
<file path=[Content_Types].xml><?xml version="1.0" encoding="utf-8"?>
<Types xmlns="http://schemas.openxmlformats.org/package/2006/content-types">
  <Default ContentType="image/jpeg" Extension="jpg"/>
  <Default ContentType="application/x-fontdata" Extension="fntdata"/>
  <Default ContentType="application/xml" Extension="xml"/>
  <Default ContentType="image/png" Extension="png"/>
  <Default ContentType="application/vnd.openxmlformats-package.relationships+xml" Extension="rels"/>
  <Override ContentType="application/vnd.openxmlformats-officedocument.presentationml.notesSlide+xml" PartName="/ppt/notesSlides/notesSlide29.xml"/>
  <Override ContentType="application/vnd.openxmlformats-officedocument.presentationml.notesSlide+xml" PartName="/ppt/notesSlides/notesSlide3.xml"/>
  <Override ContentType="application/vnd.openxmlformats-officedocument.presentationml.notesSlide+xml" PartName="/ppt/notesSlides/notesSlide9.xml"/>
  <Override ContentType="application/vnd.openxmlformats-officedocument.presentationml.notesSlide+xml" PartName="/ppt/notesSlides/notesSlide28.xml"/>
  <Override ContentType="application/vnd.openxmlformats-officedocument.presentationml.notesSlide+xml" PartName="/ppt/notesSlides/notesSlide15.xml"/>
  <Override ContentType="application/vnd.openxmlformats-officedocument.presentationml.notesSlide+xml" PartName="/ppt/notesSlides/notesSlide11.xml"/>
  <Override ContentType="application/vnd.openxmlformats-officedocument.presentationml.notesSlide+xml" PartName="/ppt/notesSlides/notesSlide24.xml"/>
  <Override ContentType="application/vnd.openxmlformats-officedocument.presentationml.notesSlide+xml" PartName="/ppt/notesSlides/notesSlide12.xml"/>
  <Override ContentType="application/vnd.openxmlformats-officedocument.presentationml.notesSlide+xml" PartName="/ppt/notesSlides/notesSlide20.xml"/>
  <Override ContentType="application/vnd.openxmlformats-officedocument.presentationml.notesSlide+xml" PartName="/ppt/notesSlides/notesSlide17.xml"/>
  <Override ContentType="application/vnd.openxmlformats-officedocument.presentationml.notesSlide+xml" PartName="/ppt/notesSlides/notesSlide16.xml"/>
  <Override ContentType="application/vnd.openxmlformats-officedocument.presentationml.notesSlide+xml" PartName="/ppt/notesSlides/notesSlide21.xml"/>
  <Override ContentType="application/vnd.openxmlformats-officedocument.presentationml.notesSlide+xml" PartName="/ppt/notesSlides/notesSlide8.xml"/>
  <Override ContentType="application/vnd.openxmlformats-officedocument.presentationml.notesSlide+xml" PartName="/ppt/notesSlides/notesSlide4.xml"/>
  <Override ContentType="application/vnd.openxmlformats-officedocument.presentationml.notesSlide+xml" PartName="/ppt/notesSlides/notesSlide25.xml"/>
  <Override ContentType="application/vnd.openxmlformats-officedocument.presentationml.notesSlide+xml" PartName="/ppt/notesSlides/notesSlide18.xml"/>
  <Override ContentType="application/vnd.openxmlformats-officedocument.presentationml.notesSlide+xml" PartName="/ppt/notesSlides/notesSlide6.xml"/>
  <Override ContentType="application/vnd.openxmlformats-officedocument.presentationml.notesSlide+xml" PartName="/ppt/notesSlides/notesSlide13.xml"/>
  <Override ContentType="application/vnd.openxmlformats-officedocument.presentationml.notesSlide+xml" PartName="/ppt/notesSlides/notesSlide1.xml"/>
  <Override ContentType="application/vnd.openxmlformats-officedocument.presentationml.notesSlide+xml" PartName="/ppt/notesSlides/notesSlide30.xml"/>
  <Override ContentType="application/vnd.openxmlformats-officedocument.presentationml.notesSlide+xml" PartName="/ppt/notesSlides/notesSlide22.xml"/>
  <Override ContentType="application/vnd.openxmlformats-officedocument.presentationml.notesSlide+xml" PartName="/ppt/notesSlides/notesSlide7.xml"/>
  <Override ContentType="application/vnd.openxmlformats-officedocument.presentationml.notesSlide+xml" PartName="/ppt/notesSlides/notesSlide26.xml"/>
  <Override ContentType="application/vnd.openxmlformats-officedocument.presentationml.notesSlide+xml" PartName="/ppt/notesSlides/notesSlide5.xml"/>
  <Override ContentType="application/vnd.openxmlformats-officedocument.presentationml.notesSlide+xml" PartName="/ppt/notesSlides/notesSlide31.xml"/>
  <Override ContentType="application/vnd.openxmlformats-officedocument.presentationml.notesSlide+xml" PartName="/ppt/notesSlides/notesSlide19.xml"/>
  <Override ContentType="application/vnd.openxmlformats-officedocument.presentationml.notesSlide+xml" PartName="/ppt/notesSlides/notesSlide27.xml"/>
  <Override ContentType="application/vnd.openxmlformats-officedocument.presentationml.notesSlide+xml" PartName="/ppt/notesSlides/notesSlide14.xml"/>
  <Override ContentType="application/vnd.openxmlformats-officedocument.presentationml.notesSlide+xml" PartName="/ppt/notesSlides/notesSlide23.xml"/>
  <Override ContentType="application/vnd.openxmlformats-officedocument.presentationml.notesSlide+xml" PartName="/ppt/notesSlides/notesSlide2.xml"/>
  <Override ContentType="application/vnd.openxmlformats-officedocument.presentationml.notesSlide+xml" PartName="/ppt/notesSlides/notesSlide10.xml"/>
  <Override ContentType="application/vnd.openxmlformats-officedocument.presentationml.tableStyles+xml" PartName="/ppt/tableStyles.xml"/>
  <Override ContentType="application/vnd.openxmlformats-officedocument.presentationml.slideLayout+xml" PartName="/ppt/slideLayouts/slideLayout3.xml"/>
  <Override ContentType="application/vnd.openxmlformats-officedocument.presentationml.slideLayout+xml" PartName="/ppt/slideLayouts/slideLayout4.xml"/>
  <Override ContentType="application/vnd.openxmlformats-officedocument.presentationml.slideLayout+xml" PartName="/ppt/slideLayouts/slideLayout5.xml"/>
  <Override ContentType="application/vnd.openxmlformats-officedocument.presentationml.slideLayout+xml" PartName="/ppt/slideLayouts/slideLayout2.xml"/>
  <Override ContentType="application/vnd.openxmlformats-officedocument.presentationml.slideLayout+xml" PartName="/ppt/slideLayouts/slideLayout1.xml"/>
  <Override ContentType="application/vnd.openxmlformats-officedocument.presentationml.slideLayout+xml" PartName="/ppt/slideLayouts/slideLayout7.xml"/>
  <Override ContentType="application/vnd.openxmlformats-officedocument.presentationml.slideLayout+xml" PartName="/ppt/slideLayouts/slideLayout6.xml"/>
  <Override ContentType="application/vnd.openxmlformats-officedocument.presentationml.slideLayout+xml" PartName="/ppt/slideLayouts/slideLayout8.xml"/>
  <Override ContentType="application/vnd.openxmlformats-officedocument.presentationml.slideLayout+xml" PartName="/ppt/slideLayouts/slideLayout9.xml"/>
  <Override ContentType="application/vnd.openxmlformats-officedocument.presentationml.slideMaster+xml" PartName="/ppt/slideMasters/slideMaster1.xml"/>
  <Override ContentType="application/vnd.openxmlformats-officedocument.presentationml.slide+xml" PartName="/ppt/slides/slide4.xml"/>
  <Override ContentType="application/vnd.openxmlformats-officedocument.presentationml.slide+xml" PartName="/ppt/slides/slide18.xml"/>
  <Override ContentType="application/vnd.openxmlformats-officedocument.presentationml.slide+xml" PartName="/ppt/slides/slide30.xml"/>
  <Override ContentType="application/vnd.openxmlformats-officedocument.presentationml.slide+xml" PartName="/ppt/slides/slide22.xml"/>
  <Override ContentType="application/vnd.openxmlformats-officedocument.presentationml.slide+xml" PartName="/ppt/slides/slide26.xml"/>
  <Override ContentType="application/vnd.openxmlformats-officedocument.presentationml.slide+xml" PartName="/ppt/slides/slide19.xml"/>
  <Override ContentType="application/vnd.openxmlformats-officedocument.presentationml.slide+xml" PartName="/ppt/slides/slide3.xml"/>
  <Override ContentType="application/vnd.openxmlformats-officedocument.presentationml.slide+xml" PartName="/ppt/slides/slide9.xml"/>
  <Override ContentType="application/vnd.openxmlformats-officedocument.presentationml.slide+xml" PartName="/ppt/slides/slide13.xml"/>
  <Override ContentType="application/vnd.openxmlformats-officedocument.presentationml.slide+xml" PartName="/ppt/slides/slide5.xml"/>
  <Override ContentType="application/vnd.openxmlformats-officedocument.presentationml.slide+xml" PartName="/ppt/slides/slide12.xml"/>
  <Override ContentType="application/vnd.openxmlformats-officedocument.presentationml.slide+xml" PartName="/ppt/slides/slide17.xml"/>
  <Override ContentType="application/vnd.openxmlformats-officedocument.presentationml.slide+xml" PartName="/ppt/slides/slide25.xml"/>
  <Override ContentType="application/vnd.openxmlformats-officedocument.presentationml.slide+xml" PartName="/ppt/slides/slide20.xml"/>
  <Override ContentType="application/vnd.openxmlformats-officedocument.presentationml.slide+xml" PartName="/ppt/slides/slide21.xml"/>
  <Override ContentType="application/vnd.openxmlformats-officedocument.presentationml.slide+xml" PartName="/ppt/slides/slide16.xml"/>
  <Override ContentType="application/vnd.openxmlformats-officedocument.presentationml.slide+xml" PartName="/ppt/slides/slide8.xml"/>
  <Override ContentType="application/vnd.openxmlformats-officedocument.presentationml.slide+xml" PartName="/ppt/slides/slide29.xml"/>
  <Override ContentType="application/vnd.openxmlformats-officedocument.presentationml.slide+xml" PartName="/ppt/slides/slide24.xml"/>
  <Override ContentType="application/vnd.openxmlformats-officedocument.presentationml.slide+xml" PartName="/ppt/slides/slide11.xml"/>
  <Override ContentType="application/vnd.openxmlformats-officedocument.presentationml.slide+xml" PartName="/ppt/slides/slide1.xml"/>
  <Override ContentType="application/vnd.openxmlformats-officedocument.presentationml.slide+xml" PartName="/ppt/slides/slide28.xml"/>
  <Override ContentType="application/vnd.openxmlformats-officedocument.presentationml.slide+xml" PartName="/ppt/slides/slide7.xml"/>
  <Override ContentType="application/vnd.openxmlformats-officedocument.presentationml.slide+xml" PartName="/ppt/slides/slide15.xml"/>
  <Override ContentType="application/vnd.openxmlformats-officedocument.presentationml.slide+xml" PartName="/ppt/slides/slide31.xml"/>
  <Override ContentType="application/vnd.openxmlformats-officedocument.presentationml.slide+xml" PartName="/ppt/slides/slide23.xml"/>
  <Override ContentType="application/vnd.openxmlformats-officedocument.presentationml.slide+xml" PartName="/ppt/slides/slide27.xml"/>
  <Override ContentType="application/vnd.openxmlformats-officedocument.presentationml.slide+xml" PartName="/ppt/slides/slide10.xml"/>
  <Override ContentType="application/vnd.openxmlformats-officedocument.presentationml.slide+xml" PartName="/ppt/slides/slide2.xml"/>
  <Override ContentType="application/vnd.openxmlformats-officedocument.presentationml.slide+xml" PartName="/ppt/slides/slide6.xml"/>
  <Override ContentType="application/vnd.openxmlformats-officedocument.presentationml.slide+xml" PartName="/ppt/slides/slide14.xml"/>
  <Override ContentType="application/vnd.openxmlformats-officedocument.presentationml.notesMaster+xml" PartName="/ppt/notesMasters/notesMaster1.xml"/>
  <Override ContentType="application/vnd.openxmlformats-officedocument.presentationml.presentation.main+xml" PartName="/ppt/presentation.xml"/>
  <Override ContentType="application/vnd.openxmlformats-officedocument.presentationml.presProps+xml" PartName="/ppt/presProps.xml"/>
  <Override ContentType="application/vnd.openxmlformats-officedocument.theme+xml" PartName="/ppt/theme/theme1.xml"/>
  <Override ContentType="application/vnd.openxmlformats-officedocument.theme+xml" PartName="/ppt/theme/theme2.xml"/>
</Types>
</file>

<file path=_rels/.rels><?xml version="1.0" encoding="UTF-8" standalone="yes"?><Relationships xmlns="http://schemas.openxmlformats.org/package/2006/relationships"><Relationship Id="rId1" Type="http://schemas.openxmlformats.org/officeDocument/2006/relationships/officeDocument" Target="ppt/presentation.xml"/></Relationships>
</file>

<file path=ppt/presentation.xml><?xml version="1.0" encoding="utf-8"?>
<p:presentation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autoCompressPictures="0" embedTrueTypeFonts="1" strictFirstAndLastChars="0" saveSubsetFonts="1" showSpecialPlsOnTitleSld="0">
  <p:sldMasterIdLst>
    <p:sldMasterId id="2147483657" r:id="rId4"/>
  </p:sldMasterIdLst>
  <p:notesMasterIdLst>
    <p:notesMasterId r:id="rId5"/>
  </p:notesMasterIdLst>
  <p:sldIdLst>
    <p:sldId id="256" r:id="rId6"/>
    <p:sldId id="257" r:id="rId7"/>
    <p:sldId id="258" r:id="rId8"/>
    <p:sldId id="259" r:id="rId9"/>
    <p:sldId id="260" r:id="rId10"/>
    <p:sldId id="261" r:id="rId11"/>
    <p:sldId id="262" r:id="rId12"/>
    <p:sldId id="263" r:id="rId13"/>
    <p:sldId id="264" r:id="rId14"/>
    <p:sldId id="265" r:id="rId15"/>
    <p:sldId id="266" r:id="rId16"/>
    <p:sldId id="267" r:id="rId17"/>
    <p:sldId id="268" r:id="rId18"/>
    <p:sldId id="269" r:id="rId19"/>
    <p:sldId id="270" r:id="rId20"/>
    <p:sldId id="271" r:id="rId21"/>
    <p:sldId id="272" r:id="rId22"/>
    <p:sldId id="273" r:id="rId23"/>
    <p:sldId id="274" r:id="rId24"/>
    <p:sldId id="275" r:id="rId25"/>
    <p:sldId id="276" r:id="rId26"/>
    <p:sldId id="277" r:id="rId27"/>
    <p:sldId id="278" r:id="rId28"/>
    <p:sldId id="279" r:id="rId29"/>
    <p:sldId id="280" r:id="rId30"/>
    <p:sldId id="281" r:id="rId31"/>
    <p:sldId id="282" r:id="rId32"/>
    <p:sldId id="283" r:id="rId33"/>
    <p:sldId id="284" r:id="rId34"/>
    <p:sldId id="285" r:id="rId35"/>
    <p:sldId id="286" r:id="rId36"/>
  </p:sldIdLst>
  <p:sldSz cy="5143500" cx="9144000"/>
  <p:notesSz cx="6858000" cy="9144000"/>
  <p:embeddedFontLst>
    <p:embeddedFont>
      <p:font typeface="Sniglet"/>
      <p:regular r:id="rId37"/>
    </p:embeddedFont>
    <p:embeddedFont>
      <p:font typeface="Walter Turncoat"/>
      <p:regular r:id="rId38"/>
    </p:embeddedFont>
    <p:embeddedFont>
      <p:font typeface="Montserrat"/>
      <p:regular r:id="rId39"/>
      <p:bold r:id="rId40"/>
      <p:italic r:id="rId41"/>
      <p:boldItalic r:id="rId42"/>
    </p:embeddedFont>
  </p:embeddedFontLst>
  <p:defaultText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defaultTextStyle>
</p:presentation>
</file>

<file path=ppt/presProps.xml><?xml version="1.0" encoding="utf-8"?>
<p:presentationP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/>
</file>

<file path=ppt/tableStyles.xml><?xml version="1.0" encoding="utf-8"?>
<a:tblStyleLst xmlns:a="http://schemas.openxmlformats.org/drawingml/2006/main" xmlns:r="http://schemas.openxmlformats.org/officeDocument/2006/relationships" def="{AC659634-2B4E-4BCC-BA61-632346CCCC15}">
  <a:tblStyle styleId="{AC659634-2B4E-4BCC-BA61-632346CCCC15}" styleName="Table_0">
    <a:wholeTbl>
      <a:tcTxStyle>
        <a:font>
          <a:latin typeface="Arial"/>
          <a:ea typeface="Arial"/>
          <a:cs typeface="Arial"/>
        </a:font>
        <a:srgbClr val="000000"/>
      </a:tcTxStyle>
      <a:tcStyle>
        <a:tcBdr>
          <a:left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left>
          <a:right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right>
          <a:top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top>
          <a:bottom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bottom>
          <a:insideH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insideH>
          <a:insideV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insideV>
        </a:tcBdr>
      </a:tcStyle>
    </a:wholeTbl>
    <a:band1H>
      <a:tcTxStyle/>
    </a:band1H>
    <a:band2H>
      <a:tcTxStyle/>
    </a:band2H>
    <a:band1V>
      <a:tcTxStyle/>
    </a:band1V>
    <a:band2V>
      <a:tcTxStyle/>
    </a:band2V>
    <a:lastCol>
      <a:tcTxStyle/>
    </a:lastCol>
    <a:firstCol>
      <a:tcTxStyle/>
    </a:firstCol>
    <a:lastRow>
      <a:tcTxStyle/>
    </a:lastRow>
    <a:seCell>
      <a:tcTxStyle/>
    </a:seCell>
    <a:swCell>
      <a:tcTxStyle/>
    </a:swCell>
    <a:firstRow>
      <a:tcTxStyle/>
    </a:firstRow>
    <a:neCell>
      <a:tcTxStyle/>
    </a:neCell>
    <a:nwCell>
      <a:tcTxStyle/>
    </a:nwCell>
  </a:tblStyle>
</a:tblStyleLst>
</file>

<file path=ppt/_rels/presentation.xml.rels><?xml version="1.0" encoding="UTF-8" standalone="yes"?><Relationships xmlns="http://schemas.openxmlformats.org/package/2006/relationships"><Relationship Id="rId40" Type="http://schemas.openxmlformats.org/officeDocument/2006/relationships/font" Target="fonts/Montserrat-bold.fntdata"/><Relationship Id="rId20" Type="http://schemas.openxmlformats.org/officeDocument/2006/relationships/slide" Target="slides/slide15.xml"/><Relationship Id="rId42" Type="http://schemas.openxmlformats.org/officeDocument/2006/relationships/font" Target="fonts/Montserrat-boldItalic.fntdata"/><Relationship Id="rId41" Type="http://schemas.openxmlformats.org/officeDocument/2006/relationships/font" Target="fonts/Montserrat-italic.fntdata"/><Relationship Id="rId22" Type="http://schemas.openxmlformats.org/officeDocument/2006/relationships/slide" Target="slides/slide17.xml"/><Relationship Id="rId21" Type="http://schemas.openxmlformats.org/officeDocument/2006/relationships/slide" Target="slides/slide16.xml"/><Relationship Id="rId24" Type="http://schemas.openxmlformats.org/officeDocument/2006/relationships/slide" Target="slides/slide19.xml"/><Relationship Id="rId23" Type="http://schemas.openxmlformats.org/officeDocument/2006/relationships/slide" Target="slides/slide18.xml"/><Relationship Id="rId1" Type="http://schemas.openxmlformats.org/officeDocument/2006/relationships/theme" Target="theme/theme2.xml"/><Relationship Id="rId2" Type="http://schemas.openxmlformats.org/officeDocument/2006/relationships/presProps" Target="presProps.xml"/><Relationship Id="rId3" Type="http://schemas.openxmlformats.org/officeDocument/2006/relationships/tableStyles" Target="tableStyles.xml"/><Relationship Id="rId4" Type="http://schemas.openxmlformats.org/officeDocument/2006/relationships/slideMaster" Target="slideMasters/slideMaster1.xml"/><Relationship Id="rId9" Type="http://schemas.openxmlformats.org/officeDocument/2006/relationships/slide" Target="slides/slide4.xml"/><Relationship Id="rId26" Type="http://schemas.openxmlformats.org/officeDocument/2006/relationships/slide" Target="slides/slide21.xml"/><Relationship Id="rId25" Type="http://schemas.openxmlformats.org/officeDocument/2006/relationships/slide" Target="slides/slide20.xml"/><Relationship Id="rId28" Type="http://schemas.openxmlformats.org/officeDocument/2006/relationships/slide" Target="slides/slide23.xml"/><Relationship Id="rId27" Type="http://schemas.openxmlformats.org/officeDocument/2006/relationships/slide" Target="slides/slide22.xml"/><Relationship Id="rId5" Type="http://schemas.openxmlformats.org/officeDocument/2006/relationships/notesMaster" Target="notesMasters/notesMaster1.xml"/><Relationship Id="rId6" Type="http://schemas.openxmlformats.org/officeDocument/2006/relationships/slide" Target="slides/slide1.xml"/><Relationship Id="rId29" Type="http://schemas.openxmlformats.org/officeDocument/2006/relationships/slide" Target="slides/slide24.xml"/><Relationship Id="rId7" Type="http://schemas.openxmlformats.org/officeDocument/2006/relationships/slide" Target="slides/slide2.xml"/><Relationship Id="rId8" Type="http://schemas.openxmlformats.org/officeDocument/2006/relationships/slide" Target="slides/slide3.xml"/><Relationship Id="rId31" Type="http://schemas.openxmlformats.org/officeDocument/2006/relationships/slide" Target="slides/slide26.xml"/><Relationship Id="rId30" Type="http://schemas.openxmlformats.org/officeDocument/2006/relationships/slide" Target="slides/slide25.xml"/><Relationship Id="rId11" Type="http://schemas.openxmlformats.org/officeDocument/2006/relationships/slide" Target="slides/slide6.xml"/><Relationship Id="rId33" Type="http://schemas.openxmlformats.org/officeDocument/2006/relationships/slide" Target="slides/slide28.xml"/><Relationship Id="rId10" Type="http://schemas.openxmlformats.org/officeDocument/2006/relationships/slide" Target="slides/slide5.xml"/><Relationship Id="rId32" Type="http://schemas.openxmlformats.org/officeDocument/2006/relationships/slide" Target="slides/slide27.xml"/><Relationship Id="rId13" Type="http://schemas.openxmlformats.org/officeDocument/2006/relationships/slide" Target="slides/slide8.xml"/><Relationship Id="rId35" Type="http://schemas.openxmlformats.org/officeDocument/2006/relationships/slide" Target="slides/slide30.xml"/><Relationship Id="rId12" Type="http://schemas.openxmlformats.org/officeDocument/2006/relationships/slide" Target="slides/slide7.xml"/><Relationship Id="rId34" Type="http://schemas.openxmlformats.org/officeDocument/2006/relationships/slide" Target="slides/slide29.xml"/><Relationship Id="rId15" Type="http://schemas.openxmlformats.org/officeDocument/2006/relationships/slide" Target="slides/slide10.xml"/><Relationship Id="rId37" Type="http://schemas.openxmlformats.org/officeDocument/2006/relationships/font" Target="fonts/Sniglet-regular.fntdata"/><Relationship Id="rId14" Type="http://schemas.openxmlformats.org/officeDocument/2006/relationships/slide" Target="slides/slide9.xml"/><Relationship Id="rId36" Type="http://schemas.openxmlformats.org/officeDocument/2006/relationships/slide" Target="slides/slide31.xml"/><Relationship Id="rId17" Type="http://schemas.openxmlformats.org/officeDocument/2006/relationships/slide" Target="slides/slide12.xml"/><Relationship Id="rId39" Type="http://schemas.openxmlformats.org/officeDocument/2006/relationships/font" Target="fonts/Montserrat-regular.fntdata"/><Relationship Id="rId16" Type="http://schemas.openxmlformats.org/officeDocument/2006/relationships/slide" Target="slides/slide11.xml"/><Relationship Id="rId38" Type="http://schemas.openxmlformats.org/officeDocument/2006/relationships/font" Target="fonts/WalterTurncoat-regular.fntdata"/><Relationship Id="rId19" Type="http://schemas.openxmlformats.org/officeDocument/2006/relationships/slide" Target="slides/slide14.xml"/><Relationship Id="rId18" Type="http://schemas.openxmlformats.org/officeDocument/2006/relationships/slide" Target="slides/slide13.xml"/></Relationships>
</file>

<file path=ppt/notesMasters/_rels/notesMaster1.xml.rels><?xml version="1.0" encoding="UTF-8" standalone="yes"?><Relationships xmlns="http://schemas.openxmlformats.org/package/2006/relationships"><Relationship Id="rId1" Type="http://schemas.openxmlformats.org/officeDocument/2006/relationships/theme" Target="../theme/theme1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" name="Shape 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Google Shape;3;n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  <p:sp>
        <p:nvSpPr>
          <p:cNvPr id="4" name="Google Shape;4;n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317500" lvl="0" marL="4572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100"/>
            </a:lvl1pPr>
            <a:lvl2pPr indent="-317500" lvl="1" marL="91440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100"/>
            </a:lvl2pPr>
            <a:lvl3pPr indent="-317500" lvl="2" marL="137160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100"/>
            </a:lvl3pPr>
            <a:lvl4pPr indent="-317500" lvl="3" marL="18288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100"/>
            </a:lvl4pPr>
            <a:lvl5pPr indent="-317500" lvl="4" marL="228600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100"/>
            </a:lvl5pPr>
            <a:lvl6pPr indent="-317500" lvl="5" marL="274320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100"/>
            </a:lvl6pPr>
            <a:lvl7pPr indent="-317500" lvl="6" marL="32004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100"/>
            </a:lvl7pPr>
            <a:lvl8pPr indent="-317500" lvl="7" marL="365760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100"/>
            </a:lvl8pPr>
            <a:lvl9pPr indent="-317500" lvl="8" marL="411480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100"/>
            </a:lvl9pPr>
          </a:lstStyle>
          <a:p/>
        </p:txBody>
      </p:sp>
    </p:spTree>
  </p:cSld>
  <p:clrMap accent1="accent1" accent2="accent2" accent3="accent3" accent4="accent4" accent5="accent5" accent6="accent6" bg1="lt1" bg2="dk2" tx1="dk1" tx2="lt2" folHlink="folHlink" hlink="hlink"/>
  <p:notes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notesStyle>
</p:notesMaster>
</file>

<file path=ppt/notesSlides/_rels/notesSlide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notesSlide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43" name="Shape 4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4" name="Google Shape;44;g35f391192_00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45" name="Google Shape;45;g35f391192_0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57" name="Shape 5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8" name="Google Shape;58;g3606f1c2d_30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59" name="Google Shape;59;g3606f1c2d_3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68" name="Shape 6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9" name="Google Shape;69;g35f391192_04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70" name="Google Shape;70;g35f391192_0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77" name="Shape 7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8" name="Google Shape;78;g35f391192_029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79" name="Google Shape;79;g35f391192_02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85" name="Shape 8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6" name="Google Shape;86;g35f391192_09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87" name="Google Shape;87;g35f391192_0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91" name="Shape 9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2" name="Google Shape;92;p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93" name="Google Shape;93;p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00" name="Shape 10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1" name="Google Shape;101;g35ed75ccf_015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02" name="Google Shape;102;g35ed75ccf_01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17" name="Shape 11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8" name="Google Shape;118;g35f391192_017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19" name="Google Shape;119;g35f391192_01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27" name="Shape 12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8" name="Google Shape;128;g35f391192_045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29" name="Google Shape;129;g35f391192_04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38" name="Shape 13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9" name="Google Shape;139;g35f391192_057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40" name="Google Shape;140;g35f391192_05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49" name="Shape 14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0" name="Google Shape;150;g35f391192_065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51" name="Google Shape;151;g35f391192_06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56" name="Shape 15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7" name="Google Shape;157;g35f391192_073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58" name="Google Shape;158;g35f391192_07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70" name="Shape 17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71" name="Google Shape;171;g35f391192_085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72" name="Google Shape;172;g35f391192_08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79" name="Shape 17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0" name="Google Shape;180;g35ed75ccf_00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81" name="Google Shape;181;g35ed75ccf_0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95" name="Shape 19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6" name="Google Shape;196;g35ed75ccf_028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97" name="Google Shape;197;g35ed75ccf_02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09" name="Shape 20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10" name="Google Shape;210;g35ed75ccf_033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11" name="Google Shape;211;g35ed75ccf_03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23" name="Shape 22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24" name="Google Shape;224;g35ed75ccf_044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25" name="Google Shape;225;g35ed75ccf_04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40" name="Shape 24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41" name="Google Shape;241;g35ed75ccf_057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42" name="Google Shape;242;g35ed75ccf_05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54" name="Shape 25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55" name="Google Shape;255;g35ed75ccf_073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56" name="Google Shape;256;g35ed75ccf_07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61" name="Shape 26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62" name="Google Shape;262;g35ed75ccf_087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63" name="Google Shape;263;g35ed75ccf_08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69" name="Shape 26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70" name="Google Shape;270;g35ed75ccf_099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71" name="Google Shape;271;g35ed75ccf_09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77" name="Shape 27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78" name="Google Shape;278;g35ed75ccf_0106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79" name="Google Shape;279;g35ed75ccf_0106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85" name="Shape 28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86" name="Google Shape;286;g35ed75ccf_0113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87" name="Google Shape;287;g35ed75ccf_011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93" name="Shape 29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94" name="Google Shape;294;g35ed75ccf_022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95" name="Google Shape;295;g35ed75ccf_02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02" name="Shape 30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03" name="Google Shape;303;g35ed75ccf_0134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04" name="Google Shape;304;g35ed75ccf_013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09" name="Shape 30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10" name="Google Shape;310;g35ed75ccf_0141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11" name="Google Shape;311;g35ed75ccf_014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17" name="Shape 31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18" name="Google Shape;318;ga39bf3ffb_0_1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19" name="Google Shape;319;ga39bf3ffb_0_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39" name="Shape 33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40" name="Google Shape;340;g35694cd56_0197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41" name="Google Shape;341;g35694cd56_019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429" name="Shape 42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30" name="Google Shape;430;g8518ca1648_12_0:notes"/>
          <p:cNvSpPr/>
          <p:nvPr>
            <p:ph idx="2" type="sldImg"/>
          </p:nvPr>
        </p:nvSpPr>
        <p:spPr>
          <a:xfrm>
            <a:off x="1143225" y="685800"/>
            <a:ext cx="4572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431" name="Google Shape;431;g8518ca1648_12_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880" name="Shape 88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81" name="Google Shape;881;g14e9664b5b_3171_1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882" name="Google Shape;882;g14e9664b5b_3171_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888" name="Shape 88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89" name="Google Shape;889;g708bd40858_83_54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890" name="Google Shape;890;g708bd40858_83_5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slideLayouts/_rels/slideLayout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2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3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4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5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6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7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8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9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slideLayout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" type="title">
  <p:cSld name="TITLE">
    <p:spTree>
      <p:nvGrpSpPr>
        <p:cNvPr id="9" name="Shape 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" name="Google Shape;10;p2"/>
          <p:cNvSpPr txBox="1"/>
          <p:nvPr>
            <p:ph type="ctrTitle"/>
          </p:nvPr>
        </p:nvSpPr>
        <p:spPr>
          <a:xfrm>
            <a:off x="685800" y="1991813"/>
            <a:ext cx="7772400" cy="1159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 algn="ctr">
              <a:spcBef>
                <a:spcPts val="0"/>
              </a:spcBef>
              <a:spcAft>
                <a:spcPts val="0"/>
              </a:spcAft>
              <a:buSzPts val="6000"/>
              <a:buNone/>
              <a:defRPr sz="6000"/>
            </a:lvl1pPr>
            <a:lvl2pPr lvl="1" algn="ctr">
              <a:spcBef>
                <a:spcPts val="0"/>
              </a:spcBef>
              <a:spcAft>
                <a:spcPts val="0"/>
              </a:spcAft>
              <a:buSzPts val="6000"/>
              <a:buNone/>
              <a:defRPr sz="6000"/>
            </a:lvl2pPr>
            <a:lvl3pPr lvl="2" algn="ctr">
              <a:spcBef>
                <a:spcPts val="0"/>
              </a:spcBef>
              <a:spcAft>
                <a:spcPts val="0"/>
              </a:spcAft>
              <a:buSzPts val="6000"/>
              <a:buNone/>
              <a:defRPr sz="6000"/>
            </a:lvl3pPr>
            <a:lvl4pPr lvl="3" algn="ctr">
              <a:spcBef>
                <a:spcPts val="0"/>
              </a:spcBef>
              <a:spcAft>
                <a:spcPts val="0"/>
              </a:spcAft>
              <a:buSzPts val="6000"/>
              <a:buNone/>
              <a:defRPr sz="6000"/>
            </a:lvl4pPr>
            <a:lvl5pPr lvl="4" algn="ctr">
              <a:spcBef>
                <a:spcPts val="0"/>
              </a:spcBef>
              <a:spcAft>
                <a:spcPts val="0"/>
              </a:spcAft>
              <a:buSzPts val="6000"/>
              <a:buNone/>
              <a:defRPr sz="6000"/>
            </a:lvl5pPr>
            <a:lvl6pPr lvl="5" algn="ctr">
              <a:spcBef>
                <a:spcPts val="0"/>
              </a:spcBef>
              <a:spcAft>
                <a:spcPts val="0"/>
              </a:spcAft>
              <a:buSzPts val="6000"/>
              <a:buNone/>
              <a:defRPr sz="6000"/>
            </a:lvl6pPr>
            <a:lvl7pPr lvl="6" algn="ctr">
              <a:spcBef>
                <a:spcPts val="0"/>
              </a:spcBef>
              <a:spcAft>
                <a:spcPts val="0"/>
              </a:spcAft>
              <a:buSzPts val="6000"/>
              <a:buNone/>
              <a:defRPr sz="6000"/>
            </a:lvl7pPr>
            <a:lvl8pPr lvl="7" algn="ctr">
              <a:spcBef>
                <a:spcPts val="0"/>
              </a:spcBef>
              <a:spcAft>
                <a:spcPts val="0"/>
              </a:spcAft>
              <a:buSzPts val="6000"/>
              <a:buNone/>
              <a:defRPr sz="6000"/>
            </a:lvl8pPr>
            <a:lvl9pPr lvl="8" algn="ctr">
              <a:spcBef>
                <a:spcPts val="0"/>
              </a:spcBef>
              <a:spcAft>
                <a:spcPts val="0"/>
              </a:spcAft>
              <a:buSzPts val="6000"/>
              <a:buNone/>
              <a:defRPr sz="6000"/>
            </a:lvl9pPr>
          </a:lstStyle>
          <a:p/>
        </p:txBody>
      </p:sp>
    </p:spTree>
  </p:cSld>
  <p:clrMapOvr>
    <a:masterClrMapping/>
  </p:clrMapOvr>
</p:sldLayout>
</file>

<file path=ppt/slideLayouts/slideLayout2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Subtitle">
  <p:cSld name="TITLE_1">
    <p:spTree>
      <p:nvGrpSpPr>
        <p:cNvPr id="11" name="Shape 1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" name="Google Shape;12;p3"/>
          <p:cNvSpPr txBox="1"/>
          <p:nvPr>
            <p:ph type="ctrTitle"/>
          </p:nvPr>
        </p:nvSpPr>
        <p:spPr>
          <a:xfrm>
            <a:off x="685800" y="1964342"/>
            <a:ext cx="7772400" cy="1159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1pPr>
            <a:lvl2pPr lvl="1" rtl="0" algn="ctr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2pPr>
            <a:lvl3pPr lvl="2" rtl="0" algn="ctr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3pPr>
            <a:lvl4pPr lvl="3" rtl="0" algn="ctr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4pPr>
            <a:lvl5pPr lvl="4" rtl="0" algn="ctr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5pPr>
            <a:lvl6pPr lvl="5" rtl="0" algn="ctr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6pPr>
            <a:lvl7pPr lvl="6" rtl="0" algn="ctr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7pPr>
            <a:lvl8pPr lvl="7" rtl="0" algn="ctr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8pPr>
            <a:lvl9pPr lvl="8" rtl="0" algn="ctr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9pPr>
          </a:lstStyle>
          <a:p/>
        </p:txBody>
      </p:sp>
      <p:sp>
        <p:nvSpPr>
          <p:cNvPr id="13" name="Google Shape;13;p3"/>
          <p:cNvSpPr txBox="1"/>
          <p:nvPr>
            <p:ph idx="1" type="subTitle"/>
          </p:nvPr>
        </p:nvSpPr>
        <p:spPr>
          <a:xfrm>
            <a:off x="685800" y="3144853"/>
            <a:ext cx="7772400" cy="78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SzPts val="2000"/>
              <a:buNone/>
              <a:defRPr/>
            </a:lvl1pPr>
            <a:lvl2pPr lvl="1" rtl="0" algn="ctr">
              <a:spcBef>
                <a:spcPts val="0"/>
              </a:spcBef>
              <a:spcAft>
                <a:spcPts val="0"/>
              </a:spcAft>
              <a:buSzPts val="3000"/>
              <a:buNone/>
              <a:defRPr sz="3000"/>
            </a:lvl2pPr>
            <a:lvl3pPr lvl="2" rtl="0" algn="ctr">
              <a:spcBef>
                <a:spcPts val="0"/>
              </a:spcBef>
              <a:spcAft>
                <a:spcPts val="0"/>
              </a:spcAft>
              <a:buSzPts val="3000"/>
              <a:buNone/>
              <a:defRPr sz="3000"/>
            </a:lvl3pPr>
            <a:lvl4pPr lvl="3" rtl="0" algn="ctr">
              <a:spcBef>
                <a:spcPts val="0"/>
              </a:spcBef>
              <a:spcAft>
                <a:spcPts val="0"/>
              </a:spcAft>
              <a:buSzPts val="3000"/>
              <a:buNone/>
              <a:defRPr sz="3000"/>
            </a:lvl4pPr>
            <a:lvl5pPr lvl="4" rtl="0" algn="ctr">
              <a:spcBef>
                <a:spcPts val="0"/>
              </a:spcBef>
              <a:spcAft>
                <a:spcPts val="0"/>
              </a:spcAft>
              <a:buSzPts val="3000"/>
              <a:buNone/>
              <a:defRPr sz="3000"/>
            </a:lvl5pPr>
            <a:lvl6pPr lvl="5" rtl="0" algn="ctr">
              <a:spcBef>
                <a:spcPts val="0"/>
              </a:spcBef>
              <a:spcAft>
                <a:spcPts val="0"/>
              </a:spcAft>
              <a:buSzPts val="3000"/>
              <a:buNone/>
              <a:defRPr sz="3000"/>
            </a:lvl6pPr>
            <a:lvl7pPr lvl="6" rtl="0" algn="ctr">
              <a:spcBef>
                <a:spcPts val="0"/>
              </a:spcBef>
              <a:spcAft>
                <a:spcPts val="0"/>
              </a:spcAft>
              <a:buSzPts val="3000"/>
              <a:buNone/>
              <a:defRPr sz="3000"/>
            </a:lvl7pPr>
            <a:lvl8pPr lvl="7" rtl="0" algn="ctr">
              <a:spcBef>
                <a:spcPts val="0"/>
              </a:spcBef>
              <a:spcAft>
                <a:spcPts val="0"/>
              </a:spcAft>
              <a:buSzPts val="3000"/>
              <a:buNone/>
              <a:defRPr sz="3000"/>
            </a:lvl8pPr>
            <a:lvl9pPr lvl="8" rtl="0" algn="ctr">
              <a:spcBef>
                <a:spcPts val="0"/>
              </a:spcBef>
              <a:spcAft>
                <a:spcPts val="0"/>
              </a:spcAft>
              <a:buSzPts val="3000"/>
              <a:buNone/>
              <a:defRPr sz="3000"/>
            </a:lvl9pPr>
          </a:lstStyle>
          <a:p/>
        </p:txBody>
      </p:sp>
      <p:sp>
        <p:nvSpPr>
          <p:cNvPr id="14" name="Google Shape;14;p3"/>
          <p:cNvSpPr txBox="1"/>
          <p:nvPr>
            <p:ph idx="12" type="sldNum"/>
          </p:nvPr>
        </p:nvSpPr>
        <p:spPr>
          <a:xfrm>
            <a:off x="4297650" y="4832975"/>
            <a:ext cx="548700" cy="3105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3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Quote">
  <p:cSld name="TITLE_1_1">
    <p:spTree>
      <p:nvGrpSpPr>
        <p:cNvPr id="15" name="Shape 1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" name="Google Shape;16;p4"/>
          <p:cNvSpPr txBox="1"/>
          <p:nvPr>
            <p:ph idx="1" type="body"/>
          </p:nvPr>
        </p:nvSpPr>
        <p:spPr>
          <a:xfrm>
            <a:off x="1700925" y="1399800"/>
            <a:ext cx="5742300" cy="8199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419100" lvl="0" marL="457200" rtl="0" algn="ctr">
              <a:spcBef>
                <a:spcPts val="600"/>
              </a:spcBef>
              <a:spcAft>
                <a:spcPts val="0"/>
              </a:spcAft>
              <a:buSzPts val="3000"/>
              <a:buChar char="✘"/>
              <a:defRPr sz="3000"/>
            </a:lvl1pPr>
            <a:lvl2pPr indent="-419100" lvl="1" marL="914400" rtl="0" algn="ctr">
              <a:spcBef>
                <a:spcPts val="0"/>
              </a:spcBef>
              <a:spcAft>
                <a:spcPts val="0"/>
              </a:spcAft>
              <a:buSzPts val="3000"/>
              <a:buChar char="○"/>
              <a:defRPr sz="3000"/>
            </a:lvl2pPr>
            <a:lvl3pPr indent="-419100" lvl="2" marL="1371600" rtl="0" algn="ctr">
              <a:spcBef>
                <a:spcPts val="0"/>
              </a:spcBef>
              <a:spcAft>
                <a:spcPts val="0"/>
              </a:spcAft>
              <a:buSzPts val="3000"/>
              <a:buChar char="■"/>
              <a:defRPr sz="3000"/>
            </a:lvl3pPr>
            <a:lvl4pPr indent="-419100" lvl="3" marL="1828800" rtl="0" algn="ctr">
              <a:spcBef>
                <a:spcPts val="0"/>
              </a:spcBef>
              <a:spcAft>
                <a:spcPts val="0"/>
              </a:spcAft>
              <a:buSzPts val="3000"/>
              <a:buChar char="●"/>
              <a:defRPr sz="3000"/>
            </a:lvl4pPr>
            <a:lvl5pPr indent="-419100" lvl="4" marL="2286000" rtl="0" algn="ctr">
              <a:spcBef>
                <a:spcPts val="0"/>
              </a:spcBef>
              <a:spcAft>
                <a:spcPts val="0"/>
              </a:spcAft>
              <a:buSzPts val="3000"/>
              <a:buChar char="○"/>
              <a:defRPr sz="3000"/>
            </a:lvl5pPr>
            <a:lvl6pPr indent="-419100" lvl="5" marL="2743200" rtl="0" algn="ctr">
              <a:spcBef>
                <a:spcPts val="0"/>
              </a:spcBef>
              <a:spcAft>
                <a:spcPts val="0"/>
              </a:spcAft>
              <a:buSzPts val="3000"/>
              <a:buChar char="■"/>
              <a:defRPr sz="3000"/>
            </a:lvl6pPr>
            <a:lvl7pPr indent="-419100" lvl="6" marL="3200400" rtl="0" algn="ctr">
              <a:spcBef>
                <a:spcPts val="0"/>
              </a:spcBef>
              <a:spcAft>
                <a:spcPts val="0"/>
              </a:spcAft>
              <a:buSzPts val="3000"/>
              <a:buChar char="●"/>
              <a:defRPr sz="3000"/>
            </a:lvl7pPr>
            <a:lvl8pPr indent="-419100" lvl="7" marL="3657600" rtl="0" algn="ctr">
              <a:spcBef>
                <a:spcPts val="0"/>
              </a:spcBef>
              <a:spcAft>
                <a:spcPts val="0"/>
              </a:spcAft>
              <a:buSzPts val="3000"/>
              <a:buChar char="○"/>
              <a:defRPr sz="3000"/>
            </a:lvl8pPr>
            <a:lvl9pPr indent="-419100" lvl="8" marL="4114800" algn="ctr">
              <a:spcBef>
                <a:spcPts val="0"/>
              </a:spcBef>
              <a:spcAft>
                <a:spcPts val="0"/>
              </a:spcAft>
              <a:buSzPts val="3000"/>
              <a:buChar char="■"/>
              <a:defRPr sz="3000"/>
            </a:lvl9pPr>
          </a:lstStyle>
          <a:p/>
        </p:txBody>
      </p:sp>
      <p:sp>
        <p:nvSpPr>
          <p:cNvPr id="17" name="Google Shape;17;p4"/>
          <p:cNvSpPr txBox="1"/>
          <p:nvPr/>
        </p:nvSpPr>
        <p:spPr>
          <a:xfrm>
            <a:off x="3593400" y="857569"/>
            <a:ext cx="1957200" cy="653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9600">
                <a:solidFill>
                  <a:srgbClr val="FFFFFF"/>
                </a:solidFill>
                <a:latin typeface="Walter Turncoat"/>
                <a:ea typeface="Walter Turncoat"/>
                <a:cs typeface="Walter Turncoat"/>
                <a:sym typeface="Walter Turncoat"/>
              </a:rPr>
              <a:t>“</a:t>
            </a:r>
            <a:endParaRPr sz="9600">
              <a:solidFill>
                <a:srgbClr val="FFFFFF"/>
              </a:solidFill>
              <a:latin typeface="Walter Turncoat"/>
              <a:ea typeface="Walter Turncoat"/>
              <a:cs typeface="Walter Turncoat"/>
              <a:sym typeface="Walter Turncoat"/>
            </a:endParaRPr>
          </a:p>
        </p:txBody>
      </p:sp>
      <p:sp>
        <p:nvSpPr>
          <p:cNvPr id="18" name="Google Shape;18;p4"/>
          <p:cNvSpPr/>
          <p:nvPr/>
        </p:nvSpPr>
        <p:spPr>
          <a:xfrm>
            <a:off x="4128150" y="550650"/>
            <a:ext cx="887711" cy="849160"/>
          </a:xfrm>
          <a:custGeom>
            <a:rect b="b" l="l" r="r" t="t"/>
            <a:pathLst>
              <a:path extrusionOk="0" h="62358" w="65189">
                <a:moveTo>
                  <a:pt x="40283" y="1525"/>
                </a:moveTo>
                <a:lnTo>
                  <a:pt x="40000" y="1541"/>
                </a:lnTo>
                <a:lnTo>
                  <a:pt x="40000" y="1541"/>
                </a:lnTo>
                <a:lnTo>
                  <a:pt x="39811" y="1604"/>
                </a:lnTo>
                <a:lnTo>
                  <a:pt x="40283" y="1525"/>
                </a:lnTo>
                <a:close/>
                <a:moveTo>
                  <a:pt x="22547" y="1793"/>
                </a:moveTo>
                <a:lnTo>
                  <a:pt x="22359" y="1887"/>
                </a:lnTo>
                <a:lnTo>
                  <a:pt x="21981" y="2359"/>
                </a:lnTo>
                <a:lnTo>
                  <a:pt x="24057" y="1981"/>
                </a:lnTo>
                <a:lnTo>
                  <a:pt x="23208" y="2076"/>
                </a:lnTo>
                <a:lnTo>
                  <a:pt x="22925" y="1981"/>
                </a:lnTo>
                <a:lnTo>
                  <a:pt x="22642" y="1887"/>
                </a:lnTo>
                <a:lnTo>
                  <a:pt x="22642" y="1793"/>
                </a:lnTo>
                <a:close/>
                <a:moveTo>
                  <a:pt x="64528" y="13585"/>
                </a:moveTo>
                <a:lnTo>
                  <a:pt x="64528" y="13679"/>
                </a:lnTo>
                <a:lnTo>
                  <a:pt x="64551" y="13679"/>
                </a:lnTo>
                <a:lnTo>
                  <a:pt x="64528" y="13585"/>
                </a:lnTo>
                <a:close/>
                <a:moveTo>
                  <a:pt x="33868" y="58678"/>
                </a:moveTo>
                <a:lnTo>
                  <a:pt x="34057" y="58772"/>
                </a:lnTo>
                <a:lnTo>
                  <a:pt x="34057" y="58772"/>
                </a:lnTo>
                <a:lnTo>
                  <a:pt x="33962" y="58678"/>
                </a:lnTo>
                <a:close/>
                <a:moveTo>
                  <a:pt x="30849" y="58678"/>
                </a:moveTo>
                <a:lnTo>
                  <a:pt x="30943" y="58772"/>
                </a:lnTo>
                <a:lnTo>
                  <a:pt x="30283" y="58867"/>
                </a:lnTo>
                <a:lnTo>
                  <a:pt x="30472" y="58772"/>
                </a:lnTo>
                <a:lnTo>
                  <a:pt x="30849" y="58678"/>
                </a:lnTo>
                <a:close/>
                <a:moveTo>
                  <a:pt x="32264" y="59056"/>
                </a:moveTo>
                <a:lnTo>
                  <a:pt x="33113" y="59244"/>
                </a:lnTo>
                <a:lnTo>
                  <a:pt x="31698" y="59339"/>
                </a:lnTo>
                <a:lnTo>
                  <a:pt x="31415" y="59339"/>
                </a:lnTo>
                <a:lnTo>
                  <a:pt x="32264" y="59056"/>
                </a:lnTo>
                <a:close/>
                <a:moveTo>
                  <a:pt x="60849" y="0"/>
                </a:moveTo>
                <a:lnTo>
                  <a:pt x="58679" y="95"/>
                </a:lnTo>
                <a:lnTo>
                  <a:pt x="56792" y="189"/>
                </a:lnTo>
                <a:lnTo>
                  <a:pt x="58584" y="378"/>
                </a:lnTo>
                <a:lnTo>
                  <a:pt x="58301" y="189"/>
                </a:lnTo>
                <a:lnTo>
                  <a:pt x="59151" y="378"/>
                </a:lnTo>
                <a:lnTo>
                  <a:pt x="58679" y="472"/>
                </a:lnTo>
                <a:lnTo>
                  <a:pt x="58018" y="472"/>
                </a:lnTo>
                <a:lnTo>
                  <a:pt x="56792" y="283"/>
                </a:lnTo>
                <a:lnTo>
                  <a:pt x="55943" y="283"/>
                </a:lnTo>
                <a:lnTo>
                  <a:pt x="54528" y="378"/>
                </a:lnTo>
                <a:lnTo>
                  <a:pt x="50660" y="378"/>
                </a:lnTo>
                <a:lnTo>
                  <a:pt x="48585" y="472"/>
                </a:lnTo>
                <a:lnTo>
                  <a:pt x="46226" y="472"/>
                </a:lnTo>
                <a:lnTo>
                  <a:pt x="43868" y="283"/>
                </a:lnTo>
                <a:lnTo>
                  <a:pt x="44056" y="472"/>
                </a:lnTo>
                <a:lnTo>
                  <a:pt x="44339" y="472"/>
                </a:lnTo>
                <a:lnTo>
                  <a:pt x="43396" y="661"/>
                </a:lnTo>
                <a:lnTo>
                  <a:pt x="42170" y="849"/>
                </a:lnTo>
                <a:lnTo>
                  <a:pt x="40849" y="755"/>
                </a:lnTo>
                <a:lnTo>
                  <a:pt x="40377" y="661"/>
                </a:lnTo>
                <a:lnTo>
                  <a:pt x="39906" y="566"/>
                </a:lnTo>
                <a:lnTo>
                  <a:pt x="39717" y="566"/>
                </a:lnTo>
                <a:lnTo>
                  <a:pt x="38207" y="661"/>
                </a:lnTo>
                <a:lnTo>
                  <a:pt x="36509" y="944"/>
                </a:lnTo>
                <a:lnTo>
                  <a:pt x="34906" y="1132"/>
                </a:lnTo>
                <a:lnTo>
                  <a:pt x="33585" y="1132"/>
                </a:lnTo>
                <a:lnTo>
                  <a:pt x="33962" y="1038"/>
                </a:lnTo>
                <a:lnTo>
                  <a:pt x="33774" y="944"/>
                </a:lnTo>
                <a:lnTo>
                  <a:pt x="33396" y="944"/>
                </a:lnTo>
                <a:lnTo>
                  <a:pt x="32453" y="1038"/>
                </a:lnTo>
                <a:lnTo>
                  <a:pt x="30283" y="1321"/>
                </a:lnTo>
                <a:lnTo>
                  <a:pt x="30472" y="1415"/>
                </a:lnTo>
                <a:lnTo>
                  <a:pt x="30566" y="1510"/>
                </a:lnTo>
                <a:lnTo>
                  <a:pt x="29151" y="1604"/>
                </a:lnTo>
                <a:lnTo>
                  <a:pt x="29057" y="1698"/>
                </a:lnTo>
                <a:lnTo>
                  <a:pt x="29717" y="1698"/>
                </a:lnTo>
                <a:lnTo>
                  <a:pt x="28208" y="1793"/>
                </a:lnTo>
                <a:lnTo>
                  <a:pt x="27547" y="1793"/>
                </a:lnTo>
                <a:lnTo>
                  <a:pt x="27642" y="1698"/>
                </a:lnTo>
                <a:lnTo>
                  <a:pt x="28585" y="1510"/>
                </a:lnTo>
                <a:lnTo>
                  <a:pt x="27736" y="1604"/>
                </a:lnTo>
                <a:lnTo>
                  <a:pt x="26887" y="1698"/>
                </a:lnTo>
                <a:lnTo>
                  <a:pt x="26038" y="1698"/>
                </a:lnTo>
                <a:lnTo>
                  <a:pt x="25189" y="1793"/>
                </a:lnTo>
                <a:lnTo>
                  <a:pt x="25189" y="1793"/>
                </a:lnTo>
                <a:lnTo>
                  <a:pt x="25755" y="1698"/>
                </a:lnTo>
                <a:lnTo>
                  <a:pt x="24906" y="1793"/>
                </a:lnTo>
                <a:lnTo>
                  <a:pt x="24057" y="1981"/>
                </a:lnTo>
                <a:lnTo>
                  <a:pt x="25094" y="1887"/>
                </a:lnTo>
                <a:lnTo>
                  <a:pt x="26132" y="1981"/>
                </a:lnTo>
                <a:lnTo>
                  <a:pt x="24906" y="2264"/>
                </a:lnTo>
                <a:lnTo>
                  <a:pt x="23585" y="2359"/>
                </a:lnTo>
                <a:lnTo>
                  <a:pt x="23585" y="2453"/>
                </a:lnTo>
                <a:lnTo>
                  <a:pt x="23585" y="2547"/>
                </a:lnTo>
                <a:lnTo>
                  <a:pt x="25566" y="2359"/>
                </a:lnTo>
                <a:lnTo>
                  <a:pt x="27547" y="2264"/>
                </a:lnTo>
                <a:lnTo>
                  <a:pt x="29434" y="1981"/>
                </a:lnTo>
                <a:lnTo>
                  <a:pt x="30377" y="1793"/>
                </a:lnTo>
                <a:lnTo>
                  <a:pt x="31321" y="1604"/>
                </a:lnTo>
                <a:lnTo>
                  <a:pt x="30472" y="1887"/>
                </a:lnTo>
                <a:lnTo>
                  <a:pt x="30660" y="1981"/>
                </a:lnTo>
                <a:lnTo>
                  <a:pt x="31038" y="2076"/>
                </a:lnTo>
                <a:lnTo>
                  <a:pt x="31981" y="2170"/>
                </a:lnTo>
                <a:lnTo>
                  <a:pt x="33302" y="2170"/>
                </a:lnTo>
                <a:lnTo>
                  <a:pt x="34717" y="2076"/>
                </a:lnTo>
                <a:lnTo>
                  <a:pt x="37075" y="1887"/>
                </a:lnTo>
                <a:lnTo>
                  <a:pt x="37830" y="1793"/>
                </a:lnTo>
                <a:lnTo>
                  <a:pt x="37924" y="1698"/>
                </a:lnTo>
                <a:lnTo>
                  <a:pt x="38868" y="1604"/>
                </a:lnTo>
                <a:lnTo>
                  <a:pt x="38962" y="1510"/>
                </a:lnTo>
                <a:lnTo>
                  <a:pt x="38868" y="1510"/>
                </a:lnTo>
                <a:lnTo>
                  <a:pt x="38113" y="1415"/>
                </a:lnTo>
                <a:lnTo>
                  <a:pt x="40000" y="1510"/>
                </a:lnTo>
                <a:lnTo>
                  <a:pt x="38868" y="1604"/>
                </a:lnTo>
                <a:lnTo>
                  <a:pt x="40000" y="1541"/>
                </a:lnTo>
                <a:lnTo>
                  <a:pt x="40000" y="1541"/>
                </a:lnTo>
                <a:lnTo>
                  <a:pt x="40094" y="1510"/>
                </a:lnTo>
                <a:lnTo>
                  <a:pt x="40377" y="1510"/>
                </a:lnTo>
                <a:lnTo>
                  <a:pt x="40283" y="1525"/>
                </a:lnTo>
                <a:lnTo>
                  <a:pt x="40283" y="1525"/>
                </a:lnTo>
                <a:lnTo>
                  <a:pt x="40566" y="1510"/>
                </a:lnTo>
                <a:lnTo>
                  <a:pt x="41509" y="1604"/>
                </a:lnTo>
                <a:lnTo>
                  <a:pt x="44151" y="1415"/>
                </a:lnTo>
                <a:lnTo>
                  <a:pt x="45000" y="1321"/>
                </a:lnTo>
                <a:lnTo>
                  <a:pt x="44434" y="1321"/>
                </a:lnTo>
                <a:lnTo>
                  <a:pt x="45188" y="1132"/>
                </a:lnTo>
                <a:lnTo>
                  <a:pt x="45660" y="1227"/>
                </a:lnTo>
                <a:lnTo>
                  <a:pt x="45755" y="1227"/>
                </a:lnTo>
                <a:lnTo>
                  <a:pt x="45755" y="1321"/>
                </a:lnTo>
                <a:lnTo>
                  <a:pt x="45377" y="1321"/>
                </a:lnTo>
                <a:lnTo>
                  <a:pt x="46038" y="1415"/>
                </a:lnTo>
                <a:lnTo>
                  <a:pt x="46792" y="1321"/>
                </a:lnTo>
                <a:lnTo>
                  <a:pt x="46792" y="1227"/>
                </a:lnTo>
                <a:lnTo>
                  <a:pt x="46981" y="1321"/>
                </a:lnTo>
                <a:lnTo>
                  <a:pt x="47547" y="1321"/>
                </a:lnTo>
                <a:lnTo>
                  <a:pt x="47358" y="1510"/>
                </a:lnTo>
                <a:lnTo>
                  <a:pt x="46981" y="1510"/>
                </a:lnTo>
                <a:lnTo>
                  <a:pt x="46792" y="1415"/>
                </a:lnTo>
                <a:lnTo>
                  <a:pt x="43868" y="1698"/>
                </a:lnTo>
                <a:lnTo>
                  <a:pt x="45566" y="1698"/>
                </a:lnTo>
                <a:lnTo>
                  <a:pt x="47264" y="1604"/>
                </a:lnTo>
                <a:lnTo>
                  <a:pt x="50566" y="1321"/>
                </a:lnTo>
                <a:lnTo>
                  <a:pt x="52169" y="1227"/>
                </a:lnTo>
                <a:lnTo>
                  <a:pt x="55471" y="1227"/>
                </a:lnTo>
                <a:lnTo>
                  <a:pt x="57075" y="1415"/>
                </a:lnTo>
                <a:lnTo>
                  <a:pt x="56603" y="1321"/>
                </a:lnTo>
                <a:lnTo>
                  <a:pt x="56509" y="1227"/>
                </a:lnTo>
                <a:lnTo>
                  <a:pt x="57264" y="1132"/>
                </a:lnTo>
                <a:lnTo>
                  <a:pt x="58396" y="1227"/>
                </a:lnTo>
                <a:lnTo>
                  <a:pt x="58773" y="1227"/>
                </a:lnTo>
                <a:lnTo>
                  <a:pt x="58962" y="1321"/>
                </a:lnTo>
                <a:lnTo>
                  <a:pt x="59905" y="1321"/>
                </a:lnTo>
                <a:lnTo>
                  <a:pt x="61037" y="1510"/>
                </a:lnTo>
                <a:lnTo>
                  <a:pt x="61603" y="1698"/>
                </a:lnTo>
                <a:lnTo>
                  <a:pt x="62075" y="1887"/>
                </a:lnTo>
                <a:lnTo>
                  <a:pt x="62452" y="2076"/>
                </a:lnTo>
                <a:lnTo>
                  <a:pt x="62547" y="2359"/>
                </a:lnTo>
                <a:lnTo>
                  <a:pt x="62641" y="4528"/>
                </a:lnTo>
                <a:lnTo>
                  <a:pt x="62641" y="8113"/>
                </a:lnTo>
                <a:lnTo>
                  <a:pt x="62547" y="17547"/>
                </a:lnTo>
                <a:lnTo>
                  <a:pt x="62547" y="22547"/>
                </a:lnTo>
                <a:lnTo>
                  <a:pt x="62641" y="27075"/>
                </a:lnTo>
                <a:lnTo>
                  <a:pt x="62830" y="30849"/>
                </a:lnTo>
                <a:lnTo>
                  <a:pt x="62924" y="32169"/>
                </a:lnTo>
                <a:lnTo>
                  <a:pt x="63113" y="33207"/>
                </a:lnTo>
                <a:lnTo>
                  <a:pt x="63113" y="34528"/>
                </a:lnTo>
                <a:lnTo>
                  <a:pt x="63207" y="35943"/>
                </a:lnTo>
                <a:lnTo>
                  <a:pt x="63207" y="36886"/>
                </a:lnTo>
                <a:lnTo>
                  <a:pt x="63113" y="38396"/>
                </a:lnTo>
                <a:lnTo>
                  <a:pt x="62830" y="42358"/>
                </a:lnTo>
                <a:lnTo>
                  <a:pt x="62547" y="46509"/>
                </a:lnTo>
                <a:lnTo>
                  <a:pt x="62452" y="48207"/>
                </a:lnTo>
                <a:lnTo>
                  <a:pt x="62547" y="49527"/>
                </a:lnTo>
                <a:lnTo>
                  <a:pt x="62547" y="51131"/>
                </a:lnTo>
                <a:lnTo>
                  <a:pt x="62547" y="52735"/>
                </a:lnTo>
                <a:lnTo>
                  <a:pt x="62358" y="53584"/>
                </a:lnTo>
                <a:lnTo>
                  <a:pt x="62264" y="54339"/>
                </a:lnTo>
                <a:lnTo>
                  <a:pt x="61981" y="55093"/>
                </a:lnTo>
                <a:lnTo>
                  <a:pt x="61603" y="55754"/>
                </a:lnTo>
                <a:lnTo>
                  <a:pt x="61792" y="55754"/>
                </a:lnTo>
                <a:lnTo>
                  <a:pt x="61886" y="55565"/>
                </a:lnTo>
                <a:lnTo>
                  <a:pt x="62169" y="55376"/>
                </a:lnTo>
                <a:lnTo>
                  <a:pt x="62264" y="55565"/>
                </a:lnTo>
                <a:lnTo>
                  <a:pt x="62169" y="55754"/>
                </a:lnTo>
                <a:lnTo>
                  <a:pt x="61981" y="56225"/>
                </a:lnTo>
                <a:lnTo>
                  <a:pt x="61792" y="56037"/>
                </a:lnTo>
                <a:lnTo>
                  <a:pt x="61509" y="55754"/>
                </a:lnTo>
                <a:lnTo>
                  <a:pt x="61603" y="55942"/>
                </a:lnTo>
                <a:lnTo>
                  <a:pt x="61509" y="55942"/>
                </a:lnTo>
                <a:lnTo>
                  <a:pt x="61603" y="56037"/>
                </a:lnTo>
                <a:lnTo>
                  <a:pt x="60094" y="56320"/>
                </a:lnTo>
                <a:lnTo>
                  <a:pt x="58773" y="56414"/>
                </a:lnTo>
                <a:lnTo>
                  <a:pt x="57547" y="56508"/>
                </a:lnTo>
                <a:lnTo>
                  <a:pt x="56415" y="56508"/>
                </a:lnTo>
                <a:lnTo>
                  <a:pt x="56698" y="56320"/>
                </a:lnTo>
                <a:lnTo>
                  <a:pt x="56698" y="56320"/>
                </a:lnTo>
                <a:lnTo>
                  <a:pt x="56037" y="56508"/>
                </a:lnTo>
                <a:lnTo>
                  <a:pt x="54811" y="56886"/>
                </a:lnTo>
                <a:lnTo>
                  <a:pt x="53679" y="57074"/>
                </a:lnTo>
                <a:lnTo>
                  <a:pt x="53868" y="56791"/>
                </a:lnTo>
                <a:lnTo>
                  <a:pt x="54245" y="56697"/>
                </a:lnTo>
                <a:lnTo>
                  <a:pt x="53019" y="56886"/>
                </a:lnTo>
                <a:lnTo>
                  <a:pt x="51698" y="56980"/>
                </a:lnTo>
                <a:lnTo>
                  <a:pt x="50943" y="57074"/>
                </a:lnTo>
                <a:lnTo>
                  <a:pt x="51132" y="57169"/>
                </a:lnTo>
                <a:lnTo>
                  <a:pt x="48962" y="57452"/>
                </a:lnTo>
                <a:lnTo>
                  <a:pt x="48962" y="57357"/>
                </a:lnTo>
                <a:lnTo>
                  <a:pt x="48019" y="57452"/>
                </a:lnTo>
                <a:lnTo>
                  <a:pt x="47641" y="57452"/>
                </a:lnTo>
                <a:lnTo>
                  <a:pt x="46604" y="57546"/>
                </a:lnTo>
                <a:lnTo>
                  <a:pt x="44717" y="57546"/>
                </a:lnTo>
                <a:lnTo>
                  <a:pt x="44339" y="57452"/>
                </a:lnTo>
                <a:lnTo>
                  <a:pt x="45000" y="57263"/>
                </a:lnTo>
                <a:lnTo>
                  <a:pt x="40000" y="57829"/>
                </a:lnTo>
                <a:lnTo>
                  <a:pt x="38019" y="58206"/>
                </a:lnTo>
                <a:lnTo>
                  <a:pt x="37547" y="58018"/>
                </a:lnTo>
                <a:lnTo>
                  <a:pt x="37075" y="58018"/>
                </a:lnTo>
                <a:lnTo>
                  <a:pt x="36698" y="58112"/>
                </a:lnTo>
                <a:lnTo>
                  <a:pt x="36415" y="58301"/>
                </a:lnTo>
                <a:lnTo>
                  <a:pt x="36038" y="58301"/>
                </a:lnTo>
                <a:lnTo>
                  <a:pt x="36038" y="58395"/>
                </a:lnTo>
                <a:lnTo>
                  <a:pt x="36321" y="58395"/>
                </a:lnTo>
                <a:lnTo>
                  <a:pt x="36132" y="58678"/>
                </a:lnTo>
                <a:lnTo>
                  <a:pt x="37075" y="58678"/>
                </a:lnTo>
                <a:lnTo>
                  <a:pt x="37830" y="58584"/>
                </a:lnTo>
                <a:lnTo>
                  <a:pt x="38585" y="58489"/>
                </a:lnTo>
                <a:lnTo>
                  <a:pt x="39434" y="58489"/>
                </a:lnTo>
                <a:lnTo>
                  <a:pt x="38585" y="58867"/>
                </a:lnTo>
                <a:lnTo>
                  <a:pt x="37358" y="59244"/>
                </a:lnTo>
                <a:lnTo>
                  <a:pt x="36792" y="59339"/>
                </a:lnTo>
                <a:lnTo>
                  <a:pt x="36226" y="59339"/>
                </a:lnTo>
                <a:lnTo>
                  <a:pt x="35755" y="59244"/>
                </a:lnTo>
                <a:lnTo>
                  <a:pt x="35566" y="59056"/>
                </a:lnTo>
                <a:lnTo>
                  <a:pt x="35472" y="58867"/>
                </a:lnTo>
                <a:lnTo>
                  <a:pt x="36509" y="58772"/>
                </a:lnTo>
                <a:lnTo>
                  <a:pt x="35377" y="58678"/>
                </a:lnTo>
                <a:lnTo>
                  <a:pt x="34151" y="58772"/>
                </a:lnTo>
                <a:lnTo>
                  <a:pt x="34057" y="58772"/>
                </a:lnTo>
                <a:lnTo>
                  <a:pt x="33208" y="58961"/>
                </a:lnTo>
                <a:lnTo>
                  <a:pt x="32264" y="59056"/>
                </a:lnTo>
                <a:lnTo>
                  <a:pt x="32264" y="59056"/>
                </a:lnTo>
                <a:lnTo>
                  <a:pt x="33113" y="58867"/>
                </a:lnTo>
                <a:lnTo>
                  <a:pt x="31887" y="58489"/>
                </a:lnTo>
                <a:lnTo>
                  <a:pt x="31132" y="58395"/>
                </a:lnTo>
                <a:lnTo>
                  <a:pt x="31038" y="58301"/>
                </a:lnTo>
                <a:lnTo>
                  <a:pt x="31132" y="58301"/>
                </a:lnTo>
                <a:lnTo>
                  <a:pt x="31509" y="58206"/>
                </a:lnTo>
                <a:lnTo>
                  <a:pt x="30660" y="58206"/>
                </a:lnTo>
                <a:lnTo>
                  <a:pt x="30283" y="58301"/>
                </a:lnTo>
                <a:lnTo>
                  <a:pt x="29906" y="58489"/>
                </a:lnTo>
                <a:lnTo>
                  <a:pt x="29151" y="58678"/>
                </a:lnTo>
                <a:lnTo>
                  <a:pt x="29340" y="58584"/>
                </a:lnTo>
                <a:lnTo>
                  <a:pt x="29434" y="58395"/>
                </a:lnTo>
                <a:lnTo>
                  <a:pt x="29434" y="58395"/>
                </a:lnTo>
                <a:lnTo>
                  <a:pt x="28585" y="58489"/>
                </a:lnTo>
                <a:lnTo>
                  <a:pt x="28491" y="58584"/>
                </a:lnTo>
                <a:lnTo>
                  <a:pt x="28396" y="58678"/>
                </a:lnTo>
                <a:lnTo>
                  <a:pt x="27736" y="58867"/>
                </a:lnTo>
                <a:lnTo>
                  <a:pt x="25660" y="59150"/>
                </a:lnTo>
                <a:lnTo>
                  <a:pt x="22170" y="59622"/>
                </a:lnTo>
                <a:lnTo>
                  <a:pt x="22359" y="59527"/>
                </a:lnTo>
                <a:lnTo>
                  <a:pt x="22359" y="59433"/>
                </a:lnTo>
                <a:lnTo>
                  <a:pt x="22264" y="59433"/>
                </a:lnTo>
                <a:lnTo>
                  <a:pt x="22453" y="59244"/>
                </a:lnTo>
                <a:lnTo>
                  <a:pt x="22453" y="59056"/>
                </a:lnTo>
                <a:lnTo>
                  <a:pt x="21132" y="59339"/>
                </a:lnTo>
                <a:lnTo>
                  <a:pt x="19246" y="59716"/>
                </a:lnTo>
                <a:lnTo>
                  <a:pt x="18208" y="59810"/>
                </a:lnTo>
                <a:lnTo>
                  <a:pt x="17264" y="59905"/>
                </a:lnTo>
                <a:lnTo>
                  <a:pt x="16415" y="59905"/>
                </a:lnTo>
                <a:lnTo>
                  <a:pt x="15849" y="59810"/>
                </a:lnTo>
                <a:lnTo>
                  <a:pt x="14246" y="59810"/>
                </a:lnTo>
                <a:lnTo>
                  <a:pt x="11981" y="59999"/>
                </a:lnTo>
                <a:lnTo>
                  <a:pt x="11981" y="59999"/>
                </a:lnTo>
                <a:lnTo>
                  <a:pt x="12359" y="59905"/>
                </a:lnTo>
                <a:lnTo>
                  <a:pt x="12736" y="59716"/>
                </a:lnTo>
                <a:lnTo>
                  <a:pt x="11415" y="59905"/>
                </a:lnTo>
                <a:lnTo>
                  <a:pt x="10000" y="60093"/>
                </a:lnTo>
                <a:lnTo>
                  <a:pt x="7076" y="60188"/>
                </a:lnTo>
                <a:lnTo>
                  <a:pt x="4151" y="60376"/>
                </a:lnTo>
                <a:lnTo>
                  <a:pt x="2831" y="60471"/>
                </a:lnTo>
                <a:lnTo>
                  <a:pt x="1604" y="60659"/>
                </a:lnTo>
                <a:lnTo>
                  <a:pt x="1227" y="59244"/>
                </a:lnTo>
                <a:lnTo>
                  <a:pt x="1038" y="57735"/>
                </a:lnTo>
                <a:lnTo>
                  <a:pt x="850" y="56131"/>
                </a:lnTo>
                <a:lnTo>
                  <a:pt x="755" y="54433"/>
                </a:lnTo>
                <a:lnTo>
                  <a:pt x="755" y="52735"/>
                </a:lnTo>
                <a:lnTo>
                  <a:pt x="755" y="50942"/>
                </a:lnTo>
                <a:lnTo>
                  <a:pt x="1038" y="47263"/>
                </a:lnTo>
                <a:lnTo>
                  <a:pt x="1321" y="43678"/>
                </a:lnTo>
                <a:lnTo>
                  <a:pt x="1699" y="39999"/>
                </a:lnTo>
                <a:lnTo>
                  <a:pt x="2453" y="33301"/>
                </a:lnTo>
                <a:lnTo>
                  <a:pt x="2548" y="33962"/>
                </a:lnTo>
                <a:lnTo>
                  <a:pt x="2642" y="34622"/>
                </a:lnTo>
                <a:lnTo>
                  <a:pt x="2642" y="33018"/>
                </a:lnTo>
                <a:lnTo>
                  <a:pt x="2551" y="32287"/>
                </a:lnTo>
                <a:lnTo>
                  <a:pt x="2642" y="30000"/>
                </a:lnTo>
                <a:lnTo>
                  <a:pt x="2453" y="30377"/>
                </a:lnTo>
                <a:lnTo>
                  <a:pt x="2453" y="29245"/>
                </a:lnTo>
                <a:lnTo>
                  <a:pt x="2453" y="27830"/>
                </a:lnTo>
                <a:lnTo>
                  <a:pt x="2642" y="28301"/>
                </a:lnTo>
                <a:lnTo>
                  <a:pt x="2736" y="28018"/>
                </a:lnTo>
                <a:lnTo>
                  <a:pt x="2831" y="28018"/>
                </a:lnTo>
                <a:lnTo>
                  <a:pt x="2925" y="28207"/>
                </a:lnTo>
                <a:lnTo>
                  <a:pt x="3019" y="26415"/>
                </a:lnTo>
                <a:lnTo>
                  <a:pt x="3019" y="24811"/>
                </a:lnTo>
                <a:lnTo>
                  <a:pt x="3019" y="23113"/>
                </a:lnTo>
                <a:lnTo>
                  <a:pt x="3019" y="22170"/>
                </a:lnTo>
                <a:lnTo>
                  <a:pt x="3208" y="21320"/>
                </a:lnTo>
                <a:lnTo>
                  <a:pt x="3302" y="19528"/>
                </a:lnTo>
                <a:lnTo>
                  <a:pt x="3302" y="17641"/>
                </a:lnTo>
                <a:lnTo>
                  <a:pt x="3302" y="16887"/>
                </a:lnTo>
                <a:lnTo>
                  <a:pt x="3208" y="16321"/>
                </a:lnTo>
                <a:lnTo>
                  <a:pt x="3397" y="16415"/>
                </a:lnTo>
                <a:lnTo>
                  <a:pt x="3585" y="11981"/>
                </a:lnTo>
                <a:lnTo>
                  <a:pt x="3680" y="11415"/>
                </a:lnTo>
                <a:lnTo>
                  <a:pt x="3680" y="11698"/>
                </a:lnTo>
                <a:lnTo>
                  <a:pt x="3774" y="11132"/>
                </a:lnTo>
                <a:lnTo>
                  <a:pt x="3868" y="10660"/>
                </a:lnTo>
                <a:lnTo>
                  <a:pt x="3774" y="10094"/>
                </a:lnTo>
                <a:lnTo>
                  <a:pt x="3680" y="9623"/>
                </a:lnTo>
                <a:lnTo>
                  <a:pt x="3774" y="9434"/>
                </a:lnTo>
                <a:lnTo>
                  <a:pt x="3868" y="9245"/>
                </a:lnTo>
                <a:lnTo>
                  <a:pt x="4057" y="8491"/>
                </a:lnTo>
                <a:lnTo>
                  <a:pt x="4340" y="6321"/>
                </a:lnTo>
                <a:lnTo>
                  <a:pt x="4623" y="2264"/>
                </a:lnTo>
                <a:lnTo>
                  <a:pt x="3491" y="7170"/>
                </a:lnTo>
                <a:lnTo>
                  <a:pt x="2925" y="9906"/>
                </a:lnTo>
                <a:lnTo>
                  <a:pt x="2359" y="12736"/>
                </a:lnTo>
                <a:lnTo>
                  <a:pt x="1982" y="15377"/>
                </a:lnTo>
                <a:lnTo>
                  <a:pt x="1699" y="17830"/>
                </a:lnTo>
                <a:lnTo>
                  <a:pt x="1510" y="19905"/>
                </a:lnTo>
                <a:lnTo>
                  <a:pt x="1604" y="20754"/>
                </a:lnTo>
                <a:lnTo>
                  <a:pt x="1699" y="21509"/>
                </a:lnTo>
                <a:lnTo>
                  <a:pt x="1321" y="22453"/>
                </a:lnTo>
                <a:lnTo>
                  <a:pt x="1133" y="23585"/>
                </a:lnTo>
                <a:lnTo>
                  <a:pt x="1038" y="24905"/>
                </a:lnTo>
                <a:lnTo>
                  <a:pt x="1038" y="26226"/>
                </a:lnTo>
                <a:lnTo>
                  <a:pt x="1038" y="28962"/>
                </a:lnTo>
                <a:lnTo>
                  <a:pt x="1038" y="31415"/>
                </a:lnTo>
                <a:lnTo>
                  <a:pt x="661" y="40188"/>
                </a:lnTo>
                <a:lnTo>
                  <a:pt x="472" y="44999"/>
                </a:lnTo>
                <a:lnTo>
                  <a:pt x="378" y="49622"/>
                </a:lnTo>
                <a:lnTo>
                  <a:pt x="472" y="51603"/>
                </a:lnTo>
                <a:lnTo>
                  <a:pt x="378" y="53961"/>
                </a:lnTo>
                <a:lnTo>
                  <a:pt x="189" y="53301"/>
                </a:lnTo>
                <a:lnTo>
                  <a:pt x="95" y="52641"/>
                </a:lnTo>
                <a:lnTo>
                  <a:pt x="189" y="53867"/>
                </a:lnTo>
                <a:lnTo>
                  <a:pt x="189" y="55093"/>
                </a:lnTo>
                <a:lnTo>
                  <a:pt x="378" y="55188"/>
                </a:lnTo>
                <a:lnTo>
                  <a:pt x="284" y="56508"/>
                </a:lnTo>
                <a:lnTo>
                  <a:pt x="95" y="54905"/>
                </a:lnTo>
                <a:lnTo>
                  <a:pt x="1" y="58489"/>
                </a:lnTo>
                <a:lnTo>
                  <a:pt x="1" y="62357"/>
                </a:lnTo>
                <a:lnTo>
                  <a:pt x="6038" y="61886"/>
                </a:lnTo>
                <a:lnTo>
                  <a:pt x="8963" y="61697"/>
                </a:lnTo>
                <a:lnTo>
                  <a:pt x="11698" y="61603"/>
                </a:lnTo>
                <a:lnTo>
                  <a:pt x="11698" y="61414"/>
                </a:lnTo>
                <a:lnTo>
                  <a:pt x="11887" y="61225"/>
                </a:lnTo>
                <a:lnTo>
                  <a:pt x="12264" y="61225"/>
                </a:lnTo>
                <a:lnTo>
                  <a:pt x="12548" y="61320"/>
                </a:lnTo>
                <a:lnTo>
                  <a:pt x="12736" y="61414"/>
                </a:lnTo>
                <a:lnTo>
                  <a:pt x="12642" y="61320"/>
                </a:lnTo>
                <a:lnTo>
                  <a:pt x="13302" y="61508"/>
                </a:lnTo>
                <a:lnTo>
                  <a:pt x="13302" y="61508"/>
                </a:lnTo>
                <a:lnTo>
                  <a:pt x="12736" y="61414"/>
                </a:lnTo>
                <a:lnTo>
                  <a:pt x="13019" y="61508"/>
                </a:lnTo>
                <a:lnTo>
                  <a:pt x="12736" y="61603"/>
                </a:lnTo>
                <a:lnTo>
                  <a:pt x="12831" y="61697"/>
                </a:lnTo>
                <a:lnTo>
                  <a:pt x="14246" y="61508"/>
                </a:lnTo>
                <a:lnTo>
                  <a:pt x="13491" y="61508"/>
                </a:lnTo>
                <a:lnTo>
                  <a:pt x="14717" y="61225"/>
                </a:lnTo>
                <a:lnTo>
                  <a:pt x="16038" y="61131"/>
                </a:lnTo>
                <a:lnTo>
                  <a:pt x="18962" y="61131"/>
                </a:lnTo>
                <a:lnTo>
                  <a:pt x="19151" y="61225"/>
                </a:lnTo>
                <a:lnTo>
                  <a:pt x="19623" y="61320"/>
                </a:lnTo>
                <a:lnTo>
                  <a:pt x="21227" y="61320"/>
                </a:lnTo>
                <a:lnTo>
                  <a:pt x="23302" y="61225"/>
                </a:lnTo>
                <a:lnTo>
                  <a:pt x="24245" y="61131"/>
                </a:lnTo>
                <a:lnTo>
                  <a:pt x="25094" y="60942"/>
                </a:lnTo>
                <a:lnTo>
                  <a:pt x="28868" y="60848"/>
                </a:lnTo>
                <a:lnTo>
                  <a:pt x="32642" y="60659"/>
                </a:lnTo>
                <a:lnTo>
                  <a:pt x="36415" y="60376"/>
                </a:lnTo>
                <a:lnTo>
                  <a:pt x="40283" y="60093"/>
                </a:lnTo>
                <a:lnTo>
                  <a:pt x="47830" y="59339"/>
                </a:lnTo>
                <a:lnTo>
                  <a:pt x="55377" y="58678"/>
                </a:lnTo>
                <a:lnTo>
                  <a:pt x="61037" y="58678"/>
                </a:lnTo>
                <a:lnTo>
                  <a:pt x="62264" y="58584"/>
                </a:lnTo>
                <a:lnTo>
                  <a:pt x="63207" y="58395"/>
                </a:lnTo>
                <a:lnTo>
                  <a:pt x="63490" y="58206"/>
                </a:lnTo>
                <a:lnTo>
                  <a:pt x="63773" y="58018"/>
                </a:lnTo>
                <a:lnTo>
                  <a:pt x="63962" y="57735"/>
                </a:lnTo>
                <a:lnTo>
                  <a:pt x="64150" y="57357"/>
                </a:lnTo>
                <a:lnTo>
                  <a:pt x="64339" y="56225"/>
                </a:lnTo>
                <a:lnTo>
                  <a:pt x="64528" y="54716"/>
                </a:lnTo>
                <a:lnTo>
                  <a:pt x="64528" y="53018"/>
                </a:lnTo>
                <a:lnTo>
                  <a:pt x="64622" y="49810"/>
                </a:lnTo>
                <a:lnTo>
                  <a:pt x="64622" y="47546"/>
                </a:lnTo>
                <a:lnTo>
                  <a:pt x="64905" y="40848"/>
                </a:lnTo>
                <a:lnTo>
                  <a:pt x="64999" y="36320"/>
                </a:lnTo>
                <a:lnTo>
                  <a:pt x="65094" y="33301"/>
                </a:lnTo>
                <a:lnTo>
                  <a:pt x="65188" y="33396"/>
                </a:lnTo>
                <a:lnTo>
                  <a:pt x="65188" y="31603"/>
                </a:lnTo>
                <a:lnTo>
                  <a:pt x="65188" y="29811"/>
                </a:lnTo>
                <a:lnTo>
                  <a:pt x="65094" y="30660"/>
                </a:lnTo>
                <a:lnTo>
                  <a:pt x="64905" y="28301"/>
                </a:lnTo>
                <a:lnTo>
                  <a:pt x="64811" y="25849"/>
                </a:lnTo>
                <a:lnTo>
                  <a:pt x="64716" y="23302"/>
                </a:lnTo>
                <a:lnTo>
                  <a:pt x="64622" y="20849"/>
                </a:lnTo>
                <a:lnTo>
                  <a:pt x="64811" y="22075"/>
                </a:lnTo>
                <a:lnTo>
                  <a:pt x="64811" y="20754"/>
                </a:lnTo>
                <a:lnTo>
                  <a:pt x="64811" y="18962"/>
                </a:lnTo>
                <a:lnTo>
                  <a:pt x="64811" y="18868"/>
                </a:lnTo>
                <a:lnTo>
                  <a:pt x="64716" y="17358"/>
                </a:lnTo>
                <a:lnTo>
                  <a:pt x="64811" y="18113"/>
                </a:lnTo>
                <a:lnTo>
                  <a:pt x="64999" y="16981"/>
                </a:lnTo>
                <a:lnTo>
                  <a:pt x="64905" y="15755"/>
                </a:lnTo>
                <a:lnTo>
                  <a:pt x="64811" y="14528"/>
                </a:lnTo>
                <a:lnTo>
                  <a:pt x="64716" y="13396"/>
                </a:lnTo>
                <a:lnTo>
                  <a:pt x="64622" y="13679"/>
                </a:lnTo>
                <a:lnTo>
                  <a:pt x="64551" y="13679"/>
                </a:lnTo>
                <a:lnTo>
                  <a:pt x="64622" y="13962"/>
                </a:lnTo>
                <a:lnTo>
                  <a:pt x="64716" y="15000"/>
                </a:lnTo>
                <a:lnTo>
                  <a:pt x="64528" y="14623"/>
                </a:lnTo>
                <a:lnTo>
                  <a:pt x="64528" y="15094"/>
                </a:lnTo>
                <a:lnTo>
                  <a:pt x="64339" y="12736"/>
                </a:lnTo>
                <a:lnTo>
                  <a:pt x="64150" y="11698"/>
                </a:lnTo>
                <a:lnTo>
                  <a:pt x="64056" y="11604"/>
                </a:lnTo>
                <a:lnTo>
                  <a:pt x="64056" y="11226"/>
                </a:lnTo>
                <a:lnTo>
                  <a:pt x="64245" y="10566"/>
                </a:lnTo>
                <a:lnTo>
                  <a:pt x="64245" y="9811"/>
                </a:lnTo>
                <a:lnTo>
                  <a:pt x="64245" y="9560"/>
                </a:lnTo>
                <a:lnTo>
                  <a:pt x="64433" y="10189"/>
                </a:lnTo>
                <a:lnTo>
                  <a:pt x="64622" y="11604"/>
                </a:lnTo>
                <a:lnTo>
                  <a:pt x="64811" y="13019"/>
                </a:lnTo>
                <a:lnTo>
                  <a:pt x="64905" y="14151"/>
                </a:lnTo>
                <a:lnTo>
                  <a:pt x="64905" y="12830"/>
                </a:lnTo>
                <a:lnTo>
                  <a:pt x="64811" y="11698"/>
                </a:lnTo>
                <a:lnTo>
                  <a:pt x="64528" y="9340"/>
                </a:lnTo>
                <a:lnTo>
                  <a:pt x="64433" y="9528"/>
                </a:lnTo>
                <a:lnTo>
                  <a:pt x="64433" y="9340"/>
                </a:lnTo>
                <a:lnTo>
                  <a:pt x="64245" y="8585"/>
                </a:lnTo>
                <a:lnTo>
                  <a:pt x="64150" y="7264"/>
                </a:lnTo>
                <a:lnTo>
                  <a:pt x="64056" y="9434"/>
                </a:lnTo>
                <a:lnTo>
                  <a:pt x="63773" y="8868"/>
                </a:lnTo>
                <a:lnTo>
                  <a:pt x="63679" y="7925"/>
                </a:lnTo>
                <a:lnTo>
                  <a:pt x="63584" y="6792"/>
                </a:lnTo>
                <a:lnTo>
                  <a:pt x="63490" y="5566"/>
                </a:lnTo>
                <a:lnTo>
                  <a:pt x="63490" y="1227"/>
                </a:lnTo>
                <a:lnTo>
                  <a:pt x="63490" y="661"/>
                </a:lnTo>
                <a:lnTo>
                  <a:pt x="63396" y="566"/>
                </a:lnTo>
                <a:lnTo>
                  <a:pt x="63207" y="378"/>
                </a:lnTo>
                <a:lnTo>
                  <a:pt x="62641" y="189"/>
                </a:lnTo>
                <a:lnTo>
                  <a:pt x="61792" y="95"/>
                </a:lnTo>
                <a:lnTo>
                  <a:pt x="60849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" name="Google Shape;19;p4"/>
          <p:cNvSpPr txBox="1"/>
          <p:nvPr>
            <p:ph idx="12" type="sldNum"/>
          </p:nvPr>
        </p:nvSpPr>
        <p:spPr>
          <a:xfrm>
            <a:off x="4297650" y="4832975"/>
            <a:ext cx="548700" cy="3105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4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+ 1 column" type="tx">
  <p:cSld name="TITLE_AND_BODY">
    <p:spTree>
      <p:nvGrpSpPr>
        <p:cNvPr id="20" name="Shape 2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1" name="Google Shape;21;p5"/>
          <p:cNvSpPr txBox="1"/>
          <p:nvPr>
            <p:ph type="title"/>
          </p:nvPr>
        </p:nvSpPr>
        <p:spPr>
          <a:xfrm>
            <a:off x="-6025" y="967975"/>
            <a:ext cx="9156000" cy="857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SzPts val="2600"/>
              <a:buNone/>
              <a:defRPr/>
            </a:lvl1pPr>
            <a:lvl2pPr lvl="1">
              <a:spcBef>
                <a:spcPts val="0"/>
              </a:spcBef>
              <a:spcAft>
                <a:spcPts val="0"/>
              </a:spcAft>
              <a:buSzPts val="2600"/>
              <a:buNone/>
              <a:defRPr/>
            </a:lvl2pPr>
            <a:lvl3pPr lvl="2">
              <a:spcBef>
                <a:spcPts val="0"/>
              </a:spcBef>
              <a:spcAft>
                <a:spcPts val="0"/>
              </a:spcAft>
              <a:buSzPts val="2600"/>
              <a:buNone/>
              <a:defRPr/>
            </a:lvl3pPr>
            <a:lvl4pPr lvl="3">
              <a:spcBef>
                <a:spcPts val="0"/>
              </a:spcBef>
              <a:spcAft>
                <a:spcPts val="0"/>
              </a:spcAft>
              <a:buSzPts val="2600"/>
              <a:buNone/>
              <a:defRPr/>
            </a:lvl4pPr>
            <a:lvl5pPr lvl="4">
              <a:spcBef>
                <a:spcPts val="0"/>
              </a:spcBef>
              <a:spcAft>
                <a:spcPts val="0"/>
              </a:spcAft>
              <a:buSzPts val="2600"/>
              <a:buNone/>
              <a:defRPr/>
            </a:lvl5pPr>
            <a:lvl6pPr lvl="5">
              <a:spcBef>
                <a:spcPts val="0"/>
              </a:spcBef>
              <a:spcAft>
                <a:spcPts val="0"/>
              </a:spcAft>
              <a:buSzPts val="2600"/>
              <a:buNone/>
              <a:defRPr/>
            </a:lvl6pPr>
            <a:lvl7pPr lvl="6">
              <a:spcBef>
                <a:spcPts val="0"/>
              </a:spcBef>
              <a:spcAft>
                <a:spcPts val="0"/>
              </a:spcAft>
              <a:buSzPts val="2600"/>
              <a:buNone/>
              <a:defRPr/>
            </a:lvl7pPr>
            <a:lvl8pPr lvl="7">
              <a:spcBef>
                <a:spcPts val="0"/>
              </a:spcBef>
              <a:spcAft>
                <a:spcPts val="0"/>
              </a:spcAft>
              <a:buSzPts val="2600"/>
              <a:buNone/>
              <a:defRPr/>
            </a:lvl8pPr>
            <a:lvl9pPr lvl="8">
              <a:spcBef>
                <a:spcPts val="0"/>
              </a:spcBef>
              <a:spcAft>
                <a:spcPts val="0"/>
              </a:spcAft>
              <a:buSzPts val="2600"/>
              <a:buNone/>
              <a:defRPr/>
            </a:lvl9pPr>
          </a:lstStyle>
          <a:p/>
        </p:txBody>
      </p:sp>
      <p:sp>
        <p:nvSpPr>
          <p:cNvPr id="22" name="Google Shape;22;p5"/>
          <p:cNvSpPr txBox="1"/>
          <p:nvPr>
            <p:ph idx="1" type="body"/>
          </p:nvPr>
        </p:nvSpPr>
        <p:spPr>
          <a:xfrm>
            <a:off x="457200" y="1563400"/>
            <a:ext cx="8229600" cy="2503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55600" lvl="0" marL="457200">
              <a:spcBef>
                <a:spcPts val="600"/>
              </a:spcBef>
              <a:spcAft>
                <a:spcPts val="0"/>
              </a:spcAft>
              <a:buSzPts val="2000"/>
              <a:buChar char="✘"/>
              <a:defRPr/>
            </a:lvl1pPr>
            <a:lvl2pPr indent="-355600" lvl="1" marL="914400">
              <a:spcBef>
                <a:spcPts val="0"/>
              </a:spcBef>
              <a:spcAft>
                <a:spcPts val="0"/>
              </a:spcAft>
              <a:buSzPts val="2000"/>
              <a:buChar char="○"/>
              <a:defRPr/>
            </a:lvl2pPr>
            <a:lvl3pPr indent="-355600" lvl="2" marL="1371600">
              <a:spcBef>
                <a:spcPts val="0"/>
              </a:spcBef>
              <a:spcAft>
                <a:spcPts val="0"/>
              </a:spcAft>
              <a:buSzPts val="2000"/>
              <a:buChar char="■"/>
              <a:defRPr/>
            </a:lvl3pPr>
            <a:lvl4pPr indent="-355600" lvl="3" marL="1828800">
              <a:spcBef>
                <a:spcPts val="0"/>
              </a:spcBef>
              <a:spcAft>
                <a:spcPts val="0"/>
              </a:spcAft>
              <a:buSzPts val="2000"/>
              <a:buChar char="●"/>
              <a:defRPr/>
            </a:lvl4pPr>
            <a:lvl5pPr indent="-355600" lvl="4" marL="2286000">
              <a:spcBef>
                <a:spcPts val="0"/>
              </a:spcBef>
              <a:spcAft>
                <a:spcPts val="0"/>
              </a:spcAft>
              <a:buSzPts val="2000"/>
              <a:buChar char="○"/>
              <a:defRPr/>
            </a:lvl5pPr>
            <a:lvl6pPr indent="-355600" lvl="5" marL="2743200">
              <a:spcBef>
                <a:spcPts val="0"/>
              </a:spcBef>
              <a:spcAft>
                <a:spcPts val="0"/>
              </a:spcAft>
              <a:buSzPts val="2000"/>
              <a:buChar char="■"/>
              <a:defRPr/>
            </a:lvl6pPr>
            <a:lvl7pPr indent="-355600" lvl="6" marL="3200400">
              <a:spcBef>
                <a:spcPts val="0"/>
              </a:spcBef>
              <a:spcAft>
                <a:spcPts val="0"/>
              </a:spcAft>
              <a:buSzPts val="2000"/>
              <a:buChar char="●"/>
              <a:defRPr/>
            </a:lvl7pPr>
            <a:lvl8pPr indent="-355600" lvl="7" marL="3657600">
              <a:spcBef>
                <a:spcPts val="0"/>
              </a:spcBef>
              <a:spcAft>
                <a:spcPts val="0"/>
              </a:spcAft>
              <a:buSzPts val="2000"/>
              <a:buChar char="○"/>
              <a:defRPr/>
            </a:lvl8pPr>
            <a:lvl9pPr indent="-355600" lvl="8" marL="4114800">
              <a:spcBef>
                <a:spcPts val="0"/>
              </a:spcBef>
              <a:spcAft>
                <a:spcPts val="0"/>
              </a:spcAft>
              <a:buSzPts val="2000"/>
              <a:buChar char="■"/>
              <a:defRPr/>
            </a:lvl9pPr>
          </a:lstStyle>
          <a:p/>
        </p:txBody>
      </p:sp>
      <p:sp>
        <p:nvSpPr>
          <p:cNvPr id="23" name="Google Shape;23;p5"/>
          <p:cNvSpPr txBox="1"/>
          <p:nvPr>
            <p:ph idx="12" type="sldNum"/>
          </p:nvPr>
        </p:nvSpPr>
        <p:spPr>
          <a:xfrm>
            <a:off x="4297650" y="4832975"/>
            <a:ext cx="548700" cy="3105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5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+ 2 columns" type="twoColTx">
  <p:cSld name="TITLE_AND_TWO_COLUMNS">
    <p:spTree>
      <p:nvGrpSpPr>
        <p:cNvPr id="24" name="Shape 2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5" name="Google Shape;25;p6"/>
          <p:cNvSpPr txBox="1"/>
          <p:nvPr>
            <p:ph type="title"/>
          </p:nvPr>
        </p:nvSpPr>
        <p:spPr>
          <a:xfrm>
            <a:off x="-6025" y="967975"/>
            <a:ext cx="9156000" cy="857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SzPts val="2600"/>
              <a:buNone/>
              <a:defRPr/>
            </a:lvl1pPr>
            <a:lvl2pPr lvl="1">
              <a:spcBef>
                <a:spcPts val="0"/>
              </a:spcBef>
              <a:spcAft>
                <a:spcPts val="0"/>
              </a:spcAft>
              <a:buSzPts val="2600"/>
              <a:buNone/>
              <a:defRPr/>
            </a:lvl2pPr>
            <a:lvl3pPr lvl="2">
              <a:spcBef>
                <a:spcPts val="0"/>
              </a:spcBef>
              <a:spcAft>
                <a:spcPts val="0"/>
              </a:spcAft>
              <a:buSzPts val="2600"/>
              <a:buNone/>
              <a:defRPr/>
            </a:lvl3pPr>
            <a:lvl4pPr lvl="3">
              <a:spcBef>
                <a:spcPts val="0"/>
              </a:spcBef>
              <a:spcAft>
                <a:spcPts val="0"/>
              </a:spcAft>
              <a:buSzPts val="2600"/>
              <a:buNone/>
              <a:defRPr/>
            </a:lvl4pPr>
            <a:lvl5pPr lvl="4">
              <a:spcBef>
                <a:spcPts val="0"/>
              </a:spcBef>
              <a:spcAft>
                <a:spcPts val="0"/>
              </a:spcAft>
              <a:buSzPts val="2600"/>
              <a:buNone/>
              <a:defRPr/>
            </a:lvl5pPr>
            <a:lvl6pPr lvl="5">
              <a:spcBef>
                <a:spcPts val="0"/>
              </a:spcBef>
              <a:spcAft>
                <a:spcPts val="0"/>
              </a:spcAft>
              <a:buSzPts val="2600"/>
              <a:buNone/>
              <a:defRPr/>
            </a:lvl6pPr>
            <a:lvl7pPr lvl="6">
              <a:spcBef>
                <a:spcPts val="0"/>
              </a:spcBef>
              <a:spcAft>
                <a:spcPts val="0"/>
              </a:spcAft>
              <a:buSzPts val="2600"/>
              <a:buNone/>
              <a:defRPr/>
            </a:lvl7pPr>
            <a:lvl8pPr lvl="7">
              <a:spcBef>
                <a:spcPts val="0"/>
              </a:spcBef>
              <a:spcAft>
                <a:spcPts val="0"/>
              </a:spcAft>
              <a:buSzPts val="2600"/>
              <a:buNone/>
              <a:defRPr/>
            </a:lvl8pPr>
            <a:lvl9pPr lvl="8">
              <a:spcBef>
                <a:spcPts val="0"/>
              </a:spcBef>
              <a:spcAft>
                <a:spcPts val="0"/>
              </a:spcAft>
              <a:buSzPts val="2600"/>
              <a:buNone/>
              <a:defRPr/>
            </a:lvl9pPr>
          </a:lstStyle>
          <a:p/>
        </p:txBody>
      </p:sp>
      <p:sp>
        <p:nvSpPr>
          <p:cNvPr id="26" name="Google Shape;26;p6"/>
          <p:cNvSpPr txBox="1"/>
          <p:nvPr>
            <p:ph idx="1" type="body"/>
          </p:nvPr>
        </p:nvSpPr>
        <p:spPr>
          <a:xfrm>
            <a:off x="457200" y="1507925"/>
            <a:ext cx="3994500" cy="34179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30200" lvl="0" marL="457200">
              <a:spcBef>
                <a:spcPts val="600"/>
              </a:spcBef>
              <a:spcAft>
                <a:spcPts val="0"/>
              </a:spcAft>
              <a:buSzPts val="1600"/>
              <a:buChar char="✘"/>
              <a:defRPr sz="1600"/>
            </a:lvl1pPr>
            <a:lvl2pPr indent="-330200" lvl="1" marL="914400">
              <a:spcBef>
                <a:spcPts val="0"/>
              </a:spcBef>
              <a:spcAft>
                <a:spcPts val="0"/>
              </a:spcAft>
              <a:buSzPts val="1600"/>
              <a:buChar char="○"/>
              <a:defRPr sz="1600"/>
            </a:lvl2pPr>
            <a:lvl3pPr indent="-330200" lvl="2" marL="1371600">
              <a:spcBef>
                <a:spcPts val="0"/>
              </a:spcBef>
              <a:spcAft>
                <a:spcPts val="0"/>
              </a:spcAft>
              <a:buSzPts val="1600"/>
              <a:buChar char="■"/>
              <a:defRPr sz="1600"/>
            </a:lvl3pPr>
            <a:lvl4pPr indent="-330200" lvl="3" marL="1828800">
              <a:spcBef>
                <a:spcPts val="0"/>
              </a:spcBef>
              <a:spcAft>
                <a:spcPts val="0"/>
              </a:spcAft>
              <a:buSzPts val="1600"/>
              <a:buChar char="●"/>
              <a:defRPr sz="1600"/>
            </a:lvl4pPr>
            <a:lvl5pPr indent="-330200" lvl="4" marL="2286000">
              <a:spcBef>
                <a:spcPts val="0"/>
              </a:spcBef>
              <a:spcAft>
                <a:spcPts val="0"/>
              </a:spcAft>
              <a:buSzPts val="1600"/>
              <a:buChar char="○"/>
              <a:defRPr sz="1600"/>
            </a:lvl5pPr>
            <a:lvl6pPr indent="-330200" lvl="5" marL="2743200">
              <a:spcBef>
                <a:spcPts val="0"/>
              </a:spcBef>
              <a:spcAft>
                <a:spcPts val="0"/>
              </a:spcAft>
              <a:buSzPts val="1600"/>
              <a:buChar char="■"/>
              <a:defRPr sz="1600"/>
            </a:lvl6pPr>
            <a:lvl7pPr indent="-330200" lvl="6" marL="3200400">
              <a:spcBef>
                <a:spcPts val="0"/>
              </a:spcBef>
              <a:spcAft>
                <a:spcPts val="0"/>
              </a:spcAft>
              <a:buSzPts val="1600"/>
              <a:buChar char="●"/>
              <a:defRPr sz="1600"/>
            </a:lvl7pPr>
            <a:lvl8pPr indent="-330200" lvl="7" marL="3657600">
              <a:spcBef>
                <a:spcPts val="0"/>
              </a:spcBef>
              <a:spcAft>
                <a:spcPts val="0"/>
              </a:spcAft>
              <a:buSzPts val="1600"/>
              <a:buChar char="○"/>
              <a:defRPr sz="1600"/>
            </a:lvl8pPr>
            <a:lvl9pPr indent="-330200" lvl="8" marL="4114800">
              <a:spcBef>
                <a:spcPts val="0"/>
              </a:spcBef>
              <a:spcAft>
                <a:spcPts val="0"/>
              </a:spcAft>
              <a:buSzPts val="1600"/>
              <a:buChar char="■"/>
              <a:defRPr sz="1600"/>
            </a:lvl9pPr>
          </a:lstStyle>
          <a:p/>
        </p:txBody>
      </p:sp>
      <p:sp>
        <p:nvSpPr>
          <p:cNvPr id="27" name="Google Shape;27;p6"/>
          <p:cNvSpPr txBox="1"/>
          <p:nvPr>
            <p:ph idx="2" type="body"/>
          </p:nvPr>
        </p:nvSpPr>
        <p:spPr>
          <a:xfrm>
            <a:off x="4692275" y="1507925"/>
            <a:ext cx="3994500" cy="34179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30200" lvl="0" marL="457200">
              <a:spcBef>
                <a:spcPts val="600"/>
              </a:spcBef>
              <a:spcAft>
                <a:spcPts val="0"/>
              </a:spcAft>
              <a:buSzPts val="1600"/>
              <a:buChar char="✘"/>
              <a:defRPr sz="1600"/>
            </a:lvl1pPr>
            <a:lvl2pPr indent="-330200" lvl="1" marL="914400">
              <a:spcBef>
                <a:spcPts val="0"/>
              </a:spcBef>
              <a:spcAft>
                <a:spcPts val="0"/>
              </a:spcAft>
              <a:buSzPts val="1600"/>
              <a:buChar char="○"/>
              <a:defRPr sz="1600"/>
            </a:lvl2pPr>
            <a:lvl3pPr indent="-330200" lvl="2" marL="1371600">
              <a:spcBef>
                <a:spcPts val="0"/>
              </a:spcBef>
              <a:spcAft>
                <a:spcPts val="0"/>
              </a:spcAft>
              <a:buSzPts val="1600"/>
              <a:buChar char="■"/>
              <a:defRPr sz="1600"/>
            </a:lvl3pPr>
            <a:lvl4pPr indent="-330200" lvl="3" marL="1828800">
              <a:spcBef>
                <a:spcPts val="0"/>
              </a:spcBef>
              <a:spcAft>
                <a:spcPts val="0"/>
              </a:spcAft>
              <a:buSzPts val="1600"/>
              <a:buChar char="●"/>
              <a:defRPr sz="1600"/>
            </a:lvl4pPr>
            <a:lvl5pPr indent="-330200" lvl="4" marL="2286000">
              <a:spcBef>
                <a:spcPts val="0"/>
              </a:spcBef>
              <a:spcAft>
                <a:spcPts val="0"/>
              </a:spcAft>
              <a:buSzPts val="1600"/>
              <a:buChar char="○"/>
              <a:defRPr sz="1600"/>
            </a:lvl5pPr>
            <a:lvl6pPr indent="-330200" lvl="5" marL="2743200">
              <a:spcBef>
                <a:spcPts val="0"/>
              </a:spcBef>
              <a:spcAft>
                <a:spcPts val="0"/>
              </a:spcAft>
              <a:buSzPts val="1600"/>
              <a:buChar char="■"/>
              <a:defRPr sz="1600"/>
            </a:lvl6pPr>
            <a:lvl7pPr indent="-330200" lvl="6" marL="3200400">
              <a:spcBef>
                <a:spcPts val="0"/>
              </a:spcBef>
              <a:spcAft>
                <a:spcPts val="0"/>
              </a:spcAft>
              <a:buSzPts val="1600"/>
              <a:buChar char="●"/>
              <a:defRPr sz="1600"/>
            </a:lvl7pPr>
            <a:lvl8pPr indent="-330200" lvl="7" marL="3657600">
              <a:spcBef>
                <a:spcPts val="0"/>
              </a:spcBef>
              <a:spcAft>
                <a:spcPts val="0"/>
              </a:spcAft>
              <a:buSzPts val="1600"/>
              <a:buChar char="○"/>
              <a:defRPr sz="1600"/>
            </a:lvl8pPr>
            <a:lvl9pPr indent="-330200" lvl="8" marL="4114800">
              <a:spcBef>
                <a:spcPts val="0"/>
              </a:spcBef>
              <a:spcAft>
                <a:spcPts val="0"/>
              </a:spcAft>
              <a:buSzPts val="1600"/>
              <a:buChar char="■"/>
              <a:defRPr sz="1600"/>
            </a:lvl9pPr>
          </a:lstStyle>
          <a:p/>
        </p:txBody>
      </p:sp>
      <p:sp>
        <p:nvSpPr>
          <p:cNvPr id="28" name="Google Shape;28;p6"/>
          <p:cNvSpPr txBox="1"/>
          <p:nvPr>
            <p:ph idx="12" type="sldNum"/>
          </p:nvPr>
        </p:nvSpPr>
        <p:spPr>
          <a:xfrm>
            <a:off x="4297650" y="4832975"/>
            <a:ext cx="548700" cy="3105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6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+ 3 columns">
  <p:cSld name="TITLE_AND_TWO_COLUMNS_1">
    <p:spTree>
      <p:nvGrpSpPr>
        <p:cNvPr id="29" name="Shape 2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0" name="Google Shape;30;p7"/>
          <p:cNvSpPr txBox="1"/>
          <p:nvPr>
            <p:ph type="title"/>
          </p:nvPr>
        </p:nvSpPr>
        <p:spPr>
          <a:xfrm>
            <a:off x="-6025" y="967975"/>
            <a:ext cx="9156000" cy="857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SzPts val="2600"/>
              <a:buNone/>
              <a:defRPr/>
            </a:lvl1pPr>
            <a:lvl2pPr lvl="1" rtl="0">
              <a:spcBef>
                <a:spcPts val="0"/>
              </a:spcBef>
              <a:spcAft>
                <a:spcPts val="0"/>
              </a:spcAft>
              <a:buSzPts val="2600"/>
              <a:buNone/>
              <a:defRPr/>
            </a:lvl2pPr>
            <a:lvl3pPr lvl="2" rtl="0">
              <a:spcBef>
                <a:spcPts val="0"/>
              </a:spcBef>
              <a:spcAft>
                <a:spcPts val="0"/>
              </a:spcAft>
              <a:buSzPts val="2600"/>
              <a:buNone/>
              <a:defRPr/>
            </a:lvl3pPr>
            <a:lvl4pPr lvl="3" rtl="0">
              <a:spcBef>
                <a:spcPts val="0"/>
              </a:spcBef>
              <a:spcAft>
                <a:spcPts val="0"/>
              </a:spcAft>
              <a:buSzPts val="2600"/>
              <a:buNone/>
              <a:defRPr/>
            </a:lvl4pPr>
            <a:lvl5pPr lvl="4" rtl="0">
              <a:spcBef>
                <a:spcPts val="0"/>
              </a:spcBef>
              <a:spcAft>
                <a:spcPts val="0"/>
              </a:spcAft>
              <a:buSzPts val="2600"/>
              <a:buNone/>
              <a:defRPr/>
            </a:lvl5pPr>
            <a:lvl6pPr lvl="5" rtl="0">
              <a:spcBef>
                <a:spcPts val="0"/>
              </a:spcBef>
              <a:spcAft>
                <a:spcPts val="0"/>
              </a:spcAft>
              <a:buSzPts val="2600"/>
              <a:buNone/>
              <a:defRPr/>
            </a:lvl6pPr>
            <a:lvl7pPr lvl="6" rtl="0">
              <a:spcBef>
                <a:spcPts val="0"/>
              </a:spcBef>
              <a:spcAft>
                <a:spcPts val="0"/>
              </a:spcAft>
              <a:buSzPts val="2600"/>
              <a:buNone/>
              <a:defRPr/>
            </a:lvl7pPr>
            <a:lvl8pPr lvl="7" rtl="0">
              <a:spcBef>
                <a:spcPts val="0"/>
              </a:spcBef>
              <a:spcAft>
                <a:spcPts val="0"/>
              </a:spcAft>
              <a:buSzPts val="2600"/>
              <a:buNone/>
              <a:defRPr/>
            </a:lvl8pPr>
            <a:lvl9pPr lvl="8" rtl="0">
              <a:spcBef>
                <a:spcPts val="0"/>
              </a:spcBef>
              <a:spcAft>
                <a:spcPts val="0"/>
              </a:spcAft>
              <a:buSzPts val="2600"/>
              <a:buNone/>
              <a:defRPr/>
            </a:lvl9pPr>
          </a:lstStyle>
          <a:p/>
        </p:txBody>
      </p:sp>
      <p:sp>
        <p:nvSpPr>
          <p:cNvPr id="31" name="Google Shape;31;p7"/>
          <p:cNvSpPr txBox="1"/>
          <p:nvPr>
            <p:ph idx="1" type="body"/>
          </p:nvPr>
        </p:nvSpPr>
        <p:spPr>
          <a:xfrm>
            <a:off x="457200" y="1507925"/>
            <a:ext cx="2631900" cy="34179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17500" lvl="0" marL="457200" rtl="0">
              <a:spcBef>
                <a:spcPts val="600"/>
              </a:spcBef>
              <a:spcAft>
                <a:spcPts val="0"/>
              </a:spcAft>
              <a:buSzPts val="1400"/>
              <a:buChar char="✘"/>
              <a:defRPr sz="1400"/>
            </a:lvl1pPr>
            <a:lvl2pPr indent="-317500" lvl="1" marL="914400" rtl="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400"/>
            </a:lvl2pPr>
            <a:lvl3pPr indent="-317500" lvl="2" marL="1371600" rtl="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400"/>
            </a:lvl3pPr>
            <a:lvl4pPr indent="-317500" lvl="3" marL="1828800" rtl="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400"/>
            </a:lvl4pPr>
            <a:lvl5pPr indent="-317500" lvl="4" marL="2286000" rtl="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400"/>
            </a:lvl5pPr>
            <a:lvl6pPr indent="-317500" lvl="5" marL="2743200" rtl="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400"/>
            </a:lvl6pPr>
            <a:lvl7pPr indent="-317500" lvl="6" marL="3200400" rtl="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400"/>
            </a:lvl7pPr>
            <a:lvl8pPr indent="-317500" lvl="7" marL="3657600" rtl="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400"/>
            </a:lvl8pPr>
            <a:lvl9pPr indent="-317500" lvl="8" marL="4114800" rtl="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400"/>
            </a:lvl9pPr>
          </a:lstStyle>
          <a:p/>
        </p:txBody>
      </p:sp>
      <p:sp>
        <p:nvSpPr>
          <p:cNvPr id="32" name="Google Shape;32;p7"/>
          <p:cNvSpPr txBox="1"/>
          <p:nvPr>
            <p:ph idx="2" type="body"/>
          </p:nvPr>
        </p:nvSpPr>
        <p:spPr>
          <a:xfrm>
            <a:off x="3223964" y="1507925"/>
            <a:ext cx="2631900" cy="34179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17500" lvl="0" marL="457200" rtl="0">
              <a:spcBef>
                <a:spcPts val="600"/>
              </a:spcBef>
              <a:spcAft>
                <a:spcPts val="0"/>
              </a:spcAft>
              <a:buSzPts val="1400"/>
              <a:buChar char="✘"/>
              <a:defRPr sz="1400"/>
            </a:lvl1pPr>
            <a:lvl2pPr indent="-317500" lvl="1" marL="914400" rtl="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400"/>
            </a:lvl2pPr>
            <a:lvl3pPr indent="-317500" lvl="2" marL="1371600" rtl="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400"/>
            </a:lvl3pPr>
            <a:lvl4pPr indent="-317500" lvl="3" marL="1828800" rtl="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400"/>
            </a:lvl4pPr>
            <a:lvl5pPr indent="-317500" lvl="4" marL="2286000" rtl="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400"/>
            </a:lvl5pPr>
            <a:lvl6pPr indent="-317500" lvl="5" marL="2743200" rtl="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400"/>
            </a:lvl6pPr>
            <a:lvl7pPr indent="-317500" lvl="6" marL="3200400" rtl="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400"/>
            </a:lvl7pPr>
            <a:lvl8pPr indent="-317500" lvl="7" marL="3657600" rtl="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400"/>
            </a:lvl8pPr>
            <a:lvl9pPr indent="-317500" lvl="8" marL="4114800" rtl="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400"/>
            </a:lvl9pPr>
          </a:lstStyle>
          <a:p/>
        </p:txBody>
      </p:sp>
      <p:sp>
        <p:nvSpPr>
          <p:cNvPr id="33" name="Google Shape;33;p7"/>
          <p:cNvSpPr txBox="1"/>
          <p:nvPr>
            <p:ph idx="3" type="body"/>
          </p:nvPr>
        </p:nvSpPr>
        <p:spPr>
          <a:xfrm>
            <a:off x="5990727" y="1507925"/>
            <a:ext cx="2631900" cy="34179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17500" lvl="0" marL="457200" rtl="0">
              <a:spcBef>
                <a:spcPts val="600"/>
              </a:spcBef>
              <a:spcAft>
                <a:spcPts val="0"/>
              </a:spcAft>
              <a:buSzPts val="1400"/>
              <a:buChar char="✘"/>
              <a:defRPr sz="1400"/>
            </a:lvl1pPr>
            <a:lvl2pPr indent="-317500" lvl="1" marL="914400" rtl="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400"/>
            </a:lvl2pPr>
            <a:lvl3pPr indent="-317500" lvl="2" marL="1371600" rtl="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400"/>
            </a:lvl3pPr>
            <a:lvl4pPr indent="-317500" lvl="3" marL="1828800" rtl="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400"/>
            </a:lvl4pPr>
            <a:lvl5pPr indent="-317500" lvl="4" marL="2286000" rtl="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400"/>
            </a:lvl5pPr>
            <a:lvl6pPr indent="-317500" lvl="5" marL="2743200" rtl="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400"/>
            </a:lvl6pPr>
            <a:lvl7pPr indent="-317500" lvl="6" marL="3200400" rtl="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400"/>
            </a:lvl7pPr>
            <a:lvl8pPr indent="-317500" lvl="7" marL="3657600" rtl="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400"/>
            </a:lvl8pPr>
            <a:lvl9pPr indent="-317500" lvl="8" marL="4114800" rtl="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400"/>
            </a:lvl9pPr>
          </a:lstStyle>
          <a:p/>
        </p:txBody>
      </p:sp>
      <p:sp>
        <p:nvSpPr>
          <p:cNvPr id="34" name="Google Shape;34;p7"/>
          <p:cNvSpPr txBox="1"/>
          <p:nvPr>
            <p:ph idx="12" type="sldNum"/>
          </p:nvPr>
        </p:nvSpPr>
        <p:spPr>
          <a:xfrm>
            <a:off x="4297650" y="4832975"/>
            <a:ext cx="548700" cy="3105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7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only" type="titleOnly">
  <p:cSld name="TITLE_ONLY">
    <p:spTree>
      <p:nvGrpSpPr>
        <p:cNvPr id="35" name="Shape 3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6" name="Google Shape;36;p8"/>
          <p:cNvSpPr txBox="1"/>
          <p:nvPr>
            <p:ph type="title"/>
          </p:nvPr>
        </p:nvSpPr>
        <p:spPr>
          <a:xfrm>
            <a:off x="-6025" y="967975"/>
            <a:ext cx="9156000" cy="857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SzPts val="2600"/>
              <a:buNone/>
              <a:defRPr/>
            </a:lvl1pPr>
            <a:lvl2pPr lvl="1">
              <a:spcBef>
                <a:spcPts val="0"/>
              </a:spcBef>
              <a:spcAft>
                <a:spcPts val="0"/>
              </a:spcAft>
              <a:buSzPts val="2600"/>
              <a:buNone/>
              <a:defRPr/>
            </a:lvl2pPr>
            <a:lvl3pPr lvl="2">
              <a:spcBef>
                <a:spcPts val="0"/>
              </a:spcBef>
              <a:spcAft>
                <a:spcPts val="0"/>
              </a:spcAft>
              <a:buSzPts val="2600"/>
              <a:buNone/>
              <a:defRPr/>
            </a:lvl3pPr>
            <a:lvl4pPr lvl="3">
              <a:spcBef>
                <a:spcPts val="0"/>
              </a:spcBef>
              <a:spcAft>
                <a:spcPts val="0"/>
              </a:spcAft>
              <a:buSzPts val="2600"/>
              <a:buNone/>
              <a:defRPr/>
            </a:lvl4pPr>
            <a:lvl5pPr lvl="4">
              <a:spcBef>
                <a:spcPts val="0"/>
              </a:spcBef>
              <a:spcAft>
                <a:spcPts val="0"/>
              </a:spcAft>
              <a:buSzPts val="2600"/>
              <a:buNone/>
              <a:defRPr/>
            </a:lvl5pPr>
            <a:lvl6pPr lvl="5">
              <a:spcBef>
                <a:spcPts val="0"/>
              </a:spcBef>
              <a:spcAft>
                <a:spcPts val="0"/>
              </a:spcAft>
              <a:buSzPts val="2600"/>
              <a:buNone/>
              <a:defRPr/>
            </a:lvl6pPr>
            <a:lvl7pPr lvl="6">
              <a:spcBef>
                <a:spcPts val="0"/>
              </a:spcBef>
              <a:spcAft>
                <a:spcPts val="0"/>
              </a:spcAft>
              <a:buSzPts val="2600"/>
              <a:buNone/>
              <a:defRPr/>
            </a:lvl7pPr>
            <a:lvl8pPr lvl="7">
              <a:spcBef>
                <a:spcPts val="0"/>
              </a:spcBef>
              <a:spcAft>
                <a:spcPts val="0"/>
              </a:spcAft>
              <a:buSzPts val="2600"/>
              <a:buNone/>
              <a:defRPr/>
            </a:lvl8pPr>
            <a:lvl9pPr lvl="8">
              <a:spcBef>
                <a:spcPts val="0"/>
              </a:spcBef>
              <a:spcAft>
                <a:spcPts val="0"/>
              </a:spcAft>
              <a:buSzPts val="2600"/>
              <a:buNone/>
              <a:defRPr/>
            </a:lvl9pPr>
          </a:lstStyle>
          <a:p/>
        </p:txBody>
      </p:sp>
      <p:sp>
        <p:nvSpPr>
          <p:cNvPr id="37" name="Google Shape;37;p8"/>
          <p:cNvSpPr txBox="1"/>
          <p:nvPr>
            <p:ph idx="12" type="sldNum"/>
          </p:nvPr>
        </p:nvSpPr>
        <p:spPr>
          <a:xfrm>
            <a:off x="4297650" y="4832975"/>
            <a:ext cx="548700" cy="3105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8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Caption">
  <p:cSld name="CAPTION_ONLY">
    <p:spTree>
      <p:nvGrpSpPr>
        <p:cNvPr id="38" name="Shape 3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9" name="Google Shape;39;p9"/>
          <p:cNvSpPr txBox="1"/>
          <p:nvPr>
            <p:ph idx="1" type="body"/>
          </p:nvPr>
        </p:nvSpPr>
        <p:spPr>
          <a:xfrm>
            <a:off x="457200" y="4406309"/>
            <a:ext cx="8229600" cy="519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228600" lvl="0" marL="457200" algn="ctr">
              <a:spcBef>
                <a:spcPts val="360"/>
              </a:spcBef>
              <a:spcAft>
                <a:spcPts val="0"/>
              </a:spcAft>
              <a:buSzPts val="1800"/>
              <a:buNone/>
              <a:defRPr sz="1800"/>
            </a:lvl1pPr>
          </a:lstStyle>
          <a:p/>
        </p:txBody>
      </p:sp>
      <p:sp>
        <p:nvSpPr>
          <p:cNvPr id="40" name="Google Shape;40;p9"/>
          <p:cNvSpPr txBox="1"/>
          <p:nvPr>
            <p:ph idx="12" type="sldNum"/>
          </p:nvPr>
        </p:nvSpPr>
        <p:spPr>
          <a:xfrm>
            <a:off x="4297650" y="4832975"/>
            <a:ext cx="548700" cy="3105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9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Blank" type="blank">
  <p:cSld name="BLANK">
    <p:spTree>
      <p:nvGrpSpPr>
        <p:cNvPr id="41" name="Shape 4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2" name="Google Shape;42;p10"/>
          <p:cNvSpPr txBox="1"/>
          <p:nvPr>
            <p:ph idx="12" type="sldNum"/>
          </p:nvPr>
        </p:nvSpPr>
        <p:spPr>
          <a:xfrm>
            <a:off x="4297650" y="4832975"/>
            <a:ext cx="548700" cy="3105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Masters/_rels/slideMaster1.xml.rels><?xml version="1.0" encoding="UTF-8" standalone="yes"?><Relationships xmlns="http://schemas.openxmlformats.org/package/2006/relationships"><Relationship Id="rId1" Type="http://schemas.openxmlformats.org/officeDocument/2006/relationships/image" Target="../media/image5.png"/><Relationship Id="rId2" Type="http://schemas.openxmlformats.org/officeDocument/2006/relationships/slideLayout" Target="../slideLayouts/slideLayout1.xml"/><Relationship Id="rId3" Type="http://schemas.openxmlformats.org/officeDocument/2006/relationships/slideLayout" Target="../slideLayouts/slideLayout2.xml"/><Relationship Id="rId4" Type="http://schemas.openxmlformats.org/officeDocument/2006/relationships/slideLayout" Target="../slideLayouts/slideLayout3.xml"/><Relationship Id="rId11" Type="http://schemas.openxmlformats.org/officeDocument/2006/relationships/theme" Target="../theme/theme2.xml"/><Relationship Id="rId10" Type="http://schemas.openxmlformats.org/officeDocument/2006/relationships/slideLayout" Target="../slideLayouts/slideLayout9.xml"/><Relationship Id="rId9" Type="http://schemas.openxmlformats.org/officeDocument/2006/relationships/slideLayout" Target="../slideLayouts/slideLayout8.xml"/><Relationship Id="rId5" Type="http://schemas.openxmlformats.org/officeDocument/2006/relationships/slideLayout" Target="../slideLayouts/slideLayout4.xml"/><Relationship Id="rId6" Type="http://schemas.openxmlformats.org/officeDocument/2006/relationships/slideLayout" Target="../slideLayouts/slideLayout5.xml"/><Relationship Id="rId7" Type="http://schemas.openxmlformats.org/officeDocument/2006/relationships/slideLayout" Target="../slideLayouts/slideLayout6.xml"/><Relationship Id="rId8" Type="http://schemas.openxmlformats.org/officeDocument/2006/relationships/slideLayout" Target="../slideLayouts/slideLayout7.xml"/></Relationships>
</file>

<file path=ppt/slideMasters/slideMaster1.xml><?xml version="1.0" encoding="utf-8"?>
<p:sld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 name="simple-light">
    <p:bg>
      <p:bgPr>
        <a:blipFill>
          <a:blip r:embed="rId1">
            <a:alphaModFix/>
          </a:blip>
          <a:stretch>
            <a:fillRect/>
          </a:stretch>
        </a:blipFill>
      </p:bgPr>
    </p:bg>
    <p:spTree>
      <p:nvGrpSpPr>
        <p:cNvPr id="5" name="Shape 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Google Shape;6;p1"/>
          <p:cNvSpPr txBox="1"/>
          <p:nvPr>
            <p:ph type="title"/>
          </p:nvPr>
        </p:nvSpPr>
        <p:spPr>
          <a:xfrm>
            <a:off x="-6025" y="967975"/>
            <a:ext cx="9156000" cy="8574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lvl="0" algn="ct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2600"/>
              <a:buFont typeface="Walter Turncoat"/>
              <a:buNone/>
              <a:defRPr sz="2600">
                <a:solidFill>
                  <a:schemeClr val="lt1"/>
                </a:solidFill>
                <a:latin typeface="Walter Turncoat"/>
                <a:ea typeface="Walter Turncoat"/>
                <a:cs typeface="Walter Turncoat"/>
                <a:sym typeface="Walter Turncoat"/>
              </a:defRPr>
            </a:lvl1pPr>
            <a:lvl2pPr lvl="1" algn="ct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2600"/>
              <a:buFont typeface="Walter Turncoat"/>
              <a:buNone/>
              <a:defRPr sz="2600">
                <a:solidFill>
                  <a:schemeClr val="lt1"/>
                </a:solidFill>
                <a:latin typeface="Walter Turncoat"/>
                <a:ea typeface="Walter Turncoat"/>
                <a:cs typeface="Walter Turncoat"/>
                <a:sym typeface="Walter Turncoat"/>
              </a:defRPr>
            </a:lvl2pPr>
            <a:lvl3pPr lvl="2" algn="ct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2600"/>
              <a:buFont typeface="Walter Turncoat"/>
              <a:buNone/>
              <a:defRPr sz="2600">
                <a:solidFill>
                  <a:schemeClr val="lt1"/>
                </a:solidFill>
                <a:latin typeface="Walter Turncoat"/>
                <a:ea typeface="Walter Turncoat"/>
                <a:cs typeface="Walter Turncoat"/>
                <a:sym typeface="Walter Turncoat"/>
              </a:defRPr>
            </a:lvl3pPr>
            <a:lvl4pPr lvl="3" algn="ct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2600"/>
              <a:buFont typeface="Walter Turncoat"/>
              <a:buNone/>
              <a:defRPr sz="2600">
                <a:solidFill>
                  <a:schemeClr val="lt1"/>
                </a:solidFill>
                <a:latin typeface="Walter Turncoat"/>
                <a:ea typeface="Walter Turncoat"/>
                <a:cs typeface="Walter Turncoat"/>
                <a:sym typeface="Walter Turncoat"/>
              </a:defRPr>
            </a:lvl4pPr>
            <a:lvl5pPr lvl="4" algn="ct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2600"/>
              <a:buFont typeface="Walter Turncoat"/>
              <a:buNone/>
              <a:defRPr sz="2600">
                <a:solidFill>
                  <a:schemeClr val="lt1"/>
                </a:solidFill>
                <a:latin typeface="Walter Turncoat"/>
                <a:ea typeface="Walter Turncoat"/>
                <a:cs typeface="Walter Turncoat"/>
                <a:sym typeface="Walter Turncoat"/>
              </a:defRPr>
            </a:lvl5pPr>
            <a:lvl6pPr lvl="5" algn="ct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2600"/>
              <a:buFont typeface="Walter Turncoat"/>
              <a:buNone/>
              <a:defRPr sz="2600">
                <a:solidFill>
                  <a:schemeClr val="lt1"/>
                </a:solidFill>
                <a:latin typeface="Walter Turncoat"/>
                <a:ea typeface="Walter Turncoat"/>
                <a:cs typeface="Walter Turncoat"/>
                <a:sym typeface="Walter Turncoat"/>
              </a:defRPr>
            </a:lvl6pPr>
            <a:lvl7pPr lvl="6" algn="ct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2600"/>
              <a:buFont typeface="Walter Turncoat"/>
              <a:buNone/>
              <a:defRPr sz="2600">
                <a:solidFill>
                  <a:schemeClr val="lt1"/>
                </a:solidFill>
                <a:latin typeface="Walter Turncoat"/>
                <a:ea typeface="Walter Turncoat"/>
                <a:cs typeface="Walter Turncoat"/>
                <a:sym typeface="Walter Turncoat"/>
              </a:defRPr>
            </a:lvl7pPr>
            <a:lvl8pPr lvl="7" algn="ct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2600"/>
              <a:buFont typeface="Walter Turncoat"/>
              <a:buNone/>
              <a:defRPr sz="2600">
                <a:solidFill>
                  <a:schemeClr val="lt1"/>
                </a:solidFill>
                <a:latin typeface="Walter Turncoat"/>
                <a:ea typeface="Walter Turncoat"/>
                <a:cs typeface="Walter Turncoat"/>
                <a:sym typeface="Walter Turncoat"/>
              </a:defRPr>
            </a:lvl8pPr>
            <a:lvl9pPr lvl="8" algn="ct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2600"/>
              <a:buFont typeface="Walter Turncoat"/>
              <a:buNone/>
              <a:defRPr sz="2600">
                <a:solidFill>
                  <a:schemeClr val="lt1"/>
                </a:solidFill>
                <a:latin typeface="Walter Turncoat"/>
                <a:ea typeface="Walter Turncoat"/>
                <a:cs typeface="Walter Turncoat"/>
                <a:sym typeface="Walter Turncoat"/>
              </a:defRPr>
            </a:lvl9pPr>
          </a:lstStyle>
          <a:p/>
        </p:txBody>
      </p:sp>
      <p:sp>
        <p:nvSpPr>
          <p:cNvPr id="7" name="Google Shape;7;p1"/>
          <p:cNvSpPr txBox="1"/>
          <p:nvPr>
            <p:ph idx="1" type="body"/>
          </p:nvPr>
        </p:nvSpPr>
        <p:spPr>
          <a:xfrm>
            <a:off x="457200" y="1563400"/>
            <a:ext cx="8229600" cy="25032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355600" lvl="0" marL="457200">
              <a:spcBef>
                <a:spcPts val="600"/>
              </a:spcBef>
              <a:spcAft>
                <a:spcPts val="0"/>
              </a:spcAft>
              <a:buClr>
                <a:schemeClr val="lt1"/>
              </a:buClr>
              <a:buSzPts val="2000"/>
              <a:buFont typeface="Sniglet"/>
              <a:buChar char="✘"/>
              <a:defRPr sz="2000">
                <a:solidFill>
                  <a:schemeClr val="lt1"/>
                </a:solidFill>
                <a:latin typeface="Sniglet"/>
                <a:ea typeface="Sniglet"/>
                <a:cs typeface="Sniglet"/>
                <a:sym typeface="Sniglet"/>
              </a:defRPr>
            </a:lvl1pPr>
            <a:lvl2pPr indent="-355600" lvl="1" marL="91440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2000"/>
              <a:buFont typeface="Sniglet"/>
              <a:buChar char="○"/>
              <a:defRPr sz="2000">
                <a:solidFill>
                  <a:schemeClr val="lt1"/>
                </a:solidFill>
                <a:latin typeface="Sniglet"/>
                <a:ea typeface="Sniglet"/>
                <a:cs typeface="Sniglet"/>
                <a:sym typeface="Sniglet"/>
              </a:defRPr>
            </a:lvl2pPr>
            <a:lvl3pPr indent="-355600" lvl="2" marL="137160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2000"/>
              <a:buFont typeface="Sniglet"/>
              <a:buChar char="■"/>
              <a:defRPr sz="2000">
                <a:solidFill>
                  <a:schemeClr val="lt1"/>
                </a:solidFill>
                <a:latin typeface="Sniglet"/>
                <a:ea typeface="Sniglet"/>
                <a:cs typeface="Sniglet"/>
                <a:sym typeface="Sniglet"/>
              </a:defRPr>
            </a:lvl3pPr>
            <a:lvl4pPr indent="-355600" lvl="3" marL="182880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2000"/>
              <a:buFont typeface="Sniglet"/>
              <a:buChar char="●"/>
              <a:defRPr sz="2000">
                <a:solidFill>
                  <a:schemeClr val="lt1"/>
                </a:solidFill>
                <a:latin typeface="Sniglet"/>
                <a:ea typeface="Sniglet"/>
                <a:cs typeface="Sniglet"/>
                <a:sym typeface="Sniglet"/>
              </a:defRPr>
            </a:lvl4pPr>
            <a:lvl5pPr indent="-355600" lvl="4" marL="228600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2000"/>
              <a:buFont typeface="Sniglet"/>
              <a:buChar char="○"/>
              <a:defRPr sz="2000">
                <a:solidFill>
                  <a:schemeClr val="lt1"/>
                </a:solidFill>
                <a:latin typeface="Sniglet"/>
                <a:ea typeface="Sniglet"/>
                <a:cs typeface="Sniglet"/>
                <a:sym typeface="Sniglet"/>
              </a:defRPr>
            </a:lvl5pPr>
            <a:lvl6pPr indent="-355600" lvl="5" marL="274320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2000"/>
              <a:buFont typeface="Sniglet"/>
              <a:buChar char="■"/>
              <a:defRPr sz="2000">
                <a:solidFill>
                  <a:schemeClr val="lt1"/>
                </a:solidFill>
                <a:latin typeface="Sniglet"/>
                <a:ea typeface="Sniglet"/>
                <a:cs typeface="Sniglet"/>
                <a:sym typeface="Sniglet"/>
              </a:defRPr>
            </a:lvl6pPr>
            <a:lvl7pPr indent="-355600" lvl="6" marL="320040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2000"/>
              <a:buFont typeface="Sniglet"/>
              <a:buChar char="●"/>
              <a:defRPr sz="2000">
                <a:solidFill>
                  <a:schemeClr val="lt1"/>
                </a:solidFill>
                <a:latin typeface="Sniglet"/>
                <a:ea typeface="Sniglet"/>
                <a:cs typeface="Sniglet"/>
                <a:sym typeface="Sniglet"/>
              </a:defRPr>
            </a:lvl7pPr>
            <a:lvl8pPr indent="-355600" lvl="7" marL="365760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2000"/>
              <a:buFont typeface="Sniglet"/>
              <a:buChar char="○"/>
              <a:defRPr sz="2000">
                <a:solidFill>
                  <a:schemeClr val="lt1"/>
                </a:solidFill>
                <a:latin typeface="Sniglet"/>
                <a:ea typeface="Sniglet"/>
                <a:cs typeface="Sniglet"/>
                <a:sym typeface="Sniglet"/>
              </a:defRPr>
            </a:lvl8pPr>
            <a:lvl9pPr indent="-355600" lvl="8" marL="411480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2000"/>
              <a:buFont typeface="Sniglet"/>
              <a:buChar char="■"/>
              <a:defRPr sz="2000">
                <a:solidFill>
                  <a:schemeClr val="lt1"/>
                </a:solidFill>
                <a:latin typeface="Sniglet"/>
                <a:ea typeface="Sniglet"/>
                <a:cs typeface="Sniglet"/>
                <a:sym typeface="Sniglet"/>
              </a:defRPr>
            </a:lvl9pPr>
          </a:lstStyle>
          <a:p/>
        </p:txBody>
      </p:sp>
      <p:sp>
        <p:nvSpPr>
          <p:cNvPr id="8" name="Google Shape;8;p1"/>
          <p:cNvSpPr txBox="1"/>
          <p:nvPr>
            <p:ph idx="12" type="sldNum"/>
          </p:nvPr>
        </p:nvSpPr>
        <p:spPr>
          <a:xfrm>
            <a:off x="4297650" y="4832975"/>
            <a:ext cx="548700" cy="310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lvl="0" algn="ctr">
              <a:buNone/>
              <a:defRPr sz="1000">
                <a:solidFill>
                  <a:schemeClr val="lt1"/>
                </a:solidFill>
                <a:latin typeface="Sniglet"/>
                <a:ea typeface="Sniglet"/>
                <a:cs typeface="Sniglet"/>
                <a:sym typeface="Sniglet"/>
              </a:defRPr>
            </a:lvl1pPr>
            <a:lvl2pPr lvl="1" algn="ctr">
              <a:buNone/>
              <a:defRPr sz="1000">
                <a:solidFill>
                  <a:schemeClr val="lt1"/>
                </a:solidFill>
                <a:latin typeface="Sniglet"/>
                <a:ea typeface="Sniglet"/>
                <a:cs typeface="Sniglet"/>
                <a:sym typeface="Sniglet"/>
              </a:defRPr>
            </a:lvl2pPr>
            <a:lvl3pPr lvl="2" algn="ctr">
              <a:buNone/>
              <a:defRPr sz="1000">
                <a:solidFill>
                  <a:schemeClr val="lt1"/>
                </a:solidFill>
                <a:latin typeface="Sniglet"/>
                <a:ea typeface="Sniglet"/>
                <a:cs typeface="Sniglet"/>
                <a:sym typeface="Sniglet"/>
              </a:defRPr>
            </a:lvl3pPr>
            <a:lvl4pPr lvl="3" algn="ctr">
              <a:buNone/>
              <a:defRPr sz="1000">
                <a:solidFill>
                  <a:schemeClr val="lt1"/>
                </a:solidFill>
                <a:latin typeface="Sniglet"/>
                <a:ea typeface="Sniglet"/>
                <a:cs typeface="Sniglet"/>
                <a:sym typeface="Sniglet"/>
              </a:defRPr>
            </a:lvl4pPr>
            <a:lvl5pPr lvl="4" algn="ctr">
              <a:buNone/>
              <a:defRPr sz="1000">
                <a:solidFill>
                  <a:schemeClr val="lt1"/>
                </a:solidFill>
                <a:latin typeface="Sniglet"/>
                <a:ea typeface="Sniglet"/>
                <a:cs typeface="Sniglet"/>
                <a:sym typeface="Sniglet"/>
              </a:defRPr>
            </a:lvl5pPr>
            <a:lvl6pPr lvl="5" algn="ctr">
              <a:buNone/>
              <a:defRPr sz="1000">
                <a:solidFill>
                  <a:schemeClr val="lt1"/>
                </a:solidFill>
                <a:latin typeface="Sniglet"/>
                <a:ea typeface="Sniglet"/>
                <a:cs typeface="Sniglet"/>
                <a:sym typeface="Sniglet"/>
              </a:defRPr>
            </a:lvl6pPr>
            <a:lvl7pPr lvl="6" algn="ctr">
              <a:buNone/>
              <a:defRPr sz="1000">
                <a:solidFill>
                  <a:schemeClr val="lt1"/>
                </a:solidFill>
                <a:latin typeface="Sniglet"/>
                <a:ea typeface="Sniglet"/>
                <a:cs typeface="Sniglet"/>
                <a:sym typeface="Sniglet"/>
              </a:defRPr>
            </a:lvl7pPr>
            <a:lvl8pPr lvl="7" algn="ctr">
              <a:buNone/>
              <a:defRPr sz="1000">
                <a:solidFill>
                  <a:schemeClr val="lt1"/>
                </a:solidFill>
                <a:latin typeface="Sniglet"/>
                <a:ea typeface="Sniglet"/>
                <a:cs typeface="Sniglet"/>
                <a:sym typeface="Sniglet"/>
              </a:defRPr>
            </a:lvl8pPr>
            <a:lvl9pPr lvl="8" algn="ctr">
              <a:buNone/>
              <a:defRPr sz="1000">
                <a:solidFill>
                  <a:schemeClr val="lt1"/>
                </a:solidFill>
                <a:latin typeface="Sniglet"/>
                <a:ea typeface="Sniglet"/>
                <a:cs typeface="Sniglet"/>
                <a:sym typeface="Sniglet"/>
              </a:defRPr>
            </a:lvl9pPr>
          </a:lstStyle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 accent1="accent1" accent2="accent2" accent3="accent3" accent4="accent4" accent5="accent5" accent6="accent6" bg1="lt1" bg2="dk2" tx1="dk1" tx2="lt2" folHlink="folHlink" hlink="hlink"/>
  <p:sldLayoutIdLst>
    <p:sldLayoutId id="2147483648" r:id="rId2"/>
    <p:sldLayoutId id="2147483649" r:id="rId3"/>
    <p:sldLayoutId id="2147483650" r:id="rId4"/>
    <p:sldLayoutId id="2147483651" r:id="rId5"/>
    <p:sldLayoutId id="2147483652" r:id="rId6"/>
    <p:sldLayoutId id="2147483653" r:id="rId7"/>
    <p:sldLayoutId id="2147483654" r:id="rId8"/>
    <p:sldLayoutId id="2147483655" r:id="rId9"/>
    <p:sldLayoutId id="2147483656" r:id="rId10"/>
  </p:sldLayoutIdLst>
  <p:transition>
    <p:fade thruBlk="1"/>
  </p:transition>
  <p:hf dt="0" ftr="0" hdr="0"/>
  <p:txStyles>
    <p:title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titleStyle>
    <p:body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bodyStyle>
    <p:other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otherStyle>
  </p:txStyles>
</p:sldMaster>
</file>

<file path=ppt/slides/_rels/slide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notesSlide" Target="../notesSlides/notesSlide1.xml"/></Relationships>
</file>

<file path=ppt/slides/_rels/slide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2.xml"/><Relationship Id="rId3" Type="http://schemas.openxmlformats.org/officeDocument/2006/relationships/slide" Target="/ppt/slides/slide26.xml"/><Relationship Id="rId4" Type="http://schemas.openxmlformats.org/officeDocument/2006/relationships/hyperlink" Target="http://www.slidescarnival.com/help-use-presentation-template" TargetMode="External"/><Relationship Id="rId5" Type="http://schemas.openxmlformats.org/officeDocument/2006/relationships/hyperlink" Target="http://www.slidescarnival.com/copyright-and-legal-information" TargetMode="External"/></Relationships>
</file>

<file path=ppt/slides/_rels/slide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3.xml"/></Relationships>
</file>

<file path=ppt/slides/_rels/slide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4.xml"/></Relationships>
</file>

<file path=ppt/slides/_rels/slide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5.xml"/></Relationships>
</file>

<file path=ppt/slides/_rels/slide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6.xml"/></Relationships>
</file>

<file path=ppt/slides/_rels/slide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7.xml"/></Relationships>
</file>

<file path=ppt/slides/_rels/slide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8.xml"/></Relationships>
</file>

<file path=ppt/slides/_rels/slide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9.xml"/></Relationships>
</file>

<file path=ppt/slides/_rels/slide1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10.xml"/><Relationship Id="rId3" Type="http://schemas.openxmlformats.org/officeDocument/2006/relationships/image" Target="../media/image2.jpg"/></Relationships>
</file>

<file path=ppt/slides/_rels/slide1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11.xml"/><Relationship Id="rId3" Type="http://schemas.openxmlformats.org/officeDocument/2006/relationships/image" Target="../media/image4.jpg"/></Relationships>
</file>

<file path=ppt/slides/_rels/slide1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12.xml"/></Relationships>
</file>

<file path=ppt/slides/_rels/slide1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13.xml"/></Relationships>
</file>

<file path=ppt/slides/_rels/slide1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14.xml"/></Relationships>
</file>

<file path=ppt/slides/_rels/slide1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15.xml"/></Relationships>
</file>

<file path=ppt/slides/_rels/slide1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16.xml"/></Relationships>
</file>

<file path=ppt/slides/_rels/slide1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17.xml"/></Relationships>
</file>

<file path=ppt/slides/_rels/slide1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18.xml"/></Relationships>
</file>

<file path=ppt/slides/_rels/slide1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8.xml"/><Relationship Id="rId2" Type="http://schemas.openxmlformats.org/officeDocument/2006/relationships/notesSlide" Target="../notesSlides/notesSlide19.xml"/><Relationship Id="rId3" Type="http://schemas.openxmlformats.org/officeDocument/2006/relationships/hyperlink" Target="http://www.google.com/sheets/about/" TargetMode="External"/><Relationship Id="rId4" Type="http://schemas.openxmlformats.org/officeDocument/2006/relationships/image" Target="../media/image1.png"/></Relationships>
</file>

<file path=ppt/slides/_rels/slide2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20.xml"/></Relationships>
</file>

<file path=ppt/slides/_rels/slide2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21.xml"/></Relationships>
</file>

<file path=ppt/slides/_rels/slide2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22.xml"/></Relationships>
</file>

<file path=ppt/slides/_rels/slide2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23.xml"/></Relationships>
</file>

<file path=ppt/slides/_rels/slide2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24.xml"/></Relationships>
</file>

<file path=ppt/slides/_rels/slide2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25.xml"/><Relationship Id="rId3" Type="http://schemas.openxmlformats.org/officeDocument/2006/relationships/hyperlink" Target="http://www.slidescarnival.com/" TargetMode="External"/><Relationship Id="rId4" Type="http://schemas.openxmlformats.org/officeDocument/2006/relationships/hyperlink" Target="http://unsplash.com/" TargetMode="External"/></Relationships>
</file>

<file path=ppt/slides/_rels/slide2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26.xml"/><Relationship Id="rId3" Type="http://schemas.openxmlformats.org/officeDocument/2006/relationships/hyperlink" Target="https://www.fontsquirrel.com/fonts/walter-turncoat" TargetMode="External"/><Relationship Id="rId4" Type="http://schemas.openxmlformats.org/officeDocument/2006/relationships/hyperlink" Target="https://www.fontsquirrel.com/fonts/sniglet" TargetMode="External"/></Relationships>
</file>

<file path=ppt/slides/_rels/slide2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27.xml"/></Relationships>
</file>

<file path=ppt/slides/_rels/slide2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28.xml"/></Relationships>
</file>

<file path=ppt/slides/_rels/slide2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29.xml"/></Relationships>
</file>

<file path=ppt/slides/_rels/slide3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30.xml"/><Relationship Id="rId3" Type="http://schemas.openxmlformats.org/officeDocument/2006/relationships/hyperlink" Target="https://twitter.com/googledocs/status/730087240156643328" TargetMode="External"/></Relationships>
</file>

<file path=ppt/slides/_rels/slide3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31.xml"/><Relationship Id="rId3" Type="http://schemas.openxmlformats.org/officeDocument/2006/relationships/hyperlink" Target="https://www.slidescarnival.com/?utm_source=template" TargetMode="External"/><Relationship Id="rId4" Type="http://schemas.openxmlformats.org/officeDocument/2006/relationships/image" Target="../media/image3.png"/></Relationships>
</file>

<file path=ppt/slides/slide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46" name="Shape 4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7" name="Google Shape;47;p11"/>
          <p:cNvSpPr txBox="1"/>
          <p:nvPr>
            <p:ph type="ctrTitle"/>
          </p:nvPr>
        </p:nvSpPr>
        <p:spPr>
          <a:xfrm>
            <a:off x="685800" y="1991813"/>
            <a:ext cx="7772400" cy="1159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This is your presentation title</a:t>
            </a:r>
            <a:endParaRPr/>
          </a:p>
        </p:txBody>
      </p:sp>
      <p:grpSp>
        <p:nvGrpSpPr>
          <p:cNvPr id="48" name="Google Shape;48;p11"/>
          <p:cNvGrpSpPr/>
          <p:nvPr/>
        </p:nvGrpSpPr>
        <p:grpSpPr>
          <a:xfrm rot="2194107">
            <a:off x="803001" y="3184731"/>
            <a:ext cx="1014485" cy="642684"/>
            <a:chOff x="238125" y="1918825"/>
            <a:chExt cx="1042450" cy="660400"/>
          </a:xfrm>
        </p:grpSpPr>
        <p:sp>
          <p:nvSpPr>
            <p:cNvPr id="49" name="Google Shape;49;p11"/>
            <p:cNvSpPr/>
            <p:nvPr/>
          </p:nvSpPr>
          <p:spPr>
            <a:xfrm>
              <a:off x="238125" y="1918825"/>
              <a:ext cx="966975" cy="660400"/>
            </a:xfrm>
            <a:custGeom>
              <a:rect b="b" l="l" r="r" t="t"/>
              <a:pathLst>
                <a:path extrusionOk="0" h="26416" w="38679">
                  <a:moveTo>
                    <a:pt x="377" y="7642"/>
                  </a:moveTo>
                  <a:lnTo>
                    <a:pt x="377" y="7925"/>
                  </a:lnTo>
                  <a:lnTo>
                    <a:pt x="472" y="7642"/>
                  </a:lnTo>
                  <a:close/>
                  <a:moveTo>
                    <a:pt x="33584" y="19246"/>
                  </a:moveTo>
                  <a:lnTo>
                    <a:pt x="33396" y="19434"/>
                  </a:lnTo>
                  <a:lnTo>
                    <a:pt x="33396" y="19623"/>
                  </a:lnTo>
                  <a:lnTo>
                    <a:pt x="33584" y="19246"/>
                  </a:lnTo>
                  <a:close/>
                  <a:moveTo>
                    <a:pt x="24434" y="24151"/>
                  </a:moveTo>
                  <a:lnTo>
                    <a:pt x="24339" y="24245"/>
                  </a:lnTo>
                  <a:lnTo>
                    <a:pt x="24434" y="24340"/>
                  </a:lnTo>
                  <a:lnTo>
                    <a:pt x="24434" y="24245"/>
                  </a:lnTo>
                  <a:lnTo>
                    <a:pt x="24434" y="24151"/>
                  </a:lnTo>
                  <a:close/>
                  <a:moveTo>
                    <a:pt x="14717" y="24434"/>
                  </a:moveTo>
                  <a:lnTo>
                    <a:pt x="14764" y="24481"/>
                  </a:lnTo>
                  <a:lnTo>
                    <a:pt x="14764" y="24481"/>
                  </a:lnTo>
                  <a:lnTo>
                    <a:pt x="14811" y="24434"/>
                  </a:lnTo>
                  <a:close/>
                  <a:moveTo>
                    <a:pt x="2924" y="1"/>
                  </a:moveTo>
                  <a:lnTo>
                    <a:pt x="2641" y="95"/>
                  </a:lnTo>
                  <a:lnTo>
                    <a:pt x="2547" y="378"/>
                  </a:lnTo>
                  <a:lnTo>
                    <a:pt x="2547" y="189"/>
                  </a:lnTo>
                  <a:lnTo>
                    <a:pt x="2453" y="378"/>
                  </a:lnTo>
                  <a:lnTo>
                    <a:pt x="2358" y="567"/>
                  </a:lnTo>
                  <a:lnTo>
                    <a:pt x="2453" y="944"/>
                  </a:lnTo>
                  <a:lnTo>
                    <a:pt x="2358" y="850"/>
                  </a:lnTo>
                  <a:lnTo>
                    <a:pt x="2170" y="944"/>
                  </a:lnTo>
                  <a:lnTo>
                    <a:pt x="2358" y="944"/>
                  </a:lnTo>
                  <a:lnTo>
                    <a:pt x="2453" y="1133"/>
                  </a:lnTo>
                  <a:lnTo>
                    <a:pt x="2264" y="1227"/>
                  </a:lnTo>
                  <a:lnTo>
                    <a:pt x="2170" y="1227"/>
                  </a:lnTo>
                  <a:lnTo>
                    <a:pt x="2170" y="1604"/>
                  </a:lnTo>
                  <a:lnTo>
                    <a:pt x="2075" y="1887"/>
                  </a:lnTo>
                  <a:lnTo>
                    <a:pt x="1792" y="2453"/>
                  </a:lnTo>
                  <a:lnTo>
                    <a:pt x="1415" y="3019"/>
                  </a:lnTo>
                  <a:lnTo>
                    <a:pt x="1321" y="3397"/>
                  </a:lnTo>
                  <a:lnTo>
                    <a:pt x="1321" y="3680"/>
                  </a:lnTo>
                  <a:lnTo>
                    <a:pt x="1226" y="3774"/>
                  </a:lnTo>
                  <a:lnTo>
                    <a:pt x="1226" y="3963"/>
                  </a:lnTo>
                  <a:lnTo>
                    <a:pt x="1321" y="4529"/>
                  </a:lnTo>
                  <a:lnTo>
                    <a:pt x="1226" y="4529"/>
                  </a:lnTo>
                  <a:lnTo>
                    <a:pt x="1132" y="4435"/>
                  </a:lnTo>
                  <a:lnTo>
                    <a:pt x="1038" y="4340"/>
                  </a:lnTo>
                  <a:lnTo>
                    <a:pt x="943" y="4340"/>
                  </a:lnTo>
                  <a:lnTo>
                    <a:pt x="1038" y="4435"/>
                  </a:lnTo>
                  <a:lnTo>
                    <a:pt x="1132" y="4623"/>
                  </a:lnTo>
                  <a:lnTo>
                    <a:pt x="1038" y="4812"/>
                  </a:lnTo>
                  <a:lnTo>
                    <a:pt x="849" y="4906"/>
                  </a:lnTo>
                  <a:lnTo>
                    <a:pt x="943" y="4906"/>
                  </a:lnTo>
                  <a:lnTo>
                    <a:pt x="943" y="5001"/>
                  </a:lnTo>
                  <a:lnTo>
                    <a:pt x="943" y="5189"/>
                  </a:lnTo>
                  <a:lnTo>
                    <a:pt x="755" y="5284"/>
                  </a:lnTo>
                  <a:lnTo>
                    <a:pt x="566" y="5378"/>
                  </a:lnTo>
                  <a:lnTo>
                    <a:pt x="566" y="5472"/>
                  </a:lnTo>
                  <a:lnTo>
                    <a:pt x="755" y="5567"/>
                  </a:lnTo>
                  <a:lnTo>
                    <a:pt x="849" y="5661"/>
                  </a:lnTo>
                  <a:lnTo>
                    <a:pt x="755" y="5755"/>
                  </a:lnTo>
                  <a:lnTo>
                    <a:pt x="472" y="5755"/>
                  </a:lnTo>
                  <a:lnTo>
                    <a:pt x="566" y="6604"/>
                  </a:lnTo>
                  <a:lnTo>
                    <a:pt x="566" y="7076"/>
                  </a:lnTo>
                  <a:lnTo>
                    <a:pt x="566" y="7265"/>
                  </a:lnTo>
                  <a:lnTo>
                    <a:pt x="755" y="7265"/>
                  </a:lnTo>
                  <a:lnTo>
                    <a:pt x="849" y="7359"/>
                  </a:lnTo>
                  <a:lnTo>
                    <a:pt x="849" y="7453"/>
                  </a:lnTo>
                  <a:lnTo>
                    <a:pt x="755" y="7548"/>
                  </a:lnTo>
                  <a:lnTo>
                    <a:pt x="566" y="7453"/>
                  </a:lnTo>
                  <a:lnTo>
                    <a:pt x="566" y="7736"/>
                  </a:lnTo>
                  <a:lnTo>
                    <a:pt x="566" y="8114"/>
                  </a:lnTo>
                  <a:lnTo>
                    <a:pt x="472" y="8019"/>
                  </a:lnTo>
                  <a:lnTo>
                    <a:pt x="472" y="7925"/>
                  </a:lnTo>
                  <a:lnTo>
                    <a:pt x="472" y="7831"/>
                  </a:lnTo>
                  <a:lnTo>
                    <a:pt x="377" y="7925"/>
                  </a:lnTo>
                  <a:lnTo>
                    <a:pt x="377" y="8680"/>
                  </a:lnTo>
                  <a:lnTo>
                    <a:pt x="283" y="8868"/>
                  </a:lnTo>
                  <a:lnTo>
                    <a:pt x="189" y="8963"/>
                  </a:lnTo>
                  <a:lnTo>
                    <a:pt x="94" y="8963"/>
                  </a:lnTo>
                  <a:lnTo>
                    <a:pt x="0" y="9151"/>
                  </a:lnTo>
                  <a:lnTo>
                    <a:pt x="94" y="9340"/>
                  </a:lnTo>
                  <a:lnTo>
                    <a:pt x="189" y="9434"/>
                  </a:lnTo>
                  <a:lnTo>
                    <a:pt x="283" y="9623"/>
                  </a:lnTo>
                  <a:lnTo>
                    <a:pt x="283" y="9812"/>
                  </a:lnTo>
                  <a:lnTo>
                    <a:pt x="94" y="9717"/>
                  </a:lnTo>
                  <a:lnTo>
                    <a:pt x="94" y="9906"/>
                  </a:lnTo>
                  <a:lnTo>
                    <a:pt x="189" y="10000"/>
                  </a:lnTo>
                  <a:lnTo>
                    <a:pt x="283" y="10095"/>
                  </a:lnTo>
                  <a:lnTo>
                    <a:pt x="283" y="10378"/>
                  </a:lnTo>
                  <a:lnTo>
                    <a:pt x="94" y="10095"/>
                  </a:lnTo>
                  <a:lnTo>
                    <a:pt x="94" y="10283"/>
                  </a:lnTo>
                  <a:lnTo>
                    <a:pt x="94" y="10566"/>
                  </a:lnTo>
                  <a:lnTo>
                    <a:pt x="94" y="11510"/>
                  </a:lnTo>
                  <a:lnTo>
                    <a:pt x="189" y="12453"/>
                  </a:lnTo>
                  <a:lnTo>
                    <a:pt x="377" y="13208"/>
                  </a:lnTo>
                  <a:lnTo>
                    <a:pt x="566" y="13680"/>
                  </a:lnTo>
                  <a:lnTo>
                    <a:pt x="849" y="14340"/>
                  </a:lnTo>
                  <a:lnTo>
                    <a:pt x="1132" y="14906"/>
                  </a:lnTo>
                  <a:lnTo>
                    <a:pt x="1226" y="15189"/>
                  </a:lnTo>
                  <a:lnTo>
                    <a:pt x="1132" y="15378"/>
                  </a:lnTo>
                  <a:lnTo>
                    <a:pt x="1321" y="15944"/>
                  </a:lnTo>
                  <a:lnTo>
                    <a:pt x="1698" y="16510"/>
                  </a:lnTo>
                  <a:lnTo>
                    <a:pt x="2453" y="17736"/>
                  </a:lnTo>
                  <a:lnTo>
                    <a:pt x="3019" y="18491"/>
                  </a:lnTo>
                  <a:lnTo>
                    <a:pt x="3679" y="19057"/>
                  </a:lnTo>
                  <a:lnTo>
                    <a:pt x="3491" y="19246"/>
                  </a:lnTo>
                  <a:lnTo>
                    <a:pt x="3774" y="19434"/>
                  </a:lnTo>
                  <a:lnTo>
                    <a:pt x="3868" y="19434"/>
                  </a:lnTo>
                  <a:lnTo>
                    <a:pt x="4151" y="19623"/>
                  </a:lnTo>
                  <a:lnTo>
                    <a:pt x="4245" y="19906"/>
                  </a:lnTo>
                  <a:lnTo>
                    <a:pt x="4434" y="20189"/>
                  </a:lnTo>
                  <a:lnTo>
                    <a:pt x="4717" y="20378"/>
                  </a:lnTo>
                  <a:lnTo>
                    <a:pt x="4623" y="20472"/>
                  </a:lnTo>
                  <a:lnTo>
                    <a:pt x="4717" y="20472"/>
                  </a:lnTo>
                  <a:lnTo>
                    <a:pt x="4811" y="20566"/>
                  </a:lnTo>
                  <a:lnTo>
                    <a:pt x="5566" y="21321"/>
                  </a:lnTo>
                  <a:lnTo>
                    <a:pt x="5849" y="21604"/>
                  </a:lnTo>
                  <a:lnTo>
                    <a:pt x="6415" y="22076"/>
                  </a:lnTo>
                  <a:lnTo>
                    <a:pt x="6415" y="21887"/>
                  </a:lnTo>
                  <a:lnTo>
                    <a:pt x="6604" y="21793"/>
                  </a:lnTo>
                  <a:lnTo>
                    <a:pt x="6604" y="21793"/>
                  </a:lnTo>
                  <a:lnTo>
                    <a:pt x="6509" y="21981"/>
                  </a:lnTo>
                  <a:lnTo>
                    <a:pt x="6604" y="21887"/>
                  </a:lnTo>
                  <a:lnTo>
                    <a:pt x="6698" y="21887"/>
                  </a:lnTo>
                  <a:lnTo>
                    <a:pt x="6698" y="22076"/>
                  </a:lnTo>
                  <a:lnTo>
                    <a:pt x="6509" y="22076"/>
                  </a:lnTo>
                  <a:lnTo>
                    <a:pt x="7075" y="22547"/>
                  </a:lnTo>
                  <a:lnTo>
                    <a:pt x="7924" y="23113"/>
                  </a:lnTo>
                  <a:lnTo>
                    <a:pt x="8773" y="23585"/>
                  </a:lnTo>
                  <a:lnTo>
                    <a:pt x="9245" y="23679"/>
                  </a:lnTo>
                  <a:lnTo>
                    <a:pt x="9622" y="23679"/>
                  </a:lnTo>
                  <a:lnTo>
                    <a:pt x="9528" y="23868"/>
                  </a:lnTo>
                  <a:lnTo>
                    <a:pt x="9622" y="23962"/>
                  </a:lnTo>
                  <a:lnTo>
                    <a:pt x="10094" y="24151"/>
                  </a:lnTo>
                  <a:lnTo>
                    <a:pt x="10660" y="24151"/>
                  </a:lnTo>
                  <a:lnTo>
                    <a:pt x="11226" y="24340"/>
                  </a:lnTo>
                  <a:lnTo>
                    <a:pt x="11981" y="24811"/>
                  </a:lnTo>
                  <a:lnTo>
                    <a:pt x="13113" y="25377"/>
                  </a:lnTo>
                  <a:lnTo>
                    <a:pt x="13490" y="25377"/>
                  </a:lnTo>
                  <a:lnTo>
                    <a:pt x="13868" y="25472"/>
                  </a:lnTo>
                  <a:lnTo>
                    <a:pt x="14811" y="25660"/>
                  </a:lnTo>
                  <a:lnTo>
                    <a:pt x="16320" y="26226"/>
                  </a:lnTo>
                  <a:lnTo>
                    <a:pt x="16415" y="26132"/>
                  </a:lnTo>
                  <a:lnTo>
                    <a:pt x="16604" y="26038"/>
                  </a:lnTo>
                  <a:lnTo>
                    <a:pt x="17264" y="26132"/>
                  </a:lnTo>
                  <a:lnTo>
                    <a:pt x="18490" y="26321"/>
                  </a:lnTo>
                  <a:lnTo>
                    <a:pt x="19056" y="26415"/>
                  </a:lnTo>
                  <a:lnTo>
                    <a:pt x="19811" y="26415"/>
                  </a:lnTo>
                  <a:lnTo>
                    <a:pt x="19905" y="26226"/>
                  </a:lnTo>
                  <a:lnTo>
                    <a:pt x="20094" y="26132"/>
                  </a:lnTo>
                  <a:lnTo>
                    <a:pt x="20283" y="26132"/>
                  </a:lnTo>
                  <a:lnTo>
                    <a:pt x="20188" y="26321"/>
                  </a:lnTo>
                  <a:lnTo>
                    <a:pt x="20754" y="26226"/>
                  </a:lnTo>
                  <a:lnTo>
                    <a:pt x="21415" y="26132"/>
                  </a:lnTo>
                  <a:lnTo>
                    <a:pt x="21981" y="26038"/>
                  </a:lnTo>
                  <a:lnTo>
                    <a:pt x="22641" y="25849"/>
                  </a:lnTo>
                  <a:lnTo>
                    <a:pt x="22641" y="25943"/>
                  </a:lnTo>
                  <a:lnTo>
                    <a:pt x="23113" y="25943"/>
                  </a:lnTo>
                  <a:lnTo>
                    <a:pt x="23679" y="25849"/>
                  </a:lnTo>
                  <a:lnTo>
                    <a:pt x="24151" y="25566"/>
                  </a:lnTo>
                  <a:lnTo>
                    <a:pt x="24811" y="25283"/>
                  </a:lnTo>
                  <a:lnTo>
                    <a:pt x="25943" y="24906"/>
                  </a:lnTo>
                  <a:lnTo>
                    <a:pt x="26603" y="24717"/>
                  </a:lnTo>
                  <a:lnTo>
                    <a:pt x="27358" y="24340"/>
                  </a:lnTo>
                  <a:lnTo>
                    <a:pt x="28113" y="23962"/>
                  </a:lnTo>
                  <a:lnTo>
                    <a:pt x="28867" y="23396"/>
                  </a:lnTo>
                  <a:lnTo>
                    <a:pt x="28867" y="23491"/>
                  </a:lnTo>
                  <a:lnTo>
                    <a:pt x="28773" y="23585"/>
                  </a:lnTo>
                  <a:lnTo>
                    <a:pt x="28679" y="23679"/>
                  </a:lnTo>
                  <a:lnTo>
                    <a:pt x="28490" y="23868"/>
                  </a:lnTo>
                  <a:lnTo>
                    <a:pt x="28396" y="23868"/>
                  </a:lnTo>
                  <a:lnTo>
                    <a:pt x="28490" y="23962"/>
                  </a:lnTo>
                  <a:lnTo>
                    <a:pt x="29056" y="23302"/>
                  </a:lnTo>
                  <a:lnTo>
                    <a:pt x="29433" y="23113"/>
                  </a:lnTo>
                  <a:lnTo>
                    <a:pt x="29528" y="23113"/>
                  </a:lnTo>
                  <a:lnTo>
                    <a:pt x="29528" y="23208"/>
                  </a:lnTo>
                  <a:lnTo>
                    <a:pt x="30094" y="22736"/>
                  </a:lnTo>
                  <a:lnTo>
                    <a:pt x="30377" y="22547"/>
                  </a:lnTo>
                  <a:lnTo>
                    <a:pt x="30660" y="22264"/>
                  </a:lnTo>
                  <a:lnTo>
                    <a:pt x="30754" y="22264"/>
                  </a:lnTo>
                  <a:lnTo>
                    <a:pt x="30754" y="22170"/>
                  </a:lnTo>
                  <a:lnTo>
                    <a:pt x="30754" y="21981"/>
                  </a:lnTo>
                  <a:lnTo>
                    <a:pt x="30754" y="21793"/>
                  </a:lnTo>
                  <a:lnTo>
                    <a:pt x="31132" y="21793"/>
                  </a:lnTo>
                  <a:lnTo>
                    <a:pt x="31226" y="21981"/>
                  </a:lnTo>
                  <a:lnTo>
                    <a:pt x="31415" y="21604"/>
                  </a:lnTo>
                  <a:lnTo>
                    <a:pt x="31509" y="21510"/>
                  </a:lnTo>
                  <a:lnTo>
                    <a:pt x="31603" y="21510"/>
                  </a:lnTo>
                  <a:lnTo>
                    <a:pt x="31698" y="21227"/>
                  </a:lnTo>
                  <a:lnTo>
                    <a:pt x="31886" y="21038"/>
                  </a:lnTo>
                  <a:lnTo>
                    <a:pt x="32264" y="20566"/>
                  </a:lnTo>
                  <a:lnTo>
                    <a:pt x="33207" y="20000"/>
                  </a:lnTo>
                  <a:lnTo>
                    <a:pt x="33018" y="20000"/>
                  </a:lnTo>
                  <a:lnTo>
                    <a:pt x="33396" y="19434"/>
                  </a:lnTo>
                  <a:lnTo>
                    <a:pt x="33584" y="18963"/>
                  </a:lnTo>
                  <a:lnTo>
                    <a:pt x="33679" y="18679"/>
                  </a:lnTo>
                  <a:lnTo>
                    <a:pt x="33962" y="18491"/>
                  </a:lnTo>
                  <a:lnTo>
                    <a:pt x="34150" y="18679"/>
                  </a:lnTo>
                  <a:lnTo>
                    <a:pt x="34339" y="18019"/>
                  </a:lnTo>
                  <a:lnTo>
                    <a:pt x="34433" y="18113"/>
                  </a:lnTo>
                  <a:lnTo>
                    <a:pt x="34528" y="18019"/>
                  </a:lnTo>
                  <a:lnTo>
                    <a:pt x="34622" y="17736"/>
                  </a:lnTo>
                  <a:lnTo>
                    <a:pt x="34716" y="17642"/>
                  </a:lnTo>
                  <a:lnTo>
                    <a:pt x="34905" y="17359"/>
                  </a:lnTo>
                  <a:lnTo>
                    <a:pt x="35282" y="16887"/>
                  </a:lnTo>
                  <a:lnTo>
                    <a:pt x="35282" y="16981"/>
                  </a:lnTo>
                  <a:lnTo>
                    <a:pt x="35282" y="17076"/>
                  </a:lnTo>
                  <a:lnTo>
                    <a:pt x="35282" y="17170"/>
                  </a:lnTo>
                  <a:lnTo>
                    <a:pt x="35377" y="17170"/>
                  </a:lnTo>
                  <a:lnTo>
                    <a:pt x="35565" y="16510"/>
                  </a:lnTo>
                  <a:lnTo>
                    <a:pt x="35754" y="16132"/>
                  </a:lnTo>
                  <a:lnTo>
                    <a:pt x="35943" y="15755"/>
                  </a:lnTo>
                  <a:lnTo>
                    <a:pt x="36226" y="15189"/>
                  </a:lnTo>
                  <a:lnTo>
                    <a:pt x="36698" y="14340"/>
                  </a:lnTo>
                  <a:lnTo>
                    <a:pt x="37075" y="13114"/>
                  </a:lnTo>
                  <a:lnTo>
                    <a:pt x="37358" y="12359"/>
                  </a:lnTo>
                  <a:lnTo>
                    <a:pt x="37452" y="12170"/>
                  </a:lnTo>
                  <a:lnTo>
                    <a:pt x="37641" y="11887"/>
                  </a:lnTo>
                  <a:lnTo>
                    <a:pt x="37641" y="11982"/>
                  </a:lnTo>
                  <a:lnTo>
                    <a:pt x="37641" y="12076"/>
                  </a:lnTo>
                  <a:lnTo>
                    <a:pt x="37735" y="11604"/>
                  </a:lnTo>
                  <a:lnTo>
                    <a:pt x="37547" y="11699"/>
                  </a:lnTo>
                  <a:lnTo>
                    <a:pt x="37452" y="11416"/>
                  </a:lnTo>
                  <a:lnTo>
                    <a:pt x="37547" y="11416"/>
                  </a:lnTo>
                  <a:lnTo>
                    <a:pt x="37641" y="11321"/>
                  </a:lnTo>
                  <a:lnTo>
                    <a:pt x="37735" y="11321"/>
                  </a:lnTo>
                  <a:lnTo>
                    <a:pt x="37735" y="11227"/>
                  </a:lnTo>
                  <a:lnTo>
                    <a:pt x="37641" y="10944"/>
                  </a:lnTo>
                  <a:lnTo>
                    <a:pt x="37735" y="10472"/>
                  </a:lnTo>
                  <a:lnTo>
                    <a:pt x="37924" y="10661"/>
                  </a:lnTo>
                  <a:lnTo>
                    <a:pt x="37830" y="10378"/>
                  </a:lnTo>
                  <a:lnTo>
                    <a:pt x="37924" y="10095"/>
                  </a:lnTo>
                  <a:lnTo>
                    <a:pt x="37924" y="10283"/>
                  </a:lnTo>
                  <a:lnTo>
                    <a:pt x="38018" y="10283"/>
                  </a:lnTo>
                  <a:lnTo>
                    <a:pt x="38207" y="9906"/>
                  </a:lnTo>
                  <a:lnTo>
                    <a:pt x="38301" y="9812"/>
                  </a:lnTo>
                  <a:lnTo>
                    <a:pt x="38113" y="9623"/>
                  </a:lnTo>
                  <a:lnTo>
                    <a:pt x="38113" y="9434"/>
                  </a:lnTo>
                  <a:lnTo>
                    <a:pt x="38113" y="9246"/>
                  </a:lnTo>
                  <a:lnTo>
                    <a:pt x="38018" y="8963"/>
                  </a:lnTo>
                  <a:lnTo>
                    <a:pt x="38207" y="9151"/>
                  </a:lnTo>
                  <a:lnTo>
                    <a:pt x="38301" y="9057"/>
                  </a:lnTo>
                  <a:lnTo>
                    <a:pt x="38490" y="8680"/>
                  </a:lnTo>
                  <a:lnTo>
                    <a:pt x="38679" y="8302"/>
                  </a:lnTo>
                  <a:lnTo>
                    <a:pt x="38490" y="8302"/>
                  </a:lnTo>
                  <a:lnTo>
                    <a:pt x="38490" y="8114"/>
                  </a:lnTo>
                  <a:lnTo>
                    <a:pt x="38490" y="7831"/>
                  </a:lnTo>
                  <a:lnTo>
                    <a:pt x="38584" y="7642"/>
                  </a:lnTo>
                  <a:lnTo>
                    <a:pt x="38584" y="7359"/>
                  </a:lnTo>
                  <a:lnTo>
                    <a:pt x="38396" y="6793"/>
                  </a:lnTo>
                  <a:lnTo>
                    <a:pt x="38207" y="6321"/>
                  </a:lnTo>
                  <a:lnTo>
                    <a:pt x="38301" y="6321"/>
                  </a:lnTo>
                  <a:lnTo>
                    <a:pt x="38396" y="6416"/>
                  </a:lnTo>
                  <a:lnTo>
                    <a:pt x="38396" y="6133"/>
                  </a:lnTo>
                  <a:lnTo>
                    <a:pt x="38490" y="5850"/>
                  </a:lnTo>
                  <a:lnTo>
                    <a:pt x="38490" y="5567"/>
                  </a:lnTo>
                  <a:lnTo>
                    <a:pt x="38584" y="5567"/>
                  </a:lnTo>
                  <a:lnTo>
                    <a:pt x="38679" y="5661"/>
                  </a:lnTo>
                  <a:lnTo>
                    <a:pt x="38490" y="5189"/>
                  </a:lnTo>
                  <a:lnTo>
                    <a:pt x="38679" y="5284"/>
                  </a:lnTo>
                  <a:lnTo>
                    <a:pt x="38584" y="5001"/>
                  </a:lnTo>
                  <a:lnTo>
                    <a:pt x="38490" y="5095"/>
                  </a:lnTo>
                  <a:lnTo>
                    <a:pt x="38396" y="5095"/>
                  </a:lnTo>
                  <a:lnTo>
                    <a:pt x="38396" y="5001"/>
                  </a:lnTo>
                  <a:lnTo>
                    <a:pt x="38301" y="5095"/>
                  </a:lnTo>
                  <a:lnTo>
                    <a:pt x="38207" y="5189"/>
                  </a:lnTo>
                  <a:lnTo>
                    <a:pt x="38301" y="5378"/>
                  </a:lnTo>
                  <a:lnTo>
                    <a:pt x="38396" y="5755"/>
                  </a:lnTo>
                  <a:lnTo>
                    <a:pt x="38396" y="5755"/>
                  </a:lnTo>
                  <a:lnTo>
                    <a:pt x="38207" y="5661"/>
                  </a:lnTo>
                  <a:lnTo>
                    <a:pt x="38396" y="5944"/>
                  </a:lnTo>
                  <a:lnTo>
                    <a:pt x="38207" y="6038"/>
                  </a:lnTo>
                  <a:lnTo>
                    <a:pt x="38113" y="5944"/>
                  </a:lnTo>
                  <a:lnTo>
                    <a:pt x="38113" y="6038"/>
                  </a:lnTo>
                  <a:lnTo>
                    <a:pt x="38113" y="6133"/>
                  </a:lnTo>
                  <a:lnTo>
                    <a:pt x="38113" y="6416"/>
                  </a:lnTo>
                  <a:lnTo>
                    <a:pt x="38018" y="6416"/>
                  </a:lnTo>
                  <a:lnTo>
                    <a:pt x="38018" y="6887"/>
                  </a:lnTo>
                  <a:lnTo>
                    <a:pt x="38018" y="7076"/>
                  </a:lnTo>
                  <a:lnTo>
                    <a:pt x="38113" y="7170"/>
                  </a:lnTo>
                  <a:lnTo>
                    <a:pt x="38207" y="7170"/>
                  </a:lnTo>
                  <a:lnTo>
                    <a:pt x="38301" y="7359"/>
                  </a:lnTo>
                  <a:lnTo>
                    <a:pt x="37830" y="7548"/>
                  </a:lnTo>
                  <a:lnTo>
                    <a:pt x="38018" y="7642"/>
                  </a:lnTo>
                  <a:lnTo>
                    <a:pt x="38113" y="8019"/>
                  </a:lnTo>
                  <a:lnTo>
                    <a:pt x="38113" y="8302"/>
                  </a:lnTo>
                  <a:lnTo>
                    <a:pt x="38018" y="8397"/>
                  </a:lnTo>
                  <a:lnTo>
                    <a:pt x="37830" y="8397"/>
                  </a:lnTo>
                  <a:lnTo>
                    <a:pt x="37924" y="8585"/>
                  </a:lnTo>
                  <a:lnTo>
                    <a:pt x="38018" y="8774"/>
                  </a:lnTo>
                  <a:lnTo>
                    <a:pt x="37924" y="8963"/>
                  </a:lnTo>
                  <a:lnTo>
                    <a:pt x="37830" y="8774"/>
                  </a:lnTo>
                  <a:lnTo>
                    <a:pt x="37641" y="8868"/>
                  </a:lnTo>
                  <a:lnTo>
                    <a:pt x="37735" y="8963"/>
                  </a:lnTo>
                  <a:lnTo>
                    <a:pt x="37735" y="9246"/>
                  </a:lnTo>
                  <a:lnTo>
                    <a:pt x="37641" y="9812"/>
                  </a:lnTo>
                  <a:lnTo>
                    <a:pt x="37358" y="10378"/>
                  </a:lnTo>
                  <a:lnTo>
                    <a:pt x="37169" y="10755"/>
                  </a:lnTo>
                  <a:lnTo>
                    <a:pt x="37358" y="11038"/>
                  </a:lnTo>
                  <a:lnTo>
                    <a:pt x="37264" y="11321"/>
                  </a:lnTo>
                  <a:lnTo>
                    <a:pt x="37075" y="11227"/>
                  </a:lnTo>
                  <a:lnTo>
                    <a:pt x="37075" y="11321"/>
                  </a:lnTo>
                  <a:lnTo>
                    <a:pt x="37075" y="11604"/>
                  </a:lnTo>
                  <a:lnTo>
                    <a:pt x="36981" y="11510"/>
                  </a:lnTo>
                  <a:lnTo>
                    <a:pt x="36886" y="11887"/>
                  </a:lnTo>
                  <a:lnTo>
                    <a:pt x="36792" y="12265"/>
                  </a:lnTo>
                  <a:lnTo>
                    <a:pt x="36886" y="12359"/>
                  </a:lnTo>
                  <a:lnTo>
                    <a:pt x="37169" y="12359"/>
                  </a:lnTo>
                  <a:lnTo>
                    <a:pt x="37264" y="12548"/>
                  </a:lnTo>
                  <a:lnTo>
                    <a:pt x="37075" y="12453"/>
                  </a:lnTo>
                  <a:lnTo>
                    <a:pt x="36981" y="12548"/>
                  </a:lnTo>
                  <a:lnTo>
                    <a:pt x="36886" y="12359"/>
                  </a:lnTo>
                  <a:lnTo>
                    <a:pt x="36981" y="12642"/>
                  </a:lnTo>
                  <a:lnTo>
                    <a:pt x="36981" y="12642"/>
                  </a:lnTo>
                  <a:lnTo>
                    <a:pt x="36886" y="12548"/>
                  </a:lnTo>
                  <a:lnTo>
                    <a:pt x="36792" y="12453"/>
                  </a:lnTo>
                  <a:lnTo>
                    <a:pt x="36414" y="13114"/>
                  </a:lnTo>
                  <a:lnTo>
                    <a:pt x="36320" y="13491"/>
                  </a:lnTo>
                  <a:lnTo>
                    <a:pt x="36320" y="13868"/>
                  </a:lnTo>
                  <a:lnTo>
                    <a:pt x="35754" y="15095"/>
                  </a:lnTo>
                  <a:lnTo>
                    <a:pt x="35377" y="15755"/>
                  </a:lnTo>
                  <a:lnTo>
                    <a:pt x="34999" y="16227"/>
                  </a:lnTo>
                  <a:lnTo>
                    <a:pt x="34999" y="16038"/>
                  </a:lnTo>
                  <a:lnTo>
                    <a:pt x="34716" y="16321"/>
                  </a:lnTo>
                  <a:lnTo>
                    <a:pt x="34528" y="16698"/>
                  </a:lnTo>
                  <a:lnTo>
                    <a:pt x="34528" y="16698"/>
                  </a:lnTo>
                  <a:lnTo>
                    <a:pt x="34716" y="16604"/>
                  </a:lnTo>
                  <a:lnTo>
                    <a:pt x="34150" y="17170"/>
                  </a:lnTo>
                  <a:lnTo>
                    <a:pt x="33584" y="17736"/>
                  </a:lnTo>
                  <a:lnTo>
                    <a:pt x="33679" y="17830"/>
                  </a:lnTo>
                  <a:lnTo>
                    <a:pt x="33773" y="17736"/>
                  </a:lnTo>
                  <a:lnTo>
                    <a:pt x="33867" y="17736"/>
                  </a:lnTo>
                  <a:lnTo>
                    <a:pt x="33867" y="17830"/>
                  </a:lnTo>
                  <a:lnTo>
                    <a:pt x="33679" y="17925"/>
                  </a:lnTo>
                  <a:lnTo>
                    <a:pt x="33490" y="18019"/>
                  </a:lnTo>
                  <a:lnTo>
                    <a:pt x="33396" y="18113"/>
                  </a:lnTo>
                  <a:lnTo>
                    <a:pt x="33207" y="18208"/>
                  </a:lnTo>
                  <a:lnTo>
                    <a:pt x="33113" y="18585"/>
                  </a:lnTo>
                  <a:lnTo>
                    <a:pt x="33207" y="18679"/>
                  </a:lnTo>
                  <a:lnTo>
                    <a:pt x="33207" y="18774"/>
                  </a:lnTo>
                  <a:lnTo>
                    <a:pt x="33018" y="18963"/>
                  </a:lnTo>
                  <a:lnTo>
                    <a:pt x="32924" y="18963"/>
                  </a:lnTo>
                  <a:lnTo>
                    <a:pt x="32924" y="18868"/>
                  </a:lnTo>
                  <a:lnTo>
                    <a:pt x="32924" y="18679"/>
                  </a:lnTo>
                  <a:lnTo>
                    <a:pt x="32735" y="18868"/>
                  </a:lnTo>
                  <a:lnTo>
                    <a:pt x="32641" y="18963"/>
                  </a:lnTo>
                  <a:lnTo>
                    <a:pt x="32547" y="18963"/>
                  </a:lnTo>
                  <a:lnTo>
                    <a:pt x="32547" y="19057"/>
                  </a:lnTo>
                  <a:lnTo>
                    <a:pt x="32735" y="18963"/>
                  </a:lnTo>
                  <a:lnTo>
                    <a:pt x="32735" y="18963"/>
                  </a:lnTo>
                  <a:lnTo>
                    <a:pt x="32075" y="19717"/>
                  </a:lnTo>
                  <a:lnTo>
                    <a:pt x="31698" y="20000"/>
                  </a:lnTo>
                  <a:lnTo>
                    <a:pt x="31603" y="20000"/>
                  </a:lnTo>
                  <a:lnTo>
                    <a:pt x="31603" y="19906"/>
                  </a:lnTo>
                  <a:lnTo>
                    <a:pt x="31320" y="20095"/>
                  </a:lnTo>
                  <a:lnTo>
                    <a:pt x="31037" y="20283"/>
                  </a:lnTo>
                  <a:lnTo>
                    <a:pt x="31132" y="20095"/>
                  </a:lnTo>
                  <a:lnTo>
                    <a:pt x="30943" y="20283"/>
                  </a:lnTo>
                  <a:lnTo>
                    <a:pt x="31132" y="20378"/>
                  </a:lnTo>
                  <a:lnTo>
                    <a:pt x="31037" y="20661"/>
                  </a:lnTo>
                  <a:lnTo>
                    <a:pt x="30849" y="20849"/>
                  </a:lnTo>
                  <a:lnTo>
                    <a:pt x="30754" y="20944"/>
                  </a:lnTo>
                  <a:lnTo>
                    <a:pt x="30660" y="20849"/>
                  </a:lnTo>
                  <a:lnTo>
                    <a:pt x="30849" y="20755"/>
                  </a:lnTo>
                  <a:lnTo>
                    <a:pt x="30754" y="20755"/>
                  </a:lnTo>
                  <a:lnTo>
                    <a:pt x="30754" y="20661"/>
                  </a:lnTo>
                  <a:lnTo>
                    <a:pt x="30754" y="20566"/>
                  </a:lnTo>
                  <a:lnTo>
                    <a:pt x="30660" y="20661"/>
                  </a:lnTo>
                  <a:lnTo>
                    <a:pt x="30471" y="20849"/>
                  </a:lnTo>
                  <a:lnTo>
                    <a:pt x="30094" y="21038"/>
                  </a:lnTo>
                  <a:lnTo>
                    <a:pt x="30188" y="21038"/>
                  </a:lnTo>
                  <a:lnTo>
                    <a:pt x="30188" y="21227"/>
                  </a:lnTo>
                  <a:lnTo>
                    <a:pt x="29905" y="21604"/>
                  </a:lnTo>
                  <a:lnTo>
                    <a:pt x="30188" y="21415"/>
                  </a:lnTo>
                  <a:lnTo>
                    <a:pt x="29905" y="21793"/>
                  </a:lnTo>
                  <a:lnTo>
                    <a:pt x="29905" y="21698"/>
                  </a:lnTo>
                  <a:lnTo>
                    <a:pt x="29811" y="21793"/>
                  </a:lnTo>
                  <a:lnTo>
                    <a:pt x="29716" y="21887"/>
                  </a:lnTo>
                  <a:lnTo>
                    <a:pt x="29339" y="21981"/>
                  </a:lnTo>
                  <a:lnTo>
                    <a:pt x="28867" y="21981"/>
                  </a:lnTo>
                  <a:lnTo>
                    <a:pt x="28773" y="22076"/>
                  </a:lnTo>
                  <a:lnTo>
                    <a:pt x="28584" y="22170"/>
                  </a:lnTo>
                  <a:lnTo>
                    <a:pt x="28679" y="22264"/>
                  </a:lnTo>
                  <a:lnTo>
                    <a:pt x="28679" y="22453"/>
                  </a:lnTo>
                  <a:lnTo>
                    <a:pt x="28962" y="22076"/>
                  </a:lnTo>
                  <a:lnTo>
                    <a:pt x="28867" y="22453"/>
                  </a:lnTo>
                  <a:lnTo>
                    <a:pt x="29150" y="22264"/>
                  </a:lnTo>
                  <a:lnTo>
                    <a:pt x="29150" y="22359"/>
                  </a:lnTo>
                  <a:lnTo>
                    <a:pt x="28679" y="22642"/>
                  </a:lnTo>
                  <a:lnTo>
                    <a:pt x="28490" y="22547"/>
                  </a:lnTo>
                  <a:lnTo>
                    <a:pt x="28396" y="22453"/>
                  </a:lnTo>
                  <a:lnTo>
                    <a:pt x="28301" y="22453"/>
                  </a:lnTo>
                  <a:lnTo>
                    <a:pt x="28207" y="22547"/>
                  </a:lnTo>
                  <a:lnTo>
                    <a:pt x="27924" y="22736"/>
                  </a:lnTo>
                  <a:lnTo>
                    <a:pt x="27641" y="22925"/>
                  </a:lnTo>
                  <a:lnTo>
                    <a:pt x="27735" y="22925"/>
                  </a:lnTo>
                  <a:lnTo>
                    <a:pt x="26886" y="23491"/>
                  </a:lnTo>
                  <a:lnTo>
                    <a:pt x="26132" y="23962"/>
                  </a:lnTo>
                  <a:lnTo>
                    <a:pt x="26132" y="23774"/>
                  </a:lnTo>
                  <a:lnTo>
                    <a:pt x="26226" y="23585"/>
                  </a:lnTo>
                  <a:lnTo>
                    <a:pt x="25754" y="23868"/>
                  </a:lnTo>
                  <a:lnTo>
                    <a:pt x="25471" y="24151"/>
                  </a:lnTo>
                  <a:lnTo>
                    <a:pt x="25377" y="24245"/>
                  </a:lnTo>
                  <a:lnTo>
                    <a:pt x="25471" y="24340"/>
                  </a:lnTo>
                  <a:lnTo>
                    <a:pt x="25188" y="24245"/>
                  </a:lnTo>
                  <a:lnTo>
                    <a:pt x="24905" y="24245"/>
                  </a:lnTo>
                  <a:lnTo>
                    <a:pt x="24434" y="24340"/>
                  </a:lnTo>
                  <a:lnTo>
                    <a:pt x="23585" y="24811"/>
                  </a:lnTo>
                  <a:lnTo>
                    <a:pt x="23207" y="24906"/>
                  </a:lnTo>
                  <a:lnTo>
                    <a:pt x="22924" y="25000"/>
                  </a:lnTo>
                  <a:lnTo>
                    <a:pt x="22830" y="24906"/>
                  </a:lnTo>
                  <a:lnTo>
                    <a:pt x="22924" y="24811"/>
                  </a:lnTo>
                  <a:lnTo>
                    <a:pt x="22830" y="24717"/>
                  </a:lnTo>
                  <a:lnTo>
                    <a:pt x="21886" y="24717"/>
                  </a:lnTo>
                  <a:lnTo>
                    <a:pt x="21509" y="24906"/>
                  </a:lnTo>
                  <a:lnTo>
                    <a:pt x="21037" y="25189"/>
                  </a:lnTo>
                  <a:lnTo>
                    <a:pt x="20660" y="25283"/>
                  </a:lnTo>
                  <a:lnTo>
                    <a:pt x="20754" y="25189"/>
                  </a:lnTo>
                  <a:lnTo>
                    <a:pt x="20754" y="25094"/>
                  </a:lnTo>
                  <a:lnTo>
                    <a:pt x="20471" y="25283"/>
                  </a:lnTo>
                  <a:lnTo>
                    <a:pt x="20377" y="25377"/>
                  </a:lnTo>
                  <a:lnTo>
                    <a:pt x="20188" y="25094"/>
                  </a:lnTo>
                  <a:lnTo>
                    <a:pt x="20471" y="25094"/>
                  </a:lnTo>
                  <a:lnTo>
                    <a:pt x="20094" y="25000"/>
                  </a:lnTo>
                  <a:lnTo>
                    <a:pt x="19339" y="25094"/>
                  </a:lnTo>
                  <a:lnTo>
                    <a:pt x="18019" y="25377"/>
                  </a:lnTo>
                  <a:lnTo>
                    <a:pt x="18019" y="25377"/>
                  </a:lnTo>
                  <a:lnTo>
                    <a:pt x="18679" y="25000"/>
                  </a:lnTo>
                  <a:lnTo>
                    <a:pt x="18396" y="25000"/>
                  </a:lnTo>
                  <a:lnTo>
                    <a:pt x="18113" y="25094"/>
                  </a:lnTo>
                  <a:lnTo>
                    <a:pt x="17830" y="25094"/>
                  </a:lnTo>
                  <a:lnTo>
                    <a:pt x="17075" y="25000"/>
                  </a:lnTo>
                  <a:lnTo>
                    <a:pt x="15943" y="24717"/>
                  </a:lnTo>
                  <a:lnTo>
                    <a:pt x="15094" y="24623"/>
                  </a:lnTo>
                  <a:lnTo>
                    <a:pt x="14811" y="24528"/>
                  </a:lnTo>
                  <a:lnTo>
                    <a:pt x="14764" y="24481"/>
                  </a:lnTo>
                  <a:lnTo>
                    <a:pt x="14764" y="24481"/>
                  </a:lnTo>
                  <a:lnTo>
                    <a:pt x="14717" y="24528"/>
                  </a:lnTo>
                  <a:lnTo>
                    <a:pt x="14339" y="24340"/>
                  </a:lnTo>
                  <a:lnTo>
                    <a:pt x="13868" y="24057"/>
                  </a:lnTo>
                  <a:lnTo>
                    <a:pt x="13868" y="24057"/>
                  </a:lnTo>
                  <a:lnTo>
                    <a:pt x="14056" y="24245"/>
                  </a:lnTo>
                  <a:lnTo>
                    <a:pt x="13868" y="24245"/>
                  </a:lnTo>
                  <a:lnTo>
                    <a:pt x="13679" y="24151"/>
                  </a:lnTo>
                  <a:lnTo>
                    <a:pt x="13585" y="23962"/>
                  </a:lnTo>
                  <a:lnTo>
                    <a:pt x="13396" y="23962"/>
                  </a:lnTo>
                  <a:lnTo>
                    <a:pt x="13490" y="23868"/>
                  </a:lnTo>
                  <a:lnTo>
                    <a:pt x="12924" y="23868"/>
                  </a:lnTo>
                  <a:lnTo>
                    <a:pt x="12170" y="23679"/>
                  </a:lnTo>
                  <a:lnTo>
                    <a:pt x="11509" y="23491"/>
                  </a:lnTo>
                  <a:lnTo>
                    <a:pt x="11226" y="23302"/>
                  </a:lnTo>
                  <a:lnTo>
                    <a:pt x="11132" y="23113"/>
                  </a:lnTo>
                  <a:lnTo>
                    <a:pt x="10755" y="23113"/>
                  </a:lnTo>
                  <a:lnTo>
                    <a:pt x="10472" y="22925"/>
                  </a:lnTo>
                  <a:lnTo>
                    <a:pt x="10566" y="22925"/>
                  </a:lnTo>
                  <a:lnTo>
                    <a:pt x="10094" y="22736"/>
                  </a:lnTo>
                  <a:lnTo>
                    <a:pt x="9717" y="22642"/>
                  </a:lnTo>
                  <a:lnTo>
                    <a:pt x="9339" y="22642"/>
                  </a:lnTo>
                  <a:lnTo>
                    <a:pt x="9339" y="22453"/>
                  </a:lnTo>
                  <a:lnTo>
                    <a:pt x="9339" y="22264"/>
                  </a:lnTo>
                  <a:lnTo>
                    <a:pt x="9056" y="21981"/>
                  </a:lnTo>
                  <a:lnTo>
                    <a:pt x="7924" y="21321"/>
                  </a:lnTo>
                  <a:lnTo>
                    <a:pt x="7453" y="21038"/>
                  </a:lnTo>
                  <a:lnTo>
                    <a:pt x="6887" y="20566"/>
                  </a:lnTo>
                  <a:lnTo>
                    <a:pt x="6132" y="19906"/>
                  </a:lnTo>
                  <a:lnTo>
                    <a:pt x="5755" y="19717"/>
                  </a:lnTo>
                  <a:lnTo>
                    <a:pt x="5660" y="19623"/>
                  </a:lnTo>
                  <a:lnTo>
                    <a:pt x="5472" y="19623"/>
                  </a:lnTo>
                  <a:lnTo>
                    <a:pt x="5283" y="19246"/>
                  </a:lnTo>
                  <a:lnTo>
                    <a:pt x="4906" y="18774"/>
                  </a:lnTo>
                  <a:lnTo>
                    <a:pt x="4528" y="18302"/>
                  </a:lnTo>
                  <a:lnTo>
                    <a:pt x="4151" y="18019"/>
                  </a:lnTo>
                  <a:lnTo>
                    <a:pt x="4151" y="17736"/>
                  </a:lnTo>
                  <a:lnTo>
                    <a:pt x="4057" y="17547"/>
                  </a:lnTo>
                  <a:lnTo>
                    <a:pt x="3679" y="17076"/>
                  </a:lnTo>
                  <a:lnTo>
                    <a:pt x="3868" y="17076"/>
                  </a:lnTo>
                  <a:lnTo>
                    <a:pt x="3113" y="16887"/>
                  </a:lnTo>
                  <a:lnTo>
                    <a:pt x="3207" y="16604"/>
                  </a:lnTo>
                  <a:lnTo>
                    <a:pt x="3113" y="16227"/>
                  </a:lnTo>
                  <a:lnTo>
                    <a:pt x="2924" y="15849"/>
                  </a:lnTo>
                  <a:lnTo>
                    <a:pt x="2641" y="15661"/>
                  </a:lnTo>
                  <a:lnTo>
                    <a:pt x="2736" y="15566"/>
                  </a:lnTo>
                  <a:lnTo>
                    <a:pt x="2641" y="15472"/>
                  </a:lnTo>
                  <a:lnTo>
                    <a:pt x="2453" y="15095"/>
                  </a:lnTo>
                  <a:lnTo>
                    <a:pt x="1981" y="14529"/>
                  </a:lnTo>
                  <a:lnTo>
                    <a:pt x="2170" y="14434"/>
                  </a:lnTo>
                  <a:lnTo>
                    <a:pt x="1981" y="14340"/>
                  </a:lnTo>
                  <a:lnTo>
                    <a:pt x="1887" y="14246"/>
                  </a:lnTo>
                  <a:lnTo>
                    <a:pt x="1792" y="14151"/>
                  </a:lnTo>
                  <a:lnTo>
                    <a:pt x="1604" y="13680"/>
                  </a:lnTo>
                  <a:lnTo>
                    <a:pt x="1698" y="13774"/>
                  </a:lnTo>
                  <a:lnTo>
                    <a:pt x="1698" y="13774"/>
                  </a:lnTo>
                  <a:lnTo>
                    <a:pt x="1509" y="13302"/>
                  </a:lnTo>
                  <a:lnTo>
                    <a:pt x="1321" y="12831"/>
                  </a:lnTo>
                  <a:lnTo>
                    <a:pt x="1226" y="12453"/>
                  </a:lnTo>
                  <a:lnTo>
                    <a:pt x="1226" y="12170"/>
                  </a:lnTo>
                  <a:lnTo>
                    <a:pt x="1321" y="11982"/>
                  </a:lnTo>
                  <a:lnTo>
                    <a:pt x="1415" y="12453"/>
                  </a:lnTo>
                  <a:lnTo>
                    <a:pt x="1509" y="12359"/>
                  </a:lnTo>
                  <a:lnTo>
                    <a:pt x="1792" y="12359"/>
                  </a:lnTo>
                  <a:lnTo>
                    <a:pt x="1604" y="12170"/>
                  </a:lnTo>
                  <a:lnTo>
                    <a:pt x="1604" y="11887"/>
                  </a:lnTo>
                  <a:lnTo>
                    <a:pt x="1509" y="11227"/>
                  </a:lnTo>
                  <a:lnTo>
                    <a:pt x="1415" y="11132"/>
                  </a:lnTo>
                  <a:lnTo>
                    <a:pt x="1415" y="10944"/>
                  </a:lnTo>
                  <a:lnTo>
                    <a:pt x="1321" y="10849"/>
                  </a:lnTo>
                  <a:lnTo>
                    <a:pt x="1226" y="10849"/>
                  </a:lnTo>
                  <a:lnTo>
                    <a:pt x="1226" y="11038"/>
                  </a:lnTo>
                  <a:lnTo>
                    <a:pt x="1321" y="11321"/>
                  </a:lnTo>
                  <a:lnTo>
                    <a:pt x="1132" y="11227"/>
                  </a:lnTo>
                  <a:lnTo>
                    <a:pt x="1132" y="11132"/>
                  </a:lnTo>
                  <a:lnTo>
                    <a:pt x="1132" y="11038"/>
                  </a:lnTo>
                  <a:lnTo>
                    <a:pt x="943" y="10849"/>
                  </a:lnTo>
                  <a:lnTo>
                    <a:pt x="1038" y="10661"/>
                  </a:lnTo>
                  <a:lnTo>
                    <a:pt x="1132" y="10378"/>
                  </a:lnTo>
                  <a:lnTo>
                    <a:pt x="1226" y="9812"/>
                  </a:lnTo>
                  <a:lnTo>
                    <a:pt x="1132" y="9340"/>
                  </a:lnTo>
                  <a:lnTo>
                    <a:pt x="1132" y="9151"/>
                  </a:lnTo>
                  <a:lnTo>
                    <a:pt x="1226" y="9057"/>
                  </a:lnTo>
                  <a:lnTo>
                    <a:pt x="1226" y="8491"/>
                  </a:lnTo>
                  <a:lnTo>
                    <a:pt x="1321" y="7831"/>
                  </a:lnTo>
                  <a:lnTo>
                    <a:pt x="1604" y="6416"/>
                  </a:lnTo>
                  <a:lnTo>
                    <a:pt x="1981" y="4906"/>
                  </a:lnTo>
                  <a:lnTo>
                    <a:pt x="2453" y="3302"/>
                  </a:lnTo>
                  <a:lnTo>
                    <a:pt x="2736" y="2359"/>
                  </a:lnTo>
                  <a:lnTo>
                    <a:pt x="2924" y="1887"/>
                  </a:lnTo>
                  <a:lnTo>
                    <a:pt x="3019" y="1416"/>
                  </a:lnTo>
                  <a:lnTo>
                    <a:pt x="3302" y="1133"/>
                  </a:lnTo>
                  <a:lnTo>
                    <a:pt x="3491" y="755"/>
                  </a:lnTo>
                  <a:lnTo>
                    <a:pt x="3585" y="567"/>
                  </a:lnTo>
                  <a:lnTo>
                    <a:pt x="3585" y="472"/>
                  </a:lnTo>
                  <a:lnTo>
                    <a:pt x="3491" y="378"/>
                  </a:lnTo>
                  <a:lnTo>
                    <a:pt x="3302" y="284"/>
                  </a:lnTo>
                  <a:lnTo>
                    <a:pt x="3207" y="95"/>
                  </a:lnTo>
                  <a:lnTo>
                    <a:pt x="3113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0" name="Google Shape;50;p11"/>
            <p:cNvSpPr/>
            <p:nvPr/>
          </p:nvSpPr>
          <p:spPr>
            <a:xfrm>
              <a:off x="1091875" y="1951850"/>
              <a:ext cx="188700" cy="136800"/>
            </a:xfrm>
            <a:custGeom>
              <a:rect b="b" l="l" r="r" t="t"/>
              <a:pathLst>
                <a:path extrusionOk="0" h="5472" w="7548">
                  <a:moveTo>
                    <a:pt x="5000" y="0"/>
                  </a:moveTo>
                  <a:lnTo>
                    <a:pt x="4812" y="95"/>
                  </a:lnTo>
                  <a:lnTo>
                    <a:pt x="4717" y="95"/>
                  </a:lnTo>
                  <a:lnTo>
                    <a:pt x="4340" y="472"/>
                  </a:lnTo>
                  <a:lnTo>
                    <a:pt x="4057" y="566"/>
                  </a:lnTo>
                  <a:lnTo>
                    <a:pt x="3774" y="566"/>
                  </a:lnTo>
                  <a:lnTo>
                    <a:pt x="3397" y="378"/>
                  </a:lnTo>
                  <a:lnTo>
                    <a:pt x="3208" y="944"/>
                  </a:lnTo>
                  <a:lnTo>
                    <a:pt x="2548" y="1887"/>
                  </a:lnTo>
                  <a:lnTo>
                    <a:pt x="2170" y="2359"/>
                  </a:lnTo>
                  <a:lnTo>
                    <a:pt x="1793" y="2736"/>
                  </a:lnTo>
                  <a:lnTo>
                    <a:pt x="1415" y="2925"/>
                  </a:lnTo>
                  <a:lnTo>
                    <a:pt x="1321" y="2925"/>
                  </a:lnTo>
                  <a:lnTo>
                    <a:pt x="1227" y="2831"/>
                  </a:lnTo>
                  <a:lnTo>
                    <a:pt x="1321" y="3114"/>
                  </a:lnTo>
                  <a:lnTo>
                    <a:pt x="1132" y="3114"/>
                  </a:lnTo>
                  <a:lnTo>
                    <a:pt x="1227" y="3302"/>
                  </a:lnTo>
                  <a:lnTo>
                    <a:pt x="1227" y="3208"/>
                  </a:lnTo>
                  <a:lnTo>
                    <a:pt x="1321" y="3302"/>
                  </a:lnTo>
                  <a:lnTo>
                    <a:pt x="1510" y="3491"/>
                  </a:lnTo>
                  <a:lnTo>
                    <a:pt x="1321" y="3397"/>
                  </a:lnTo>
                  <a:lnTo>
                    <a:pt x="1132" y="3491"/>
                  </a:lnTo>
                  <a:lnTo>
                    <a:pt x="755" y="3963"/>
                  </a:lnTo>
                  <a:lnTo>
                    <a:pt x="472" y="4529"/>
                  </a:lnTo>
                  <a:lnTo>
                    <a:pt x="283" y="4623"/>
                  </a:lnTo>
                  <a:lnTo>
                    <a:pt x="0" y="4623"/>
                  </a:lnTo>
                  <a:lnTo>
                    <a:pt x="378" y="5095"/>
                  </a:lnTo>
                  <a:lnTo>
                    <a:pt x="944" y="5472"/>
                  </a:lnTo>
                  <a:lnTo>
                    <a:pt x="849" y="5378"/>
                  </a:lnTo>
                  <a:lnTo>
                    <a:pt x="944" y="5283"/>
                  </a:lnTo>
                  <a:lnTo>
                    <a:pt x="1132" y="5189"/>
                  </a:lnTo>
                  <a:lnTo>
                    <a:pt x="1321" y="5000"/>
                  </a:lnTo>
                  <a:lnTo>
                    <a:pt x="1321" y="4812"/>
                  </a:lnTo>
                  <a:lnTo>
                    <a:pt x="1227" y="4623"/>
                  </a:lnTo>
                  <a:lnTo>
                    <a:pt x="1227" y="4623"/>
                  </a:lnTo>
                  <a:lnTo>
                    <a:pt x="1510" y="4812"/>
                  </a:lnTo>
                  <a:lnTo>
                    <a:pt x="1415" y="4717"/>
                  </a:lnTo>
                  <a:lnTo>
                    <a:pt x="1415" y="4717"/>
                  </a:lnTo>
                  <a:lnTo>
                    <a:pt x="1604" y="4812"/>
                  </a:lnTo>
                  <a:lnTo>
                    <a:pt x="1698" y="4906"/>
                  </a:lnTo>
                  <a:lnTo>
                    <a:pt x="1604" y="4717"/>
                  </a:lnTo>
                  <a:lnTo>
                    <a:pt x="1415" y="4151"/>
                  </a:lnTo>
                  <a:lnTo>
                    <a:pt x="1510" y="4340"/>
                  </a:lnTo>
                  <a:lnTo>
                    <a:pt x="1887" y="4529"/>
                  </a:lnTo>
                  <a:lnTo>
                    <a:pt x="4812" y="1321"/>
                  </a:lnTo>
                  <a:lnTo>
                    <a:pt x="4812" y="1415"/>
                  </a:lnTo>
                  <a:lnTo>
                    <a:pt x="4812" y="1510"/>
                  </a:lnTo>
                  <a:lnTo>
                    <a:pt x="5095" y="1510"/>
                  </a:lnTo>
                  <a:lnTo>
                    <a:pt x="5000" y="1604"/>
                  </a:lnTo>
                  <a:lnTo>
                    <a:pt x="5000" y="1698"/>
                  </a:lnTo>
                  <a:lnTo>
                    <a:pt x="5189" y="1981"/>
                  </a:lnTo>
                  <a:lnTo>
                    <a:pt x="5472" y="2264"/>
                  </a:lnTo>
                  <a:lnTo>
                    <a:pt x="5661" y="2264"/>
                  </a:lnTo>
                  <a:lnTo>
                    <a:pt x="5944" y="2170"/>
                  </a:lnTo>
                  <a:lnTo>
                    <a:pt x="5661" y="2359"/>
                  </a:lnTo>
                  <a:lnTo>
                    <a:pt x="5566" y="2453"/>
                  </a:lnTo>
                  <a:lnTo>
                    <a:pt x="5566" y="2642"/>
                  </a:lnTo>
                  <a:lnTo>
                    <a:pt x="5661" y="2736"/>
                  </a:lnTo>
                  <a:lnTo>
                    <a:pt x="5944" y="2831"/>
                  </a:lnTo>
                  <a:lnTo>
                    <a:pt x="6132" y="2831"/>
                  </a:lnTo>
                  <a:lnTo>
                    <a:pt x="6227" y="3114"/>
                  </a:lnTo>
                  <a:lnTo>
                    <a:pt x="6415" y="3585"/>
                  </a:lnTo>
                  <a:lnTo>
                    <a:pt x="6698" y="4057"/>
                  </a:lnTo>
                  <a:lnTo>
                    <a:pt x="6887" y="4151"/>
                  </a:lnTo>
                  <a:lnTo>
                    <a:pt x="7076" y="4151"/>
                  </a:lnTo>
                  <a:lnTo>
                    <a:pt x="6887" y="4340"/>
                  </a:lnTo>
                  <a:lnTo>
                    <a:pt x="6793" y="4434"/>
                  </a:lnTo>
                  <a:lnTo>
                    <a:pt x="6887" y="4529"/>
                  </a:lnTo>
                  <a:lnTo>
                    <a:pt x="7076" y="4717"/>
                  </a:lnTo>
                  <a:lnTo>
                    <a:pt x="7453" y="4812"/>
                  </a:lnTo>
                  <a:lnTo>
                    <a:pt x="7264" y="5000"/>
                  </a:lnTo>
                  <a:lnTo>
                    <a:pt x="7076" y="5095"/>
                  </a:lnTo>
                  <a:lnTo>
                    <a:pt x="7359" y="5095"/>
                  </a:lnTo>
                  <a:lnTo>
                    <a:pt x="7547" y="4717"/>
                  </a:lnTo>
                  <a:lnTo>
                    <a:pt x="7453" y="4623"/>
                  </a:lnTo>
                  <a:lnTo>
                    <a:pt x="7264" y="4717"/>
                  </a:lnTo>
                  <a:lnTo>
                    <a:pt x="7453" y="4434"/>
                  </a:lnTo>
                  <a:lnTo>
                    <a:pt x="7453" y="4340"/>
                  </a:lnTo>
                  <a:lnTo>
                    <a:pt x="7453" y="4151"/>
                  </a:lnTo>
                  <a:lnTo>
                    <a:pt x="7170" y="3963"/>
                  </a:lnTo>
                  <a:lnTo>
                    <a:pt x="6793" y="3868"/>
                  </a:lnTo>
                  <a:lnTo>
                    <a:pt x="6981" y="3774"/>
                  </a:lnTo>
                  <a:lnTo>
                    <a:pt x="7264" y="3585"/>
                  </a:lnTo>
                  <a:lnTo>
                    <a:pt x="6981" y="3114"/>
                  </a:lnTo>
                  <a:lnTo>
                    <a:pt x="6698" y="2831"/>
                  </a:lnTo>
                  <a:lnTo>
                    <a:pt x="6415" y="2642"/>
                  </a:lnTo>
                  <a:lnTo>
                    <a:pt x="6604" y="2264"/>
                  </a:lnTo>
                  <a:lnTo>
                    <a:pt x="6887" y="1981"/>
                  </a:lnTo>
                  <a:lnTo>
                    <a:pt x="6415" y="2076"/>
                  </a:lnTo>
                  <a:lnTo>
                    <a:pt x="6604" y="1887"/>
                  </a:lnTo>
                  <a:lnTo>
                    <a:pt x="6227" y="1887"/>
                  </a:lnTo>
                  <a:lnTo>
                    <a:pt x="6415" y="1698"/>
                  </a:lnTo>
                  <a:lnTo>
                    <a:pt x="6510" y="1604"/>
                  </a:lnTo>
                  <a:lnTo>
                    <a:pt x="6510" y="1510"/>
                  </a:lnTo>
                  <a:lnTo>
                    <a:pt x="6227" y="1604"/>
                  </a:lnTo>
                  <a:lnTo>
                    <a:pt x="6132" y="1793"/>
                  </a:lnTo>
                  <a:lnTo>
                    <a:pt x="6132" y="1510"/>
                  </a:lnTo>
                  <a:lnTo>
                    <a:pt x="6038" y="1321"/>
                  </a:lnTo>
                  <a:lnTo>
                    <a:pt x="5755" y="944"/>
                  </a:lnTo>
                  <a:lnTo>
                    <a:pt x="5283" y="566"/>
                  </a:lnTo>
                  <a:lnTo>
                    <a:pt x="5095" y="283"/>
                  </a:lnTo>
                  <a:lnTo>
                    <a:pt x="5000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1" name="Google Shape;51;p11"/>
          <p:cNvGrpSpPr/>
          <p:nvPr/>
        </p:nvGrpSpPr>
        <p:grpSpPr>
          <a:xfrm rot="-9269861">
            <a:off x="6165721" y="1346512"/>
            <a:ext cx="750220" cy="664172"/>
            <a:chOff x="1113100" y="2199475"/>
            <a:chExt cx="801900" cy="709925"/>
          </a:xfrm>
        </p:grpSpPr>
        <p:sp>
          <p:nvSpPr>
            <p:cNvPr id="52" name="Google Shape;52;p11"/>
            <p:cNvSpPr/>
            <p:nvPr/>
          </p:nvSpPr>
          <p:spPr>
            <a:xfrm>
              <a:off x="1113100" y="2291450"/>
              <a:ext cx="735850" cy="617950"/>
            </a:xfrm>
            <a:custGeom>
              <a:rect b="b" l="l" r="r" t="t"/>
              <a:pathLst>
                <a:path extrusionOk="0" h="24718" w="29434">
                  <a:moveTo>
                    <a:pt x="26604" y="13869"/>
                  </a:moveTo>
                  <a:lnTo>
                    <a:pt x="26509" y="13963"/>
                  </a:lnTo>
                  <a:lnTo>
                    <a:pt x="26509" y="14057"/>
                  </a:lnTo>
                  <a:lnTo>
                    <a:pt x="26604" y="14246"/>
                  </a:lnTo>
                  <a:lnTo>
                    <a:pt x="26604" y="13869"/>
                  </a:lnTo>
                  <a:close/>
                  <a:moveTo>
                    <a:pt x="7925" y="23397"/>
                  </a:moveTo>
                  <a:lnTo>
                    <a:pt x="8302" y="23491"/>
                  </a:lnTo>
                  <a:lnTo>
                    <a:pt x="8113" y="23491"/>
                  </a:lnTo>
                  <a:lnTo>
                    <a:pt x="7925" y="23397"/>
                  </a:lnTo>
                  <a:close/>
                  <a:moveTo>
                    <a:pt x="28962" y="1"/>
                  </a:moveTo>
                  <a:lnTo>
                    <a:pt x="28962" y="95"/>
                  </a:lnTo>
                  <a:lnTo>
                    <a:pt x="28774" y="284"/>
                  </a:lnTo>
                  <a:lnTo>
                    <a:pt x="28868" y="284"/>
                  </a:lnTo>
                  <a:lnTo>
                    <a:pt x="28868" y="567"/>
                  </a:lnTo>
                  <a:lnTo>
                    <a:pt x="28679" y="567"/>
                  </a:lnTo>
                  <a:lnTo>
                    <a:pt x="28868" y="661"/>
                  </a:lnTo>
                  <a:lnTo>
                    <a:pt x="28679" y="850"/>
                  </a:lnTo>
                  <a:lnTo>
                    <a:pt x="28679" y="1039"/>
                  </a:lnTo>
                  <a:lnTo>
                    <a:pt x="28585" y="1039"/>
                  </a:lnTo>
                  <a:lnTo>
                    <a:pt x="28491" y="1227"/>
                  </a:lnTo>
                  <a:lnTo>
                    <a:pt x="28679" y="1416"/>
                  </a:lnTo>
                  <a:lnTo>
                    <a:pt x="28962" y="1605"/>
                  </a:lnTo>
                  <a:lnTo>
                    <a:pt x="28585" y="1793"/>
                  </a:lnTo>
                  <a:lnTo>
                    <a:pt x="28868" y="1982"/>
                  </a:lnTo>
                  <a:lnTo>
                    <a:pt x="28962" y="2171"/>
                  </a:lnTo>
                  <a:lnTo>
                    <a:pt x="28868" y="2265"/>
                  </a:lnTo>
                  <a:lnTo>
                    <a:pt x="28774" y="2359"/>
                  </a:lnTo>
                  <a:lnTo>
                    <a:pt x="28868" y="2359"/>
                  </a:lnTo>
                  <a:lnTo>
                    <a:pt x="28774" y="2454"/>
                  </a:lnTo>
                  <a:lnTo>
                    <a:pt x="28868" y="2548"/>
                  </a:lnTo>
                  <a:lnTo>
                    <a:pt x="28868" y="2642"/>
                  </a:lnTo>
                  <a:lnTo>
                    <a:pt x="28585" y="2642"/>
                  </a:lnTo>
                  <a:lnTo>
                    <a:pt x="28679" y="2737"/>
                  </a:lnTo>
                  <a:lnTo>
                    <a:pt x="28774" y="2831"/>
                  </a:lnTo>
                  <a:lnTo>
                    <a:pt x="28774" y="3303"/>
                  </a:lnTo>
                  <a:lnTo>
                    <a:pt x="28679" y="3680"/>
                  </a:lnTo>
                  <a:lnTo>
                    <a:pt x="28585" y="3963"/>
                  </a:lnTo>
                  <a:lnTo>
                    <a:pt x="28774" y="4058"/>
                  </a:lnTo>
                  <a:lnTo>
                    <a:pt x="28774" y="4341"/>
                  </a:lnTo>
                  <a:lnTo>
                    <a:pt x="28585" y="4246"/>
                  </a:lnTo>
                  <a:lnTo>
                    <a:pt x="28585" y="4341"/>
                  </a:lnTo>
                  <a:lnTo>
                    <a:pt x="28679" y="4435"/>
                  </a:lnTo>
                  <a:lnTo>
                    <a:pt x="28491" y="4435"/>
                  </a:lnTo>
                  <a:lnTo>
                    <a:pt x="28585" y="4718"/>
                  </a:lnTo>
                  <a:lnTo>
                    <a:pt x="28491" y="5001"/>
                  </a:lnTo>
                  <a:lnTo>
                    <a:pt x="28774" y="4907"/>
                  </a:lnTo>
                  <a:lnTo>
                    <a:pt x="29057" y="5095"/>
                  </a:lnTo>
                  <a:lnTo>
                    <a:pt x="29057" y="5095"/>
                  </a:lnTo>
                  <a:lnTo>
                    <a:pt x="28774" y="5001"/>
                  </a:lnTo>
                  <a:lnTo>
                    <a:pt x="28679" y="5001"/>
                  </a:lnTo>
                  <a:lnTo>
                    <a:pt x="28774" y="5095"/>
                  </a:lnTo>
                  <a:lnTo>
                    <a:pt x="28585" y="5095"/>
                  </a:lnTo>
                  <a:lnTo>
                    <a:pt x="28396" y="5567"/>
                  </a:lnTo>
                  <a:lnTo>
                    <a:pt x="28396" y="5756"/>
                  </a:lnTo>
                  <a:lnTo>
                    <a:pt x="28585" y="6039"/>
                  </a:lnTo>
                  <a:lnTo>
                    <a:pt x="28396" y="6982"/>
                  </a:lnTo>
                  <a:lnTo>
                    <a:pt x="28302" y="7359"/>
                  </a:lnTo>
                  <a:lnTo>
                    <a:pt x="28113" y="7737"/>
                  </a:lnTo>
                  <a:lnTo>
                    <a:pt x="28113" y="7642"/>
                  </a:lnTo>
                  <a:lnTo>
                    <a:pt x="28113" y="7548"/>
                  </a:lnTo>
                  <a:lnTo>
                    <a:pt x="27830" y="8114"/>
                  </a:lnTo>
                  <a:lnTo>
                    <a:pt x="27830" y="8114"/>
                  </a:lnTo>
                  <a:lnTo>
                    <a:pt x="27924" y="8020"/>
                  </a:lnTo>
                  <a:lnTo>
                    <a:pt x="27453" y="8963"/>
                  </a:lnTo>
                  <a:lnTo>
                    <a:pt x="27736" y="8963"/>
                  </a:lnTo>
                  <a:lnTo>
                    <a:pt x="27547" y="9246"/>
                  </a:lnTo>
                  <a:lnTo>
                    <a:pt x="27547" y="9435"/>
                  </a:lnTo>
                  <a:lnTo>
                    <a:pt x="27641" y="9529"/>
                  </a:lnTo>
                  <a:lnTo>
                    <a:pt x="27641" y="9812"/>
                  </a:lnTo>
                  <a:lnTo>
                    <a:pt x="27547" y="9906"/>
                  </a:lnTo>
                  <a:lnTo>
                    <a:pt x="27453" y="9906"/>
                  </a:lnTo>
                  <a:lnTo>
                    <a:pt x="27358" y="9718"/>
                  </a:lnTo>
                  <a:lnTo>
                    <a:pt x="27264" y="9812"/>
                  </a:lnTo>
                  <a:lnTo>
                    <a:pt x="27075" y="9906"/>
                  </a:lnTo>
                  <a:lnTo>
                    <a:pt x="27170" y="10001"/>
                  </a:lnTo>
                  <a:lnTo>
                    <a:pt x="27075" y="10095"/>
                  </a:lnTo>
                  <a:lnTo>
                    <a:pt x="27075" y="10284"/>
                  </a:lnTo>
                  <a:lnTo>
                    <a:pt x="27170" y="10472"/>
                  </a:lnTo>
                  <a:lnTo>
                    <a:pt x="27170" y="10755"/>
                  </a:lnTo>
                  <a:lnTo>
                    <a:pt x="26792" y="10755"/>
                  </a:lnTo>
                  <a:lnTo>
                    <a:pt x="26698" y="10661"/>
                  </a:lnTo>
                  <a:lnTo>
                    <a:pt x="26698" y="10850"/>
                  </a:lnTo>
                  <a:lnTo>
                    <a:pt x="26604" y="10944"/>
                  </a:lnTo>
                  <a:lnTo>
                    <a:pt x="26415" y="10944"/>
                  </a:lnTo>
                  <a:lnTo>
                    <a:pt x="26415" y="11038"/>
                  </a:lnTo>
                  <a:lnTo>
                    <a:pt x="26509" y="11038"/>
                  </a:lnTo>
                  <a:lnTo>
                    <a:pt x="26604" y="11133"/>
                  </a:lnTo>
                  <a:lnTo>
                    <a:pt x="26604" y="11321"/>
                  </a:lnTo>
                  <a:lnTo>
                    <a:pt x="26604" y="11510"/>
                  </a:lnTo>
                  <a:lnTo>
                    <a:pt x="26509" y="11510"/>
                  </a:lnTo>
                  <a:lnTo>
                    <a:pt x="26509" y="11416"/>
                  </a:lnTo>
                  <a:lnTo>
                    <a:pt x="26415" y="11416"/>
                  </a:lnTo>
                  <a:lnTo>
                    <a:pt x="26415" y="11321"/>
                  </a:lnTo>
                  <a:lnTo>
                    <a:pt x="26321" y="11793"/>
                  </a:lnTo>
                  <a:lnTo>
                    <a:pt x="26226" y="11699"/>
                  </a:lnTo>
                  <a:lnTo>
                    <a:pt x="26132" y="11793"/>
                  </a:lnTo>
                  <a:lnTo>
                    <a:pt x="26226" y="11793"/>
                  </a:lnTo>
                  <a:lnTo>
                    <a:pt x="26321" y="12076"/>
                  </a:lnTo>
                  <a:lnTo>
                    <a:pt x="26415" y="12359"/>
                  </a:lnTo>
                  <a:lnTo>
                    <a:pt x="26038" y="12548"/>
                  </a:lnTo>
                  <a:lnTo>
                    <a:pt x="25755" y="12737"/>
                  </a:lnTo>
                  <a:lnTo>
                    <a:pt x="25660" y="12925"/>
                  </a:lnTo>
                  <a:lnTo>
                    <a:pt x="25755" y="12925"/>
                  </a:lnTo>
                  <a:lnTo>
                    <a:pt x="25755" y="13020"/>
                  </a:lnTo>
                  <a:lnTo>
                    <a:pt x="25849" y="12737"/>
                  </a:lnTo>
                  <a:lnTo>
                    <a:pt x="25943" y="13020"/>
                  </a:lnTo>
                  <a:lnTo>
                    <a:pt x="26038" y="12831"/>
                  </a:lnTo>
                  <a:lnTo>
                    <a:pt x="26132" y="12925"/>
                  </a:lnTo>
                  <a:lnTo>
                    <a:pt x="25943" y="13208"/>
                  </a:lnTo>
                  <a:lnTo>
                    <a:pt x="25660" y="13114"/>
                  </a:lnTo>
                  <a:lnTo>
                    <a:pt x="25472" y="13208"/>
                  </a:lnTo>
                  <a:lnTo>
                    <a:pt x="25377" y="13397"/>
                  </a:lnTo>
                  <a:lnTo>
                    <a:pt x="25283" y="13869"/>
                  </a:lnTo>
                  <a:lnTo>
                    <a:pt x="25189" y="14435"/>
                  </a:lnTo>
                  <a:lnTo>
                    <a:pt x="25094" y="14623"/>
                  </a:lnTo>
                  <a:lnTo>
                    <a:pt x="25000" y="14812"/>
                  </a:lnTo>
                  <a:lnTo>
                    <a:pt x="24906" y="14718"/>
                  </a:lnTo>
                  <a:lnTo>
                    <a:pt x="24811" y="14529"/>
                  </a:lnTo>
                  <a:lnTo>
                    <a:pt x="24717" y="14906"/>
                  </a:lnTo>
                  <a:lnTo>
                    <a:pt x="24717" y="15189"/>
                  </a:lnTo>
                  <a:lnTo>
                    <a:pt x="24717" y="15284"/>
                  </a:lnTo>
                  <a:lnTo>
                    <a:pt x="24811" y="15284"/>
                  </a:lnTo>
                  <a:lnTo>
                    <a:pt x="24528" y="15378"/>
                  </a:lnTo>
                  <a:lnTo>
                    <a:pt x="24340" y="15472"/>
                  </a:lnTo>
                  <a:lnTo>
                    <a:pt x="24057" y="15944"/>
                  </a:lnTo>
                  <a:lnTo>
                    <a:pt x="23962" y="16416"/>
                  </a:lnTo>
                  <a:lnTo>
                    <a:pt x="23774" y="16699"/>
                  </a:lnTo>
                  <a:lnTo>
                    <a:pt x="23396" y="16699"/>
                  </a:lnTo>
                  <a:lnTo>
                    <a:pt x="23208" y="16982"/>
                  </a:lnTo>
                  <a:lnTo>
                    <a:pt x="23019" y="17359"/>
                  </a:lnTo>
                  <a:lnTo>
                    <a:pt x="22830" y="17831"/>
                  </a:lnTo>
                  <a:lnTo>
                    <a:pt x="22830" y="17736"/>
                  </a:lnTo>
                  <a:lnTo>
                    <a:pt x="22736" y="17642"/>
                  </a:lnTo>
                  <a:lnTo>
                    <a:pt x="22736" y="17642"/>
                  </a:lnTo>
                  <a:lnTo>
                    <a:pt x="22830" y="17925"/>
                  </a:lnTo>
                  <a:lnTo>
                    <a:pt x="22453" y="17925"/>
                  </a:lnTo>
                  <a:lnTo>
                    <a:pt x="22547" y="17736"/>
                  </a:lnTo>
                  <a:lnTo>
                    <a:pt x="22453" y="17736"/>
                  </a:lnTo>
                  <a:lnTo>
                    <a:pt x="22359" y="17831"/>
                  </a:lnTo>
                  <a:lnTo>
                    <a:pt x="22264" y="18208"/>
                  </a:lnTo>
                  <a:lnTo>
                    <a:pt x="22170" y="18491"/>
                  </a:lnTo>
                  <a:lnTo>
                    <a:pt x="22076" y="18585"/>
                  </a:lnTo>
                  <a:lnTo>
                    <a:pt x="21887" y="18585"/>
                  </a:lnTo>
                  <a:lnTo>
                    <a:pt x="21698" y="19152"/>
                  </a:lnTo>
                  <a:lnTo>
                    <a:pt x="21604" y="18869"/>
                  </a:lnTo>
                  <a:lnTo>
                    <a:pt x="21604" y="19057"/>
                  </a:lnTo>
                  <a:lnTo>
                    <a:pt x="21415" y="19152"/>
                  </a:lnTo>
                  <a:lnTo>
                    <a:pt x="20943" y="19529"/>
                  </a:lnTo>
                  <a:lnTo>
                    <a:pt x="20377" y="19812"/>
                  </a:lnTo>
                  <a:lnTo>
                    <a:pt x="19906" y="20095"/>
                  </a:lnTo>
                  <a:lnTo>
                    <a:pt x="20094" y="20189"/>
                  </a:lnTo>
                  <a:lnTo>
                    <a:pt x="20189" y="20284"/>
                  </a:lnTo>
                  <a:lnTo>
                    <a:pt x="19906" y="20378"/>
                  </a:lnTo>
                  <a:lnTo>
                    <a:pt x="19906" y="20284"/>
                  </a:lnTo>
                  <a:lnTo>
                    <a:pt x="19811" y="20189"/>
                  </a:lnTo>
                  <a:lnTo>
                    <a:pt x="19811" y="20284"/>
                  </a:lnTo>
                  <a:lnTo>
                    <a:pt x="19811" y="20378"/>
                  </a:lnTo>
                  <a:lnTo>
                    <a:pt x="19245" y="20284"/>
                  </a:lnTo>
                  <a:lnTo>
                    <a:pt x="19340" y="20378"/>
                  </a:lnTo>
                  <a:lnTo>
                    <a:pt x="19245" y="20472"/>
                  </a:lnTo>
                  <a:lnTo>
                    <a:pt x="19434" y="20567"/>
                  </a:lnTo>
                  <a:lnTo>
                    <a:pt x="19340" y="20661"/>
                  </a:lnTo>
                  <a:lnTo>
                    <a:pt x="18962" y="20661"/>
                  </a:lnTo>
                  <a:lnTo>
                    <a:pt x="18585" y="21038"/>
                  </a:lnTo>
                  <a:lnTo>
                    <a:pt x="18113" y="21416"/>
                  </a:lnTo>
                  <a:lnTo>
                    <a:pt x="17736" y="21699"/>
                  </a:lnTo>
                  <a:lnTo>
                    <a:pt x="17359" y="21793"/>
                  </a:lnTo>
                  <a:lnTo>
                    <a:pt x="17076" y="22076"/>
                  </a:lnTo>
                  <a:lnTo>
                    <a:pt x="16793" y="22359"/>
                  </a:lnTo>
                  <a:lnTo>
                    <a:pt x="16698" y="22265"/>
                  </a:lnTo>
                  <a:lnTo>
                    <a:pt x="16604" y="22170"/>
                  </a:lnTo>
                  <a:lnTo>
                    <a:pt x="16321" y="22170"/>
                  </a:lnTo>
                  <a:lnTo>
                    <a:pt x="15849" y="22453"/>
                  </a:lnTo>
                  <a:lnTo>
                    <a:pt x="14340" y="22831"/>
                  </a:lnTo>
                  <a:lnTo>
                    <a:pt x="14340" y="22925"/>
                  </a:lnTo>
                  <a:lnTo>
                    <a:pt x="14340" y="23019"/>
                  </a:lnTo>
                  <a:lnTo>
                    <a:pt x="14245" y="23114"/>
                  </a:lnTo>
                  <a:lnTo>
                    <a:pt x="14057" y="23019"/>
                  </a:lnTo>
                  <a:lnTo>
                    <a:pt x="13962" y="22925"/>
                  </a:lnTo>
                  <a:lnTo>
                    <a:pt x="13774" y="22925"/>
                  </a:lnTo>
                  <a:lnTo>
                    <a:pt x="13774" y="23208"/>
                  </a:lnTo>
                  <a:lnTo>
                    <a:pt x="13491" y="23114"/>
                  </a:lnTo>
                  <a:lnTo>
                    <a:pt x="13113" y="23114"/>
                  </a:lnTo>
                  <a:lnTo>
                    <a:pt x="12642" y="23208"/>
                  </a:lnTo>
                  <a:lnTo>
                    <a:pt x="12453" y="23302"/>
                  </a:lnTo>
                  <a:lnTo>
                    <a:pt x="12076" y="23208"/>
                  </a:lnTo>
                  <a:lnTo>
                    <a:pt x="11793" y="23114"/>
                  </a:lnTo>
                  <a:lnTo>
                    <a:pt x="11510" y="23585"/>
                  </a:lnTo>
                  <a:lnTo>
                    <a:pt x="11321" y="23397"/>
                  </a:lnTo>
                  <a:lnTo>
                    <a:pt x="11132" y="23302"/>
                  </a:lnTo>
                  <a:lnTo>
                    <a:pt x="10849" y="23302"/>
                  </a:lnTo>
                  <a:lnTo>
                    <a:pt x="10566" y="23397"/>
                  </a:lnTo>
                  <a:lnTo>
                    <a:pt x="10566" y="23302"/>
                  </a:lnTo>
                  <a:lnTo>
                    <a:pt x="10189" y="23302"/>
                  </a:lnTo>
                  <a:lnTo>
                    <a:pt x="9717" y="23491"/>
                  </a:lnTo>
                  <a:lnTo>
                    <a:pt x="9717" y="23302"/>
                  </a:lnTo>
                  <a:lnTo>
                    <a:pt x="9623" y="23491"/>
                  </a:lnTo>
                  <a:lnTo>
                    <a:pt x="9434" y="23680"/>
                  </a:lnTo>
                  <a:lnTo>
                    <a:pt x="9340" y="23585"/>
                  </a:lnTo>
                  <a:lnTo>
                    <a:pt x="9434" y="23585"/>
                  </a:lnTo>
                  <a:lnTo>
                    <a:pt x="9340" y="23491"/>
                  </a:lnTo>
                  <a:lnTo>
                    <a:pt x="9246" y="23491"/>
                  </a:lnTo>
                  <a:lnTo>
                    <a:pt x="9246" y="23585"/>
                  </a:lnTo>
                  <a:lnTo>
                    <a:pt x="9151" y="23491"/>
                  </a:lnTo>
                  <a:lnTo>
                    <a:pt x="8868" y="23680"/>
                  </a:lnTo>
                  <a:lnTo>
                    <a:pt x="8774" y="23680"/>
                  </a:lnTo>
                  <a:lnTo>
                    <a:pt x="8680" y="23491"/>
                  </a:lnTo>
                  <a:lnTo>
                    <a:pt x="8585" y="23585"/>
                  </a:lnTo>
                  <a:lnTo>
                    <a:pt x="8491" y="23585"/>
                  </a:lnTo>
                  <a:lnTo>
                    <a:pt x="8397" y="23491"/>
                  </a:lnTo>
                  <a:lnTo>
                    <a:pt x="8302" y="23491"/>
                  </a:lnTo>
                  <a:lnTo>
                    <a:pt x="8208" y="23302"/>
                  </a:lnTo>
                  <a:lnTo>
                    <a:pt x="8302" y="23114"/>
                  </a:lnTo>
                  <a:lnTo>
                    <a:pt x="8302" y="23114"/>
                  </a:lnTo>
                  <a:lnTo>
                    <a:pt x="8019" y="23208"/>
                  </a:lnTo>
                  <a:lnTo>
                    <a:pt x="7642" y="23208"/>
                  </a:lnTo>
                  <a:lnTo>
                    <a:pt x="7359" y="23302"/>
                  </a:lnTo>
                  <a:lnTo>
                    <a:pt x="7264" y="23302"/>
                  </a:lnTo>
                  <a:lnTo>
                    <a:pt x="7264" y="23397"/>
                  </a:lnTo>
                  <a:lnTo>
                    <a:pt x="7547" y="23397"/>
                  </a:lnTo>
                  <a:lnTo>
                    <a:pt x="7453" y="23491"/>
                  </a:lnTo>
                  <a:lnTo>
                    <a:pt x="7359" y="23491"/>
                  </a:lnTo>
                  <a:lnTo>
                    <a:pt x="7170" y="23680"/>
                  </a:lnTo>
                  <a:lnTo>
                    <a:pt x="6981" y="23397"/>
                  </a:lnTo>
                  <a:lnTo>
                    <a:pt x="6698" y="23208"/>
                  </a:lnTo>
                  <a:lnTo>
                    <a:pt x="6604" y="23114"/>
                  </a:lnTo>
                  <a:lnTo>
                    <a:pt x="6415" y="23208"/>
                  </a:lnTo>
                  <a:lnTo>
                    <a:pt x="6227" y="23302"/>
                  </a:lnTo>
                  <a:lnTo>
                    <a:pt x="6132" y="23491"/>
                  </a:lnTo>
                  <a:lnTo>
                    <a:pt x="6038" y="23491"/>
                  </a:lnTo>
                  <a:lnTo>
                    <a:pt x="6038" y="23397"/>
                  </a:lnTo>
                  <a:lnTo>
                    <a:pt x="6132" y="23208"/>
                  </a:lnTo>
                  <a:lnTo>
                    <a:pt x="5849" y="23302"/>
                  </a:lnTo>
                  <a:lnTo>
                    <a:pt x="5661" y="23397"/>
                  </a:lnTo>
                  <a:lnTo>
                    <a:pt x="5095" y="23208"/>
                  </a:lnTo>
                  <a:lnTo>
                    <a:pt x="4057" y="23019"/>
                  </a:lnTo>
                  <a:lnTo>
                    <a:pt x="2925" y="22831"/>
                  </a:lnTo>
                  <a:lnTo>
                    <a:pt x="2265" y="22831"/>
                  </a:lnTo>
                  <a:lnTo>
                    <a:pt x="2265" y="22642"/>
                  </a:lnTo>
                  <a:lnTo>
                    <a:pt x="1887" y="22642"/>
                  </a:lnTo>
                  <a:lnTo>
                    <a:pt x="1510" y="22548"/>
                  </a:lnTo>
                  <a:lnTo>
                    <a:pt x="944" y="22076"/>
                  </a:lnTo>
                  <a:lnTo>
                    <a:pt x="944" y="21887"/>
                  </a:lnTo>
                  <a:lnTo>
                    <a:pt x="1038" y="21699"/>
                  </a:lnTo>
                  <a:lnTo>
                    <a:pt x="755" y="21699"/>
                  </a:lnTo>
                  <a:lnTo>
                    <a:pt x="472" y="21793"/>
                  </a:lnTo>
                  <a:lnTo>
                    <a:pt x="95" y="22076"/>
                  </a:lnTo>
                  <a:lnTo>
                    <a:pt x="0" y="22265"/>
                  </a:lnTo>
                  <a:lnTo>
                    <a:pt x="0" y="22359"/>
                  </a:lnTo>
                  <a:lnTo>
                    <a:pt x="283" y="22453"/>
                  </a:lnTo>
                  <a:lnTo>
                    <a:pt x="189" y="22548"/>
                  </a:lnTo>
                  <a:lnTo>
                    <a:pt x="95" y="22453"/>
                  </a:lnTo>
                  <a:lnTo>
                    <a:pt x="95" y="22642"/>
                  </a:lnTo>
                  <a:lnTo>
                    <a:pt x="283" y="22642"/>
                  </a:lnTo>
                  <a:lnTo>
                    <a:pt x="566" y="22736"/>
                  </a:lnTo>
                  <a:lnTo>
                    <a:pt x="472" y="22831"/>
                  </a:lnTo>
                  <a:lnTo>
                    <a:pt x="472" y="22925"/>
                  </a:lnTo>
                  <a:lnTo>
                    <a:pt x="661" y="22736"/>
                  </a:lnTo>
                  <a:lnTo>
                    <a:pt x="755" y="22925"/>
                  </a:lnTo>
                  <a:lnTo>
                    <a:pt x="755" y="23019"/>
                  </a:lnTo>
                  <a:lnTo>
                    <a:pt x="661" y="23019"/>
                  </a:lnTo>
                  <a:lnTo>
                    <a:pt x="944" y="23114"/>
                  </a:lnTo>
                  <a:lnTo>
                    <a:pt x="1132" y="23208"/>
                  </a:lnTo>
                  <a:lnTo>
                    <a:pt x="1604" y="23397"/>
                  </a:lnTo>
                  <a:lnTo>
                    <a:pt x="1510" y="23491"/>
                  </a:lnTo>
                  <a:lnTo>
                    <a:pt x="1510" y="23585"/>
                  </a:lnTo>
                  <a:lnTo>
                    <a:pt x="1793" y="23680"/>
                  </a:lnTo>
                  <a:lnTo>
                    <a:pt x="2170" y="23774"/>
                  </a:lnTo>
                  <a:lnTo>
                    <a:pt x="2453" y="23774"/>
                  </a:lnTo>
                  <a:lnTo>
                    <a:pt x="2359" y="23868"/>
                  </a:lnTo>
                  <a:lnTo>
                    <a:pt x="2642" y="24057"/>
                  </a:lnTo>
                  <a:lnTo>
                    <a:pt x="2736" y="23868"/>
                  </a:lnTo>
                  <a:lnTo>
                    <a:pt x="3019" y="23680"/>
                  </a:lnTo>
                  <a:lnTo>
                    <a:pt x="2925" y="23963"/>
                  </a:lnTo>
                  <a:lnTo>
                    <a:pt x="2831" y="24151"/>
                  </a:lnTo>
                  <a:lnTo>
                    <a:pt x="3114" y="23868"/>
                  </a:lnTo>
                  <a:lnTo>
                    <a:pt x="3208" y="24151"/>
                  </a:lnTo>
                  <a:lnTo>
                    <a:pt x="3302" y="23963"/>
                  </a:lnTo>
                  <a:lnTo>
                    <a:pt x="3491" y="24057"/>
                  </a:lnTo>
                  <a:lnTo>
                    <a:pt x="3585" y="24340"/>
                  </a:lnTo>
                  <a:lnTo>
                    <a:pt x="3680" y="24246"/>
                  </a:lnTo>
                  <a:lnTo>
                    <a:pt x="3774" y="24057"/>
                  </a:lnTo>
                  <a:lnTo>
                    <a:pt x="3868" y="24151"/>
                  </a:lnTo>
                  <a:lnTo>
                    <a:pt x="3868" y="24340"/>
                  </a:lnTo>
                  <a:lnTo>
                    <a:pt x="4434" y="24151"/>
                  </a:lnTo>
                  <a:lnTo>
                    <a:pt x="4717" y="24057"/>
                  </a:lnTo>
                  <a:lnTo>
                    <a:pt x="4812" y="24151"/>
                  </a:lnTo>
                  <a:lnTo>
                    <a:pt x="4812" y="23868"/>
                  </a:lnTo>
                  <a:lnTo>
                    <a:pt x="5000" y="23774"/>
                  </a:lnTo>
                  <a:lnTo>
                    <a:pt x="5000" y="23868"/>
                  </a:lnTo>
                  <a:lnTo>
                    <a:pt x="4906" y="24057"/>
                  </a:lnTo>
                  <a:lnTo>
                    <a:pt x="5095" y="23963"/>
                  </a:lnTo>
                  <a:lnTo>
                    <a:pt x="5378" y="23963"/>
                  </a:lnTo>
                  <a:lnTo>
                    <a:pt x="5378" y="24151"/>
                  </a:lnTo>
                  <a:lnTo>
                    <a:pt x="5000" y="24151"/>
                  </a:lnTo>
                  <a:lnTo>
                    <a:pt x="5095" y="24246"/>
                  </a:lnTo>
                  <a:lnTo>
                    <a:pt x="5000" y="24246"/>
                  </a:lnTo>
                  <a:lnTo>
                    <a:pt x="5000" y="24434"/>
                  </a:lnTo>
                  <a:lnTo>
                    <a:pt x="5378" y="24434"/>
                  </a:lnTo>
                  <a:lnTo>
                    <a:pt x="5566" y="24246"/>
                  </a:lnTo>
                  <a:lnTo>
                    <a:pt x="5944" y="24340"/>
                  </a:lnTo>
                  <a:lnTo>
                    <a:pt x="6415" y="24340"/>
                  </a:lnTo>
                  <a:lnTo>
                    <a:pt x="6321" y="24434"/>
                  </a:lnTo>
                  <a:lnTo>
                    <a:pt x="6510" y="24434"/>
                  </a:lnTo>
                  <a:lnTo>
                    <a:pt x="6604" y="24340"/>
                  </a:lnTo>
                  <a:lnTo>
                    <a:pt x="6604" y="24246"/>
                  </a:lnTo>
                  <a:lnTo>
                    <a:pt x="6793" y="24340"/>
                  </a:lnTo>
                  <a:lnTo>
                    <a:pt x="6604" y="24434"/>
                  </a:lnTo>
                  <a:lnTo>
                    <a:pt x="6793" y="24434"/>
                  </a:lnTo>
                  <a:lnTo>
                    <a:pt x="6887" y="24340"/>
                  </a:lnTo>
                  <a:lnTo>
                    <a:pt x="6981" y="24434"/>
                  </a:lnTo>
                  <a:lnTo>
                    <a:pt x="7264" y="24434"/>
                  </a:lnTo>
                  <a:lnTo>
                    <a:pt x="7925" y="24623"/>
                  </a:lnTo>
                  <a:lnTo>
                    <a:pt x="8680" y="24623"/>
                  </a:lnTo>
                  <a:lnTo>
                    <a:pt x="9057" y="24529"/>
                  </a:lnTo>
                  <a:lnTo>
                    <a:pt x="9529" y="24529"/>
                  </a:lnTo>
                  <a:lnTo>
                    <a:pt x="10000" y="24623"/>
                  </a:lnTo>
                  <a:lnTo>
                    <a:pt x="10566" y="24717"/>
                  </a:lnTo>
                  <a:lnTo>
                    <a:pt x="11415" y="24623"/>
                  </a:lnTo>
                  <a:lnTo>
                    <a:pt x="12359" y="24529"/>
                  </a:lnTo>
                  <a:lnTo>
                    <a:pt x="12830" y="24340"/>
                  </a:lnTo>
                  <a:lnTo>
                    <a:pt x="12925" y="24529"/>
                  </a:lnTo>
                  <a:lnTo>
                    <a:pt x="13019" y="24340"/>
                  </a:lnTo>
                  <a:lnTo>
                    <a:pt x="13113" y="24529"/>
                  </a:lnTo>
                  <a:lnTo>
                    <a:pt x="13208" y="24434"/>
                  </a:lnTo>
                  <a:lnTo>
                    <a:pt x="13113" y="24340"/>
                  </a:lnTo>
                  <a:lnTo>
                    <a:pt x="13962" y="24340"/>
                  </a:lnTo>
                  <a:lnTo>
                    <a:pt x="13962" y="24434"/>
                  </a:lnTo>
                  <a:lnTo>
                    <a:pt x="13962" y="24529"/>
                  </a:lnTo>
                  <a:lnTo>
                    <a:pt x="14717" y="24246"/>
                  </a:lnTo>
                  <a:lnTo>
                    <a:pt x="15566" y="24057"/>
                  </a:lnTo>
                  <a:lnTo>
                    <a:pt x="15378" y="23963"/>
                  </a:lnTo>
                  <a:lnTo>
                    <a:pt x="15472" y="23868"/>
                  </a:lnTo>
                  <a:lnTo>
                    <a:pt x="15566" y="23963"/>
                  </a:lnTo>
                  <a:lnTo>
                    <a:pt x="15472" y="23774"/>
                  </a:lnTo>
                  <a:lnTo>
                    <a:pt x="15661" y="23868"/>
                  </a:lnTo>
                  <a:lnTo>
                    <a:pt x="15566" y="24057"/>
                  </a:lnTo>
                  <a:lnTo>
                    <a:pt x="16038" y="23963"/>
                  </a:lnTo>
                  <a:lnTo>
                    <a:pt x="16698" y="23680"/>
                  </a:lnTo>
                  <a:lnTo>
                    <a:pt x="17264" y="23397"/>
                  </a:lnTo>
                  <a:lnTo>
                    <a:pt x="17453" y="23208"/>
                  </a:lnTo>
                  <a:lnTo>
                    <a:pt x="17547" y="23019"/>
                  </a:lnTo>
                  <a:lnTo>
                    <a:pt x="17736" y="23114"/>
                  </a:lnTo>
                  <a:lnTo>
                    <a:pt x="17830" y="23114"/>
                  </a:lnTo>
                  <a:lnTo>
                    <a:pt x="18019" y="23019"/>
                  </a:lnTo>
                  <a:lnTo>
                    <a:pt x="18208" y="22736"/>
                  </a:lnTo>
                  <a:lnTo>
                    <a:pt x="18302" y="22548"/>
                  </a:lnTo>
                  <a:lnTo>
                    <a:pt x="18868" y="22359"/>
                  </a:lnTo>
                  <a:lnTo>
                    <a:pt x="19623" y="22076"/>
                  </a:lnTo>
                  <a:lnTo>
                    <a:pt x="20189" y="21699"/>
                  </a:lnTo>
                  <a:lnTo>
                    <a:pt x="20849" y="21227"/>
                  </a:lnTo>
                  <a:lnTo>
                    <a:pt x="21321" y="20755"/>
                  </a:lnTo>
                  <a:lnTo>
                    <a:pt x="21510" y="20472"/>
                  </a:lnTo>
                  <a:lnTo>
                    <a:pt x="22170" y="19906"/>
                  </a:lnTo>
                  <a:lnTo>
                    <a:pt x="22736" y="19435"/>
                  </a:lnTo>
                  <a:lnTo>
                    <a:pt x="23113" y="18963"/>
                  </a:lnTo>
                  <a:lnTo>
                    <a:pt x="23302" y="18585"/>
                  </a:lnTo>
                  <a:lnTo>
                    <a:pt x="23396" y="18774"/>
                  </a:lnTo>
                  <a:lnTo>
                    <a:pt x="23585" y="18397"/>
                  </a:lnTo>
                  <a:lnTo>
                    <a:pt x="23774" y="18114"/>
                  </a:lnTo>
                  <a:lnTo>
                    <a:pt x="24057" y="17736"/>
                  </a:lnTo>
                  <a:lnTo>
                    <a:pt x="24245" y="17453"/>
                  </a:lnTo>
                  <a:lnTo>
                    <a:pt x="24340" y="17453"/>
                  </a:lnTo>
                  <a:lnTo>
                    <a:pt x="24434" y="17359"/>
                  </a:lnTo>
                  <a:lnTo>
                    <a:pt x="24623" y="16982"/>
                  </a:lnTo>
                  <a:lnTo>
                    <a:pt x="25189" y="16227"/>
                  </a:lnTo>
                  <a:lnTo>
                    <a:pt x="25566" y="15661"/>
                  </a:lnTo>
                  <a:lnTo>
                    <a:pt x="25943" y="15189"/>
                  </a:lnTo>
                  <a:lnTo>
                    <a:pt x="26226" y="14529"/>
                  </a:lnTo>
                  <a:lnTo>
                    <a:pt x="26509" y="13680"/>
                  </a:lnTo>
                  <a:lnTo>
                    <a:pt x="26604" y="13869"/>
                  </a:lnTo>
                  <a:lnTo>
                    <a:pt x="26604" y="13586"/>
                  </a:lnTo>
                  <a:lnTo>
                    <a:pt x="26698" y="13303"/>
                  </a:lnTo>
                  <a:lnTo>
                    <a:pt x="26792" y="13303"/>
                  </a:lnTo>
                  <a:lnTo>
                    <a:pt x="26887" y="13397"/>
                  </a:lnTo>
                  <a:lnTo>
                    <a:pt x="27170" y="12831"/>
                  </a:lnTo>
                  <a:lnTo>
                    <a:pt x="27264" y="12548"/>
                  </a:lnTo>
                  <a:lnTo>
                    <a:pt x="27264" y="12454"/>
                  </a:lnTo>
                  <a:lnTo>
                    <a:pt x="26981" y="12076"/>
                  </a:lnTo>
                  <a:lnTo>
                    <a:pt x="27075" y="12171"/>
                  </a:lnTo>
                  <a:lnTo>
                    <a:pt x="27170" y="12076"/>
                  </a:lnTo>
                  <a:lnTo>
                    <a:pt x="27358" y="12076"/>
                  </a:lnTo>
                  <a:lnTo>
                    <a:pt x="27453" y="12171"/>
                  </a:lnTo>
                  <a:lnTo>
                    <a:pt x="27453" y="11982"/>
                  </a:lnTo>
                  <a:lnTo>
                    <a:pt x="27547" y="11793"/>
                  </a:lnTo>
                  <a:lnTo>
                    <a:pt x="27641" y="11793"/>
                  </a:lnTo>
                  <a:lnTo>
                    <a:pt x="27547" y="11510"/>
                  </a:lnTo>
                  <a:lnTo>
                    <a:pt x="27641" y="11133"/>
                  </a:lnTo>
                  <a:lnTo>
                    <a:pt x="27830" y="10755"/>
                  </a:lnTo>
                  <a:lnTo>
                    <a:pt x="27924" y="10661"/>
                  </a:lnTo>
                  <a:lnTo>
                    <a:pt x="28113" y="10661"/>
                  </a:lnTo>
                  <a:lnTo>
                    <a:pt x="28019" y="10378"/>
                  </a:lnTo>
                  <a:lnTo>
                    <a:pt x="28019" y="10284"/>
                  </a:lnTo>
                  <a:lnTo>
                    <a:pt x="28019" y="10095"/>
                  </a:lnTo>
                  <a:lnTo>
                    <a:pt x="28113" y="10284"/>
                  </a:lnTo>
                  <a:lnTo>
                    <a:pt x="28208" y="10001"/>
                  </a:lnTo>
                  <a:lnTo>
                    <a:pt x="28019" y="10001"/>
                  </a:lnTo>
                  <a:lnTo>
                    <a:pt x="27924" y="9906"/>
                  </a:lnTo>
                  <a:lnTo>
                    <a:pt x="28113" y="9718"/>
                  </a:lnTo>
                  <a:lnTo>
                    <a:pt x="28208" y="9718"/>
                  </a:lnTo>
                  <a:lnTo>
                    <a:pt x="28113" y="9529"/>
                  </a:lnTo>
                  <a:lnTo>
                    <a:pt x="28396" y="9529"/>
                  </a:lnTo>
                  <a:lnTo>
                    <a:pt x="28302" y="9057"/>
                  </a:lnTo>
                  <a:lnTo>
                    <a:pt x="28396" y="9057"/>
                  </a:lnTo>
                  <a:lnTo>
                    <a:pt x="28396" y="8963"/>
                  </a:lnTo>
                  <a:lnTo>
                    <a:pt x="28396" y="8774"/>
                  </a:lnTo>
                  <a:lnTo>
                    <a:pt x="28491" y="8491"/>
                  </a:lnTo>
                  <a:lnTo>
                    <a:pt x="28585" y="8114"/>
                  </a:lnTo>
                  <a:lnTo>
                    <a:pt x="28774" y="8303"/>
                  </a:lnTo>
                  <a:lnTo>
                    <a:pt x="28962" y="7454"/>
                  </a:lnTo>
                  <a:lnTo>
                    <a:pt x="29057" y="6699"/>
                  </a:lnTo>
                  <a:lnTo>
                    <a:pt x="29245" y="5661"/>
                  </a:lnTo>
                  <a:lnTo>
                    <a:pt x="29340" y="4718"/>
                  </a:lnTo>
                  <a:lnTo>
                    <a:pt x="29340" y="4341"/>
                  </a:lnTo>
                  <a:lnTo>
                    <a:pt x="29057" y="4435"/>
                  </a:lnTo>
                  <a:lnTo>
                    <a:pt x="28962" y="4435"/>
                  </a:lnTo>
                  <a:lnTo>
                    <a:pt x="28962" y="4246"/>
                  </a:lnTo>
                  <a:lnTo>
                    <a:pt x="29151" y="4341"/>
                  </a:lnTo>
                  <a:lnTo>
                    <a:pt x="29245" y="4152"/>
                  </a:lnTo>
                  <a:lnTo>
                    <a:pt x="29151" y="4152"/>
                  </a:lnTo>
                  <a:lnTo>
                    <a:pt x="29057" y="3963"/>
                  </a:lnTo>
                  <a:lnTo>
                    <a:pt x="28962" y="3680"/>
                  </a:lnTo>
                  <a:lnTo>
                    <a:pt x="28962" y="3680"/>
                  </a:lnTo>
                  <a:lnTo>
                    <a:pt x="29245" y="3774"/>
                  </a:lnTo>
                  <a:lnTo>
                    <a:pt x="29057" y="3586"/>
                  </a:lnTo>
                  <a:lnTo>
                    <a:pt x="29057" y="3397"/>
                  </a:lnTo>
                  <a:lnTo>
                    <a:pt x="29245" y="3586"/>
                  </a:lnTo>
                  <a:lnTo>
                    <a:pt x="29245" y="3491"/>
                  </a:lnTo>
                  <a:lnTo>
                    <a:pt x="29434" y="3114"/>
                  </a:lnTo>
                  <a:lnTo>
                    <a:pt x="29245" y="2925"/>
                  </a:lnTo>
                  <a:lnTo>
                    <a:pt x="28962" y="2642"/>
                  </a:lnTo>
                  <a:lnTo>
                    <a:pt x="28962" y="2642"/>
                  </a:lnTo>
                  <a:lnTo>
                    <a:pt x="29245" y="2831"/>
                  </a:lnTo>
                  <a:lnTo>
                    <a:pt x="29340" y="2737"/>
                  </a:lnTo>
                  <a:lnTo>
                    <a:pt x="29434" y="2359"/>
                  </a:lnTo>
                  <a:lnTo>
                    <a:pt x="29434" y="2265"/>
                  </a:lnTo>
                  <a:lnTo>
                    <a:pt x="29434" y="2171"/>
                  </a:lnTo>
                  <a:lnTo>
                    <a:pt x="29340" y="2171"/>
                  </a:lnTo>
                  <a:lnTo>
                    <a:pt x="28774" y="944"/>
                  </a:lnTo>
                  <a:lnTo>
                    <a:pt x="28962" y="661"/>
                  </a:lnTo>
                  <a:lnTo>
                    <a:pt x="29057" y="473"/>
                  </a:lnTo>
                  <a:lnTo>
                    <a:pt x="29151" y="473"/>
                  </a:lnTo>
                  <a:lnTo>
                    <a:pt x="28868" y="190"/>
                  </a:lnTo>
                  <a:lnTo>
                    <a:pt x="29057" y="190"/>
                  </a:lnTo>
                  <a:lnTo>
                    <a:pt x="28962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3" name="Google Shape;53;p11"/>
            <p:cNvSpPr/>
            <p:nvPr/>
          </p:nvSpPr>
          <p:spPr>
            <a:xfrm>
              <a:off x="1745175" y="2199475"/>
              <a:ext cx="169825" cy="162775"/>
            </a:xfrm>
            <a:custGeom>
              <a:rect b="b" l="l" r="r" t="t"/>
              <a:pathLst>
                <a:path extrusionOk="0" h="6511" w="6793">
                  <a:moveTo>
                    <a:pt x="1038" y="6416"/>
                  </a:moveTo>
                  <a:lnTo>
                    <a:pt x="1038" y="6463"/>
                  </a:lnTo>
                  <a:lnTo>
                    <a:pt x="1038" y="6463"/>
                  </a:lnTo>
                  <a:lnTo>
                    <a:pt x="943" y="6416"/>
                  </a:lnTo>
                  <a:close/>
                  <a:moveTo>
                    <a:pt x="2641" y="1"/>
                  </a:moveTo>
                  <a:lnTo>
                    <a:pt x="2641" y="190"/>
                  </a:lnTo>
                  <a:lnTo>
                    <a:pt x="2641" y="473"/>
                  </a:lnTo>
                  <a:lnTo>
                    <a:pt x="2641" y="567"/>
                  </a:lnTo>
                  <a:lnTo>
                    <a:pt x="2547" y="284"/>
                  </a:lnTo>
                  <a:lnTo>
                    <a:pt x="2547" y="756"/>
                  </a:lnTo>
                  <a:lnTo>
                    <a:pt x="2453" y="284"/>
                  </a:lnTo>
                  <a:lnTo>
                    <a:pt x="2453" y="473"/>
                  </a:lnTo>
                  <a:lnTo>
                    <a:pt x="2453" y="661"/>
                  </a:lnTo>
                  <a:lnTo>
                    <a:pt x="2075" y="1227"/>
                  </a:lnTo>
                  <a:lnTo>
                    <a:pt x="1509" y="2171"/>
                  </a:lnTo>
                  <a:lnTo>
                    <a:pt x="849" y="3114"/>
                  </a:lnTo>
                  <a:lnTo>
                    <a:pt x="377" y="3774"/>
                  </a:lnTo>
                  <a:lnTo>
                    <a:pt x="283" y="4152"/>
                  </a:lnTo>
                  <a:lnTo>
                    <a:pt x="472" y="4246"/>
                  </a:lnTo>
                  <a:lnTo>
                    <a:pt x="472" y="4340"/>
                  </a:lnTo>
                  <a:lnTo>
                    <a:pt x="377" y="4435"/>
                  </a:lnTo>
                  <a:lnTo>
                    <a:pt x="283" y="4435"/>
                  </a:lnTo>
                  <a:lnTo>
                    <a:pt x="566" y="4529"/>
                  </a:lnTo>
                  <a:lnTo>
                    <a:pt x="472" y="4435"/>
                  </a:lnTo>
                  <a:lnTo>
                    <a:pt x="566" y="4435"/>
                  </a:lnTo>
                  <a:lnTo>
                    <a:pt x="849" y="4623"/>
                  </a:lnTo>
                  <a:lnTo>
                    <a:pt x="566" y="4623"/>
                  </a:lnTo>
                  <a:lnTo>
                    <a:pt x="472" y="4812"/>
                  </a:lnTo>
                  <a:lnTo>
                    <a:pt x="377" y="5284"/>
                  </a:lnTo>
                  <a:lnTo>
                    <a:pt x="283" y="5944"/>
                  </a:lnTo>
                  <a:lnTo>
                    <a:pt x="189" y="6133"/>
                  </a:lnTo>
                  <a:lnTo>
                    <a:pt x="0" y="6227"/>
                  </a:lnTo>
                  <a:lnTo>
                    <a:pt x="566" y="6416"/>
                  </a:lnTo>
                  <a:lnTo>
                    <a:pt x="1038" y="6494"/>
                  </a:lnTo>
                  <a:lnTo>
                    <a:pt x="1038" y="6494"/>
                  </a:lnTo>
                  <a:lnTo>
                    <a:pt x="1038" y="6510"/>
                  </a:lnTo>
                  <a:lnTo>
                    <a:pt x="1051" y="6497"/>
                  </a:lnTo>
                  <a:lnTo>
                    <a:pt x="1051" y="6497"/>
                  </a:lnTo>
                  <a:lnTo>
                    <a:pt x="1132" y="6510"/>
                  </a:lnTo>
                  <a:lnTo>
                    <a:pt x="1069" y="6479"/>
                  </a:lnTo>
                  <a:lnTo>
                    <a:pt x="1069" y="6479"/>
                  </a:lnTo>
                  <a:lnTo>
                    <a:pt x="1132" y="6416"/>
                  </a:lnTo>
                  <a:lnTo>
                    <a:pt x="1226" y="6133"/>
                  </a:lnTo>
                  <a:lnTo>
                    <a:pt x="1226" y="5944"/>
                  </a:lnTo>
                  <a:lnTo>
                    <a:pt x="1038" y="5755"/>
                  </a:lnTo>
                  <a:lnTo>
                    <a:pt x="1415" y="5755"/>
                  </a:lnTo>
                  <a:lnTo>
                    <a:pt x="1321" y="5661"/>
                  </a:lnTo>
                  <a:lnTo>
                    <a:pt x="1415" y="5661"/>
                  </a:lnTo>
                  <a:lnTo>
                    <a:pt x="1604" y="5755"/>
                  </a:lnTo>
                  <a:lnTo>
                    <a:pt x="1415" y="5567"/>
                  </a:lnTo>
                  <a:lnTo>
                    <a:pt x="1038" y="5189"/>
                  </a:lnTo>
                  <a:lnTo>
                    <a:pt x="1226" y="5284"/>
                  </a:lnTo>
                  <a:lnTo>
                    <a:pt x="1604" y="5378"/>
                  </a:lnTo>
                  <a:lnTo>
                    <a:pt x="2264" y="3491"/>
                  </a:lnTo>
                  <a:lnTo>
                    <a:pt x="3019" y="1605"/>
                  </a:lnTo>
                  <a:lnTo>
                    <a:pt x="3019" y="1888"/>
                  </a:lnTo>
                  <a:lnTo>
                    <a:pt x="3113" y="1699"/>
                  </a:lnTo>
                  <a:lnTo>
                    <a:pt x="3113" y="1888"/>
                  </a:lnTo>
                  <a:lnTo>
                    <a:pt x="3302" y="1699"/>
                  </a:lnTo>
                  <a:lnTo>
                    <a:pt x="3208" y="1888"/>
                  </a:lnTo>
                  <a:lnTo>
                    <a:pt x="3302" y="1982"/>
                  </a:lnTo>
                  <a:lnTo>
                    <a:pt x="3585" y="2076"/>
                  </a:lnTo>
                  <a:lnTo>
                    <a:pt x="3962" y="2171"/>
                  </a:lnTo>
                  <a:lnTo>
                    <a:pt x="4340" y="1982"/>
                  </a:lnTo>
                  <a:lnTo>
                    <a:pt x="4151" y="2171"/>
                  </a:lnTo>
                  <a:lnTo>
                    <a:pt x="4151" y="2359"/>
                  </a:lnTo>
                  <a:lnTo>
                    <a:pt x="4151" y="2454"/>
                  </a:lnTo>
                  <a:lnTo>
                    <a:pt x="4245" y="2548"/>
                  </a:lnTo>
                  <a:lnTo>
                    <a:pt x="4623" y="2548"/>
                  </a:lnTo>
                  <a:lnTo>
                    <a:pt x="4811" y="2359"/>
                  </a:lnTo>
                  <a:lnTo>
                    <a:pt x="5000" y="2642"/>
                  </a:lnTo>
                  <a:lnTo>
                    <a:pt x="5283" y="3020"/>
                  </a:lnTo>
                  <a:lnTo>
                    <a:pt x="5755" y="3208"/>
                  </a:lnTo>
                  <a:lnTo>
                    <a:pt x="6132" y="3208"/>
                  </a:lnTo>
                  <a:lnTo>
                    <a:pt x="6038" y="3397"/>
                  </a:lnTo>
                  <a:lnTo>
                    <a:pt x="6038" y="3586"/>
                  </a:lnTo>
                  <a:lnTo>
                    <a:pt x="6132" y="3680"/>
                  </a:lnTo>
                  <a:lnTo>
                    <a:pt x="6321" y="3680"/>
                  </a:lnTo>
                  <a:lnTo>
                    <a:pt x="6698" y="3586"/>
                  </a:lnTo>
                  <a:lnTo>
                    <a:pt x="6698" y="3869"/>
                  </a:lnTo>
                  <a:lnTo>
                    <a:pt x="6509" y="3963"/>
                  </a:lnTo>
                  <a:lnTo>
                    <a:pt x="6509" y="3963"/>
                  </a:lnTo>
                  <a:lnTo>
                    <a:pt x="6792" y="3869"/>
                  </a:lnTo>
                  <a:lnTo>
                    <a:pt x="6792" y="3491"/>
                  </a:lnTo>
                  <a:lnTo>
                    <a:pt x="6698" y="3397"/>
                  </a:lnTo>
                  <a:lnTo>
                    <a:pt x="6509" y="3586"/>
                  </a:lnTo>
                  <a:lnTo>
                    <a:pt x="6509" y="3586"/>
                  </a:lnTo>
                  <a:lnTo>
                    <a:pt x="6604" y="3303"/>
                  </a:lnTo>
                  <a:lnTo>
                    <a:pt x="6604" y="3114"/>
                  </a:lnTo>
                  <a:lnTo>
                    <a:pt x="6509" y="3020"/>
                  </a:lnTo>
                  <a:lnTo>
                    <a:pt x="6226" y="3020"/>
                  </a:lnTo>
                  <a:lnTo>
                    <a:pt x="5849" y="3114"/>
                  </a:lnTo>
                  <a:lnTo>
                    <a:pt x="5849" y="3114"/>
                  </a:lnTo>
                  <a:lnTo>
                    <a:pt x="5943" y="2831"/>
                  </a:lnTo>
                  <a:lnTo>
                    <a:pt x="5943" y="2925"/>
                  </a:lnTo>
                  <a:lnTo>
                    <a:pt x="6132" y="2548"/>
                  </a:lnTo>
                  <a:lnTo>
                    <a:pt x="5660" y="2359"/>
                  </a:lnTo>
                  <a:lnTo>
                    <a:pt x="5283" y="2171"/>
                  </a:lnTo>
                  <a:lnTo>
                    <a:pt x="4906" y="2171"/>
                  </a:lnTo>
                  <a:lnTo>
                    <a:pt x="4906" y="1699"/>
                  </a:lnTo>
                  <a:lnTo>
                    <a:pt x="5094" y="1322"/>
                  </a:lnTo>
                  <a:lnTo>
                    <a:pt x="4717" y="1605"/>
                  </a:lnTo>
                  <a:lnTo>
                    <a:pt x="4811" y="1322"/>
                  </a:lnTo>
                  <a:lnTo>
                    <a:pt x="4811" y="1322"/>
                  </a:lnTo>
                  <a:lnTo>
                    <a:pt x="4717" y="1416"/>
                  </a:lnTo>
                  <a:lnTo>
                    <a:pt x="4434" y="1605"/>
                  </a:lnTo>
                  <a:lnTo>
                    <a:pt x="4623" y="1322"/>
                  </a:lnTo>
                  <a:lnTo>
                    <a:pt x="4623" y="1227"/>
                  </a:lnTo>
                  <a:lnTo>
                    <a:pt x="4528" y="1133"/>
                  </a:lnTo>
                  <a:lnTo>
                    <a:pt x="4340" y="1322"/>
                  </a:lnTo>
                  <a:lnTo>
                    <a:pt x="4340" y="1510"/>
                  </a:lnTo>
                  <a:lnTo>
                    <a:pt x="4245" y="1322"/>
                  </a:lnTo>
                  <a:lnTo>
                    <a:pt x="4151" y="1227"/>
                  </a:lnTo>
                  <a:lnTo>
                    <a:pt x="3868" y="944"/>
                  </a:lnTo>
                  <a:lnTo>
                    <a:pt x="3208" y="567"/>
                  </a:lnTo>
                  <a:lnTo>
                    <a:pt x="2925" y="378"/>
                  </a:lnTo>
                  <a:lnTo>
                    <a:pt x="2736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54" name="Google Shape;54;p11"/>
          <p:cNvSpPr/>
          <p:nvPr/>
        </p:nvSpPr>
        <p:spPr>
          <a:xfrm>
            <a:off x="2497627" y="2497075"/>
            <a:ext cx="1442481" cy="102978"/>
          </a:xfrm>
          <a:custGeom>
            <a:rect b="b" l="l" r="r" t="t"/>
            <a:pathLst>
              <a:path extrusionOk="0" h="2831" w="27831">
                <a:moveTo>
                  <a:pt x="27264" y="944"/>
                </a:moveTo>
                <a:lnTo>
                  <a:pt x="27359" y="1086"/>
                </a:lnTo>
                <a:lnTo>
                  <a:pt x="27359" y="944"/>
                </a:lnTo>
                <a:close/>
                <a:moveTo>
                  <a:pt x="27359" y="1086"/>
                </a:moveTo>
                <a:lnTo>
                  <a:pt x="27359" y="1133"/>
                </a:lnTo>
                <a:lnTo>
                  <a:pt x="27372" y="1106"/>
                </a:lnTo>
                <a:lnTo>
                  <a:pt x="27372" y="1106"/>
                </a:lnTo>
                <a:lnTo>
                  <a:pt x="27359" y="1086"/>
                </a:lnTo>
                <a:close/>
                <a:moveTo>
                  <a:pt x="27453" y="944"/>
                </a:moveTo>
                <a:lnTo>
                  <a:pt x="27372" y="1106"/>
                </a:lnTo>
                <a:lnTo>
                  <a:pt x="27372" y="1106"/>
                </a:lnTo>
                <a:lnTo>
                  <a:pt x="27453" y="1227"/>
                </a:lnTo>
                <a:lnTo>
                  <a:pt x="27453" y="944"/>
                </a:lnTo>
                <a:close/>
                <a:moveTo>
                  <a:pt x="27642" y="1039"/>
                </a:moveTo>
                <a:lnTo>
                  <a:pt x="27453" y="1227"/>
                </a:lnTo>
                <a:lnTo>
                  <a:pt x="27453" y="1322"/>
                </a:lnTo>
                <a:lnTo>
                  <a:pt x="27453" y="1416"/>
                </a:lnTo>
                <a:lnTo>
                  <a:pt x="27830" y="1416"/>
                </a:lnTo>
                <a:lnTo>
                  <a:pt x="27830" y="1227"/>
                </a:lnTo>
                <a:lnTo>
                  <a:pt x="27736" y="1322"/>
                </a:lnTo>
                <a:lnTo>
                  <a:pt x="27736" y="1227"/>
                </a:lnTo>
                <a:lnTo>
                  <a:pt x="27736" y="1133"/>
                </a:lnTo>
                <a:lnTo>
                  <a:pt x="27642" y="1039"/>
                </a:lnTo>
                <a:close/>
                <a:moveTo>
                  <a:pt x="20189" y="1"/>
                </a:moveTo>
                <a:lnTo>
                  <a:pt x="20095" y="190"/>
                </a:lnTo>
                <a:lnTo>
                  <a:pt x="20000" y="95"/>
                </a:lnTo>
                <a:lnTo>
                  <a:pt x="19906" y="284"/>
                </a:lnTo>
                <a:lnTo>
                  <a:pt x="19812" y="473"/>
                </a:lnTo>
                <a:lnTo>
                  <a:pt x="19529" y="284"/>
                </a:lnTo>
                <a:lnTo>
                  <a:pt x="19340" y="95"/>
                </a:lnTo>
                <a:lnTo>
                  <a:pt x="19246" y="95"/>
                </a:lnTo>
                <a:lnTo>
                  <a:pt x="19246" y="190"/>
                </a:lnTo>
                <a:lnTo>
                  <a:pt x="19151" y="378"/>
                </a:lnTo>
                <a:lnTo>
                  <a:pt x="19434" y="190"/>
                </a:lnTo>
                <a:lnTo>
                  <a:pt x="19246" y="473"/>
                </a:lnTo>
                <a:lnTo>
                  <a:pt x="19434" y="378"/>
                </a:lnTo>
                <a:lnTo>
                  <a:pt x="19434" y="567"/>
                </a:lnTo>
                <a:lnTo>
                  <a:pt x="19151" y="567"/>
                </a:lnTo>
                <a:lnTo>
                  <a:pt x="19151" y="190"/>
                </a:lnTo>
                <a:lnTo>
                  <a:pt x="19057" y="95"/>
                </a:lnTo>
                <a:lnTo>
                  <a:pt x="18963" y="95"/>
                </a:lnTo>
                <a:lnTo>
                  <a:pt x="18774" y="284"/>
                </a:lnTo>
                <a:lnTo>
                  <a:pt x="18680" y="473"/>
                </a:lnTo>
                <a:lnTo>
                  <a:pt x="18585" y="378"/>
                </a:lnTo>
                <a:lnTo>
                  <a:pt x="18491" y="190"/>
                </a:lnTo>
                <a:lnTo>
                  <a:pt x="18397" y="378"/>
                </a:lnTo>
                <a:lnTo>
                  <a:pt x="17925" y="567"/>
                </a:lnTo>
                <a:lnTo>
                  <a:pt x="18019" y="284"/>
                </a:lnTo>
                <a:lnTo>
                  <a:pt x="17831" y="378"/>
                </a:lnTo>
                <a:lnTo>
                  <a:pt x="17642" y="567"/>
                </a:lnTo>
                <a:lnTo>
                  <a:pt x="17642" y="661"/>
                </a:lnTo>
                <a:lnTo>
                  <a:pt x="17453" y="567"/>
                </a:lnTo>
                <a:lnTo>
                  <a:pt x="17170" y="473"/>
                </a:lnTo>
                <a:lnTo>
                  <a:pt x="16699" y="473"/>
                </a:lnTo>
                <a:lnTo>
                  <a:pt x="16699" y="567"/>
                </a:lnTo>
                <a:lnTo>
                  <a:pt x="16604" y="661"/>
                </a:lnTo>
                <a:lnTo>
                  <a:pt x="16416" y="378"/>
                </a:lnTo>
                <a:lnTo>
                  <a:pt x="16227" y="378"/>
                </a:lnTo>
                <a:lnTo>
                  <a:pt x="15661" y="661"/>
                </a:lnTo>
                <a:lnTo>
                  <a:pt x="15661" y="473"/>
                </a:lnTo>
                <a:lnTo>
                  <a:pt x="15567" y="756"/>
                </a:lnTo>
                <a:lnTo>
                  <a:pt x="15378" y="473"/>
                </a:lnTo>
                <a:lnTo>
                  <a:pt x="15567" y="473"/>
                </a:lnTo>
                <a:lnTo>
                  <a:pt x="15472" y="378"/>
                </a:lnTo>
                <a:lnTo>
                  <a:pt x="15378" y="378"/>
                </a:lnTo>
                <a:lnTo>
                  <a:pt x="15189" y="473"/>
                </a:lnTo>
                <a:lnTo>
                  <a:pt x="15000" y="756"/>
                </a:lnTo>
                <a:lnTo>
                  <a:pt x="14906" y="661"/>
                </a:lnTo>
                <a:lnTo>
                  <a:pt x="14812" y="473"/>
                </a:lnTo>
                <a:lnTo>
                  <a:pt x="14529" y="756"/>
                </a:lnTo>
                <a:lnTo>
                  <a:pt x="14623" y="567"/>
                </a:lnTo>
                <a:lnTo>
                  <a:pt x="14529" y="661"/>
                </a:lnTo>
                <a:lnTo>
                  <a:pt x="14340" y="756"/>
                </a:lnTo>
                <a:lnTo>
                  <a:pt x="14340" y="567"/>
                </a:lnTo>
                <a:lnTo>
                  <a:pt x="14246" y="473"/>
                </a:lnTo>
                <a:lnTo>
                  <a:pt x="13963" y="378"/>
                </a:lnTo>
                <a:lnTo>
                  <a:pt x="13585" y="284"/>
                </a:lnTo>
                <a:lnTo>
                  <a:pt x="13302" y="284"/>
                </a:lnTo>
                <a:lnTo>
                  <a:pt x="13302" y="378"/>
                </a:lnTo>
                <a:lnTo>
                  <a:pt x="13302" y="473"/>
                </a:lnTo>
                <a:lnTo>
                  <a:pt x="13208" y="473"/>
                </a:lnTo>
                <a:lnTo>
                  <a:pt x="13208" y="661"/>
                </a:lnTo>
                <a:lnTo>
                  <a:pt x="13114" y="661"/>
                </a:lnTo>
                <a:lnTo>
                  <a:pt x="13019" y="567"/>
                </a:lnTo>
                <a:lnTo>
                  <a:pt x="12925" y="378"/>
                </a:lnTo>
                <a:lnTo>
                  <a:pt x="12831" y="95"/>
                </a:lnTo>
                <a:lnTo>
                  <a:pt x="12831" y="378"/>
                </a:lnTo>
                <a:lnTo>
                  <a:pt x="12736" y="378"/>
                </a:lnTo>
                <a:lnTo>
                  <a:pt x="12642" y="284"/>
                </a:lnTo>
                <a:lnTo>
                  <a:pt x="12548" y="190"/>
                </a:lnTo>
                <a:lnTo>
                  <a:pt x="12265" y="190"/>
                </a:lnTo>
                <a:lnTo>
                  <a:pt x="12170" y="473"/>
                </a:lnTo>
                <a:lnTo>
                  <a:pt x="12076" y="378"/>
                </a:lnTo>
                <a:lnTo>
                  <a:pt x="11887" y="284"/>
                </a:lnTo>
                <a:lnTo>
                  <a:pt x="11510" y="378"/>
                </a:lnTo>
                <a:lnTo>
                  <a:pt x="10755" y="661"/>
                </a:lnTo>
                <a:lnTo>
                  <a:pt x="10661" y="473"/>
                </a:lnTo>
                <a:lnTo>
                  <a:pt x="10567" y="378"/>
                </a:lnTo>
                <a:lnTo>
                  <a:pt x="10095" y="378"/>
                </a:lnTo>
                <a:lnTo>
                  <a:pt x="9529" y="473"/>
                </a:lnTo>
                <a:lnTo>
                  <a:pt x="9340" y="473"/>
                </a:lnTo>
                <a:lnTo>
                  <a:pt x="9152" y="378"/>
                </a:lnTo>
                <a:lnTo>
                  <a:pt x="9152" y="473"/>
                </a:lnTo>
                <a:lnTo>
                  <a:pt x="9152" y="567"/>
                </a:lnTo>
                <a:lnTo>
                  <a:pt x="8963" y="661"/>
                </a:lnTo>
                <a:lnTo>
                  <a:pt x="8869" y="567"/>
                </a:lnTo>
                <a:lnTo>
                  <a:pt x="8680" y="473"/>
                </a:lnTo>
                <a:lnTo>
                  <a:pt x="8680" y="756"/>
                </a:lnTo>
                <a:lnTo>
                  <a:pt x="8491" y="661"/>
                </a:lnTo>
                <a:lnTo>
                  <a:pt x="8208" y="567"/>
                </a:lnTo>
                <a:lnTo>
                  <a:pt x="7925" y="661"/>
                </a:lnTo>
                <a:lnTo>
                  <a:pt x="7831" y="756"/>
                </a:lnTo>
                <a:lnTo>
                  <a:pt x="7548" y="567"/>
                </a:lnTo>
                <a:lnTo>
                  <a:pt x="7359" y="473"/>
                </a:lnTo>
                <a:lnTo>
                  <a:pt x="7170" y="944"/>
                </a:lnTo>
                <a:lnTo>
                  <a:pt x="6982" y="661"/>
                </a:lnTo>
                <a:lnTo>
                  <a:pt x="6793" y="661"/>
                </a:lnTo>
                <a:lnTo>
                  <a:pt x="6604" y="756"/>
                </a:lnTo>
                <a:lnTo>
                  <a:pt x="6510" y="661"/>
                </a:lnTo>
                <a:lnTo>
                  <a:pt x="6416" y="756"/>
                </a:lnTo>
                <a:lnTo>
                  <a:pt x="6038" y="944"/>
                </a:lnTo>
                <a:lnTo>
                  <a:pt x="6038" y="1039"/>
                </a:lnTo>
                <a:lnTo>
                  <a:pt x="5850" y="1133"/>
                </a:lnTo>
                <a:lnTo>
                  <a:pt x="5850" y="1039"/>
                </a:lnTo>
                <a:lnTo>
                  <a:pt x="5755" y="1039"/>
                </a:lnTo>
                <a:lnTo>
                  <a:pt x="5567" y="1227"/>
                </a:lnTo>
                <a:lnTo>
                  <a:pt x="5472" y="1227"/>
                </a:lnTo>
                <a:lnTo>
                  <a:pt x="5378" y="1039"/>
                </a:lnTo>
                <a:lnTo>
                  <a:pt x="5378" y="1133"/>
                </a:lnTo>
                <a:lnTo>
                  <a:pt x="5189" y="1227"/>
                </a:lnTo>
                <a:lnTo>
                  <a:pt x="5095" y="1133"/>
                </a:lnTo>
                <a:lnTo>
                  <a:pt x="4906" y="1039"/>
                </a:lnTo>
                <a:lnTo>
                  <a:pt x="5189" y="1039"/>
                </a:lnTo>
                <a:lnTo>
                  <a:pt x="5095" y="944"/>
                </a:lnTo>
                <a:lnTo>
                  <a:pt x="5095" y="756"/>
                </a:lnTo>
                <a:lnTo>
                  <a:pt x="5001" y="944"/>
                </a:lnTo>
                <a:lnTo>
                  <a:pt x="4529" y="944"/>
                </a:lnTo>
                <a:lnTo>
                  <a:pt x="4529" y="1133"/>
                </a:lnTo>
                <a:lnTo>
                  <a:pt x="4718" y="1133"/>
                </a:lnTo>
                <a:lnTo>
                  <a:pt x="4623" y="1227"/>
                </a:lnTo>
                <a:lnTo>
                  <a:pt x="4623" y="1133"/>
                </a:lnTo>
                <a:lnTo>
                  <a:pt x="4529" y="1416"/>
                </a:lnTo>
                <a:lnTo>
                  <a:pt x="4340" y="1227"/>
                </a:lnTo>
                <a:lnTo>
                  <a:pt x="4152" y="1039"/>
                </a:lnTo>
                <a:lnTo>
                  <a:pt x="3963" y="1039"/>
                </a:lnTo>
                <a:lnTo>
                  <a:pt x="3774" y="1416"/>
                </a:lnTo>
                <a:lnTo>
                  <a:pt x="3774" y="1322"/>
                </a:lnTo>
                <a:lnTo>
                  <a:pt x="3774" y="1227"/>
                </a:lnTo>
                <a:lnTo>
                  <a:pt x="3680" y="1322"/>
                </a:lnTo>
                <a:lnTo>
                  <a:pt x="3586" y="1510"/>
                </a:lnTo>
                <a:lnTo>
                  <a:pt x="3208" y="1416"/>
                </a:lnTo>
                <a:lnTo>
                  <a:pt x="2454" y="1416"/>
                </a:lnTo>
                <a:lnTo>
                  <a:pt x="1793" y="1510"/>
                </a:lnTo>
                <a:lnTo>
                  <a:pt x="1510" y="1605"/>
                </a:lnTo>
                <a:lnTo>
                  <a:pt x="1321" y="1699"/>
                </a:lnTo>
                <a:lnTo>
                  <a:pt x="1321" y="1605"/>
                </a:lnTo>
                <a:lnTo>
                  <a:pt x="1038" y="1699"/>
                </a:lnTo>
                <a:lnTo>
                  <a:pt x="755" y="1793"/>
                </a:lnTo>
                <a:lnTo>
                  <a:pt x="567" y="1793"/>
                </a:lnTo>
                <a:lnTo>
                  <a:pt x="378" y="1888"/>
                </a:lnTo>
                <a:lnTo>
                  <a:pt x="284" y="1699"/>
                </a:lnTo>
                <a:lnTo>
                  <a:pt x="95" y="1605"/>
                </a:lnTo>
                <a:lnTo>
                  <a:pt x="1" y="1793"/>
                </a:lnTo>
                <a:lnTo>
                  <a:pt x="1" y="2076"/>
                </a:lnTo>
                <a:lnTo>
                  <a:pt x="95" y="2548"/>
                </a:lnTo>
                <a:lnTo>
                  <a:pt x="189" y="2831"/>
                </a:lnTo>
                <a:lnTo>
                  <a:pt x="284" y="2737"/>
                </a:lnTo>
                <a:lnTo>
                  <a:pt x="472" y="2831"/>
                </a:lnTo>
                <a:lnTo>
                  <a:pt x="567" y="2548"/>
                </a:lnTo>
                <a:lnTo>
                  <a:pt x="661" y="2642"/>
                </a:lnTo>
                <a:lnTo>
                  <a:pt x="661" y="2737"/>
                </a:lnTo>
                <a:lnTo>
                  <a:pt x="755" y="2642"/>
                </a:lnTo>
                <a:lnTo>
                  <a:pt x="944" y="2548"/>
                </a:lnTo>
                <a:lnTo>
                  <a:pt x="1227" y="2548"/>
                </a:lnTo>
                <a:lnTo>
                  <a:pt x="1227" y="2642"/>
                </a:lnTo>
                <a:lnTo>
                  <a:pt x="1321" y="2737"/>
                </a:lnTo>
                <a:lnTo>
                  <a:pt x="1416" y="2831"/>
                </a:lnTo>
                <a:lnTo>
                  <a:pt x="1510" y="2642"/>
                </a:lnTo>
                <a:lnTo>
                  <a:pt x="1793" y="2548"/>
                </a:lnTo>
                <a:lnTo>
                  <a:pt x="1699" y="2642"/>
                </a:lnTo>
                <a:lnTo>
                  <a:pt x="1887" y="2737"/>
                </a:lnTo>
                <a:lnTo>
                  <a:pt x="1887" y="2454"/>
                </a:lnTo>
                <a:lnTo>
                  <a:pt x="1982" y="2265"/>
                </a:lnTo>
                <a:lnTo>
                  <a:pt x="2076" y="2737"/>
                </a:lnTo>
                <a:lnTo>
                  <a:pt x="2171" y="2359"/>
                </a:lnTo>
                <a:lnTo>
                  <a:pt x="2265" y="2642"/>
                </a:lnTo>
                <a:lnTo>
                  <a:pt x="2265" y="2548"/>
                </a:lnTo>
                <a:lnTo>
                  <a:pt x="2359" y="2454"/>
                </a:lnTo>
                <a:lnTo>
                  <a:pt x="2454" y="2548"/>
                </a:lnTo>
                <a:lnTo>
                  <a:pt x="2454" y="2737"/>
                </a:lnTo>
                <a:lnTo>
                  <a:pt x="2548" y="2548"/>
                </a:lnTo>
                <a:lnTo>
                  <a:pt x="2548" y="2454"/>
                </a:lnTo>
                <a:lnTo>
                  <a:pt x="2642" y="2548"/>
                </a:lnTo>
                <a:lnTo>
                  <a:pt x="2642" y="2642"/>
                </a:lnTo>
                <a:lnTo>
                  <a:pt x="2831" y="2454"/>
                </a:lnTo>
                <a:lnTo>
                  <a:pt x="3020" y="2454"/>
                </a:lnTo>
                <a:lnTo>
                  <a:pt x="3114" y="2265"/>
                </a:lnTo>
                <a:lnTo>
                  <a:pt x="3114" y="2076"/>
                </a:lnTo>
                <a:lnTo>
                  <a:pt x="3208" y="1982"/>
                </a:lnTo>
                <a:lnTo>
                  <a:pt x="3208" y="2076"/>
                </a:lnTo>
                <a:lnTo>
                  <a:pt x="3208" y="2265"/>
                </a:lnTo>
                <a:lnTo>
                  <a:pt x="3303" y="2076"/>
                </a:lnTo>
                <a:lnTo>
                  <a:pt x="3491" y="2076"/>
                </a:lnTo>
                <a:lnTo>
                  <a:pt x="3491" y="2171"/>
                </a:lnTo>
                <a:lnTo>
                  <a:pt x="3397" y="2265"/>
                </a:lnTo>
                <a:lnTo>
                  <a:pt x="3303" y="2359"/>
                </a:lnTo>
                <a:lnTo>
                  <a:pt x="3303" y="2548"/>
                </a:lnTo>
                <a:lnTo>
                  <a:pt x="3491" y="2548"/>
                </a:lnTo>
                <a:lnTo>
                  <a:pt x="3586" y="2454"/>
                </a:lnTo>
                <a:lnTo>
                  <a:pt x="3680" y="2265"/>
                </a:lnTo>
                <a:lnTo>
                  <a:pt x="4152" y="2265"/>
                </a:lnTo>
                <a:lnTo>
                  <a:pt x="4152" y="2359"/>
                </a:lnTo>
                <a:lnTo>
                  <a:pt x="4246" y="2171"/>
                </a:lnTo>
                <a:lnTo>
                  <a:pt x="4340" y="2171"/>
                </a:lnTo>
                <a:lnTo>
                  <a:pt x="4246" y="2265"/>
                </a:lnTo>
                <a:lnTo>
                  <a:pt x="5284" y="2265"/>
                </a:lnTo>
                <a:lnTo>
                  <a:pt x="5567" y="2171"/>
                </a:lnTo>
                <a:lnTo>
                  <a:pt x="5755" y="2171"/>
                </a:lnTo>
                <a:lnTo>
                  <a:pt x="5755" y="2076"/>
                </a:lnTo>
                <a:lnTo>
                  <a:pt x="6416" y="2076"/>
                </a:lnTo>
                <a:lnTo>
                  <a:pt x="6510" y="1888"/>
                </a:lnTo>
                <a:lnTo>
                  <a:pt x="6604" y="1888"/>
                </a:lnTo>
                <a:lnTo>
                  <a:pt x="7170" y="1982"/>
                </a:lnTo>
                <a:lnTo>
                  <a:pt x="7453" y="1888"/>
                </a:lnTo>
                <a:lnTo>
                  <a:pt x="7548" y="1888"/>
                </a:lnTo>
                <a:lnTo>
                  <a:pt x="7642" y="1699"/>
                </a:lnTo>
                <a:lnTo>
                  <a:pt x="7736" y="1888"/>
                </a:lnTo>
                <a:lnTo>
                  <a:pt x="7925" y="2076"/>
                </a:lnTo>
                <a:lnTo>
                  <a:pt x="8114" y="1793"/>
                </a:lnTo>
                <a:lnTo>
                  <a:pt x="8114" y="1982"/>
                </a:lnTo>
                <a:lnTo>
                  <a:pt x="8208" y="1793"/>
                </a:lnTo>
                <a:lnTo>
                  <a:pt x="8302" y="1982"/>
                </a:lnTo>
                <a:lnTo>
                  <a:pt x="8302" y="1888"/>
                </a:lnTo>
                <a:lnTo>
                  <a:pt x="8302" y="1793"/>
                </a:lnTo>
                <a:lnTo>
                  <a:pt x="8491" y="1793"/>
                </a:lnTo>
                <a:lnTo>
                  <a:pt x="8585" y="1888"/>
                </a:lnTo>
                <a:lnTo>
                  <a:pt x="8774" y="1793"/>
                </a:lnTo>
                <a:lnTo>
                  <a:pt x="8774" y="1982"/>
                </a:lnTo>
                <a:lnTo>
                  <a:pt x="8869" y="1888"/>
                </a:lnTo>
                <a:lnTo>
                  <a:pt x="9718" y="1888"/>
                </a:lnTo>
                <a:lnTo>
                  <a:pt x="9623" y="1793"/>
                </a:lnTo>
                <a:lnTo>
                  <a:pt x="9718" y="1605"/>
                </a:lnTo>
                <a:lnTo>
                  <a:pt x="9812" y="1699"/>
                </a:lnTo>
                <a:lnTo>
                  <a:pt x="9812" y="1793"/>
                </a:lnTo>
                <a:lnTo>
                  <a:pt x="9906" y="1888"/>
                </a:lnTo>
                <a:lnTo>
                  <a:pt x="10095" y="1982"/>
                </a:lnTo>
                <a:lnTo>
                  <a:pt x="10661" y="1793"/>
                </a:lnTo>
                <a:lnTo>
                  <a:pt x="11038" y="1510"/>
                </a:lnTo>
                <a:lnTo>
                  <a:pt x="11133" y="1699"/>
                </a:lnTo>
                <a:lnTo>
                  <a:pt x="11321" y="1699"/>
                </a:lnTo>
                <a:lnTo>
                  <a:pt x="11510" y="1605"/>
                </a:lnTo>
                <a:lnTo>
                  <a:pt x="11604" y="1416"/>
                </a:lnTo>
                <a:lnTo>
                  <a:pt x="11982" y="1605"/>
                </a:lnTo>
                <a:lnTo>
                  <a:pt x="12453" y="1699"/>
                </a:lnTo>
                <a:lnTo>
                  <a:pt x="12642" y="1510"/>
                </a:lnTo>
                <a:lnTo>
                  <a:pt x="12642" y="1699"/>
                </a:lnTo>
                <a:lnTo>
                  <a:pt x="12925" y="1510"/>
                </a:lnTo>
                <a:lnTo>
                  <a:pt x="13208" y="1510"/>
                </a:lnTo>
                <a:lnTo>
                  <a:pt x="14057" y="1699"/>
                </a:lnTo>
                <a:lnTo>
                  <a:pt x="14434" y="1793"/>
                </a:lnTo>
                <a:lnTo>
                  <a:pt x="14812" y="1793"/>
                </a:lnTo>
                <a:lnTo>
                  <a:pt x="15095" y="1699"/>
                </a:lnTo>
                <a:lnTo>
                  <a:pt x="15378" y="1510"/>
                </a:lnTo>
                <a:lnTo>
                  <a:pt x="15472" y="1416"/>
                </a:lnTo>
                <a:lnTo>
                  <a:pt x="15472" y="1510"/>
                </a:lnTo>
                <a:lnTo>
                  <a:pt x="15472" y="1699"/>
                </a:lnTo>
                <a:lnTo>
                  <a:pt x="16416" y="1510"/>
                </a:lnTo>
                <a:lnTo>
                  <a:pt x="16416" y="1605"/>
                </a:lnTo>
                <a:lnTo>
                  <a:pt x="16510" y="1605"/>
                </a:lnTo>
                <a:lnTo>
                  <a:pt x="16604" y="1510"/>
                </a:lnTo>
                <a:lnTo>
                  <a:pt x="17642" y="1510"/>
                </a:lnTo>
                <a:lnTo>
                  <a:pt x="17736" y="1605"/>
                </a:lnTo>
                <a:lnTo>
                  <a:pt x="17831" y="1605"/>
                </a:lnTo>
                <a:lnTo>
                  <a:pt x="18397" y="1510"/>
                </a:lnTo>
                <a:lnTo>
                  <a:pt x="19057" y="1322"/>
                </a:lnTo>
                <a:lnTo>
                  <a:pt x="18774" y="1605"/>
                </a:lnTo>
                <a:lnTo>
                  <a:pt x="19151" y="1322"/>
                </a:lnTo>
                <a:lnTo>
                  <a:pt x="19340" y="1322"/>
                </a:lnTo>
                <a:lnTo>
                  <a:pt x="19340" y="1510"/>
                </a:lnTo>
                <a:lnTo>
                  <a:pt x="19529" y="1416"/>
                </a:lnTo>
                <a:lnTo>
                  <a:pt x="19906" y="1416"/>
                </a:lnTo>
                <a:lnTo>
                  <a:pt x="20000" y="1322"/>
                </a:lnTo>
                <a:lnTo>
                  <a:pt x="20095" y="944"/>
                </a:lnTo>
                <a:lnTo>
                  <a:pt x="20095" y="1133"/>
                </a:lnTo>
                <a:lnTo>
                  <a:pt x="20189" y="1227"/>
                </a:lnTo>
                <a:lnTo>
                  <a:pt x="20189" y="1416"/>
                </a:lnTo>
                <a:lnTo>
                  <a:pt x="20283" y="1322"/>
                </a:lnTo>
                <a:lnTo>
                  <a:pt x="20378" y="1322"/>
                </a:lnTo>
                <a:lnTo>
                  <a:pt x="20378" y="1416"/>
                </a:lnTo>
                <a:lnTo>
                  <a:pt x="20661" y="1227"/>
                </a:lnTo>
                <a:lnTo>
                  <a:pt x="20944" y="1133"/>
                </a:lnTo>
                <a:lnTo>
                  <a:pt x="21038" y="1133"/>
                </a:lnTo>
                <a:lnTo>
                  <a:pt x="21132" y="1416"/>
                </a:lnTo>
                <a:lnTo>
                  <a:pt x="21604" y="1227"/>
                </a:lnTo>
                <a:lnTo>
                  <a:pt x="21510" y="1039"/>
                </a:lnTo>
                <a:lnTo>
                  <a:pt x="21510" y="944"/>
                </a:lnTo>
                <a:lnTo>
                  <a:pt x="21698" y="944"/>
                </a:lnTo>
                <a:lnTo>
                  <a:pt x="21604" y="1039"/>
                </a:lnTo>
                <a:lnTo>
                  <a:pt x="21982" y="1039"/>
                </a:lnTo>
                <a:lnTo>
                  <a:pt x="21887" y="1227"/>
                </a:lnTo>
                <a:lnTo>
                  <a:pt x="21887" y="1227"/>
                </a:lnTo>
                <a:lnTo>
                  <a:pt x="22170" y="1039"/>
                </a:lnTo>
                <a:lnTo>
                  <a:pt x="22265" y="1227"/>
                </a:lnTo>
                <a:lnTo>
                  <a:pt x="22265" y="1133"/>
                </a:lnTo>
                <a:lnTo>
                  <a:pt x="22265" y="1039"/>
                </a:lnTo>
                <a:lnTo>
                  <a:pt x="22548" y="1039"/>
                </a:lnTo>
                <a:lnTo>
                  <a:pt x="22642" y="1322"/>
                </a:lnTo>
                <a:lnTo>
                  <a:pt x="23019" y="1227"/>
                </a:lnTo>
                <a:lnTo>
                  <a:pt x="23208" y="1133"/>
                </a:lnTo>
                <a:lnTo>
                  <a:pt x="23302" y="1039"/>
                </a:lnTo>
                <a:lnTo>
                  <a:pt x="23397" y="1133"/>
                </a:lnTo>
                <a:lnTo>
                  <a:pt x="23397" y="1227"/>
                </a:lnTo>
                <a:lnTo>
                  <a:pt x="23680" y="1227"/>
                </a:lnTo>
                <a:lnTo>
                  <a:pt x="23868" y="1133"/>
                </a:lnTo>
                <a:lnTo>
                  <a:pt x="24057" y="1227"/>
                </a:lnTo>
                <a:lnTo>
                  <a:pt x="24246" y="1227"/>
                </a:lnTo>
                <a:lnTo>
                  <a:pt x="24246" y="1133"/>
                </a:lnTo>
                <a:lnTo>
                  <a:pt x="24529" y="1227"/>
                </a:lnTo>
                <a:lnTo>
                  <a:pt x="24906" y="1322"/>
                </a:lnTo>
                <a:lnTo>
                  <a:pt x="25179" y="1048"/>
                </a:lnTo>
                <a:lnTo>
                  <a:pt x="25095" y="1133"/>
                </a:lnTo>
                <a:lnTo>
                  <a:pt x="25189" y="1227"/>
                </a:lnTo>
                <a:lnTo>
                  <a:pt x="25189" y="1133"/>
                </a:lnTo>
                <a:lnTo>
                  <a:pt x="25283" y="1039"/>
                </a:lnTo>
                <a:lnTo>
                  <a:pt x="25378" y="944"/>
                </a:lnTo>
                <a:lnTo>
                  <a:pt x="25472" y="944"/>
                </a:lnTo>
                <a:lnTo>
                  <a:pt x="25472" y="1133"/>
                </a:lnTo>
                <a:lnTo>
                  <a:pt x="25566" y="1039"/>
                </a:lnTo>
                <a:lnTo>
                  <a:pt x="25661" y="1039"/>
                </a:lnTo>
                <a:lnTo>
                  <a:pt x="25566" y="1133"/>
                </a:lnTo>
                <a:lnTo>
                  <a:pt x="25661" y="1227"/>
                </a:lnTo>
                <a:lnTo>
                  <a:pt x="25849" y="1322"/>
                </a:lnTo>
                <a:lnTo>
                  <a:pt x="25944" y="1133"/>
                </a:lnTo>
                <a:lnTo>
                  <a:pt x="26132" y="1039"/>
                </a:lnTo>
                <a:lnTo>
                  <a:pt x="26132" y="1039"/>
                </a:lnTo>
                <a:lnTo>
                  <a:pt x="26038" y="1227"/>
                </a:lnTo>
                <a:lnTo>
                  <a:pt x="26132" y="1322"/>
                </a:lnTo>
                <a:lnTo>
                  <a:pt x="26321" y="1416"/>
                </a:lnTo>
                <a:lnTo>
                  <a:pt x="26415" y="1416"/>
                </a:lnTo>
                <a:lnTo>
                  <a:pt x="26887" y="1227"/>
                </a:lnTo>
                <a:lnTo>
                  <a:pt x="27264" y="944"/>
                </a:lnTo>
                <a:lnTo>
                  <a:pt x="27170" y="944"/>
                </a:lnTo>
                <a:lnTo>
                  <a:pt x="27264" y="850"/>
                </a:lnTo>
                <a:lnTo>
                  <a:pt x="26981" y="756"/>
                </a:lnTo>
                <a:lnTo>
                  <a:pt x="26887" y="944"/>
                </a:lnTo>
                <a:lnTo>
                  <a:pt x="26793" y="1133"/>
                </a:lnTo>
                <a:lnTo>
                  <a:pt x="26793" y="661"/>
                </a:lnTo>
                <a:lnTo>
                  <a:pt x="26604" y="944"/>
                </a:lnTo>
                <a:lnTo>
                  <a:pt x="26510" y="850"/>
                </a:lnTo>
                <a:lnTo>
                  <a:pt x="26415" y="756"/>
                </a:lnTo>
                <a:lnTo>
                  <a:pt x="26321" y="944"/>
                </a:lnTo>
                <a:lnTo>
                  <a:pt x="26227" y="661"/>
                </a:lnTo>
                <a:lnTo>
                  <a:pt x="26038" y="756"/>
                </a:lnTo>
                <a:lnTo>
                  <a:pt x="25849" y="661"/>
                </a:lnTo>
                <a:lnTo>
                  <a:pt x="25378" y="567"/>
                </a:lnTo>
                <a:lnTo>
                  <a:pt x="25283" y="661"/>
                </a:lnTo>
                <a:lnTo>
                  <a:pt x="25095" y="756"/>
                </a:lnTo>
                <a:lnTo>
                  <a:pt x="25189" y="473"/>
                </a:lnTo>
                <a:lnTo>
                  <a:pt x="25000" y="661"/>
                </a:lnTo>
                <a:lnTo>
                  <a:pt x="25000" y="661"/>
                </a:lnTo>
                <a:lnTo>
                  <a:pt x="25095" y="473"/>
                </a:lnTo>
                <a:lnTo>
                  <a:pt x="24906" y="567"/>
                </a:lnTo>
                <a:lnTo>
                  <a:pt x="24717" y="567"/>
                </a:lnTo>
                <a:lnTo>
                  <a:pt x="24717" y="756"/>
                </a:lnTo>
                <a:lnTo>
                  <a:pt x="24623" y="1039"/>
                </a:lnTo>
                <a:lnTo>
                  <a:pt x="24623" y="850"/>
                </a:lnTo>
                <a:lnTo>
                  <a:pt x="24717" y="661"/>
                </a:lnTo>
                <a:lnTo>
                  <a:pt x="24623" y="756"/>
                </a:lnTo>
                <a:lnTo>
                  <a:pt x="24623" y="661"/>
                </a:lnTo>
                <a:lnTo>
                  <a:pt x="24529" y="473"/>
                </a:lnTo>
                <a:lnTo>
                  <a:pt x="24529" y="661"/>
                </a:lnTo>
                <a:lnTo>
                  <a:pt x="24434" y="567"/>
                </a:lnTo>
                <a:lnTo>
                  <a:pt x="24340" y="378"/>
                </a:lnTo>
                <a:lnTo>
                  <a:pt x="24246" y="567"/>
                </a:lnTo>
                <a:lnTo>
                  <a:pt x="23963" y="567"/>
                </a:lnTo>
                <a:lnTo>
                  <a:pt x="23397" y="661"/>
                </a:lnTo>
                <a:lnTo>
                  <a:pt x="23114" y="661"/>
                </a:lnTo>
                <a:lnTo>
                  <a:pt x="22925" y="567"/>
                </a:lnTo>
                <a:lnTo>
                  <a:pt x="22925" y="473"/>
                </a:lnTo>
                <a:lnTo>
                  <a:pt x="23019" y="473"/>
                </a:lnTo>
                <a:lnTo>
                  <a:pt x="22642" y="378"/>
                </a:lnTo>
                <a:lnTo>
                  <a:pt x="22736" y="473"/>
                </a:lnTo>
                <a:lnTo>
                  <a:pt x="22548" y="473"/>
                </a:lnTo>
                <a:lnTo>
                  <a:pt x="22642" y="284"/>
                </a:lnTo>
                <a:lnTo>
                  <a:pt x="22548" y="190"/>
                </a:lnTo>
                <a:lnTo>
                  <a:pt x="22453" y="190"/>
                </a:lnTo>
                <a:lnTo>
                  <a:pt x="22359" y="284"/>
                </a:lnTo>
                <a:lnTo>
                  <a:pt x="22170" y="378"/>
                </a:lnTo>
                <a:lnTo>
                  <a:pt x="22076" y="284"/>
                </a:lnTo>
                <a:lnTo>
                  <a:pt x="22170" y="473"/>
                </a:lnTo>
                <a:lnTo>
                  <a:pt x="21887" y="190"/>
                </a:lnTo>
                <a:lnTo>
                  <a:pt x="21793" y="190"/>
                </a:lnTo>
                <a:lnTo>
                  <a:pt x="21698" y="378"/>
                </a:lnTo>
                <a:lnTo>
                  <a:pt x="21604" y="756"/>
                </a:lnTo>
                <a:lnTo>
                  <a:pt x="21415" y="661"/>
                </a:lnTo>
                <a:lnTo>
                  <a:pt x="21510" y="473"/>
                </a:lnTo>
                <a:lnTo>
                  <a:pt x="21604" y="284"/>
                </a:lnTo>
                <a:lnTo>
                  <a:pt x="21415" y="284"/>
                </a:lnTo>
                <a:lnTo>
                  <a:pt x="21415" y="190"/>
                </a:lnTo>
                <a:lnTo>
                  <a:pt x="21227" y="378"/>
                </a:lnTo>
                <a:lnTo>
                  <a:pt x="20944" y="567"/>
                </a:lnTo>
                <a:lnTo>
                  <a:pt x="20566" y="1"/>
                </a:lnTo>
                <a:lnTo>
                  <a:pt x="20472" y="95"/>
                </a:lnTo>
                <a:lnTo>
                  <a:pt x="20472" y="190"/>
                </a:lnTo>
                <a:lnTo>
                  <a:pt x="20472" y="378"/>
                </a:lnTo>
                <a:lnTo>
                  <a:pt x="20283" y="284"/>
                </a:lnTo>
                <a:lnTo>
                  <a:pt x="20283" y="190"/>
                </a:lnTo>
                <a:lnTo>
                  <a:pt x="20378" y="95"/>
                </a:lnTo>
                <a:lnTo>
                  <a:pt x="20283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5" name="Google Shape;55;p11"/>
          <p:cNvSpPr/>
          <p:nvPr/>
        </p:nvSpPr>
        <p:spPr>
          <a:xfrm>
            <a:off x="6059300" y="2600050"/>
            <a:ext cx="2058017" cy="1015968"/>
          </a:xfrm>
          <a:custGeom>
            <a:rect b="b" l="l" r="r" t="t"/>
            <a:pathLst>
              <a:path extrusionOk="0" h="62358" w="65189">
                <a:moveTo>
                  <a:pt x="40283" y="1525"/>
                </a:moveTo>
                <a:lnTo>
                  <a:pt x="40000" y="1541"/>
                </a:lnTo>
                <a:lnTo>
                  <a:pt x="40000" y="1541"/>
                </a:lnTo>
                <a:lnTo>
                  <a:pt x="39811" y="1604"/>
                </a:lnTo>
                <a:lnTo>
                  <a:pt x="40283" y="1525"/>
                </a:lnTo>
                <a:close/>
                <a:moveTo>
                  <a:pt x="22547" y="1793"/>
                </a:moveTo>
                <a:lnTo>
                  <a:pt x="22359" y="1887"/>
                </a:lnTo>
                <a:lnTo>
                  <a:pt x="21981" y="2359"/>
                </a:lnTo>
                <a:lnTo>
                  <a:pt x="24057" y="1981"/>
                </a:lnTo>
                <a:lnTo>
                  <a:pt x="23208" y="2076"/>
                </a:lnTo>
                <a:lnTo>
                  <a:pt x="22925" y="1981"/>
                </a:lnTo>
                <a:lnTo>
                  <a:pt x="22642" y="1887"/>
                </a:lnTo>
                <a:lnTo>
                  <a:pt x="22642" y="1793"/>
                </a:lnTo>
                <a:close/>
                <a:moveTo>
                  <a:pt x="64528" y="13585"/>
                </a:moveTo>
                <a:lnTo>
                  <a:pt x="64528" y="13679"/>
                </a:lnTo>
                <a:lnTo>
                  <a:pt x="64551" y="13679"/>
                </a:lnTo>
                <a:lnTo>
                  <a:pt x="64528" y="13585"/>
                </a:lnTo>
                <a:close/>
                <a:moveTo>
                  <a:pt x="33868" y="58678"/>
                </a:moveTo>
                <a:lnTo>
                  <a:pt x="34057" y="58772"/>
                </a:lnTo>
                <a:lnTo>
                  <a:pt x="34057" y="58772"/>
                </a:lnTo>
                <a:lnTo>
                  <a:pt x="33962" y="58678"/>
                </a:lnTo>
                <a:close/>
                <a:moveTo>
                  <a:pt x="30849" y="58678"/>
                </a:moveTo>
                <a:lnTo>
                  <a:pt x="30943" y="58772"/>
                </a:lnTo>
                <a:lnTo>
                  <a:pt x="30283" y="58867"/>
                </a:lnTo>
                <a:lnTo>
                  <a:pt x="30472" y="58772"/>
                </a:lnTo>
                <a:lnTo>
                  <a:pt x="30849" y="58678"/>
                </a:lnTo>
                <a:close/>
                <a:moveTo>
                  <a:pt x="32264" y="59056"/>
                </a:moveTo>
                <a:lnTo>
                  <a:pt x="33113" y="59244"/>
                </a:lnTo>
                <a:lnTo>
                  <a:pt x="31698" y="59339"/>
                </a:lnTo>
                <a:lnTo>
                  <a:pt x="31415" y="59339"/>
                </a:lnTo>
                <a:lnTo>
                  <a:pt x="32264" y="59056"/>
                </a:lnTo>
                <a:close/>
                <a:moveTo>
                  <a:pt x="60849" y="0"/>
                </a:moveTo>
                <a:lnTo>
                  <a:pt x="58679" y="95"/>
                </a:lnTo>
                <a:lnTo>
                  <a:pt x="56792" y="189"/>
                </a:lnTo>
                <a:lnTo>
                  <a:pt x="58584" y="378"/>
                </a:lnTo>
                <a:lnTo>
                  <a:pt x="58301" y="189"/>
                </a:lnTo>
                <a:lnTo>
                  <a:pt x="59151" y="378"/>
                </a:lnTo>
                <a:lnTo>
                  <a:pt x="58679" y="472"/>
                </a:lnTo>
                <a:lnTo>
                  <a:pt x="58018" y="472"/>
                </a:lnTo>
                <a:lnTo>
                  <a:pt x="56792" y="283"/>
                </a:lnTo>
                <a:lnTo>
                  <a:pt x="55943" y="283"/>
                </a:lnTo>
                <a:lnTo>
                  <a:pt x="54528" y="378"/>
                </a:lnTo>
                <a:lnTo>
                  <a:pt x="50660" y="378"/>
                </a:lnTo>
                <a:lnTo>
                  <a:pt x="48585" y="472"/>
                </a:lnTo>
                <a:lnTo>
                  <a:pt x="46226" y="472"/>
                </a:lnTo>
                <a:lnTo>
                  <a:pt x="43868" y="283"/>
                </a:lnTo>
                <a:lnTo>
                  <a:pt x="44056" y="472"/>
                </a:lnTo>
                <a:lnTo>
                  <a:pt x="44339" y="472"/>
                </a:lnTo>
                <a:lnTo>
                  <a:pt x="43396" y="661"/>
                </a:lnTo>
                <a:lnTo>
                  <a:pt x="42170" y="849"/>
                </a:lnTo>
                <a:lnTo>
                  <a:pt x="40849" y="755"/>
                </a:lnTo>
                <a:lnTo>
                  <a:pt x="40377" y="661"/>
                </a:lnTo>
                <a:lnTo>
                  <a:pt x="39906" y="566"/>
                </a:lnTo>
                <a:lnTo>
                  <a:pt x="39717" y="566"/>
                </a:lnTo>
                <a:lnTo>
                  <a:pt x="38207" y="661"/>
                </a:lnTo>
                <a:lnTo>
                  <a:pt x="36509" y="944"/>
                </a:lnTo>
                <a:lnTo>
                  <a:pt x="34906" y="1132"/>
                </a:lnTo>
                <a:lnTo>
                  <a:pt x="33585" y="1132"/>
                </a:lnTo>
                <a:lnTo>
                  <a:pt x="33962" y="1038"/>
                </a:lnTo>
                <a:lnTo>
                  <a:pt x="33774" y="944"/>
                </a:lnTo>
                <a:lnTo>
                  <a:pt x="33396" y="944"/>
                </a:lnTo>
                <a:lnTo>
                  <a:pt x="32453" y="1038"/>
                </a:lnTo>
                <a:lnTo>
                  <a:pt x="30283" y="1321"/>
                </a:lnTo>
                <a:lnTo>
                  <a:pt x="30472" y="1415"/>
                </a:lnTo>
                <a:lnTo>
                  <a:pt x="30566" y="1510"/>
                </a:lnTo>
                <a:lnTo>
                  <a:pt x="29151" y="1604"/>
                </a:lnTo>
                <a:lnTo>
                  <a:pt x="29057" y="1698"/>
                </a:lnTo>
                <a:lnTo>
                  <a:pt x="29717" y="1698"/>
                </a:lnTo>
                <a:lnTo>
                  <a:pt x="28208" y="1793"/>
                </a:lnTo>
                <a:lnTo>
                  <a:pt x="27547" y="1793"/>
                </a:lnTo>
                <a:lnTo>
                  <a:pt x="27642" y="1698"/>
                </a:lnTo>
                <a:lnTo>
                  <a:pt x="28585" y="1510"/>
                </a:lnTo>
                <a:lnTo>
                  <a:pt x="27736" y="1604"/>
                </a:lnTo>
                <a:lnTo>
                  <a:pt x="26887" y="1698"/>
                </a:lnTo>
                <a:lnTo>
                  <a:pt x="26038" y="1698"/>
                </a:lnTo>
                <a:lnTo>
                  <a:pt x="25189" y="1793"/>
                </a:lnTo>
                <a:lnTo>
                  <a:pt x="25189" y="1793"/>
                </a:lnTo>
                <a:lnTo>
                  <a:pt x="25755" y="1698"/>
                </a:lnTo>
                <a:lnTo>
                  <a:pt x="24906" y="1793"/>
                </a:lnTo>
                <a:lnTo>
                  <a:pt x="24057" y="1981"/>
                </a:lnTo>
                <a:lnTo>
                  <a:pt x="25094" y="1887"/>
                </a:lnTo>
                <a:lnTo>
                  <a:pt x="26132" y="1981"/>
                </a:lnTo>
                <a:lnTo>
                  <a:pt x="24906" y="2264"/>
                </a:lnTo>
                <a:lnTo>
                  <a:pt x="23585" y="2359"/>
                </a:lnTo>
                <a:lnTo>
                  <a:pt x="23585" y="2453"/>
                </a:lnTo>
                <a:lnTo>
                  <a:pt x="23585" y="2547"/>
                </a:lnTo>
                <a:lnTo>
                  <a:pt x="25566" y="2359"/>
                </a:lnTo>
                <a:lnTo>
                  <a:pt x="27547" y="2264"/>
                </a:lnTo>
                <a:lnTo>
                  <a:pt x="29434" y="1981"/>
                </a:lnTo>
                <a:lnTo>
                  <a:pt x="30377" y="1793"/>
                </a:lnTo>
                <a:lnTo>
                  <a:pt x="31321" y="1604"/>
                </a:lnTo>
                <a:lnTo>
                  <a:pt x="30472" y="1887"/>
                </a:lnTo>
                <a:lnTo>
                  <a:pt x="30660" y="1981"/>
                </a:lnTo>
                <a:lnTo>
                  <a:pt x="31038" y="2076"/>
                </a:lnTo>
                <a:lnTo>
                  <a:pt x="31981" y="2170"/>
                </a:lnTo>
                <a:lnTo>
                  <a:pt x="33302" y="2170"/>
                </a:lnTo>
                <a:lnTo>
                  <a:pt x="34717" y="2076"/>
                </a:lnTo>
                <a:lnTo>
                  <a:pt x="37075" y="1887"/>
                </a:lnTo>
                <a:lnTo>
                  <a:pt x="37830" y="1793"/>
                </a:lnTo>
                <a:lnTo>
                  <a:pt x="37924" y="1698"/>
                </a:lnTo>
                <a:lnTo>
                  <a:pt x="38868" y="1604"/>
                </a:lnTo>
                <a:lnTo>
                  <a:pt x="38962" y="1510"/>
                </a:lnTo>
                <a:lnTo>
                  <a:pt x="38868" y="1510"/>
                </a:lnTo>
                <a:lnTo>
                  <a:pt x="38113" y="1415"/>
                </a:lnTo>
                <a:lnTo>
                  <a:pt x="40000" y="1510"/>
                </a:lnTo>
                <a:lnTo>
                  <a:pt x="38868" y="1604"/>
                </a:lnTo>
                <a:lnTo>
                  <a:pt x="40000" y="1541"/>
                </a:lnTo>
                <a:lnTo>
                  <a:pt x="40000" y="1541"/>
                </a:lnTo>
                <a:lnTo>
                  <a:pt x="40094" y="1510"/>
                </a:lnTo>
                <a:lnTo>
                  <a:pt x="40377" y="1510"/>
                </a:lnTo>
                <a:lnTo>
                  <a:pt x="40283" y="1525"/>
                </a:lnTo>
                <a:lnTo>
                  <a:pt x="40283" y="1525"/>
                </a:lnTo>
                <a:lnTo>
                  <a:pt x="40566" y="1510"/>
                </a:lnTo>
                <a:lnTo>
                  <a:pt x="41509" y="1604"/>
                </a:lnTo>
                <a:lnTo>
                  <a:pt x="44151" y="1415"/>
                </a:lnTo>
                <a:lnTo>
                  <a:pt x="45000" y="1321"/>
                </a:lnTo>
                <a:lnTo>
                  <a:pt x="44434" y="1321"/>
                </a:lnTo>
                <a:lnTo>
                  <a:pt x="45188" y="1132"/>
                </a:lnTo>
                <a:lnTo>
                  <a:pt x="45660" y="1227"/>
                </a:lnTo>
                <a:lnTo>
                  <a:pt x="45755" y="1227"/>
                </a:lnTo>
                <a:lnTo>
                  <a:pt x="45755" y="1321"/>
                </a:lnTo>
                <a:lnTo>
                  <a:pt x="45377" y="1321"/>
                </a:lnTo>
                <a:lnTo>
                  <a:pt x="46038" y="1415"/>
                </a:lnTo>
                <a:lnTo>
                  <a:pt x="46792" y="1321"/>
                </a:lnTo>
                <a:lnTo>
                  <a:pt x="46792" y="1227"/>
                </a:lnTo>
                <a:lnTo>
                  <a:pt x="46981" y="1321"/>
                </a:lnTo>
                <a:lnTo>
                  <a:pt x="47547" y="1321"/>
                </a:lnTo>
                <a:lnTo>
                  <a:pt x="47358" y="1510"/>
                </a:lnTo>
                <a:lnTo>
                  <a:pt x="46981" y="1510"/>
                </a:lnTo>
                <a:lnTo>
                  <a:pt x="46792" y="1415"/>
                </a:lnTo>
                <a:lnTo>
                  <a:pt x="43868" y="1698"/>
                </a:lnTo>
                <a:lnTo>
                  <a:pt x="45566" y="1698"/>
                </a:lnTo>
                <a:lnTo>
                  <a:pt x="47264" y="1604"/>
                </a:lnTo>
                <a:lnTo>
                  <a:pt x="50566" y="1321"/>
                </a:lnTo>
                <a:lnTo>
                  <a:pt x="52169" y="1227"/>
                </a:lnTo>
                <a:lnTo>
                  <a:pt x="55471" y="1227"/>
                </a:lnTo>
                <a:lnTo>
                  <a:pt x="57075" y="1415"/>
                </a:lnTo>
                <a:lnTo>
                  <a:pt x="56603" y="1321"/>
                </a:lnTo>
                <a:lnTo>
                  <a:pt x="56509" y="1227"/>
                </a:lnTo>
                <a:lnTo>
                  <a:pt x="57264" y="1132"/>
                </a:lnTo>
                <a:lnTo>
                  <a:pt x="58396" y="1227"/>
                </a:lnTo>
                <a:lnTo>
                  <a:pt x="58773" y="1227"/>
                </a:lnTo>
                <a:lnTo>
                  <a:pt x="58962" y="1321"/>
                </a:lnTo>
                <a:lnTo>
                  <a:pt x="59905" y="1321"/>
                </a:lnTo>
                <a:lnTo>
                  <a:pt x="61037" y="1510"/>
                </a:lnTo>
                <a:lnTo>
                  <a:pt x="61603" y="1698"/>
                </a:lnTo>
                <a:lnTo>
                  <a:pt x="62075" y="1887"/>
                </a:lnTo>
                <a:lnTo>
                  <a:pt x="62452" y="2076"/>
                </a:lnTo>
                <a:lnTo>
                  <a:pt x="62547" y="2359"/>
                </a:lnTo>
                <a:lnTo>
                  <a:pt x="62641" y="4528"/>
                </a:lnTo>
                <a:lnTo>
                  <a:pt x="62641" y="8113"/>
                </a:lnTo>
                <a:lnTo>
                  <a:pt x="62547" y="17547"/>
                </a:lnTo>
                <a:lnTo>
                  <a:pt x="62547" y="22547"/>
                </a:lnTo>
                <a:lnTo>
                  <a:pt x="62641" y="27075"/>
                </a:lnTo>
                <a:lnTo>
                  <a:pt x="62830" y="30849"/>
                </a:lnTo>
                <a:lnTo>
                  <a:pt x="62924" y="32169"/>
                </a:lnTo>
                <a:lnTo>
                  <a:pt x="63113" y="33207"/>
                </a:lnTo>
                <a:lnTo>
                  <a:pt x="63113" y="34528"/>
                </a:lnTo>
                <a:lnTo>
                  <a:pt x="63207" y="35943"/>
                </a:lnTo>
                <a:lnTo>
                  <a:pt x="63207" y="36886"/>
                </a:lnTo>
                <a:lnTo>
                  <a:pt x="63113" y="38396"/>
                </a:lnTo>
                <a:lnTo>
                  <a:pt x="62830" y="42358"/>
                </a:lnTo>
                <a:lnTo>
                  <a:pt x="62547" y="46509"/>
                </a:lnTo>
                <a:lnTo>
                  <a:pt x="62452" y="48207"/>
                </a:lnTo>
                <a:lnTo>
                  <a:pt x="62547" y="49527"/>
                </a:lnTo>
                <a:lnTo>
                  <a:pt x="62547" y="51131"/>
                </a:lnTo>
                <a:lnTo>
                  <a:pt x="62547" y="52735"/>
                </a:lnTo>
                <a:lnTo>
                  <a:pt x="62358" y="53584"/>
                </a:lnTo>
                <a:lnTo>
                  <a:pt x="62264" y="54339"/>
                </a:lnTo>
                <a:lnTo>
                  <a:pt x="61981" y="55093"/>
                </a:lnTo>
                <a:lnTo>
                  <a:pt x="61603" y="55754"/>
                </a:lnTo>
                <a:lnTo>
                  <a:pt x="61792" y="55754"/>
                </a:lnTo>
                <a:lnTo>
                  <a:pt x="61886" y="55565"/>
                </a:lnTo>
                <a:lnTo>
                  <a:pt x="62169" y="55376"/>
                </a:lnTo>
                <a:lnTo>
                  <a:pt x="62264" y="55565"/>
                </a:lnTo>
                <a:lnTo>
                  <a:pt x="62169" y="55754"/>
                </a:lnTo>
                <a:lnTo>
                  <a:pt x="61981" y="56225"/>
                </a:lnTo>
                <a:lnTo>
                  <a:pt x="61792" y="56037"/>
                </a:lnTo>
                <a:lnTo>
                  <a:pt x="61509" y="55754"/>
                </a:lnTo>
                <a:lnTo>
                  <a:pt x="61603" y="55942"/>
                </a:lnTo>
                <a:lnTo>
                  <a:pt x="61509" y="55942"/>
                </a:lnTo>
                <a:lnTo>
                  <a:pt x="61603" y="56037"/>
                </a:lnTo>
                <a:lnTo>
                  <a:pt x="60094" y="56320"/>
                </a:lnTo>
                <a:lnTo>
                  <a:pt x="58773" y="56414"/>
                </a:lnTo>
                <a:lnTo>
                  <a:pt x="57547" y="56508"/>
                </a:lnTo>
                <a:lnTo>
                  <a:pt x="56415" y="56508"/>
                </a:lnTo>
                <a:lnTo>
                  <a:pt x="56698" y="56320"/>
                </a:lnTo>
                <a:lnTo>
                  <a:pt x="56698" y="56320"/>
                </a:lnTo>
                <a:lnTo>
                  <a:pt x="56037" y="56508"/>
                </a:lnTo>
                <a:lnTo>
                  <a:pt x="54811" y="56886"/>
                </a:lnTo>
                <a:lnTo>
                  <a:pt x="53679" y="57074"/>
                </a:lnTo>
                <a:lnTo>
                  <a:pt x="53868" y="56791"/>
                </a:lnTo>
                <a:lnTo>
                  <a:pt x="54245" y="56697"/>
                </a:lnTo>
                <a:lnTo>
                  <a:pt x="53019" y="56886"/>
                </a:lnTo>
                <a:lnTo>
                  <a:pt x="51698" y="56980"/>
                </a:lnTo>
                <a:lnTo>
                  <a:pt x="50943" y="57074"/>
                </a:lnTo>
                <a:lnTo>
                  <a:pt x="51132" y="57169"/>
                </a:lnTo>
                <a:lnTo>
                  <a:pt x="48962" y="57452"/>
                </a:lnTo>
                <a:lnTo>
                  <a:pt x="48962" y="57357"/>
                </a:lnTo>
                <a:lnTo>
                  <a:pt x="48019" y="57452"/>
                </a:lnTo>
                <a:lnTo>
                  <a:pt x="47641" y="57452"/>
                </a:lnTo>
                <a:lnTo>
                  <a:pt x="46604" y="57546"/>
                </a:lnTo>
                <a:lnTo>
                  <a:pt x="44717" y="57546"/>
                </a:lnTo>
                <a:lnTo>
                  <a:pt x="44339" y="57452"/>
                </a:lnTo>
                <a:lnTo>
                  <a:pt x="45000" y="57263"/>
                </a:lnTo>
                <a:lnTo>
                  <a:pt x="40000" y="57829"/>
                </a:lnTo>
                <a:lnTo>
                  <a:pt x="38019" y="58206"/>
                </a:lnTo>
                <a:lnTo>
                  <a:pt x="37547" y="58018"/>
                </a:lnTo>
                <a:lnTo>
                  <a:pt x="37075" y="58018"/>
                </a:lnTo>
                <a:lnTo>
                  <a:pt x="36698" y="58112"/>
                </a:lnTo>
                <a:lnTo>
                  <a:pt x="36415" y="58301"/>
                </a:lnTo>
                <a:lnTo>
                  <a:pt x="36038" y="58301"/>
                </a:lnTo>
                <a:lnTo>
                  <a:pt x="36038" y="58395"/>
                </a:lnTo>
                <a:lnTo>
                  <a:pt x="36321" y="58395"/>
                </a:lnTo>
                <a:lnTo>
                  <a:pt x="36132" y="58678"/>
                </a:lnTo>
                <a:lnTo>
                  <a:pt x="37075" y="58678"/>
                </a:lnTo>
                <a:lnTo>
                  <a:pt x="37830" y="58584"/>
                </a:lnTo>
                <a:lnTo>
                  <a:pt x="38585" y="58489"/>
                </a:lnTo>
                <a:lnTo>
                  <a:pt x="39434" y="58489"/>
                </a:lnTo>
                <a:lnTo>
                  <a:pt x="38585" y="58867"/>
                </a:lnTo>
                <a:lnTo>
                  <a:pt x="37358" y="59244"/>
                </a:lnTo>
                <a:lnTo>
                  <a:pt x="36792" y="59339"/>
                </a:lnTo>
                <a:lnTo>
                  <a:pt x="36226" y="59339"/>
                </a:lnTo>
                <a:lnTo>
                  <a:pt x="35755" y="59244"/>
                </a:lnTo>
                <a:lnTo>
                  <a:pt x="35566" y="59056"/>
                </a:lnTo>
                <a:lnTo>
                  <a:pt x="35472" y="58867"/>
                </a:lnTo>
                <a:lnTo>
                  <a:pt x="36509" y="58772"/>
                </a:lnTo>
                <a:lnTo>
                  <a:pt x="35377" y="58678"/>
                </a:lnTo>
                <a:lnTo>
                  <a:pt x="34151" y="58772"/>
                </a:lnTo>
                <a:lnTo>
                  <a:pt x="34057" y="58772"/>
                </a:lnTo>
                <a:lnTo>
                  <a:pt x="33208" y="58961"/>
                </a:lnTo>
                <a:lnTo>
                  <a:pt x="32264" y="59056"/>
                </a:lnTo>
                <a:lnTo>
                  <a:pt x="32264" y="59056"/>
                </a:lnTo>
                <a:lnTo>
                  <a:pt x="33113" y="58867"/>
                </a:lnTo>
                <a:lnTo>
                  <a:pt x="31887" y="58489"/>
                </a:lnTo>
                <a:lnTo>
                  <a:pt x="31132" y="58395"/>
                </a:lnTo>
                <a:lnTo>
                  <a:pt x="31038" y="58301"/>
                </a:lnTo>
                <a:lnTo>
                  <a:pt x="31132" y="58301"/>
                </a:lnTo>
                <a:lnTo>
                  <a:pt x="31509" y="58206"/>
                </a:lnTo>
                <a:lnTo>
                  <a:pt x="30660" y="58206"/>
                </a:lnTo>
                <a:lnTo>
                  <a:pt x="30283" y="58301"/>
                </a:lnTo>
                <a:lnTo>
                  <a:pt x="29906" y="58489"/>
                </a:lnTo>
                <a:lnTo>
                  <a:pt x="29151" y="58678"/>
                </a:lnTo>
                <a:lnTo>
                  <a:pt x="29340" y="58584"/>
                </a:lnTo>
                <a:lnTo>
                  <a:pt x="29434" y="58395"/>
                </a:lnTo>
                <a:lnTo>
                  <a:pt x="29434" y="58395"/>
                </a:lnTo>
                <a:lnTo>
                  <a:pt x="28585" y="58489"/>
                </a:lnTo>
                <a:lnTo>
                  <a:pt x="28491" y="58584"/>
                </a:lnTo>
                <a:lnTo>
                  <a:pt x="28396" y="58678"/>
                </a:lnTo>
                <a:lnTo>
                  <a:pt x="27736" y="58867"/>
                </a:lnTo>
                <a:lnTo>
                  <a:pt x="25660" y="59150"/>
                </a:lnTo>
                <a:lnTo>
                  <a:pt x="22170" y="59622"/>
                </a:lnTo>
                <a:lnTo>
                  <a:pt x="22359" y="59527"/>
                </a:lnTo>
                <a:lnTo>
                  <a:pt x="22359" y="59433"/>
                </a:lnTo>
                <a:lnTo>
                  <a:pt x="22264" y="59433"/>
                </a:lnTo>
                <a:lnTo>
                  <a:pt x="22453" y="59244"/>
                </a:lnTo>
                <a:lnTo>
                  <a:pt x="22453" y="59056"/>
                </a:lnTo>
                <a:lnTo>
                  <a:pt x="21132" y="59339"/>
                </a:lnTo>
                <a:lnTo>
                  <a:pt x="19246" y="59716"/>
                </a:lnTo>
                <a:lnTo>
                  <a:pt x="18208" y="59810"/>
                </a:lnTo>
                <a:lnTo>
                  <a:pt x="17264" y="59905"/>
                </a:lnTo>
                <a:lnTo>
                  <a:pt x="16415" y="59905"/>
                </a:lnTo>
                <a:lnTo>
                  <a:pt x="15849" y="59810"/>
                </a:lnTo>
                <a:lnTo>
                  <a:pt x="14246" y="59810"/>
                </a:lnTo>
                <a:lnTo>
                  <a:pt x="11981" y="59999"/>
                </a:lnTo>
                <a:lnTo>
                  <a:pt x="11981" y="59999"/>
                </a:lnTo>
                <a:lnTo>
                  <a:pt x="12359" y="59905"/>
                </a:lnTo>
                <a:lnTo>
                  <a:pt x="12736" y="59716"/>
                </a:lnTo>
                <a:lnTo>
                  <a:pt x="11415" y="59905"/>
                </a:lnTo>
                <a:lnTo>
                  <a:pt x="10000" y="60093"/>
                </a:lnTo>
                <a:lnTo>
                  <a:pt x="7076" y="60188"/>
                </a:lnTo>
                <a:lnTo>
                  <a:pt x="4151" y="60376"/>
                </a:lnTo>
                <a:lnTo>
                  <a:pt x="2831" y="60471"/>
                </a:lnTo>
                <a:lnTo>
                  <a:pt x="1604" y="60659"/>
                </a:lnTo>
                <a:lnTo>
                  <a:pt x="1227" y="59244"/>
                </a:lnTo>
                <a:lnTo>
                  <a:pt x="1038" y="57735"/>
                </a:lnTo>
                <a:lnTo>
                  <a:pt x="850" y="56131"/>
                </a:lnTo>
                <a:lnTo>
                  <a:pt x="755" y="54433"/>
                </a:lnTo>
                <a:lnTo>
                  <a:pt x="755" y="52735"/>
                </a:lnTo>
                <a:lnTo>
                  <a:pt x="755" y="50942"/>
                </a:lnTo>
                <a:lnTo>
                  <a:pt x="1038" y="47263"/>
                </a:lnTo>
                <a:lnTo>
                  <a:pt x="1321" y="43678"/>
                </a:lnTo>
                <a:lnTo>
                  <a:pt x="1699" y="39999"/>
                </a:lnTo>
                <a:lnTo>
                  <a:pt x="2453" y="33301"/>
                </a:lnTo>
                <a:lnTo>
                  <a:pt x="2548" y="33962"/>
                </a:lnTo>
                <a:lnTo>
                  <a:pt x="2642" y="34622"/>
                </a:lnTo>
                <a:lnTo>
                  <a:pt x="2642" y="33018"/>
                </a:lnTo>
                <a:lnTo>
                  <a:pt x="2551" y="32287"/>
                </a:lnTo>
                <a:lnTo>
                  <a:pt x="2642" y="30000"/>
                </a:lnTo>
                <a:lnTo>
                  <a:pt x="2453" y="30377"/>
                </a:lnTo>
                <a:lnTo>
                  <a:pt x="2453" y="29245"/>
                </a:lnTo>
                <a:lnTo>
                  <a:pt x="2453" y="27830"/>
                </a:lnTo>
                <a:lnTo>
                  <a:pt x="2642" y="28301"/>
                </a:lnTo>
                <a:lnTo>
                  <a:pt x="2736" y="28018"/>
                </a:lnTo>
                <a:lnTo>
                  <a:pt x="2831" y="28018"/>
                </a:lnTo>
                <a:lnTo>
                  <a:pt x="2925" y="28207"/>
                </a:lnTo>
                <a:lnTo>
                  <a:pt x="3019" y="26415"/>
                </a:lnTo>
                <a:lnTo>
                  <a:pt x="3019" y="24811"/>
                </a:lnTo>
                <a:lnTo>
                  <a:pt x="3019" y="23113"/>
                </a:lnTo>
                <a:lnTo>
                  <a:pt x="3019" y="22170"/>
                </a:lnTo>
                <a:lnTo>
                  <a:pt x="3208" y="21320"/>
                </a:lnTo>
                <a:lnTo>
                  <a:pt x="3302" y="19528"/>
                </a:lnTo>
                <a:lnTo>
                  <a:pt x="3302" y="17641"/>
                </a:lnTo>
                <a:lnTo>
                  <a:pt x="3302" y="16887"/>
                </a:lnTo>
                <a:lnTo>
                  <a:pt x="3208" y="16321"/>
                </a:lnTo>
                <a:lnTo>
                  <a:pt x="3397" y="16415"/>
                </a:lnTo>
                <a:lnTo>
                  <a:pt x="3585" y="11981"/>
                </a:lnTo>
                <a:lnTo>
                  <a:pt x="3680" y="11415"/>
                </a:lnTo>
                <a:lnTo>
                  <a:pt x="3680" y="11698"/>
                </a:lnTo>
                <a:lnTo>
                  <a:pt x="3774" y="11132"/>
                </a:lnTo>
                <a:lnTo>
                  <a:pt x="3868" y="10660"/>
                </a:lnTo>
                <a:lnTo>
                  <a:pt x="3774" y="10094"/>
                </a:lnTo>
                <a:lnTo>
                  <a:pt x="3680" y="9623"/>
                </a:lnTo>
                <a:lnTo>
                  <a:pt x="3774" y="9434"/>
                </a:lnTo>
                <a:lnTo>
                  <a:pt x="3868" y="9245"/>
                </a:lnTo>
                <a:lnTo>
                  <a:pt x="4057" y="8491"/>
                </a:lnTo>
                <a:lnTo>
                  <a:pt x="4340" y="6321"/>
                </a:lnTo>
                <a:lnTo>
                  <a:pt x="4623" y="2264"/>
                </a:lnTo>
                <a:lnTo>
                  <a:pt x="3491" y="7170"/>
                </a:lnTo>
                <a:lnTo>
                  <a:pt x="2925" y="9906"/>
                </a:lnTo>
                <a:lnTo>
                  <a:pt x="2359" y="12736"/>
                </a:lnTo>
                <a:lnTo>
                  <a:pt x="1982" y="15377"/>
                </a:lnTo>
                <a:lnTo>
                  <a:pt x="1699" y="17830"/>
                </a:lnTo>
                <a:lnTo>
                  <a:pt x="1510" y="19905"/>
                </a:lnTo>
                <a:lnTo>
                  <a:pt x="1604" y="20754"/>
                </a:lnTo>
                <a:lnTo>
                  <a:pt x="1699" y="21509"/>
                </a:lnTo>
                <a:lnTo>
                  <a:pt x="1321" y="22453"/>
                </a:lnTo>
                <a:lnTo>
                  <a:pt x="1133" y="23585"/>
                </a:lnTo>
                <a:lnTo>
                  <a:pt x="1038" y="24905"/>
                </a:lnTo>
                <a:lnTo>
                  <a:pt x="1038" y="26226"/>
                </a:lnTo>
                <a:lnTo>
                  <a:pt x="1038" y="28962"/>
                </a:lnTo>
                <a:lnTo>
                  <a:pt x="1038" y="31415"/>
                </a:lnTo>
                <a:lnTo>
                  <a:pt x="661" y="40188"/>
                </a:lnTo>
                <a:lnTo>
                  <a:pt x="472" y="44999"/>
                </a:lnTo>
                <a:lnTo>
                  <a:pt x="378" y="49622"/>
                </a:lnTo>
                <a:lnTo>
                  <a:pt x="472" y="51603"/>
                </a:lnTo>
                <a:lnTo>
                  <a:pt x="378" y="53961"/>
                </a:lnTo>
                <a:lnTo>
                  <a:pt x="189" y="53301"/>
                </a:lnTo>
                <a:lnTo>
                  <a:pt x="95" y="52641"/>
                </a:lnTo>
                <a:lnTo>
                  <a:pt x="189" y="53867"/>
                </a:lnTo>
                <a:lnTo>
                  <a:pt x="189" y="55093"/>
                </a:lnTo>
                <a:lnTo>
                  <a:pt x="378" y="55188"/>
                </a:lnTo>
                <a:lnTo>
                  <a:pt x="284" y="56508"/>
                </a:lnTo>
                <a:lnTo>
                  <a:pt x="95" y="54905"/>
                </a:lnTo>
                <a:lnTo>
                  <a:pt x="1" y="58489"/>
                </a:lnTo>
                <a:lnTo>
                  <a:pt x="1" y="62357"/>
                </a:lnTo>
                <a:lnTo>
                  <a:pt x="6038" y="61886"/>
                </a:lnTo>
                <a:lnTo>
                  <a:pt x="8963" y="61697"/>
                </a:lnTo>
                <a:lnTo>
                  <a:pt x="11698" y="61603"/>
                </a:lnTo>
                <a:lnTo>
                  <a:pt x="11698" y="61414"/>
                </a:lnTo>
                <a:lnTo>
                  <a:pt x="11887" y="61225"/>
                </a:lnTo>
                <a:lnTo>
                  <a:pt x="12264" y="61225"/>
                </a:lnTo>
                <a:lnTo>
                  <a:pt x="12548" y="61320"/>
                </a:lnTo>
                <a:lnTo>
                  <a:pt x="12736" y="61414"/>
                </a:lnTo>
                <a:lnTo>
                  <a:pt x="12642" y="61320"/>
                </a:lnTo>
                <a:lnTo>
                  <a:pt x="13302" y="61508"/>
                </a:lnTo>
                <a:lnTo>
                  <a:pt x="13302" y="61508"/>
                </a:lnTo>
                <a:lnTo>
                  <a:pt x="12736" y="61414"/>
                </a:lnTo>
                <a:lnTo>
                  <a:pt x="13019" y="61508"/>
                </a:lnTo>
                <a:lnTo>
                  <a:pt x="12736" y="61603"/>
                </a:lnTo>
                <a:lnTo>
                  <a:pt x="12831" y="61697"/>
                </a:lnTo>
                <a:lnTo>
                  <a:pt x="14246" y="61508"/>
                </a:lnTo>
                <a:lnTo>
                  <a:pt x="13491" y="61508"/>
                </a:lnTo>
                <a:lnTo>
                  <a:pt x="14717" y="61225"/>
                </a:lnTo>
                <a:lnTo>
                  <a:pt x="16038" y="61131"/>
                </a:lnTo>
                <a:lnTo>
                  <a:pt x="18962" y="61131"/>
                </a:lnTo>
                <a:lnTo>
                  <a:pt x="19151" y="61225"/>
                </a:lnTo>
                <a:lnTo>
                  <a:pt x="19623" y="61320"/>
                </a:lnTo>
                <a:lnTo>
                  <a:pt x="21227" y="61320"/>
                </a:lnTo>
                <a:lnTo>
                  <a:pt x="23302" y="61225"/>
                </a:lnTo>
                <a:lnTo>
                  <a:pt x="24245" y="61131"/>
                </a:lnTo>
                <a:lnTo>
                  <a:pt x="25094" y="60942"/>
                </a:lnTo>
                <a:lnTo>
                  <a:pt x="28868" y="60848"/>
                </a:lnTo>
                <a:lnTo>
                  <a:pt x="32642" y="60659"/>
                </a:lnTo>
                <a:lnTo>
                  <a:pt x="36415" y="60376"/>
                </a:lnTo>
                <a:lnTo>
                  <a:pt x="40283" y="60093"/>
                </a:lnTo>
                <a:lnTo>
                  <a:pt x="47830" y="59339"/>
                </a:lnTo>
                <a:lnTo>
                  <a:pt x="55377" y="58678"/>
                </a:lnTo>
                <a:lnTo>
                  <a:pt x="61037" y="58678"/>
                </a:lnTo>
                <a:lnTo>
                  <a:pt x="62264" y="58584"/>
                </a:lnTo>
                <a:lnTo>
                  <a:pt x="63207" y="58395"/>
                </a:lnTo>
                <a:lnTo>
                  <a:pt x="63490" y="58206"/>
                </a:lnTo>
                <a:lnTo>
                  <a:pt x="63773" y="58018"/>
                </a:lnTo>
                <a:lnTo>
                  <a:pt x="63962" y="57735"/>
                </a:lnTo>
                <a:lnTo>
                  <a:pt x="64150" y="57357"/>
                </a:lnTo>
                <a:lnTo>
                  <a:pt x="64339" y="56225"/>
                </a:lnTo>
                <a:lnTo>
                  <a:pt x="64528" y="54716"/>
                </a:lnTo>
                <a:lnTo>
                  <a:pt x="64528" y="53018"/>
                </a:lnTo>
                <a:lnTo>
                  <a:pt x="64622" y="49810"/>
                </a:lnTo>
                <a:lnTo>
                  <a:pt x="64622" y="47546"/>
                </a:lnTo>
                <a:lnTo>
                  <a:pt x="64905" y="40848"/>
                </a:lnTo>
                <a:lnTo>
                  <a:pt x="64999" y="36320"/>
                </a:lnTo>
                <a:lnTo>
                  <a:pt x="65094" y="33301"/>
                </a:lnTo>
                <a:lnTo>
                  <a:pt x="65188" y="33396"/>
                </a:lnTo>
                <a:lnTo>
                  <a:pt x="65188" y="31603"/>
                </a:lnTo>
                <a:lnTo>
                  <a:pt x="65188" y="29811"/>
                </a:lnTo>
                <a:lnTo>
                  <a:pt x="65094" y="30660"/>
                </a:lnTo>
                <a:lnTo>
                  <a:pt x="64905" y="28301"/>
                </a:lnTo>
                <a:lnTo>
                  <a:pt x="64811" y="25849"/>
                </a:lnTo>
                <a:lnTo>
                  <a:pt x="64716" y="23302"/>
                </a:lnTo>
                <a:lnTo>
                  <a:pt x="64622" y="20849"/>
                </a:lnTo>
                <a:lnTo>
                  <a:pt x="64811" y="22075"/>
                </a:lnTo>
                <a:lnTo>
                  <a:pt x="64811" y="20754"/>
                </a:lnTo>
                <a:lnTo>
                  <a:pt x="64811" y="18962"/>
                </a:lnTo>
                <a:lnTo>
                  <a:pt x="64811" y="18868"/>
                </a:lnTo>
                <a:lnTo>
                  <a:pt x="64716" y="17358"/>
                </a:lnTo>
                <a:lnTo>
                  <a:pt x="64811" y="18113"/>
                </a:lnTo>
                <a:lnTo>
                  <a:pt x="64999" y="16981"/>
                </a:lnTo>
                <a:lnTo>
                  <a:pt x="64905" y="15755"/>
                </a:lnTo>
                <a:lnTo>
                  <a:pt x="64811" y="14528"/>
                </a:lnTo>
                <a:lnTo>
                  <a:pt x="64716" y="13396"/>
                </a:lnTo>
                <a:lnTo>
                  <a:pt x="64622" y="13679"/>
                </a:lnTo>
                <a:lnTo>
                  <a:pt x="64551" y="13679"/>
                </a:lnTo>
                <a:lnTo>
                  <a:pt x="64622" y="13962"/>
                </a:lnTo>
                <a:lnTo>
                  <a:pt x="64716" y="15000"/>
                </a:lnTo>
                <a:lnTo>
                  <a:pt x="64528" y="14623"/>
                </a:lnTo>
                <a:lnTo>
                  <a:pt x="64528" y="15094"/>
                </a:lnTo>
                <a:lnTo>
                  <a:pt x="64339" y="12736"/>
                </a:lnTo>
                <a:lnTo>
                  <a:pt x="64150" y="11698"/>
                </a:lnTo>
                <a:lnTo>
                  <a:pt x="64056" y="11604"/>
                </a:lnTo>
                <a:lnTo>
                  <a:pt x="64056" y="11226"/>
                </a:lnTo>
                <a:lnTo>
                  <a:pt x="64245" y="10566"/>
                </a:lnTo>
                <a:lnTo>
                  <a:pt x="64245" y="9811"/>
                </a:lnTo>
                <a:lnTo>
                  <a:pt x="64245" y="9560"/>
                </a:lnTo>
                <a:lnTo>
                  <a:pt x="64433" y="10189"/>
                </a:lnTo>
                <a:lnTo>
                  <a:pt x="64622" y="11604"/>
                </a:lnTo>
                <a:lnTo>
                  <a:pt x="64811" y="13019"/>
                </a:lnTo>
                <a:lnTo>
                  <a:pt x="64905" y="14151"/>
                </a:lnTo>
                <a:lnTo>
                  <a:pt x="64905" y="12830"/>
                </a:lnTo>
                <a:lnTo>
                  <a:pt x="64811" y="11698"/>
                </a:lnTo>
                <a:lnTo>
                  <a:pt x="64528" y="9340"/>
                </a:lnTo>
                <a:lnTo>
                  <a:pt x="64433" y="9528"/>
                </a:lnTo>
                <a:lnTo>
                  <a:pt x="64433" y="9340"/>
                </a:lnTo>
                <a:lnTo>
                  <a:pt x="64245" y="8585"/>
                </a:lnTo>
                <a:lnTo>
                  <a:pt x="64150" y="7264"/>
                </a:lnTo>
                <a:lnTo>
                  <a:pt x="64056" y="9434"/>
                </a:lnTo>
                <a:lnTo>
                  <a:pt x="63773" y="8868"/>
                </a:lnTo>
                <a:lnTo>
                  <a:pt x="63679" y="7925"/>
                </a:lnTo>
                <a:lnTo>
                  <a:pt x="63584" y="6792"/>
                </a:lnTo>
                <a:lnTo>
                  <a:pt x="63490" y="5566"/>
                </a:lnTo>
                <a:lnTo>
                  <a:pt x="63490" y="1227"/>
                </a:lnTo>
                <a:lnTo>
                  <a:pt x="63490" y="661"/>
                </a:lnTo>
                <a:lnTo>
                  <a:pt x="63396" y="566"/>
                </a:lnTo>
                <a:lnTo>
                  <a:pt x="63207" y="378"/>
                </a:lnTo>
                <a:lnTo>
                  <a:pt x="62641" y="189"/>
                </a:lnTo>
                <a:lnTo>
                  <a:pt x="61792" y="95"/>
                </a:lnTo>
                <a:lnTo>
                  <a:pt x="60849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6" name="Google Shape;56;p11"/>
          <p:cNvSpPr/>
          <p:nvPr/>
        </p:nvSpPr>
        <p:spPr>
          <a:xfrm>
            <a:off x="4045614" y="719848"/>
            <a:ext cx="1052762" cy="922444"/>
          </a:xfrm>
          <a:custGeom>
            <a:rect b="b" l="l" r="r" t="t"/>
            <a:pathLst>
              <a:path extrusionOk="0" h="15330" w="17495">
                <a:moveTo>
                  <a:pt x="4648" y="1412"/>
                </a:moveTo>
                <a:lnTo>
                  <a:pt x="4526" y="1485"/>
                </a:lnTo>
                <a:lnTo>
                  <a:pt x="4429" y="1558"/>
                </a:lnTo>
                <a:lnTo>
                  <a:pt x="4258" y="1728"/>
                </a:lnTo>
                <a:lnTo>
                  <a:pt x="4185" y="1825"/>
                </a:lnTo>
                <a:lnTo>
                  <a:pt x="4112" y="1947"/>
                </a:lnTo>
                <a:lnTo>
                  <a:pt x="3869" y="1947"/>
                </a:lnTo>
                <a:lnTo>
                  <a:pt x="3893" y="1898"/>
                </a:lnTo>
                <a:lnTo>
                  <a:pt x="4015" y="1679"/>
                </a:lnTo>
                <a:lnTo>
                  <a:pt x="4088" y="1436"/>
                </a:lnTo>
                <a:lnTo>
                  <a:pt x="4088" y="1412"/>
                </a:lnTo>
                <a:close/>
                <a:moveTo>
                  <a:pt x="4939" y="1412"/>
                </a:moveTo>
                <a:lnTo>
                  <a:pt x="4867" y="1509"/>
                </a:lnTo>
                <a:lnTo>
                  <a:pt x="4818" y="1631"/>
                </a:lnTo>
                <a:lnTo>
                  <a:pt x="4794" y="1752"/>
                </a:lnTo>
                <a:lnTo>
                  <a:pt x="4769" y="1898"/>
                </a:lnTo>
                <a:lnTo>
                  <a:pt x="4769" y="1947"/>
                </a:lnTo>
                <a:lnTo>
                  <a:pt x="4380" y="1947"/>
                </a:lnTo>
                <a:lnTo>
                  <a:pt x="4404" y="1898"/>
                </a:lnTo>
                <a:lnTo>
                  <a:pt x="4526" y="1679"/>
                </a:lnTo>
                <a:lnTo>
                  <a:pt x="4672" y="1436"/>
                </a:lnTo>
                <a:lnTo>
                  <a:pt x="4672" y="1412"/>
                </a:lnTo>
                <a:close/>
                <a:moveTo>
                  <a:pt x="5815" y="1387"/>
                </a:moveTo>
                <a:lnTo>
                  <a:pt x="5645" y="1558"/>
                </a:lnTo>
                <a:lnTo>
                  <a:pt x="5475" y="1704"/>
                </a:lnTo>
                <a:lnTo>
                  <a:pt x="5402" y="1825"/>
                </a:lnTo>
                <a:lnTo>
                  <a:pt x="5304" y="1947"/>
                </a:lnTo>
                <a:lnTo>
                  <a:pt x="5037" y="1947"/>
                </a:lnTo>
                <a:lnTo>
                  <a:pt x="5037" y="1898"/>
                </a:lnTo>
                <a:lnTo>
                  <a:pt x="5061" y="1777"/>
                </a:lnTo>
                <a:lnTo>
                  <a:pt x="5085" y="1631"/>
                </a:lnTo>
                <a:lnTo>
                  <a:pt x="5183" y="1387"/>
                </a:lnTo>
                <a:close/>
                <a:moveTo>
                  <a:pt x="3407" y="1412"/>
                </a:moveTo>
                <a:lnTo>
                  <a:pt x="3285" y="1533"/>
                </a:lnTo>
                <a:lnTo>
                  <a:pt x="3188" y="1679"/>
                </a:lnTo>
                <a:lnTo>
                  <a:pt x="3090" y="1825"/>
                </a:lnTo>
                <a:lnTo>
                  <a:pt x="3042" y="1971"/>
                </a:lnTo>
                <a:lnTo>
                  <a:pt x="2774" y="1971"/>
                </a:lnTo>
                <a:lnTo>
                  <a:pt x="2847" y="1801"/>
                </a:lnTo>
                <a:lnTo>
                  <a:pt x="3042" y="1412"/>
                </a:lnTo>
                <a:close/>
                <a:moveTo>
                  <a:pt x="4039" y="1412"/>
                </a:moveTo>
                <a:lnTo>
                  <a:pt x="3966" y="1509"/>
                </a:lnTo>
                <a:lnTo>
                  <a:pt x="3893" y="1606"/>
                </a:lnTo>
                <a:lnTo>
                  <a:pt x="3747" y="1801"/>
                </a:lnTo>
                <a:lnTo>
                  <a:pt x="3626" y="1947"/>
                </a:lnTo>
                <a:lnTo>
                  <a:pt x="3334" y="1971"/>
                </a:lnTo>
                <a:lnTo>
                  <a:pt x="3455" y="1679"/>
                </a:lnTo>
                <a:lnTo>
                  <a:pt x="3601" y="1412"/>
                </a:lnTo>
                <a:close/>
                <a:moveTo>
                  <a:pt x="2239" y="1412"/>
                </a:moveTo>
                <a:lnTo>
                  <a:pt x="2068" y="1533"/>
                </a:lnTo>
                <a:lnTo>
                  <a:pt x="1947" y="1679"/>
                </a:lnTo>
                <a:lnTo>
                  <a:pt x="1801" y="1825"/>
                </a:lnTo>
                <a:lnTo>
                  <a:pt x="1679" y="1971"/>
                </a:lnTo>
                <a:lnTo>
                  <a:pt x="1509" y="1996"/>
                </a:lnTo>
                <a:lnTo>
                  <a:pt x="1655" y="1704"/>
                </a:lnTo>
                <a:lnTo>
                  <a:pt x="1849" y="1436"/>
                </a:lnTo>
                <a:lnTo>
                  <a:pt x="2166" y="1412"/>
                </a:lnTo>
                <a:close/>
                <a:moveTo>
                  <a:pt x="2896" y="1412"/>
                </a:moveTo>
                <a:lnTo>
                  <a:pt x="2774" y="1558"/>
                </a:lnTo>
                <a:lnTo>
                  <a:pt x="2677" y="1704"/>
                </a:lnTo>
                <a:lnTo>
                  <a:pt x="2579" y="1850"/>
                </a:lnTo>
                <a:lnTo>
                  <a:pt x="2506" y="1996"/>
                </a:lnTo>
                <a:lnTo>
                  <a:pt x="2214" y="1971"/>
                </a:lnTo>
                <a:lnTo>
                  <a:pt x="1995" y="1971"/>
                </a:lnTo>
                <a:lnTo>
                  <a:pt x="2239" y="1679"/>
                </a:lnTo>
                <a:lnTo>
                  <a:pt x="2482" y="1412"/>
                </a:lnTo>
                <a:close/>
                <a:moveTo>
                  <a:pt x="7056" y="1387"/>
                </a:moveTo>
                <a:lnTo>
                  <a:pt x="6935" y="1558"/>
                </a:lnTo>
                <a:lnTo>
                  <a:pt x="6667" y="1898"/>
                </a:lnTo>
                <a:lnTo>
                  <a:pt x="6594" y="1996"/>
                </a:lnTo>
                <a:lnTo>
                  <a:pt x="6278" y="1971"/>
                </a:lnTo>
                <a:lnTo>
                  <a:pt x="6302" y="1898"/>
                </a:lnTo>
                <a:lnTo>
                  <a:pt x="6594" y="1436"/>
                </a:lnTo>
                <a:lnTo>
                  <a:pt x="6570" y="1412"/>
                </a:lnTo>
                <a:lnTo>
                  <a:pt x="6545" y="1412"/>
                </a:lnTo>
                <a:lnTo>
                  <a:pt x="6351" y="1582"/>
                </a:lnTo>
                <a:lnTo>
                  <a:pt x="6156" y="1777"/>
                </a:lnTo>
                <a:lnTo>
                  <a:pt x="6083" y="1874"/>
                </a:lnTo>
                <a:lnTo>
                  <a:pt x="6010" y="1971"/>
                </a:lnTo>
                <a:lnTo>
                  <a:pt x="5596" y="1971"/>
                </a:lnTo>
                <a:lnTo>
                  <a:pt x="5694" y="1801"/>
                </a:lnTo>
                <a:lnTo>
                  <a:pt x="5840" y="1606"/>
                </a:lnTo>
                <a:lnTo>
                  <a:pt x="5986" y="1387"/>
                </a:lnTo>
                <a:close/>
                <a:moveTo>
                  <a:pt x="7665" y="1387"/>
                </a:moveTo>
                <a:lnTo>
                  <a:pt x="7519" y="1509"/>
                </a:lnTo>
                <a:lnTo>
                  <a:pt x="7373" y="1655"/>
                </a:lnTo>
                <a:lnTo>
                  <a:pt x="7251" y="1825"/>
                </a:lnTo>
                <a:lnTo>
                  <a:pt x="7154" y="1996"/>
                </a:lnTo>
                <a:lnTo>
                  <a:pt x="6910" y="1996"/>
                </a:lnTo>
                <a:lnTo>
                  <a:pt x="7056" y="1777"/>
                </a:lnTo>
                <a:lnTo>
                  <a:pt x="7348" y="1387"/>
                </a:lnTo>
                <a:close/>
                <a:moveTo>
                  <a:pt x="15135" y="1412"/>
                </a:moveTo>
                <a:lnTo>
                  <a:pt x="15281" y="1436"/>
                </a:lnTo>
                <a:lnTo>
                  <a:pt x="15524" y="1436"/>
                </a:lnTo>
                <a:lnTo>
                  <a:pt x="15475" y="1509"/>
                </a:lnTo>
                <a:lnTo>
                  <a:pt x="15232" y="1728"/>
                </a:lnTo>
                <a:lnTo>
                  <a:pt x="15135" y="1874"/>
                </a:lnTo>
                <a:lnTo>
                  <a:pt x="15037" y="1996"/>
                </a:lnTo>
                <a:lnTo>
                  <a:pt x="14697" y="1996"/>
                </a:lnTo>
                <a:lnTo>
                  <a:pt x="14794" y="1898"/>
                </a:lnTo>
                <a:lnTo>
                  <a:pt x="14989" y="1655"/>
                </a:lnTo>
                <a:lnTo>
                  <a:pt x="15135" y="1412"/>
                </a:lnTo>
                <a:close/>
                <a:moveTo>
                  <a:pt x="15865" y="1436"/>
                </a:moveTo>
                <a:lnTo>
                  <a:pt x="16254" y="1460"/>
                </a:lnTo>
                <a:lnTo>
                  <a:pt x="16278" y="1460"/>
                </a:lnTo>
                <a:lnTo>
                  <a:pt x="16157" y="1606"/>
                </a:lnTo>
                <a:lnTo>
                  <a:pt x="16035" y="1801"/>
                </a:lnTo>
                <a:lnTo>
                  <a:pt x="15913" y="1996"/>
                </a:lnTo>
                <a:lnTo>
                  <a:pt x="15427" y="1996"/>
                </a:lnTo>
                <a:lnTo>
                  <a:pt x="15646" y="1728"/>
                </a:lnTo>
                <a:lnTo>
                  <a:pt x="15865" y="1436"/>
                </a:lnTo>
                <a:close/>
                <a:moveTo>
                  <a:pt x="8176" y="1387"/>
                </a:moveTo>
                <a:lnTo>
                  <a:pt x="8030" y="1533"/>
                </a:lnTo>
                <a:lnTo>
                  <a:pt x="7884" y="1679"/>
                </a:lnTo>
                <a:lnTo>
                  <a:pt x="7665" y="2020"/>
                </a:lnTo>
                <a:lnTo>
                  <a:pt x="7494" y="2020"/>
                </a:lnTo>
                <a:lnTo>
                  <a:pt x="7640" y="1704"/>
                </a:lnTo>
                <a:lnTo>
                  <a:pt x="7786" y="1387"/>
                </a:lnTo>
                <a:close/>
                <a:moveTo>
                  <a:pt x="8687" y="1387"/>
                </a:moveTo>
                <a:lnTo>
                  <a:pt x="8638" y="1436"/>
                </a:lnTo>
                <a:lnTo>
                  <a:pt x="8419" y="1679"/>
                </a:lnTo>
                <a:lnTo>
                  <a:pt x="8322" y="1825"/>
                </a:lnTo>
                <a:lnTo>
                  <a:pt x="8224" y="1971"/>
                </a:lnTo>
                <a:lnTo>
                  <a:pt x="8224" y="2020"/>
                </a:lnTo>
                <a:lnTo>
                  <a:pt x="8005" y="2020"/>
                </a:lnTo>
                <a:lnTo>
                  <a:pt x="8200" y="1704"/>
                </a:lnTo>
                <a:lnTo>
                  <a:pt x="8273" y="1558"/>
                </a:lnTo>
                <a:lnTo>
                  <a:pt x="8346" y="1387"/>
                </a:lnTo>
                <a:close/>
                <a:moveTo>
                  <a:pt x="9441" y="1387"/>
                </a:moveTo>
                <a:lnTo>
                  <a:pt x="9271" y="1558"/>
                </a:lnTo>
                <a:lnTo>
                  <a:pt x="9125" y="1752"/>
                </a:lnTo>
                <a:lnTo>
                  <a:pt x="9027" y="1874"/>
                </a:lnTo>
                <a:lnTo>
                  <a:pt x="8930" y="2020"/>
                </a:lnTo>
                <a:lnTo>
                  <a:pt x="8468" y="2020"/>
                </a:lnTo>
                <a:lnTo>
                  <a:pt x="8565" y="1923"/>
                </a:lnTo>
                <a:lnTo>
                  <a:pt x="8833" y="1631"/>
                </a:lnTo>
                <a:lnTo>
                  <a:pt x="8954" y="1509"/>
                </a:lnTo>
                <a:lnTo>
                  <a:pt x="9076" y="1387"/>
                </a:lnTo>
                <a:close/>
                <a:moveTo>
                  <a:pt x="10220" y="1363"/>
                </a:moveTo>
                <a:lnTo>
                  <a:pt x="10074" y="1436"/>
                </a:lnTo>
                <a:lnTo>
                  <a:pt x="9952" y="1558"/>
                </a:lnTo>
                <a:lnTo>
                  <a:pt x="9757" y="1801"/>
                </a:lnTo>
                <a:lnTo>
                  <a:pt x="9587" y="2020"/>
                </a:lnTo>
                <a:lnTo>
                  <a:pt x="9271" y="2020"/>
                </a:lnTo>
                <a:lnTo>
                  <a:pt x="9368" y="1874"/>
                </a:lnTo>
                <a:lnTo>
                  <a:pt x="9514" y="1631"/>
                </a:lnTo>
                <a:lnTo>
                  <a:pt x="9587" y="1509"/>
                </a:lnTo>
                <a:lnTo>
                  <a:pt x="9636" y="1387"/>
                </a:lnTo>
                <a:lnTo>
                  <a:pt x="10220" y="1363"/>
                </a:lnTo>
                <a:close/>
                <a:moveTo>
                  <a:pt x="11436" y="1339"/>
                </a:moveTo>
                <a:lnTo>
                  <a:pt x="11290" y="1558"/>
                </a:lnTo>
                <a:lnTo>
                  <a:pt x="11120" y="1777"/>
                </a:lnTo>
                <a:lnTo>
                  <a:pt x="11047" y="1898"/>
                </a:lnTo>
                <a:lnTo>
                  <a:pt x="10998" y="2020"/>
                </a:lnTo>
                <a:lnTo>
                  <a:pt x="10609" y="2020"/>
                </a:lnTo>
                <a:lnTo>
                  <a:pt x="10755" y="1874"/>
                </a:lnTo>
                <a:lnTo>
                  <a:pt x="10877" y="1728"/>
                </a:lnTo>
                <a:lnTo>
                  <a:pt x="10950" y="1582"/>
                </a:lnTo>
                <a:lnTo>
                  <a:pt x="11023" y="1412"/>
                </a:lnTo>
                <a:lnTo>
                  <a:pt x="10998" y="1363"/>
                </a:lnTo>
                <a:lnTo>
                  <a:pt x="10950" y="1363"/>
                </a:lnTo>
                <a:lnTo>
                  <a:pt x="10585" y="1679"/>
                </a:lnTo>
                <a:lnTo>
                  <a:pt x="10244" y="2020"/>
                </a:lnTo>
                <a:lnTo>
                  <a:pt x="9830" y="2020"/>
                </a:lnTo>
                <a:lnTo>
                  <a:pt x="9952" y="1850"/>
                </a:lnTo>
                <a:lnTo>
                  <a:pt x="10074" y="1704"/>
                </a:lnTo>
                <a:lnTo>
                  <a:pt x="10195" y="1533"/>
                </a:lnTo>
                <a:lnTo>
                  <a:pt x="10317" y="1363"/>
                </a:lnTo>
                <a:lnTo>
                  <a:pt x="11436" y="1339"/>
                </a:lnTo>
                <a:close/>
                <a:moveTo>
                  <a:pt x="11996" y="1339"/>
                </a:moveTo>
                <a:lnTo>
                  <a:pt x="11874" y="1485"/>
                </a:lnTo>
                <a:lnTo>
                  <a:pt x="11777" y="1655"/>
                </a:lnTo>
                <a:lnTo>
                  <a:pt x="11704" y="1850"/>
                </a:lnTo>
                <a:lnTo>
                  <a:pt x="11680" y="2020"/>
                </a:lnTo>
                <a:lnTo>
                  <a:pt x="11290" y="2020"/>
                </a:lnTo>
                <a:lnTo>
                  <a:pt x="11388" y="1850"/>
                </a:lnTo>
                <a:lnTo>
                  <a:pt x="11485" y="1679"/>
                </a:lnTo>
                <a:lnTo>
                  <a:pt x="11558" y="1509"/>
                </a:lnTo>
                <a:lnTo>
                  <a:pt x="11631" y="1339"/>
                </a:lnTo>
                <a:close/>
                <a:moveTo>
                  <a:pt x="12993" y="1314"/>
                </a:moveTo>
                <a:lnTo>
                  <a:pt x="12823" y="1485"/>
                </a:lnTo>
                <a:lnTo>
                  <a:pt x="12653" y="1655"/>
                </a:lnTo>
                <a:lnTo>
                  <a:pt x="12507" y="1801"/>
                </a:lnTo>
                <a:lnTo>
                  <a:pt x="12434" y="1898"/>
                </a:lnTo>
                <a:lnTo>
                  <a:pt x="12385" y="2020"/>
                </a:lnTo>
                <a:lnTo>
                  <a:pt x="11972" y="2020"/>
                </a:lnTo>
                <a:lnTo>
                  <a:pt x="12045" y="1801"/>
                </a:lnTo>
                <a:lnTo>
                  <a:pt x="12166" y="1582"/>
                </a:lnTo>
                <a:lnTo>
                  <a:pt x="12312" y="1314"/>
                </a:lnTo>
                <a:close/>
                <a:moveTo>
                  <a:pt x="13115" y="1314"/>
                </a:moveTo>
                <a:lnTo>
                  <a:pt x="13602" y="1339"/>
                </a:lnTo>
                <a:lnTo>
                  <a:pt x="13407" y="1582"/>
                </a:lnTo>
                <a:lnTo>
                  <a:pt x="13261" y="1777"/>
                </a:lnTo>
                <a:lnTo>
                  <a:pt x="13188" y="1898"/>
                </a:lnTo>
                <a:lnTo>
                  <a:pt x="13139" y="2020"/>
                </a:lnTo>
                <a:lnTo>
                  <a:pt x="12677" y="2020"/>
                </a:lnTo>
                <a:lnTo>
                  <a:pt x="12775" y="1825"/>
                </a:lnTo>
                <a:lnTo>
                  <a:pt x="13115" y="1314"/>
                </a:lnTo>
                <a:close/>
                <a:moveTo>
                  <a:pt x="13796" y="1339"/>
                </a:moveTo>
                <a:lnTo>
                  <a:pt x="14137" y="1363"/>
                </a:lnTo>
                <a:lnTo>
                  <a:pt x="13894" y="1631"/>
                </a:lnTo>
                <a:lnTo>
                  <a:pt x="13748" y="1801"/>
                </a:lnTo>
                <a:lnTo>
                  <a:pt x="13699" y="1898"/>
                </a:lnTo>
                <a:lnTo>
                  <a:pt x="13675" y="2020"/>
                </a:lnTo>
                <a:lnTo>
                  <a:pt x="13431" y="2020"/>
                </a:lnTo>
                <a:lnTo>
                  <a:pt x="13553" y="1752"/>
                </a:lnTo>
                <a:lnTo>
                  <a:pt x="13796" y="1339"/>
                </a:lnTo>
                <a:close/>
                <a:moveTo>
                  <a:pt x="14259" y="1387"/>
                </a:moveTo>
                <a:lnTo>
                  <a:pt x="15013" y="1412"/>
                </a:lnTo>
                <a:lnTo>
                  <a:pt x="14794" y="1606"/>
                </a:lnTo>
                <a:lnTo>
                  <a:pt x="14599" y="1801"/>
                </a:lnTo>
                <a:lnTo>
                  <a:pt x="14502" y="1898"/>
                </a:lnTo>
                <a:lnTo>
                  <a:pt x="14405" y="2020"/>
                </a:lnTo>
                <a:lnTo>
                  <a:pt x="13918" y="2020"/>
                </a:lnTo>
                <a:lnTo>
                  <a:pt x="14015" y="1850"/>
                </a:lnTo>
                <a:lnTo>
                  <a:pt x="14088" y="1704"/>
                </a:lnTo>
                <a:lnTo>
                  <a:pt x="14259" y="1387"/>
                </a:lnTo>
                <a:close/>
                <a:moveTo>
                  <a:pt x="16643" y="1412"/>
                </a:moveTo>
                <a:lnTo>
                  <a:pt x="16789" y="1436"/>
                </a:lnTo>
                <a:lnTo>
                  <a:pt x="16838" y="1460"/>
                </a:lnTo>
                <a:lnTo>
                  <a:pt x="16911" y="1485"/>
                </a:lnTo>
                <a:lnTo>
                  <a:pt x="16643" y="1679"/>
                </a:lnTo>
                <a:lnTo>
                  <a:pt x="16424" y="1898"/>
                </a:lnTo>
                <a:lnTo>
                  <a:pt x="16278" y="2044"/>
                </a:lnTo>
                <a:lnTo>
                  <a:pt x="16230" y="2020"/>
                </a:lnTo>
                <a:lnTo>
                  <a:pt x="16157" y="1996"/>
                </a:lnTo>
                <a:lnTo>
                  <a:pt x="16303" y="1728"/>
                </a:lnTo>
                <a:lnTo>
                  <a:pt x="16497" y="1436"/>
                </a:lnTo>
                <a:lnTo>
                  <a:pt x="16643" y="1412"/>
                </a:lnTo>
                <a:close/>
                <a:moveTo>
                  <a:pt x="389" y="1387"/>
                </a:moveTo>
                <a:lnTo>
                  <a:pt x="657" y="1436"/>
                </a:lnTo>
                <a:lnTo>
                  <a:pt x="973" y="1460"/>
                </a:lnTo>
                <a:lnTo>
                  <a:pt x="803" y="1606"/>
                </a:lnTo>
                <a:lnTo>
                  <a:pt x="657" y="1752"/>
                </a:lnTo>
                <a:lnTo>
                  <a:pt x="535" y="1923"/>
                </a:lnTo>
                <a:lnTo>
                  <a:pt x="487" y="1996"/>
                </a:lnTo>
                <a:lnTo>
                  <a:pt x="438" y="2069"/>
                </a:lnTo>
                <a:lnTo>
                  <a:pt x="438" y="1679"/>
                </a:lnTo>
                <a:lnTo>
                  <a:pt x="389" y="1387"/>
                </a:lnTo>
                <a:close/>
                <a:moveTo>
                  <a:pt x="1655" y="1436"/>
                </a:moveTo>
                <a:lnTo>
                  <a:pt x="1509" y="1558"/>
                </a:lnTo>
                <a:lnTo>
                  <a:pt x="1363" y="1728"/>
                </a:lnTo>
                <a:lnTo>
                  <a:pt x="1241" y="1898"/>
                </a:lnTo>
                <a:lnTo>
                  <a:pt x="1168" y="2093"/>
                </a:lnTo>
                <a:lnTo>
                  <a:pt x="1144" y="2093"/>
                </a:lnTo>
                <a:lnTo>
                  <a:pt x="1095" y="2142"/>
                </a:lnTo>
                <a:lnTo>
                  <a:pt x="1071" y="2190"/>
                </a:lnTo>
                <a:lnTo>
                  <a:pt x="1071" y="2239"/>
                </a:lnTo>
                <a:lnTo>
                  <a:pt x="1071" y="2288"/>
                </a:lnTo>
                <a:lnTo>
                  <a:pt x="1071" y="2409"/>
                </a:lnTo>
                <a:lnTo>
                  <a:pt x="1046" y="2409"/>
                </a:lnTo>
                <a:lnTo>
                  <a:pt x="925" y="2458"/>
                </a:lnTo>
                <a:lnTo>
                  <a:pt x="827" y="2531"/>
                </a:lnTo>
                <a:lnTo>
                  <a:pt x="633" y="2726"/>
                </a:lnTo>
                <a:lnTo>
                  <a:pt x="462" y="2872"/>
                </a:lnTo>
                <a:lnTo>
                  <a:pt x="462" y="2677"/>
                </a:lnTo>
                <a:lnTo>
                  <a:pt x="438" y="2263"/>
                </a:lnTo>
                <a:lnTo>
                  <a:pt x="462" y="2263"/>
                </a:lnTo>
                <a:lnTo>
                  <a:pt x="608" y="2215"/>
                </a:lnTo>
                <a:lnTo>
                  <a:pt x="657" y="2166"/>
                </a:lnTo>
                <a:lnTo>
                  <a:pt x="730" y="2117"/>
                </a:lnTo>
                <a:lnTo>
                  <a:pt x="973" y="1850"/>
                </a:lnTo>
                <a:lnTo>
                  <a:pt x="1168" y="1655"/>
                </a:lnTo>
                <a:lnTo>
                  <a:pt x="1387" y="1460"/>
                </a:lnTo>
                <a:lnTo>
                  <a:pt x="1655" y="1436"/>
                </a:lnTo>
                <a:close/>
                <a:moveTo>
                  <a:pt x="16935" y="1631"/>
                </a:moveTo>
                <a:lnTo>
                  <a:pt x="16960" y="1947"/>
                </a:lnTo>
                <a:lnTo>
                  <a:pt x="16960" y="2239"/>
                </a:lnTo>
                <a:lnTo>
                  <a:pt x="16935" y="2847"/>
                </a:lnTo>
                <a:lnTo>
                  <a:pt x="16814" y="2920"/>
                </a:lnTo>
                <a:lnTo>
                  <a:pt x="16692" y="2993"/>
                </a:lnTo>
                <a:lnTo>
                  <a:pt x="16473" y="3188"/>
                </a:lnTo>
                <a:lnTo>
                  <a:pt x="16376" y="3310"/>
                </a:lnTo>
                <a:lnTo>
                  <a:pt x="16424" y="2872"/>
                </a:lnTo>
                <a:lnTo>
                  <a:pt x="16619" y="2726"/>
                </a:lnTo>
                <a:lnTo>
                  <a:pt x="16765" y="2628"/>
                </a:lnTo>
                <a:lnTo>
                  <a:pt x="16838" y="2580"/>
                </a:lnTo>
                <a:lnTo>
                  <a:pt x="16911" y="2507"/>
                </a:lnTo>
                <a:lnTo>
                  <a:pt x="16911" y="2482"/>
                </a:lnTo>
                <a:lnTo>
                  <a:pt x="16911" y="2434"/>
                </a:lnTo>
                <a:lnTo>
                  <a:pt x="16887" y="2409"/>
                </a:lnTo>
                <a:lnTo>
                  <a:pt x="16838" y="2385"/>
                </a:lnTo>
                <a:lnTo>
                  <a:pt x="16765" y="2409"/>
                </a:lnTo>
                <a:lnTo>
                  <a:pt x="16692" y="2458"/>
                </a:lnTo>
                <a:lnTo>
                  <a:pt x="16570" y="2580"/>
                </a:lnTo>
                <a:lnTo>
                  <a:pt x="16400" y="2701"/>
                </a:lnTo>
                <a:lnTo>
                  <a:pt x="16376" y="2555"/>
                </a:lnTo>
                <a:lnTo>
                  <a:pt x="16327" y="2434"/>
                </a:lnTo>
                <a:lnTo>
                  <a:pt x="16424" y="2361"/>
                </a:lnTo>
                <a:lnTo>
                  <a:pt x="16497" y="2239"/>
                </a:lnTo>
                <a:lnTo>
                  <a:pt x="16643" y="2020"/>
                </a:lnTo>
                <a:lnTo>
                  <a:pt x="16935" y="1631"/>
                </a:lnTo>
                <a:close/>
                <a:moveTo>
                  <a:pt x="1022" y="2896"/>
                </a:moveTo>
                <a:lnTo>
                  <a:pt x="998" y="3237"/>
                </a:lnTo>
                <a:lnTo>
                  <a:pt x="900" y="3310"/>
                </a:lnTo>
                <a:lnTo>
                  <a:pt x="803" y="3407"/>
                </a:lnTo>
                <a:lnTo>
                  <a:pt x="657" y="3675"/>
                </a:lnTo>
                <a:lnTo>
                  <a:pt x="511" y="3966"/>
                </a:lnTo>
                <a:lnTo>
                  <a:pt x="487" y="3310"/>
                </a:lnTo>
                <a:lnTo>
                  <a:pt x="608" y="3261"/>
                </a:lnTo>
                <a:lnTo>
                  <a:pt x="706" y="3188"/>
                </a:lnTo>
                <a:lnTo>
                  <a:pt x="900" y="3018"/>
                </a:lnTo>
                <a:lnTo>
                  <a:pt x="1022" y="2896"/>
                </a:lnTo>
                <a:close/>
                <a:moveTo>
                  <a:pt x="16935" y="3139"/>
                </a:moveTo>
                <a:lnTo>
                  <a:pt x="16935" y="3504"/>
                </a:lnTo>
                <a:lnTo>
                  <a:pt x="16789" y="3577"/>
                </a:lnTo>
                <a:lnTo>
                  <a:pt x="16668" y="3675"/>
                </a:lnTo>
                <a:lnTo>
                  <a:pt x="16449" y="3893"/>
                </a:lnTo>
                <a:lnTo>
                  <a:pt x="16376" y="3991"/>
                </a:lnTo>
                <a:lnTo>
                  <a:pt x="16376" y="3723"/>
                </a:lnTo>
                <a:lnTo>
                  <a:pt x="16400" y="3675"/>
                </a:lnTo>
                <a:lnTo>
                  <a:pt x="16619" y="3407"/>
                </a:lnTo>
                <a:lnTo>
                  <a:pt x="16741" y="3310"/>
                </a:lnTo>
                <a:lnTo>
                  <a:pt x="16838" y="3212"/>
                </a:lnTo>
                <a:lnTo>
                  <a:pt x="16935" y="3139"/>
                </a:lnTo>
                <a:close/>
                <a:moveTo>
                  <a:pt x="16935" y="3723"/>
                </a:moveTo>
                <a:lnTo>
                  <a:pt x="16935" y="4258"/>
                </a:lnTo>
                <a:lnTo>
                  <a:pt x="16546" y="4599"/>
                </a:lnTo>
                <a:lnTo>
                  <a:pt x="16424" y="4721"/>
                </a:lnTo>
                <a:lnTo>
                  <a:pt x="16400" y="4429"/>
                </a:lnTo>
                <a:lnTo>
                  <a:pt x="16522" y="4210"/>
                </a:lnTo>
                <a:lnTo>
                  <a:pt x="16643" y="4015"/>
                </a:lnTo>
                <a:lnTo>
                  <a:pt x="16935" y="3723"/>
                </a:lnTo>
                <a:close/>
                <a:moveTo>
                  <a:pt x="998" y="3553"/>
                </a:moveTo>
                <a:lnTo>
                  <a:pt x="973" y="4210"/>
                </a:lnTo>
                <a:lnTo>
                  <a:pt x="949" y="4234"/>
                </a:lnTo>
                <a:lnTo>
                  <a:pt x="803" y="4429"/>
                </a:lnTo>
                <a:lnTo>
                  <a:pt x="657" y="4623"/>
                </a:lnTo>
                <a:lnTo>
                  <a:pt x="535" y="4769"/>
                </a:lnTo>
                <a:lnTo>
                  <a:pt x="535" y="4234"/>
                </a:lnTo>
                <a:lnTo>
                  <a:pt x="681" y="4039"/>
                </a:lnTo>
                <a:lnTo>
                  <a:pt x="803" y="3845"/>
                </a:lnTo>
                <a:lnTo>
                  <a:pt x="998" y="3553"/>
                </a:lnTo>
                <a:close/>
                <a:moveTo>
                  <a:pt x="16935" y="4599"/>
                </a:moveTo>
                <a:lnTo>
                  <a:pt x="16911" y="5256"/>
                </a:lnTo>
                <a:lnTo>
                  <a:pt x="16668" y="5426"/>
                </a:lnTo>
                <a:lnTo>
                  <a:pt x="16570" y="5524"/>
                </a:lnTo>
                <a:lnTo>
                  <a:pt x="16449" y="5621"/>
                </a:lnTo>
                <a:lnTo>
                  <a:pt x="16424" y="5670"/>
                </a:lnTo>
                <a:lnTo>
                  <a:pt x="16424" y="5207"/>
                </a:lnTo>
                <a:lnTo>
                  <a:pt x="16570" y="5037"/>
                </a:lnTo>
                <a:lnTo>
                  <a:pt x="16692" y="4891"/>
                </a:lnTo>
                <a:lnTo>
                  <a:pt x="16814" y="4745"/>
                </a:lnTo>
                <a:lnTo>
                  <a:pt x="16935" y="4599"/>
                </a:lnTo>
                <a:close/>
                <a:moveTo>
                  <a:pt x="973" y="4696"/>
                </a:moveTo>
                <a:lnTo>
                  <a:pt x="973" y="5280"/>
                </a:lnTo>
                <a:lnTo>
                  <a:pt x="730" y="5475"/>
                </a:lnTo>
                <a:lnTo>
                  <a:pt x="633" y="5597"/>
                </a:lnTo>
                <a:lnTo>
                  <a:pt x="535" y="5718"/>
                </a:lnTo>
                <a:lnTo>
                  <a:pt x="535" y="5159"/>
                </a:lnTo>
                <a:lnTo>
                  <a:pt x="584" y="5134"/>
                </a:lnTo>
                <a:lnTo>
                  <a:pt x="754" y="4964"/>
                </a:lnTo>
                <a:lnTo>
                  <a:pt x="900" y="4794"/>
                </a:lnTo>
                <a:lnTo>
                  <a:pt x="973" y="4696"/>
                </a:lnTo>
                <a:close/>
                <a:moveTo>
                  <a:pt x="16911" y="5378"/>
                </a:moveTo>
                <a:lnTo>
                  <a:pt x="16911" y="5962"/>
                </a:lnTo>
                <a:lnTo>
                  <a:pt x="16911" y="6132"/>
                </a:lnTo>
                <a:lnTo>
                  <a:pt x="16789" y="6181"/>
                </a:lnTo>
                <a:lnTo>
                  <a:pt x="16643" y="6278"/>
                </a:lnTo>
                <a:lnTo>
                  <a:pt x="16424" y="6473"/>
                </a:lnTo>
                <a:lnTo>
                  <a:pt x="16424" y="6108"/>
                </a:lnTo>
                <a:lnTo>
                  <a:pt x="16570" y="5937"/>
                </a:lnTo>
                <a:lnTo>
                  <a:pt x="16911" y="5378"/>
                </a:lnTo>
                <a:close/>
                <a:moveTo>
                  <a:pt x="973" y="5670"/>
                </a:moveTo>
                <a:lnTo>
                  <a:pt x="973" y="6156"/>
                </a:lnTo>
                <a:lnTo>
                  <a:pt x="876" y="6229"/>
                </a:lnTo>
                <a:lnTo>
                  <a:pt x="779" y="6278"/>
                </a:lnTo>
                <a:lnTo>
                  <a:pt x="633" y="6448"/>
                </a:lnTo>
                <a:lnTo>
                  <a:pt x="511" y="6619"/>
                </a:lnTo>
                <a:lnTo>
                  <a:pt x="511" y="6181"/>
                </a:lnTo>
                <a:lnTo>
                  <a:pt x="973" y="5670"/>
                </a:lnTo>
                <a:close/>
                <a:moveTo>
                  <a:pt x="16911" y="6351"/>
                </a:moveTo>
                <a:lnTo>
                  <a:pt x="16911" y="6765"/>
                </a:lnTo>
                <a:lnTo>
                  <a:pt x="16668" y="6935"/>
                </a:lnTo>
                <a:lnTo>
                  <a:pt x="16570" y="7032"/>
                </a:lnTo>
                <a:lnTo>
                  <a:pt x="16449" y="7130"/>
                </a:lnTo>
                <a:lnTo>
                  <a:pt x="16400" y="7203"/>
                </a:lnTo>
                <a:lnTo>
                  <a:pt x="16400" y="6838"/>
                </a:lnTo>
                <a:lnTo>
                  <a:pt x="16424" y="6813"/>
                </a:lnTo>
                <a:lnTo>
                  <a:pt x="16643" y="6594"/>
                </a:lnTo>
                <a:lnTo>
                  <a:pt x="16911" y="6351"/>
                </a:lnTo>
                <a:close/>
                <a:moveTo>
                  <a:pt x="949" y="6619"/>
                </a:moveTo>
                <a:lnTo>
                  <a:pt x="949" y="6789"/>
                </a:lnTo>
                <a:lnTo>
                  <a:pt x="949" y="7178"/>
                </a:lnTo>
                <a:lnTo>
                  <a:pt x="827" y="7227"/>
                </a:lnTo>
                <a:lnTo>
                  <a:pt x="706" y="7324"/>
                </a:lnTo>
                <a:lnTo>
                  <a:pt x="584" y="7446"/>
                </a:lnTo>
                <a:lnTo>
                  <a:pt x="487" y="7568"/>
                </a:lnTo>
                <a:lnTo>
                  <a:pt x="487" y="7130"/>
                </a:lnTo>
                <a:lnTo>
                  <a:pt x="584" y="7057"/>
                </a:lnTo>
                <a:lnTo>
                  <a:pt x="681" y="6959"/>
                </a:lnTo>
                <a:lnTo>
                  <a:pt x="852" y="6740"/>
                </a:lnTo>
                <a:lnTo>
                  <a:pt x="949" y="6619"/>
                </a:lnTo>
                <a:close/>
                <a:moveTo>
                  <a:pt x="16911" y="6886"/>
                </a:moveTo>
                <a:lnTo>
                  <a:pt x="16935" y="7519"/>
                </a:lnTo>
                <a:lnTo>
                  <a:pt x="16814" y="7616"/>
                </a:lnTo>
                <a:lnTo>
                  <a:pt x="16668" y="7714"/>
                </a:lnTo>
                <a:lnTo>
                  <a:pt x="16546" y="7835"/>
                </a:lnTo>
                <a:lnTo>
                  <a:pt x="16449" y="7957"/>
                </a:lnTo>
                <a:lnTo>
                  <a:pt x="16376" y="8030"/>
                </a:lnTo>
                <a:lnTo>
                  <a:pt x="16376" y="7665"/>
                </a:lnTo>
                <a:lnTo>
                  <a:pt x="16522" y="7495"/>
                </a:lnTo>
                <a:lnTo>
                  <a:pt x="16619" y="7324"/>
                </a:lnTo>
                <a:lnTo>
                  <a:pt x="16789" y="7105"/>
                </a:lnTo>
                <a:lnTo>
                  <a:pt x="16911" y="6886"/>
                </a:lnTo>
                <a:close/>
                <a:moveTo>
                  <a:pt x="949" y="7422"/>
                </a:moveTo>
                <a:lnTo>
                  <a:pt x="973" y="8006"/>
                </a:lnTo>
                <a:lnTo>
                  <a:pt x="852" y="8054"/>
                </a:lnTo>
                <a:lnTo>
                  <a:pt x="754" y="8103"/>
                </a:lnTo>
                <a:lnTo>
                  <a:pt x="560" y="8273"/>
                </a:lnTo>
                <a:lnTo>
                  <a:pt x="462" y="8371"/>
                </a:lnTo>
                <a:lnTo>
                  <a:pt x="462" y="7957"/>
                </a:lnTo>
                <a:lnTo>
                  <a:pt x="535" y="7957"/>
                </a:lnTo>
                <a:lnTo>
                  <a:pt x="584" y="7933"/>
                </a:lnTo>
                <a:lnTo>
                  <a:pt x="608" y="7884"/>
                </a:lnTo>
                <a:lnTo>
                  <a:pt x="730" y="7714"/>
                </a:lnTo>
                <a:lnTo>
                  <a:pt x="852" y="7543"/>
                </a:lnTo>
                <a:lnTo>
                  <a:pt x="949" y="7422"/>
                </a:lnTo>
                <a:close/>
                <a:moveTo>
                  <a:pt x="16935" y="7714"/>
                </a:moveTo>
                <a:lnTo>
                  <a:pt x="16935" y="8419"/>
                </a:lnTo>
                <a:lnTo>
                  <a:pt x="16716" y="8541"/>
                </a:lnTo>
                <a:lnTo>
                  <a:pt x="16497" y="8711"/>
                </a:lnTo>
                <a:lnTo>
                  <a:pt x="16351" y="8857"/>
                </a:lnTo>
                <a:lnTo>
                  <a:pt x="16376" y="8444"/>
                </a:lnTo>
                <a:lnTo>
                  <a:pt x="16449" y="8371"/>
                </a:lnTo>
                <a:lnTo>
                  <a:pt x="16522" y="8273"/>
                </a:lnTo>
                <a:lnTo>
                  <a:pt x="16668" y="8079"/>
                </a:lnTo>
                <a:lnTo>
                  <a:pt x="16862" y="7835"/>
                </a:lnTo>
                <a:lnTo>
                  <a:pt x="16935" y="7714"/>
                </a:lnTo>
                <a:close/>
                <a:moveTo>
                  <a:pt x="13042" y="3869"/>
                </a:moveTo>
                <a:lnTo>
                  <a:pt x="12872" y="3893"/>
                </a:lnTo>
                <a:lnTo>
                  <a:pt x="12702" y="3918"/>
                </a:lnTo>
                <a:lnTo>
                  <a:pt x="12239" y="3966"/>
                </a:lnTo>
                <a:lnTo>
                  <a:pt x="11777" y="3991"/>
                </a:lnTo>
                <a:lnTo>
                  <a:pt x="11388" y="3991"/>
                </a:lnTo>
                <a:lnTo>
                  <a:pt x="10974" y="3966"/>
                </a:lnTo>
                <a:lnTo>
                  <a:pt x="10755" y="3966"/>
                </a:lnTo>
                <a:lnTo>
                  <a:pt x="10560" y="4015"/>
                </a:lnTo>
                <a:lnTo>
                  <a:pt x="10366" y="4064"/>
                </a:lnTo>
                <a:lnTo>
                  <a:pt x="10220" y="4137"/>
                </a:lnTo>
                <a:lnTo>
                  <a:pt x="10171" y="4185"/>
                </a:lnTo>
                <a:lnTo>
                  <a:pt x="10122" y="4258"/>
                </a:lnTo>
                <a:lnTo>
                  <a:pt x="10147" y="4331"/>
                </a:lnTo>
                <a:lnTo>
                  <a:pt x="10171" y="4404"/>
                </a:lnTo>
                <a:lnTo>
                  <a:pt x="10341" y="4502"/>
                </a:lnTo>
                <a:lnTo>
                  <a:pt x="10536" y="4575"/>
                </a:lnTo>
                <a:lnTo>
                  <a:pt x="10731" y="4599"/>
                </a:lnTo>
                <a:lnTo>
                  <a:pt x="10950" y="4623"/>
                </a:lnTo>
                <a:lnTo>
                  <a:pt x="12142" y="4623"/>
                </a:lnTo>
                <a:lnTo>
                  <a:pt x="12580" y="4599"/>
                </a:lnTo>
                <a:lnTo>
                  <a:pt x="12458" y="4745"/>
                </a:lnTo>
                <a:lnTo>
                  <a:pt x="12312" y="4867"/>
                </a:lnTo>
                <a:lnTo>
                  <a:pt x="12020" y="5110"/>
                </a:lnTo>
                <a:lnTo>
                  <a:pt x="11461" y="5548"/>
                </a:lnTo>
                <a:lnTo>
                  <a:pt x="10901" y="5986"/>
                </a:lnTo>
                <a:lnTo>
                  <a:pt x="10633" y="6205"/>
                </a:lnTo>
                <a:lnTo>
                  <a:pt x="10366" y="6473"/>
                </a:lnTo>
                <a:lnTo>
                  <a:pt x="9879" y="7008"/>
                </a:lnTo>
                <a:lnTo>
                  <a:pt x="9392" y="7568"/>
                </a:lnTo>
                <a:lnTo>
                  <a:pt x="9149" y="7835"/>
                </a:lnTo>
                <a:lnTo>
                  <a:pt x="8881" y="8079"/>
                </a:lnTo>
                <a:lnTo>
                  <a:pt x="8760" y="7957"/>
                </a:lnTo>
                <a:lnTo>
                  <a:pt x="8614" y="7860"/>
                </a:lnTo>
                <a:lnTo>
                  <a:pt x="8346" y="7665"/>
                </a:lnTo>
                <a:lnTo>
                  <a:pt x="7957" y="7324"/>
                </a:lnTo>
                <a:lnTo>
                  <a:pt x="7567" y="6959"/>
                </a:lnTo>
                <a:lnTo>
                  <a:pt x="7300" y="6692"/>
                </a:lnTo>
                <a:lnTo>
                  <a:pt x="7008" y="6424"/>
                </a:lnTo>
                <a:lnTo>
                  <a:pt x="6837" y="6302"/>
                </a:lnTo>
                <a:lnTo>
                  <a:pt x="6667" y="6205"/>
                </a:lnTo>
                <a:lnTo>
                  <a:pt x="6497" y="6132"/>
                </a:lnTo>
                <a:lnTo>
                  <a:pt x="6302" y="6083"/>
                </a:lnTo>
                <a:lnTo>
                  <a:pt x="6253" y="6059"/>
                </a:lnTo>
                <a:lnTo>
                  <a:pt x="6107" y="6059"/>
                </a:lnTo>
                <a:lnTo>
                  <a:pt x="6034" y="6108"/>
                </a:lnTo>
                <a:lnTo>
                  <a:pt x="5864" y="6205"/>
                </a:lnTo>
                <a:lnTo>
                  <a:pt x="5718" y="6351"/>
                </a:lnTo>
                <a:lnTo>
                  <a:pt x="5450" y="6643"/>
                </a:lnTo>
                <a:lnTo>
                  <a:pt x="5207" y="6984"/>
                </a:lnTo>
                <a:lnTo>
                  <a:pt x="4964" y="7300"/>
                </a:lnTo>
                <a:lnTo>
                  <a:pt x="4818" y="7519"/>
                </a:lnTo>
                <a:lnTo>
                  <a:pt x="4623" y="7714"/>
                </a:lnTo>
                <a:lnTo>
                  <a:pt x="4258" y="8079"/>
                </a:lnTo>
                <a:lnTo>
                  <a:pt x="3918" y="8468"/>
                </a:lnTo>
                <a:lnTo>
                  <a:pt x="3747" y="8687"/>
                </a:lnTo>
                <a:lnTo>
                  <a:pt x="3626" y="8906"/>
                </a:lnTo>
                <a:lnTo>
                  <a:pt x="3601" y="8955"/>
                </a:lnTo>
                <a:lnTo>
                  <a:pt x="3601" y="9003"/>
                </a:lnTo>
                <a:lnTo>
                  <a:pt x="3626" y="9052"/>
                </a:lnTo>
                <a:lnTo>
                  <a:pt x="3650" y="9101"/>
                </a:lnTo>
                <a:lnTo>
                  <a:pt x="3699" y="9125"/>
                </a:lnTo>
                <a:lnTo>
                  <a:pt x="3747" y="9149"/>
                </a:lnTo>
                <a:lnTo>
                  <a:pt x="3796" y="9149"/>
                </a:lnTo>
                <a:lnTo>
                  <a:pt x="3869" y="9125"/>
                </a:lnTo>
                <a:lnTo>
                  <a:pt x="4064" y="9028"/>
                </a:lnTo>
                <a:lnTo>
                  <a:pt x="4283" y="8857"/>
                </a:lnTo>
                <a:lnTo>
                  <a:pt x="4477" y="8687"/>
                </a:lnTo>
                <a:lnTo>
                  <a:pt x="4672" y="8492"/>
                </a:lnTo>
                <a:lnTo>
                  <a:pt x="5037" y="8103"/>
                </a:lnTo>
                <a:lnTo>
                  <a:pt x="5353" y="7689"/>
                </a:lnTo>
                <a:lnTo>
                  <a:pt x="5669" y="7276"/>
                </a:lnTo>
                <a:lnTo>
                  <a:pt x="6010" y="6838"/>
                </a:lnTo>
                <a:lnTo>
                  <a:pt x="6156" y="6716"/>
                </a:lnTo>
                <a:lnTo>
                  <a:pt x="6302" y="6594"/>
                </a:lnTo>
                <a:lnTo>
                  <a:pt x="6594" y="6838"/>
                </a:lnTo>
                <a:lnTo>
                  <a:pt x="6910" y="7105"/>
                </a:lnTo>
                <a:lnTo>
                  <a:pt x="7470" y="7665"/>
                </a:lnTo>
                <a:lnTo>
                  <a:pt x="7762" y="7933"/>
                </a:lnTo>
                <a:lnTo>
                  <a:pt x="8078" y="8249"/>
                </a:lnTo>
                <a:lnTo>
                  <a:pt x="8249" y="8395"/>
                </a:lnTo>
                <a:lnTo>
                  <a:pt x="8443" y="8492"/>
                </a:lnTo>
                <a:lnTo>
                  <a:pt x="8614" y="8565"/>
                </a:lnTo>
                <a:lnTo>
                  <a:pt x="8808" y="8590"/>
                </a:lnTo>
                <a:lnTo>
                  <a:pt x="8906" y="8565"/>
                </a:lnTo>
                <a:lnTo>
                  <a:pt x="8979" y="8590"/>
                </a:lnTo>
                <a:lnTo>
                  <a:pt x="9076" y="8541"/>
                </a:lnTo>
                <a:lnTo>
                  <a:pt x="9392" y="8298"/>
                </a:lnTo>
                <a:lnTo>
                  <a:pt x="9684" y="8006"/>
                </a:lnTo>
                <a:lnTo>
                  <a:pt x="10244" y="7422"/>
                </a:lnTo>
                <a:lnTo>
                  <a:pt x="10779" y="6838"/>
                </a:lnTo>
                <a:lnTo>
                  <a:pt x="11071" y="6570"/>
                </a:lnTo>
                <a:lnTo>
                  <a:pt x="11388" y="6302"/>
                </a:lnTo>
                <a:lnTo>
                  <a:pt x="11996" y="5840"/>
                </a:lnTo>
                <a:lnTo>
                  <a:pt x="12604" y="5353"/>
                </a:lnTo>
                <a:lnTo>
                  <a:pt x="12847" y="5134"/>
                </a:lnTo>
                <a:lnTo>
                  <a:pt x="13066" y="4915"/>
                </a:lnTo>
                <a:lnTo>
                  <a:pt x="13139" y="5743"/>
                </a:lnTo>
                <a:lnTo>
                  <a:pt x="13115" y="6059"/>
                </a:lnTo>
                <a:lnTo>
                  <a:pt x="13091" y="6448"/>
                </a:lnTo>
                <a:lnTo>
                  <a:pt x="13091" y="6643"/>
                </a:lnTo>
                <a:lnTo>
                  <a:pt x="13115" y="6813"/>
                </a:lnTo>
                <a:lnTo>
                  <a:pt x="13164" y="6984"/>
                </a:lnTo>
                <a:lnTo>
                  <a:pt x="13261" y="7105"/>
                </a:lnTo>
                <a:lnTo>
                  <a:pt x="13310" y="7130"/>
                </a:lnTo>
                <a:lnTo>
                  <a:pt x="13383" y="7154"/>
                </a:lnTo>
                <a:lnTo>
                  <a:pt x="13456" y="7154"/>
                </a:lnTo>
                <a:lnTo>
                  <a:pt x="13504" y="7130"/>
                </a:lnTo>
                <a:lnTo>
                  <a:pt x="13626" y="7032"/>
                </a:lnTo>
                <a:lnTo>
                  <a:pt x="13699" y="6886"/>
                </a:lnTo>
                <a:lnTo>
                  <a:pt x="13723" y="6716"/>
                </a:lnTo>
                <a:lnTo>
                  <a:pt x="13748" y="6546"/>
                </a:lnTo>
                <a:lnTo>
                  <a:pt x="13723" y="6181"/>
                </a:lnTo>
                <a:lnTo>
                  <a:pt x="13699" y="5889"/>
                </a:lnTo>
                <a:lnTo>
                  <a:pt x="13675" y="5086"/>
                </a:lnTo>
                <a:lnTo>
                  <a:pt x="13650" y="4672"/>
                </a:lnTo>
                <a:lnTo>
                  <a:pt x="13602" y="4477"/>
                </a:lnTo>
                <a:lnTo>
                  <a:pt x="13529" y="4307"/>
                </a:lnTo>
                <a:lnTo>
                  <a:pt x="13504" y="4258"/>
                </a:lnTo>
                <a:lnTo>
                  <a:pt x="13456" y="4210"/>
                </a:lnTo>
                <a:lnTo>
                  <a:pt x="13456" y="4137"/>
                </a:lnTo>
                <a:lnTo>
                  <a:pt x="13456" y="4064"/>
                </a:lnTo>
                <a:lnTo>
                  <a:pt x="13407" y="4015"/>
                </a:lnTo>
                <a:lnTo>
                  <a:pt x="13358" y="3966"/>
                </a:lnTo>
                <a:lnTo>
                  <a:pt x="13285" y="3918"/>
                </a:lnTo>
                <a:lnTo>
                  <a:pt x="13188" y="3893"/>
                </a:lnTo>
                <a:lnTo>
                  <a:pt x="13042" y="3869"/>
                </a:lnTo>
                <a:close/>
                <a:moveTo>
                  <a:pt x="973" y="8298"/>
                </a:moveTo>
                <a:lnTo>
                  <a:pt x="998" y="8882"/>
                </a:lnTo>
                <a:lnTo>
                  <a:pt x="925" y="8906"/>
                </a:lnTo>
                <a:lnTo>
                  <a:pt x="827" y="8979"/>
                </a:lnTo>
                <a:lnTo>
                  <a:pt x="730" y="9052"/>
                </a:lnTo>
                <a:lnTo>
                  <a:pt x="487" y="9320"/>
                </a:lnTo>
                <a:lnTo>
                  <a:pt x="487" y="8955"/>
                </a:lnTo>
                <a:lnTo>
                  <a:pt x="560" y="8906"/>
                </a:lnTo>
                <a:lnTo>
                  <a:pt x="608" y="8809"/>
                </a:lnTo>
                <a:lnTo>
                  <a:pt x="803" y="8541"/>
                </a:lnTo>
                <a:lnTo>
                  <a:pt x="973" y="8298"/>
                </a:lnTo>
                <a:close/>
                <a:moveTo>
                  <a:pt x="16935" y="8541"/>
                </a:moveTo>
                <a:lnTo>
                  <a:pt x="16935" y="8979"/>
                </a:lnTo>
                <a:lnTo>
                  <a:pt x="16960" y="9247"/>
                </a:lnTo>
                <a:lnTo>
                  <a:pt x="16716" y="9393"/>
                </a:lnTo>
                <a:lnTo>
                  <a:pt x="16497" y="9539"/>
                </a:lnTo>
                <a:lnTo>
                  <a:pt x="16376" y="9660"/>
                </a:lnTo>
                <a:lnTo>
                  <a:pt x="16376" y="9198"/>
                </a:lnTo>
                <a:lnTo>
                  <a:pt x="16424" y="9149"/>
                </a:lnTo>
                <a:lnTo>
                  <a:pt x="16497" y="9076"/>
                </a:lnTo>
                <a:lnTo>
                  <a:pt x="16595" y="8930"/>
                </a:lnTo>
                <a:lnTo>
                  <a:pt x="16935" y="8541"/>
                </a:lnTo>
                <a:close/>
                <a:moveTo>
                  <a:pt x="998" y="9076"/>
                </a:moveTo>
                <a:lnTo>
                  <a:pt x="1022" y="9685"/>
                </a:lnTo>
                <a:lnTo>
                  <a:pt x="925" y="9709"/>
                </a:lnTo>
                <a:lnTo>
                  <a:pt x="827" y="9782"/>
                </a:lnTo>
                <a:lnTo>
                  <a:pt x="657" y="9904"/>
                </a:lnTo>
                <a:lnTo>
                  <a:pt x="535" y="10025"/>
                </a:lnTo>
                <a:lnTo>
                  <a:pt x="511" y="9636"/>
                </a:lnTo>
                <a:lnTo>
                  <a:pt x="584" y="9587"/>
                </a:lnTo>
                <a:lnTo>
                  <a:pt x="852" y="9247"/>
                </a:lnTo>
                <a:lnTo>
                  <a:pt x="998" y="9076"/>
                </a:lnTo>
                <a:close/>
                <a:moveTo>
                  <a:pt x="16960" y="9368"/>
                </a:moveTo>
                <a:lnTo>
                  <a:pt x="16935" y="9806"/>
                </a:lnTo>
                <a:lnTo>
                  <a:pt x="16741" y="9928"/>
                </a:lnTo>
                <a:lnTo>
                  <a:pt x="16546" y="10074"/>
                </a:lnTo>
                <a:lnTo>
                  <a:pt x="16400" y="10196"/>
                </a:lnTo>
                <a:lnTo>
                  <a:pt x="16376" y="9952"/>
                </a:lnTo>
                <a:lnTo>
                  <a:pt x="16449" y="9855"/>
                </a:lnTo>
                <a:lnTo>
                  <a:pt x="16668" y="9636"/>
                </a:lnTo>
                <a:lnTo>
                  <a:pt x="16960" y="9368"/>
                </a:lnTo>
                <a:close/>
                <a:moveTo>
                  <a:pt x="16935" y="10001"/>
                </a:moveTo>
                <a:lnTo>
                  <a:pt x="16935" y="10342"/>
                </a:lnTo>
                <a:lnTo>
                  <a:pt x="16814" y="10415"/>
                </a:lnTo>
                <a:lnTo>
                  <a:pt x="16668" y="10488"/>
                </a:lnTo>
                <a:lnTo>
                  <a:pt x="16424" y="10682"/>
                </a:lnTo>
                <a:lnTo>
                  <a:pt x="16400" y="10488"/>
                </a:lnTo>
                <a:lnTo>
                  <a:pt x="16546" y="10342"/>
                </a:lnTo>
                <a:lnTo>
                  <a:pt x="16692" y="10220"/>
                </a:lnTo>
                <a:lnTo>
                  <a:pt x="16935" y="10001"/>
                </a:lnTo>
                <a:close/>
                <a:moveTo>
                  <a:pt x="1046" y="10050"/>
                </a:moveTo>
                <a:lnTo>
                  <a:pt x="1046" y="10415"/>
                </a:lnTo>
                <a:lnTo>
                  <a:pt x="949" y="10463"/>
                </a:lnTo>
                <a:lnTo>
                  <a:pt x="852" y="10512"/>
                </a:lnTo>
                <a:lnTo>
                  <a:pt x="681" y="10682"/>
                </a:lnTo>
                <a:lnTo>
                  <a:pt x="584" y="10755"/>
                </a:lnTo>
                <a:lnTo>
                  <a:pt x="560" y="10536"/>
                </a:lnTo>
                <a:lnTo>
                  <a:pt x="657" y="10463"/>
                </a:lnTo>
                <a:lnTo>
                  <a:pt x="730" y="10390"/>
                </a:lnTo>
                <a:lnTo>
                  <a:pt x="876" y="10220"/>
                </a:lnTo>
                <a:lnTo>
                  <a:pt x="1046" y="10050"/>
                </a:lnTo>
                <a:close/>
                <a:moveTo>
                  <a:pt x="4185" y="2385"/>
                </a:moveTo>
                <a:lnTo>
                  <a:pt x="5158" y="2409"/>
                </a:lnTo>
                <a:lnTo>
                  <a:pt x="6132" y="2434"/>
                </a:lnTo>
                <a:lnTo>
                  <a:pt x="7129" y="2458"/>
                </a:lnTo>
                <a:lnTo>
                  <a:pt x="8103" y="2482"/>
                </a:lnTo>
                <a:lnTo>
                  <a:pt x="15938" y="2482"/>
                </a:lnTo>
                <a:lnTo>
                  <a:pt x="15938" y="2823"/>
                </a:lnTo>
                <a:lnTo>
                  <a:pt x="15913" y="3164"/>
                </a:lnTo>
                <a:lnTo>
                  <a:pt x="15889" y="3529"/>
                </a:lnTo>
                <a:lnTo>
                  <a:pt x="15913" y="3869"/>
                </a:lnTo>
                <a:lnTo>
                  <a:pt x="15938" y="5013"/>
                </a:lnTo>
                <a:lnTo>
                  <a:pt x="15938" y="5597"/>
                </a:lnTo>
                <a:lnTo>
                  <a:pt x="15938" y="6181"/>
                </a:lnTo>
                <a:lnTo>
                  <a:pt x="15913" y="7300"/>
                </a:lnTo>
                <a:lnTo>
                  <a:pt x="15889" y="8419"/>
                </a:lnTo>
                <a:lnTo>
                  <a:pt x="15889" y="9539"/>
                </a:lnTo>
                <a:lnTo>
                  <a:pt x="15913" y="10123"/>
                </a:lnTo>
                <a:lnTo>
                  <a:pt x="15938" y="10682"/>
                </a:lnTo>
                <a:lnTo>
                  <a:pt x="14161" y="10634"/>
                </a:lnTo>
                <a:lnTo>
                  <a:pt x="13285" y="10609"/>
                </a:lnTo>
                <a:lnTo>
                  <a:pt x="12385" y="10609"/>
                </a:lnTo>
                <a:lnTo>
                  <a:pt x="11315" y="10585"/>
                </a:lnTo>
                <a:lnTo>
                  <a:pt x="10220" y="10561"/>
                </a:lnTo>
                <a:lnTo>
                  <a:pt x="9149" y="10536"/>
                </a:lnTo>
                <a:lnTo>
                  <a:pt x="8614" y="10536"/>
                </a:lnTo>
                <a:lnTo>
                  <a:pt x="8054" y="10561"/>
                </a:lnTo>
                <a:lnTo>
                  <a:pt x="7056" y="10609"/>
                </a:lnTo>
                <a:lnTo>
                  <a:pt x="6059" y="10609"/>
                </a:lnTo>
                <a:lnTo>
                  <a:pt x="5037" y="10634"/>
                </a:lnTo>
                <a:lnTo>
                  <a:pt x="4039" y="10658"/>
                </a:lnTo>
                <a:lnTo>
                  <a:pt x="3334" y="10707"/>
                </a:lnTo>
                <a:lnTo>
                  <a:pt x="2604" y="10755"/>
                </a:lnTo>
                <a:lnTo>
                  <a:pt x="2068" y="10731"/>
                </a:lnTo>
                <a:lnTo>
                  <a:pt x="1533" y="10707"/>
                </a:lnTo>
                <a:lnTo>
                  <a:pt x="1460" y="8833"/>
                </a:lnTo>
                <a:lnTo>
                  <a:pt x="1436" y="7908"/>
                </a:lnTo>
                <a:lnTo>
                  <a:pt x="1411" y="6959"/>
                </a:lnTo>
                <a:lnTo>
                  <a:pt x="1460" y="5840"/>
                </a:lnTo>
                <a:lnTo>
                  <a:pt x="1509" y="4672"/>
                </a:lnTo>
                <a:lnTo>
                  <a:pt x="1533" y="3529"/>
                </a:lnTo>
                <a:lnTo>
                  <a:pt x="1509" y="2945"/>
                </a:lnTo>
                <a:lnTo>
                  <a:pt x="1484" y="2385"/>
                </a:lnTo>
                <a:lnTo>
                  <a:pt x="1703" y="2385"/>
                </a:lnTo>
                <a:lnTo>
                  <a:pt x="1947" y="2409"/>
                </a:lnTo>
                <a:lnTo>
                  <a:pt x="2409" y="2434"/>
                </a:lnTo>
                <a:lnTo>
                  <a:pt x="3285" y="2409"/>
                </a:lnTo>
                <a:lnTo>
                  <a:pt x="4185" y="2385"/>
                </a:lnTo>
                <a:close/>
                <a:moveTo>
                  <a:pt x="12288" y="11096"/>
                </a:moveTo>
                <a:lnTo>
                  <a:pt x="12531" y="11120"/>
                </a:lnTo>
                <a:lnTo>
                  <a:pt x="12434" y="11193"/>
                </a:lnTo>
                <a:lnTo>
                  <a:pt x="12191" y="11364"/>
                </a:lnTo>
                <a:lnTo>
                  <a:pt x="12118" y="11437"/>
                </a:lnTo>
                <a:lnTo>
                  <a:pt x="11874" y="11437"/>
                </a:lnTo>
                <a:lnTo>
                  <a:pt x="11923" y="11388"/>
                </a:lnTo>
                <a:lnTo>
                  <a:pt x="12118" y="11242"/>
                </a:lnTo>
                <a:lnTo>
                  <a:pt x="12288" y="11096"/>
                </a:lnTo>
                <a:close/>
                <a:moveTo>
                  <a:pt x="11290" y="11072"/>
                </a:moveTo>
                <a:lnTo>
                  <a:pt x="11972" y="11096"/>
                </a:lnTo>
                <a:lnTo>
                  <a:pt x="11753" y="11193"/>
                </a:lnTo>
                <a:lnTo>
                  <a:pt x="11534" y="11339"/>
                </a:lnTo>
                <a:lnTo>
                  <a:pt x="11388" y="11437"/>
                </a:lnTo>
                <a:lnTo>
                  <a:pt x="10877" y="11461"/>
                </a:lnTo>
                <a:lnTo>
                  <a:pt x="10925" y="11412"/>
                </a:lnTo>
                <a:lnTo>
                  <a:pt x="11120" y="11242"/>
                </a:lnTo>
                <a:lnTo>
                  <a:pt x="11217" y="11169"/>
                </a:lnTo>
                <a:lnTo>
                  <a:pt x="11290" y="11072"/>
                </a:lnTo>
                <a:close/>
                <a:moveTo>
                  <a:pt x="13115" y="11120"/>
                </a:moveTo>
                <a:lnTo>
                  <a:pt x="12920" y="11291"/>
                </a:lnTo>
                <a:lnTo>
                  <a:pt x="12775" y="11461"/>
                </a:lnTo>
                <a:lnTo>
                  <a:pt x="12604" y="11461"/>
                </a:lnTo>
                <a:lnTo>
                  <a:pt x="12945" y="11120"/>
                </a:lnTo>
                <a:close/>
                <a:moveTo>
                  <a:pt x="1509" y="11145"/>
                </a:moveTo>
                <a:lnTo>
                  <a:pt x="1776" y="11218"/>
                </a:lnTo>
                <a:lnTo>
                  <a:pt x="2044" y="11266"/>
                </a:lnTo>
                <a:lnTo>
                  <a:pt x="1849" y="11388"/>
                </a:lnTo>
                <a:lnTo>
                  <a:pt x="1679" y="11510"/>
                </a:lnTo>
                <a:lnTo>
                  <a:pt x="1095" y="11510"/>
                </a:lnTo>
                <a:lnTo>
                  <a:pt x="1241" y="11364"/>
                </a:lnTo>
                <a:lnTo>
                  <a:pt x="1387" y="11266"/>
                </a:lnTo>
                <a:lnTo>
                  <a:pt x="1509" y="11145"/>
                </a:lnTo>
                <a:close/>
                <a:moveTo>
                  <a:pt x="13504" y="11145"/>
                </a:moveTo>
                <a:lnTo>
                  <a:pt x="14234" y="11169"/>
                </a:lnTo>
                <a:lnTo>
                  <a:pt x="14088" y="11242"/>
                </a:lnTo>
                <a:lnTo>
                  <a:pt x="13942" y="11315"/>
                </a:lnTo>
                <a:lnTo>
                  <a:pt x="13821" y="11412"/>
                </a:lnTo>
                <a:lnTo>
                  <a:pt x="13723" y="11510"/>
                </a:lnTo>
                <a:lnTo>
                  <a:pt x="13139" y="11485"/>
                </a:lnTo>
                <a:lnTo>
                  <a:pt x="13285" y="11339"/>
                </a:lnTo>
                <a:lnTo>
                  <a:pt x="13504" y="11145"/>
                </a:lnTo>
                <a:close/>
                <a:moveTo>
                  <a:pt x="16960" y="10999"/>
                </a:moveTo>
                <a:lnTo>
                  <a:pt x="17008" y="11485"/>
                </a:lnTo>
                <a:lnTo>
                  <a:pt x="16935" y="11461"/>
                </a:lnTo>
                <a:lnTo>
                  <a:pt x="16887" y="11461"/>
                </a:lnTo>
                <a:lnTo>
                  <a:pt x="16570" y="11510"/>
                </a:lnTo>
                <a:lnTo>
                  <a:pt x="16765" y="11242"/>
                </a:lnTo>
                <a:lnTo>
                  <a:pt x="16960" y="10999"/>
                </a:lnTo>
                <a:close/>
                <a:moveTo>
                  <a:pt x="15037" y="11169"/>
                </a:moveTo>
                <a:lnTo>
                  <a:pt x="14818" y="11339"/>
                </a:lnTo>
                <a:lnTo>
                  <a:pt x="14697" y="11461"/>
                </a:lnTo>
                <a:lnTo>
                  <a:pt x="14624" y="11558"/>
                </a:lnTo>
                <a:lnTo>
                  <a:pt x="14259" y="11558"/>
                </a:lnTo>
                <a:lnTo>
                  <a:pt x="14551" y="11364"/>
                </a:lnTo>
                <a:lnTo>
                  <a:pt x="14697" y="11266"/>
                </a:lnTo>
                <a:lnTo>
                  <a:pt x="14818" y="11169"/>
                </a:lnTo>
                <a:close/>
                <a:moveTo>
                  <a:pt x="15962" y="11193"/>
                </a:moveTo>
                <a:lnTo>
                  <a:pt x="15913" y="11242"/>
                </a:lnTo>
                <a:lnTo>
                  <a:pt x="15743" y="11388"/>
                </a:lnTo>
                <a:lnTo>
                  <a:pt x="15621" y="11558"/>
                </a:lnTo>
                <a:lnTo>
                  <a:pt x="15037" y="11558"/>
                </a:lnTo>
                <a:lnTo>
                  <a:pt x="15183" y="11412"/>
                </a:lnTo>
                <a:lnTo>
                  <a:pt x="15329" y="11291"/>
                </a:lnTo>
                <a:lnTo>
                  <a:pt x="15500" y="11193"/>
                </a:lnTo>
                <a:close/>
                <a:moveTo>
                  <a:pt x="16935" y="10366"/>
                </a:moveTo>
                <a:lnTo>
                  <a:pt x="16960" y="10853"/>
                </a:lnTo>
                <a:lnTo>
                  <a:pt x="16765" y="10974"/>
                </a:lnTo>
                <a:lnTo>
                  <a:pt x="16570" y="11120"/>
                </a:lnTo>
                <a:lnTo>
                  <a:pt x="16400" y="11315"/>
                </a:lnTo>
                <a:lnTo>
                  <a:pt x="16230" y="11534"/>
                </a:lnTo>
                <a:lnTo>
                  <a:pt x="15962" y="11558"/>
                </a:lnTo>
                <a:lnTo>
                  <a:pt x="16084" y="11412"/>
                </a:lnTo>
                <a:lnTo>
                  <a:pt x="16181" y="11315"/>
                </a:lnTo>
                <a:lnTo>
                  <a:pt x="16230" y="11266"/>
                </a:lnTo>
                <a:lnTo>
                  <a:pt x="16278" y="11193"/>
                </a:lnTo>
                <a:lnTo>
                  <a:pt x="16376" y="11169"/>
                </a:lnTo>
                <a:lnTo>
                  <a:pt x="16449" y="11096"/>
                </a:lnTo>
                <a:lnTo>
                  <a:pt x="16497" y="11023"/>
                </a:lnTo>
                <a:lnTo>
                  <a:pt x="16497" y="10926"/>
                </a:lnTo>
                <a:lnTo>
                  <a:pt x="16570" y="10877"/>
                </a:lnTo>
                <a:lnTo>
                  <a:pt x="16789" y="10634"/>
                </a:lnTo>
                <a:lnTo>
                  <a:pt x="16887" y="10512"/>
                </a:lnTo>
                <a:lnTo>
                  <a:pt x="16935" y="10366"/>
                </a:lnTo>
                <a:close/>
                <a:moveTo>
                  <a:pt x="1071" y="10780"/>
                </a:moveTo>
                <a:lnTo>
                  <a:pt x="1071" y="10828"/>
                </a:lnTo>
                <a:lnTo>
                  <a:pt x="1071" y="10901"/>
                </a:lnTo>
                <a:lnTo>
                  <a:pt x="1119" y="10974"/>
                </a:lnTo>
                <a:lnTo>
                  <a:pt x="1144" y="10999"/>
                </a:lnTo>
                <a:lnTo>
                  <a:pt x="1192" y="11047"/>
                </a:lnTo>
                <a:lnTo>
                  <a:pt x="1022" y="11169"/>
                </a:lnTo>
                <a:lnTo>
                  <a:pt x="827" y="11339"/>
                </a:lnTo>
                <a:lnTo>
                  <a:pt x="730" y="11461"/>
                </a:lnTo>
                <a:lnTo>
                  <a:pt x="657" y="11558"/>
                </a:lnTo>
                <a:lnTo>
                  <a:pt x="608" y="11583"/>
                </a:lnTo>
                <a:lnTo>
                  <a:pt x="608" y="11266"/>
                </a:lnTo>
                <a:lnTo>
                  <a:pt x="681" y="11193"/>
                </a:lnTo>
                <a:lnTo>
                  <a:pt x="754" y="11120"/>
                </a:lnTo>
                <a:lnTo>
                  <a:pt x="949" y="10901"/>
                </a:lnTo>
                <a:lnTo>
                  <a:pt x="1071" y="10780"/>
                </a:lnTo>
                <a:close/>
                <a:moveTo>
                  <a:pt x="2750" y="11266"/>
                </a:moveTo>
                <a:lnTo>
                  <a:pt x="2604" y="11412"/>
                </a:lnTo>
                <a:lnTo>
                  <a:pt x="2458" y="11583"/>
                </a:lnTo>
                <a:lnTo>
                  <a:pt x="2117" y="11534"/>
                </a:lnTo>
                <a:lnTo>
                  <a:pt x="2141" y="11510"/>
                </a:lnTo>
                <a:lnTo>
                  <a:pt x="2287" y="11388"/>
                </a:lnTo>
                <a:lnTo>
                  <a:pt x="2385" y="11266"/>
                </a:lnTo>
                <a:close/>
                <a:moveTo>
                  <a:pt x="8176" y="11072"/>
                </a:moveTo>
                <a:lnTo>
                  <a:pt x="8127" y="11120"/>
                </a:lnTo>
                <a:lnTo>
                  <a:pt x="7884" y="11339"/>
                </a:lnTo>
                <a:lnTo>
                  <a:pt x="7665" y="11583"/>
                </a:lnTo>
                <a:lnTo>
                  <a:pt x="7251" y="11583"/>
                </a:lnTo>
                <a:lnTo>
                  <a:pt x="7373" y="11461"/>
                </a:lnTo>
                <a:lnTo>
                  <a:pt x="7738" y="11096"/>
                </a:lnTo>
                <a:lnTo>
                  <a:pt x="8176" y="11072"/>
                </a:lnTo>
                <a:close/>
                <a:moveTo>
                  <a:pt x="9125" y="11047"/>
                </a:moveTo>
                <a:lnTo>
                  <a:pt x="8979" y="11145"/>
                </a:lnTo>
                <a:lnTo>
                  <a:pt x="8735" y="11339"/>
                </a:lnTo>
                <a:lnTo>
                  <a:pt x="8614" y="11461"/>
                </a:lnTo>
                <a:lnTo>
                  <a:pt x="8541" y="11583"/>
                </a:lnTo>
                <a:lnTo>
                  <a:pt x="8030" y="11583"/>
                </a:lnTo>
                <a:lnTo>
                  <a:pt x="8224" y="11388"/>
                </a:lnTo>
                <a:lnTo>
                  <a:pt x="8468" y="11169"/>
                </a:lnTo>
                <a:lnTo>
                  <a:pt x="8614" y="11072"/>
                </a:lnTo>
                <a:lnTo>
                  <a:pt x="9125" y="11047"/>
                </a:lnTo>
                <a:close/>
                <a:moveTo>
                  <a:pt x="10317" y="11047"/>
                </a:moveTo>
                <a:lnTo>
                  <a:pt x="10828" y="11072"/>
                </a:lnTo>
                <a:lnTo>
                  <a:pt x="10731" y="11120"/>
                </a:lnTo>
                <a:lnTo>
                  <a:pt x="10512" y="11315"/>
                </a:lnTo>
                <a:lnTo>
                  <a:pt x="10414" y="11412"/>
                </a:lnTo>
                <a:lnTo>
                  <a:pt x="10341" y="11534"/>
                </a:lnTo>
                <a:lnTo>
                  <a:pt x="9733" y="11583"/>
                </a:lnTo>
                <a:lnTo>
                  <a:pt x="10001" y="11315"/>
                </a:lnTo>
                <a:lnTo>
                  <a:pt x="10317" y="11072"/>
                </a:lnTo>
                <a:lnTo>
                  <a:pt x="10317" y="11047"/>
                </a:lnTo>
                <a:close/>
                <a:moveTo>
                  <a:pt x="7446" y="11096"/>
                </a:moveTo>
                <a:lnTo>
                  <a:pt x="7227" y="11242"/>
                </a:lnTo>
                <a:lnTo>
                  <a:pt x="7032" y="11388"/>
                </a:lnTo>
                <a:lnTo>
                  <a:pt x="6935" y="11485"/>
                </a:lnTo>
                <a:lnTo>
                  <a:pt x="6862" y="11583"/>
                </a:lnTo>
                <a:lnTo>
                  <a:pt x="6618" y="11607"/>
                </a:lnTo>
                <a:lnTo>
                  <a:pt x="6156" y="11607"/>
                </a:lnTo>
                <a:lnTo>
                  <a:pt x="6424" y="11388"/>
                </a:lnTo>
                <a:lnTo>
                  <a:pt x="6594" y="11266"/>
                </a:lnTo>
                <a:lnTo>
                  <a:pt x="6667" y="11193"/>
                </a:lnTo>
                <a:lnTo>
                  <a:pt x="6740" y="11120"/>
                </a:lnTo>
                <a:lnTo>
                  <a:pt x="7446" y="11096"/>
                </a:lnTo>
                <a:close/>
                <a:moveTo>
                  <a:pt x="10122" y="11047"/>
                </a:moveTo>
                <a:lnTo>
                  <a:pt x="9928" y="11169"/>
                </a:lnTo>
                <a:lnTo>
                  <a:pt x="9733" y="11291"/>
                </a:lnTo>
                <a:lnTo>
                  <a:pt x="9563" y="11437"/>
                </a:lnTo>
                <a:lnTo>
                  <a:pt x="9392" y="11607"/>
                </a:lnTo>
                <a:lnTo>
                  <a:pt x="8906" y="11607"/>
                </a:lnTo>
                <a:lnTo>
                  <a:pt x="9149" y="11364"/>
                </a:lnTo>
                <a:lnTo>
                  <a:pt x="9490" y="11047"/>
                </a:lnTo>
                <a:close/>
                <a:moveTo>
                  <a:pt x="3650" y="11193"/>
                </a:moveTo>
                <a:lnTo>
                  <a:pt x="3382" y="11364"/>
                </a:lnTo>
                <a:lnTo>
                  <a:pt x="3261" y="11485"/>
                </a:lnTo>
                <a:lnTo>
                  <a:pt x="3139" y="11631"/>
                </a:lnTo>
                <a:lnTo>
                  <a:pt x="2798" y="11607"/>
                </a:lnTo>
                <a:lnTo>
                  <a:pt x="3066" y="11242"/>
                </a:lnTo>
                <a:lnTo>
                  <a:pt x="3650" y="11193"/>
                </a:lnTo>
                <a:close/>
                <a:moveTo>
                  <a:pt x="4331" y="11145"/>
                </a:moveTo>
                <a:lnTo>
                  <a:pt x="4112" y="11315"/>
                </a:lnTo>
                <a:lnTo>
                  <a:pt x="3966" y="11461"/>
                </a:lnTo>
                <a:lnTo>
                  <a:pt x="3869" y="11558"/>
                </a:lnTo>
                <a:lnTo>
                  <a:pt x="3772" y="11656"/>
                </a:lnTo>
                <a:lnTo>
                  <a:pt x="3407" y="11656"/>
                </a:lnTo>
                <a:lnTo>
                  <a:pt x="3577" y="11485"/>
                </a:lnTo>
                <a:lnTo>
                  <a:pt x="3699" y="11339"/>
                </a:lnTo>
                <a:lnTo>
                  <a:pt x="3820" y="11169"/>
                </a:lnTo>
                <a:lnTo>
                  <a:pt x="4331" y="11145"/>
                </a:lnTo>
                <a:close/>
                <a:moveTo>
                  <a:pt x="6375" y="11120"/>
                </a:moveTo>
                <a:lnTo>
                  <a:pt x="6205" y="11242"/>
                </a:lnTo>
                <a:lnTo>
                  <a:pt x="5986" y="11412"/>
                </a:lnTo>
                <a:lnTo>
                  <a:pt x="5888" y="11510"/>
                </a:lnTo>
                <a:lnTo>
                  <a:pt x="5815" y="11631"/>
                </a:lnTo>
                <a:lnTo>
                  <a:pt x="5037" y="11656"/>
                </a:lnTo>
                <a:lnTo>
                  <a:pt x="5353" y="11339"/>
                </a:lnTo>
                <a:lnTo>
                  <a:pt x="5572" y="11169"/>
                </a:lnTo>
                <a:lnTo>
                  <a:pt x="5596" y="11120"/>
                </a:lnTo>
                <a:close/>
                <a:moveTo>
                  <a:pt x="5134" y="11145"/>
                </a:moveTo>
                <a:lnTo>
                  <a:pt x="4964" y="11291"/>
                </a:lnTo>
                <a:lnTo>
                  <a:pt x="4794" y="11461"/>
                </a:lnTo>
                <a:lnTo>
                  <a:pt x="4769" y="11510"/>
                </a:lnTo>
                <a:lnTo>
                  <a:pt x="4769" y="11583"/>
                </a:lnTo>
                <a:lnTo>
                  <a:pt x="4769" y="11631"/>
                </a:lnTo>
                <a:lnTo>
                  <a:pt x="4794" y="11656"/>
                </a:lnTo>
                <a:lnTo>
                  <a:pt x="4137" y="11680"/>
                </a:lnTo>
                <a:lnTo>
                  <a:pt x="4137" y="11680"/>
                </a:lnTo>
                <a:lnTo>
                  <a:pt x="4258" y="11510"/>
                </a:lnTo>
                <a:lnTo>
                  <a:pt x="4404" y="11388"/>
                </a:lnTo>
                <a:lnTo>
                  <a:pt x="4575" y="11266"/>
                </a:lnTo>
                <a:lnTo>
                  <a:pt x="4672" y="11218"/>
                </a:lnTo>
                <a:lnTo>
                  <a:pt x="4721" y="11145"/>
                </a:lnTo>
                <a:close/>
                <a:moveTo>
                  <a:pt x="8541" y="0"/>
                </a:moveTo>
                <a:lnTo>
                  <a:pt x="8468" y="49"/>
                </a:lnTo>
                <a:lnTo>
                  <a:pt x="8395" y="146"/>
                </a:lnTo>
                <a:lnTo>
                  <a:pt x="8370" y="244"/>
                </a:lnTo>
                <a:lnTo>
                  <a:pt x="8346" y="463"/>
                </a:lnTo>
                <a:lnTo>
                  <a:pt x="8370" y="706"/>
                </a:lnTo>
                <a:lnTo>
                  <a:pt x="8419" y="949"/>
                </a:lnTo>
                <a:lnTo>
                  <a:pt x="4842" y="974"/>
                </a:lnTo>
                <a:lnTo>
                  <a:pt x="2555" y="998"/>
                </a:lnTo>
                <a:lnTo>
                  <a:pt x="1411" y="1022"/>
                </a:lnTo>
                <a:lnTo>
                  <a:pt x="827" y="1022"/>
                </a:lnTo>
                <a:lnTo>
                  <a:pt x="511" y="1047"/>
                </a:lnTo>
                <a:lnTo>
                  <a:pt x="243" y="1120"/>
                </a:lnTo>
                <a:lnTo>
                  <a:pt x="195" y="1144"/>
                </a:lnTo>
                <a:lnTo>
                  <a:pt x="170" y="1193"/>
                </a:lnTo>
                <a:lnTo>
                  <a:pt x="146" y="1241"/>
                </a:lnTo>
                <a:lnTo>
                  <a:pt x="170" y="1290"/>
                </a:lnTo>
                <a:lnTo>
                  <a:pt x="146" y="1314"/>
                </a:lnTo>
                <a:lnTo>
                  <a:pt x="73" y="1509"/>
                </a:lnTo>
                <a:lnTo>
                  <a:pt x="24" y="1704"/>
                </a:lnTo>
                <a:lnTo>
                  <a:pt x="0" y="1923"/>
                </a:lnTo>
                <a:lnTo>
                  <a:pt x="0" y="2142"/>
                </a:lnTo>
                <a:lnTo>
                  <a:pt x="24" y="2580"/>
                </a:lnTo>
                <a:lnTo>
                  <a:pt x="73" y="2993"/>
                </a:lnTo>
                <a:lnTo>
                  <a:pt x="97" y="3626"/>
                </a:lnTo>
                <a:lnTo>
                  <a:pt x="122" y="4234"/>
                </a:lnTo>
                <a:lnTo>
                  <a:pt x="122" y="5475"/>
                </a:lnTo>
                <a:lnTo>
                  <a:pt x="97" y="6302"/>
                </a:lnTo>
                <a:lnTo>
                  <a:pt x="73" y="7130"/>
                </a:lnTo>
                <a:lnTo>
                  <a:pt x="49" y="7957"/>
                </a:lnTo>
                <a:lnTo>
                  <a:pt x="49" y="8784"/>
                </a:lnTo>
                <a:lnTo>
                  <a:pt x="73" y="9563"/>
                </a:lnTo>
                <a:lnTo>
                  <a:pt x="97" y="10317"/>
                </a:lnTo>
                <a:lnTo>
                  <a:pt x="146" y="11072"/>
                </a:lnTo>
                <a:lnTo>
                  <a:pt x="170" y="11850"/>
                </a:lnTo>
                <a:lnTo>
                  <a:pt x="195" y="11923"/>
                </a:lnTo>
                <a:lnTo>
                  <a:pt x="219" y="11972"/>
                </a:lnTo>
                <a:lnTo>
                  <a:pt x="268" y="12020"/>
                </a:lnTo>
                <a:lnTo>
                  <a:pt x="316" y="12045"/>
                </a:lnTo>
                <a:lnTo>
                  <a:pt x="438" y="12045"/>
                </a:lnTo>
                <a:lnTo>
                  <a:pt x="511" y="12020"/>
                </a:lnTo>
                <a:lnTo>
                  <a:pt x="560" y="11996"/>
                </a:lnTo>
                <a:lnTo>
                  <a:pt x="560" y="11972"/>
                </a:lnTo>
                <a:lnTo>
                  <a:pt x="681" y="11923"/>
                </a:lnTo>
                <a:lnTo>
                  <a:pt x="803" y="11899"/>
                </a:lnTo>
                <a:lnTo>
                  <a:pt x="949" y="11874"/>
                </a:lnTo>
                <a:lnTo>
                  <a:pt x="1119" y="11874"/>
                </a:lnTo>
                <a:lnTo>
                  <a:pt x="1436" y="11899"/>
                </a:lnTo>
                <a:lnTo>
                  <a:pt x="1679" y="11923"/>
                </a:lnTo>
                <a:lnTo>
                  <a:pt x="2360" y="11972"/>
                </a:lnTo>
                <a:lnTo>
                  <a:pt x="3042" y="12045"/>
                </a:lnTo>
                <a:lnTo>
                  <a:pt x="3747" y="12093"/>
                </a:lnTo>
                <a:lnTo>
                  <a:pt x="4477" y="12118"/>
                </a:lnTo>
                <a:lnTo>
                  <a:pt x="4404" y="12215"/>
                </a:lnTo>
                <a:lnTo>
                  <a:pt x="4307" y="12337"/>
                </a:lnTo>
                <a:lnTo>
                  <a:pt x="4161" y="12580"/>
                </a:lnTo>
                <a:lnTo>
                  <a:pt x="3991" y="13018"/>
                </a:lnTo>
                <a:lnTo>
                  <a:pt x="3845" y="13334"/>
                </a:lnTo>
                <a:lnTo>
                  <a:pt x="3674" y="13651"/>
                </a:lnTo>
                <a:lnTo>
                  <a:pt x="3358" y="14283"/>
                </a:lnTo>
                <a:lnTo>
                  <a:pt x="3236" y="14502"/>
                </a:lnTo>
                <a:lnTo>
                  <a:pt x="3139" y="14746"/>
                </a:lnTo>
                <a:lnTo>
                  <a:pt x="3090" y="14843"/>
                </a:lnTo>
                <a:lnTo>
                  <a:pt x="3090" y="14965"/>
                </a:lnTo>
                <a:lnTo>
                  <a:pt x="3090" y="15086"/>
                </a:lnTo>
                <a:lnTo>
                  <a:pt x="3139" y="15232"/>
                </a:lnTo>
                <a:lnTo>
                  <a:pt x="3188" y="15281"/>
                </a:lnTo>
                <a:lnTo>
                  <a:pt x="3236" y="15305"/>
                </a:lnTo>
                <a:lnTo>
                  <a:pt x="3309" y="15330"/>
                </a:lnTo>
                <a:lnTo>
                  <a:pt x="3382" y="15305"/>
                </a:lnTo>
                <a:lnTo>
                  <a:pt x="3480" y="15281"/>
                </a:lnTo>
                <a:lnTo>
                  <a:pt x="3553" y="15208"/>
                </a:lnTo>
                <a:lnTo>
                  <a:pt x="3601" y="15159"/>
                </a:lnTo>
                <a:lnTo>
                  <a:pt x="3650" y="15086"/>
                </a:lnTo>
                <a:lnTo>
                  <a:pt x="3747" y="14916"/>
                </a:lnTo>
                <a:lnTo>
                  <a:pt x="3820" y="14721"/>
                </a:lnTo>
                <a:lnTo>
                  <a:pt x="4088" y="14210"/>
                </a:lnTo>
                <a:lnTo>
                  <a:pt x="4331" y="13699"/>
                </a:lnTo>
                <a:lnTo>
                  <a:pt x="4526" y="13237"/>
                </a:lnTo>
                <a:lnTo>
                  <a:pt x="4721" y="12750"/>
                </a:lnTo>
                <a:lnTo>
                  <a:pt x="4867" y="12434"/>
                </a:lnTo>
                <a:lnTo>
                  <a:pt x="4939" y="12264"/>
                </a:lnTo>
                <a:lnTo>
                  <a:pt x="4988" y="12118"/>
                </a:lnTo>
                <a:lnTo>
                  <a:pt x="6180" y="12045"/>
                </a:lnTo>
                <a:lnTo>
                  <a:pt x="7348" y="11996"/>
                </a:lnTo>
                <a:lnTo>
                  <a:pt x="7932" y="11996"/>
                </a:lnTo>
                <a:lnTo>
                  <a:pt x="8516" y="12020"/>
                </a:lnTo>
                <a:lnTo>
                  <a:pt x="9684" y="12020"/>
                </a:lnTo>
                <a:lnTo>
                  <a:pt x="10341" y="11996"/>
                </a:lnTo>
                <a:lnTo>
                  <a:pt x="10998" y="11947"/>
                </a:lnTo>
                <a:lnTo>
                  <a:pt x="11631" y="11874"/>
                </a:lnTo>
                <a:lnTo>
                  <a:pt x="12337" y="11874"/>
                </a:lnTo>
                <a:lnTo>
                  <a:pt x="12337" y="11996"/>
                </a:lnTo>
                <a:lnTo>
                  <a:pt x="12434" y="12410"/>
                </a:lnTo>
                <a:lnTo>
                  <a:pt x="12580" y="12799"/>
                </a:lnTo>
                <a:lnTo>
                  <a:pt x="12775" y="13188"/>
                </a:lnTo>
                <a:lnTo>
                  <a:pt x="12969" y="13578"/>
                </a:lnTo>
                <a:lnTo>
                  <a:pt x="13188" y="13943"/>
                </a:lnTo>
                <a:lnTo>
                  <a:pt x="13431" y="14308"/>
                </a:lnTo>
                <a:lnTo>
                  <a:pt x="13918" y="15013"/>
                </a:lnTo>
                <a:lnTo>
                  <a:pt x="14015" y="15111"/>
                </a:lnTo>
                <a:lnTo>
                  <a:pt x="14137" y="15159"/>
                </a:lnTo>
                <a:lnTo>
                  <a:pt x="14259" y="15135"/>
                </a:lnTo>
                <a:lnTo>
                  <a:pt x="14356" y="15111"/>
                </a:lnTo>
                <a:lnTo>
                  <a:pt x="14453" y="15038"/>
                </a:lnTo>
                <a:lnTo>
                  <a:pt x="14502" y="14940"/>
                </a:lnTo>
                <a:lnTo>
                  <a:pt x="14502" y="14819"/>
                </a:lnTo>
                <a:lnTo>
                  <a:pt x="14478" y="14770"/>
                </a:lnTo>
                <a:lnTo>
                  <a:pt x="14453" y="14697"/>
                </a:lnTo>
                <a:lnTo>
                  <a:pt x="13991" y="14040"/>
                </a:lnTo>
                <a:lnTo>
                  <a:pt x="13577" y="13359"/>
                </a:lnTo>
                <a:lnTo>
                  <a:pt x="13383" y="12994"/>
                </a:lnTo>
                <a:lnTo>
                  <a:pt x="13188" y="12653"/>
                </a:lnTo>
                <a:lnTo>
                  <a:pt x="13042" y="12288"/>
                </a:lnTo>
                <a:lnTo>
                  <a:pt x="12872" y="11899"/>
                </a:lnTo>
                <a:lnTo>
                  <a:pt x="13918" y="11947"/>
                </a:lnTo>
                <a:lnTo>
                  <a:pt x="14940" y="11996"/>
                </a:lnTo>
                <a:lnTo>
                  <a:pt x="15451" y="11996"/>
                </a:lnTo>
                <a:lnTo>
                  <a:pt x="15986" y="11972"/>
                </a:lnTo>
                <a:lnTo>
                  <a:pt x="16497" y="11947"/>
                </a:lnTo>
                <a:lnTo>
                  <a:pt x="17008" y="11899"/>
                </a:lnTo>
                <a:lnTo>
                  <a:pt x="17057" y="11874"/>
                </a:lnTo>
                <a:lnTo>
                  <a:pt x="17106" y="11947"/>
                </a:lnTo>
                <a:lnTo>
                  <a:pt x="17154" y="11996"/>
                </a:lnTo>
                <a:lnTo>
                  <a:pt x="17325" y="11996"/>
                </a:lnTo>
                <a:lnTo>
                  <a:pt x="17398" y="11947"/>
                </a:lnTo>
                <a:lnTo>
                  <a:pt x="17446" y="11899"/>
                </a:lnTo>
                <a:lnTo>
                  <a:pt x="17495" y="11802"/>
                </a:lnTo>
                <a:lnTo>
                  <a:pt x="17495" y="11704"/>
                </a:lnTo>
                <a:lnTo>
                  <a:pt x="17446" y="11339"/>
                </a:lnTo>
                <a:lnTo>
                  <a:pt x="17398" y="10950"/>
                </a:lnTo>
                <a:lnTo>
                  <a:pt x="17373" y="10171"/>
                </a:lnTo>
                <a:lnTo>
                  <a:pt x="17398" y="9393"/>
                </a:lnTo>
                <a:lnTo>
                  <a:pt x="17373" y="8614"/>
                </a:lnTo>
                <a:lnTo>
                  <a:pt x="17373" y="7008"/>
                </a:lnTo>
                <a:lnTo>
                  <a:pt x="17349" y="5402"/>
                </a:lnTo>
                <a:lnTo>
                  <a:pt x="17349" y="2507"/>
                </a:lnTo>
                <a:lnTo>
                  <a:pt x="17373" y="2239"/>
                </a:lnTo>
                <a:lnTo>
                  <a:pt x="17373" y="1898"/>
                </a:lnTo>
                <a:lnTo>
                  <a:pt x="17349" y="1728"/>
                </a:lnTo>
                <a:lnTo>
                  <a:pt x="17325" y="1558"/>
                </a:lnTo>
                <a:lnTo>
                  <a:pt x="17276" y="1436"/>
                </a:lnTo>
                <a:lnTo>
                  <a:pt x="17203" y="1314"/>
                </a:lnTo>
                <a:lnTo>
                  <a:pt x="17203" y="1241"/>
                </a:lnTo>
                <a:lnTo>
                  <a:pt x="17203" y="1193"/>
                </a:lnTo>
                <a:lnTo>
                  <a:pt x="17179" y="1144"/>
                </a:lnTo>
                <a:lnTo>
                  <a:pt x="17154" y="1095"/>
                </a:lnTo>
                <a:lnTo>
                  <a:pt x="17033" y="1047"/>
                </a:lnTo>
                <a:lnTo>
                  <a:pt x="16911" y="998"/>
                </a:lnTo>
                <a:lnTo>
                  <a:pt x="16789" y="974"/>
                </a:lnTo>
                <a:lnTo>
                  <a:pt x="16643" y="974"/>
                </a:lnTo>
                <a:lnTo>
                  <a:pt x="16351" y="998"/>
                </a:lnTo>
                <a:lnTo>
                  <a:pt x="16108" y="998"/>
                </a:lnTo>
                <a:lnTo>
                  <a:pt x="15062" y="974"/>
                </a:lnTo>
                <a:lnTo>
                  <a:pt x="14015" y="925"/>
                </a:lnTo>
                <a:lnTo>
                  <a:pt x="13456" y="901"/>
                </a:lnTo>
                <a:lnTo>
                  <a:pt x="12872" y="876"/>
                </a:lnTo>
                <a:lnTo>
                  <a:pt x="11704" y="901"/>
                </a:lnTo>
                <a:lnTo>
                  <a:pt x="9392" y="949"/>
                </a:lnTo>
                <a:lnTo>
                  <a:pt x="8930" y="949"/>
                </a:lnTo>
                <a:lnTo>
                  <a:pt x="8954" y="852"/>
                </a:lnTo>
                <a:lnTo>
                  <a:pt x="8954" y="779"/>
                </a:lnTo>
                <a:lnTo>
                  <a:pt x="8954" y="706"/>
                </a:lnTo>
                <a:lnTo>
                  <a:pt x="8906" y="609"/>
                </a:lnTo>
                <a:lnTo>
                  <a:pt x="8881" y="584"/>
                </a:lnTo>
                <a:lnTo>
                  <a:pt x="8857" y="463"/>
                </a:lnTo>
                <a:lnTo>
                  <a:pt x="8833" y="244"/>
                </a:lnTo>
                <a:lnTo>
                  <a:pt x="8808" y="146"/>
                </a:lnTo>
                <a:lnTo>
                  <a:pt x="8735" y="49"/>
                </a:lnTo>
                <a:lnTo>
                  <a:pt x="8662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60" name="Shape 6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1" name="Google Shape;61;p12"/>
          <p:cNvSpPr txBox="1"/>
          <p:nvPr>
            <p:ph type="title"/>
          </p:nvPr>
        </p:nvSpPr>
        <p:spPr>
          <a:xfrm>
            <a:off x="-6025" y="967975"/>
            <a:ext cx="9156000" cy="857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Instructions for use</a:t>
            </a:r>
            <a:endParaRPr/>
          </a:p>
        </p:txBody>
      </p:sp>
      <p:sp>
        <p:nvSpPr>
          <p:cNvPr id="62" name="Google Shape;62;p12"/>
          <p:cNvSpPr/>
          <p:nvPr/>
        </p:nvSpPr>
        <p:spPr>
          <a:xfrm>
            <a:off x="4141750" y="281249"/>
            <a:ext cx="788694" cy="805193"/>
          </a:xfrm>
          <a:custGeom>
            <a:rect b="b" l="l" r="r" t="t"/>
            <a:pathLst>
              <a:path extrusionOk="0" h="69056" w="67641">
                <a:moveTo>
                  <a:pt x="49622" y="2736"/>
                </a:moveTo>
                <a:lnTo>
                  <a:pt x="49622" y="2736"/>
                </a:lnTo>
                <a:lnTo>
                  <a:pt x="49622" y="2736"/>
                </a:lnTo>
                <a:close/>
                <a:moveTo>
                  <a:pt x="59622" y="55565"/>
                </a:moveTo>
                <a:lnTo>
                  <a:pt x="59622" y="55565"/>
                </a:lnTo>
                <a:lnTo>
                  <a:pt x="59622" y="55565"/>
                </a:lnTo>
                <a:close/>
                <a:moveTo>
                  <a:pt x="35471" y="0"/>
                </a:moveTo>
                <a:lnTo>
                  <a:pt x="34433" y="95"/>
                </a:lnTo>
                <a:lnTo>
                  <a:pt x="33584" y="189"/>
                </a:lnTo>
                <a:lnTo>
                  <a:pt x="32735" y="378"/>
                </a:lnTo>
                <a:lnTo>
                  <a:pt x="32169" y="566"/>
                </a:lnTo>
                <a:lnTo>
                  <a:pt x="31509" y="472"/>
                </a:lnTo>
                <a:lnTo>
                  <a:pt x="30754" y="472"/>
                </a:lnTo>
                <a:lnTo>
                  <a:pt x="29339" y="566"/>
                </a:lnTo>
                <a:lnTo>
                  <a:pt x="27830" y="849"/>
                </a:lnTo>
                <a:lnTo>
                  <a:pt x="26320" y="1321"/>
                </a:lnTo>
                <a:lnTo>
                  <a:pt x="24811" y="1981"/>
                </a:lnTo>
                <a:lnTo>
                  <a:pt x="23207" y="2736"/>
                </a:lnTo>
                <a:lnTo>
                  <a:pt x="21698" y="3585"/>
                </a:lnTo>
                <a:lnTo>
                  <a:pt x="20188" y="4623"/>
                </a:lnTo>
                <a:lnTo>
                  <a:pt x="18679" y="5661"/>
                </a:lnTo>
                <a:lnTo>
                  <a:pt x="17170" y="6793"/>
                </a:lnTo>
                <a:lnTo>
                  <a:pt x="15754" y="8019"/>
                </a:lnTo>
                <a:lnTo>
                  <a:pt x="14434" y="9151"/>
                </a:lnTo>
                <a:lnTo>
                  <a:pt x="11981" y="11510"/>
                </a:lnTo>
                <a:lnTo>
                  <a:pt x="10000" y="13774"/>
                </a:lnTo>
                <a:lnTo>
                  <a:pt x="7736" y="16981"/>
                </a:lnTo>
                <a:lnTo>
                  <a:pt x="8019" y="16321"/>
                </a:lnTo>
                <a:lnTo>
                  <a:pt x="8302" y="15660"/>
                </a:lnTo>
                <a:lnTo>
                  <a:pt x="7736" y="16604"/>
                </a:lnTo>
                <a:lnTo>
                  <a:pt x="7075" y="17642"/>
                </a:lnTo>
                <a:lnTo>
                  <a:pt x="7170" y="17830"/>
                </a:lnTo>
                <a:lnTo>
                  <a:pt x="6509" y="18868"/>
                </a:lnTo>
                <a:lnTo>
                  <a:pt x="7075" y="17359"/>
                </a:lnTo>
                <a:lnTo>
                  <a:pt x="6132" y="19057"/>
                </a:lnTo>
                <a:lnTo>
                  <a:pt x="5189" y="20849"/>
                </a:lnTo>
                <a:lnTo>
                  <a:pt x="4434" y="22736"/>
                </a:lnTo>
                <a:lnTo>
                  <a:pt x="3679" y="24622"/>
                </a:lnTo>
                <a:lnTo>
                  <a:pt x="2453" y="28490"/>
                </a:lnTo>
                <a:lnTo>
                  <a:pt x="1321" y="32169"/>
                </a:lnTo>
                <a:lnTo>
                  <a:pt x="1509" y="32264"/>
                </a:lnTo>
                <a:lnTo>
                  <a:pt x="1604" y="32453"/>
                </a:lnTo>
                <a:lnTo>
                  <a:pt x="1604" y="32641"/>
                </a:lnTo>
                <a:lnTo>
                  <a:pt x="1509" y="32924"/>
                </a:lnTo>
                <a:lnTo>
                  <a:pt x="1226" y="33396"/>
                </a:lnTo>
                <a:lnTo>
                  <a:pt x="1038" y="33585"/>
                </a:lnTo>
                <a:lnTo>
                  <a:pt x="1038" y="33773"/>
                </a:lnTo>
                <a:lnTo>
                  <a:pt x="1038" y="35000"/>
                </a:lnTo>
                <a:lnTo>
                  <a:pt x="849" y="36132"/>
                </a:lnTo>
                <a:lnTo>
                  <a:pt x="660" y="37358"/>
                </a:lnTo>
                <a:lnTo>
                  <a:pt x="472" y="38867"/>
                </a:lnTo>
                <a:lnTo>
                  <a:pt x="283" y="38301"/>
                </a:lnTo>
                <a:lnTo>
                  <a:pt x="94" y="39811"/>
                </a:lnTo>
                <a:lnTo>
                  <a:pt x="0" y="41509"/>
                </a:lnTo>
                <a:lnTo>
                  <a:pt x="94" y="43301"/>
                </a:lnTo>
                <a:lnTo>
                  <a:pt x="283" y="44056"/>
                </a:lnTo>
                <a:lnTo>
                  <a:pt x="472" y="44622"/>
                </a:lnTo>
                <a:lnTo>
                  <a:pt x="566" y="45660"/>
                </a:lnTo>
                <a:lnTo>
                  <a:pt x="755" y="46792"/>
                </a:lnTo>
                <a:lnTo>
                  <a:pt x="1226" y="48962"/>
                </a:lnTo>
                <a:lnTo>
                  <a:pt x="1981" y="51037"/>
                </a:lnTo>
                <a:lnTo>
                  <a:pt x="2924" y="53112"/>
                </a:lnTo>
                <a:lnTo>
                  <a:pt x="4057" y="55094"/>
                </a:lnTo>
                <a:lnTo>
                  <a:pt x="5283" y="56980"/>
                </a:lnTo>
                <a:lnTo>
                  <a:pt x="6698" y="58678"/>
                </a:lnTo>
                <a:lnTo>
                  <a:pt x="8113" y="60282"/>
                </a:lnTo>
                <a:lnTo>
                  <a:pt x="9056" y="61131"/>
                </a:lnTo>
                <a:lnTo>
                  <a:pt x="10000" y="61980"/>
                </a:lnTo>
                <a:lnTo>
                  <a:pt x="11038" y="62829"/>
                </a:lnTo>
                <a:lnTo>
                  <a:pt x="12075" y="63584"/>
                </a:lnTo>
                <a:lnTo>
                  <a:pt x="14339" y="64905"/>
                </a:lnTo>
                <a:lnTo>
                  <a:pt x="16604" y="66131"/>
                </a:lnTo>
                <a:lnTo>
                  <a:pt x="19056" y="67169"/>
                </a:lnTo>
                <a:lnTo>
                  <a:pt x="21509" y="67923"/>
                </a:lnTo>
                <a:lnTo>
                  <a:pt x="24056" y="68584"/>
                </a:lnTo>
                <a:lnTo>
                  <a:pt x="26603" y="69055"/>
                </a:lnTo>
                <a:lnTo>
                  <a:pt x="27830" y="69055"/>
                </a:lnTo>
                <a:lnTo>
                  <a:pt x="30188" y="68867"/>
                </a:lnTo>
                <a:lnTo>
                  <a:pt x="33113" y="68678"/>
                </a:lnTo>
                <a:lnTo>
                  <a:pt x="36509" y="68301"/>
                </a:lnTo>
                <a:lnTo>
                  <a:pt x="39811" y="67923"/>
                </a:lnTo>
                <a:lnTo>
                  <a:pt x="42735" y="67452"/>
                </a:lnTo>
                <a:lnTo>
                  <a:pt x="44905" y="66980"/>
                </a:lnTo>
                <a:lnTo>
                  <a:pt x="45565" y="66791"/>
                </a:lnTo>
                <a:lnTo>
                  <a:pt x="45943" y="66508"/>
                </a:lnTo>
                <a:lnTo>
                  <a:pt x="47358" y="65942"/>
                </a:lnTo>
                <a:lnTo>
                  <a:pt x="48018" y="65565"/>
                </a:lnTo>
                <a:lnTo>
                  <a:pt x="48678" y="65188"/>
                </a:lnTo>
                <a:lnTo>
                  <a:pt x="47924" y="65471"/>
                </a:lnTo>
                <a:lnTo>
                  <a:pt x="51509" y="62924"/>
                </a:lnTo>
                <a:lnTo>
                  <a:pt x="53301" y="61508"/>
                </a:lnTo>
                <a:lnTo>
                  <a:pt x="55093" y="59905"/>
                </a:lnTo>
                <a:lnTo>
                  <a:pt x="55093" y="59905"/>
                </a:lnTo>
                <a:lnTo>
                  <a:pt x="54810" y="60376"/>
                </a:lnTo>
                <a:lnTo>
                  <a:pt x="54339" y="60754"/>
                </a:lnTo>
                <a:lnTo>
                  <a:pt x="55376" y="59999"/>
                </a:lnTo>
                <a:lnTo>
                  <a:pt x="56320" y="59056"/>
                </a:lnTo>
                <a:lnTo>
                  <a:pt x="57075" y="58395"/>
                </a:lnTo>
                <a:lnTo>
                  <a:pt x="57169" y="58207"/>
                </a:lnTo>
                <a:lnTo>
                  <a:pt x="57075" y="58207"/>
                </a:lnTo>
                <a:lnTo>
                  <a:pt x="57924" y="57546"/>
                </a:lnTo>
                <a:lnTo>
                  <a:pt x="58678" y="56697"/>
                </a:lnTo>
                <a:lnTo>
                  <a:pt x="59339" y="55754"/>
                </a:lnTo>
                <a:lnTo>
                  <a:pt x="59905" y="54905"/>
                </a:lnTo>
                <a:lnTo>
                  <a:pt x="59716" y="54999"/>
                </a:lnTo>
                <a:lnTo>
                  <a:pt x="59622" y="54999"/>
                </a:lnTo>
                <a:lnTo>
                  <a:pt x="59810" y="54622"/>
                </a:lnTo>
                <a:lnTo>
                  <a:pt x="59150" y="55565"/>
                </a:lnTo>
                <a:lnTo>
                  <a:pt x="59527" y="55094"/>
                </a:lnTo>
                <a:lnTo>
                  <a:pt x="59433" y="55377"/>
                </a:lnTo>
                <a:lnTo>
                  <a:pt x="58867" y="56037"/>
                </a:lnTo>
                <a:lnTo>
                  <a:pt x="59056" y="55660"/>
                </a:lnTo>
                <a:lnTo>
                  <a:pt x="59056" y="55660"/>
                </a:lnTo>
                <a:lnTo>
                  <a:pt x="58678" y="56037"/>
                </a:lnTo>
                <a:lnTo>
                  <a:pt x="59810" y="54339"/>
                </a:lnTo>
                <a:lnTo>
                  <a:pt x="60282" y="53490"/>
                </a:lnTo>
                <a:lnTo>
                  <a:pt x="60282" y="53301"/>
                </a:lnTo>
                <a:lnTo>
                  <a:pt x="60188" y="53395"/>
                </a:lnTo>
                <a:lnTo>
                  <a:pt x="60188" y="53395"/>
                </a:lnTo>
                <a:lnTo>
                  <a:pt x="60565" y="52924"/>
                </a:lnTo>
                <a:lnTo>
                  <a:pt x="61037" y="52452"/>
                </a:lnTo>
                <a:lnTo>
                  <a:pt x="61886" y="51509"/>
                </a:lnTo>
                <a:lnTo>
                  <a:pt x="61508" y="52452"/>
                </a:lnTo>
                <a:lnTo>
                  <a:pt x="60848" y="53584"/>
                </a:lnTo>
                <a:lnTo>
                  <a:pt x="59622" y="55565"/>
                </a:lnTo>
                <a:lnTo>
                  <a:pt x="60376" y="54528"/>
                </a:lnTo>
                <a:lnTo>
                  <a:pt x="60942" y="53678"/>
                </a:lnTo>
                <a:lnTo>
                  <a:pt x="61980" y="51792"/>
                </a:lnTo>
                <a:lnTo>
                  <a:pt x="61886" y="51886"/>
                </a:lnTo>
                <a:lnTo>
                  <a:pt x="61886" y="51697"/>
                </a:lnTo>
                <a:lnTo>
                  <a:pt x="62169" y="51037"/>
                </a:lnTo>
                <a:lnTo>
                  <a:pt x="62735" y="49999"/>
                </a:lnTo>
                <a:lnTo>
                  <a:pt x="61508" y="51603"/>
                </a:lnTo>
                <a:lnTo>
                  <a:pt x="61603" y="51037"/>
                </a:lnTo>
                <a:lnTo>
                  <a:pt x="61697" y="50377"/>
                </a:lnTo>
                <a:lnTo>
                  <a:pt x="62169" y="48962"/>
                </a:lnTo>
                <a:lnTo>
                  <a:pt x="62829" y="47358"/>
                </a:lnTo>
                <a:lnTo>
                  <a:pt x="63678" y="45565"/>
                </a:lnTo>
                <a:lnTo>
                  <a:pt x="65376" y="42169"/>
                </a:lnTo>
                <a:lnTo>
                  <a:pt x="66131" y="40660"/>
                </a:lnTo>
                <a:lnTo>
                  <a:pt x="66697" y="39339"/>
                </a:lnTo>
                <a:lnTo>
                  <a:pt x="66603" y="39528"/>
                </a:lnTo>
                <a:lnTo>
                  <a:pt x="66697" y="39056"/>
                </a:lnTo>
                <a:lnTo>
                  <a:pt x="66791" y="38962"/>
                </a:lnTo>
                <a:lnTo>
                  <a:pt x="66791" y="39056"/>
                </a:lnTo>
                <a:lnTo>
                  <a:pt x="66886" y="38584"/>
                </a:lnTo>
                <a:lnTo>
                  <a:pt x="66791" y="38867"/>
                </a:lnTo>
                <a:lnTo>
                  <a:pt x="66980" y="38207"/>
                </a:lnTo>
                <a:lnTo>
                  <a:pt x="67169" y="37264"/>
                </a:lnTo>
                <a:lnTo>
                  <a:pt x="67263" y="36415"/>
                </a:lnTo>
                <a:lnTo>
                  <a:pt x="67357" y="36509"/>
                </a:lnTo>
                <a:lnTo>
                  <a:pt x="67452" y="36509"/>
                </a:lnTo>
                <a:lnTo>
                  <a:pt x="67546" y="35943"/>
                </a:lnTo>
                <a:lnTo>
                  <a:pt x="67546" y="34811"/>
                </a:lnTo>
                <a:lnTo>
                  <a:pt x="67640" y="31037"/>
                </a:lnTo>
                <a:lnTo>
                  <a:pt x="67640" y="28490"/>
                </a:lnTo>
                <a:lnTo>
                  <a:pt x="67546" y="27736"/>
                </a:lnTo>
                <a:lnTo>
                  <a:pt x="67546" y="27547"/>
                </a:lnTo>
                <a:lnTo>
                  <a:pt x="67452" y="27547"/>
                </a:lnTo>
                <a:lnTo>
                  <a:pt x="67074" y="26792"/>
                </a:lnTo>
                <a:lnTo>
                  <a:pt x="66791" y="25660"/>
                </a:lnTo>
                <a:lnTo>
                  <a:pt x="66508" y="24528"/>
                </a:lnTo>
                <a:lnTo>
                  <a:pt x="66414" y="23585"/>
                </a:lnTo>
                <a:lnTo>
                  <a:pt x="66320" y="23679"/>
                </a:lnTo>
                <a:lnTo>
                  <a:pt x="66320" y="23490"/>
                </a:lnTo>
                <a:lnTo>
                  <a:pt x="65942" y="22924"/>
                </a:lnTo>
                <a:lnTo>
                  <a:pt x="65565" y="22358"/>
                </a:lnTo>
                <a:lnTo>
                  <a:pt x="64527" y="21132"/>
                </a:lnTo>
                <a:lnTo>
                  <a:pt x="63584" y="19906"/>
                </a:lnTo>
                <a:lnTo>
                  <a:pt x="63207" y="19340"/>
                </a:lnTo>
                <a:lnTo>
                  <a:pt x="63018" y="18774"/>
                </a:lnTo>
                <a:lnTo>
                  <a:pt x="63112" y="18962"/>
                </a:lnTo>
                <a:lnTo>
                  <a:pt x="63301" y="19057"/>
                </a:lnTo>
                <a:lnTo>
                  <a:pt x="63301" y="19057"/>
                </a:lnTo>
                <a:lnTo>
                  <a:pt x="63207" y="18868"/>
                </a:lnTo>
                <a:lnTo>
                  <a:pt x="62923" y="18491"/>
                </a:lnTo>
                <a:lnTo>
                  <a:pt x="61980" y="17453"/>
                </a:lnTo>
                <a:lnTo>
                  <a:pt x="61037" y="16509"/>
                </a:lnTo>
                <a:lnTo>
                  <a:pt x="61037" y="16698"/>
                </a:lnTo>
                <a:lnTo>
                  <a:pt x="61037" y="16887"/>
                </a:lnTo>
                <a:lnTo>
                  <a:pt x="60093" y="15943"/>
                </a:lnTo>
                <a:lnTo>
                  <a:pt x="60376" y="16321"/>
                </a:lnTo>
                <a:lnTo>
                  <a:pt x="59527" y="15377"/>
                </a:lnTo>
                <a:lnTo>
                  <a:pt x="59056" y="14906"/>
                </a:lnTo>
                <a:lnTo>
                  <a:pt x="59244" y="14906"/>
                </a:lnTo>
                <a:lnTo>
                  <a:pt x="59905" y="15472"/>
                </a:lnTo>
                <a:lnTo>
                  <a:pt x="59905" y="15472"/>
                </a:lnTo>
                <a:lnTo>
                  <a:pt x="57641" y="13396"/>
                </a:lnTo>
                <a:lnTo>
                  <a:pt x="58112" y="13868"/>
                </a:lnTo>
                <a:lnTo>
                  <a:pt x="56886" y="13019"/>
                </a:lnTo>
                <a:lnTo>
                  <a:pt x="55754" y="12453"/>
                </a:lnTo>
                <a:lnTo>
                  <a:pt x="56603" y="13113"/>
                </a:lnTo>
                <a:lnTo>
                  <a:pt x="57452" y="13774"/>
                </a:lnTo>
                <a:lnTo>
                  <a:pt x="58961" y="15283"/>
                </a:lnTo>
                <a:lnTo>
                  <a:pt x="60376" y="16604"/>
                </a:lnTo>
                <a:lnTo>
                  <a:pt x="61225" y="17264"/>
                </a:lnTo>
                <a:lnTo>
                  <a:pt x="62074" y="17925"/>
                </a:lnTo>
                <a:lnTo>
                  <a:pt x="62074" y="17925"/>
                </a:lnTo>
                <a:lnTo>
                  <a:pt x="61414" y="17547"/>
                </a:lnTo>
                <a:lnTo>
                  <a:pt x="60659" y="16981"/>
                </a:lnTo>
                <a:lnTo>
                  <a:pt x="60754" y="17264"/>
                </a:lnTo>
                <a:lnTo>
                  <a:pt x="60942" y="17642"/>
                </a:lnTo>
                <a:lnTo>
                  <a:pt x="61980" y="19151"/>
                </a:lnTo>
                <a:lnTo>
                  <a:pt x="63301" y="20943"/>
                </a:lnTo>
                <a:lnTo>
                  <a:pt x="63207" y="20943"/>
                </a:lnTo>
                <a:lnTo>
                  <a:pt x="63395" y="21038"/>
                </a:lnTo>
                <a:lnTo>
                  <a:pt x="63490" y="21321"/>
                </a:lnTo>
                <a:lnTo>
                  <a:pt x="63678" y="21604"/>
                </a:lnTo>
                <a:lnTo>
                  <a:pt x="63773" y="21698"/>
                </a:lnTo>
                <a:lnTo>
                  <a:pt x="63584" y="21321"/>
                </a:lnTo>
                <a:lnTo>
                  <a:pt x="63584" y="21321"/>
                </a:lnTo>
                <a:lnTo>
                  <a:pt x="64244" y="22170"/>
                </a:lnTo>
                <a:lnTo>
                  <a:pt x="64716" y="22641"/>
                </a:lnTo>
                <a:lnTo>
                  <a:pt x="64905" y="22830"/>
                </a:lnTo>
                <a:lnTo>
                  <a:pt x="64999" y="22830"/>
                </a:lnTo>
                <a:lnTo>
                  <a:pt x="64999" y="22641"/>
                </a:lnTo>
                <a:lnTo>
                  <a:pt x="64905" y="22358"/>
                </a:lnTo>
                <a:lnTo>
                  <a:pt x="65282" y="23207"/>
                </a:lnTo>
                <a:lnTo>
                  <a:pt x="65565" y="24056"/>
                </a:lnTo>
                <a:lnTo>
                  <a:pt x="66225" y="25943"/>
                </a:lnTo>
                <a:lnTo>
                  <a:pt x="66697" y="27830"/>
                </a:lnTo>
                <a:lnTo>
                  <a:pt x="66886" y="28490"/>
                </a:lnTo>
                <a:lnTo>
                  <a:pt x="66980" y="28868"/>
                </a:lnTo>
                <a:lnTo>
                  <a:pt x="66886" y="28962"/>
                </a:lnTo>
                <a:lnTo>
                  <a:pt x="66697" y="28679"/>
                </a:lnTo>
                <a:lnTo>
                  <a:pt x="66697" y="29245"/>
                </a:lnTo>
                <a:lnTo>
                  <a:pt x="66791" y="29905"/>
                </a:lnTo>
                <a:lnTo>
                  <a:pt x="66886" y="29905"/>
                </a:lnTo>
                <a:lnTo>
                  <a:pt x="66886" y="30094"/>
                </a:lnTo>
                <a:lnTo>
                  <a:pt x="66886" y="30566"/>
                </a:lnTo>
                <a:lnTo>
                  <a:pt x="66697" y="30377"/>
                </a:lnTo>
                <a:lnTo>
                  <a:pt x="66603" y="30188"/>
                </a:lnTo>
                <a:lnTo>
                  <a:pt x="66603" y="30094"/>
                </a:lnTo>
                <a:lnTo>
                  <a:pt x="66697" y="29905"/>
                </a:lnTo>
                <a:lnTo>
                  <a:pt x="66508" y="28679"/>
                </a:lnTo>
                <a:lnTo>
                  <a:pt x="66225" y="27358"/>
                </a:lnTo>
                <a:lnTo>
                  <a:pt x="66603" y="30283"/>
                </a:lnTo>
                <a:lnTo>
                  <a:pt x="66697" y="31792"/>
                </a:lnTo>
                <a:lnTo>
                  <a:pt x="66697" y="33302"/>
                </a:lnTo>
                <a:lnTo>
                  <a:pt x="66603" y="34717"/>
                </a:lnTo>
                <a:lnTo>
                  <a:pt x="66414" y="36226"/>
                </a:lnTo>
                <a:lnTo>
                  <a:pt x="66131" y="37547"/>
                </a:lnTo>
                <a:lnTo>
                  <a:pt x="65659" y="38962"/>
                </a:lnTo>
                <a:lnTo>
                  <a:pt x="65848" y="38584"/>
                </a:lnTo>
                <a:lnTo>
                  <a:pt x="65942" y="38584"/>
                </a:lnTo>
                <a:lnTo>
                  <a:pt x="65848" y="39245"/>
                </a:lnTo>
                <a:lnTo>
                  <a:pt x="65565" y="40188"/>
                </a:lnTo>
                <a:lnTo>
                  <a:pt x="65471" y="40471"/>
                </a:lnTo>
                <a:lnTo>
                  <a:pt x="65282" y="40660"/>
                </a:lnTo>
                <a:lnTo>
                  <a:pt x="65282" y="40566"/>
                </a:lnTo>
                <a:lnTo>
                  <a:pt x="65093" y="41132"/>
                </a:lnTo>
                <a:lnTo>
                  <a:pt x="64433" y="43018"/>
                </a:lnTo>
                <a:lnTo>
                  <a:pt x="63678" y="45282"/>
                </a:lnTo>
                <a:lnTo>
                  <a:pt x="62735" y="47264"/>
                </a:lnTo>
                <a:lnTo>
                  <a:pt x="61697" y="49056"/>
                </a:lnTo>
                <a:lnTo>
                  <a:pt x="60659" y="50943"/>
                </a:lnTo>
                <a:lnTo>
                  <a:pt x="59433" y="52735"/>
                </a:lnTo>
                <a:lnTo>
                  <a:pt x="58207" y="54433"/>
                </a:lnTo>
                <a:lnTo>
                  <a:pt x="56886" y="56037"/>
                </a:lnTo>
                <a:lnTo>
                  <a:pt x="55376" y="57641"/>
                </a:lnTo>
                <a:lnTo>
                  <a:pt x="53867" y="59150"/>
                </a:lnTo>
                <a:lnTo>
                  <a:pt x="52169" y="60376"/>
                </a:lnTo>
                <a:lnTo>
                  <a:pt x="48961" y="62452"/>
                </a:lnTo>
                <a:lnTo>
                  <a:pt x="44528" y="65282"/>
                </a:lnTo>
                <a:lnTo>
                  <a:pt x="44622" y="65188"/>
                </a:lnTo>
                <a:lnTo>
                  <a:pt x="44716" y="65093"/>
                </a:lnTo>
                <a:lnTo>
                  <a:pt x="45094" y="64810"/>
                </a:lnTo>
                <a:lnTo>
                  <a:pt x="45660" y="64527"/>
                </a:lnTo>
                <a:lnTo>
                  <a:pt x="43867" y="65376"/>
                </a:lnTo>
                <a:lnTo>
                  <a:pt x="43113" y="65754"/>
                </a:lnTo>
                <a:lnTo>
                  <a:pt x="42924" y="65754"/>
                </a:lnTo>
                <a:lnTo>
                  <a:pt x="43113" y="65659"/>
                </a:lnTo>
                <a:lnTo>
                  <a:pt x="41603" y="66037"/>
                </a:lnTo>
                <a:lnTo>
                  <a:pt x="39999" y="66320"/>
                </a:lnTo>
                <a:lnTo>
                  <a:pt x="38396" y="66508"/>
                </a:lnTo>
                <a:lnTo>
                  <a:pt x="36792" y="66697"/>
                </a:lnTo>
                <a:lnTo>
                  <a:pt x="33584" y="66980"/>
                </a:lnTo>
                <a:lnTo>
                  <a:pt x="32169" y="67169"/>
                </a:lnTo>
                <a:lnTo>
                  <a:pt x="30754" y="67357"/>
                </a:lnTo>
                <a:lnTo>
                  <a:pt x="30094" y="67357"/>
                </a:lnTo>
                <a:lnTo>
                  <a:pt x="29339" y="67263"/>
                </a:lnTo>
                <a:lnTo>
                  <a:pt x="27830" y="66886"/>
                </a:lnTo>
                <a:lnTo>
                  <a:pt x="26415" y="66508"/>
                </a:lnTo>
                <a:lnTo>
                  <a:pt x="25754" y="66414"/>
                </a:lnTo>
                <a:lnTo>
                  <a:pt x="25094" y="66414"/>
                </a:lnTo>
                <a:lnTo>
                  <a:pt x="25566" y="66980"/>
                </a:lnTo>
                <a:lnTo>
                  <a:pt x="25471" y="67074"/>
                </a:lnTo>
                <a:lnTo>
                  <a:pt x="25188" y="66980"/>
                </a:lnTo>
                <a:lnTo>
                  <a:pt x="24339" y="66791"/>
                </a:lnTo>
                <a:lnTo>
                  <a:pt x="23773" y="66508"/>
                </a:lnTo>
                <a:lnTo>
                  <a:pt x="24245" y="66414"/>
                </a:lnTo>
                <a:lnTo>
                  <a:pt x="24717" y="66603"/>
                </a:lnTo>
                <a:lnTo>
                  <a:pt x="24811" y="66414"/>
                </a:lnTo>
                <a:lnTo>
                  <a:pt x="24811" y="66320"/>
                </a:lnTo>
                <a:lnTo>
                  <a:pt x="24717" y="66225"/>
                </a:lnTo>
                <a:lnTo>
                  <a:pt x="24528" y="66131"/>
                </a:lnTo>
                <a:lnTo>
                  <a:pt x="24151" y="66225"/>
                </a:lnTo>
                <a:lnTo>
                  <a:pt x="23679" y="66320"/>
                </a:lnTo>
                <a:lnTo>
                  <a:pt x="23018" y="66414"/>
                </a:lnTo>
                <a:lnTo>
                  <a:pt x="23490" y="66225"/>
                </a:lnTo>
                <a:lnTo>
                  <a:pt x="22075" y="65942"/>
                </a:lnTo>
                <a:lnTo>
                  <a:pt x="20943" y="65659"/>
                </a:lnTo>
                <a:lnTo>
                  <a:pt x="20000" y="65282"/>
                </a:lnTo>
                <a:lnTo>
                  <a:pt x="19056" y="64810"/>
                </a:lnTo>
                <a:lnTo>
                  <a:pt x="19056" y="64810"/>
                </a:lnTo>
                <a:lnTo>
                  <a:pt x="19717" y="64999"/>
                </a:lnTo>
                <a:lnTo>
                  <a:pt x="19151" y="64716"/>
                </a:lnTo>
                <a:lnTo>
                  <a:pt x="18962" y="64810"/>
                </a:lnTo>
                <a:lnTo>
                  <a:pt x="19151" y="64905"/>
                </a:lnTo>
                <a:lnTo>
                  <a:pt x="18490" y="64905"/>
                </a:lnTo>
                <a:lnTo>
                  <a:pt x="17830" y="64716"/>
                </a:lnTo>
                <a:lnTo>
                  <a:pt x="17264" y="64527"/>
                </a:lnTo>
                <a:lnTo>
                  <a:pt x="16698" y="64150"/>
                </a:lnTo>
                <a:lnTo>
                  <a:pt x="16981" y="64056"/>
                </a:lnTo>
                <a:lnTo>
                  <a:pt x="17264" y="64150"/>
                </a:lnTo>
                <a:lnTo>
                  <a:pt x="17264" y="64150"/>
                </a:lnTo>
                <a:lnTo>
                  <a:pt x="15188" y="63207"/>
                </a:lnTo>
                <a:lnTo>
                  <a:pt x="14622" y="62829"/>
                </a:lnTo>
                <a:lnTo>
                  <a:pt x="14717" y="62924"/>
                </a:lnTo>
                <a:lnTo>
                  <a:pt x="13773" y="62546"/>
                </a:lnTo>
                <a:lnTo>
                  <a:pt x="12924" y="62075"/>
                </a:lnTo>
                <a:lnTo>
                  <a:pt x="12358" y="61697"/>
                </a:lnTo>
                <a:lnTo>
                  <a:pt x="12264" y="61508"/>
                </a:lnTo>
                <a:lnTo>
                  <a:pt x="12170" y="61320"/>
                </a:lnTo>
                <a:lnTo>
                  <a:pt x="11698" y="60942"/>
                </a:lnTo>
                <a:lnTo>
                  <a:pt x="11132" y="60471"/>
                </a:lnTo>
                <a:lnTo>
                  <a:pt x="9906" y="59244"/>
                </a:lnTo>
                <a:lnTo>
                  <a:pt x="9906" y="59244"/>
                </a:lnTo>
                <a:lnTo>
                  <a:pt x="10566" y="59527"/>
                </a:lnTo>
                <a:lnTo>
                  <a:pt x="9434" y="58584"/>
                </a:lnTo>
                <a:lnTo>
                  <a:pt x="8207" y="57546"/>
                </a:lnTo>
                <a:lnTo>
                  <a:pt x="7547" y="56886"/>
                </a:lnTo>
                <a:lnTo>
                  <a:pt x="6981" y="56131"/>
                </a:lnTo>
                <a:lnTo>
                  <a:pt x="6226" y="55094"/>
                </a:lnTo>
                <a:lnTo>
                  <a:pt x="6415" y="55377"/>
                </a:lnTo>
                <a:lnTo>
                  <a:pt x="6038" y="54905"/>
                </a:lnTo>
                <a:lnTo>
                  <a:pt x="5472" y="54244"/>
                </a:lnTo>
                <a:lnTo>
                  <a:pt x="5283" y="53961"/>
                </a:lnTo>
                <a:lnTo>
                  <a:pt x="5094" y="53867"/>
                </a:lnTo>
                <a:lnTo>
                  <a:pt x="5377" y="54622"/>
                </a:lnTo>
                <a:lnTo>
                  <a:pt x="5849" y="55282"/>
                </a:lnTo>
                <a:lnTo>
                  <a:pt x="6321" y="55943"/>
                </a:lnTo>
                <a:lnTo>
                  <a:pt x="6698" y="56603"/>
                </a:lnTo>
                <a:lnTo>
                  <a:pt x="6226" y="56226"/>
                </a:lnTo>
                <a:lnTo>
                  <a:pt x="5943" y="55848"/>
                </a:lnTo>
                <a:lnTo>
                  <a:pt x="6038" y="56037"/>
                </a:lnTo>
                <a:lnTo>
                  <a:pt x="5943" y="55943"/>
                </a:lnTo>
                <a:lnTo>
                  <a:pt x="5377" y="55188"/>
                </a:lnTo>
                <a:lnTo>
                  <a:pt x="5000" y="54716"/>
                </a:lnTo>
                <a:lnTo>
                  <a:pt x="4717" y="54150"/>
                </a:lnTo>
                <a:lnTo>
                  <a:pt x="4528" y="53678"/>
                </a:lnTo>
                <a:lnTo>
                  <a:pt x="4528" y="53584"/>
                </a:lnTo>
                <a:lnTo>
                  <a:pt x="4623" y="53395"/>
                </a:lnTo>
                <a:lnTo>
                  <a:pt x="5094" y="54244"/>
                </a:lnTo>
                <a:lnTo>
                  <a:pt x="4717" y="53301"/>
                </a:lnTo>
                <a:lnTo>
                  <a:pt x="4528" y="53018"/>
                </a:lnTo>
                <a:lnTo>
                  <a:pt x="4151" y="52263"/>
                </a:lnTo>
                <a:lnTo>
                  <a:pt x="4151" y="52169"/>
                </a:lnTo>
                <a:lnTo>
                  <a:pt x="3774" y="51509"/>
                </a:lnTo>
                <a:lnTo>
                  <a:pt x="3396" y="50660"/>
                </a:lnTo>
                <a:lnTo>
                  <a:pt x="3585" y="51603"/>
                </a:lnTo>
                <a:lnTo>
                  <a:pt x="3396" y="51226"/>
                </a:lnTo>
                <a:lnTo>
                  <a:pt x="3208" y="50848"/>
                </a:lnTo>
                <a:lnTo>
                  <a:pt x="3208" y="50471"/>
                </a:lnTo>
                <a:lnTo>
                  <a:pt x="3208" y="50094"/>
                </a:lnTo>
                <a:lnTo>
                  <a:pt x="3585" y="50754"/>
                </a:lnTo>
                <a:lnTo>
                  <a:pt x="3868" y="51509"/>
                </a:lnTo>
                <a:lnTo>
                  <a:pt x="3868" y="51509"/>
                </a:lnTo>
                <a:lnTo>
                  <a:pt x="3208" y="49528"/>
                </a:lnTo>
                <a:lnTo>
                  <a:pt x="3208" y="49528"/>
                </a:lnTo>
                <a:lnTo>
                  <a:pt x="3868" y="50754"/>
                </a:lnTo>
                <a:lnTo>
                  <a:pt x="3208" y="48962"/>
                </a:lnTo>
                <a:lnTo>
                  <a:pt x="3585" y="49339"/>
                </a:lnTo>
                <a:lnTo>
                  <a:pt x="3774" y="49433"/>
                </a:lnTo>
                <a:lnTo>
                  <a:pt x="3962" y="49528"/>
                </a:lnTo>
                <a:lnTo>
                  <a:pt x="4057" y="49905"/>
                </a:lnTo>
                <a:lnTo>
                  <a:pt x="3868" y="48962"/>
                </a:lnTo>
                <a:lnTo>
                  <a:pt x="3491" y="47924"/>
                </a:lnTo>
                <a:lnTo>
                  <a:pt x="2641" y="45565"/>
                </a:lnTo>
                <a:lnTo>
                  <a:pt x="2170" y="43867"/>
                </a:lnTo>
                <a:lnTo>
                  <a:pt x="1698" y="41886"/>
                </a:lnTo>
                <a:lnTo>
                  <a:pt x="1698" y="41886"/>
                </a:lnTo>
                <a:lnTo>
                  <a:pt x="1887" y="42075"/>
                </a:lnTo>
                <a:lnTo>
                  <a:pt x="1981" y="41981"/>
                </a:lnTo>
                <a:lnTo>
                  <a:pt x="2075" y="42075"/>
                </a:lnTo>
                <a:lnTo>
                  <a:pt x="2264" y="42169"/>
                </a:lnTo>
                <a:lnTo>
                  <a:pt x="2170" y="40283"/>
                </a:lnTo>
                <a:lnTo>
                  <a:pt x="2075" y="38301"/>
                </a:lnTo>
                <a:lnTo>
                  <a:pt x="2170" y="36415"/>
                </a:lnTo>
                <a:lnTo>
                  <a:pt x="2358" y="35566"/>
                </a:lnTo>
                <a:lnTo>
                  <a:pt x="2453" y="34811"/>
                </a:lnTo>
                <a:lnTo>
                  <a:pt x="2830" y="32830"/>
                </a:lnTo>
                <a:lnTo>
                  <a:pt x="2830" y="33207"/>
                </a:lnTo>
                <a:lnTo>
                  <a:pt x="2924" y="33490"/>
                </a:lnTo>
                <a:lnTo>
                  <a:pt x="2924" y="32453"/>
                </a:lnTo>
                <a:lnTo>
                  <a:pt x="3019" y="31415"/>
                </a:lnTo>
                <a:lnTo>
                  <a:pt x="3396" y="29245"/>
                </a:lnTo>
                <a:lnTo>
                  <a:pt x="3868" y="27075"/>
                </a:lnTo>
                <a:lnTo>
                  <a:pt x="4623" y="25000"/>
                </a:lnTo>
                <a:lnTo>
                  <a:pt x="5566" y="22830"/>
                </a:lnTo>
                <a:lnTo>
                  <a:pt x="6604" y="20849"/>
                </a:lnTo>
                <a:lnTo>
                  <a:pt x="7830" y="18868"/>
                </a:lnTo>
                <a:lnTo>
                  <a:pt x="9151" y="16887"/>
                </a:lnTo>
                <a:lnTo>
                  <a:pt x="10566" y="15094"/>
                </a:lnTo>
                <a:lnTo>
                  <a:pt x="12075" y="13302"/>
                </a:lnTo>
                <a:lnTo>
                  <a:pt x="13773" y="11698"/>
                </a:lnTo>
                <a:lnTo>
                  <a:pt x="15377" y="10095"/>
                </a:lnTo>
                <a:lnTo>
                  <a:pt x="17170" y="8679"/>
                </a:lnTo>
                <a:lnTo>
                  <a:pt x="18962" y="7453"/>
                </a:lnTo>
                <a:lnTo>
                  <a:pt x="20754" y="6321"/>
                </a:lnTo>
                <a:lnTo>
                  <a:pt x="22547" y="5378"/>
                </a:lnTo>
                <a:lnTo>
                  <a:pt x="21603" y="6227"/>
                </a:lnTo>
                <a:lnTo>
                  <a:pt x="22641" y="5472"/>
                </a:lnTo>
                <a:lnTo>
                  <a:pt x="23302" y="5095"/>
                </a:lnTo>
                <a:lnTo>
                  <a:pt x="25377" y="4151"/>
                </a:lnTo>
                <a:lnTo>
                  <a:pt x="24811" y="4151"/>
                </a:lnTo>
                <a:lnTo>
                  <a:pt x="25660" y="3774"/>
                </a:lnTo>
                <a:lnTo>
                  <a:pt x="26886" y="3208"/>
                </a:lnTo>
                <a:lnTo>
                  <a:pt x="26603" y="3585"/>
                </a:lnTo>
                <a:lnTo>
                  <a:pt x="26886" y="3585"/>
                </a:lnTo>
                <a:lnTo>
                  <a:pt x="26886" y="3680"/>
                </a:lnTo>
                <a:lnTo>
                  <a:pt x="26792" y="3774"/>
                </a:lnTo>
                <a:lnTo>
                  <a:pt x="28301" y="3302"/>
                </a:lnTo>
                <a:lnTo>
                  <a:pt x="29622" y="2736"/>
                </a:lnTo>
                <a:lnTo>
                  <a:pt x="31037" y="2264"/>
                </a:lnTo>
                <a:lnTo>
                  <a:pt x="31792" y="2076"/>
                </a:lnTo>
                <a:lnTo>
                  <a:pt x="32641" y="1981"/>
                </a:lnTo>
                <a:lnTo>
                  <a:pt x="32547" y="2076"/>
                </a:lnTo>
                <a:lnTo>
                  <a:pt x="32924" y="1981"/>
                </a:lnTo>
                <a:lnTo>
                  <a:pt x="34245" y="1793"/>
                </a:lnTo>
                <a:lnTo>
                  <a:pt x="35848" y="1415"/>
                </a:lnTo>
                <a:lnTo>
                  <a:pt x="36981" y="1132"/>
                </a:lnTo>
                <a:lnTo>
                  <a:pt x="36981" y="1415"/>
                </a:lnTo>
                <a:lnTo>
                  <a:pt x="40943" y="1227"/>
                </a:lnTo>
                <a:lnTo>
                  <a:pt x="41509" y="1038"/>
                </a:lnTo>
                <a:lnTo>
                  <a:pt x="41697" y="1132"/>
                </a:lnTo>
                <a:lnTo>
                  <a:pt x="41509" y="1227"/>
                </a:lnTo>
                <a:lnTo>
                  <a:pt x="41320" y="1321"/>
                </a:lnTo>
                <a:lnTo>
                  <a:pt x="42263" y="1321"/>
                </a:lnTo>
                <a:lnTo>
                  <a:pt x="43113" y="1227"/>
                </a:lnTo>
                <a:lnTo>
                  <a:pt x="43396" y="1415"/>
                </a:lnTo>
                <a:lnTo>
                  <a:pt x="44056" y="1604"/>
                </a:lnTo>
                <a:lnTo>
                  <a:pt x="45943" y="2076"/>
                </a:lnTo>
                <a:lnTo>
                  <a:pt x="48018" y="2359"/>
                </a:lnTo>
                <a:lnTo>
                  <a:pt x="49622" y="2736"/>
                </a:lnTo>
                <a:lnTo>
                  <a:pt x="47641" y="1981"/>
                </a:lnTo>
                <a:lnTo>
                  <a:pt x="45282" y="1321"/>
                </a:lnTo>
                <a:lnTo>
                  <a:pt x="42735" y="755"/>
                </a:lnTo>
                <a:lnTo>
                  <a:pt x="40188" y="283"/>
                </a:lnTo>
                <a:lnTo>
                  <a:pt x="37735" y="95"/>
                </a:lnTo>
                <a:lnTo>
                  <a:pt x="35471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3" name="Google Shape;63;p12"/>
          <p:cNvSpPr/>
          <p:nvPr/>
        </p:nvSpPr>
        <p:spPr>
          <a:xfrm>
            <a:off x="4345990" y="520319"/>
            <a:ext cx="380233" cy="327060"/>
          </a:xfrm>
          <a:custGeom>
            <a:rect b="b" l="l" r="r" t="t"/>
            <a:pathLst>
              <a:path extrusionOk="0" h="14965" w="17398">
                <a:moveTo>
                  <a:pt x="4258" y="12069"/>
                </a:moveTo>
                <a:lnTo>
                  <a:pt x="4599" y="12093"/>
                </a:lnTo>
                <a:lnTo>
                  <a:pt x="4769" y="12093"/>
                </a:lnTo>
                <a:lnTo>
                  <a:pt x="4721" y="12264"/>
                </a:lnTo>
                <a:lnTo>
                  <a:pt x="4672" y="12458"/>
                </a:lnTo>
                <a:lnTo>
                  <a:pt x="4672" y="12580"/>
                </a:lnTo>
                <a:lnTo>
                  <a:pt x="4477" y="12580"/>
                </a:lnTo>
                <a:lnTo>
                  <a:pt x="4307" y="12215"/>
                </a:lnTo>
                <a:lnTo>
                  <a:pt x="4258" y="12069"/>
                </a:lnTo>
                <a:close/>
                <a:moveTo>
                  <a:pt x="3991" y="12069"/>
                </a:moveTo>
                <a:lnTo>
                  <a:pt x="3991" y="12166"/>
                </a:lnTo>
                <a:lnTo>
                  <a:pt x="3991" y="12239"/>
                </a:lnTo>
                <a:lnTo>
                  <a:pt x="4015" y="12434"/>
                </a:lnTo>
                <a:lnTo>
                  <a:pt x="4064" y="12580"/>
                </a:lnTo>
                <a:lnTo>
                  <a:pt x="3553" y="12629"/>
                </a:lnTo>
                <a:lnTo>
                  <a:pt x="3529" y="12531"/>
                </a:lnTo>
                <a:lnTo>
                  <a:pt x="3504" y="12434"/>
                </a:lnTo>
                <a:lnTo>
                  <a:pt x="3480" y="12361"/>
                </a:lnTo>
                <a:lnTo>
                  <a:pt x="3456" y="12118"/>
                </a:lnTo>
                <a:lnTo>
                  <a:pt x="3456" y="12093"/>
                </a:lnTo>
                <a:lnTo>
                  <a:pt x="3991" y="12069"/>
                </a:lnTo>
                <a:close/>
                <a:moveTo>
                  <a:pt x="4940" y="12093"/>
                </a:moveTo>
                <a:lnTo>
                  <a:pt x="5499" y="12166"/>
                </a:lnTo>
                <a:lnTo>
                  <a:pt x="5475" y="12264"/>
                </a:lnTo>
                <a:lnTo>
                  <a:pt x="5451" y="12361"/>
                </a:lnTo>
                <a:lnTo>
                  <a:pt x="5451" y="12483"/>
                </a:lnTo>
                <a:lnTo>
                  <a:pt x="5475" y="12629"/>
                </a:lnTo>
                <a:lnTo>
                  <a:pt x="5378" y="12604"/>
                </a:lnTo>
                <a:lnTo>
                  <a:pt x="5061" y="12604"/>
                </a:lnTo>
                <a:lnTo>
                  <a:pt x="5061" y="12531"/>
                </a:lnTo>
                <a:lnTo>
                  <a:pt x="4988" y="12312"/>
                </a:lnTo>
                <a:lnTo>
                  <a:pt x="4940" y="12093"/>
                </a:lnTo>
                <a:close/>
                <a:moveTo>
                  <a:pt x="13699" y="12069"/>
                </a:moveTo>
                <a:lnTo>
                  <a:pt x="13651" y="12215"/>
                </a:lnTo>
                <a:lnTo>
                  <a:pt x="13602" y="12361"/>
                </a:lnTo>
                <a:lnTo>
                  <a:pt x="13602" y="12653"/>
                </a:lnTo>
                <a:lnTo>
                  <a:pt x="13188" y="12653"/>
                </a:lnTo>
                <a:lnTo>
                  <a:pt x="13115" y="12385"/>
                </a:lnTo>
                <a:lnTo>
                  <a:pt x="13091" y="12093"/>
                </a:lnTo>
                <a:lnTo>
                  <a:pt x="13699" y="12069"/>
                </a:lnTo>
                <a:close/>
                <a:moveTo>
                  <a:pt x="13845" y="12069"/>
                </a:moveTo>
                <a:lnTo>
                  <a:pt x="14381" y="12093"/>
                </a:lnTo>
                <a:lnTo>
                  <a:pt x="14332" y="12215"/>
                </a:lnTo>
                <a:lnTo>
                  <a:pt x="14283" y="12361"/>
                </a:lnTo>
                <a:lnTo>
                  <a:pt x="14283" y="12507"/>
                </a:lnTo>
                <a:lnTo>
                  <a:pt x="14283" y="12677"/>
                </a:lnTo>
                <a:lnTo>
                  <a:pt x="13943" y="12653"/>
                </a:lnTo>
                <a:lnTo>
                  <a:pt x="13943" y="12361"/>
                </a:lnTo>
                <a:lnTo>
                  <a:pt x="13894" y="12215"/>
                </a:lnTo>
                <a:lnTo>
                  <a:pt x="13845" y="12069"/>
                </a:lnTo>
                <a:close/>
                <a:moveTo>
                  <a:pt x="3188" y="12093"/>
                </a:moveTo>
                <a:lnTo>
                  <a:pt x="3139" y="12215"/>
                </a:lnTo>
                <a:lnTo>
                  <a:pt x="3139" y="12434"/>
                </a:lnTo>
                <a:lnTo>
                  <a:pt x="3139" y="12556"/>
                </a:lnTo>
                <a:lnTo>
                  <a:pt x="3164" y="12653"/>
                </a:lnTo>
                <a:lnTo>
                  <a:pt x="2750" y="12726"/>
                </a:lnTo>
                <a:lnTo>
                  <a:pt x="2677" y="12726"/>
                </a:lnTo>
                <a:lnTo>
                  <a:pt x="2701" y="12677"/>
                </a:lnTo>
                <a:lnTo>
                  <a:pt x="2701" y="12629"/>
                </a:lnTo>
                <a:lnTo>
                  <a:pt x="2701" y="12580"/>
                </a:lnTo>
                <a:lnTo>
                  <a:pt x="2653" y="12531"/>
                </a:lnTo>
                <a:lnTo>
                  <a:pt x="2628" y="12458"/>
                </a:lnTo>
                <a:lnTo>
                  <a:pt x="2604" y="12361"/>
                </a:lnTo>
                <a:lnTo>
                  <a:pt x="2580" y="12166"/>
                </a:lnTo>
                <a:lnTo>
                  <a:pt x="3188" y="12093"/>
                </a:lnTo>
                <a:close/>
                <a:moveTo>
                  <a:pt x="5694" y="12215"/>
                </a:moveTo>
                <a:lnTo>
                  <a:pt x="5986" y="12288"/>
                </a:lnTo>
                <a:lnTo>
                  <a:pt x="6278" y="12361"/>
                </a:lnTo>
                <a:lnTo>
                  <a:pt x="6229" y="12507"/>
                </a:lnTo>
                <a:lnTo>
                  <a:pt x="6229" y="12677"/>
                </a:lnTo>
                <a:lnTo>
                  <a:pt x="6229" y="12726"/>
                </a:lnTo>
                <a:lnTo>
                  <a:pt x="5791" y="12653"/>
                </a:lnTo>
                <a:lnTo>
                  <a:pt x="5767" y="12531"/>
                </a:lnTo>
                <a:lnTo>
                  <a:pt x="5743" y="12410"/>
                </a:lnTo>
                <a:lnTo>
                  <a:pt x="5694" y="12215"/>
                </a:lnTo>
                <a:close/>
                <a:moveTo>
                  <a:pt x="13383" y="487"/>
                </a:moveTo>
                <a:lnTo>
                  <a:pt x="13699" y="511"/>
                </a:lnTo>
                <a:lnTo>
                  <a:pt x="14308" y="584"/>
                </a:lnTo>
                <a:lnTo>
                  <a:pt x="14648" y="657"/>
                </a:lnTo>
                <a:lnTo>
                  <a:pt x="14989" y="730"/>
                </a:lnTo>
                <a:lnTo>
                  <a:pt x="15305" y="827"/>
                </a:lnTo>
                <a:lnTo>
                  <a:pt x="15646" y="949"/>
                </a:lnTo>
                <a:lnTo>
                  <a:pt x="15938" y="1095"/>
                </a:lnTo>
                <a:lnTo>
                  <a:pt x="16230" y="1265"/>
                </a:lnTo>
                <a:lnTo>
                  <a:pt x="16498" y="1484"/>
                </a:lnTo>
                <a:lnTo>
                  <a:pt x="16741" y="1728"/>
                </a:lnTo>
                <a:lnTo>
                  <a:pt x="16741" y="1801"/>
                </a:lnTo>
                <a:lnTo>
                  <a:pt x="16790" y="2020"/>
                </a:lnTo>
                <a:lnTo>
                  <a:pt x="16838" y="2214"/>
                </a:lnTo>
                <a:lnTo>
                  <a:pt x="16887" y="2652"/>
                </a:lnTo>
                <a:lnTo>
                  <a:pt x="16887" y="3066"/>
                </a:lnTo>
                <a:lnTo>
                  <a:pt x="16911" y="3504"/>
                </a:lnTo>
                <a:lnTo>
                  <a:pt x="16887" y="4477"/>
                </a:lnTo>
                <a:lnTo>
                  <a:pt x="16863" y="5475"/>
                </a:lnTo>
                <a:lnTo>
                  <a:pt x="16814" y="6983"/>
                </a:lnTo>
                <a:lnTo>
                  <a:pt x="16790" y="8492"/>
                </a:lnTo>
                <a:lnTo>
                  <a:pt x="16838" y="10244"/>
                </a:lnTo>
                <a:lnTo>
                  <a:pt x="16838" y="11120"/>
                </a:lnTo>
                <a:lnTo>
                  <a:pt x="16790" y="11996"/>
                </a:lnTo>
                <a:lnTo>
                  <a:pt x="16473" y="11947"/>
                </a:lnTo>
                <a:lnTo>
                  <a:pt x="16181" y="11874"/>
                </a:lnTo>
                <a:lnTo>
                  <a:pt x="15622" y="11753"/>
                </a:lnTo>
                <a:lnTo>
                  <a:pt x="15354" y="11680"/>
                </a:lnTo>
                <a:lnTo>
                  <a:pt x="15062" y="11655"/>
                </a:lnTo>
                <a:lnTo>
                  <a:pt x="14405" y="11607"/>
                </a:lnTo>
                <a:lnTo>
                  <a:pt x="13724" y="11582"/>
                </a:lnTo>
                <a:lnTo>
                  <a:pt x="13067" y="11607"/>
                </a:lnTo>
                <a:lnTo>
                  <a:pt x="12385" y="11655"/>
                </a:lnTo>
                <a:lnTo>
                  <a:pt x="11850" y="11704"/>
                </a:lnTo>
                <a:lnTo>
                  <a:pt x="11315" y="11801"/>
                </a:lnTo>
                <a:lnTo>
                  <a:pt x="10780" y="11923"/>
                </a:lnTo>
                <a:lnTo>
                  <a:pt x="10269" y="12118"/>
                </a:lnTo>
                <a:lnTo>
                  <a:pt x="10025" y="12215"/>
                </a:lnTo>
                <a:lnTo>
                  <a:pt x="9733" y="12361"/>
                </a:lnTo>
                <a:lnTo>
                  <a:pt x="9417" y="12531"/>
                </a:lnTo>
                <a:lnTo>
                  <a:pt x="9149" y="12726"/>
                </a:lnTo>
                <a:lnTo>
                  <a:pt x="9101" y="11363"/>
                </a:lnTo>
                <a:lnTo>
                  <a:pt x="9052" y="10001"/>
                </a:lnTo>
                <a:lnTo>
                  <a:pt x="8979" y="8662"/>
                </a:lnTo>
                <a:lnTo>
                  <a:pt x="8955" y="7300"/>
                </a:lnTo>
                <a:lnTo>
                  <a:pt x="8955" y="5913"/>
                </a:lnTo>
                <a:lnTo>
                  <a:pt x="8930" y="4526"/>
                </a:lnTo>
                <a:lnTo>
                  <a:pt x="8930" y="3942"/>
                </a:lnTo>
                <a:lnTo>
                  <a:pt x="8930" y="3358"/>
                </a:lnTo>
                <a:lnTo>
                  <a:pt x="8930" y="2774"/>
                </a:lnTo>
                <a:lnTo>
                  <a:pt x="8930" y="2214"/>
                </a:lnTo>
                <a:lnTo>
                  <a:pt x="8930" y="2166"/>
                </a:lnTo>
                <a:lnTo>
                  <a:pt x="9222" y="2020"/>
                </a:lnTo>
                <a:lnTo>
                  <a:pt x="9490" y="1849"/>
                </a:lnTo>
                <a:lnTo>
                  <a:pt x="9758" y="1679"/>
                </a:lnTo>
                <a:lnTo>
                  <a:pt x="10001" y="1533"/>
                </a:lnTo>
                <a:lnTo>
                  <a:pt x="10877" y="1046"/>
                </a:lnTo>
                <a:lnTo>
                  <a:pt x="11339" y="827"/>
                </a:lnTo>
                <a:lnTo>
                  <a:pt x="11777" y="657"/>
                </a:lnTo>
                <a:lnTo>
                  <a:pt x="12069" y="560"/>
                </a:lnTo>
                <a:lnTo>
                  <a:pt x="12385" y="511"/>
                </a:lnTo>
                <a:lnTo>
                  <a:pt x="12702" y="487"/>
                </a:lnTo>
                <a:close/>
                <a:moveTo>
                  <a:pt x="12872" y="12093"/>
                </a:moveTo>
                <a:lnTo>
                  <a:pt x="12823" y="12166"/>
                </a:lnTo>
                <a:lnTo>
                  <a:pt x="12775" y="12264"/>
                </a:lnTo>
                <a:lnTo>
                  <a:pt x="12750" y="12361"/>
                </a:lnTo>
                <a:lnTo>
                  <a:pt x="12750" y="12458"/>
                </a:lnTo>
                <a:lnTo>
                  <a:pt x="12775" y="12677"/>
                </a:lnTo>
                <a:lnTo>
                  <a:pt x="12215" y="12726"/>
                </a:lnTo>
                <a:lnTo>
                  <a:pt x="12215" y="12702"/>
                </a:lnTo>
                <a:lnTo>
                  <a:pt x="12191" y="12629"/>
                </a:lnTo>
                <a:lnTo>
                  <a:pt x="12166" y="12580"/>
                </a:lnTo>
                <a:lnTo>
                  <a:pt x="12166" y="12434"/>
                </a:lnTo>
                <a:lnTo>
                  <a:pt x="12166" y="12191"/>
                </a:lnTo>
                <a:lnTo>
                  <a:pt x="12166" y="12166"/>
                </a:lnTo>
                <a:lnTo>
                  <a:pt x="12677" y="12118"/>
                </a:lnTo>
                <a:lnTo>
                  <a:pt x="12872" y="12093"/>
                </a:lnTo>
                <a:close/>
                <a:moveTo>
                  <a:pt x="14673" y="12093"/>
                </a:moveTo>
                <a:lnTo>
                  <a:pt x="15232" y="12166"/>
                </a:lnTo>
                <a:lnTo>
                  <a:pt x="15184" y="12239"/>
                </a:lnTo>
                <a:lnTo>
                  <a:pt x="15135" y="12312"/>
                </a:lnTo>
                <a:lnTo>
                  <a:pt x="15111" y="12410"/>
                </a:lnTo>
                <a:lnTo>
                  <a:pt x="15111" y="12483"/>
                </a:lnTo>
                <a:lnTo>
                  <a:pt x="15135" y="12629"/>
                </a:lnTo>
                <a:lnTo>
                  <a:pt x="15159" y="12775"/>
                </a:lnTo>
                <a:lnTo>
                  <a:pt x="15159" y="12775"/>
                </a:lnTo>
                <a:lnTo>
                  <a:pt x="14648" y="12702"/>
                </a:lnTo>
                <a:lnTo>
                  <a:pt x="14673" y="12410"/>
                </a:lnTo>
                <a:lnTo>
                  <a:pt x="14673" y="12239"/>
                </a:lnTo>
                <a:lnTo>
                  <a:pt x="14673" y="12093"/>
                </a:lnTo>
                <a:close/>
                <a:moveTo>
                  <a:pt x="6521" y="12458"/>
                </a:moveTo>
                <a:lnTo>
                  <a:pt x="6838" y="12580"/>
                </a:lnTo>
                <a:lnTo>
                  <a:pt x="6789" y="12702"/>
                </a:lnTo>
                <a:lnTo>
                  <a:pt x="6765" y="12848"/>
                </a:lnTo>
                <a:lnTo>
                  <a:pt x="6667" y="12799"/>
                </a:lnTo>
                <a:lnTo>
                  <a:pt x="6570" y="12629"/>
                </a:lnTo>
                <a:lnTo>
                  <a:pt x="6521" y="12458"/>
                </a:lnTo>
                <a:close/>
                <a:moveTo>
                  <a:pt x="2215" y="12239"/>
                </a:moveTo>
                <a:lnTo>
                  <a:pt x="2190" y="12361"/>
                </a:lnTo>
                <a:lnTo>
                  <a:pt x="2215" y="12507"/>
                </a:lnTo>
                <a:lnTo>
                  <a:pt x="2239" y="12629"/>
                </a:lnTo>
                <a:lnTo>
                  <a:pt x="2312" y="12750"/>
                </a:lnTo>
                <a:lnTo>
                  <a:pt x="2336" y="12775"/>
                </a:lnTo>
                <a:lnTo>
                  <a:pt x="1850" y="12872"/>
                </a:lnTo>
                <a:lnTo>
                  <a:pt x="1850" y="12604"/>
                </a:lnTo>
                <a:lnTo>
                  <a:pt x="1850" y="12312"/>
                </a:lnTo>
                <a:lnTo>
                  <a:pt x="2215" y="12239"/>
                </a:lnTo>
                <a:close/>
                <a:moveTo>
                  <a:pt x="11850" y="12191"/>
                </a:moveTo>
                <a:lnTo>
                  <a:pt x="11826" y="12385"/>
                </a:lnTo>
                <a:lnTo>
                  <a:pt x="11826" y="12580"/>
                </a:lnTo>
                <a:lnTo>
                  <a:pt x="11850" y="12775"/>
                </a:lnTo>
                <a:lnTo>
                  <a:pt x="11315" y="12848"/>
                </a:lnTo>
                <a:lnTo>
                  <a:pt x="11242" y="12872"/>
                </a:lnTo>
                <a:lnTo>
                  <a:pt x="11193" y="12823"/>
                </a:lnTo>
                <a:lnTo>
                  <a:pt x="11193" y="12775"/>
                </a:lnTo>
                <a:lnTo>
                  <a:pt x="11193" y="12580"/>
                </a:lnTo>
                <a:lnTo>
                  <a:pt x="11193" y="12410"/>
                </a:lnTo>
                <a:lnTo>
                  <a:pt x="11169" y="12337"/>
                </a:lnTo>
                <a:lnTo>
                  <a:pt x="11510" y="12239"/>
                </a:lnTo>
                <a:lnTo>
                  <a:pt x="11850" y="12191"/>
                </a:lnTo>
                <a:close/>
                <a:moveTo>
                  <a:pt x="4842" y="511"/>
                </a:moveTo>
                <a:lnTo>
                  <a:pt x="5183" y="535"/>
                </a:lnTo>
                <a:lnTo>
                  <a:pt x="5548" y="584"/>
                </a:lnTo>
                <a:lnTo>
                  <a:pt x="5889" y="657"/>
                </a:lnTo>
                <a:lnTo>
                  <a:pt x="6229" y="754"/>
                </a:lnTo>
                <a:lnTo>
                  <a:pt x="6546" y="876"/>
                </a:lnTo>
                <a:lnTo>
                  <a:pt x="6862" y="1022"/>
                </a:lnTo>
                <a:lnTo>
                  <a:pt x="7178" y="1168"/>
                </a:lnTo>
                <a:lnTo>
                  <a:pt x="7470" y="1363"/>
                </a:lnTo>
                <a:lnTo>
                  <a:pt x="7738" y="1557"/>
                </a:lnTo>
                <a:lnTo>
                  <a:pt x="8006" y="1801"/>
                </a:lnTo>
                <a:lnTo>
                  <a:pt x="8225" y="2044"/>
                </a:lnTo>
                <a:lnTo>
                  <a:pt x="8444" y="2287"/>
                </a:lnTo>
                <a:lnTo>
                  <a:pt x="8492" y="2360"/>
                </a:lnTo>
                <a:lnTo>
                  <a:pt x="8444" y="2847"/>
                </a:lnTo>
                <a:lnTo>
                  <a:pt x="8419" y="3358"/>
                </a:lnTo>
                <a:lnTo>
                  <a:pt x="8444" y="4331"/>
                </a:lnTo>
                <a:lnTo>
                  <a:pt x="8468" y="5718"/>
                </a:lnTo>
                <a:lnTo>
                  <a:pt x="8468" y="7105"/>
                </a:lnTo>
                <a:lnTo>
                  <a:pt x="8468" y="7835"/>
                </a:lnTo>
                <a:lnTo>
                  <a:pt x="8492" y="8565"/>
                </a:lnTo>
                <a:lnTo>
                  <a:pt x="8541" y="10049"/>
                </a:lnTo>
                <a:lnTo>
                  <a:pt x="8614" y="11509"/>
                </a:lnTo>
                <a:lnTo>
                  <a:pt x="8663" y="12969"/>
                </a:lnTo>
                <a:lnTo>
                  <a:pt x="8663" y="12969"/>
                </a:lnTo>
                <a:lnTo>
                  <a:pt x="7860" y="12507"/>
                </a:lnTo>
                <a:lnTo>
                  <a:pt x="7446" y="12288"/>
                </a:lnTo>
                <a:lnTo>
                  <a:pt x="7032" y="12069"/>
                </a:lnTo>
                <a:lnTo>
                  <a:pt x="6765" y="11947"/>
                </a:lnTo>
                <a:lnTo>
                  <a:pt x="6497" y="11850"/>
                </a:lnTo>
                <a:lnTo>
                  <a:pt x="6205" y="11777"/>
                </a:lnTo>
                <a:lnTo>
                  <a:pt x="5937" y="11704"/>
                </a:lnTo>
                <a:lnTo>
                  <a:pt x="5353" y="11607"/>
                </a:lnTo>
                <a:lnTo>
                  <a:pt x="4769" y="11534"/>
                </a:lnTo>
                <a:lnTo>
                  <a:pt x="3650" y="11534"/>
                </a:lnTo>
                <a:lnTo>
                  <a:pt x="3066" y="11558"/>
                </a:lnTo>
                <a:lnTo>
                  <a:pt x="2507" y="11631"/>
                </a:lnTo>
                <a:lnTo>
                  <a:pt x="2044" y="11704"/>
                </a:lnTo>
                <a:lnTo>
                  <a:pt x="1533" y="11801"/>
                </a:lnTo>
                <a:lnTo>
                  <a:pt x="1290" y="11874"/>
                </a:lnTo>
                <a:lnTo>
                  <a:pt x="1047" y="11947"/>
                </a:lnTo>
                <a:lnTo>
                  <a:pt x="828" y="12045"/>
                </a:lnTo>
                <a:lnTo>
                  <a:pt x="609" y="12166"/>
                </a:lnTo>
                <a:lnTo>
                  <a:pt x="609" y="12166"/>
                </a:lnTo>
                <a:lnTo>
                  <a:pt x="633" y="11972"/>
                </a:lnTo>
                <a:lnTo>
                  <a:pt x="657" y="11777"/>
                </a:lnTo>
                <a:lnTo>
                  <a:pt x="657" y="11485"/>
                </a:lnTo>
                <a:lnTo>
                  <a:pt x="584" y="10147"/>
                </a:lnTo>
                <a:lnTo>
                  <a:pt x="536" y="9490"/>
                </a:lnTo>
                <a:lnTo>
                  <a:pt x="536" y="8833"/>
                </a:lnTo>
                <a:lnTo>
                  <a:pt x="560" y="7908"/>
                </a:lnTo>
                <a:lnTo>
                  <a:pt x="609" y="7008"/>
                </a:lnTo>
                <a:lnTo>
                  <a:pt x="657" y="6083"/>
                </a:lnTo>
                <a:lnTo>
                  <a:pt x="657" y="5645"/>
                </a:lnTo>
                <a:lnTo>
                  <a:pt x="657" y="5183"/>
                </a:lnTo>
                <a:lnTo>
                  <a:pt x="609" y="4234"/>
                </a:lnTo>
                <a:lnTo>
                  <a:pt x="584" y="3309"/>
                </a:lnTo>
                <a:lnTo>
                  <a:pt x="584" y="2896"/>
                </a:lnTo>
                <a:lnTo>
                  <a:pt x="609" y="2506"/>
                </a:lnTo>
                <a:lnTo>
                  <a:pt x="657" y="1728"/>
                </a:lnTo>
                <a:lnTo>
                  <a:pt x="949" y="1582"/>
                </a:lnTo>
                <a:lnTo>
                  <a:pt x="1241" y="1460"/>
                </a:lnTo>
                <a:lnTo>
                  <a:pt x="1801" y="1241"/>
                </a:lnTo>
                <a:lnTo>
                  <a:pt x="2653" y="949"/>
                </a:lnTo>
                <a:lnTo>
                  <a:pt x="3504" y="681"/>
                </a:lnTo>
                <a:lnTo>
                  <a:pt x="3821" y="608"/>
                </a:lnTo>
                <a:lnTo>
                  <a:pt x="4161" y="535"/>
                </a:lnTo>
                <a:lnTo>
                  <a:pt x="4502" y="511"/>
                </a:lnTo>
                <a:close/>
                <a:moveTo>
                  <a:pt x="15354" y="12191"/>
                </a:moveTo>
                <a:lnTo>
                  <a:pt x="15646" y="12239"/>
                </a:lnTo>
                <a:lnTo>
                  <a:pt x="15938" y="12337"/>
                </a:lnTo>
                <a:lnTo>
                  <a:pt x="15889" y="12507"/>
                </a:lnTo>
                <a:lnTo>
                  <a:pt x="15889" y="12653"/>
                </a:lnTo>
                <a:lnTo>
                  <a:pt x="15889" y="12994"/>
                </a:lnTo>
                <a:lnTo>
                  <a:pt x="15524" y="12872"/>
                </a:lnTo>
                <a:lnTo>
                  <a:pt x="15500" y="12702"/>
                </a:lnTo>
                <a:lnTo>
                  <a:pt x="15427" y="12507"/>
                </a:lnTo>
                <a:lnTo>
                  <a:pt x="15378" y="12337"/>
                </a:lnTo>
                <a:lnTo>
                  <a:pt x="15330" y="12191"/>
                </a:lnTo>
                <a:close/>
                <a:moveTo>
                  <a:pt x="1509" y="12385"/>
                </a:moveTo>
                <a:lnTo>
                  <a:pt x="1460" y="12677"/>
                </a:lnTo>
                <a:lnTo>
                  <a:pt x="1436" y="12848"/>
                </a:lnTo>
                <a:lnTo>
                  <a:pt x="1460" y="13018"/>
                </a:lnTo>
                <a:lnTo>
                  <a:pt x="1290" y="13091"/>
                </a:lnTo>
                <a:lnTo>
                  <a:pt x="1290" y="12969"/>
                </a:lnTo>
                <a:lnTo>
                  <a:pt x="1290" y="12726"/>
                </a:lnTo>
                <a:lnTo>
                  <a:pt x="1266" y="12580"/>
                </a:lnTo>
                <a:lnTo>
                  <a:pt x="1241" y="12458"/>
                </a:lnTo>
                <a:lnTo>
                  <a:pt x="1509" y="12385"/>
                </a:lnTo>
                <a:close/>
                <a:moveTo>
                  <a:pt x="10926" y="12385"/>
                </a:moveTo>
                <a:lnTo>
                  <a:pt x="10877" y="12531"/>
                </a:lnTo>
                <a:lnTo>
                  <a:pt x="10828" y="12750"/>
                </a:lnTo>
                <a:lnTo>
                  <a:pt x="10804" y="12969"/>
                </a:lnTo>
                <a:lnTo>
                  <a:pt x="10366" y="13091"/>
                </a:lnTo>
                <a:lnTo>
                  <a:pt x="10366" y="12921"/>
                </a:lnTo>
                <a:lnTo>
                  <a:pt x="10366" y="12750"/>
                </a:lnTo>
                <a:lnTo>
                  <a:pt x="10366" y="12677"/>
                </a:lnTo>
                <a:lnTo>
                  <a:pt x="10342" y="12604"/>
                </a:lnTo>
                <a:lnTo>
                  <a:pt x="10536" y="12531"/>
                </a:lnTo>
                <a:lnTo>
                  <a:pt x="10926" y="12385"/>
                </a:lnTo>
                <a:close/>
                <a:moveTo>
                  <a:pt x="7105" y="12726"/>
                </a:moveTo>
                <a:lnTo>
                  <a:pt x="7641" y="13018"/>
                </a:lnTo>
                <a:lnTo>
                  <a:pt x="7616" y="13115"/>
                </a:lnTo>
                <a:lnTo>
                  <a:pt x="7616" y="13140"/>
                </a:lnTo>
                <a:lnTo>
                  <a:pt x="7397" y="13042"/>
                </a:lnTo>
                <a:lnTo>
                  <a:pt x="7178" y="12969"/>
                </a:lnTo>
                <a:lnTo>
                  <a:pt x="7130" y="12823"/>
                </a:lnTo>
                <a:lnTo>
                  <a:pt x="7105" y="12726"/>
                </a:lnTo>
                <a:close/>
                <a:moveTo>
                  <a:pt x="16181" y="12410"/>
                </a:moveTo>
                <a:lnTo>
                  <a:pt x="16303" y="12458"/>
                </a:lnTo>
                <a:lnTo>
                  <a:pt x="16254" y="12604"/>
                </a:lnTo>
                <a:lnTo>
                  <a:pt x="16230" y="12775"/>
                </a:lnTo>
                <a:lnTo>
                  <a:pt x="16206" y="13140"/>
                </a:lnTo>
                <a:lnTo>
                  <a:pt x="16157" y="13115"/>
                </a:lnTo>
                <a:lnTo>
                  <a:pt x="16206" y="13067"/>
                </a:lnTo>
                <a:lnTo>
                  <a:pt x="16206" y="12994"/>
                </a:lnTo>
                <a:lnTo>
                  <a:pt x="16181" y="12702"/>
                </a:lnTo>
                <a:lnTo>
                  <a:pt x="16181" y="12410"/>
                </a:lnTo>
                <a:close/>
                <a:moveTo>
                  <a:pt x="10025" y="12750"/>
                </a:moveTo>
                <a:lnTo>
                  <a:pt x="9977" y="12994"/>
                </a:lnTo>
                <a:lnTo>
                  <a:pt x="9928" y="13213"/>
                </a:lnTo>
                <a:lnTo>
                  <a:pt x="9928" y="13261"/>
                </a:lnTo>
                <a:lnTo>
                  <a:pt x="9563" y="13432"/>
                </a:lnTo>
                <a:lnTo>
                  <a:pt x="9563" y="13286"/>
                </a:lnTo>
                <a:lnTo>
                  <a:pt x="9563" y="13164"/>
                </a:lnTo>
                <a:lnTo>
                  <a:pt x="9539" y="13067"/>
                </a:lnTo>
                <a:lnTo>
                  <a:pt x="9539" y="13042"/>
                </a:lnTo>
                <a:lnTo>
                  <a:pt x="9563" y="13018"/>
                </a:lnTo>
                <a:lnTo>
                  <a:pt x="9782" y="12896"/>
                </a:lnTo>
                <a:lnTo>
                  <a:pt x="10025" y="12750"/>
                </a:lnTo>
                <a:close/>
                <a:moveTo>
                  <a:pt x="8030" y="13261"/>
                </a:moveTo>
                <a:lnTo>
                  <a:pt x="8322" y="13432"/>
                </a:lnTo>
                <a:lnTo>
                  <a:pt x="8614" y="13553"/>
                </a:lnTo>
                <a:lnTo>
                  <a:pt x="8565" y="13675"/>
                </a:lnTo>
                <a:lnTo>
                  <a:pt x="8541" y="13870"/>
                </a:lnTo>
                <a:lnTo>
                  <a:pt x="8419" y="13724"/>
                </a:lnTo>
                <a:lnTo>
                  <a:pt x="8298" y="13602"/>
                </a:lnTo>
                <a:lnTo>
                  <a:pt x="8030" y="13383"/>
                </a:lnTo>
                <a:lnTo>
                  <a:pt x="8030" y="13261"/>
                </a:lnTo>
                <a:close/>
                <a:moveTo>
                  <a:pt x="9247" y="13261"/>
                </a:moveTo>
                <a:lnTo>
                  <a:pt x="9247" y="13383"/>
                </a:lnTo>
                <a:lnTo>
                  <a:pt x="9271" y="13578"/>
                </a:lnTo>
                <a:lnTo>
                  <a:pt x="9052" y="13724"/>
                </a:lnTo>
                <a:lnTo>
                  <a:pt x="8857" y="13894"/>
                </a:lnTo>
                <a:lnTo>
                  <a:pt x="8857" y="13699"/>
                </a:lnTo>
                <a:lnTo>
                  <a:pt x="8857" y="13626"/>
                </a:lnTo>
                <a:lnTo>
                  <a:pt x="8930" y="13602"/>
                </a:lnTo>
                <a:lnTo>
                  <a:pt x="8979" y="13553"/>
                </a:lnTo>
                <a:lnTo>
                  <a:pt x="9052" y="13456"/>
                </a:lnTo>
                <a:lnTo>
                  <a:pt x="9101" y="13407"/>
                </a:lnTo>
                <a:lnTo>
                  <a:pt x="9149" y="13334"/>
                </a:lnTo>
                <a:lnTo>
                  <a:pt x="9247" y="13261"/>
                </a:lnTo>
                <a:close/>
                <a:moveTo>
                  <a:pt x="4550" y="0"/>
                </a:moveTo>
                <a:lnTo>
                  <a:pt x="4185" y="24"/>
                </a:lnTo>
                <a:lnTo>
                  <a:pt x="3845" y="49"/>
                </a:lnTo>
                <a:lnTo>
                  <a:pt x="3504" y="122"/>
                </a:lnTo>
                <a:lnTo>
                  <a:pt x="3042" y="243"/>
                </a:lnTo>
                <a:lnTo>
                  <a:pt x="2580" y="414"/>
                </a:lnTo>
                <a:lnTo>
                  <a:pt x="1679" y="754"/>
                </a:lnTo>
                <a:lnTo>
                  <a:pt x="1290" y="876"/>
                </a:lnTo>
                <a:lnTo>
                  <a:pt x="852" y="1046"/>
                </a:lnTo>
                <a:lnTo>
                  <a:pt x="633" y="1168"/>
                </a:lnTo>
                <a:lnTo>
                  <a:pt x="438" y="1290"/>
                </a:lnTo>
                <a:lnTo>
                  <a:pt x="292" y="1436"/>
                </a:lnTo>
                <a:lnTo>
                  <a:pt x="195" y="1606"/>
                </a:lnTo>
                <a:lnTo>
                  <a:pt x="171" y="1703"/>
                </a:lnTo>
                <a:lnTo>
                  <a:pt x="195" y="1801"/>
                </a:lnTo>
                <a:lnTo>
                  <a:pt x="122" y="2093"/>
                </a:lnTo>
                <a:lnTo>
                  <a:pt x="73" y="2409"/>
                </a:lnTo>
                <a:lnTo>
                  <a:pt x="49" y="2725"/>
                </a:lnTo>
                <a:lnTo>
                  <a:pt x="49" y="3066"/>
                </a:lnTo>
                <a:lnTo>
                  <a:pt x="73" y="3699"/>
                </a:lnTo>
                <a:lnTo>
                  <a:pt x="98" y="4331"/>
                </a:lnTo>
                <a:lnTo>
                  <a:pt x="122" y="5183"/>
                </a:lnTo>
                <a:lnTo>
                  <a:pt x="122" y="6034"/>
                </a:lnTo>
                <a:lnTo>
                  <a:pt x="98" y="6886"/>
                </a:lnTo>
                <a:lnTo>
                  <a:pt x="25" y="7738"/>
                </a:lnTo>
                <a:lnTo>
                  <a:pt x="0" y="8468"/>
                </a:lnTo>
                <a:lnTo>
                  <a:pt x="0" y="9198"/>
                </a:lnTo>
                <a:lnTo>
                  <a:pt x="0" y="9928"/>
                </a:lnTo>
                <a:lnTo>
                  <a:pt x="49" y="10633"/>
                </a:lnTo>
                <a:lnTo>
                  <a:pt x="122" y="11680"/>
                </a:lnTo>
                <a:lnTo>
                  <a:pt x="122" y="12045"/>
                </a:lnTo>
                <a:lnTo>
                  <a:pt x="122" y="12166"/>
                </a:lnTo>
                <a:lnTo>
                  <a:pt x="171" y="12264"/>
                </a:lnTo>
                <a:lnTo>
                  <a:pt x="195" y="12337"/>
                </a:lnTo>
                <a:lnTo>
                  <a:pt x="292" y="12385"/>
                </a:lnTo>
                <a:lnTo>
                  <a:pt x="341" y="12410"/>
                </a:lnTo>
                <a:lnTo>
                  <a:pt x="365" y="12507"/>
                </a:lnTo>
                <a:lnTo>
                  <a:pt x="414" y="12580"/>
                </a:lnTo>
                <a:lnTo>
                  <a:pt x="487" y="12629"/>
                </a:lnTo>
                <a:lnTo>
                  <a:pt x="584" y="12629"/>
                </a:lnTo>
                <a:lnTo>
                  <a:pt x="803" y="12580"/>
                </a:lnTo>
                <a:lnTo>
                  <a:pt x="803" y="12896"/>
                </a:lnTo>
                <a:lnTo>
                  <a:pt x="803" y="13188"/>
                </a:lnTo>
                <a:lnTo>
                  <a:pt x="828" y="13334"/>
                </a:lnTo>
                <a:lnTo>
                  <a:pt x="876" y="13480"/>
                </a:lnTo>
                <a:lnTo>
                  <a:pt x="925" y="13529"/>
                </a:lnTo>
                <a:lnTo>
                  <a:pt x="998" y="13578"/>
                </a:lnTo>
                <a:lnTo>
                  <a:pt x="1144" y="13578"/>
                </a:lnTo>
                <a:lnTo>
                  <a:pt x="1217" y="13553"/>
                </a:lnTo>
                <a:lnTo>
                  <a:pt x="1241" y="13529"/>
                </a:lnTo>
                <a:lnTo>
                  <a:pt x="1363" y="13529"/>
                </a:lnTo>
                <a:lnTo>
                  <a:pt x="1485" y="13505"/>
                </a:lnTo>
                <a:lnTo>
                  <a:pt x="1704" y="13432"/>
                </a:lnTo>
                <a:lnTo>
                  <a:pt x="2142" y="13310"/>
                </a:lnTo>
                <a:lnTo>
                  <a:pt x="2604" y="13213"/>
                </a:lnTo>
                <a:lnTo>
                  <a:pt x="3188" y="13140"/>
                </a:lnTo>
                <a:lnTo>
                  <a:pt x="3772" y="13091"/>
                </a:lnTo>
                <a:lnTo>
                  <a:pt x="4356" y="13067"/>
                </a:lnTo>
                <a:lnTo>
                  <a:pt x="4940" y="13091"/>
                </a:lnTo>
                <a:lnTo>
                  <a:pt x="5402" y="13115"/>
                </a:lnTo>
                <a:lnTo>
                  <a:pt x="5937" y="13164"/>
                </a:lnTo>
                <a:lnTo>
                  <a:pt x="6473" y="13261"/>
                </a:lnTo>
                <a:lnTo>
                  <a:pt x="6740" y="13334"/>
                </a:lnTo>
                <a:lnTo>
                  <a:pt x="7008" y="13407"/>
                </a:lnTo>
                <a:lnTo>
                  <a:pt x="7251" y="13505"/>
                </a:lnTo>
                <a:lnTo>
                  <a:pt x="7495" y="13626"/>
                </a:lnTo>
                <a:lnTo>
                  <a:pt x="7714" y="13772"/>
                </a:lnTo>
                <a:lnTo>
                  <a:pt x="7908" y="13918"/>
                </a:lnTo>
                <a:lnTo>
                  <a:pt x="8079" y="14088"/>
                </a:lnTo>
                <a:lnTo>
                  <a:pt x="8225" y="14307"/>
                </a:lnTo>
                <a:lnTo>
                  <a:pt x="8322" y="14526"/>
                </a:lnTo>
                <a:lnTo>
                  <a:pt x="8371" y="14794"/>
                </a:lnTo>
                <a:lnTo>
                  <a:pt x="8419" y="14891"/>
                </a:lnTo>
                <a:lnTo>
                  <a:pt x="8468" y="14940"/>
                </a:lnTo>
                <a:lnTo>
                  <a:pt x="8565" y="14964"/>
                </a:lnTo>
                <a:lnTo>
                  <a:pt x="8638" y="14964"/>
                </a:lnTo>
                <a:lnTo>
                  <a:pt x="8736" y="14916"/>
                </a:lnTo>
                <a:lnTo>
                  <a:pt x="8809" y="14843"/>
                </a:lnTo>
                <a:lnTo>
                  <a:pt x="8857" y="14770"/>
                </a:lnTo>
                <a:lnTo>
                  <a:pt x="8857" y="14648"/>
                </a:lnTo>
                <a:lnTo>
                  <a:pt x="8833" y="14599"/>
                </a:lnTo>
                <a:lnTo>
                  <a:pt x="9052" y="14332"/>
                </a:lnTo>
                <a:lnTo>
                  <a:pt x="9247" y="14113"/>
                </a:lnTo>
                <a:lnTo>
                  <a:pt x="9514" y="13943"/>
                </a:lnTo>
                <a:lnTo>
                  <a:pt x="9806" y="13772"/>
                </a:lnTo>
                <a:lnTo>
                  <a:pt x="10220" y="13602"/>
                </a:lnTo>
                <a:lnTo>
                  <a:pt x="10658" y="13456"/>
                </a:lnTo>
                <a:lnTo>
                  <a:pt x="11096" y="13334"/>
                </a:lnTo>
                <a:lnTo>
                  <a:pt x="11534" y="13261"/>
                </a:lnTo>
                <a:lnTo>
                  <a:pt x="12045" y="13188"/>
                </a:lnTo>
                <a:lnTo>
                  <a:pt x="12580" y="13140"/>
                </a:lnTo>
                <a:lnTo>
                  <a:pt x="13626" y="13091"/>
                </a:lnTo>
                <a:lnTo>
                  <a:pt x="13967" y="13091"/>
                </a:lnTo>
                <a:lnTo>
                  <a:pt x="14308" y="13115"/>
                </a:lnTo>
                <a:lnTo>
                  <a:pt x="14648" y="13140"/>
                </a:lnTo>
                <a:lnTo>
                  <a:pt x="14965" y="13188"/>
                </a:lnTo>
                <a:lnTo>
                  <a:pt x="15305" y="13261"/>
                </a:lnTo>
                <a:lnTo>
                  <a:pt x="15622" y="13359"/>
                </a:lnTo>
                <a:lnTo>
                  <a:pt x="15938" y="13480"/>
                </a:lnTo>
                <a:lnTo>
                  <a:pt x="16254" y="13651"/>
                </a:lnTo>
                <a:lnTo>
                  <a:pt x="16303" y="13675"/>
                </a:lnTo>
                <a:lnTo>
                  <a:pt x="16376" y="13675"/>
                </a:lnTo>
                <a:lnTo>
                  <a:pt x="16425" y="13651"/>
                </a:lnTo>
                <a:lnTo>
                  <a:pt x="16473" y="13626"/>
                </a:lnTo>
                <a:lnTo>
                  <a:pt x="16522" y="13578"/>
                </a:lnTo>
                <a:lnTo>
                  <a:pt x="16546" y="13529"/>
                </a:lnTo>
                <a:lnTo>
                  <a:pt x="16571" y="13456"/>
                </a:lnTo>
                <a:lnTo>
                  <a:pt x="16571" y="13407"/>
                </a:lnTo>
                <a:lnTo>
                  <a:pt x="16595" y="13310"/>
                </a:lnTo>
                <a:lnTo>
                  <a:pt x="16595" y="12921"/>
                </a:lnTo>
                <a:lnTo>
                  <a:pt x="16571" y="12531"/>
                </a:lnTo>
                <a:lnTo>
                  <a:pt x="16765" y="12556"/>
                </a:lnTo>
                <a:lnTo>
                  <a:pt x="16911" y="12556"/>
                </a:lnTo>
                <a:lnTo>
                  <a:pt x="17082" y="12531"/>
                </a:lnTo>
                <a:lnTo>
                  <a:pt x="17228" y="12483"/>
                </a:lnTo>
                <a:lnTo>
                  <a:pt x="17301" y="12458"/>
                </a:lnTo>
                <a:lnTo>
                  <a:pt x="17325" y="12410"/>
                </a:lnTo>
                <a:lnTo>
                  <a:pt x="17374" y="12361"/>
                </a:lnTo>
                <a:lnTo>
                  <a:pt x="17374" y="12312"/>
                </a:lnTo>
                <a:lnTo>
                  <a:pt x="17398" y="12264"/>
                </a:lnTo>
                <a:lnTo>
                  <a:pt x="17374" y="12191"/>
                </a:lnTo>
                <a:lnTo>
                  <a:pt x="17349" y="12142"/>
                </a:lnTo>
                <a:lnTo>
                  <a:pt x="17301" y="12118"/>
                </a:lnTo>
                <a:lnTo>
                  <a:pt x="17325" y="11972"/>
                </a:lnTo>
                <a:lnTo>
                  <a:pt x="17349" y="11826"/>
                </a:lnTo>
                <a:lnTo>
                  <a:pt x="17349" y="11558"/>
                </a:lnTo>
                <a:lnTo>
                  <a:pt x="17325" y="10998"/>
                </a:lnTo>
                <a:lnTo>
                  <a:pt x="17301" y="8881"/>
                </a:lnTo>
                <a:lnTo>
                  <a:pt x="17301" y="7178"/>
                </a:lnTo>
                <a:lnTo>
                  <a:pt x="17301" y="6326"/>
                </a:lnTo>
                <a:lnTo>
                  <a:pt x="17349" y="5475"/>
                </a:lnTo>
                <a:lnTo>
                  <a:pt x="17374" y="4380"/>
                </a:lnTo>
                <a:lnTo>
                  <a:pt x="17374" y="3820"/>
                </a:lnTo>
                <a:lnTo>
                  <a:pt x="17374" y="3285"/>
                </a:lnTo>
                <a:lnTo>
                  <a:pt x="17349" y="2920"/>
                </a:lnTo>
                <a:lnTo>
                  <a:pt x="17325" y="2531"/>
                </a:lnTo>
                <a:lnTo>
                  <a:pt x="17301" y="2336"/>
                </a:lnTo>
                <a:lnTo>
                  <a:pt x="17276" y="2141"/>
                </a:lnTo>
                <a:lnTo>
                  <a:pt x="17228" y="1971"/>
                </a:lnTo>
                <a:lnTo>
                  <a:pt x="17130" y="1801"/>
                </a:lnTo>
                <a:lnTo>
                  <a:pt x="17179" y="1728"/>
                </a:lnTo>
                <a:lnTo>
                  <a:pt x="17203" y="1630"/>
                </a:lnTo>
                <a:lnTo>
                  <a:pt x="17203" y="1557"/>
                </a:lnTo>
                <a:lnTo>
                  <a:pt x="17155" y="1460"/>
                </a:lnTo>
                <a:lnTo>
                  <a:pt x="16911" y="1217"/>
                </a:lnTo>
                <a:lnTo>
                  <a:pt x="16644" y="998"/>
                </a:lnTo>
                <a:lnTo>
                  <a:pt x="16352" y="803"/>
                </a:lnTo>
                <a:lnTo>
                  <a:pt x="16035" y="633"/>
                </a:lnTo>
                <a:lnTo>
                  <a:pt x="15719" y="487"/>
                </a:lnTo>
                <a:lnTo>
                  <a:pt x="15378" y="365"/>
                </a:lnTo>
                <a:lnTo>
                  <a:pt x="15038" y="268"/>
                </a:lnTo>
                <a:lnTo>
                  <a:pt x="14697" y="195"/>
                </a:lnTo>
                <a:lnTo>
                  <a:pt x="14356" y="146"/>
                </a:lnTo>
                <a:lnTo>
                  <a:pt x="14016" y="97"/>
                </a:lnTo>
                <a:lnTo>
                  <a:pt x="13626" y="49"/>
                </a:lnTo>
                <a:lnTo>
                  <a:pt x="13261" y="24"/>
                </a:lnTo>
                <a:lnTo>
                  <a:pt x="12896" y="24"/>
                </a:lnTo>
                <a:lnTo>
                  <a:pt x="12531" y="49"/>
                </a:lnTo>
                <a:lnTo>
                  <a:pt x="12166" y="97"/>
                </a:lnTo>
                <a:lnTo>
                  <a:pt x="11826" y="170"/>
                </a:lnTo>
                <a:lnTo>
                  <a:pt x="11583" y="243"/>
                </a:lnTo>
                <a:lnTo>
                  <a:pt x="11339" y="316"/>
                </a:lnTo>
                <a:lnTo>
                  <a:pt x="10877" y="560"/>
                </a:lnTo>
                <a:lnTo>
                  <a:pt x="10415" y="803"/>
                </a:lnTo>
                <a:lnTo>
                  <a:pt x="9977" y="1046"/>
                </a:lnTo>
                <a:lnTo>
                  <a:pt x="9441" y="1338"/>
                </a:lnTo>
                <a:lnTo>
                  <a:pt x="9125" y="1509"/>
                </a:lnTo>
                <a:lnTo>
                  <a:pt x="8857" y="1703"/>
                </a:lnTo>
                <a:lnTo>
                  <a:pt x="8809" y="1679"/>
                </a:lnTo>
                <a:lnTo>
                  <a:pt x="8687" y="1679"/>
                </a:lnTo>
                <a:lnTo>
                  <a:pt x="8638" y="1728"/>
                </a:lnTo>
                <a:lnTo>
                  <a:pt x="8419" y="1460"/>
                </a:lnTo>
                <a:lnTo>
                  <a:pt x="8152" y="1217"/>
                </a:lnTo>
                <a:lnTo>
                  <a:pt x="7884" y="1022"/>
                </a:lnTo>
                <a:lnTo>
                  <a:pt x="7592" y="803"/>
                </a:lnTo>
                <a:lnTo>
                  <a:pt x="7276" y="633"/>
                </a:lnTo>
                <a:lnTo>
                  <a:pt x="6959" y="487"/>
                </a:lnTo>
                <a:lnTo>
                  <a:pt x="6643" y="341"/>
                </a:lnTo>
                <a:lnTo>
                  <a:pt x="6302" y="243"/>
                </a:lnTo>
                <a:lnTo>
                  <a:pt x="5962" y="146"/>
                </a:lnTo>
                <a:lnTo>
                  <a:pt x="5597" y="73"/>
                </a:lnTo>
                <a:lnTo>
                  <a:pt x="5256" y="24"/>
                </a:lnTo>
                <a:lnTo>
                  <a:pt x="4891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4" name="Google Shape;64;p12"/>
          <p:cNvSpPr txBox="1"/>
          <p:nvPr/>
        </p:nvSpPr>
        <p:spPr>
          <a:xfrm>
            <a:off x="835275" y="1730550"/>
            <a:ext cx="3429600" cy="22071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FFFFFF"/>
                </a:solidFill>
                <a:latin typeface="Sniglet"/>
                <a:ea typeface="Sniglet"/>
                <a:cs typeface="Sniglet"/>
                <a:sym typeface="Sniglet"/>
              </a:rPr>
              <a:t>EDIT IN GOOGLE SLIDES</a:t>
            </a:r>
            <a:endParaRPr sz="1200">
              <a:solidFill>
                <a:srgbClr val="FFFFFF"/>
              </a:solidFill>
              <a:latin typeface="Sniglet"/>
              <a:ea typeface="Sniglet"/>
              <a:cs typeface="Sniglet"/>
              <a:sym typeface="Sniglet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200">
                <a:solidFill>
                  <a:srgbClr val="FFFFFF"/>
                </a:solidFill>
                <a:latin typeface="Sniglet"/>
                <a:ea typeface="Sniglet"/>
                <a:cs typeface="Sniglet"/>
                <a:sym typeface="Sniglet"/>
              </a:rPr>
              <a:t>Click on the button under the presentation preview that says "Use as Google Slides Theme".</a:t>
            </a:r>
            <a:endParaRPr sz="1200">
              <a:solidFill>
                <a:srgbClr val="FFFFFF"/>
              </a:solidFill>
              <a:latin typeface="Sniglet"/>
              <a:ea typeface="Sniglet"/>
              <a:cs typeface="Sniglet"/>
              <a:sym typeface="Sniglet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200">
                <a:solidFill>
                  <a:srgbClr val="FFFFFF"/>
                </a:solidFill>
                <a:latin typeface="Sniglet"/>
                <a:ea typeface="Sniglet"/>
                <a:cs typeface="Sniglet"/>
                <a:sym typeface="Sniglet"/>
              </a:rPr>
              <a:t>You will get a copy of this document on your Google Drive and will be able to edit, add or delete slides.</a:t>
            </a:r>
            <a:endParaRPr sz="1200">
              <a:solidFill>
                <a:srgbClr val="FFFFFF"/>
              </a:solidFill>
              <a:latin typeface="Sniglet"/>
              <a:ea typeface="Sniglet"/>
              <a:cs typeface="Sniglet"/>
              <a:sym typeface="Sniglet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200">
                <a:solidFill>
                  <a:srgbClr val="FFFFFF"/>
                </a:solidFill>
                <a:latin typeface="Sniglet"/>
                <a:ea typeface="Sniglet"/>
                <a:cs typeface="Sniglet"/>
                <a:sym typeface="Sniglet"/>
              </a:rPr>
              <a:t>You have to be signed in to your Google account.</a:t>
            </a:r>
            <a:endParaRPr sz="1200">
              <a:solidFill>
                <a:srgbClr val="FFFFFF"/>
              </a:solidFill>
              <a:latin typeface="Sniglet"/>
              <a:ea typeface="Sniglet"/>
              <a:cs typeface="Sniglet"/>
              <a:sym typeface="Sniglet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rgbClr val="FFFFFF"/>
              </a:solidFill>
              <a:latin typeface="Sniglet"/>
              <a:ea typeface="Sniglet"/>
              <a:cs typeface="Sniglet"/>
              <a:sym typeface="Sniglet"/>
            </a:endParaRPr>
          </a:p>
        </p:txBody>
      </p:sp>
      <p:sp>
        <p:nvSpPr>
          <p:cNvPr id="65" name="Google Shape;65;p12"/>
          <p:cNvSpPr txBox="1"/>
          <p:nvPr/>
        </p:nvSpPr>
        <p:spPr>
          <a:xfrm>
            <a:off x="4729082" y="1730550"/>
            <a:ext cx="3579600" cy="22071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FFFFFF"/>
                </a:solidFill>
                <a:latin typeface="Sniglet"/>
                <a:ea typeface="Sniglet"/>
                <a:cs typeface="Sniglet"/>
                <a:sym typeface="Sniglet"/>
              </a:rPr>
              <a:t>EDIT IN POWERPOINT®</a:t>
            </a:r>
            <a:endParaRPr sz="1200">
              <a:solidFill>
                <a:srgbClr val="FFFFFF"/>
              </a:solidFill>
              <a:latin typeface="Sniglet"/>
              <a:ea typeface="Sniglet"/>
              <a:cs typeface="Sniglet"/>
              <a:sym typeface="Sniglet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FFFFFF"/>
                </a:solidFill>
                <a:latin typeface="Sniglet"/>
                <a:ea typeface="Sniglet"/>
                <a:cs typeface="Sniglet"/>
                <a:sym typeface="Sniglet"/>
              </a:rPr>
              <a:t>Click on the button under the presentation preview that says "Download as PowerPoint template". You will get a .pptx file that you can edit in PowerPoint.</a:t>
            </a:r>
            <a:endParaRPr sz="1200">
              <a:solidFill>
                <a:srgbClr val="FFFFFF"/>
              </a:solidFill>
              <a:latin typeface="Sniglet"/>
              <a:ea typeface="Sniglet"/>
              <a:cs typeface="Sniglet"/>
              <a:sym typeface="Sniglet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FFFFFF"/>
                </a:solidFill>
                <a:latin typeface="Sniglet"/>
                <a:ea typeface="Sniglet"/>
                <a:cs typeface="Sniglet"/>
                <a:sym typeface="Sniglet"/>
              </a:rPr>
              <a:t>Remember to download and install the fonts used in this presentation (you’ll find the links to the font files needed in the </a:t>
            </a:r>
            <a:r>
              <a:rPr lang="en" sz="1200" u="sng">
                <a:solidFill>
                  <a:srgbClr val="FFFFFF"/>
                </a:solidFill>
                <a:latin typeface="Sniglet"/>
                <a:ea typeface="Sniglet"/>
                <a:cs typeface="Sniglet"/>
                <a:sym typeface="Sniglet"/>
                <a:hlinkClick action="ppaction://hlinksldjump" r:id="rId3"/>
              </a:rPr>
              <a:t>Presentation design slide</a:t>
            </a:r>
            <a:r>
              <a:rPr lang="en" sz="1200">
                <a:solidFill>
                  <a:srgbClr val="FFFFFF"/>
                </a:solidFill>
                <a:latin typeface="Sniglet"/>
                <a:ea typeface="Sniglet"/>
                <a:cs typeface="Sniglet"/>
                <a:sym typeface="Sniglet"/>
              </a:rPr>
              <a:t>)</a:t>
            </a:r>
            <a:endParaRPr sz="1200">
              <a:solidFill>
                <a:srgbClr val="FFFFFF"/>
              </a:solidFill>
              <a:latin typeface="Sniglet"/>
              <a:ea typeface="Sniglet"/>
              <a:cs typeface="Sniglet"/>
              <a:sym typeface="Sniglet"/>
            </a:endParaRPr>
          </a:p>
        </p:txBody>
      </p:sp>
      <p:sp>
        <p:nvSpPr>
          <p:cNvPr id="66" name="Google Shape;66;p12"/>
          <p:cNvSpPr txBox="1"/>
          <p:nvPr/>
        </p:nvSpPr>
        <p:spPr>
          <a:xfrm>
            <a:off x="835275" y="3829725"/>
            <a:ext cx="7473300" cy="826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100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C9DAF8"/>
                </a:solidFill>
                <a:latin typeface="Sniglet"/>
                <a:ea typeface="Sniglet"/>
                <a:cs typeface="Sniglet"/>
                <a:sym typeface="Sniglet"/>
              </a:rPr>
              <a:t>More info on how to use this template at </a:t>
            </a:r>
            <a:r>
              <a:rPr lang="en" sz="1200" u="sng">
                <a:solidFill>
                  <a:srgbClr val="C9DAF8"/>
                </a:solidFill>
                <a:latin typeface="Sniglet"/>
                <a:ea typeface="Sniglet"/>
                <a:cs typeface="Sniglet"/>
                <a:sym typeface="Sniglet"/>
                <a:hlinkClick r:id="rId4"/>
              </a:rPr>
              <a:t>www.slidescarnival.com/help-use-presentation-template</a:t>
            </a:r>
            <a:endParaRPr sz="1200">
              <a:solidFill>
                <a:srgbClr val="C9DAF8"/>
              </a:solidFill>
              <a:latin typeface="Sniglet"/>
              <a:ea typeface="Sniglet"/>
              <a:cs typeface="Sniglet"/>
              <a:sym typeface="Sniglet"/>
            </a:endParaRPr>
          </a:p>
          <a:p>
            <a:pPr indent="0" lvl="0" marL="0" rtl="0" algn="l">
              <a:spcBef>
                <a:spcPts val="100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C9DAF8"/>
                </a:solidFill>
                <a:latin typeface="Sniglet"/>
                <a:ea typeface="Sniglet"/>
                <a:cs typeface="Sniglet"/>
                <a:sym typeface="Sniglet"/>
              </a:rPr>
              <a:t>This template is free to use under </a:t>
            </a:r>
            <a:r>
              <a:rPr lang="en" sz="1200" u="sng">
                <a:solidFill>
                  <a:srgbClr val="C9DAF8"/>
                </a:solidFill>
                <a:latin typeface="Sniglet"/>
                <a:ea typeface="Sniglet"/>
                <a:cs typeface="Sniglet"/>
                <a:sym typeface="Sniglet"/>
                <a:hlinkClick r:id="rId5"/>
              </a:rPr>
              <a:t>Creative Commons Attribution license</a:t>
            </a:r>
            <a:r>
              <a:rPr lang="en" sz="1200">
                <a:solidFill>
                  <a:srgbClr val="C9DAF8"/>
                </a:solidFill>
                <a:latin typeface="Sniglet"/>
                <a:ea typeface="Sniglet"/>
                <a:cs typeface="Sniglet"/>
                <a:sym typeface="Sniglet"/>
              </a:rPr>
              <a:t>. </a:t>
            </a:r>
            <a:r>
              <a:rPr lang="en" sz="1200">
                <a:solidFill>
                  <a:srgbClr val="C9DAF8"/>
                </a:solidFill>
                <a:latin typeface="Sniglet"/>
                <a:ea typeface="Sniglet"/>
                <a:cs typeface="Sniglet"/>
                <a:sym typeface="Sniglet"/>
              </a:rPr>
              <a:t>You can keep the Credits slide or mention SlidesCarnival and other resources used in a slide footer</a:t>
            </a:r>
            <a:r>
              <a:rPr lang="en" sz="1200">
                <a:solidFill>
                  <a:srgbClr val="C9DAF8"/>
                </a:solidFill>
                <a:latin typeface="Sniglet"/>
                <a:ea typeface="Sniglet"/>
                <a:cs typeface="Sniglet"/>
                <a:sym typeface="Sniglet"/>
              </a:rPr>
              <a:t>.</a:t>
            </a:r>
            <a:endParaRPr sz="1200">
              <a:solidFill>
                <a:srgbClr val="C9DAF8"/>
              </a:solidFill>
              <a:latin typeface="Sniglet"/>
              <a:ea typeface="Sniglet"/>
              <a:cs typeface="Sniglet"/>
              <a:sym typeface="Sniglet"/>
            </a:endParaRPr>
          </a:p>
          <a:p>
            <a:pPr indent="0" lvl="0" marL="0" rtl="0" algn="l">
              <a:spcBef>
                <a:spcPts val="100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rgbClr val="C9DAF8"/>
              </a:solidFill>
              <a:latin typeface="Sniglet"/>
              <a:ea typeface="Sniglet"/>
              <a:cs typeface="Sniglet"/>
              <a:sym typeface="Sniglet"/>
            </a:endParaRPr>
          </a:p>
          <a:p>
            <a:pPr indent="0" lvl="0" marL="0" rtl="0" algn="l">
              <a:spcBef>
                <a:spcPts val="1000"/>
              </a:spcBef>
              <a:spcAft>
                <a:spcPts val="1000"/>
              </a:spcAft>
              <a:buNone/>
            </a:pPr>
            <a:r>
              <a:t/>
            </a:r>
            <a:endParaRPr sz="1200">
              <a:solidFill>
                <a:srgbClr val="C9DAF8"/>
              </a:solidFill>
              <a:latin typeface="Sniglet"/>
              <a:ea typeface="Sniglet"/>
              <a:cs typeface="Sniglet"/>
              <a:sym typeface="Sniglet"/>
            </a:endParaRPr>
          </a:p>
        </p:txBody>
      </p:sp>
      <p:sp>
        <p:nvSpPr>
          <p:cNvPr id="67" name="Google Shape;67;p12"/>
          <p:cNvSpPr txBox="1"/>
          <p:nvPr>
            <p:ph idx="12" type="sldNum"/>
          </p:nvPr>
        </p:nvSpPr>
        <p:spPr>
          <a:xfrm>
            <a:off x="4297650" y="4832975"/>
            <a:ext cx="548700" cy="3105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71" name="Shape 7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2" name="Google Shape;72;p13"/>
          <p:cNvSpPr txBox="1"/>
          <p:nvPr>
            <p:ph idx="4294967295" type="ctrTitle"/>
          </p:nvPr>
        </p:nvSpPr>
        <p:spPr>
          <a:xfrm>
            <a:off x="1822500" y="1202350"/>
            <a:ext cx="5457000" cy="1159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4800"/>
              <a:t>hello!</a:t>
            </a:r>
            <a:endParaRPr sz="4800"/>
          </a:p>
        </p:txBody>
      </p:sp>
      <p:sp>
        <p:nvSpPr>
          <p:cNvPr id="73" name="Google Shape;73;p13"/>
          <p:cNvSpPr txBox="1"/>
          <p:nvPr>
            <p:ph idx="4294967295" type="subTitle"/>
          </p:nvPr>
        </p:nvSpPr>
        <p:spPr>
          <a:xfrm>
            <a:off x="1275150" y="2376673"/>
            <a:ext cx="6593700" cy="78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lang="en" sz="3600"/>
              <a:t>I am Jayden Smith</a:t>
            </a:r>
            <a:endParaRPr sz="3600"/>
          </a:p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>
                <a:solidFill>
                  <a:schemeClr val="lt1"/>
                </a:solidFill>
              </a:rPr>
              <a:t>I am here because I love to give presentations. </a:t>
            </a:r>
            <a:endParaRPr>
              <a:solidFill>
                <a:schemeClr val="lt1"/>
              </a:solidFill>
            </a:endParaRPr>
          </a:p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>
                <a:solidFill>
                  <a:schemeClr val="lt1"/>
                </a:solidFill>
              </a:rPr>
              <a:t>You can find me at @username</a:t>
            </a:r>
            <a:endParaRPr sz="3600"/>
          </a:p>
        </p:txBody>
      </p:sp>
      <p:sp>
        <p:nvSpPr>
          <p:cNvPr id="74" name="Google Shape;74;p13"/>
          <p:cNvSpPr/>
          <p:nvPr/>
        </p:nvSpPr>
        <p:spPr>
          <a:xfrm>
            <a:off x="3799402" y="2051575"/>
            <a:ext cx="1442481" cy="102978"/>
          </a:xfrm>
          <a:custGeom>
            <a:rect b="b" l="l" r="r" t="t"/>
            <a:pathLst>
              <a:path extrusionOk="0" h="2831" w="27831">
                <a:moveTo>
                  <a:pt x="27264" y="944"/>
                </a:moveTo>
                <a:lnTo>
                  <a:pt x="27359" y="1086"/>
                </a:lnTo>
                <a:lnTo>
                  <a:pt x="27359" y="944"/>
                </a:lnTo>
                <a:close/>
                <a:moveTo>
                  <a:pt x="27359" y="1086"/>
                </a:moveTo>
                <a:lnTo>
                  <a:pt x="27359" y="1133"/>
                </a:lnTo>
                <a:lnTo>
                  <a:pt x="27372" y="1106"/>
                </a:lnTo>
                <a:lnTo>
                  <a:pt x="27372" y="1106"/>
                </a:lnTo>
                <a:lnTo>
                  <a:pt x="27359" y="1086"/>
                </a:lnTo>
                <a:close/>
                <a:moveTo>
                  <a:pt x="27453" y="944"/>
                </a:moveTo>
                <a:lnTo>
                  <a:pt x="27372" y="1106"/>
                </a:lnTo>
                <a:lnTo>
                  <a:pt x="27372" y="1106"/>
                </a:lnTo>
                <a:lnTo>
                  <a:pt x="27453" y="1227"/>
                </a:lnTo>
                <a:lnTo>
                  <a:pt x="27453" y="944"/>
                </a:lnTo>
                <a:close/>
                <a:moveTo>
                  <a:pt x="27642" y="1039"/>
                </a:moveTo>
                <a:lnTo>
                  <a:pt x="27453" y="1227"/>
                </a:lnTo>
                <a:lnTo>
                  <a:pt x="27453" y="1322"/>
                </a:lnTo>
                <a:lnTo>
                  <a:pt x="27453" y="1416"/>
                </a:lnTo>
                <a:lnTo>
                  <a:pt x="27830" y="1416"/>
                </a:lnTo>
                <a:lnTo>
                  <a:pt x="27830" y="1227"/>
                </a:lnTo>
                <a:lnTo>
                  <a:pt x="27736" y="1322"/>
                </a:lnTo>
                <a:lnTo>
                  <a:pt x="27736" y="1227"/>
                </a:lnTo>
                <a:lnTo>
                  <a:pt x="27736" y="1133"/>
                </a:lnTo>
                <a:lnTo>
                  <a:pt x="27642" y="1039"/>
                </a:lnTo>
                <a:close/>
                <a:moveTo>
                  <a:pt x="20189" y="1"/>
                </a:moveTo>
                <a:lnTo>
                  <a:pt x="20095" y="190"/>
                </a:lnTo>
                <a:lnTo>
                  <a:pt x="20000" y="95"/>
                </a:lnTo>
                <a:lnTo>
                  <a:pt x="19906" y="284"/>
                </a:lnTo>
                <a:lnTo>
                  <a:pt x="19812" y="473"/>
                </a:lnTo>
                <a:lnTo>
                  <a:pt x="19529" y="284"/>
                </a:lnTo>
                <a:lnTo>
                  <a:pt x="19340" y="95"/>
                </a:lnTo>
                <a:lnTo>
                  <a:pt x="19246" y="95"/>
                </a:lnTo>
                <a:lnTo>
                  <a:pt x="19246" y="190"/>
                </a:lnTo>
                <a:lnTo>
                  <a:pt x="19151" y="378"/>
                </a:lnTo>
                <a:lnTo>
                  <a:pt x="19434" y="190"/>
                </a:lnTo>
                <a:lnTo>
                  <a:pt x="19246" y="473"/>
                </a:lnTo>
                <a:lnTo>
                  <a:pt x="19434" y="378"/>
                </a:lnTo>
                <a:lnTo>
                  <a:pt x="19434" y="567"/>
                </a:lnTo>
                <a:lnTo>
                  <a:pt x="19151" y="567"/>
                </a:lnTo>
                <a:lnTo>
                  <a:pt x="19151" y="190"/>
                </a:lnTo>
                <a:lnTo>
                  <a:pt x="19057" y="95"/>
                </a:lnTo>
                <a:lnTo>
                  <a:pt x="18963" y="95"/>
                </a:lnTo>
                <a:lnTo>
                  <a:pt x="18774" y="284"/>
                </a:lnTo>
                <a:lnTo>
                  <a:pt x="18680" y="473"/>
                </a:lnTo>
                <a:lnTo>
                  <a:pt x="18585" y="378"/>
                </a:lnTo>
                <a:lnTo>
                  <a:pt x="18491" y="190"/>
                </a:lnTo>
                <a:lnTo>
                  <a:pt x="18397" y="378"/>
                </a:lnTo>
                <a:lnTo>
                  <a:pt x="17925" y="567"/>
                </a:lnTo>
                <a:lnTo>
                  <a:pt x="18019" y="284"/>
                </a:lnTo>
                <a:lnTo>
                  <a:pt x="17831" y="378"/>
                </a:lnTo>
                <a:lnTo>
                  <a:pt x="17642" y="567"/>
                </a:lnTo>
                <a:lnTo>
                  <a:pt x="17642" y="661"/>
                </a:lnTo>
                <a:lnTo>
                  <a:pt x="17453" y="567"/>
                </a:lnTo>
                <a:lnTo>
                  <a:pt x="17170" y="473"/>
                </a:lnTo>
                <a:lnTo>
                  <a:pt x="16699" y="473"/>
                </a:lnTo>
                <a:lnTo>
                  <a:pt x="16699" y="567"/>
                </a:lnTo>
                <a:lnTo>
                  <a:pt x="16604" y="661"/>
                </a:lnTo>
                <a:lnTo>
                  <a:pt x="16416" y="378"/>
                </a:lnTo>
                <a:lnTo>
                  <a:pt x="16227" y="378"/>
                </a:lnTo>
                <a:lnTo>
                  <a:pt x="15661" y="661"/>
                </a:lnTo>
                <a:lnTo>
                  <a:pt x="15661" y="473"/>
                </a:lnTo>
                <a:lnTo>
                  <a:pt x="15567" y="756"/>
                </a:lnTo>
                <a:lnTo>
                  <a:pt x="15378" y="473"/>
                </a:lnTo>
                <a:lnTo>
                  <a:pt x="15567" y="473"/>
                </a:lnTo>
                <a:lnTo>
                  <a:pt x="15472" y="378"/>
                </a:lnTo>
                <a:lnTo>
                  <a:pt x="15378" y="378"/>
                </a:lnTo>
                <a:lnTo>
                  <a:pt x="15189" y="473"/>
                </a:lnTo>
                <a:lnTo>
                  <a:pt x="15000" y="756"/>
                </a:lnTo>
                <a:lnTo>
                  <a:pt x="14906" y="661"/>
                </a:lnTo>
                <a:lnTo>
                  <a:pt x="14812" y="473"/>
                </a:lnTo>
                <a:lnTo>
                  <a:pt x="14529" y="756"/>
                </a:lnTo>
                <a:lnTo>
                  <a:pt x="14623" y="567"/>
                </a:lnTo>
                <a:lnTo>
                  <a:pt x="14529" y="661"/>
                </a:lnTo>
                <a:lnTo>
                  <a:pt x="14340" y="756"/>
                </a:lnTo>
                <a:lnTo>
                  <a:pt x="14340" y="567"/>
                </a:lnTo>
                <a:lnTo>
                  <a:pt x="14246" y="473"/>
                </a:lnTo>
                <a:lnTo>
                  <a:pt x="13963" y="378"/>
                </a:lnTo>
                <a:lnTo>
                  <a:pt x="13585" y="284"/>
                </a:lnTo>
                <a:lnTo>
                  <a:pt x="13302" y="284"/>
                </a:lnTo>
                <a:lnTo>
                  <a:pt x="13302" y="378"/>
                </a:lnTo>
                <a:lnTo>
                  <a:pt x="13302" y="473"/>
                </a:lnTo>
                <a:lnTo>
                  <a:pt x="13208" y="473"/>
                </a:lnTo>
                <a:lnTo>
                  <a:pt x="13208" y="661"/>
                </a:lnTo>
                <a:lnTo>
                  <a:pt x="13114" y="661"/>
                </a:lnTo>
                <a:lnTo>
                  <a:pt x="13019" y="567"/>
                </a:lnTo>
                <a:lnTo>
                  <a:pt x="12925" y="378"/>
                </a:lnTo>
                <a:lnTo>
                  <a:pt x="12831" y="95"/>
                </a:lnTo>
                <a:lnTo>
                  <a:pt x="12831" y="378"/>
                </a:lnTo>
                <a:lnTo>
                  <a:pt x="12736" y="378"/>
                </a:lnTo>
                <a:lnTo>
                  <a:pt x="12642" y="284"/>
                </a:lnTo>
                <a:lnTo>
                  <a:pt x="12548" y="190"/>
                </a:lnTo>
                <a:lnTo>
                  <a:pt x="12265" y="190"/>
                </a:lnTo>
                <a:lnTo>
                  <a:pt x="12170" y="473"/>
                </a:lnTo>
                <a:lnTo>
                  <a:pt x="12076" y="378"/>
                </a:lnTo>
                <a:lnTo>
                  <a:pt x="11887" y="284"/>
                </a:lnTo>
                <a:lnTo>
                  <a:pt x="11510" y="378"/>
                </a:lnTo>
                <a:lnTo>
                  <a:pt x="10755" y="661"/>
                </a:lnTo>
                <a:lnTo>
                  <a:pt x="10661" y="473"/>
                </a:lnTo>
                <a:lnTo>
                  <a:pt x="10567" y="378"/>
                </a:lnTo>
                <a:lnTo>
                  <a:pt x="10095" y="378"/>
                </a:lnTo>
                <a:lnTo>
                  <a:pt x="9529" y="473"/>
                </a:lnTo>
                <a:lnTo>
                  <a:pt x="9340" y="473"/>
                </a:lnTo>
                <a:lnTo>
                  <a:pt x="9152" y="378"/>
                </a:lnTo>
                <a:lnTo>
                  <a:pt x="9152" y="473"/>
                </a:lnTo>
                <a:lnTo>
                  <a:pt x="9152" y="567"/>
                </a:lnTo>
                <a:lnTo>
                  <a:pt x="8963" y="661"/>
                </a:lnTo>
                <a:lnTo>
                  <a:pt x="8869" y="567"/>
                </a:lnTo>
                <a:lnTo>
                  <a:pt x="8680" y="473"/>
                </a:lnTo>
                <a:lnTo>
                  <a:pt x="8680" y="756"/>
                </a:lnTo>
                <a:lnTo>
                  <a:pt x="8491" y="661"/>
                </a:lnTo>
                <a:lnTo>
                  <a:pt x="8208" y="567"/>
                </a:lnTo>
                <a:lnTo>
                  <a:pt x="7925" y="661"/>
                </a:lnTo>
                <a:lnTo>
                  <a:pt x="7831" y="756"/>
                </a:lnTo>
                <a:lnTo>
                  <a:pt x="7548" y="567"/>
                </a:lnTo>
                <a:lnTo>
                  <a:pt x="7359" y="473"/>
                </a:lnTo>
                <a:lnTo>
                  <a:pt x="7170" y="944"/>
                </a:lnTo>
                <a:lnTo>
                  <a:pt x="6982" y="661"/>
                </a:lnTo>
                <a:lnTo>
                  <a:pt x="6793" y="661"/>
                </a:lnTo>
                <a:lnTo>
                  <a:pt x="6604" y="756"/>
                </a:lnTo>
                <a:lnTo>
                  <a:pt x="6510" y="661"/>
                </a:lnTo>
                <a:lnTo>
                  <a:pt x="6416" y="756"/>
                </a:lnTo>
                <a:lnTo>
                  <a:pt x="6038" y="944"/>
                </a:lnTo>
                <a:lnTo>
                  <a:pt x="6038" y="1039"/>
                </a:lnTo>
                <a:lnTo>
                  <a:pt x="5850" y="1133"/>
                </a:lnTo>
                <a:lnTo>
                  <a:pt x="5850" y="1039"/>
                </a:lnTo>
                <a:lnTo>
                  <a:pt x="5755" y="1039"/>
                </a:lnTo>
                <a:lnTo>
                  <a:pt x="5567" y="1227"/>
                </a:lnTo>
                <a:lnTo>
                  <a:pt x="5472" y="1227"/>
                </a:lnTo>
                <a:lnTo>
                  <a:pt x="5378" y="1039"/>
                </a:lnTo>
                <a:lnTo>
                  <a:pt x="5378" y="1133"/>
                </a:lnTo>
                <a:lnTo>
                  <a:pt x="5189" y="1227"/>
                </a:lnTo>
                <a:lnTo>
                  <a:pt x="5095" y="1133"/>
                </a:lnTo>
                <a:lnTo>
                  <a:pt x="4906" y="1039"/>
                </a:lnTo>
                <a:lnTo>
                  <a:pt x="5189" y="1039"/>
                </a:lnTo>
                <a:lnTo>
                  <a:pt x="5095" y="944"/>
                </a:lnTo>
                <a:lnTo>
                  <a:pt x="5095" y="756"/>
                </a:lnTo>
                <a:lnTo>
                  <a:pt x="5001" y="944"/>
                </a:lnTo>
                <a:lnTo>
                  <a:pt x="4529" y="944"/>
                </a:lnTo>
                <a:lnTo>
                  <a:pt x="4529" y="1133"/>
                </a:lnTo>
                <a:lnTo>
                  <a:pt x="4718" y="1133"/>
                </a:lnTo>
                <a:lnTo>
                  <a:pt x="4623" y="1227"/>
                </a:lnTo>
                <a:lnTo>
                  <a:pt x="4623" y="1133"/>
                </a:lnTo>
                <a:lnTo>
                  <a:pt x="4529" y="1416"/>
                </a:lnTo>
                <a:lnTo>
                  <a:pt x="4340" y="1227"/>
                </a:lnTo>
                <a:lnTo>
                  <a:pt x="4152" y="1039"/>
                </a:lnTo>
                <a:lnTo>
                  <a:pt x="3963" y="1039"/>
                </a:lnTo>
                <a:lnTo>
                  <a:pt x="3774" y="1416"/>
                </a:lnTo>
                <a:lnTo>
                  <a:pt x="3774" y="1322"/>
                </a:lnTo>
                <a:lnTo>
                  <a:pt x="3774" y="1227"/>
                </a:lnTo>
                <a:lnTo>
                  <a:pt x="3680" y="1322"/>
                </a:lnTo>
                <a:lnTo>
                  <a:pt x="3586" y="1510"/>
                </a:lnTo>
                <a:lnTo>
                  <a:pt x="3208" y="1416"/>
                </a:lnTo>
                <a:lnTo>
                  <a:pt x="2454" y="1416"/>
                </a:lnTo>
                <a:lnTo>
                  <a:pt x="1793" y="1510"/>
                </a:lnTo>
                <a:lnTo>
                  <a:pt x="1510" y="1605"/>
                </a:lnTo>
                <a:lnTo>
                  <a:pt x="1321" y="1699"/>
                </a:lnTo>
                <a:lnTo>
                  <a:pt x="1321" y="1605"/>
                </a:lnTo>
                <a:lnTo>
                  <a:pt x="1038" y="1699"/>
                </a:lnTo>
                <a:lnTo>
                  <a:pt x="755" y="1793"/>
                </a:lnTo>
                <a:lnTo>
                  <a:pt x="567" y="1793"/>
                </a:lnTo>
                <a:lnTo>
                  <a:pt x="378" y="1888"/>
                </a:lnTo>
                <a:lnTo>
                  <a:pt x="284" y="1699"/>
                </a:lnTo>
                <a:lnTo>
                  <a:pt x="95" y="1605"/>
                </a:lnTo>
                <a:lnTo>
                  <a:pt x="1" y="1793"/>
                </a:lnTo>
                <a:lnTo>
                  <a:pt x="1" y="2076"/>
                </a:lnTo>
                <a:lnTo>
                  <a:pt x="95" y="2548"/>
                </a:lnTo>
                <a:lnTo>
                  <a:pt x="189" y="2831"/>
                </a:lnTo>
                <a:lnTo>
                  <a:pt x="284" y="2737"/>
                </a:lnTo>
                <a:lnTo>
                  <a:pt x="472" y="2831"/>
                </a:lnTo>
                <a:lnTo>
                  <a:pt x="567" y="2548"/>
                </a:lnTo>
                <a:lnTo>
                  <a:pt x="661" y="2642"/>
                </a:lnTo>
                <a:lnTo>
                  <a:pt x="661" y="2737"/>
                </a:lnTo>
                <a:lnTo>
                  <a:pt x="755" y="2642"/>
                </a:lnTo>
                <a:lnTo>
                  <a:pt x="944" y="2548"/>
                </a:lnTo>
                <a:lnTo>
                  <a:pt x="1227" y="2548"/>
                </a:lnTo>
                <a:lnTo>
                  <a:pt x="1227" y="2642"/>
                </a:lnTo>
                <a:lnTo>
                  <a:pt x="1321" y="2737"/>
                </a:lnTo>
                <a:lnTo>
                  <a:pt x="1416" y="2831"/>
                </a:lnTo>
                <a:lnTo>
                  <a:pt x="1510" y="2642"/>
                </a:lnTo>
                <a:lnTo>
                  <a:pt x="1793" y="2548"/>
                </a:lnTo>
                <a:lnTo>
                  <a:pt x="1699" y="2642"/>
                </a:lnTo>
                <a:lnTo>
                  <a:pt x="1887" y="2737"/>
                </a:lnTo>
                <a:lnTo>
                  <a:pt x="1887" y="2454"/>
                </a:lnTo>
                <a:lnTo>
                  <a:pt x="1982" y="2265"/>
                </a:lnTo>
                <a:lnTo>
                  <a:pt x="2076" y="2737"/>
                </a:lnTo>
                <a:lnTo>
                  <a:pt x="2171" y="2359"/>
                </a:lnTo>
                <a:lnTo>
                  <a:pt x="2265" y="2642"/>
                </a:lnTo>
                <a:lnTo>
                  <a:pt x="2265" y="2548"/>
                </a:lnTo>
                <a:lnTo>
                  <a:pt x="2359" y="2454"/>
                </a:lnTo>
                <a:lnTo>
                  <a:pt x="2454" y="2548"/>
                </a:lnTo>
                <a:lnTo>
                  <a:pt x="2454" y="2737"/>
                </a:lnTo>
                <a:lnTo>
                  <a:pt x="2548" y="2548"/>
                </a:lnTo>
                <a:lnTo>
                  <a:pt x="2548" y="2454"/>
                </a:lnTo>
                <a:lnTo>
                  <a:pt x="2642" y="2548"/>
                </a:lnTo>
                <a:lnTo>
                  <a:pt x="2642" y="2642"/>
                </a:lnTo>
                <a:lnTo>
                  <a:pt x="2831" y="2454"/>
                </a:lnTo>
                <a:lnTo>
                  <a:pt x="3020" y="2454"/>
                </a:lnTo>
                <a:lnTo>
                  <a:pt x="3114" y="2265"/>
                </a:lnTo>
                <a:lnTo>
                  <a:pt x="3114" y="2076"/>
                </a:lnTo>
                <a:lnTo>
                  <a:pt x="3208" y="1982"/>
                </a:lnTo>
                <a:lnTo>
                  <a:pt x="3208" y="2076"/>
                </a:lnTo>
                <a:lnTo>
                  <a:pt x="3208" y="2265"/>
                </a:lnTo>
                <a:lnTo>
                  <a:pt x="3303" y="2076"/>
                </a:lnTo>
                <a:lnTo>
                  <a:pt x="3491" y="2076"/>
                </a:lnTo>
                <a:lnTo>
                  <a:pt x="3491" y="2171"/>
                </a:lnTo>
                <a:lnTo>
                  <a:pt x="3397" y="2265"/>
                </a:lnTo>
                <a:lnTo>
                  <a:pt x="3303" y="2359"/>
                </a:lnTo>
                <a:lnTo>
                  <a:pt x="3303" y="2548"/>
                </a:lnTo>
                <a:lnTo>
                  <a:pt x="3491" y="2548"/>
                </a:lnTo>
                <a:lnTo>
                  <a:pt x="3586" y="2454"/>
                </a:lnTo>
                <a:lnTo>
                  <a:pt x="3680" y="2265"/>
                </a:lnTo>
                <a:lnTo>
                  <a:pt x="4152" y="2265"/>
                </a:lnTo>
                <a:lnTo>
                  <a:pt x="4152" y="2359"/>
                </a:lnTo>
                <a:lnTo>
                  <a:pt x="4246" y="2171"/>
                </a:lnTo>
                <a:lnTo>
                  <a:pt x="4340" y="2171"/>
                </a:lnTo>
                <a:lnTo>
                  <a:pt x="4246" y="2265"/>
                </a:lnTo>
                <a:lnTo>
                  <a:pt x="5284" y="2265"/>
                </a:lnTo>
                <a:lnTo>
                  <a:pt x="5567" y="2171"/>
                </a:lnTo>
                <a:lnTo>
                  <a:pt x="5755" y="2171"/>
                </a:lnTo>
                <a:lnTo>
                  <a:pt x="5755" y="2076"/>
                </a:lnTo>
                <a:lnTo>
                  <a:pt x="6416" y="2076"/>
                </a:lnTo>
                <a:lnTo>
                  <a:pt x="6510" y="1888"/>
                </a:lnTo>
                <a:lnTo>
                  <a:pt x="6604" y="1888"/>
                </a:lnTo>
                <a:lnTo>
                  <a:pt x="7170" y="1982"/>
                </a:lnTo>
                <a:lnTo>
                  <a:pt x="7453" y="1888"/>
                </a:lnTo>
                <a:lnTo>
                  <a:pt x="7548" y="1888"/>
                </a:lnTo>
                <a:lnTo>
                  <a:pt x="7642" y="1699"/>
                </a:lnTo>
                <a:lnTo>
                  <a:pt x="7736" y="1888"/>
                </a:lnTo>
                <a:lnTo>
                  <a:pt x="7925" y="2076"/>
                </a:lnTo>
                <a:lnTo>
                  <a:pt x="8114" y="1793"/>
                </a:lnTo>
                <a:lnTo>
                  <a:pt x="8114" y="1982"/>
                </a:lnTo>
                <a:lnTo>
                  <a:pt x="8208" y="1793"/>
                </a:lnTo>
                <a:lnTo>
                  <a:pt x="8302" y="1982"/>
                </a:lnTo>
                <a:lnTo>
                  <a:pt x="8302" y="1888"/>
                </a:lnTo>
                <a:lnTo>
                  <a:pt x="8302" y="1793"/>
                </a:lnTo>
                <a:lnTo>
                  <a:pt x="8491" y="1793"/>
                </a:lnTo>
                <a:lnTo>
                  <a:pt x="8585" y="1888"/>
                </a:lnTo>
                <a:lnTo>
                  <a:pt x="8774" y="1793"/>
                </a:lnTo>
                <a:lnTo>
                  <a:pt x="8774" y="1982"/>
                </a:lnTo>
                <a:lnTo>
                  <a:pt x="8869" y="1888"/>
                </a:lnTo>
                <a:lnTo>
                  <a:pt x="9718" y="1888"/>
                </a:lnTo>
                <a:lnTo>
                  <a:pt x="9623" y="1793"/>
                </a:lnTo>
                <a:lnTo>
                  <a:pt x="9718" y="1605"/>
                </a:lnTo>
                <a:lnTo>
                  <a:pt x="9812" y="1699"/>
                </a:lnTo>
                <a:lnTo>
                  <a:pt x="9812" y="1793"/>
                </a:lnTo>
                <a:lnTo>
                  <a:pt x="9906" y="1888"/>
                </a:lnTo>
                <a:lnTo>
                  <a:pt x="10095" y="1982"/>
                </a:lnTo>
                <a:lnTo>
                  <a:pt x="10661" y="1793"/>
                </a:lnTo>
                <a:lnTo>
                  <a:pt x="11038" y="1510"/>
                </a:lnTo>
                <a:lnTo>
                  <a:pt x="11133" y="1699"/>
                </a:lnTo>
                <a:lnTo>
                  <a:pt x="11321" y="1699"/>
                </a:lnTo>
                <a:lnTo>
                  <a:pt x="11510" y="1605"/>
                </a:lnTo>
                <a:lnTo>
                  <a:pt x="11604" y="1416"/>
                </a:lnTo>
                <a:lnTo>
                  <a:pt x="11982" y="1605"/>
                </a:lnTo>
                <a:lnTo>
                  <a:pt x="12453" y="1699"/>
                </a:lnTo>
                <a:lnTo>
                  <a:pt x="12642" y="1510"/>
                </a:lnTo>
                <a:lnTo>
                  <a:pt x="12642" y="1699"/>
                </a:lnTo>
                <a:lnTo>
                  <a:pt x="12925" y="1510"/>
                </a:lnTo>
                <a:lnTo>
                  <a:pt x="13208" y="1510"/>
                </a:lnTo>
                <a:lnTo>
                  <a:pt x="14057" y="1699"/>
                </a:lnTo>
                <a:lnTo>
                  <a:pt x="14434" y="1793"/>
                </a:lnTo>
                <a:lnTo>
                  <a:pt x="14812" y="1793"/>
                </a:lnTo>
                <a:lnTo>
                  <a:pt x="15095" y="1699"/>
                </a:lnTo>
                <a:lnTo>
                  <a:pt x="15378" y="1510"/>
                </a:lnTo>
                <a:lnTo>
                  <a:pt x="15472" y="1416"/>
                </a:lnTo>
                <a:lnTo>
                  <a:pt x="15472" y="1510"/>
                </a:lnTo>
                <a:lnTo>
                  <a:pt x="15472" y="1699"/>
                </a:lnTo>
                <a:lnTo>
                  <a:pt x="16416" y="1510"/>
                </a:lnTo>
                <a:lnTo>
                  <a:pt x="16416" y="1605"/>
                </a:lnTo>
                <a:lnTo>
                  <a:pt x="16510" y="1605"/>
                </a:lnTo>
                <a:lnTo>
                  <a:pt x="16604" y="1510"/>
                </a:lnTo>
                <a:lnTo>
                  <a:pt x="17642" y="1510"/>
                </a:lnTo>
                <a:lnTo>
                  <a:pt x="17736" y="1605"/>
                </a:lnTo>
                <a:lnTo>
                  <a:pt x="17831" y="1605"/>
                </a:lnTo>
                <a:lnTo>
                  <a:pt x="18397" y="1510"/>
                </a:lnTo>
                <a:lnTo>
                  <a:pt x="19057" y="1322"/>
                </a:lnTo>
                <a:lnTo>
                  <a:pt x="18774" y="1605"/>
                </a:lnTo>
                <a:lnTo>
                  <a:pt x="19151" y="1322"/>
                </a:lnTo>
                <a:lnTo>
                  <a:pt x="19340" y="1322"/>
                </a:lnTo>
                <a:lnTo>
                  <a:pt x="19340" y="1510"/>
                </a:lnTo>
                <a:lnTo>
                  <a:pt x="19529" y="1416"/>
                </a:lnTo>
                <a:lnTo>
                  <a:pt x="19906" y="1416"/>
                </a:lnTo>
                <a:lnTo>
                  <a:pt x="20000" y="1322"/>
                </a:lnTo>
                <a:lnTo>
                  <a:pt x="20095" y="944"/>
                </a:lnTo>
                <a:lnTo>
                  <a:pt x="20095" y="1133"/>
                </a:lnTo>
                <a:lnTo>
                  <a:pt x="20189" y="1227"/>
                </a:lnTo>
                <a:lnTo>
                  <a:pt x="20189" y="1416"/>
                </a:lnTo>
                <a:lnTo>
                  <a:pt x="20283" y="1322"/>
                </a:lnTo>
                <a:lnTo>
                  <a:pt x="20378" y="1322"/>
                </a:lnTo>
                <a:lnTo>
                  <a:pt x="20378" y="1416"/>
                </a:lnTo>
                <a:lnTo>
                  <a:pt x="20661" y="1227"/>
                </a:lnTo>
                <a:lnTo>
                  <a:pt x="20944" y="1133"/>
                </a:lnTo>
                <a:lnTo>
                  <a:pt x="21038" y="1133"/>
                </a:lnTo>
                <a:lnTo>
                  <a:pt x="21132" y="1416"/>
                </a:lnTo>
                <a:lnTo>
                  <a:pt x="21604" y="1227"/>
                </a:lnTo>
                <a:lnTo>
                  <a:pt x="21510" y="1039"/>
                </a:lnTo>
                <a:lnTo>
                  <a:pt x="21510" y="944"/>
                </a:lnTo>
                <a:lnTo>
                  <a:pt x="21698" y="944"/>
                </a:lnTo>
                <a:lnTo>
                  <a:pt x="21604" y="1039"/>
                </a:lnTo>
                <a:lnTo>
                  <a:pt x="21982" y="1039"/>
                </a:lnTo>
                <a:lnTo>
                  <a:pt x="21887" y="1227"/>
                </a:lnTo>
                <a:lnTo>
                  <a:pt x="21887" y="1227"/>
                </a:lnTo>
                <a:lnTo>
                  <a:pt x="22170" y="1039"/>
                </a:lnTo>
                <a:lnTo>
                  <a:pt x="22265" y="1227"/>
                </a:lnTo>
                <a:lnTo>
                  <a:pt x="22265" y="1133"/>
                </a:lnTo>
                <a:lnTo>
                  <a:pt x="22265" y="1039"/>
                </a:lnTo>
                <a:lnTo>
                  <a:pt x="22548" y="1039"/>
                </a:lnTo>
                <a:lnTo>
                  <a:pt x="22642" y="1322"/>
                </a:lnTo>
                <a:lnTo>
                  <a:pt x="23019" y="1227"/>
                </a:lnTo>
                <a:lnTo>
                  <a:pt x="23208" y="1133"/>
                </a:lnTo>
                <a:lnTo>
                  <a:pt x="23302" y="1039"/>
                </a:lnTo>
                <a:lnTo>
                  <a:pt x="23397" y="1133"/>
                </a:lnTo>
                <a:lnTo>
                  <a:pt x="23397" y="1227"/>
                </a:lnTo>
                <a:lnTo>
                  <a:pt x="23680" y="1227"/>
                </a:lnTo>
                <a:lnTo>
                  <a:pt x="23868" y="1133"/>
                </a:lnTo>
                <a:lnTo>
                  <a:pt x="24057" y="1227"/>
                </a:lnTo>
                <a:lnTo>
                  <a:pt x="24246" y="1227"/>
                </a:lnTo>
                <a:lnTo>
                  <a:pt x="24246" y="1133"/>
                </a:lnTo>
                <a:lnTo>
                  <a:pt x="24529" y="1227"/>
                </a:lnTo>
                <a:lnTo>
                  <a:pt x="24906" y="1322"/>
                </a:lnTo>
                <a:lnTo>
                  <a:pt x="25179" y="1048"/>
                </a:lnTo>
                <a:lnTo>
                  <a:pt x="25095" y="1133"/>
                </a:lnTo>
                <a:lnTo>
                  <a:pt x="25189" y="1227"/>
                </a:lnTo>
                <a:lnTo>
                  <a:pt x="25189" y="1133"/>
                </a:lnTo>
                <a:lnTo>
                  <a:pt x="25283" y="1039"/>
                </a:lnTo>
                <a:lnTo>
                  <a:pt x="25378" y="944"/>
                </a:lnTo>
                <a:lnTo>
                  <a:pt x="25472" y="944"/>
                </a:lnTo>
                <a:lnTo>
                  <a:pt x="25472" y="1133"/>
                </a:lnTo>
                <a:lnTo>
                  <a:pt x="25566" y="1039"/>
                </a:lnTo>
                <a:lnTo>
                  <a:pt x="25661" y="1039"/>
                </a:lnTo>
                <a:lnTo>
                  <a:pt x="25566" y="1133"/>
                </a:lnTo>
                <a:lnTo>
                  <a:pt x="25661" y="1227"/>
                </a:lnTo>
                <a:lnTo>
                  <a:pt x="25849" y="1322"/>
                </a:lnTo>
                <a:lnTo>
                  <a:pt x="25944" y="1133"/>
                </a:lnTo>
                <a:lnTo>
                  <a:pt x="26132" y="1039"/>
                </a:lnTo>
                <a:lnTo>
                  <a:pt x="26132" y="1039"/>
                </a:lnTo>
                <a:lnTo>
                  <a:pt x="26038" y="1227"/>
                </a:lnTo>
                <a:lnTo>
                  <a:pt x="26132" y="1322"/>
                </a:lnTo>
                <a:lnTo>
                  <a:pt x="26321" y="1416"/>
                </a:lnTo>
                <a:lnTo>
                  <a:pt x="26415" y="1416"/>
                </a:lnTo>
                <a:lnTo>
                  <a:pt x="26887" y="1227"/>
                </a:lnTo>
                <a:lnTo>
                  <a:pt x="27264" y="944"/>
                </a:lnTo>
                <a:lnTo>
                  <a:pt x="27170" y="944"/>
                </a:lnTo>
                <a:lnTo>
                  <a:pt x="27264" y="850"/>
                </a:lnTo>
                <a:lnTo>
                  <a:pt x="26981" y="756"/>
                </a:lnTo>
                <a:lnTo>
                  <a:pt x="26887" y="944"/>
                </a:lnTo>
                <a:lnTo>
                  <a:pt x="26793" y="1133"/>
                </a:lnTo>
                <a:lnTo>
                  <a:pt x="26793" y="661"/>
                </a:lnTo>
                <a:lnTo>
                  <a:pt x="26604" y="944"/>
                </a:lnTo>
                <a:lnTo>
                  <a:pt x="26510" y="850"/>
                </a:lnTo>
                <a:lnTo>
                  <a:pt x="26415" y="756"/>
                </a:lnTo>
                <a:lnTo>
                  <a:pt x="26321" y="944"/>
                </a:lnTo>
                <a:lnTo>
                  <a:pt x="26227" y="661"/>
                </a:lnTo>
                <a:lnTo>
                  <a:pt x="26038" y="756"/>
                </a:lnTo>
                <a:lnTo>
                  <a:pt x="25849" y="661"/>
                </a:lnTo>
                <a:lnTo>
                  <a:pt x="25378" y="567"/>
                </a:lnTo>
                <a:lnTo>
                  <a:pt x="25283" y="661"/>
                </a:lnTo>
                <a:lnTo>
                  <a:pt x="25095" y="756"/>
                </a:lnTo>
                <a:lnTo>
                  <a:pt x="25189" y="473"/>
                </a:lnTo>
                <a:lnTo>
                  <a:pt x="25000" y="661"/>
                </a:lnTo>
                <a:lnTo>
                  <a:pt x="25000" y="661"/>
                </a:lnTo>
                <a:lnTo>
                  <a:pt x="25095" y="473"/>
                </a:lnTo>
                <a:lnTo>
                  <a:pt x="24906" y="567"/>
                </a:lnTo>
                <a:lnTo>
                  <a:pt x="24717" y="567"/>
                </a:lnTo>
                <a:lnTo>
                  <a:pt x="24717" y="756"/>
                </a:lnTo>
                <a:lnTo>
                  <a:pt x="24623" y="1039"/>
                </a:lnTo>
                <a:lnTo>
                  <a:pt x="24623" y="850"/>
                </a:lnTo>
                <a:lnTo>
                  <a:pt x="24717" y="661"/>
                </a:lnTo>
                <a:lnTo>
                  <a:pt x="24623" y="756"/>
                </a:lnTo>
                <a:lnTo>
                  <a:pt x="24623" y="661"/>
                </a:lnTo>
                <a:lnTo>
                  <a:pt x="24529" y="473"/>
                </a:lnTo>
                <a:lnTo>
                  <a:pt x="24529" y="661"/>
                </a:lnTo>
                <a:lnTo>
                  <a:pt x="24434" y="567"/>
                </a:lnTo>
                <a:lnTo>
                  <a:pt x="24340" y="378"/>
                </a:lnTo>
                <a:lnTo>
                  <a:pt x="24246" y="567"/>
                </a:lnTo>
                <a:lnTo>
                  <a:pt x="23963" y="567"/>
                </a:lnTo>
                <a:lnTo>
                  <a:pt x="23397" y="661"/>
                </a:lnTo>
                <a:lnTo>
                  <a:pt x="23114" y="661"/>
                </a:lnTo>
                <a:lnTo>
                  <a:pt x="22925" y="567"/>
                </a:lnTo>
                <a:lnTo>
                  <a:pt x="22925" y="473"/>
                </a:lnTo>
                <a:lnTo>
                  <a:pt x="23019" y="473"/>
                </a:lnTo>
                <a:lnTo>
                  <a:pt x="22642" y="378"/>
                </a:lnTo>
                <a:lnTo>
                  <a:pt x="22736" y="473"/>
                </a:lnTo>
                <a:lnTo>
                  <a:pt x="22548" y="473"/>
                </a:lnTo>
                <a:lnTo>
                  <a:pt x="22642" y="284"/>
                </a:lnTo>
                <a:lnTo>
                  <a:pt x="22548" y="190"/>
                </a:lnTo>
                <a:lnTo>
                  <a:pt x="22453" y="190"/>
                </a:lnTo>
                <a:lnTo>
                  <a:pt x="22359" y="284"/>
                </a:lnTo>
                <a:lnTo>
                  <a:pt x="22170" y="378"/>
                </a:lnTo>
                <a:lnTo>
                  <a:pt x="22076" y="284"/>
                </a:lnTo>
                <a:lnTo>
                  <a:pt x="22170" y="473"/>
                </a:lnTo>
                <a:lnTo>
                  <a:pt x="21887" y="190"/>
                </a:lnTo>
                <a:lnTo>
                  <a:pt x="21793" y="190"/>
                </a:lnTo>
                <a:lnTo>
                  <a:pt x="21698" y="378"/>
                </a:lnTo>
                <a:lnTo>
                  <a:pt x="21604" y="756"/>
                </a:lnTo>
                <a:lnTo>
                  <a:pt x="21415" y="661"/>
                </a:lnTo>
                <a:lnTo>
                  <a:pt x="21510" y="473"/>
                </a:lnTo>
                <a:lnTo>
                  <a:pt x="21604" y="284"/>
                </a:lnTo>
                <a:lnTo>
                  <a:pt x="21415" y="284"/>
                </a:lnTo>
                <a:lnTo>
                  <a:pt x="21415" y="190"/>
                </a:lnTo>
                <a:lnTo>
                  <a:pt x="21227" y="378"/>
                </a:lnTo>
                <a:lnTo>
                  <a:pt x="20944" y="567"/>
                </a:lnTo>
                <a:lnTo>
                  <a:pt x="20566" y="1"/>
                </a:lnTo>
                <a:lnTo>
                  <a:pt x="20472" y="95"/>
                </a:lnTo>
                <a:lnTo>
                  <a:pt x="20472" y="190"/>
                </a:lnTo>
                <a:lnTo>
                  <a:pt x="20472" y="378"/>
                </a:lnTo>
                <a:lnTo>
                  <a:pt x="20283" y="284"/>
                </a:lnTo>
                <a:lnTo>
                  <a:pt x="20283" y="190"/>
                </a:lnTo>
                <a:lnTo>
                  <a:pt x="20378" y="95"/>
                </a:lnTo>
                <a:lnTo>
                  <a:pt x="20283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5" name="Google Shape;75;p13"/>
          <p:cNvSpPr/>
          <p:nvPr/>
        </p:nvSpPr>
        <p:spPr>
          <a:xfrm>
            <a:off x="4249880" y="630379"/>
            <a:ext cx="602256" cy="637792"/>
          </a:xfrm>
          <a:custGeom>
            <a:rect b="b" l="l" r="r" t="t"/>
            <a:pathLst>
              <a:path extrusionOk="0" h="16620" w="15695">
                <a:moveTo>
                  <a:pt x="7786" y="755"/>
                </a:moveTo>
                <a:lnTo>
                  <a:pt x="7567" y="780"/>
                </a:lnTo>
                <a:lnTo>
                  <a:pt x="7324" y="804"/>
                </a:lnTo>
                <a:lnTo>
                  <a:pt x="7105" y="877"/>
                </a:lnTo>
                <a:lnTo>
                  <a:pt x="6910" y="999"/>
                </a:lnTo>
                <a:lnTo>
                  <a:pt x="6813" y="1072"/>
                </a:lnTo>
                <a:lnTo>
                  <a:pt x="6740" y="1145"/>
                </a:lnTo>
                <a:lnTo>
                  <a:pt x="6691" y="1242"/>
                </a:lnTo>
                <a:lnTo>
                  <a:pt x="6643" y="1364"/>
                </a:lnTo>
                <a:lnTo>
                  <a:pt x="6667" y="1388"/>
                </a:lnTo>
                <a:lnTo>
                  <a:pt x="6691" y="1412"/>
                </a:lnTo>
                <a:lnTo>
                  <a:pt x="6740" y="1388"/>
                </a:lnTo>
                <a:lnTo>
                  <a:pt x="6764" y="1412"/>
                </a:lnTo>
                <a:lnTo>
                  <a:pt x="6716" y="1461"/>
                </a:lnTo>
                <a:lnTo>
                  <a:pt x="6691" y="1510"/>
                </a:lnTo>
                <a:lnTo>
                  <a:pt x="6691" y="1680"/>
                </a:lnTo>
                <a:lnTo>
                  <a:pt x="6716" y="1826"/>
                </a:lnTo>
                <a:lnTo>
                  <a:pt x="6764" y="1996"/>
                </a:lnTo>
                <a:lnTo>
                  <a:pt x="6813" y="2166"/>
                </a:lnTo>
                <a:lnTo>
                  <a:pt x="6886" y="2312"/>
                </a:lnTo>
                <a:lnTo>
                  <a:pt x="7008" y="2434"/>
                </a:lnTo>
                <a:lnTo>
                  <a:pt x="7129" y="2556"/>
                </a:lnTo>
                <a:lnTo>
                  <a:pt x="7251" y="2629"/>
                </a:lnTo>
                <a:lnTo>
                  <a:pt x="7300" y="2629"/>
                </a:lnTo>
                <a:lnTo>
                  <a:pt x="7324" y="2604"/>
                </a:lnTo>
                <a:lnTo>
                  <a:pt x="7324" y="2580"/>
                </a:lnTo>
                <a:lnTo>
                  <a:pt x="7324" y="2556"/>
                </a:lnTo>
                <a:lnTo>
                  <a:pt x="7056" y="2069"/>
                </a:lnTo>
                <a:lnTo>
                  <a:pt x="6983" y="1826"/>
                </a:lnTo>
                <a:lnTo>
                  <a:pt x="6910" y="1583"/>
                </a:lnTo>
                <a:lnTo>
                  <a:pt x="7202" y="1874"/>
                </a:lnTo>
                <a:lnTo>
                  <a:pt x="7543" y="2142"/>
                </a:lnTo>
                <a:lnTo>
                  <a:pt x="7884" y="2385"/>
                </a:lnTo>
                <a:lnTo>
                  <a:pt x="8273" y="2580"/>
                </a:lnTo>
                <a:lnTo>
                  <a:pt x="8468" y="2677"/>
                </a:lnTo>
                <a:lnTo>
                  <a:pt x="8662" y="2726"/>
                </a:lnTo>
                <a:lnTo>
                  <a:pt x="8857" y="2775"/>
                </a:lnTo>
                <a:lnTo>
                  <a:pt x="9076" y="2823"/>
                </a:lnTo>
                <a:lnTo>
                  <a:pt x="9490" y="2823"/>
                </a:lnTo>
                <a:lnTo>
                  <a:pt x="9709" y="2799"/>
                </a:lnTo>
                <a:lnTo>
                  <a:pt x="9928" y="2750"/>
                </a:lnTo>
                <a:lnTo>
                  <a:pt x="9952" y="2726"/>
                </a:lnTo>
                <a:lnTo>
                  <a:pt x="9976" y="2677"/>
                </a:lnTo>
                <a:lnTo>
                  <a:pt x="9952" y="2629"/>
                </a:lnTo>
                <a:lnTo>
                  <a:pt x="9928" y="2604"/>
                </a:lnTo>
                <a:lnTo>
                  <a:pt x="9538" y="2531"/>
                </a:lnTo>
                <a:lnTo>
                  <a:pt x="9173" y="2458"/>
                </a:lnTo>
                <a:lnTo>
                  <a:pt x="8784" y="2410"/>
                </a:lnTo>
                <a:lnTo>
                  <a:pt x="8419" y="2312"/>
                </a:lnTo>
                <a:lnTo>
                  <a:pt x="8224" y="2239"/>
                </a:lnTo>
                <a:lnTo>
                  <a:pt x="8054" y="2142"/>
                </a:lnTo>
                <a:lnTo>
                  <a:pt x="7689" y="1947"/>
                </a:lnTo>
                <a:lnTo>
                  <a:pt x="7348" y="1728"/>
                </a:lnTo>
                <a:lnTo>
                  <a:pt x="7008" y="1510"/>
                </a:lnTo>
                <a:lnTo>
                  <a:pt x="7251" y="1583"/>
                </a:lnTo>
                <a:lnTo>
                  <a:pt x="7494" y="1631"/>
                </a:lnTo>
                <a:lnTo>
                  <a:pt x="7981" y="1753"/>
                </a:lnTo>
                <a:lnTo>
                  <a:pt x="8297" y="1826"/>
                </a:lnTo>
                <a:lnTo>
                  <a:pt x="8638" y="1923"/>
                </a:lnTo>
                <a:lnTo>
                  <a:pt x="8954" y="1947"/>
                </a:lnTo>
                <a:lnTo>
                  <a:pt x="9125" y="1947"/>
                </a:lnTo>
                <a:lnTo>
                  <a:pt x="9295" y="1923"/>
                </a:lnTo>
                <a:lnTo>
                  <a:pt x="9344" y="1899"/>
                </a:lnTo>
                <a:lnTo>
                  <a:pt x="9344" y="1850"/>
                </a:lnTo>
                <a:lnTo>
                  <a:pt x="9344" y="1826"/>
                </a:lnTo>
                <a:lnTo>
                  <a:pt x="9319" y="1777"/>
                </a:lnTo>
                <a:lnTo>
                  <a:pt x="9027" y="1655"/>
                </a:lnTo>
                <a:lnTo>
                  <a:pt x="8711" y="1558"/>
                </a:lnTo>
                <a:lnTo>
                  <a:pt x="8078" y="1437"/>
                </a:lnTo>
                <a:lnTo>
                  <a:pt x="7567" y="1315"/>
                </a:lnTo>
                <a:lnTo>
                  <a:pt x="7300" y="1266"/>
                </a:lnTo>
                <a:lnTo>
                  <a:pt x="7032" y="1266"/>
                </a:lnTo>
                <a:lnTo>
                  <a:pt x="7251" y="1145"/>
                </a:lnTo>
                <a:lnTo>
                  <a:pt x="7470" y="1072"/>
                </a:lnTo>
                <a:lnTo>
                  <a:pt x="7738" y="1047"/>
                </a:lnTo>
                <a:lnTo>
                  <a:pt x="8005" y="1072"/>
                </a:lnTo>
                <a:lnTo>
                  <a:pt x="8273" y="1120"/>
                </a:lnTo>
                <a:lnTo>
                  <a:pt x="8541" y="1193"/>
                </a:lnTo>
                <a:lnTo>
                  <a:pt x="8760" y="1266"/>
                </a:lnTo>
                <a:lnTo>
                  <a:pt x="8954" y="1339"/>
                </a:lnTo>
                <a:lnTo>
                  <a:pt x="9368" y="1558"/>
                </a:lnTo>
                <a:lnTo>
                  <a:pt x="9806" y="1753"/>
                </a:lnTo>
                <a:lnTo>
                  <a:pt x="10001" y="1826"/>
                </a:lnTo>
                <a:lnTo>
                  <a:pt x="10220" y="1874"/>
                </a:lnTo>
                <a:lnTo>
                  <a:pt x="10268" y="1850"/>
                </a:lnTo>
                <a:lnTo>
                  <a:pt x="10293" y="1826"/>
                </a:lnTo>
                <a:lnTo>
                  <a:pt x="10317" y="1801"/>
                </a:lnTo>
                <a:lnTo>
                  <a:pt x="10293" y="1753"/>
                </a:lnTo>
                <a:lnTo>
                  <a:pt x="10098" y="1558"/>
                </a:lnTo>
                <a:lnTo>
                  <a:pt x="9879" y="1388"/>
                </a:lnTo>
                <a:lnTo>
                  <a:pt x="9611" y="1242"/>
                </a:lnTo>
                <a:lnTo>
                  <a:pt x="9344" y="1120"/>
                </a:lnTo>
                <a:lnTo>
                  <a:pt x="9052" y="1023"/>
                </a:lnTo>
                <a:lnTo>
                  <a:pt x="8760" y="926"/>
                </a:lnTo>
                <a:lnTo>
                  <a:pt x="8224" y="804"/>
                </a:lnTo>
                <a:lnTo>
                  <a:pt x="8030" y="755"/>
                </a:lnTo>
                <a:close/>
                <a:moveTo>
                  <a:pt x="5888" y="1996"/>
                </a:moveTo>
                <a:lnTo>
                  <a:pt x="5864" y="2020"/>
                </a:lnTo>
                <a:lnTo>
                  <a:pt x="5694" y="2142"/>
                </a:lnTo>
                <a:lnTo>
                  <a:pt x="5523" y="2264"/>
                </a:lnTo>
                <a:lnTo>
                  <a:pt x="5207" y="2556"/>
                </a:lnTo>
                <a:lnTo>
                  <a:pt x="4891" y="2823"/>
                </a:lnTo>
                <a:lnTo>
                  <a:pt x="4745" y="2969"/>
                </a:lnTo>
                <a:lnTo>
                  <a:pt x="4623" y="3140"/>
                </a:lnTo>
                <a:lnTo>
                  <a:pt x="4623" y="3188"/>
                </a:lnTo>
                <a:lnTo>
                  <a:pt x="4647" y="3213"/>
                </a:lnTo>
                <a:lnTo>
                  <a:pt x="4842" y="3115"/>
                </a:lnTo>
                <a:lnTo>
                  <a:pt x="4988" y="3018"/>
                </a:lnTo>
                <a:lnTo>
                  <a:pt x="5280" y="2775"/>
                </a:lnTo>
                <a:lnTo>
                  <a:pt x="5645" y="2458"/>
                </a:lnTo>
                <a:lnTo>
                  <a:pt x="5986" y="2166"/>
                </a:lnTo>
                <a:lnTo>
                  <a:pt x="6010" y="2093"/>
                </a:lnTo>
                <a:lnTo>
                  <a:pt x="5986" y="2045"/>
                </a:lnTo>
                <a:lnTo>
                  <a:pt x="5937" y="1996"/>
                </a:lnTo>
                <a:close/>
                <a:moveTo>
                  <a:pt x="6107" y="5622"/>
                </a:moveTo>
                <a:lnTo>
                  <a:pt x="6059" y="5646"/>
                </a:lnTo>
                <a:lnTo>
                  <a:pt x="6010" y="5670"/>
                </a:lnTo>
                <a:lnTo>
                  <a:pt x="5961" y="5719"/>
                </a:lnTo>
                <a:lnTo>
                  <a:pt x="5888" y="5768"/>
                </a:lnTo>
                <a:lnTo>
                  <a:pt x="5815" y="5816"/>
                </a:lnTo>
                <a:lnTo>
                  <a:pt x="5767" y="5889"/>
                </a:lnTo>
                <a:lnTo>
                  <a:pt x="5718" y="5987"/>
                </a:lnTo>
                <a:lnTo>
                  <a:pt x="5669" y="6157"/>
                </a:lnTo>
                <a:lnTo>
                  <a:pt x="5669" y="6327"/>
                </a:lnTo>
                <a:lnTo>
                  <a:pt x="5669" y="6425"/>
                </a:lnTo>
                <a:lnTo>
                  <a:pt x="5718" y="6546"/>
                </a:lnTo>
                <a:lnTo>
                  <a:pt x="5767" y="6644"/>
                </a:lnTo>
                <a:lnTo>
                  <a:pt x="5815" y="6717"/>
                </a:lnTo>
                <a:lnTo>
                  <a:pt x="5888" y="6790"/>
                </a:lnTo>
                <a:lnTo>
                  <a:pt x="5986" y="6863"/>
                </a:lnTo>
                <a:lnTo>
                  <a:pt x="6083" y="6911"/>
                </a:lnTo>
                <a:lnTo>
                  <a:pt x="6180" y="6936"/>
                </a:lnTo>
                <a:lnTo>
                  <a:pt x="6326" y="6936"/>
                </a:lnTo>
                <a:lnTo>
                  <a:pt x="6399" y="6911"/>
                </a:lnTo>
                <a:lnTo>
                  <a:pt x="6448" y="6863"/>
                </a:lnTo>
                <a:lnTo>
                  <a:pt x="6570" y="6717"/>
                </a:lnTo>
                <a:lnTo>
                  <a:pt x="6643" y="6546"/>
                </a:lnTo>
                <a:lnTo>
                  <a:pt x="6667" y="6352"/>
                </a:lnTo>
                <a:lnTo>
                  <a:pt x="6667" y="6157"/>
                </a:lnTo>
                <a:lnTo>
                  <a:pt x="6618" y="5962"/>
                </a:lnTo>
                <a:lnTo>
                  <a:pt x="6594" y="5889"/>
                </a:lnTo>
                <a:lnTo>
                  <a:pt x="6521" y="5792"/>
                </a:lnTo>
                <a:lnTo>
                  <a:pt x="6472" y="5719"/>
                </a:lnTo>
                <a:lnTo>
                  <a:pt x="6375" y="5670"/>
                </a:lnTo>
                <a:lnTo>
                  <a:pt x="6302" y="5622"/>
                </a:lnTo>
                <a:close/>
                <a:moveTo>
                  <a:pt x="9368" y="5622"/>
                </a:moveTo>
                <a:lnTo>
                  <a:pt x="9319" y="5646"/>
                </a:lnTo>
                <a:lnTo>
                  <a:pt x="9271" y="5670"/>
                </a:lnTo>
                <a:lnTo>
                  <a:pt x="9222" y="5719"/>
                </a:lnTo>
                <a:lnTo>
                  <a:pt x="9149" y="5768"/>
                </a:lnTo>
                <a:lnTo>
                  <a:pt x="9076" y="5816"/>
                </a:lnTo>
                <a:lnTo>
                  <a:pt x="9027" y="5889"/>
                </a:lnTo>
                <a:lnTo>
                  <a:pt x="8979" y="5987"/>
                </a:lnTo>
                <a:lnTo>
                  <a:pt x="8930" y="6157"/>
                </a:lnTo>
                <a:lnTo>
                  <a:pt x="8930" y="6327"/>
                </a:lnTo>
                <a:lnTo>
                  <a:pt x="8930" y="6425"/>
                </a:lnTo>
                <a:lnTo>
                  <a:pt x="8979" y="6546"/>
                </a:lnTo>
                <a:lnTo>
                  <a:pt x="9027" y="6644"/>
                </a:lnTo>
                <a:lnTo>
                  <a:pt x="9076" y="6717"/>
                </a:lnTo>
                <a:lnTo>
                  <a:pt x="9149" y="6790"/>
                </a:lnTo>
                <a:lnTo>
                  <a:pt x="9246" y="6863"/>
                </a:lnTo>
                <a:lnTo>
                  <a:pt x="9344" y="6911"/>
                </a:lnTo>
                <a:lnTo>
                  <a:pt x="9441" y="6936"/>
                </a:lnTo>
                <a:lnTo>
                  <a:pt x="9587" y="6936"/>
                </a:lnTo>
                <a:lnTo>
                  <a:pt x="9660" y="6911"/>
                </a:lnTo>
                <a:lnTo>
                  <a:pt x="9709" y="6863"/>
                </a:lnTo>
                <a:lnTo>
                  <a:pt x="9830" y="6717"/>
                </a:lnTo>
                <a:lnTo>
                  <a:pt x="9903" y="6546"/>
                </a:lnTo>
                <a:lnTo>
                  <a:pt x="9928" y="6352"/>
                </a:lnTo>
                <a:lnTo>
                  <a:pt x="9928" y="6157"/>
                </a:lnTo>
                <a:lnTo>
                  <a:pt x="9879" y="5962"/>
                </a:lnTo>
                <a:lnTo>
                  <a:pt x="9855" y="5889"/>
                </a:lnTo>
                <a:lnTo>
                  <a:pt x="9782" y="5792"/>
                </a:lnTo>
                <a:lnTo>
                  <a:pt x="9733" y="5719"/>
                </a:lnTo>
                <a:lnTo>
                  <a:pt x="9636" y="5670"/>
                </a:lnTo>
                <a:lnTo>
                  <a:pt x="9563" y="5622"/>
                </a:lnTo>
                <a:close/>
                <a:moveTo>
                  <a:pt x="7786" y="6765"/>
                </a:moveTo>
                <a:lnTo>
                  <a:pt x="7738" y="6814"/>
                </a:lnTo>
                <a:lnTo>
                  <a:pt x="7713" y="6863"/>
                </a:lnTo>
                <a:lnTo>
                  <a:pt x="7713" y="7082"/>
                </a:lnTo>
                <a:lnTo>
                  <a:pt x="7738" y="7301"/>
                </a:lnTo>
                <a:lnTo>
                  <a:pt x="7738" y="7520"/>
                </a:lnTo>
                <a:lnTo>
                  <a:pt x="7762" y="7739"/>
                </a:lnTo>
                <a:lnTo>
                  <a:pt x="7786" y="7787"/>
                </a:lnTo>
                <a:lnTo>
                  <a:pt x="7811" y="7812"/>
                </a:lnTo>
                <a:lnTo>
                  <a:pt x="7908" y="7860"/>
                </a:lnTo>
                <a:lnTo>
                  <a:pt x="7957" y="7836"/>
                </a:lnTo>
                <a:lnTo>
                  <a:pt x="8005" y="7836"/>
                </a:lnTo>
                <a:lnTo>
                  <a:pt x="8030" y="7787"/>
                </a:lnTo>
                <a:lnTo>
                  <a:pt x="8054" y="7739"/>
                </a:lnTo>
                <a:lnTo>
                  <a:pt x="8054" y="7641"/>
                </a:lnTo>
                <a:lnTo>
                  <a:pt x="8054" y="7520"/>
                </a:lnTo>
                <a:lnTo>
                  <a:pt x="8030" y="7301"/>
                </a:lnTo>
                <a:lnTo>
                  <a:pt x="7981" y="7057"/>
                </a:lnTo>
                <a:lnTo>
                  <a:pt x="7957" y="6936"/>
                </a:lnTo>
                <a:lnTo>
                  <a:pt x="7884" y="6814"/>
                </a:lnTo>
                <a:lnTo>
                  <a:pt x="7835" y="6765"/>
                </a:lnTo>
                <a:close/>
                <a:moveTo>
                  <a:pt x="8589" y="8274"/>
                </a:moveTo>
                <a:lnTo>
                  <a:pt x="8249" y="8371"/>
                </a:lnTo>
                <a:lnTo>
                  <a:pt x="7932" y="8444"/>
                </a:lnTo>
                <a:lnTo>
                  <a:pt x="7592" y="8469"/>
                </a:lnTo>
                <a:lnTo>
                  <a:pt x="7421" y="8469"/>
                </a:lnTo>
                <a:lnTo>
                  <a:pt x="7251" y="8444"/>
                </a:lnTo>
                <a:lnTo>
                  <a:pt x="7202" y="8469"/>
                </a:lnTo>
                <a:lnTo>
                  <a:pt x="7178" y="8469"/>
                </a:lnTo>
                <a:lnTo>
                  <a:pt x="7154" y="8517"/>
                </a:lnTo>
                <a:lnTo>
                  <a:pt x="7178" y="8542"/>
                </a:lnTo>
                <a:lnTo>
                  <a:pt x="7227" y="8639"/>
                </a:lnTo>
                <a:lnTo>
                  <a:pt x="7300" y="8688"/>
                </a:lnTo>
                <a:lnTo>
                  <a:pt x="7373" y="8761"/>
                </a:lnTo>
                <a:lnTo>
                  <a:pt x="7470" y="8785"/>
                </a:lnTo>
                <a:lnTo>
                  <a:pt x="7665" y="8834"/>
                </a:lnTo>
                <a:lnTo>
                  <a:pt x="7908" y="8834"/>
                </a:lnTo>
                <a:lnTo>
                  <a:pt x="8127" y="8809"/>
                </a:lnTo>
                <a:lnTo>
                  <a:pt x="8370" y="8761"/>
                </a:lnTo>
                <a:lnTo>
                  <a:pt x="8565" y="8712"/>
                </a:lnTo>
                <a:lnTo>
                  <a:pt x="8735" y="8639"/>
                </a:lnTo>
                <a:lnTo>
                  <a:pt x="8808" y="8590"/>
                </a:lnTo>
                <a:lnTo>
                  <a:pt x="8833" y="8542"/>
                </a:lnTo>
                <a:lnTo>
                  <a:pt x="8833" y="8469"/>
                </a:lnTo>
                <a:lnTo>
                  <a:pt x="8833" y="8396"/>
                </a:lnTo>
                <a:lnTo>
                  <a:pt x="8784" y="8347"/>
                </a:lnTo>
                <a:lnTo>
                  <a:pt x="8735" y="8298"/>
                </a:lnTo>
                <a:lnTo>
                  <a:pt x="8662" y="8274"/>
                </a:lnTo>
                <a:close/>
                <a:moveTo>
                  <a:pt x="6618" y="9928"/>
                </a:moveTo>
                <a:lnTo>
                  <a:pt x="6862" y="10026"/>
                </a:lnTo>
                <a:lnTo>
                  <a:pt x="7105" y="10099"/>
                </a:lnTo>
                <a:lnTo>
                  <a:pt x="7373" y="10172"/>
                </a:lnTo>
                <a:lnTo>
                  <a:pt x="7616" y="10220"/>
                </a:lnTo>
                <a:lnTo>
                  <a:pt x="7859" y="10245"/>
                </a:lnTo>
                <a:lnTo>
                  <a:pt x="8127" y="10269"/>
                </a:lnTo>
                <a:lnTo>
                  <a:pt x="8370" y="10245"/>
                </a:lnTo>
                <a:lnTo>
                  <a:pt x="8614" y="10220"/>
                </a:lnTo>
                <a:lnTo>
                  <a:pt x="8833" y="10172"/>
                </a:lnTo>
                <a:lnTo>
                  <a:pt x="9052" y="10123"/>
                </a:lnTo>
                <a:lnTo>
                  <a:pt x="9027" y="10366"/>
                </a:lnTo>
                <a:lnTo>
                  <a:pt x="8735" y="10391"/>
                </a:lnTo>
                <a:lnTo>
                  <a:pt x="8443" y="10415"/>
                </a:lnTo>
                <a:lnTo>
                  <a:pt x="8419" y="10415"/>
                </a:lnTo>
                <a:lnTo>
                  <a:pt x="8151" y="10391"/>
                </a:lnTo>
                <a:lnTo>
                  <a:pt x="8005" y="10391"/>
                </a:lnTo>
                <a:lnTo>
                  <a:pt x="7859" y="10415"/>
                </a:lnTo>
                <a:lnTo>
                  <a:pt x="7859" y="10439"/>
                </a:lnTo>
                <a:lnTo>
                  <a:pt x="7835" y="10464"/>
                </a:lnTo>
                <a:lnTo>
                  <a:pt x="7835" y="10512"/>
                </a:lnTo>
                <a:lnTo>
                  <a:pt x="7884" y="10585"/>
                </a:lnTo>
                <a:lnTo>
                  <a:pt x="7932" y="10610"/>
                </a:lnTo>
                <a:lnTo>
                  <a:pt x="8078" y="10683"/>
                </a:lnTo>
                <a:lnTo>
                  <a:pt x="8224" y="10707"/>
                </a:lnTo>
                <a:lnTo>
                  <a:pt x="8346" y="10731"/>
                </a:lnTo>
                <a:lnTo>
                  <a:pt x="8687" y="10731"/>
                </a:lnTo>
                <a:lnTo>
                  <a:pt x="8857" y="10707"/>
                </a:lnTo>
                <a:lnTo>
                  <a:pt x="9027" y="10683"/>
                </a:lnTo>
                <a:lnTo>
                  <a:pt x="9027" y="10804"/>
                </a:lnTo>
                <a:lnTo>
                  <a:pt x="8687" y="10853"/>
                </a:lnTo>
                <a:lnTo>
                  <a:pt x="8541" y="10877"/>
                </a:lnTo>
                <a:lnTo>
                  <a:pt x="8370" y="10902"/>
                </a:lnTo>
                <a:lnTo>
                  <a:pt x="7932" y="10902"/>
                </a:lnTo>
                <a:lnTo>
                  <a:pt x="7786" y="10950"/>
                </a:lnTo>
                <a:lnTo>
                  <a:pt x="7762" y="10999"/>
                </a:lnTo>
                <a:lnTo>
                  <a:pt x="7786" y="11023"/>
                </a:lnTo>
                <a:lnTo>
                  <a:pt x="7884" y="11121"/>
                </a:lnTo>
                <a:lnTo>
                  <a:pt x="8030" y="11194"/>
                </a:lnTo>
                <a:lnTo>
                  <a:pt x="8200" y="11242"/>
                </a:lnTo>
                <a:lnTo>
                  <a:pt x="8589" y="11242"/>
                </a:lnTo>
                <a:lnTo>
                  <a:pt x="8760" y="11218"/>
                </a:lnTo>
                <a:lnTo>
                  <a:pt x="8930" y="11194"/>
                </a:lnTo>
                <a:lnTo>
                  <a:pt x="9076" y="11121"/>
                </a:lnTo>
                <a:lnTo>
                  <a:pt x="9125" y="11218"/>
                </a:lnTo>
                <a:lnTo>
                  <a:pt x="8954" y="11291"/>
                </a:lnTo>
                <a:lnTo>
                  <a:pt x="8760" y="11340"/>
                </a:lnTo>
                <a:lnTo>
                  <a:pt x="8151" y="11461"/>
                </a:lnTo>
                <a:lnTo>
                  <a:pt x="8127" y="11461"/>
                </a:lnTo>
                <a:lnTo>
                  <a:pt x="8127" y="11486"/>
                </a:lnTo>
                <a:lnTo>
                  <a:pt x="8151" y="11510"/>
                </a:lnTo>
                <a:lnTo>
                  <a:pt x="8346" y="11583"/>
                </a:lnTo>
                <a:lnTo>
                  <a:pt x="8589" y="11607"/>
                </a:lnTo>
                <a:lnTo>
                  <a:pt x="8370" y="11656"/>
                </a:lnTo>
                <a:lnTo>
                  <a:pt x="8151" y="11680"/>
                </a:lnTo>
                <a:lnTo>
                  <a:pt x="7932" y="11680"/>
                </a:lnTo>
                <a:lnTo>
                  <a:pt x="7713" y="11656"/>
                </a:lnTo>
                <a:lnTo>
                  <a:pt x="7421" y="11632"/>
                </a:lnTo>
                <a:lnTo>
                  <a:pt x="7129" y="11559"/>
                </a:lnTo>
                <a:lnTo>
                  <a:pt x="6862" y="11461"/>
                </a:lnTo>
                <a:lnTo>
                  <a:pt x="6740" y="11388"/>
                </a:lnTo>
                <a:lnTo>
                  <a:pt x="6618" y="11291"/>
                </a:lnTo>
                <a:lnTo>
                  <a:pt x="6594" y="11242"/>
                </a:lnTo>
                <a:lnTo>
                  <a:pt x="6667" y="11194"/>
                </a:lnTo>
                <a:lnTo>
                  <a:pt x="6716" y="11121"/>
                </a:lnTo>
                <a:lnTo>
                  <a:pt x="6716" y="11023"/>
                </a:lnTo>
                <a:lnTo>
                  <a:pt x="6716" y="10950"/>
                </a:lnTo>
                <a:lnTo>
                  <a:pt x="6667" y="10804"/>
                </a:lnTo>
                <a:lnTo>
                  <a:pt x="6618" y="10610"/>
                </a:lnTo>
                <a:lnTo>
                  <a:pt x="6594" y="10415"/>
                </a:lnTo>
                <a:lnTo>
                  <a:pt x="6594" y="10245"/>
                </a:lnTo>
                <a:lnTo>
                  <a:pt x="6618" y="10074"/>
                </a:lnTo>
                <a:lnTo>
                  <a:pt x="6643" y="9977"/>
                </a:lnTo>
                <a:lnTo>
                  <a:pt x="6643" y="9953"/>
                </a:lnTo>
                <a:lnTo>
                  <a:pt x="6618" y="10001"/>
                </a:lnTo>
                <a:lnTo>
                  <a:pt x="6618" y="9928"/>
                </a:lnTo>
                <a:close/>
                <a:moveTo>
                  <a:pt x="9636" y="11218"/>
                </a:moveTo>
                <a:lnTo>
                  <a:pt x="9782" y="11291"/>
                </a:lnTo>
                <a:lnTo>
                  <a:pt x="9928" y="11364"/>
                </a:lnTo>
                <a:lnTo>
                  <a:pt x="9855" y="11510"/>
                </a:lnTo>
                <a:lnTo>
                  <a:pt x="9757" y="11632"/>
                </a:lnTo>
                <a:lnTo>
                  <a:pt x="9636" y="11778"/>
                </a:lnTo>
                <a:lnTo>
                  <a:pt x="9514" y="11875"/>
                </a:lnTo>
                <a:lnTo>
                  <a:pt x="9246" y="12070"/>
                </a:lnTo>
                <a:lnTo>
                  <a:pt x="8930" y="12240"/>
                </a:lnTo>
                <a:lnTo>
                  <a:pt x="8589" y="12362"/>
                </a:lnTo>
                <a:lnTo>
                  <a:pt x="8249" y="12435"/>
                </a:lnTo>
                <a:lnTo>
                  <a:pt x="7908" y="12483"/>
                </a:lnTo>
                <a:lnTo>
                  <a:pt x="7592" y="12508"/>
                </a:lnTo>
                <a:lnTo>
                  <a:pt x="7227" y="12508"/>
                </a:lnTo>
                <a:lnTo>
                  <a:pt x="6886" y="12459"/>
                </a:lnTo>
                <a:lnTo>
                  <a:pt x="6521" y="12362"/>
                </a:lnTo>
                <a:lnTo>
                  <a:pt x="6375" y="12289"/>
                </a:lnTo>
                <a:lnTo>
                  <a:pt x="6205" y="12216"/>
                </a:lnTo>
                <a:lnTo>
                  <a:pt x="6083" y="12118"/>
                </a:lnTo>
                <a:lnTo>
                  <a:pt x="5986" y="12021"/>
                </a:lnTo>
                <a:lnTo>
                  <a:pt x="5888" y="11924"/>
                </a:lnTo>
                <a:lnTo>
                  <a:pt x="5815" y="11826"/>
                </a:lnTo>
                <a:lnTo>
                  <a:pt x="5694" y="11583"/>
                </a:lnTo>
                <a:lnTo>
                  <a:pt x="5572" y="11315"/>
                </a:lnTo>
                <a:lnTo>
                  <a:pt x="5645" y="11291"/>
                </a:lnTo>
                <a:lnTo>
                  <a:pt x="5840" y="11267"/>
                </a:lnTo>
                <a:lnTo>
                  <a:pt x="6107" y="11242"/>
                </a:lnTo>
                <a:lnTo>
                  <a:pt x="6180" y="11364"/>
                </a:lnTo>
                <a:lnTo>
                  <a:pt x="6278" y="11486"/>
                </a:lnTo>
                <a:lnTo>
                  <a:pt x="6448" y="11656"/>
                </a:lnTo>
                <a:lnTo>
                  <a:pt x="6594" y="11753"/>
                </a:lnTo>
                <a:lnTo>
                  <a:pt x="6764" y="11851"/>
                </a:lnTo>
                <a:lnTo>
                  <a:pt x="7105" y="11972"/>
                </a:lnTo>
                <a:lnTo>
                  <a:pt x="7446" y="12045"/>
                </a:lnTo>
                <a:lnTo>
                  <a:pt x="7811" y="12094"/>
                </a:lnTo>
                <a:lnTo>
                  <a:pt x="8151" y="12094"/>
                </a:lnTo>
                <a:lnTo>
                  <a:pt x="8492" y="12070"/>
                </a:lnTo>
                <a:lnTo>
                  <a:pt x="8833" y="11972"/>
                </a:lnTo>
                <a:lnTo>
                  <a:pt x="9003" y="11924"/>
                </a:lnTo>
                <a:lnTo>
                  <a:pt x="9173" y="11851"/>
                </a:lnTo>
                <a:lnTo>
                  <a:pt x="9295" y="11753"/>
                </a:lnTo>
                <a:lnTo>
                  <a:pt x="9441" y="11607"/>
                </a:lnTo>
                <a:lnTo>
                  <a:pt x="9563" y="11461"/>
                </a:lnTo>
                <a:lnTo>
                  <a:pt x="9587" y="11364"/>
                </a:lnTo>
                <a:lnTo>
                  <a:pt x="9611" y="11291"/>
                </a:lnTo>
                <a:lnTo>
                  <a:pt x="9636" y="11218"/>
                </a:lnTo>
                <a:close/>
                <a:moveTo>
                  <a:pt x="5231" y="11437"/>
                </a:moveTo>
                <a:lnTo>
                  <a:pt x="5231" y="11583"/>
                </a:lnTo>
                <a:lnTo>
                  <a:pt x="5280" y="11729"/>
                </a:lnTo>
                <a:lnTo>
                  <a:pt x="5329" y="11875"/>
                </a:lnTo>
                <a:lnTo>
                  <a:pt x="5402" y="12021"/>
                </a:lnTo>
                <a:lnTo>
                  <a:pt x="5596" y="12264"/>
                </a:lnTo>
                <a:lnTo>
                  <a:pt x="5815" y="12459"/>
                </a:lnTo>
                <a:lnTo>
                  <a:pt x="6010" y="12581"/>
                </a:lnTo>
                <a:lnTo>
                  <a:pt x="6205" y="12702"/>
                </a:lnTo>
                <a:lnTo>
                  <a:pt x="6399" y="12775"/>
                </a:lnTo>
                <a:lnTo>
                  <a:pt x="6618" y="12848"/>
                </a:lnTo>
                <a:lnTo>
                  <a:pt x="6837" y="12897"/>
                </a:lnTo>
                <a:lnTo>
                  <a:pt x="7056" y="12946"/>
                </a:lnTo>
                <a:lnTo>
                  <a:pt x="7494" y="12970"/>
                </a:lnTo>
                <a:lnTo>
                  <a:pt x="7908" y="12946"/>
                </a:lnTo>
                <a:lnTo>
                  <a:pt x="8322" y="12897"/>
                </a:lnTo>
                <a:lnTo>
                  <a:pt x="8760" y="12775"/>
                </a:lnTo>
                <a:lnTo>
                  <a:pt x="9149" y="12629"/>
                </a:lnTo>
                <a:lnTo>
                  <a:pt x="9344" y="12532"/>
                </a:lnTo>
                <a:lnTo>
                  <a:pt x="9538" y="12410"/>
                </a:lnTo>
                <a:lnTo>
                  <a:pt x="9709" y="12289"/>
                </a:lnTo>
                <a:lnTo>
                  <a:pt x="9879" y="12143"/>
                </a:lnTo>
                <a:lnTo>
                  <a:pt x="10025" y="11997"/>
                </a:lnTo>
                <a:lnTo>
                  <a:pt x="10147" y="11851"/>
                </a:lnTo>
                <a:lnTo>
                  <a:pt x="10268" y="11656"/>
                </a:lnTo>
                <a:lnTo>
                  <a:pt x="10366" y="11486"/>
                </a:lnTo>
                <a:lnTo>
                  <a:pt x="10950" y="11583"/>
                </a:lnTo>
                <a:lnTo>
                  <a:pt x="10974" y="11583"/>
                </a:lnTo>
                <a:lnTo>
                  <a:pt x="10828" y="11680"/>
                </a:lnTo>
                <a:lnTo>
                  <a:pt x="10658" y="11778"/>
                </a:lnTo>
                <a:lnTo>
                  <a:pt x="10512" y="11899"/>
                </a:lnTo>
                <a:lnTo>
                  <a:pt x="10366" y="12045"/>
                </a:lnTo>
                <a:lnTo>
                  <a:pt x="10317" y="12118"/>
                </a:lnTo>
                <a:lnTo>
                  <a:pt x="10293" y="12216"/>
                </a:lnTo>
                <a:lnTo>
                  <a:pt x="10439" y="12167"/>
                </a:lnTo>
                <a:lnTo>
                  <a:pt x="10585" y="12094"/>
                </a:lnTo>
                <a:lnTo>
                  <a:pt x="10852" y="11924"/>
                </a:lnTo>
                <a:lnTo>
                  <a:pt x="11193" y="11778"/>
                </a:lnTo>
                <a:lnTo>
                  <a:pt x="11315" y="11753"/>
                </a:lnTo>
                <a:lnTo>
                  <a:pt x="11436" y="11705"/>
                </a:lnTo>
                <a:lnTo>
                  <a:pt x="11461" y="11680"/>
                </a:lnTo>
                <a:lnTo>
                  <a:pt x="12020" y="11851"/>
                </a:lnTo>
                <a:lnTo>
                  <a:pt x="11728" y="11948"/>
                </a:lnTo>
                <a:lnTo>
                  <a:pt x="11436" y="12070"/>
                </a:lnTo>
                <a:lnTo>
                  <a:pt x="11144" y="12191"/>
                </a:lnTo>
                <a:lnTo>
                  <a:pt x="10877" y="12362"/>
                </a:lnTo>
                <a:lnTo>
                  <a:pt x="10633" y="12532"/>
                </a:lnTo>
                <a:lnTo>
                  <a:pt x="10609" y="12556"/>
                </a:lnTo>
                <a:lnTo>
                  <a:pt x="10633" y="12581"/>
                </a:lnTo>
                <a:lnTo>
                  <a:pt x="11144" y="12386"/>
                </a:lnTo>
                <a:lnTo>
                  <a:pt x="11655" y="12216"/>
                </a:lnTo>
                <a:lnTo>
                  <a:pt x="11874" y="12167"/>
                </a:lnTo>
                <a:lnTo>
                  <a:pt x="12093" y="12118"/>
                </a:lnTo>
                <a:lnTo>
                  <a:pt x="12312" y="12094"/>
                </a:lnTo>
                <a:lnTo>
                  <a:pt x="12531" y="12021"/>
                </a:lnTo>
                <a:lnTo>
                  <a:pt x="12969" y="12216"/>
                </a:lnTo>
                <a:lnTo>
                  <a:pt x="12726" y="12289"/>
                </a:lnTo>
                <a:lnTo>
                  <a:pt x="12507" y="12386"/>
                </a:lnTo>
                <a:lnTo>
                  <a:pt x="11874" y="12654"/>
                </a:lnTo>
                <a:lnTo>
                  <a:pt x="11582" y="12800"/>
                </a:lnTo>
                <a:lnTo>
                  <a:pt x="11266" y="12897"/>
                </a:lnTo>
                <a:lnTo>
                  <a:pt x="11242" y="12921"/>
                </a:lnTo>
                <a:lnTo>
                  <a:pt x="11217" y="12946"/>
                </a:lnTo>
                <a:lnTo>
                  <a:pt x="11242" y="12970"/>
                </a:lnTo>
                <a:lnTo>
                  <a:pt x="11266" y="12994"/>
                </a:lnTo>
                <a:lnTo>
                  <a:pt x="11850" y="12873"/>
                </a:lnTo>
                <a:lnTo>
                  <a:pt x="12458" y="12727"/>
                </a:lnTo>
                <a:lnTo>
                  <a:pt x="12677" y="12678"/>
                </a:lnTo>
                <a:lnTo>
                  <a:pt x="12920" y="12629"/>
                </a:lnTo>
                <a:lnTo>
                  <a:pt x="13164" y="12556"/>
                </a:lnTo>
                <a:lnTo>
                  <a:pt x="13285" y="12508"/>
                </a:lnTo>
                <a:lnTo>
                  <a:pt x="13383" y="12459"/>
                </a:lnTo>
                <a:lnTo>
                  <a:pt x="13626" y="12629"/>
                </a:lnTo>
                <a:lnTo>
                  <a:pt x="13869" y="12824"/>
                </a:lnTo>
                <a:lnTo>
                  <a:pt x="13602" y="12873"/>
                </a:lnTo>
                <a:lnTo>
                  <a:pt x="12847" y="13067"/>
                </a:lnTo>
                <a:lnTo>
                  <a:pt x="12482" y="13165"/>
                </a:lnTo>
                <a:lnTo>
                  <a:pt x="12142" y="13286"/>
                </a:lnTo>
                <a:lnTo>
                  <a:pt x="12093" y="13335"/>
                </a:lnTo>
                <a:lnTo>
                  <a:pt x="12117" y="13359"/>
                </a:lnTo>
                <a:lnTo>
                  <a:pt x="12263" y="13408"/>
                </a:lnTo>
                <a:lnTo>
                  <a:pt x="12409" y="13432"/>
                </a:lnTo>
                <a:lnTo>
                  <a:pt x="12531" y="13457"/>
                </a:lnTo>
                <a:lnTo>
                  <a:pt x="12677" y="13432"/>
                </a:lnTo>
                <a:lnTo>
                  <a:pt x="12969" y="13408"/>
                </a:lnTo>
                <a:lnTo>
                  <a:pt x="13237" y="13335"/>
                </a:lnTo>
                <a:lnTo>
                  <a:pt x="13675" y="13238"/>
                </a:lnTo>
                <a:lnTo>
                  <a:pt x="13869" y="13189"/>
                </a:lnTo>
                <a:lnTo>
                  <a:pt x="14088" y="13165"/>
                </a:lnTo>
                <a:lnTo>
                  <a:pt x="14186" y="13140"/>
                </a:lnTo>
                <a:lnTo>
                  <a:pt x="14356" y="13335"/>
                </a:lnTo>
                <a:lnTo>
                  <a:pt x="14502" y="13530"/>
                </a:lnTo>
                <a:lnTo>
                  <a:pt x="14186" y="13554"/>
                </a:lnTo>
                <a:lnTo>
                  <a:pt x="13845" y="13578"/>
                </a:lnTo>
                <a:lnTo>
                  <a:pt x="13529" y="13627"/>
                </a:lnTo>
                <a:lnTo>
                  <a:pt x="13212" y="13676"/>
                </a:lnTo>
                <a:lnTo>
                  <a:pt x="13042" y="13724"/>
                </a:lnTo>
                <a:lnTo>
                  <a:pt x="12896" y="13773"/>
                </a:lnTo>
                <a:lnTo>
                  <a:pt x="12872" y="13797"/>
                </a:lnTo>
                <a:lnTo>
                  <a:pt x="12872" y="13822"/>
                </a:lnTo>
                <a:lnTo>
                  <a:pt x="12896" y="13846"/>
                </a:lnTo>
                <a:lnTo>
                  <a:pt x="12896" y="13870"/>
                </a:lnTo>
                <a:lnTo>
                  <a:pt x="13188" y="13919"/>
                </a:lnTo>
                <a:lnTo>
                  <a:pt x="13456" y="13943"/>
                </a:lnTo>
                <a:lnTo>
                  <a:pt x="13991" y="13919"/>
                </a:lnTo>
                <a:lnTo>
                  <a:pt x="14745" y="13919"/>
                </a:lnTo>
                <a:lnTo>
                  <a:pt x="14916" y="14284"/>
                </a:lnTo>
                <a:lnTo>
                  <a:pt x="14405" y="14308"/>
                </a:lnTo>
                <a:lnTo>
                  <a:pt x="13821" y="14308"/>
                </a:lnTo>
                <a:lnTo>
                  <a:pt x="13529" y="14333"/>
                </a:lnTo>
                <a:lnTo>
                  <a:pt x="13383" y="14357"/>
                </a:lnTo>
                <a:lnTo>
                  <a:pt x="13237" y="14381"/>
                </a:lnTo>
                <a:lnTo>
                  <a:pt x="13212" y="14406"/>
                </a:lnTo>
                <a:lnTo>
                  <a:pt x="13188" y="14454"/>
                </a:lnTo>
                <a:lnTo>
                  <a:pt x="13212" y="14503"/>
                </a:lnTo>
                <a:lnTo>
                  <a:pt x="13237" y="14527"/>
                </a:lnTo>
                <a:lnTo>
                  <a:pt x="13529" y="14600"/>
                </a:lnTo>
                <a:lnTo>
                  <a:pt x="13821" y="14625"/>
                </a:lnTo>
                <a:lnTo>
                  <a:pt x="14721" y="14625"/>
                </a:lnTo>
                <a:lnTo>
                  <a:pt x="15037" y="14600"/>
                </a:lnTo>
                <a:lnTo>
                  <a:pt x="15110" y="14868"/>
                </a:lnTo>
                <a:lnTo>
                  <a:pt x="15159" y="15136"/>
                </a:lnTo>
                <a:lnTo>
                  <a:pt x="14989" y="15087"/>
                </a:lnTo>
                <a:lnTo>
                  <a:pt x="14818" y="15087"/>
                </a:lnTo>
                <a:lnTo>
                  <a:pt x="14453" y="15063"/>
                </a:lnTo>
                <a:lnTo>
                  <a:pt x="14234" y="15063"/>
                </a:lnTo>
                <a:lnTo>
                  <a:pt x="13991" y="15087"/>
                </a:lnTo>
                <a:lnTo>
                  <a:pt x="13772" y="15111"/>
                </a:lnTo>
                <a:lnTo>
                  <a:pt x="13529" y="15184"/>
                </a:lnTo>
                <a:lnTo>
                  <a:pt x="13504" y="15209"/>
                </a:lnTo>
                <a:lnTo>
                  <a:pt x="13504" y="15233"/>
                </a:lnTo>
                <a:lnTo>
                  <a:pt x="13504" y="15282"/>
                </a:lnTo>
                <a:lnTo>
                  <a:pt x="13553" y="15282"/>
                </a:lnTo>
                <a:lnTo>
                  <a:pt x="14015" y="15306"/>
                </a:lnTo>
                <a:lnTo>
                  <a:pt x="14453" y="15330"/>
                </a:lnTo>
                <a:lnTo>
                  <a:pt x="14843" y="15355"/>
                </a:lnTo>
                <a:lnTo>
                  <a:pt x="15013" y="15355"/>
                </a:lnTo>
                <a:lnTo>
                  <a:pt x="15183" y="15330"/>
                </a:lnTo>
                <a:lnTo>
                  <a:pt x="15183" y="15330"/>
                </a:lnTo>
                <a:lnTo>
                  <a:pt x="15086" y="15355"/>
                </a:lnTo>
                <a:lnTo>
                  <a:pt x="14794" y="15452"/>
                </a:lnTo>
                <a:lnTo>
                  <a:pt x="14502" y="15549"/>
                </a:lnTo>
                <a:lnTo>
                  <a:pt x="13918" y="15671"/>
                </a:lnTo>
                <a:lnTo>
                  <a:pt x="13310" y="15768"/>
                </a:lnTo>
                <a:lnTo>
                  <a:pt x="12701" y="15841"/>
                </a:lnTo>
                <a:lnTo>
                  <a:pt x="12677" y="15720"/>
                </a:lnTo>
                <a:lnTo>
                  <a:pt x="12653" y="15525"/>
                </a:lnTo>
                <a:lnTo>
                  <a:pt x="12628" y="15428"/>
                </a:lnTo>
                <a:lnTo>
                  <a:pt x="12555" y="15330"/>
                </a:lnTo>
                <a:lnTo>
                  <a:pt x="12482" y="15257"/>
                </a:lnTo>
                <a:lnTo>
                  <a:pt x="12385" y="15233"/>
                </a:lnTo>
                <a:lnTo>
                  <a:pt x="12288" y="15257"/>
                </a:lnTo>
                <a:lnTo>
                  <a:pt x="12215" y="15330"/>
                </a:lnTo>
                <a:lnTo>
                  <a:pt x="12166" y="15428"/>
                </a:lnTo>
                <a:lnTo>
                  <a:pt x="12142" y="15525"/>
                </a:lnTo>
                <a:lnTo>
                  <a:pt x="12142" y="15720"/>
                </a:lnTo>
                <a:lnTo>
                  <a:pt x="12142" y="15890"/>
                </a:lnTo>
                <a:lnTo>
                  <a:pt x="11801" y="15939"/>
                </a:lnTo>
                <a:lnTo>
                  <a:pt x="11290" y="15987"/>
                </a:lnTo>
                <a:lnTo>
                  <a:pt x="10755" y="16036"/>
                </a:lnTo>
                <a:lnTo>
                  <a:pt x="9709" y="16085"/>
                </a:lnTo>
                <a:lnTo>
                  <a:pt x="7592" y="16085"/>
                </a:lnTo>
                <a:lnTo>
                  <a:pt x="6521" y="16060"/>
                </a:lnTo>
                <a:lnTo>
                  <a:pt x="5475" y="16012"/>
                </a:lnTo>
                <a:lnTo>
                  <a:pt x="4428" y="15939"/>
                </a:lnTo>
                <a:lnTo>
                  <a:pt x="3382" y="15841"/>
                </a:lnTo>
                <a:lnTo>
                  <a:pt x="3236" y="15817"/>
                </a:lnTo>
                <a:lnTo>
                  <a:pt x="3236" y="15768"/>
                </a:lnTo>
                <a:lnTo>
                  <a:pt x="3236" y="15671"/>
                </a:lnTo>
                <a:lnTo>
                  <a:pt x="3212" y="15622"/>
                </a:lnTo>
                <a:lnTo>
                  <a:pt x="3212" y="15574"/>
                </a:lnTo>
                <a:lnTo>
                  <a:pt x="3236" y="15403"/>
                </a:lnTo>
                <a:lnTo>
                  <a:pt x="3236" y="15306"/>
                </a:lnTo>
                <a:lnTo>
                  <a:pt x="3212" y="15209"/>
                </a:lnTo>
                <a:lnTo>
                  <a:pt x="3163" y="15136"/>
                </a:lnTo>
                <a:lnTo>
                  <a:pt x="3090" y="15087"/>
                </a:lnTo>
                <a:lnTo>
                  <a:pt x="3017" y="15087"/>
                </a:lnTo>
                <a:lnTo>
                  <a:pt x="2920" y="15111"/>
                </a:lnTo>
                <a:lnTo>
                  <a:pt x="2823" y="15209"/>
                </a:lnTo>
                <a:lnTo>
                  <a:pt x="2750" y="15330"/>
                </a:lnTo>
                <a:lnTo>
                  <a:pt x="2725" y="15452"/>
                </a:lnTo>
                <a:lnTo>
                  <a:pt x="2701" y="15598"/>
                </a:lnTo>
                <a:lnTo>
                  <a:pt x="2701" y="15695"/>
                </a:lnTo>
                <a:lnTo>
                  <a:pt x="2141" y="15525"/>
                </a:lnTo>
                <a:lnTo>
                  <a:pt x="1582" y="15355"/>
                </a:lnTo>
                <a:lnTo>
                  <a:pt x="1314" y="15282"/>
                </a:lnTo>
                <a:lnTo>
                  <a:pt x="1046" y="15257"/>
                </a:lnTo>
                <a:lnTo>
                  <a:pt x="754" y="15233"/>
                </a:lnTo>
                <a:lnTo>
                  <a:pt x="487" y="15257"/>
                </a:lnTo>
                <a:lnTo>
                  <a:pt x="462" y="15038"/>
                </a:lnTo>
                <a:lnTo>
                  <a:pt x="487" y="14844"/>
                </a:lnTo>
                <a:lnTo>
                  <a:pt x="511" y="14625"/>
                </a:lnTo>
                <a:lnTo>
                  <a:pt x="584" y="14430"/>
                </a:lnTo>
                <a:lnTo>
                  <a:pt x="657" y="14235"/>
                </a:lnTo>
                <a:lnTo>
                  <a:pt x="754" y="14041"/>
                </a:lnTo>
                <a:lnTo>
                  <a:pt x="852" y="13870"/>
                </a:lnTo>
                <a:lnTo>
                  <a:pt x="973" y="13676"/>
                </a:lnTo>
                <a:lnTo>
                  <a:pt x="1241" y="13359"/>
                </a:lnTo>
                <a:lnTo>
                  <a:pt x="1557" y="13043"/>
                </a:lnTo>
                <a:lnTo>
                  <a:pt x="1874" y="12775"/>
                </a:lnTo>
                <a:lnTo>
                  <a:pt x="2190" y="12532"/>
                </a:lnTo>
                <a:lnTo>
                  <a:pt x="2409" y="12386"/>
                </a:lnTo>
                <a:lnTo>
                  <a:pt x="2604" y="12289"/>
                </a:lnTo>
                <a:lnTo>
                  <a:pt x="3042" y="12070"/>
                </a:lnTo>
                <a:lnTo>
                  <a:pt x="3480" y="11924"/>
                </a:lnTo>
                <a:lnTo>
                  <a:pt x="3942" y="11778"/>
                </a:lnTo>
                <a:lnTo>
                  <a:pt x="4234" y="11680"/>
                </a:lnTo>
                <a:lnTo>
                  <a:pt x="4574" y="11607"/>
                </a:lnTo>
                <a:lnTo>
                  <a:pt x="5231" y="11437"/>
                </a:lnTo>
                <a:close/>
                <a:moveTo>
                  <a:pt x="8200" y="1"/>
                </a:moveTo>
                <a:lnTo>
                  <a:pt x="7811" y="50"/>
                </a:lnTo>
                <a:lnTo>
                  <a:pt x="7470" y="123"/>
                </a:lnTo>
                <a:lnTo>
                  <a:pt x="7154" y="244"/>
                </a:lnTo>
                <a:lnTo>
                  <a:pt x="6667" y="463"/>
                </a:lnTo>
                <a:lnTo>
                  <a:pt x="6424" y="609"/>
                </a:lnTo>
                <a:lnTo>
                  <a:pt x="6278" y="731"/>
                </a:lnTo>
                <a:lnTo>
                  <a:pt x="6205" y="804"/>
                </a:lnTo>
                <a:lnTo>
                  <a:pt x="6180" y="853"/>
                </a:lnTo>
                <a:lnTo>
                  <a:pt x="6205" y="926"/>
                </a:lnTo>
                <a:lnTo>
                  <a:pt x="6253" y="974"/>
                </a:lnTo>
                <a:lnTo>
                  <a:pt x="6302" y="999"/>
                </a:lnTo>
                <a:lnTo>
                  <a:pt x="6472" y="999"/>
                </a:lnTo>
                <a:lnTo>
                  <a:pt x="6594" y="950"/>
                </a:lnTo>
                <a:lnTo>
                  <a:pt x="6716" y="877"/>
                </a:lnTo>
                <a:lnTo>
                  <a:pt x="7178" y="682"/>
                </a:lnTo>
                <a:lnTo>
                  <a:pt x="7421" y="585"/>
                </a:lnTo>
                <a:lnTo>
                  <a:pt x="7665" y="488"/>
                </a:lnTo>
                <a:lnTo>
                  <a:pt x="8005" y="439"/>
                </a:lnTo>
                <a:lnTo>
                  <a:pt x="8346" y="415"/>
                </a:lnTo>
                <a:lnTo>
                  <a:pt x="8735" y="439"/>
                </a:lnTo>
                <a:lnTo>
                  <a:pt x="9125" y="488"/>
                </a:lnTo>
                <a:lnTo>
                  <a:pt x="9490" y="585"/>
                </a:lnTo>
                <a:lnTo>
                  <a:pt x="9855" y="707"/>
                </a:lnTo>
                <a:lnTo>
                  <a:pt x="10195" y="828"/>
                </a:lnTo>
                <a:lnTo>
                  <a:pt x="10487" y="974"/>
                </a:lnTo>
                <a:lnTo>
                  <a:pt x="10706" y="1096"/>
                </a:lnTo>
                <a:lnTo>
                  <a:pt x="10877" y="1242"/>
                </a:lnTo>
                <a:lnTo>
                  <a:pt x="11023" y="1412"/>
                </a:lnTo>
                <a:lnTo>
                  <a:pt x="11169" y="1583"/>
                </a:lnTo>
                <a:lnTo>
                  <a:pt x="11290" y="1801"/>
                </a:lnTo>
                <a:lnTo>
                  <a:pt x="11388" y="1996"/>
                </a:lnTo>
                <a:lnTo>
                  <a:pt x="11485" y="2215"/>
                </a:lnTo>
                <a:lnTo>
                  <a:pt x="11558" y="2458"/>
                </a:lnTo>
                <a:lnTo>
                  <a:pt x="11655" y="2921"/>
                </a:lnTo>
                <a:lnTo>
                  <a:pt x="11728" y="3407"/>
                </a:lnTo>
                <a:lnTo>
                  <a:pt x="11753" y="3894"/>
                </a:lnTo>
                <a:lnTo>
                  <a:pt x="11753" y="4356"/>
                </a:lnTo>
                <a:lnTo>
                  <a:pt x="11217" y="4356"/>
                </a:lnTo>
                <a:lnTo>
                  <a:pt x="10974" y="4332"/>
                </a:lnTo>
                <a:lnTo>
                  <a:pt x="10731" y="4259"/>
                </a:lnTo>
                <a:lnTo>
                  <a:pt x="10487" y="4210"/>
                </a:lnTo>
                <a:lnTo>
                  <a:pt x="10244" y="4113"/>
                </a:lnTo>
                <a:lnTo>
                  <a:pt x="9782" y="3918"/>
                </a:lnTo>
                <a:lnTo>
                  <a:pt x="9319" y="3675"/>
                </a:lnTo>
                <a:lnTo>
                  <a:pt x="8881" y="3432"/>
                </a:lnTo>
                <a:lnTo>
                  <a:pt x="8419" y="3164"/>
                </a:lnTo>
                <a:lnTo>
                  <a:pt x="7981" y="2921"/>
                </a:lnTo>
                <a:lnTo>
                  <a:pt x="7908" y="2896"/>
                </a:lnTo>
                <a:lnTo>
                  <a:pt x="7835" y="2896"/>
                </a:lnTo>
                <a:lnTo>
                  <a:pt x="7786" y="2921"/>
                </a:lnTo>
                <a:lnTo>
                  <a:pt x="7738" y="2945"/>
                </a:lnTo>
                <a:lnTo>
                  <a:pt x="7689" y="2994"/>
                </a:lnTo>
                <a:lnTo>
                  <a:pt x="7665" y="3042"/>
                </a:lnTo>
                <a:lnTo>
                  <a:pt x="7640" y="3115"/>
                </a:lnTo>
                <a:lnTo>
                  <a:pt x="7640" y="3164"/>
                </a:lnTo>
                <a:lnTo>
                  <a:pt x="7713" y="3529"/>
                </a:lnTo>
                <a:lnTo>
                  <a:pt x="7786" y="3894"/>
                </a:lnTo>
                <a:lnTo>
                  <a:pt x="7640" y="3797"/>
                </a:lnTo>
                <a:lnTo>
                  <a:pt x="7494" y="3699"/>
                </a:lnTo>
                <a:lnTo>
                  <a:pt x="7202" y="3432"/>
                </a:lnTo>
                <a:lnTo>
                  <a:pt x="6959" y="3140"/>
                </a:lnTo>
                <a:lnTo>
                  <a:pt x="6740" y="2799"/>
                </a:lnTo>
                <a:lnTo>
                  <a:pt x="6545" y="2458"/>
                </a:lnTo>
                <a:lnTo>
                  <a:pt x="6424" y="2118"/>
                </a:lnTo>
                <a:lnTo>
                  <a:pt x="6399" y="1947"/>
                </a:lnTo>
                <a:lnTo>
                  <a:pt x="6375" y="1777"/>
                </a:lnTo>
                <a:lnTo>
                  <a:pt x="6375" y="1607"/>
                </a:lnTo>
                <a:lnTo>
                  <a:pt x="6399" y="1461"/>
                </a:lnTo>
                <a:lnTo>
                  <a:pt x="6399" y="1388"/>
                </a:lnTo>
                <a:lnTo>
                  <a:pt x="6399" y="1339"/>
                </a:lnTo>
                <a:lnTo>
                  <a:pt x="6351" y="1291"/>
                </a:lnTo>
                <a:lnTo>
                  <a:pt x="6302" y="1266"/>
                </a:lnTo>
                <a:lnTo>
                  <a:pt x="6205" y="1266"/>
                </a:lnTo>
                <a:lnTo>
                  <a:pt x="6156" y="1291"/>
                </a:lnTo>
                <a:lnTo>
                  <a:pt x="6107" y="1339"/>
                </a:lnTo>
                <a:lnTo>
                  <a:pt x="6034" y="1485"/>
                </a:lnTo>
                <a:lnTo>
                  <a:pt x="6010" y="1655"/>
                </a:lnTo>
                <a:lnTo>
                  <a:pt x="5815" y="1680"/>
                </a:lnTo>
                <a:lnTo>
                  <a:pt x="5645" y="1728"/>
                </a:lnTo>
                <a:lnTo>
                  <a:pt x="5475" y="1826"/>
                </a:lnTo>
                <a:lnTo>
                  <a:pt x="5304" y="1923"/>
                </a:lnTo>
                <a:lnTo>
                  <a:pt x="5085" y="2069"/>
                </a:lnTo>
                <a:lnTo>
                  <a:pt x="4891" y="2215"/>
                </a:lnTo>
                <a:lnTo>
                  <a:pt x="4720" y="2337"/>
                </a:lnTo>
                <a:lnTo>
                  <a:pt x="4647" y="2410"/>
                </a:lnTo>
                <a:lnTo>
                  <a:pt x="4599" y="2507"/>
                </a:lnTo>
                <a:lnTo>
                  <a:pt x="4574" y="2531"/>
                </a:lnTo>
                <a:lnTo>
                  <a:pt x="4599" y="2556"/>
                </a:lnTo>
                <a:lnTo>
                  <a:pt x="4623" y="2580"/>
                </a:lnTo>
                <a:lnTo>
                  <a:pt x="4647" y="2604"/>
                </a:lnTo>
                <a:lnTo>
                  <a:pt x="4745" y="2580"/>
                </a:lnTo>
                <a:lnTo>
                  <a:pt x="4818" y="2556"/>
                </a:lnTo>
                <a:lnTo>
                  <a:pt x="4988" y="2458"/>
                </a:lnTo>
                <a:lnTo>
                  <a:pt x="5280" y="2239"/>
                </a:lnTo>
                <a:lnTo>
                  <a:pt x="5621" y="1996"/>
                </a:lnTo>
                <a:lnTo>
                  <a:pt x="5986" y="1801"/>
                </a:lnTo>
                <a:lnTo>
                  <a:pt x="5986" y="1996"/>
                </a:lnTo>
                <a:lnTo>
                  <a:pt x="6034" y="2166"/>
                </a:lnTo>
                <a:lnTo>
                  <a:pt x="6083" y="2337"/>
                </a:lnTo>
                <a:lnTo>
                  <a:pt x="6156" y="2531"/>
                </a:lnTo>
                <a:lnTo>
                  <a:pt x="6302" y="2872"/>
                </a:lnTo>
                <a:lnTo>
                  <a:pt x="6472" y="3164"/>
                </a:lnTo>
                <a:lnTo>
                  <a:pt x="6618" y="3359"/>
                </a:lnTo>
                <a:lnTo>
                  <a:pt x="6764" y="3578"/>
                </a:lnTo>
                <a:lnTo>
                  <a:pt x="6959" y="3772"/>
                </a:lnTo>
                <a:lnTo>
                  <a:pt x="7129" y="3967"/>
                </a:lnTo>
                <a:lnTo>
                  <a:pt x="7348" y="4137"/>
                </a:lnTo>
                <a:lnTo>
                  <a:pt x="7567" y="4283"/>
                </a:lnTo>
                <a:lnTo>
                  <a:pt x="7811" y="4381"/>
                </a:lnTo>
                <a:lnTo>
                  <a:pt x="8054" y="4454"/>
                </a:lnTo>
                <a:lnTo>
                  <a:pt x="8151" y="4454"/>
                </a:lnTo>
                <a:lnTo>
                  <a:pt x="8249" y="4381"/>
                </a:lnTo>
                <a:lnTo>
                  <a:pt x="8297" y="4356"/>
                </a:lnTo>
                <a:lnTo>
                  <a:pt x="8322" y="4308"/>
                </a:lnTo>
                <a:lnTo>
                  <a:pt x="8322" y="4235"/>
                </a:lnTo>
                <a:lnTo>
                  <a:pt x="8322" y="4186"/>
                </a:lnTo>
                <a:lnTo>
                  <a:pt x="8151" y="3505"/>
                </a:lnTo>
                <a:lnTo>
                  <a:pt x="8151" y="3505"/>
                </a:lnTo>
                <a:lnTo>
                  <a:pt x="8881" y="3918"/>
                </a:lnTo>
                <a:lnTo>
                  <a:pt x="9587" y="4283"/>
                </a:lnTo>
                <a:lnTo>
                  <a:pt x="9952" y="4429"/>
                </a:lnTo>
                <a:lnTo>
                  <a:pt x="10317" y="4575"/>
                </a:lnTo>
                <a:lnTo>
                  <a:pt x="10682" y="4697"/>
                </a:lnTo>
                <a:lnTo>
                  <a:pt x="11071" y="4746"/>
                </a:lnTo>
                <a:lnTo>
                  <a:pt x="11169" y="4940"/>
                </a:lnTo>
                <a:lnTo>
                  <a:pt x="11242" y="5111"/>
                </a:lnTo>
                <a:lnTo>
                  <a:pt x="11266" y="5281"/>
                </a:lnTo>
                <a:lnTo>
                  <a:pt x="11266" y="5451"/>
                </a:lnTo>
                <a:lnTo>
                  <a:pt x="11242" y="5792"/>
                </a:lnTo>
                <a:lnTo>
                  <a:pt x="11266" y="5865"/>
                </a:lnTo>
                <a:lnTo>
                  <a:pt x="11315" y="5938"/>
                </a:lnTo>
                <a:lnTo>
                  <a:pt x="11363" y="5987"/>
                </a:lnTo>
                <a:lnTo>
                  <a:pt x="11509" y="5987"/>
                </a:lnTo>
                <a:lnTo>
                  <a:pt x="11582" y="5962"/>
                </a:lnTo>
                <a:lnTo>
                  <a:pt x="11631" y="5914"/>
                </a:lnTo>
                <a:lnTo>
                  <a:pt x="11655" y="5841"/>
                </a:lnTo>
                <a:lnTo>
                  <a:pt x="11704" y="5622"/>
                </a:lnTo>
                <a:lnTo>
                  <a:pt x="11704" y="5354"/>
                </a:lnTo>
                <a:lnTo>
                  <a:pt x="11680" y="5135"/>
                </a:lnTo>
                <a:lnTo>
                  <a:pt x="11607" y="4892"/>
                </a:lnTo>
                <a:lnTo>
                  <a:pt x="11558" y="4794"/>
                </a:lnTo>
                <a:lnTo>
                  <a:pt x="11680" y="4770"/>
                </a:lnTo>
                <a:lnTo>
                  <a:pt x="11801" y="4940"/>
                </a:lnTo>
                <a:lnTo>
                  <a:pt x="11923" y="5111"/>
                </a:lnTo>
                <a:lnTo>
                  <a:pt x="11996" y="5305"/>
                </a:lnTo>
                <a:lnTo>
                  <a:pt x="12044" y="5500"/>
                </a:lnTo>
                <a:lnTo>
                  <a:pt x="12069" y="5695"/>
                </a:lnTo>
                <a:lnTo>
                  <a:pt x="12093" y="5889"/>
                </a:lnTo>
                <a:lnTo>
                  <a:pt x="12069" y="6108"/>
                </a:lnTo>
                <a:lnTo>
                  <a:pt x="12044" y="6303"/>
                </a:lnTo>
                <a:lnTo>
                  <a:pt x="11996" y="6522"/>
                </a:lnTo>
                <a:lnTo>
                  <a:pt x="11899" y="6692"/>
                </a:lnTo>
                <a:lnTo>
                  <a:pt x="11801" y="6887"/>
                </a:lnTo>
                <a:lnTo>
                  <a:pt x="11655" y="7033"/>
                </a:lnTo>
                <a:lnTo>
                  <a:pt x="11631" y="7082"/>
                </a:lnTo>
                <a:lnTo>
                  <a:pt x="11631" y="6936"/>
                </a:lnTo>
                <a:lnTo>
                  <a:pt x="11631" y="6814"/>
                </a:lnTo>
                <a:lnTo>
                  <a:pt x="11582" y="6717"/>
                </a:lnTo>
                <a:lnTo>
                  <a:pt x="11509" y="6619"/>
                </a:lnTo>
                <a:lnTo>
                  <a:pt x="11436" y="6571"/>
                </a:lnTo>
                <a:lnTo>
                  <a:pt x="11290" y="6571"/>
                </a:lnTo>
                <a:lnTo>
                  <a:pt x="11242" y="6619"/>
                </a:lnTo>
                <a:lnTo>
                  <a:pt x="11193" y="6668"/>
                </a:lnTo>
                <a:lnTo>
                  <a:pt x="11169" y="6717"/>
                </a:lnTo>
                <a:lnTo>
                  <a:pt x="11169" y="6790"/>
                </a:lnTo>
                <a:lnTo>
                  <a:pt x="11193" y="6863"/>
                </a:lnTo>
                <a:lnTo>
                  <a:pt x="11169" y="6838"/>
                </a:lnTo>
                <a:lnTo>
                  <a:pt x="11144" y="6863"/>
                </a:lnTo>
                <a:lnTo>
                  <a:pt x="11144" y="6984"/>
                </a:lnTo>
                <a:lnTo>
                  <a:pt x="11071" y="7228"/>
                </a:lnTo>
                <a:lnTo>
                  <a:pt x="10974" y="7447"/>
                </a:lnTo>
                <a:lnTo>
                  <a:pt x="10755" y="7933"/>
                </a:lnTo>
                <a:lnTo>
                  <a:pt x="10487" y="8396"/>
                </a:lnTo>
                <a:lnTo>
                  <a:pt x="10317" y="8663"/>
                </a:lnTo>
                <a:lnTo>
                  <a:pt x="10098" y="8907"/>
                </a:lnTo>
                <a:lnTo>
                  <a:pt x="9879" y="9126"/>
                </a:lnTo>
                <a:lnTo>
                  <a:pt x="9611" y="9320"/>
                </a:lnTo>
                <a:lnTo>
                  <a:pt x="9344" y="9491"/>
                </a:lnTo>
                <a:lnTo>
                  <a:pt x="9052" y="9637"/>
                </a:lnTo>
                <a:lnTo>
                  <a:pt x="8735" y="9734"/>
                </a:lnTo>
                <a:lnTo>
                  <a:pt x="8419" y="9782"/>
                </a:lnTo>
                <a:lnTo>
                  <a:pt x="8078" y="9807"/>
                </a:lnTo>
                <a:lnTo>
                  <a:pt x="7738" y="9782"/>
                </a:lnTo>
                <a:lnTo>
                  <a:pt x="7397" y="9709"/>
                </a:lnTo>
                <a:lnTo>
                  <a:pt x="7056" y="9612"/>
                </a:lnTo>
                <a:lnTo>
                  <a:pt x="6716" y="9466"/>
                </a:lnTo>
                <a:lnTo>
                  <a:pt x="6424" y="9296"/>
                </a:lnTo>
                <a:lnTo>
                  <a:pt x="6107" y="9126"/>
                </a:lnTo>
                <a:lnTo>
                  <a:pt x="5840" y="8907"/>
                </a:lnTo>
                <a:lnTo>
                  <a:pt x="5596" y="8712"/>
                </a:lnTo>
                <a:lnTo>
                  <a:pt x="5377" y="8469"/>
                </a:lnTo>
                <a:lnTo>
                  <a:pt x="5158" y="8225"/>
                </a:lnTo>
                <a:lnTo>
                  <a:pt x="4988" y="7958"/>
                </a:lnTo>
                <a:lnTo>
                  <a:pt x="4891" y="7787"/>
                </a:lnTo>
                <a:lnTo>
                  <a:pt x="4818" y="7641"/>
                </a:lnTo>
                <a:lnTo>
                  <a:pt x="4696" y="7301"/>
                </a:lnTo>
                <a:lnTo>
                  <a:pt x="4599" y="6960"/>
                </a:lnTo>
                <a:lnTo>
                  <a:pt x="4477" y="6644"/>
                </a:lnTo>
                <a:lnTo>
                  <a:pt x="4428" y="6571"/>
                </a:lnTo>
                <a:lnTo>
                  <a:pt x="4355" y="6546"/>
                </a:lnTo>
                <a:lnTo>
                  <a:pt x="4282" y="6571"/>
                </a:lnTo>
                <a:lnTo>
                  <a:pt x="4258" y="6595"/>
                </a:lnTo>
                <a:lnTo>
                  <a:pt x="4234" y="6644"/>
                </a:lnTo>
                <a:lnTo>
                  <a:pt x="4209" y="6936"/>
                </a:lnTo>
                <a:lnTo>
                  <a:pt x="4234" y="7228"/>
                </a:lnTo>
                <a:lnTo>
                  <a:pt x="4088" y="7130"/>
                </a:lnTo>
                <a:lnTo>
                  <a:pt x="3966" y="7033"/>
                </a:lnTo>
                <a:lnTo>
                  <a:pt x="3845" y="6911"/>
                </a:lnTo>
                <a:lnTo>
                  <a:pt x="3772" y="6790"/>
                </a:lnTo>
                <a:lnTo>
                  <a:pt x="3699" y="6644"/>
                </a:lnTo>
                <a:lnTo>
                  <a:pt x="3650" y="6473"/>
                </a:lnTo>
                <a:lnTo>
                  <a:pt x="3577" y="6133"/>
                </a:lnTo>
                <a:lnTo>
                  <a:pt x="3553" y="5816"/>
                </a:lnTo>
                <a:lnTo>
                  <a:pt x="3577" y="5670"/>
                </a:lnTo>
                <a:lnTo>
                  <a:pt x="3601" y="5524"/>
                </a:lnTo>
                <a:lnTo>
                  <a:pt x="3650" y="5378"/>
                </a:lnTo>
                <a:lnTo>
                  <a:pt x="3699" y="5232"/>
                </a:lnTo>
                <a:lnTo>
                  <a:pt x="3772" y="5111"/>
                </a:lnTo>
                <a:lnTo>
                  <a:pt x="3893" y="5013"/>
                </a:lnTo>
                <a:lnTo>
                  <a:pt x="3942" y="5013"/>
                </a:lnTo>
                <a:lnTo>
                  <a:pt x="3918" y="5208"/>
                </a:lnTo>
                <a:lnTo>
                  <a:pt x="3942" y="5403"/>
                </a:lnTo>
                <a:lnTo>
                  <a:pt x="3966" y="5476"/>
                </a:lnTo>
                <a:lnTo>
                  <a:pt x="4015" y="5549"/>
                </a:lnTo>
                <a:lnTo>
                  <a:pt x="4063" y="5622"/>
                </a:lnTo>
                <a:lnTo>
                  <a:pt x="4136" y="5670"/>
                </a:lnTo>
                <a:lnTo>
                  <a:pt x="4209" y="5695"/>
                </a:lnTo>
                <a:lnTo>
                  <a:pt x="4258" y="5670"/>
                </a:lnTo>
                <a:lnTo>
                  <a:pt x="4307" y="5646"/>
                </a:lnTo>
                <a:lnTo>
                  <a:pt x="4355" y="5597"/>
                </a:lnTo>
                <a:lnTo>
                  <a:pt x="4355" y="5476"/>
                </a:lnTo>
                <a:lnTo>
                  <a:pt x="4355" y="5403"/>
                </a:lnTo>
                <a:lnTo>
                  <a:pt x="4307" y="5208"/>
                </a:lnTo>
                <a:lnTo>
                  <a:pt x="4331" y="5086"/>
                </a:lnTo>
                <a:lnTo>
                  <a:pt x="4355" y="4965"/>
                </a:lnTo>
                <a:lnTo>
                  <a:pt x="4453" y="4746"/>
                </a:lnTo>
                <a:lnTo>
                  <a:pt x="4550" y="4575"/>
                </a:lnTo>
                <a:lnTo>
                  <a:pt x="4647" y="4405"/>
                </a:lnTo>
                <a:lnTo>
                  <a:pt x="5085" y="4016"/>
                </a:lnTo>
                <a:lnTo>
                  <a:pt x="5377" y="3748"/>
                </a:lnTo>
                <a:lnTo>
                  <a:pt x="5669" y="3432"/>
                </a:lnTo>
                <a:lnTo>
                  <a:pt x="5791" y="3237"/>
                </a:lnTo>
                <a:lnTo>
                  <a:pt x="5888" y="3067"/>
                </a:lnTo>
                <a:lnTo>
                  <a:pt x="5961" y="2872"/>
                </a:lnTo>
                <a:lnTo>
                  <a:pt x="6010" y="2677"/>
                </a:lnTo>
                <a:lnTo>
                  <a:pt x="5986" y="2629"/>
                </a:lnTo>
                <a:lnTo>
                  <a:pt x="5937" y="2604"/>
                </a:lnTo>
                <a:lnTo>
                  <a:pt x="5888" y="2604"/>
                </a:lnTo>
                <a:lnTo>
                  <a:pt x="5864" y="2629"/>
                </a:lnTo>
                <a:lnTo>
                  <a:pt x="5718" y="2750"/>
                </a:lnTo>
                <a:lnTo>
                  <a:pt x="5596" y="2921"/>
                </a:lnTo>
                <a:lnTo>
                  <a:pt x="5377" y="3237"/>
                </a:lnTo>
                <a:lnTo>
                  <a:pt x="5110" y="3505"/>
                </a:lnTo>
                <a:lnTo>
                  <a:pt x="4818" y="3772"/>
                </a:lnTo>
                <a:lnTo>
                  <a:pt x="4647" y="3894"/>
                </a:lnTo>
                <a:lnTo>
                  <a:pt x="4453" y="4040"/>
                </a:lnTo>
                <a:lnTo>
                  <a:pt x="4063" y="4332"/>
                </a:lnTo>
                <a:lnTo>
                  <a:pt x="4112" y="3894"/>
                </a:lnTo>
                <a:lnTo>
                  <a:pt x="4209" y="3456"/>
                </a:lnTo>
                <a:lnTo>
                  <a:pt x="4331" y="3042"/>
                </a:lnTo>
                <a:lnTo>
                  <a:pt x="4477" y="2629"/>
                </a:lnTo>
                <a:lnTo>
                  <a:pt x="4599" y="2337"/>
                </a:lnTo>
                <a:lnTo>
                  <a:pt x="4769" y="2045"/>
                </a:lnTo>
                <a:lnTo>
                  <a:pt x="4939" y="1777"/>
                </a:lnTo>
                <a:lnTo>
                  <a:pt x="5158" y="1558"/>
                </a:lnTo>
                <a:lnTo>
                  <a:pt x="5256" y="1485"/>
                </a:lnTo>
                <a:lnTo>
                  <a:pt x="5377" y="1412"/>
                </a:lnTo>
                <a:lnTo>
                  <a:pt x="5596" y="1364"/>
                </a:lnTo>
                <a:lnTo>
                  <a:pt x="5815" y="1315"/>
                </a:lnTo>
                <a:lnTo>
                  <a:pt x="5913" y="1291"/>
                </a:lnTo>
                <a:lnTo>
                  <a:pt x="6034" y="1242"/>
                </a:lnTo>
                <a:lnTo>
                  <a:pt x="6034" y="1218"/>
                </a:lnTo>
                <a:lnTo>
                  <a:pt x="6034" y="1193"/>
                </a:lnTo>
                <a:lnTo>
                  <a:pt x="5961" y="1096"/>
                </a:lnTo>
                <a:lnTo>
                  <a:pt x="5888" y="1023"/>
                </a:lnTo>
                <a:lnTo>
                  <a:pt x="5767" y="974"/>
                </a:lnTo>
                <a:lnTo>
                  <a:pt x="5523" y="974"/>
                </a:lnTo>
                <a:lnTo>
                  <a:pt x="5402" y="999"/>
                </a:lnTo>
                <a:lnTo>
                  <a:pt x="5183" y="1072"/>
                </a:lnTo>
                <a:lnTo>
                  <a:pt x="5037" y="1145"/>
                </a:lnTo>
                <a:lnTo>
                  <a:pt x="4915" y="1242"/>
                </a:lnTo>
                <a:lnTo>
                  <a:pt x="4793" y="1364"/>
                </a:lnTo>
                <a:lnTo>
                  <a:pt x="4672" y="1485"/>
                </a:lnTo>
                <a:lnTo>
                  <a:pt x="4477" y="1728"/>
                </a:lnTo>
                <a:lnTo>
                  <a:pt x="4307" y="2020"/>
                </a:lnTo>
                <a:lnTo>
                  <a:pt x="4161" y="2312"/>
                </a:lnTo>
                <a:lnTo>
                  <a:pt x="4015" y="2653"/>
                </a:lnTo>
                <a:lnTo>
                  <a:pt x="3893" y="3018"/>
                </a:lnTo>
                <a:lnTo>
                  <a:pt x="3772" y="3359"/>
                </a:lnTo>
                <a:lnTo>
                  <a:pt x="3699" y="3724"/>
                </a:lnTo>
                <a:lnTo>
                  <a:pt x="3650" y="4113"/>
                </a:lnTo>
                <a:lnTo>
                  <a:pt x="3650" y="4454"/>
                </a:lnTo>
                <a:lnTo>
                  <a:pt x="3674" y="4819"/>
                </a:lnTo>
                <a:lnTo>
                  <a:pt x="3553" y="4892"/>
                </a:lnTo>
                <a:lnTo>
                  <a:pt x="3455" y="5038"/>
                </a:lnTo>
                <a:lnTo>
                  <a:pt x="3382" y="5184"/>
                </a:lnTo>
                <a:lnTo>
                  <a:pt x="3334" y="5378"/>
                </a:lnTo>
                <a:lnTo>
                  <a:pt x="3236" y="5719"/>
                </a:lnTo>
                <a:lnTo>
                  <a:pt x="3212" y="5962"/>
                </a:lnTo>
                <a:lnTo>
                  <a:pt x="3236" y="6230"/>
                </a:lnTo>
                <a:lnTo>
                  <a:pt x="3285" y="6522"/>
                </a:lnTo>
                <a:lnTo>
                  <a:pt x="3358" y="6814"/>
                </a:lnTo>
                <a:lnTo>
                  <a:pt x="3480" y="7082"/>
                </a:lnTo>
                <a:lnTo>
                  <a:pt x="3626" y="7325"/>
                </a:lnTo>
                <a:lnTo>
                  <a:pt x="3723" y="7422"/>
                </a:lnTo>
                <a:lnTo>
                  <a:pt x="3845" y="7520"/>
                </a:lnTo>
                <a:lnTo>
                  <a:pt x="3942" y="7593"/>
                </a:lnTo>
                <a:lnTo>
                  <a:pt x="4063" y="7641"/>
                </a:lnTo>
                <a:lnTo>
                  <a:pt x="4209" y="7690"/>
                </a:lnTo>
                <a:lnTo>
                  <a:pt x="4355" y="7690"/>
                </a:lnTo>
                <a:lnTo>
                  <a:pt x="4477" y="7933"/>
                </a:lnTo>
                <a:lnTo>
                  <a:pt x="4599" y="8177"/>
                </a:lnTo>
                <a:lnTo>
                  <a:pt x="4745" y="8396"/>
                </a:lnTo>
                <a:lnTo>
                  <a:pt x="4915" y="8615"/>
                </a:lnTo>
                <a:lnTo>
                  <a:pt x="5085" y="8809"/>
                </a:lnTo>
                <a:lnTo>
                  <a:pt x="5256" y="8980"/>
                </a:lnTo>
                <a:lnTo>
                  <a:pt x="5645" y="9320"/>
                </a:lnTo>
                <a:lnTo>
                  <a:pt x="6010" y="9588"/>
                </a:lnTo>
                <a:lnTo>
                  <a:pt x="6424" y="9831"/>
                </a:lnTo>
                <a:lnTo>
                  <a:pt x="6351" y="9855"/>
                </a:lnTo>
                <a:lnTo>
                  <a:pt x="6278" y="9928"/>
                </a:lnTo>
                <a:lnTo>
                  <a:pt x="6253" y="10001"/>
                </a:lnTo>
                <a:lnTo>
                  <a:pt x="6205" y="10074"/>
                </a:lnTo>
                <a:lnTo>
                  <a:pt x="6180" y="10269"/>
                </a:lnTo>
                <a:lnTo>
                  <a:pt x="6156" y="10464"/>
                </a:lnTo>
                <a:lnTo>
                  <a:pt x="6156" y="10610"/>
                </a:lnTo>
                <a:lnTo>
                  <a:pt x="6180" y="10804"/>
                </a:lnTo>
                <a:lnTo>
                  <a:pt x="6010" y="10829"/>
                </a:lnTo>
                <a:lnTo>
                  <a:pt x="5864" y="10853"/>
                </a:lnTo>
                <a:lnTo>
                  <a:pt x="5596" y="10902"/>
                </a:lnTo>
                <a:lnTo>
                  <a:pt x="5231" y="10975"/>
                </a:lnTo>
                <a:lnTo>
                  <a:pt x="4866" y="11072"/>
                </a:lnTo>
                <a:lnTo>
                  <a:pt x="4161" y="11242"/>
                </a:lnTo>
                <a:lnTo>
                  <a:pt x="3480" y="11437"/>
                </a:lnTo>
                <a:lnTo>
                  <a:pt x="2993" y="11632"/>
                </a:lnTo>
                <a:lnTo>
                  <a:pt x="2531" y="11826"/>
                </a:lnTo>
                <a:lnTo>
                  <a:pt x="2068" y="12070"/>
                </a:lnTo>
                <a:lnTo>
                  <a:pt x="1655" y="12362"/>
                </a:lnTo>
                <a:lnTo>
                  <a:pt x="1314" y="12654"/>
                </a:lnTo>
                <a:lnTo>
                  <a:pt x="973" y="12970"/>
                </a:lnTo>
                <a:lnTo>
                  <a:pt x="681" y="13335"/>
                </a:lnTo>
                <a:lnTo>
                  <a:pt x="414" y="13700"/>
                </a:lnTo>
                <a:lnTo>
                  <a:pt x="316" y="13919"/>
                </a:lnTo>
                <a:lnTo>
                  <a:pt x="219" y="14114"/>
                </a:lnTo>
                <a:lnTo>
                  <a:pt x="122" y="14333"/>
                </a:lnTo>
                <a:lnTo>
                  <a:pt x="73" y="14552"/>
                </a:lnTo>
                <a:lnTo>
                  <a:pt x="24" y="14771"/>
                </a:lnTo>
                <a:lnTo>
                  <a:pt x="0" y="14990"/>
                </a:lnTo>
                <a:lnTo>
                  <a:pt x="24" y="15209"/>
                </a:lnTo>
                <a:lnTo>
                  <a:pt x="49" y="15428"/>
                </a:lnTo>
                <a:lnTo>
                  <a:pt x="73" y="15525"/>
                </a:lnTo>
                <a:lnTo>
                  <a:pt x="122" y="15574"/>
                </a:lnTo>
                <a:lnTo>
                  <a:pt x="170" y="15598"/>
                </a:lnTo>
                <a:lnTo>
                  <a:pt x="243" y="15598"/>
                </a:lnTo>
                <a:lnTo>
                  <a:pt x="316" y="15671"/>
                </a:lnTo>
                <a:lnTo>
                  <a:pt x="414" y="15695"/>
                </a:lnTo>
                <a:lnTo>
                  <a:pt x="803" y="15720"/>
                </a:lnTo>
                <a:lnTo>
                  <a:pt x="1217" y="15793"/>
                </a:lnTo>
                <a:lnTo>
                  <a:pt x="1606" y="15890"/>
                </a:lnTo>
                <a:lnTo>
                  <a:pt x="1995" y="15987"/>
                </a:lnTo>
                <a:lnTo>
                  <a:pt x="2774" y="16231"/>
                </a:lnTo>
                <a:lnTo>
                  <a:pt x="3163" y="16328"/>
                </a:lnTo>
                <a:lnTo>
                  <a:pt x="3553" y="16401"/>
                </a:lnTo>
                <a:lnTo>
                  <a:pt x="4599" y="16498"/>
                </a:lnTo>
                <a:lnTo>
                  <a:pt x="5669" y="16547"/>
                </a:lnTo>
                <a:lnTo>
                  <a:pt x="6716" y="16596"/>
                </a:lnTo>
                <a:lnTo>
                  <a:pt x="7762" y="16620"/>
                </a:lnTo>
                <a:lnTo>
                  <a:pt x="9879" y="16620"/>
                </a:lnTo>
                <a:lnTo>
                  <a:pt x="10950" y="16547"/>
                </a:lnTo>
                <a:lnTo>
                  <a:pt x="11996" y="16450"/>
                </a:lnTo>
                <a:lnTo>
                  <a:pt x="12823" y="16352"/>
                </a:lnTo>
                <a:lnTo>
                  <a:pt x="13626" y="16255"/>
                </a:lnTo>
                <a:lnTo>
                  <a:pt x="14040" y="16206"/>
                </a:lnTo>
                <a:lnTo>
                  <a:pt x="14453" y="16109"/>
                </a:lnTo>
                <a:lnTo>
                  <a:pt x="14843" y="16012"/>
                </a:lnTo>
                <a:lnTo>
                  <a:pt x="15232" y="15890"/>
                </a:lnTo>
                <a:lnTo>
                  <a:pt x="15305" y="15841"/>
                </a:lnTo>
                <a:lnTo>
                  <a:pt x="15378" y="15768"/>
                </a:lnTo>
                <a:lnTo>
                  <a:pt x="15402" y="15695"/>
                </a:lnTo>
                <a:lnTo>
                  <a:pt x="15427" y="15622"/>
                </a:lnTo>
                <a:lnTo>
                  <a:pt x="15524" y="15622"/>
                </a:lnTo>
                <a:lnTo>
                  <a:pt x="15621" y="15574"/>
                </a:lnTo>
                <a:lnTo>
                  <a:pt x="15670" y="15549"/>
                </a:lnTo>
                <a:lnTo>
                  <a:pt x="15694" y="15501"/>
                </a:lnTo>
                <a:lnTo>
                  <a:pt x="15694" y="15452"/>
                </a:lnTo>
                <a:lnTo>
                  <a:pt x="15694" y="15379"/>
                </a:lnTo>
                <a:lnTo>
                  <a:pt x="15646" y="14965"/>
                </a:lnTo>
                <a:lnTo>
                  <a:pt x="15548" y="14576"/>
                </a:lnTo>
                <a:lnTo>
                  <a:pt x="15427" y="14187"/>
                </a:lnTo>
                <a:lnTo>
                  <a:pt x="15256" y="13822"/>
                </a:lnTo>
                <a:lnTo>
                  <a:pt x="15281" y="13822"/>
                </a:lnTo>
                <a:lnTo>
                  <a:pt x="15329" y="13797"/>
                </a:lnTo>
                <a:lnTo>
                  <a:pt x="15354" y="13724"/>
                </a:lnTo>
                <a:lnTo>
                  <a:pt x="15354" y="13676"/>
                </a:lnTo>
                <a:lnTo>
                  <a:pt x="15305" y="13627"/>
                </a:lnTo>
                <a:lnTo>
                  <a:pt x="15110" y="13554"/>
                </a:lnTo>
                <a:lnTo>
                  <a:pt x="14989" y="13359"/>
                </a:lnTo>
                <a:lnTo>
                  <a:pt x="14843" y="13140"/>
                </a:lnTo>
                <a:lnTo>
                  <a:pt x="14502" y="12751"/>
                </a:lnTo>
                <a:lnTo>
                  <a:pt x="14113" y="12386"/>
                </a:lnTo>
                <a:lnTo>
                  <a:pt x="13699" y="12070"/>
                </a:lnTo>
                <a:lnTo>
                  <a:pt x="13456" y="11924"/>
                </a:lnTo>
                <a:lnTo>
                  <a:pt x="13237" y="11778"/>
                </a:lnTo>
                <a:lnTo>
                  <a:pt x="12726" y="11559"/>
                </a:lnTo>
                <a:lnTo>
                  <a:pt x="12215" y="11388"/>
                </a:lnTo>
                <a:lnTo>
                  <a:pt x="11680" y="11242"/>
                </a:lnTo>
                <a:lnTo>
                  <a:pt x="11071" y="11121"/>
                </a:lnTo>
                <a:lnTo>
                  <a:pt x="10463" y="11023"/>
                </a:lnTo>
                <a:lnTo>
                  <a:pt x="10341" y="10999"/>
                </a:lnTo>
                <a:lnTo>
                  <a:pt x="10244" y="10975"/>
                </a:lnTo>
                <a:lnTo>
                  <a:pt x="9879" y="10902"/>
                </a:lnTo>
                <a:lnTo>
                  <a:pt x="9684" y="10877"/>
                </a:lnTo>
                <a:lnTo>
                  <a:pt x="9490" y="10877"/>
                </a:lnTo>
                <a:lnTo>
                  <a:pt x="9490" y="10780"/>
                </a:lnTo>
                <a:lnTo>
                  <a:pt x="9490" y="10658"/>
                </a:lnTo>
                <a:lnTo>
                  <a:pt x="9490" y="10415"/>
                </a:lnTo>
                <a:lnTo>
                  <a:pt x="9490" y="10172"/>
                </a:lnTo>
                <a:lnTo>
                  <a:pt x="9465" y="10050"/>
                </a:lnTo>
                <a:lnTo>
                  <a:pt x="9441" y="9977"/>
                </a:lnTo>
                <a:lnTo>
                  <a:pt x="9660" y="9831"/>
                </a:lnTo>
                <a:lnTo>
                  <a:pt x="9879" y="9709"/>
                </a:lnTo>
                <a:lnTo>
                  <a:pt x="10098" y="9539"/>
                </a:lnTo>
                <a:lnTo>
                  <a:pt x="10293" y="9369"/>
                </a:lnTo>
                <a:lnTo>
                  <a:pt x="10463" y="9174"/>
                </a:lnTo>
                <a:lnTo>
                  <a:pt x="10633" y="8980"/>
                </a:lnTo>
                <a:lnTo>
                  <a:pt x="10804" y="8761"/>
                </a:lnTo>
                <a:lnTo>
                  <a:pt x="10950" y="8542"/>
                </a:lnTo>
                <a:lnTo>
                  <a:pt x="11193" y="8128"/>
                </a:lnTo>
                <a:lnTo>
                  <a:pt x="11363" y="7812"/>
                </a:lnTo>
                <a:lnTo>
                  <a:pt x="11509" y="7495"/>
                </a:lnTo>
                <a:lnTo>
                  <a:pt x="11582" y="7495"/>
                </a:lnTo>
                <a:lnTo>
                  <a:pt x="11655" y="7471"/>
                </a:lnTo>
                <a:lnTo>
                  <a:pt x="11801" y="7398"/>
                </a:lnTo>
                <a:lnTo>
                  <a:pt x="11947" y="7252"/>
                </a:lnTo>
                <a:lnTo>
                  <a:pt x="12093" y="7082"/>
                </a:lnTo>
                <a:lnTo>
                  <a:pt x="12215" y="6887"/>
                </a:lnTo>
                <a:lnTo>
                  <a:pt x="12288" y="6717"/>
                </a:lnTo>
                <a:lnTo>
                  <a:pt x="12409" y="6425"/>
                </a:lnTo>
                <a:lnTo>
                  <a:pt x="12458" y="6206"/>
                </a:lnTo>
                <a:lnTo>
                  <a:pt x="12482" y="5987"/>
                </a:lnTo>
                <a:lnTo>
                  <a:pt x="12482" y="5768"/>
                </a:lnTo>
                <a:lnTo>
                  <a:pt x="12458" y="5549"/>
                </a:lnTo>
                <a:lnTo>
                  <a:pt x="12434" y="5330"/>
                </a:lnTo>
                <a:lnTo>
                  <a:pt x="12361" y="5111"/>
                </a:lnTo>
                <a:lnTo>
                  <a:pt x="12263" y="4916"/>
                </a:lnTo>
                <a:lnTo>
                  <a:pt x="12142" y="4721"/>
                </a:lnTo>
                <a:lnTo>
                  <a:pt x="12190" y="4697"/>
                </a:lnTo>
                <a:lnTo>
                  <a:pt x="12239" y="4648"/>
                </a:lnTo>
                <a:lnTo>
                  <a:pt x="12263" y="4551"/>
                </a:lnTo>
                <a:lnTo>
                  <a:pt x="12239" y="4454"/>
                </a:lnTo>
                <a:lnTo>
                  <a:pt x="12166" y="4356"/>
                </a:lnTo>
                <a:lnTo>
                  <a:pt x="12166" y="3797"/>
                </a:lnTo>
                <a:lnTo>
                  <a:pt x="12142" y="3237"/>
                </a:lnTo>
                <a:lnTo>
                  <a:pt x="12093" y="2969"/>
                </a:lnTo>
                <a:lnTo>
                  <a:pt x="12044" y="2677"/>
                </a:lnTo>
                <a:lnTo>
                  <a:pt x="11971" y="2410"/>
                </a:lnTo>
                <a:lnTo>
                  <a:pt x="11899" y="2142"/>
                </a:lnTo>
                <a:lnTo>
                  <a:pt x="11801" y="1874"/>
                </a:lnTo>
                <a:lnTo>
                  <a:pt x="11680" y="1631"/>
                </a:lnTo>
                <a:lnTo>
                  <a:pt x="11534" y="1412"/>
                </a:lnTo>
                <a:lnTo>
                  <a:pt x="11363" y="1193"/>
                </a:lnTo>
                <a:lnTo>
                  <a:pt x="11193" y="974"/>
                </a:lnTo>
                <a:lnTo>
                  <a:pt x="10974" y="804"/>
                </a:lnTo>
                <a:lnTo>
                  <a:pt x="10755" y="634"/>
                </a:lnTo>
                <a:lnTo>
                  <a:pt x="10487" y="488"/>
                </a:lnTo>
                <a:lnTo>
                  <a:pt x="10171" y="342"/>
                </a:lnTo>
                <a:lnTo>
                  <a:pt x="9782" y="220"/>
                </a:lnTo>
                <a:lnTo>
                  <a:pt x="9417" y="123"/>
                </a:lnTo>
                <a:lnTo>
                  <a:pt x="9003" y="50"/>
                </a:lnTo>
                <a:lnTo>
                  <a:pt x="8589" y="25"/>
                </a:lnTo>
                <a:lnTo>
                  <a:pt x="8200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6" name="Google Shape;76;p13"/>
          <p:cNvSpPr txBox="1"/>
          <p:nvPr>
            <p:ph idx="12" type="sldNum"/>
          </p:nvPr>
        </p:nvSpPr>
        <p:spPr>
          <a:xfrm>
            <a:off x="4297650" y="4832975"/>
            <a:ext cx="548700" cy="3105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80" name="Shape 8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1" name="Google Shape;81;p14"/>
          <p:cNvSpPr txBox="1"/>
          <p:nvPr>
            <p:ph type="ctrTitle"/>
          </p:nvPr>
        </p:nvSpPr>
        <p:spPr>
          <a:xfrm>
            <a:off x="685800" y="1964342"/>
            <a:ext cx="7772400" cy="1159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6000"/>
              <a:t>1.</a:t>
            </a:r>
            <a:endParaRPr sz="6000"/>
          </a:p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Transition headline</a:t>
            </a:r>
            <a:endParaRPr/>
          </a:p>
        </p:txBody>
      </p:sp>
      <p:sp>
        <p:nvSpPr>
          <p:cNvPr id="82" name="Google Shape;82;p14"/>
          <p:cNvSpPr txBox="1"/>
          <p:nvPr>
            <p:ph idx="1" type="subTitle"/>
          </p:nvPr>
        </p:nvSpPr>
        <p:spPr>
          <a:xfrm>
            <a:off x="685800" y="3144853"/>
            <a:ext cx="7772400" cy="78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Let’s start with the first set of slides</a:t>
            </a:r>
            <a:endParaRPr/>
          </a:p>
        </p:txBody>
      </p:sp>
      <p:sp>
        <p:nvSpPr>
          <p:cNvPr id="83" name="Google Shape;83;p14"/>
          <p:cNvSpPr/>
          <p:nvPr/>
        </p:nvSpPr>
        <p:spPr>
          <a:xfrm>
            <a:off x="3617075" y="256025"/>
            <a:ext cx="1824693" cy="1702276"/>
          </a:xfrm>
          <a:custGeom>
            <a:rect b="b" l="l" r="r" t="t"/>
            <a:pathLst>
              <a:path extrusionOk="0" h="68207" w="73112">
                <a:moveTo>
                  <a:pt x="46809" y="1210"/>
                </a:moveTo>
                <a:lnTo>
                  <a:pt x="46886" y="1227"/>
                </a:lnTo>
                <a:lnTo>
                  <a:pt x="46886" y="1227"/>
                </a:lnTo>
                <a:lnTo>
                  <a:pt x="46866" y="1215"/>
                </a:lnTo>
                <a:lnTo>
                  <a:pt x="46809" y="1210"/>
                </a:lnTo>
                <a:close/>
                <a:moveTo>
                  <a:pt x="35754" y="1982"/>
                </a:moveTo>
                <a:lnTo>
                  <a:pt x="36320" y="2170"/>
                </a:lnTo>
                <a:lnTo>
                  <a:pt x="36037" y="2170"/>
                </a:lnTo>
                <a:lnTo>
                  <a:pt x="35660" y="2076"/>
                </a:lnTo>
                <a:lnTo>
                  <a:pt x="35754" y="1982"/>
                </a:lnTo>
                <a:close/>
                <a:moveTo>
                  <a:pt x="42641" y="1321"/>
                </a:moveTo>
                <a:lnTo>
                  <a:pt x="44622" y="1510"/>
                </a:lnTo>
                <a:lnTo>
                  <a:pt x="46603" y="1793"/>
                </a:lnTo>
                <a:lnTo>
                  <a:pt x="46226" y="1793"/>
                </a:lnTo>
                <a:lnTo>
                  <a:pt x="46320" y="1982"/>
                </a:lnTo>
                <a:lnTo>
                  <a:pt x="45660" y="1793"/>
                </a:lnTo>
                <a:lnTo>
                  <a:pt x="44905" y="1699"/>
                </a:lnTo>
                <a:lnTo>
                  <a:pt x="44905" y="1699"/>
                </a:lnTo>
                <a:lnTo>
                  <a:pt x="45188" y="2076"/>
                </a:lnTo>
                <a:lnTo>
                  <a:pt x="45282" y="2265"/>
                </a:lnTo>
                <a:lnTo>
                  <a:pt x="45094" y="2265"/>
                </a:lnTo>
                <a:lnTo>
                  <a:pt x="44716" y="2170"/>
                </a:lnTo>
                <a:lnTo>
                  <a:pt x="43773" y="1793"/>
                </a:lnTo>
                <a:lnTo>
                  <a:pt x="42641" y="1321"/>
                </a:lnTo>
                <a:close/>
                <a:moveTo>
                  <a:pt x="34622" y="5095"/>
                </a:moveTo>
                <a:lnTo>
                  <a:pt x="34169" y="5151"/>
                </a:lnTo>
                <a:lnTo>
                  <a:pt x="34169" y="5151"/>
                </a:lnTo>
                <a:lnTo>
                  <a:pt x="34056" y="5189"/>
                </a:lnTo>
                <a:lnTo>
                  <a:pt x="34622" y="5095"/>
                </a:lnTo>
                <a:close/>
                <a:moveTo>
                  <a:pt x="58490" y="6793"/>
                </a:moveTo>
                <a:lnTo>
                  <a:pt x="59056" y="7453"/>
                </a:lnTo>
                <a:lnTo>
                  <a:pt x="59087" y="7476"/>
                </a:lnTo>
                <a:lnTo>
                  <a:pt x="58490" y="6793"/>
                </a:lnTo>
                <a:close/>
                <a:moveTo>
                  <a:pt x="56697" y="7736"/>
                </a:moveTo>
                <a:lnTo>
                  <a:pt x="57358" y="8113"/>
                </a:lnTo>
                <a:lnTo>
                  <a:pt x="57075" y="8113"/>
                </a:lnTo>
                <a:lnTo>
                  <a:pt x="56697" y="7736"/>
                </a:lnTo>
                <a:close/>
                <a:moveTo>
                  <a:pt x="59810" y="8679"/>
                </a:moveTo>
                <a:lnTo>
                  <a:pt x="60087" y="8956"/>
                </a:lnTo>
                <a:lnTo>
                  <a:pt x="59905" y="8774"/>
                </a:lnTo>
                <a:lnTo>
                  <a:pt x="59810" y="8679"/>
                </a:lnTo>
                <a:close/>
                <a:moveTo>
                  <a:pt x="57546" y="8019"/>
                </a:moveTo>
                <a:lnTo>
                  <a:pt x="58395" y="8774"/>
                </a:lnTo>
                <a:lnTo>
                  <a:pt x="59339" y="9434"/>
                </a:lnTo>
                <a:lnTo>
                  <a:pt x="58490" y="8868"/>
                </a:lnTo>
                <a:lnTo>
                  <a:pt x="57735" y="8208"/>
                </a:lnTo>
                <a:lnTo>
                  <a:pt x="57546" y="8019"/>
                </a:lnTo>
                <a:close/>
                <a:moveTo>
                  <a:pt x="60282" y="9246"/>
                </a:moveTo>
                <a:lnTo>
                  <a:pt x="60565" y="9812"/>
                </a:lnTo>
                <a:lnTo>
                  <a:pt x="60282" y="9529"/>
                </a:lnTo>
                <a:lnTo>
                  <a:pt x="60282" y="9340"/>
                </a:lnTo>
                <a:lnTo>
                  <a:pt x="60282" y="9246"/>
                </a:lnTo>
                <a:close/>
                <a:moveTo>
                  <a:pt x="59999" y="8396"/>
                </a:moveTo>
                <a:lnTo>
                  <a:pt x="60659" y="8774"/>
                </a:lnTo>
                <a:lnTo>
                  <a:pt x="61131" y="9340"/>
                </a:lnTo>
                <a:lnTo>
                  <a:pt x="61603" y="9906"/>
                </a:lnTo>
                <a:lnTo>
                  <a:pt x="61886" y="10566"/>
                </a:lnTo>
                <a:lnTo>
                  <a:pt x="60942" y="9434"/>
                </a:lnTo>
                <a:lnTo>
                  <a:pt x="61320" y="10095"/>
                </a:lnTo>
                <a:lnTo>
                  <a:pt x="59999" y="8396"/>
                </a:lnTo>
                <a:close/>
                <a:moveTo>
                  <a:pt x="63773" y="11132"/>
                </a:moveTo>
                <a:lnTo>
                  <a:pt x="64537" y="12278"/>
                </a:lnTo>
                <a:lnTo>
                  <a:pt x="64622" y="12359"/>
                </a:lnTo>
                <a:lnTo>
                  <a:pt x="63773" y="11132"/>
                </a:lnTo>
                <a:close/>
                <a:moveTo>
                  <a:pt x="65093" y="14528"/>
                </a:moveTo>
                <a:lnTo>
                  <a:pt x="65376" y="15189"/>
                </a:lnTo>
                <a:lnTo>
                  <a:pt x="65659" y="15755"/>
                </a:lnTo>
                <a:lnTo>
                  <a:pt x="66037" y="16981"/>
                </a:lnTo>
                <a:lnTo>
                  <a:pt x="65659" y="16321"/>
                </a:lnTo>
                <a:lnTo>
                  <a:pt x="65282" y="15377"/>
                </a:lnTo>
                <a:lnTo>
                  <a:pt x="65093" y="14528"/>
                </a:lnTo>
                <a:close/>
                <a:moveTo>
                  <a:pt x="65093" y="16321"/>
                </a:moveTo>
                <a:lnTo>
                  <a:pt x="65565" y="16698"/>
                </a:lnTo>
                <a:lnTo>
                  <a:pt x="65942" y="17076"/>
                </a:lnTo>
                <a:lnTo>
                  <a:pt x="66320" y="17547"/>
                </a:lnTo>
                <a:lnTo>
                  <a:pt x="66414" y="17830"/>
                </a:lnTo>
                <a:lnTo>
                  <a:pt x="66508" y="18113"/>
                </a:lnTo>
                <a:lnTo>
                  <a:pt x="65848" y="17170"/>
                </a:lnTo>
                <a:lnTo>
                  <a:pt x="65093" y="16321"/>
                </a:lnTo>
                <a:close/>
                <a:moveTo>
                  <a:pt x="72074" y="36226"/>
                </a:moveTo>
                <a:lnTo>
                  <a:pt x="71791" y="37547"/>
                </a:lnTo>
                <a:lnTo>
                  <a:pt x="71603" y="38773"/>
                </a:lnTo>
                <a:lnTo>
                  <a:pt x="71320" y="40000"/>
                </a:lnTo>
                <a:lnTo>
                  <a:pt x="70754" y="41509"/>
                </a:lnTo>
                <a:lnTo>
                  <a:pt x="70942" y="40283"/>
                </a:lnTo>
                <a:lnTo>
                  <a:pt x="71225" y="38962"/>
                </a:lnTo>
                <a:lnTo>
                  <a:pt x="72074" y="36226"/>
                </a:lnTo>
                <a:close/>
                <a:moveTo>
                  <a:pt x="69150" y="44433"/>
                </a:moveTo>
                <a:lnTo>
                  <a:pt x="68867" y="44905"/>
                </a:lnTo>
                <a:lnTo>
                  <a:pt x="68584" y="45377"/>
                </a:lnTo>
                <a:lnTo>
                  <a:pt x="68206" y="45754"/>
                </a:lnTo>
                <a:lnTo>
                  <a:pt x="67923" y="46132"/>
                </a:lnTo>
                <a:lnTo>
                  <a:pt x="68112" y="45754"/>
                </a:lnTo>
                <a:lnTo>
                  <a:pt x="68678" y="45188"/>
                </a:lnTo>
                <a:lnTo>
                  <a:pt x="69150" y="44433"/>
                </a:lnTo>
                <a:close/>
                <a:moveTo>
                  <a:pt x="67357" y="47830"/>
                </a:moveTo>
                <a:lnTo>
                  <a:pt x="66886" y="48584"/>
                </a:lnTo>
                <a:lnTo>
                  <a:pt x="66508" y="48867"/>
                </a:lnTo>
                <a:lnTo>
                  <a:pt x="66414" y="48867"/>
                </a:lnTo>
                <a:lnTo>
                  <a:pt x="66414" y="48773"/>
                </a:lnTo>
                <a:lnTo>
                  <a:pt x="66886" y="48301"/>
                </a:lnTo>
                <a:lnTo>
                  <a:pt x="67357" y="47830"/>
                </a:lnTo>
                <a:close/>
                <a:moveTo>
                  <a:pt x="65093" y="48396"/>
                </a:moveTo>
                <a:lnTo>
                  <a:pt x="65376" y="48490"/>
                </a:lnTo>
                <a:lnTo>
                  <a:pt x="64905" y="49056"/>
                </a:lnTo>
                <a:lnTo>
                  <a:pt x="64622" y="49528"/>
                </a:lnTo>
                <a:lnTo>
                  <a:pt x="64244" y="49811"/>
                </a:lnTo>
                <a:lnTo>
                  <a:pt x="64244" y="49905"/>
                </a:lnTo>
                <a:lnTo>
                  <a:pt x="64056" y="49905"/>
                </a:lnTo>
                <a:lnTo>
                  <a:pt x="64056" y="49811"/>
                </a:lnTo>
                <a:lnTo>
                  <a:pt x="64433" y="49150"/>
                </a:lnTo>
                <a:lnTo>
                  <a:pt x="64622" y="48867"/>
                </a:lnTo>
                <a:lnTo>
                  <a:pt x="64905" y="48584"/>
                </a:lnTo>
                <a:lnTo>
                  <a:pt x="65093" y="48396"/>
                </a:lnTo>
                <a:close/>
                <a:moveTo>
                  <a:pt x="6981" y="52452"/>
                </a:moveTo>
                <a:lnTo>
                  <a:pt x="7170" y="53112"/>
                </a:lnTo>
                <a:lnTo>
                  <a:pt x="7075" y="53018"/>
                </a:lnTo>
                <a:lnTo>
                  <a:pt x="6981" y="52641"/>
                </a:lnTo>
                <a:lnTo>
                  <a:pt x="6981" y="52452"/>
                </a:lnTo>
                <a:close/>
                <a:moveTo>
                  <a:pt x="7736" y="54339"/>
                </a:moveTo>
                <a:lnTo>
                  <a:pt x="7641" y="54433"/>
                </a:lnTo>
                <a:lnTo>
                  <a:pt x="7641" y="54339"/>
                </a:lnTo>
                <a:close/>
                <a:moveTo>
                  <a:pt x="61225" y="55094"/>
                </a:moveTo>
                <a:lnTo>
                  <a:pt x="61037" y="55377"/>
                </a:lnTo>
                <a:lnTo>
                  <a:pt x="60754" y="55471"/>
                </a:lnTo>
                <a:lnTo>
                  <a:pt x="60754" y="55471"/>
                </a:lnTo>
                <a:lnTo>
                  <a:pt x="60942" y="55282"/>
                </a:lnTo>
                <a:lnTo>
                  <a:pt x="61225" y="55094"/>
                </a:lnTo>
                <a:close/>
                <a:moveTo>
                  <a:pt x="6132" y="53867"/>
                </a:moveTo>
                <a:lnTo>
                  <a:pt x="7358" y="55377"/>
                </a:lnTo>
                <a:lnTo>
                  <a:pt x="7641" y="55471"/>
                </a:lnTo>
                <a:lnTo>
                  <a:pt x="7641" y="55471"/>
                </a:lnTo>
                <a:lnTo>
                  <a:pt x="7641" y="55471"/>
                </a:lnTo>
                <a:lnTo>
                  <a:pt x="7830" y="55565"/>
                </a:lnTo>
                <a:lnTo>
                  <a:pt x="8302" y="56414"/>
                </a:lnTo>
                <a:lnTo>
                  <a:pt x="7170" y="55471"/>
                </a:lnTo>
                <a:lnTo>
                  <a:pt x="6509" y="54622"/>
                </a:lnTo>
                <a:lnTo>
                  <a:pt x="6226" y="54245"/>
                </a:lnTo>
                <a:lnTo>
                  <a:pt x="6132" y="53867"/>
                </a:lnTo>
                <a:close/>
                <a:moveTo>
                  <a:pt x="9056" y="56414"/>
                </a:moveTo>
                <a:lnTo>
                  <a:pt x="9245" y="56509"/>
                </a:lnTo>
                <a:lnTo>
                  <a:pt x="9151" y="56509"/>
                </a:lnTo>
                <a:lnTo>
                  <a:pt x="9056" y="56414"/>
                </a:lnTo>
                <a:close/>
                <a:moveTo>
                  <a:pt x="10472" y="56980"/>
                </a:moveTo>
                <a:lnTo>
                  <a:pt x="11321" y="57358"/>
                </a:lnTo>
                <a:lnTo>
                  <a:pt x="11887" y="57735"/>
                </a:lnTo>
                <a:lnTo>
                  <a:pt x="12264" y="58018"/>
                </a:lnTo>
                <a:lnTo>
                  <a:pt x="11604" y="57641"/>
                </a:lnTo>
                <a:lnTo>
                  <a:pt x="11604" y="57641"/>
                </a:lnTo>
                <a:lnTo>
                  <a:pt x="11792" y="58112"/>
                </a:lnTo>
                <a:lnTo>
                  <a:pt x="11604" y="58018"/>
                </a:lnTo>
                <a:lnTo>
                  <a:pt x="11132" y="57452"/>
                </a:lnTo>
                <a:lnTo>
                  <a:pt x="10849" y="57169"/>
                </a:lnTo>
                <a:lnTo>
                  <a:pt x="10472" y="56980"/>
                </a:lnTo>
                <a:close/>
                <a:moveTo>
                  <a:pt x="18019" y="59433"/>
                </a:moveTo>
                <a:lnTo>
                  <a:pt x="18773" y="59810"/>
                </a:lnTo>
                <a:lnTo>
                  <a:pt x="19528" y="60376"/>
                </a:lnTo>
                <a:lnTo>
                  <a:pt x="19056" y="60282"/>
                </a:lnTo>
                <a:lnTo>
                  <a:pt x="18962" y="60188"/>
                </a:lnTo>
                <a:lnTo>
                  <a:pt x="18490" y="59810"/>
                </a:lnTo>
                <a:lnTo>
                  <a:pt x="18019" y="59433"/>
                </a:lnTo>
                <a:close/>
                <a:moveTo>
                  <a:pt x="14528" y="59999"/>
                </a:moveTo>
                <a:lnTo>
                  <a:pt x="14717" y="60093"/>
                </a:lnTo>
                <a:lnTo>
                  <a:pt x="14905" y="60188"/>
                </a:lnTo>
                <a:lnTo>
                  <a:pt x="15188" y="60471"/>
                </a:lnTo>
                <a:lnTo>
                  <a:pt x="15283" y="60565"/>
                </a:lnTo>
                <a:lnTo>
                  <a:pt x="15188" y="60565"/>
                </a:lnTo>
                <a:lnTo>
                  <a:pt x="14528" y="59999"/>
                </a:lnTo>
                <a:close/>
                <a:moveTo>
                  <a:pt x="49339" y="60188"/>
                </a:moveTo>
                <a:lnTo>
                  <a:pt x="48395" y="60565"/>
                </a:lnTo>
                <a:lnTo>
                  <a:pt x="47924" y="60754"/>
                </a:lnTo>
                <a:lnTo>
                  <a:pt x="47452" y="60754"/>
                </a:lnTo>
                <a:lnTo>
                  <a:pt x="47924" y="60471"/>
                </a:lnTo>
                <a:lnTo>
                  <a:pt x="48301" y="60282"/>
                </a:lnTo>
                <a:lnTo>
                  <a:pt x="49056" y="60188"/>
                </a:lnTo>
                <a:close/>
                <a:moveTo>
                  <a:pt x="19245" y="60565"/>
                </a:moveTo>
                <a:lnTo>
                  <a:pt x="19811" y="60659"/>
                </a:lnTo>
                <a:lnTo>
                  <a:pt x="20566" y="61037"/>
                </a:lnTo>
                <a:lnTo>
                  <a:pt x="20566" y="61037"/>
                </a:lnTo>
                <a:lnTo>
                  <a:pt x="19811" y="60848"/>
                </a:lnTo>
                <a:lnTo>
                  <a:pt x="19245" y="60565"/>
                </a:lnTo>
                <a:close/>
                <a:moveTo>
                  <a:pt x="47075" y="61226"/>
                </a:moveTo>
                <a:lnTo>
                  <a:pt x="46792" y="61414"/>
                </a:lnTo>
                <a:lnTo>
                  <a:pt x="46697" y="61509"/>
                </a:lnTo>
                <a:lnTo>
                  <a:pt x="46792" y="61603"/>
                </a:lnTo>
                <a:lnTo>
                  <a:pt x="47263" y="61603"/>
                </a:lnTo>
                <a:lnTo>
                  <a:pt x="47641" y="61509"/>
                </a:lnTo>
                <a:lnTo>
                  <a:pt x="46886" y="61792"/>
                </a:lnTo>
                <a:lnTo>
                  <a:pt x="46131" y="61886"/>
                </a:lnTo>
                <a:lnTo>
                  <a:pt x="46131" y="61980"/>
                </a:lnTo>
                <a:lnTo>
                  <a:pt x="46037" y="61980"/>
                </a:lnTo>
                <a:lnTo>
                  <a:pt x="45660" y="61697"/>
                </a:lnTo>
                <a:lnTo>
                  <a:pt x="46320" y="61320"/>
                </a:lnTo>
                <a:lnTo>
                  <a:pt x="47075" y="61226"/>
                </a:lnTo>
                <a:close/>
                <a:moveTo>
                  <a:pt x="24151" y="63678"/>
                </a:moveTo>
                <a:lnTo>
                  <a:pt x="24905" y="63961"/>
                </a:lnTo>
                <a:lnTo>
                  <a:pt x="25754" y="64244"/>
                </a:lnTo>
                <a:lnTo>
                  <a:pt x="25188" y="64244"/>
                </a:lnTo>
                <a:lnTo>
                  <a:pt x="24151" y="64150"/>
                </a:lnTo>
                <a:lnTo>
                  <a:pt x="23773" y="64056"/>
                </a:lnTo>
                <a:lnTo>
                  <a:pt x="23585" y="63961"/>
                </a:lnTo>
                <a:lnTo>
                  <a:pt x="23585" y="63867"/>
                </a:lnTo>
                <a:lnTo>
                  <a:pt x="23585" y="63773"/>
                </a:lnTo>
                <a:lnTo>
                  <a:pt x="24151" y="63678"/>
                </a:lnTo>
                <a:close/>
                <a:moveTo>
                  <a:pt x="34811" y="64622"/>
                </a:moveTo>
                <a:lnTo>
                  <a:pt x="35094" y="64810"/>
                </a:lnTo>
                <a:lnTo>
                  <a:pt x="35377" y="64905"/>
                </a:lnTo>
                <a:lnTo>
                  <a:pt x="34622" y="64999"/>
                </a:lnTo>
                <a:lnTo>
                  <a:pt x="34056" y="64999"/>
                </a:lnTo>
                <a:lnTo>
                  <a:pt x="34056" y="64905"/>
                </a:lnTo>
                <a:lnTo>
                  <a:pt x="34811" y="64622"/>
                </a:lnTo>
                <a:close/>
                <a:moveTo>
                  <a:pt x="46414" y="63773"/>
                </a:moveTo>
                <a:lnTo>
                  <a:pt x="46131" y="64056"/>
                </a:lnTo>
                <a:lnTo>
                  <a:pt x="44433" y="64716"/>
                </a:lnTo>
                <a:lnTo>
                  <a:pt x="43962" y="64905"/>
                </a:lnTo>
                <a:lnTo>
                  <a:pt x="44150" y="64810"/>
                </a:lnTo>
                <a:lnTo>
                  <a:pt x="42641" y="64999"/>
                </a:lnTo>
                <a:lnTo>
                  <a:pt x="42924" y="64810"/>
                </a:lnTo>
                <a:lnTo>
                  <a:pt x="43207" y="64622"/>
                </a:lnTo>
                <a:lnTo>
                  <a:pt x="42358" y="64905"/>
                </a:lnTo>
                <a:lnTo>
                  <a:pt x="43113" y="64622"/>
                </a:lnTo>
                <a:lnTo>
                  <a:pt x="45377" y="63867"/>
                </a:lnTo>
                <a:lnTo>
                  <a:pt x="44999" y="64150"/>
                </a:lnTo>
                <a:lnTo>
                  <a:pt x="44622" y="64433"/>
                </a:lnTo>
                <a:lnTo>
                  <a:pt x="46414" y="63773"/>
                </a:lnTo>
                <a:close/>
                <a:moveTo>
                  <a:pt x="39905" y="64622"/>
                </a:moveTo>
                <a:lnTo>
                  <a:pt x="39811" y="64716"/>
                </a:lnTo>
                <a:lnTo>
                  <a:pt x="39622" y="64810"/>
                </a:lnTo>
                <a:lnTo>
                  <a:pt x="38962" y="64999"/>
                </a:lnTo>
                <a:lnTo>
                  <a:pt x="38207" y="65093"/>
                </a:lnTo>
                <a:lnTo>
                  <a:pt x="37641" y="65093"/>
                </a:lnTo>
                <a:lnTo>
                  <a:pt x="39056" y="64810"/>
                </a:lnTo>
                <a:lnTo>
                  <a:pt x="39528" y="64716"/>
                </a:lnTo>
                <a:lnTo>
                  <a:pt x="39905" y="64622"/>
                </a:lnTo>
                <a:close/>
                <a:moveTo>
                  <a:pt x="42829" y="64056"/>
                </a:moveTo>
                <a:lnTo>
                  <a:pt x="42452" y="64244"/>
                </a:lnTo>
                <a:lnTo>
                  <a:pt x="42263" y="64433"/>
                </a:lnTo>
                <a:lnTo>
                  <a:pt x="41980" y="64622"/>
                </a:lnTo>
                <a:lnTo>
                  <a:pt x="41886" y="64999"/>
                </a:lnTo>
                <a:lnTo>
                  <a:pt x="42263" y="64999"/>
                </a:lnTo>
                <a:lnTo>
                  <a:pt x="40094" y="65282"/>
                </a:lnTo>
                <a:lnTo>
                  <a:pt x="40848" y="64999"/>
                </a:lnTo>
                <a:lnTo>
                  <a:pt x="41131" y="64810"/>
                </a:lnTo>
                <a:lnTo>
                  <a:pt x="41131" y="64716"/>
                </a:lnTo>
                <a:lnTo>
                  <a:pt x="41037" y="64622"/>
                </a:lnTo>
                <a:lnTo>
                  <a:pt x="40754" y="64622"/>
                </a:lnTo>
                <a:lnTo>
                  <a:pt x="40282" y="64527"/>
                </a:lnTo>
                <a:lnTo>
                  <a:pt x="40188" y="64433"/>
                </a:lnTo>
                <a:lnTo>
                  <a:pt x="41509" y="64339"/>
                </a:lnTo>
                <a:lnTo>
                  <a:pt x="42829" y="64056"/>
                </a:lnTo>
                <a:close/>
                <a:moveTo>
                  <a:pt x="15660" y="60376"/>
                </a:moveTo>
                <a:lnTo>
                  <a:pt x="16887" y="61131"/>
                </a:lnTo>
                <a:lnTo>
                  <a:pt x="17924" y="62075"/>
                </a:lnTo>
                <a:lnTo>
                  <a:pt x="17924" y="61792"/>
                </a:lnTo>
                <a:lnTo>
                  <a:pt x="17830" y="61603"/>
                </a:lnTo>
                <a:lnTo>
                  <a:pt x="19056" y="61980"/>
                </a:lnTo>
                <a:lnTo>
                  <a:pt x="20283" y="62358"/>
                </a:lnTo>
                <a:lnTo>
                  <a:pt x="20849" y="62546"/>
                </a:lnTo>
                <a:lnTo>
                  <a:pt x="21415" y="62735"/>
                </a:lnTo>
                <a:lnTo>
                  <a:pt x="21886" y="63018"/>
                </a:lnTo>
                <a:lnTo>
                  <a:pt x="22358" y="63395"/>
                </a:lnTo>
                <a:lnTo>
                  <a:pt x="21509" y="63301"/>
                </a:lnTo>
                <a:lnTo>
                  <a:pt x="22547" y="63867"/>
                </a:lnTo>
                <a:lnTo>
                  <a:pt x="23868" y="64339"/>
                </a:lnTo>
                <a:lnTo>
                  <a:pt x="25471" y="64905"/>
                </a:lnTo>
                <a:lnTo>
                  <a:pt x="27169" y="65282"/>
                </a:lnTo>
                <a:lnTo>
                  <a:pt x="26603" y="65282"/>
                </a:lnTo>
                <a:lnTo>
                  <a:pt x="27075" y="65942"/>
                </a:lnTo>
                <a:lnTo>
                  <a:pt x="26886" y="65942"/>
                </a:lnTo>
                <a:lnTo>
                  <a:pt x="26603" y="65848"/>
                </a:lnTo>
                <a:lnTo>
                  <a:pt x="25849" y="65659"/>
                </a:lnTo>
                <a:lnTo>
                  <a:pt x="25283" y="65471"/>
                </a:lnTo>
                <a:lnTo>
                  <a:pt x="25188" y="65376"/>
                </a:lnTo>
                <a:lnTo>
                  <a:pt x="25754" y="65376"/>
                </a:lnTo>
                <a:lnTo>
                  <a:pt x="26226" y="65471"/>
                </a:lnTo>
                <a:lnTo>
                  <a:pt x="26320" y="65282"/>
                </a:lnTo>
                <a:lnTo>
                  <a:pt x="26320" y="65188"/>
                </a:lnTo>
                <a:lnTo>
                  <a:pt x="26226" y="65093"/>
                </a:lnTo>
                <a:lnTo>
                  <a:pt x="25660" y="65093"/>
                </a:lnTo>
                <a:lnTo>
                  <a:pt x="25188" y="65188"/>
                </a:lnTo>
                <a:lnTo>
                  <a:pt x="24528" y="65376"/>
                </a:lnTo>
                <a:lnTo>
                  <a:pt x="24528" y="65376"/>
                </a:lnTo>
                <a:lnTo>
                  <a:pt x="25000" y="65093"/>
                </a:lnTo>
                <a:lnTo>
                  <a:pt x="23679" y="64905"/>
                </a:lnTo>
                <a:lnTo>
                  <a:pt x="22547" y="64716"/>
                </a:lnTo>
                <a:lnTo>
                  <a:pt x="21603" y="64339"/>
                </a:lnTo>
                <a:lnTo>
                  <a:pt x="20660" y="63867"/>
                </a:lnTo>
                <a:lnTo>
                  <a:pt x="20943" y="63867"/>
                </a:lnTo>
                <a:lnTo>
                  <a:pt x="20377" y="63773"/>
                </a:lnTo>
                <a:lnTo>
                  <a:pt x="19339" y="63678"/>
                </a:lnTo>
                <a:lnTo>
                  <a:pt x="18868" y="63490"/>
                </a:lnTo>
                <a:lnTo>
                  <a:pt x="18396" y="63301"/>
                </a:lnTo>
                <a:lnTo>
                  <a:pt x="18585" y="63207"/>
                </a:lnTo>
                <a:lnTo>
                  <a:pt x="18868" y="63301"/>
                </a:lnTo>
                <a:lnTo>
                  <a:pt x="18019" y="62735"/>
                </a:lnTo>
                <a:lnTo>
                  <a:pt x="16981" y="62075"/>
                </a:lnTo>
                <a:lnTo>
                  <a:pt x="14811" y="60471"/>
                </a:lnTo>
                <a:lnTo>
                  <a:pt x="16415" y="61414"/>
                </a:lnTo>
                <a:lnTo>
                  <a:pt x="15660" y="60376"/>
                </a:lnTo>
                <a:close/>
                <a:moveTo>
                  <a:pt x="28867" y="65659"/>
                </a:moveTo>
                <a:lnTo>
                  <a:pt x="30660" y="65942"/>
                </a:lnTo>
                <a:lnTo>
                  <a:pt x="32547" y="66131"/>
                </a:lnTo>
                <a:lnTo>
                  <a:pt x="32075" y="66225"/>
                </a:lnTo>
                <a:lnTo>
                  <a:pt x="31320" y="66225"/>
                </a:lnTo>
                <a:lnTo>
                  <a:pt x="30566" y="66131"/>
                </a:lnTo>
                <a:lnTo>
                  <a:pt x="28867" y="65659"/>
                </a:lnTo>
                <a:close/>
                <a:moveTo>
                  <a:pt x="39150" y="0"/>
                </a:moveTo>
                <a:lnTo>
                  <a:pt x="39528" y="283"/>
                </a:lnTo>
                <a:lnTo>
                  <a:pt x="39622" y="378"/>
                </a:lnTo>
                <a:lnTo>
                  <a:pt x="41509" y="1038"/>
                </a:lnTo>
                <a:lnTo>
                  <a:pt x="40943" y="1132"/>
                </a:lnTo>
                <a:lnTo>
                  <a:pt x="40282" y="1227"/>
                </a:lnTo>
                <a:lnTo>
                  <a:pt x="38962" y="1038"/>
                </a:lnTo>
                <a:lnTo>
                  <a:pt x="37547" y="849"/>
                </a:lnTo>
                <a:lnTo>
                  <a:pt x="36320" y="661"/>
                </a:lnTo>
                <a:lnTo>
                  <a:pt x="36415" y="755"/>
                </a:lnTo>
                <a:lnTo>
                  <a:pt x="36415" y="849"/>
                </a:lnTo>
                <a:lnTo>
                  <a:pt x="35943" y="944"/>
                </a:lnTo>
                <a:lnTo>
                  <a:pt x="34150" y="1132"/>
                </a:lnTo>
                <a:lnTo>
                  <a:pt x="31698" y="1132"/>
                </a:lnTo>
                <a:lnTo>
                  <a:pt x="30660" y="1227"/>
                </a:lnTo>
                <a:lnTo>
                  <a:pt x="29716" y="1321"/>
                </a:lnTo>
                <a:lnTo>
                  <a:pt x="30377" y="1416"/>
                </a:lnTo>
                <a:lnTo>
                  <a:pt x="31037" y="1510"/>
                </a:lnTo>
                <a:lnTo>
                  <a:pt x="30094" y="1699"/>
                </a:lnTo>
                <a:lnTo>
                  <a:pt x="28773" y="2076"/>
                </a:lnTo>
                <a:lnTo>
                  <a:pt x="27924" y="2359"/>
                </a:lnTo>
                <a:lnTo>
                  <a:pt x="27924" y="2453"/>
                </a:lnTo>
                <a:lnTo>
                  <a:pt x="28207" y="2453"/>
                </a:lnTo>
                <a:lnTo>
                  <a:pt x="26509" y="3019"/>
                </a:lnTo>
                <a:lnTo>
                  <a:pt x="26792" y="2831"/>
                </a:lnTo>
                <a:lnTo>
                  <a:pt x="26792" y="2831"/>
                </a:lnTo>
                <a:lnTo>
                  <a:pt x="25660" y="2925"/>
                </a:lnTo>
                <a:lnTo>
                  <a:pt x="25754" y="2831"/>
                </a:lnTo>
                <a:lnTo>
                  <a:pt x="25377" y="2925"/>
                </a:lnTo>
                <a:lnTo>
                  <a:pt x="24905" y="3208"/>
                </a:lnTo>
                <a:lnTo>
                  <a:pt x="24056" y="3774"/>
                </a:lnTo>
                <a:lnTo>
                  <a:pt x="22264" y="4340"/>
                </a:lnTo>
                <a:lnTo>
                  <a:pt x="20471" y="5095"/>
                </a:lnTo>
                <a:lnTo>
                  <a:pt x="18679" y="5755"/>
                </a:lnTo>
                <a:lnTo>
                  <a:pt x="16981" y="6604"/>
                </a:lnTo>
                <a:lnTo>
                  <a:pt x="17453" y="6604"/>
                </a:lnTo>
                <a:lnTo>
                  <a:pt x="17830" y="6415"/>
                </a:lnTo>
                <a:lnTo>
                  <a:pt x="18868" y="6038"/>
                </a:lnTo>
                <a:lnTo>
                  <a:pt x="19905" y="5661"/>
                </a:lnTo>
                <a:lnTo>
                  <a:pt x="20377" y="5472"/>
                </a:lnTo>
                <a:lnTo>
                  <a:pt x="20943" y="5378"/>
                </a:lnTo>
                <a:lnTo>
                  <a:pt x="20943" y="5378"/>
                </a:lnTo>
                <a:lnTo>
                  <a:pt x="19528" y="6038"/>
                </a:lnTo>
                <a:lnTo>
                  <a:pt x="19528" y="6038"/>
                </a:lnTo>
                <a:lnTo>
                  <a:pt x="20094" y="5944"/>
                </a:lnTo>
                <a:lnTo>
                  <a:pt x="18396" y="7076"/>
                </a:lnTo>
                <a:lnTo>
                  <a:pt x="20849" y="6038"/>
                </a:lnTo>
                <a:lnTo>
                  <a:pt x="23396" y="5095"/>
                </a:lnTo>
                <a:lnTo>
                  <a:pt x="26037" y="4246"/>
                </a:lnTo>
                <a:lnTo>
                  <a:pt x="28679" y="3397"/>
                </a:lnTo>
                <a:lnTo>
                  <a:pt x="28301" y="3491"/>
                </a:lnTo>
                <a:lnTo>
                  <a:pt x="28773" y="3208"/>
                </a:lnTo>
                <a:lnTo>
                  <a:pt x="30283" y="2736"/>
                </a:lnTo>
                <a:lnTo>
                  <a:pt x="29905" y="2831"/>
                </a:lnTo>
                <a:lnTo>
                  <a:pt x="29056" y="2831"/>
                </a:lnTo>
                <a:lnTo>
                  <a:pt x="28584" y="2642"/>
                </a:lnTo>
                <a:lnTo>
                  <a:pt x="30566" y="2548"/>
                </a:lnTo>
                <a:lnTo>
                  <a:pt x="32641" y="2548"/>
                </a:lnTo>
                <a:lnTo>
                  <a:pt x="37264" y="2831"/>
                </a:lnTo>
                <a:lnTo>
                  <a:pt x="39528" y="3019"/>
                </a:lnTo>
                <a:lnTo>
                  <a:pt x="43490" y="3019"/>
                </a:lnTo>
                <a:lnTo>
                  <a:pt x="44339" y="2831"/>
                </a:lnTo>
                <a:lnTo>
                  <a:pt x="45094" y="2736"/>
                </a:lnTo>
                <a:lnTo>
                  <a:pt x="45943" y="3114"/>
                </a:lnTo>
                <a:lnTo>
                  <a:pt x="46886" y="3397"/>
                </a:lnTo>
                <a:lnTo>
                  <a:pt x="48678" y="3963"/>
                </a:lnTo>
                <a:lnTo>
                  <a:pt x="50565" y="4434"/>
                </a:lnTo>
                <a:lnTo>
                  <a:pt x="51509" y="4717"/>
                </a:lnTo>
                <a:lnTo>
                  <a:pt x="52358" y="5189"/>
                </a:lnTo>
                <a:lnTo>
                  <a:pt x="51792" y="4812"/>
                </a:lnTo>
                <a:lnTo>
                  <a:pt x="53584" y="5849"/>
                </a:lnTo>
                <a:lnTo>
                  <a:pt x="55376" y="6981"/>
                </a:lnTo>
                <a:lnTo>
                  <a:pt x="56320" y="7642"/>
                </a:lnTo>
                <a:lnTo>
                  <a:pt x="57169" y="8302"/>
                </a:lnTo>
                <a:lnTo>
                  <a:pt x="57924" y="9057"/>
                </a:lnTo>
                <a:lnTo>
                  <a:pt x="58678" y="9906"/>
                </a:lnTo>
                <a:lnTo>
                  <a:pt x="62357" y="14057"/>
                </a:lnTo>
                <a:lnTo>
                  <a:pt x="64622" y="16887"/>
                </a:lnTo>
                <a:lnTo>
                  <a:pt x="66697" y="19623"/>
                </a:lnTo>
                <a:lnTo>
                  <a:pt x="66603" y="19151"/>
                </a:lnTo>
                <a:lnTo>
                  <a:pt x="66603" y="18774"/>
                </a:lnTo>
                <a:lnTo>
                  <a:pt x="67357" y="20472"/>
                </a:lnTo>
                <a:lnTo>
                  <a:pt x="68772" y="23962"/>
                </a:lnTo>
                <a:lnTo>
                  <a:pt x="68867" y="24151"/>
                </a:lnTo>
                <a:lnTo>
                  <a:pt x="69810" y="26792"/>
                </a:lnTo>
                <a:lnTo>
                  <a:pt x="70565" y="29245"/>
                </a:lnTo>
                <a:lnTo>
                  <a:pt x="70754" y="30283"/>
                </a:lnTo>
                <a:lnTo>
                  <a:pt x="70848" y="31037"/>
                </a:lnTo>
                <a:lnTo>
                  <a:pt x="70848" y="31604"/>
                </a:lnTo>
                <a:lnTo>
                  <a:pt x="70754" y="31792"/>
                </a:lnTo>
                <a:lnTo>
                  <a:pt x="70565" y="31887"/>
                </a:lnTo>
                <a:lnTo>
                  <a:pt x="69433" y="36698"/>
                </a:lnTo>
                <a:lnTo>
                  <a:pt x="68206" y="41698"/>
                </a:lnTo>
                <a:lnTo>
                  <a:pt x="68584" y="41037"/>
                </a:lnTo>
                <a:lnTo>
                  <a:pt x="68961" y="40188"/>
                </a:lnTo>
                <a:lnTo>
                  <a:pt x="69244" y="40471"/>
                </a:lnTo>
                <a:lnTo>
                  <a:pt x="69244" y="40849"/>
                </a:lnTo>
                <a:lnTo>
                  <a:pt x="69244" y="41226"/>
                </a:lnTo>
                <a:lnTo>
                  <a:pt x="69055" y="41698"/>
                </a:lnTo>
                <a:lnTo>
                  <a:pt x="68489" y="42924"/>
                </a:lnTo>
                <a:lnTo>
                  <a:pt x="67735" y="44150"/>
                </a:lnTo>
                <a:lnTo>
                  <a:pt x="66791" y="45377"/>
                </a:lnTo>
                <a:lnTo>
                  <a:pt x="65942" y="46509"/>
                </a:lnTo>
                <a:lnTo>
                  <a:pt x="64716" y="47924"/>
                </a:lnTo>
                <a:lnTo>
                  <a:pt x="65565" y="47641"/>
                </a:lnTo>
                <a:lnTo>
                  <a:pt x="65093" y="48301"/>
                </a:lnTo>
                <a:lnTo>
                  <a:pt x="64433" y="48962"/>
                </a:lnTo>
                <a:lnTo>
                  <a:pt x="63112" y="50188"/>
                </a:lnTo>
                <a:lnTo>
                  <a:pt x="63678" y="48962"/>
                </a:lnTo>
                <a:lnTo>
                  <a:pt x="64244" y="47641"/>
                </a:lnTo>
                <a:lnTo>
                  <a:pt x="65754" y="44811"/>
                </a:lnTo>
                <a:lnTo>
                  <a:pt x="67169" y="42169"/>
                </a:lnTo>
                <a:lnTo>
                  <a:pt x="67735" y="41037"/>
                </a:lnTo>
                <a:lnTo>
                  <a:pt x="68206" y="40094"/>
                </a:lnTo>
                <a:lnTo>
                  <a:pt x="68206" y="39811"/>
                </a:lnTo>
                <a:lnTo>
                  <a:pt x="68301" y="39622"/>
                </a:lnTo>
                <a:lnTo>
                  <a:pt x="68301" y="39717"/>
                </a:lnTo>
                <a:lnTo>
                  <a:pt x="68395" y="39339"/>
                </a:lnTo>
                <a:lnTo>
                  <a:pt x="68772" y="37735"/>
                </a:lnTo>
                <a:lnTo>
                  <a:pt x="69055" y="36037"/>
                </a:lnTo>
                <a:lnTo>
                  <a:pt x="69150" y="32924"/>
                </a:lnTo>
                <a:lnTo>
                  <a:pt x="69150" y="30849"/>
                </a:lnTo>
                <a:lnTo>
                  <a:pt x="69150" y="28679"/>
                </a:lnTo>
                <a:lnTo>
                  <a:pt x="68961" y="28773"/>
                </a:lnTo>
                <a:lnTo>
                  <a:pt x="68961" y="29056"/>
                </a:lnTo>
                <a:lnTo>
                  <a:pt x="68678" y="28302"/>
                </a:lnTo>
                <a:lnTo>
                  <a:pt x="68395" y="27453"/>
                </a:lnTo>
                <a:lnTo>
                  <a:pt x="68018" y="25755"/>
                </a:lnTo>
                <a:lnTo>
                  <a:pt x="67923" y="25283"/>
                </a:lnTo>
                <a:lnTo>
                  <a:pt x="67923" y="25472"/>
                </a:lnTo>
                <a:lnTo>
                  <a:pt x="67546" y="24906"/>
                </a:lnTo>
                <a:lnTo>
                  <a:pt x="67074" y="24245"/>
                </a:lnTo>
                <a:lnTo>
                  <a:pt x="66980" y="24057"/>
                </a:lnTo>
                <a:lnTo>
                  <a:pt x="65471" y="22264"/>
                </a:lnTo>
                <a:lnTo>
                  <a:pt x="64810" y="21415"/>
                </a:lnTo>
                <a:lnTo>
                  <a:pt x="64339" y="20755"/>
                </a:lnTo>
                <a:lnTo>
                  <a:pt x="64622" y="20943"/>
                </a:lnTo>
                <a:lnTo>
                  <a:pt x="64527" y="20755"/>
                </a:lnTo>
                <a:lnTo>
                  <a:pt x="64339" y="20472"/>
                </a:lnTo>
                <a:lnTo>
                  <a:pt x="63301" y="19434"/>
                </a:lnTo>
                <a:lnTo>
                  <a:pt x="62357" y="18585"/>
                </a:lnTo>
                <a:lnTo>
                  <a:pt x="62452" y="18679"/>
                </a:lnTo>
                <a:lnTo>
                  <a:pt x="62357" y="18868"/>
                </a:lnTo>
                <a:lnTo>
                  <a:pt x="61508" y="18019"/>
                </a:lnTo>
                <a:lnTo>
                  <a:pt x="61791" y="18396"/>
                </a:lnTo>
                <a:lnTo>
                  <a:pt x="60848" y="17547"/>
                </a:lnTo>
                <a:lnTo>
                  <a:pt x="60471" y="17076"/>
                </a:lnTo>
                <a:lnTo>
                  <a:pt x="60471" y="16981"/>
                </a:lnTo>
                <a:lnTo>
                  <a:pt x="60565" y="17076"/>
                </a:lnTo>
                <a:lnTo>
                  <a:pt x="61225" y="17547"/>
                </a:lnTo>
                <a:lnTo>
                  <a:pt x="58961" y="15566"/>
                </a:lnTo>
                <a:lnTo>
                  <a:pt x="59527" y="16227"/>
                </a:lnTo>
                <a:lnTo>
                  <a:pt x="58584" y="15566"/>
                </a:lnTo>
                <a:lnTo>
                  <a:pt x="57641" y="14906"/>
                </a:lnTo>
                <a:lnTo>
                  <a:pt x="57546" y="15000"/>
                </a:lnTo>
                <a:lnTo>
                  <a:pt x="57452" y="15094"/>
                </a:lnTo>
                <a:lnTo>
                  <a:pt x="58301" y="15660"/>
                </a:lnTo>
                <a:lnTo>
                  <a:pt x="59056" y="16227"/>
                </a:lnTo>
                <a:lnTo>
                  <a:pt x="60471" y="17547"/>
                </a:lnTo>
                <a:lnTo>
                  <a:pt x="61886" y="18774"/>
                </a:lnTo>
                <a:lnTo>
                  <a:pt x="62640" y="19340"/>
                </a:lnTo>
                <a:lnTo>
                  <a:pt x="63395" y="19906"/>
                </a:lnTo>
                <a:lnTo>
                  <a:pt x="62829" y="19528"/>
                </a:lnTo>
                <a:lnTo>
                  <a:pt x="62074" y="19057"/>
                </a:lnTo>
                <a:lnTo>
                  <a:pt x="62074" y="19245"/>
                </a:lnTo>
                <a:lnTo>
                  <a:pt x="62357" y="19717"/>
                </a:lnTo>
                <a:lnTo>
                  <a:pt x="63584" y="21415"/>
                </a:lnTo>
                <a:lnTo>
                  <a:pt x="65093" y="23207"/>
                </a:lnTo>
                <a:lnTo>
                  <a:pt x="65754" y="23962"/>
                </a:lnTo>
                <a:lnTo>
                  <a:pt x="66225" y="24434"/>
                </a:lnTo>
                <a:lnTo>
                  <a:pt x="66414" y="24528"/>
                </a:lnTo>
                <a:lnTo>
                  <a:pt x="66320" y="24057"/>
                </a:lnTo>
                <a:lnTo>
                  <a:pt x="66697" y="24906"/>
                </a:lnTo>
                <a:lnTo>
                  <a:pt x="67074" y="26038"/>
                </a:lnTo>
                <a:lnTo>
                  <a:pt x="66414" y="24811"/>
                </a:lnTo>
                <a:lnTo>
                  <a:pt x="66791" y="25566"/>
                </a:lnTo>
                <a:lnTo>
                  <a:pt x="67169" y="26321"/>
                </a:lnTo>
                <a:lnTo>
                  <a:pt x="67263" y="26415"/>
                </a:lnTo>
                <a:lnTo>
                  <a:pt x="67923" y="28679"/>
                </a:lnTo>
                <a:lnTo>
                  <a:pt x="68206" y="29339"/>
                </a:lnTo>
                <a:lnTo>
                  <a:pt x="68678" y="30471"/>
                </a:lnTo>
                <a:lnTo>
                  <a:pt x="68772" y="30660"/>
                </a:lnTo>
                <a:lnTo>
                  <a:pt x="68678" y="30660"/>
                </a:lnTo>
                <a:lnTo>
                  <a:pt x="68395" y="30377"/>
                </a:lnTo>
                <a:lnTo>
                  <a:pt x="68206" y="30094"/>
                </a:lnTo>
                <a:lnTo>
                  <a:pt x="68206" y="30566"/>
                </a:lnTo>
                <a:lnTo>
                  <a:pt x="68301" y="31037"/>
                </a:lnTo>
                <a:lnTo>
                  <a:pt x="68395" y="31509"/>
                </a:lnTo>
                <a:lnTo>
                  <a:pt x="68395" y="31887"/>
                </a:lnTo>
                <a:lnTo>
                  <a:pt x="68301" y="31792"/>
                </a:lnTo>
                <a:lnTo>
                  <a:pt x="68301" y="31698"/>
                </a:lnTo>
                <a:lnTo>
                  <a:pt x="68301" y="31415"/>
                </a:lnTo>
                <a:lnTo>
                  <a:pt x="68018" y="30094"/>
                </a:lnTo>
                <a:lnTo>
                  <a:pt x="67735" y="28868"/>
                </a:lnTo>
                <a:lnTo>
                  <a:pt x="68112" y="31698"/>
                </a:lnTo>
                <a:lnTo>
                  <a:pt x="68206" y="33113"/>
                </a:lnTo>
                <a:lnTo>
                  <a:pt x="68206" y="34528"/>
                </a:lnTo>
                <a:lnTo>
                  <a:pt x="68112" y="35943"/>
                </a:lnTo>
                <a:lnTo>
                  <a:pt x="67923" y="37358"/>
                </a:lnTo>
                <a:lnTo>
                  <a:pt x="67546" y="38679"/>
                </a:lnTo>
                <a:lnTo>
                  <a:pt x="67074" y="40000"/>
                </a:lnTo>
                <a:lnTo>
                  <a:pt x="67263" y="39717"/>
                </a:lnTo>
                <a:lnTo>
                  <a:pt x="67357" y="39622"/>
                </a:lnTo>
                <a:lnTo>
                  <a:pt x="67357" y="39717"/>
                </a:lnTo>
                <a:lnTo>
                  <a:pt x="67263" y="40377"/>
                </a:lnTo>
                <a:lnTo>
                  <a:pt x="66980" y="41226"/>
                </a:lnTo>
                <a:lnTo>
                  <a:pt x="66791" y="41509"/>
                </a:lnTo>
                <a:lnTo>
                  <a:pt x="66697" y="41603"/>
                </a:lnTo>
                <a:lnTo>
                  <a:pt x="66414" y="42075"/>
                </a:lnTo>
                <a:lnTo>
                  <a:pt x="65754" y="43962"/>
                </a:lnTo>
                <a:lnTo>
                  <a:pt x="64905" y="46132"/>
                </a:lnTo>
                <a:lnTo>
                  <a:pt x="64150" y="47547"/>
                </a:lnTo>
                <a:lnTo>
                  <a:pt x="63395" y="48867"/>
                </a:lnTo>
                <a:lnTo>
                  <a:pt x="62546" y="50094"/>
                </a:lnTo>
                <a:lnTo>
                  <a:pt x="61697" y="51320"/>
                </a:lnTo>
                <a:lnTo>
                  <a:pt x="60376" y="52452"/>
                </a:lnTo>
                <a:lnTo>
                  <a:pt x="59810" y="53112"/>
                </a:lnTo>
                <a:lnTo>
                  <a:pt x="59244" y="53773"/>
                </a:lnTo>
                <a:lnTo>
                  <a:pt x="59999" y="53301"/>
                </a:lnTo>
                <a:lnTo>
                  <a:pt x="59905" y="53490"/>
                </a:lnTo>
                <a:lnTo>
                  <a:pt x="58018" y="54999"/>
                </a:lnTo>
                <a:lnTo>
                  <a:pt x="57075" y="55660"/>
                </a:lnTo>
                <a:lnTo>
                  <a:pt x="56037" y="56226"/>
                </a:lnTo>
                <a:lnTo>
                  <a:pt x="57924" y="54716"/>
                </a:lnTo>
                <a:lnTo>
                  <a:pt x="58867" y="53867"/>
                </a:lnTo>
                <a:lnTo>
                  <a:pt x="59716" y="53018"/>
                </a:lnTo>
                <a:lnTo>
                  <a:pt x="58961" y="53679"/>
                </a:lnTo>
                <a:lnTo>
                  <a:pt x="58207" y="54245"/>
                </a:lnTo>
                <a:lnTo>
                  <a:pt x="56603" y="55282"/>
                </a:lnTo>
                <a:lnTo>
                  <a:pt x="54905" y="56226"/>
                </a:lnTo>
                <a:lnTo>
                  <a:pt x="53301" y="57263"/>
                </a:lnTo>
                <a:lnTo>
                  <a:pt x="52735" y="57452"/>
                </a:lnTo>
                <a:lnTo>
                  <a:pt x="51509" y="57924"/>
                </a:lnTo>
                <a:lnTo>
                  <a:pt x="47829" y="59527"/>
                </a:lnTo>
                <a:lnTo>
                  <a:pt x="43962" y="61226"/>
                </a:lnTo>
                <a:lnTo>
                  <a:pt x="42358" y="61886"/>
                </a:lnTo>
                <a:lnTo>
                  <a:pt x="41414" y="62169"/>
                </a:lnTo>
                <a:lnTo>
                  <a:pt x="39433" y="62452"/>
                </a:lnTo>
                <a:lnTo>
                  <a:pt x="37169" y="62641"/>
                </a:lnTo>
                <a:lnTo>
                  <a:pt x="33679" y="62829"/>
                </a:lnTo>
                <a:lnTo>
                  <a:pt x="31226" y="62924"/>
                </a:lnTo>
                <a:lnTo>
                  <a:pt x="29528" y="62924"/>
                </a:lnTo>
                <a:lnTo>
                  <a:pt x="28301" y="62735"/>
                </a:lnTo>
                <a:lnTo>
                  <a:pt x="27075" y="62546"/>
                </a:lnTo>
                <a:lnTo>
                  <a:pt x="25754" y="62263"/>
                </a:lnTo>
                <a:lnTo>
                  <a:pt x="24622" y="61886"/>
                </a:lnTo>
                <a:lnTo>
                  <a:pt x="23396" y="61414"/>
                </a:lnTo>
                <a:lnTo>
                  <a:pt x="21320" y="60565"/>
                </a:lnTo>
                <a:lnTo>
                  <a:pt x="21509" y="60754"/>
                </a:lnTo>
                <a:lnTo>
                  <a:pt x="21698" y="60848"/>
                </a:lnTo>
                <a:lnTo>
                  <a:pt x="22169" y="61131"/>
                </a:lnTo>
                <a:lnTo>
                  <a:pt x="21037" y="60659"/>
                </a:lnTo>
                <a:lnTo>
                  <a:pt x="19434" y="59905"/>
                </a:lnTo>
                <a:lnTo>
                  <a:pt x="15754" y="57924"/>
                </a:lnTo>
                <a:lnTo>
                  <a:pt x="12453" y="56037"/>
                </a:lnTo>
                <a:lnTo>
                  <a:pt x="11415" y="55377"/>
                </a:lnTo>
                <a:lnTo>
                  <a:pt x="11226" y="55188"/>
                </a:lnTo>
                <a:lnTo>
                  <a:pt x="11132" y="55094"/>
                </a:lnTo>
                <a:lnTo>
                  <a:pt x="10377" y="54433"/>
                </a:lnTo>
                <a:lnTo>
                  <a:pt x="9717" y="53679"/>
                </a:lnTo>
                <a:lnTo>
                  <a:pt x="9717" y="53962"/>
                </a:lnTo>
                <a:lnTo>
                  <a:pt x="9622" y="54150"/>
                </a:lnTo>
                <a:lnTo>
                  <a:pt x="9528" y="54245"/>
                </a:lnTo>
                <a:lnTo>
                  <a:pt x="9434" y="54245"/>
                </a:lnTo>
                <a:lnTo>
                  <a:pt x="9151" y="54056"/>
                </a:lnTo>
                <a:lnTo>
                  <a:pt x="8868" y="53679"/>
                </a:lnTo>
                <a:lnTo>
                  <a:pt x="8585" y="53301"/>
                </a:lnTo>
                <a:lnTo>
                  <a:pt x="8302" y="52829"/>
                </a:lnTo>
                <a:lnTo>
                  <a:pt x="8302" y="52546"/>
                </a:lnTo>
                <a:lnTo>
                  <a:pt x="8302" y="52452"/>
                </a:lnTo>
                <a:lnTo>
                  <a:pt x="8396" y="52452"/>
                </a:lnTo>
                <a:lnTo>
                  <a:pt x="7924" y="52263"/>
                </a:lnTo>
                <a:lnTo>
                  <a:pt x="7358" y="51886"/>
                </a:lnTo>
                <a:lnTo>
                  <a:pt x="6038" y="50660"/>
                </a:lnTo>
                <a:lnTo>
                  <a:pt x="5849" y="50377"/>
                </a:lnTo>
                <a:lnTo>
                  <a:pt x="5566" y="50094"/>
                </a:lnTo>
                <a:lnTo>
                  <a:pt x="5566" y="50188"/>
                </a:lnTo>
                <a:lnTo>
                  <a:pt x="4811" y="49339"/>
                </a:lnTo>
                <a:lnTo>
                  <a:pt x="4717" y="49150"/>
                </a:lnTo>
                <a:lnTo>
                  <a:pt x="5189" y="49433"/>
                </a:lnTo>
                <a:lnTo>
                  <a:pt x="5377" y="49528"/>
                </a:lnTo>
                <a:lnTo>
                  <a:pt x="5472" y="49716"/>
                </a:lnTo>
                <a:lnTo>
                  <a:pt x="5660" y="50094"/>
                </a:lnTo>
                <a:lnTo>
                  <a:pt x="5377" y="49056"/>
                </a:lnTo>
                <a:lnTo>
                  <a:pt x="5000" y="48113"/>
                </a:lnTo>
                <a:lnTo>
                  <a:pt x="4057" y="45660"/>
                </a:lnTo>
                <a:lnTo>
                  <a:pt x="3585" y="44150"/>
                </a:lnTo>
                <a:lnTo>
                  <a:pt x="3208" y="42358"/>
                </a:lnTo>
                <a:lnTo>
                  <a:pt x="3396" y="42547"/>
                </a:lnTo>
                <a:lnTo>
                  <a:pt x="3491" y="42452"/>
                </a:lnTo>
                <a:lnTo>
                  <a:pt x="3585" y="42547"/>
                </a:lnTo>
                <a:lnTo>
                  <a:pt x="3774" y="42641"/>
                </a:lnTo>
                <a:lnTo>
                  <a:pt x="3679" y="40849"/>
                </a:lnTo>
                <a:lnTo>
                  <a:pt x="3585" y="38962"/>
                </a:lnTo>
                <a:lnTo>
                  <a:pt x="3679" y="37169"/>
                </a:lnTo>
                <a:lnTo>
                  <a:pt x="3774" y="36320"/>
                </a:lnTo>
                <a:lnTo>
                  <a:pt x="4057" y="35566"/>
                </a:lnTo>
                <a:lnTo>
                  <a:pt x="4434" y="33585"/>
                </a:lnTo>
                <a:lnTo>
                  <a:pt x="4434" y="33962"/>
                </a:lnTo>
                <a:lnTo>
                  <a:pt x="4528" y="34245"/>
                </a:lnTo>
                <a:lnTo>
                  <a:pt x="4717" y="32264"/>
                </a:lnTo>
                <a:lnTo>
                  <a:pt x="5189" y="30283"/>
                </a:lnTo>
                <a:lnTo>
                  <a:pt x="5755" y="28302"/>
                </a:lnTo>
                <a:lnTo>
                  <a:pt x="6604" y="26321"/>
                </a:lnTo>
                <a:lnTo>
                  <a:pt x="7453" y="24340"/>
                </a:lnTo>
                <a:lnTo>
                  <a:pt x="8585" y="22547"/>
                </a:lnTo>
                <a:lnTo>
                  <a:pt x="9717" y="20755"/>
                </a:lnTo>
                <a:lnTo>
                  <a:pt x="10943" y="19245"/>
                </a:lnTo>
                <a:lnTo>
                  <a:pt x="10849" y="19057"/>
                </a:lnTo>
                <a:lnTo>
                  <a:pt x="10849" y="18868"/>
                </a:lnTo>
                <a:lnTo>
                  <a:pt x="11132" y="18396"/>
                </a:lnTo>
                <a:lnTo>
                  <a:pt x="11604" y="17830"/>
                </a:lnTo>
                <a:lnTo>
                  <a:pt x="12264" y="17076"/>
                </a:lnTo>
                <a:lnTo>
                  <a:pt x="14151" y="15472"/>
                </a:lnTo>
                <a:lnTo>
                  <a:pt x="16415" y="13585"/>
                </a:lnTo>
                <a:lnTo>
                  <a:pt x="18868" y="11793"/>
                </a:lnTo>
                <a:lnTo>
                  <a:pt x="21226" y="10095"/>
                </a:lnTo>
                <a:lnTo>
                  <a:pt x="23302" y="8868"/>
                </a:lnTo>
                <a:lnTo>
                  <a:pt x="24717" y="8113"/>
                </a:lnTo>
                <a:lnTo>
                  <a:pt x="24245" y="8491"/>
                </a:lnTo>
                <a:lnTo>
                  <a:pt x="23773" y="8774"/>
                </a:lnTo>
                <a:lnTo>
                  <a:pt x="24811" y="8208"/>
                </a:lnTo>
                <a:lnTo>
                  <a:pt x="25566" y="7830"/>
                </a:lnTo>
                <a:lnTo>
                  <a:pt x="27452" y="6981"/>
                </a:lnTo>
                <a:lnTo>
                  <a:pt x="27264" y="6981"/>
                </a:lnTo>
                <a:lnTo>
                  <a:pt x="26981" y="6887"/>
                </a:lnTo>
                <a:lnTo>
                  <a:pt x="27830" y="6604"/>
                </a:lnTo>
                <a:lnTo>
                  <a:pt x="29056" y="6132"/>
                </a:lnTo>
                <a:lnTo>
                  <a:pt x="28679" y="6415"/>
                </a:lnTo>
                <a:lnTo>
                  <a:pt x="29056" y="6510"/>
                </a:lnTo>
                <a:lnTo>
                  <a:pt x="28962" y="6698"/>
                </a:lnTo>
                <a:lnTo>
                  <a:pt x="30283" y="6227"/>
                </a:lnTo>
                <a:lnTo>
                  <a:pt x="31698" y="5755"/>
                </a:lnTo>
                <a:lnTo>
                  <a:pt x="33113" y="5378"/>
                </a:lnTo>
                <a:lnTo>
                  <a:pt x="33867" y="5189"/>
                </a:lnTo>
                <a:lnTo>
                  <a:pt x="34169" y="5151"/>
                </a:lnTo>
                <a:lnTo>
                  <a:pt x="34169" y="5151"/>
                </a:lnTo>
                <a:lnTo>
                  <a:pt x="34905" y="4906"/>
                </a:lnTo>
                <a:lnTo>
                  <a:pt x="35754" y="4812"/>
                </a:lnTo>
                <a:lnTo>
                  <a:pt x="36603" y="4812"/>
                </a:lnTo>
                <a:lnTo>
                  <a:pt x="37547" y="4717"/>
                </a:lnTo>
                <a:lnTo>
                  <a:pt x="37830" y="4717"/>
                </a:lnTo>
                <a:lnTo>
                  <a:pt x="38396" y="4529"/>
                </a:lnTo>
                <a:lnTo>
                  <a:pt x="38867" y="4340"/>
                </a:lnTo>
                <a:lnTo>
                  <a:pt x="38867" y="4623"/>
                </a:lnTo>
                <a:lnTo>
                  <a:pt x="42735" y="4340"/>
                </a:lnTo>
                <a:lnTo>
                  <a:pt x="43207" y="4529"/>
                </a:lnTo>
                <a:lnTo>
                  <a:pt x="43018" y="4529"/>
                </a:lnTo>
                <a:lnTo>
                  <a:pt x="43867" y="4623"/>
                </a:lnTo>
                <a:lnTo>
                  <a:pt x="44811" y="4434"/>
                </a:lnTo>
                <a:lnTo>
                  <a:pt x="45094" y="4717"/>
                </a:lnTo>
                <a:lnTo>
                  <a:pt x="45754" y="4906"/>
                </a:lnTo>
                <a:lnTo>
                  <a:pt x="47546" y="5189"/>
                </a:lnTo>
                <a:lnTo>
                  <a:pt x="49622" y="5566"/>
                </a:lnTo>
                <a:lnTo>
                  <a:pt x="51131" y="5849"/>
                </a:lnTo>
                <a:lnTo>
                  <a:pt x="51131" y="5849"/>
                </a:lnTo>
                <a:lnTo>
                  <a:pt x="49244" y="5095"/>
                </a:lnTo>
                <a:lnTo>
                  <a:pt x="46886" y="4529"/>
                </a:lnTo>
                <a:lnTo>
                  <a:pt x="44433" y="3963"/>
                </a:lnTo>
                <a:lnTo>
                  <a:pt x="41980" y="3491"/>
                </a:lnTo>
                <a:lnTo>
                  <a:pt x="39528" y="3302"/>
                </a:lnTo>
                <a:lnTo>
                  <a:pt x="37358" y="3208"/>
                </a:lnTo>
                <a:lnTo>
                  <a:pt x="36415" y="3208"/>
                </a:lnTo>
                <a:lnTo>
                  <a:pt x="35565" y="3302"/>
                </a:lnTo>
                <a:lnTo>
                  <a:pt x="34811" y="3491"/>
                </a:lnTo>
                <a:lnTo>
                  <a:pt x="34150" y="3680"/>
                </a:lnTo>
                <a:lnTo>
                  <a:pt x="33490" y="3585"/>
                </a:lnTo>
                <a:lnTo>
                  <a:pt x="32830" y="3491"/>
                </a:lnTo>
                <a:lnTo>
                  <a:pt x="31509" y="3585"/>
                </a:lnTo>
                <a:lnTo>
                  <a:pt x="30000" y="3868"/>
                </a:lnTo>
                <a:lnTo>
                  <a:pt x="28490" y="4246"/>
                </a:lnTo>
                <a:lnTo>
                  <a:pt x="26981" y="4812"/>
                </a:lnTo>
                <a:lnTo>
                  <a:pt x="25471" y="5472"/>
                </a:lnTo>
                <a:lnTo>
                  <a:pt x="23868" y="6321"/>
                </a:lnTo>
                <a:lnTo>
                  <a:pt x="22358" y="7170"/>
                </a:lnTo>
                <a:lnTo>
                  <a:pt x="20849" y="8113"/>
                </a:lnTo>
                <a:lnTo>
                  <a:pt x="19339" y="9151"/>
                </a:lnTo>
                <a:lnTo>
                  <a:pt x="17924" y="10283"/>
                </a:lnTo>
                <a:lnTo>
                  <a:pt x="16604" y="11321"/>
                </a:lnTo>
                <a:lnTo>
                  <a:pt x="14056" y="13491"/>
                </a:lnTo>
                <a:lnTo>
                  <a:pt x="12075" y="15472"/>
                </a:lnTo>
                <a:lnTo>
                  <a:pt x="9717" y="18491"/>
                </a:lnTo>
                <a:lnTo>
                  <a:pt x="10000" y="17830"/>
                </a:lnTo>
                <a:lnTo>
                  <a:pt x="10377" y="17264"/>
                </a:lnTo>
                <a:lnTo>
                  <a:pt x="9717" y="18113"/>
                </a:lnTo>
                <a:lnTo>
                  <a:pt x="9056" y="19057"/>
                </a:lnTo>
                <a:lnTo>
                  <a:pt x="9151" y="19245"/>
                </a:lnTo>
                <a:lnTo>
                  <a:pt x="8396" y="20189"/>
                </a:lnTo>
                <a:lnTo>
                  <a:pt x="9151" y="18774"/>
                </a:lnTo>
                <a:lnTo>
                  <a:pt x="8019" y="20377"/>
                </a:lnTo>
                <a:lnTo>
                  <a:pt x="7075" y="22075"/>
                </a:lnTo>
                <a:lnTo>
                  <a:pt x="6226" y="23868"/>
                </a:lnTo>
                <a:lnTo>
                  <a:pt x="5472" y="25755"/>
                </a:lnTo>
                <a:lnTo>
                  <a:pt x="4151" y="29434"/>
                </a:lnTo>
                <a:lnTo>
                  <a:pt x="2924" y="32924"/>
                </a:lnTo>
                <a:lnTo>
                  <a:pt x="3019" y="33113"/>
                </a:lnTo>
                <a:lnTo>
                  <a:pt x="2924" y="33773"/>
                </a:lnTo>
                <a:lnTo>
                  <a:pt x="2453" y="36509"/>
                </a:lnTo>
                <a:lnTo>
                  <a:pt x="1981" y="39434"/>
                </a:lnTo>
                <a:lnTo>
                  <a:pt x="1981" y="39528"/>
                </a:lnTo>
                <a:lnTo>
                  <a:pt x="1981" y="39905"/>
                </a:lnTo>
                <a:lnTo>
                  <a:pt x="1792" y="41415"/>
                </a:lnTo>
                <a:lnTo>
                  <a:pt x="1698" y="42358"/>
                </a:lnTo>
                <a:lnTo>
                  <a:pt x="1698" y="43301"/>
                </a:lnTo>
                <a:lnTo>
                  <a:pt x="1792" y="44245"/>
                </a:lnTo>
                <a:lnTo>
                  <a:pt x="1887" y="44999"/>
                </a:lnTo>
                <a:lnTo>
                  <a:pt x="2170" y="46603"/>
                </a:lnTo>
                <a:lnTo>
                  <a:pt x="2170" y="46603"/>
                </a:lnTo>
                <a:lnTo>
                  <a:pt x="1887" y="46415"/>
                </a:lnTo>
                <a:lnTo>
                  <a:pt x="1792" y="46320"/>
                </a:lnTo>
                <a:lnTo>
                  <a:pt x="1792" y="46509"/>
                </a:lnTo>
                <a:lnTo>
                  <a:pt x="1981" y="46981"/>
                </a:lnTo>
                <a:lnTo>
                  <a:pt x="1415" y="46132"/>
                </a:lnTo>
                <a:lnTo>
                  <a:pt x="1509" y="46509"/>
                </a:lnTo>
                <a:lnTo>
                  <a:pt x="1321" y="46981"/>
                </a:lnTo>
                <a:lnTo>
                  <a:pt x="472" y="45471"/>
                </a:lnTo>
                <a:lnTo>
                  <a:pt x="377" y="45565"/>
                </a:lnTo>
                <a:lnTo>
                  <a:pt x="283" y="45660"/>
                </a:lnTo>
                <a:lnTo>
                  <a:pt x="189" y="45660"/>
                </a:lnTo>
                <a:lnTo>
                  <a:pt x="0" y="45565"/>
                </a:lnTo>
                <a:lnTo>
                  <a:pt x="0" y="45565"/>
                </a:lnTo>
                <a:lnTo>
                  <a:pt x="1038" y="47924"/>
                </a:lnTo>
                <a:lnTo>
                  <a:pt x="2264" y="50282"/>
                </a:lnTo>
                <a:lnTo>
                  <a:pt x="2075" y="49905"/>
                </a:lnTo>
                <a:lnTo>
                  <a:pt x="2170" y="49528"/>
                </a:lnTo>
                <a:lnTo>
                  <a:pt x="2736" y="50188"/>
                </a:lnTo>
                <a:lnTo>
                  <a:pt x="3208" y="50660"/>
                </a:lnTo>
                <a:lnTo>
                  <a:pt x="3396" y="50943"/>
                </a:lnTo>
                <a:lnTo>
                  <a:pt x="3396" y="51037"/>
                </a:lnTo>
                <a:lnTo>
                  <a:pt x="3302" y="50943"/>
                </a:lnTo>
                <a:lnTo>
                  <a:pt x="3302" y="50943"/>
                </a:lnTo>
                <a:lnTo>
                  <a:pt x="3585" y="51320"/>
                </a:lnTo>
                <a:lnTo>
                  <a:pt x="4623" y="53207"/>
                </a:lnTo>
                <a:lnTo>
                  <a:pt x="5755" y="55094"/>
                </a:lnTo>
                <a:lnTo>
                  <a:pt x="7075" y="56886"/>
                </a:lnTo>
                <a:lnTo>
                  <a:pt x="8585" y="58490"/>
                </a:lnTo>
                <a:lnTo>
                  <a:pt x="10189" y="59999"/>
                </a:lnTo>
                <a:lnTo>
                  <a:pt x="11792" y="61414"/>
                </a:lnTo>
                <a:lnTo>
                  <a:pt x="13585" y="62735"/>
                </a:lnTo>
                <a:lnTo>
                  <a:pt x="15471" y="63867"/>
                </a:lnTo>
                <a:lnTo>
                  <a:pt x="17641" y="64905"/>
                </a:lnTo>
                <a:lnTo>
                  <a:pt x="20000" y="65942"/>
                </a:lnTo>
                <a:lnTo>
                  <a:pt x="22358" y="66697"/>
                </a:lnTo>
                <a:lnTo>
                  <a:pt x="24811" y="67263"/>
                </a:lnTo>
                <a:lnTo>
                  <a:pt x="27264" y="67735"/>
                </a:lnTo>
                <a:lnTo>
                  <a:pt x="29811" y="68018"/>
                </a:lnTo>
                <a:lnTo>
                  <a:pt x="32264" y="68206"/>
                </a:lnTo>
                <a:lnTo>
                  <a:pt x="34811" y="68112"/>
                </a:lnTo>
                <a:lnTo>
                  <a:pt x="36981" y="67829"/>
                </a:lnTo>
                <a:lnTo>
                  <a:pt x="40471" y="67263"/>
                </a:lnTo>
                <a:lnTo>
                  <a:pt x="44056" y="66508"/>
                </a:lnTo>
                <a:lnTo>
                  <a:pt x="45565" y="66131"/>
                </a:lnTo>
                <a:lnTo>
                  <a:pt x="46509" y="65848"/>
                </a:lnTo>
                <a:lnTo>
                  <a:pt x="46509" y="65942"/>
                </a:lnTo>
                <a:lnTo>
                  <a:pt x="48018" y="65376"/>
                </a:lnTo>
                <a:lnTo>
                  <a:pt x="49527" y="64622"/>
                </a:lnTo>
                <a:lnTo>
                  <a:pt x="48867" y="64810"/>
                </a:lnTo>
                <a:lnTo>
                  <a:pt x="50754" y="63773"/>
                </a:lnTo>
                <a:lnTo>
                  <a:pt x="52546" y="62641"/>
                </a:lnTo>
                <a:lnTo>
                  <a:pt x="54244" y="61320"/>
                </a:lnTo>
                <a:lnTo>
                  <a:pt x="56037" y="59810"/>
                </a:lnTo>
                <a:lnTo>
                  <a:pt x="55282" y="60659"/>
                </a:lnTo>
                <a:lnTo>
                  <a:pt x="57263" y="59056"/>
                </a:lnTo>
                <a:lnTo>
                  <a:pt x="58112" y="58395"/>
                </a:lnTo>
                <a:lnTo>
                  <a:pt x="58207" y="58301"/>
                </a:lnTo>
                <a:lnTo>
                  <a:pt x="58112" y="58301"/>
                </a:lnTo>
                <a:lnTo>
                  <a:pt x="58584" y="57924"/>
                </a:lnTo>
                <a:lnTo>
                  <a:pt x="59056" y="57546"/>
                </a:lnTo>
                <a:lnTo>
                  <a:pt x="59999" y="56414"/>
                </a:lnTo>
                <a:lnTo>
                  <a:pt x="61414" y="55188"/>
                </a:lnTo>
                <a:lnTo>
                  <a:pt x="61414" y="55188"/>
                </a:lnTo>
                <a:lnTo>
                  <a:pt x="61131" y="55282"/>
                </a:lnTo>
                <a:lnTo>
                  <a:pt x="61508" y="54811"/>
                </a:lnTo>
                <a:lnTo>
                  <a:pt x="62735" y="53867"/>
                </a:lnTo>
                <a:lnTo>
                  <a:pt x="63867" y="52735"/>
                </a:lnTo>
                <a:lnTo>
                  <a:pt x="66131" y="50471"/>
                </a:lnTo>
                <a:lnTo>
                  <a:pt x="66131" y="50565"/>
                </a:lnTo>
                <a:lnTo>
                  <a:pt x="66320" y="50660"/>
                </a:lnTo>
                <a:lnTo>
                  <a:pt x="66414" y="50660"/>
                </a:lnTo>
                <a:lnTo>
                  <a:pt x="66603" y="50565"/>
                </a:lnTo>
                <a:lnTo>
                  <a:pt x="66603" y="50754"/>
                </a:lnTo>
                <a:lnTo>
                  <a:pt x="66508" y="50943"/>
                </a:lnTo>
                <a:lnTo>
                  <a:pt x="65848" y="51603"/>
                </a:lnTo>
                <a:lnTo>
                  <a:pt x="64999" y="52546"/>
                </a:lnTo>
                <a:lnTo>
                  <a:pt x="65376" y="52358"/>
                </a:lnTo>
                <a:lnTo>
                  <a:pt x="65848" y="52075"/>
                </a:lnTo>
                <a:lnTo>
                  <a:pt x="66697" y="51320"/>
                </a:lnTo>
                <a:lnTo>
                  <a:pt x="67546" y="50282"/>
                </a:lnTo>
                <a:lnTo>
                  <a:pt x="68301" y="49056"/>
                </a:lnTo>
                <a:lnTo>
                  <a:pt x="69055" y="47830"/>
                </a:lnTo>
                <a:lnTo>
                  <a:pt x="69716" y="46603"/>
                </a:lnTo>
                <a:lnTo>
                  <a:pt x="70565" y="44811"/>
                </a:lnTo>
                <a:lnTo>
                  <a:pt x="70282" y="45094"/>
                </a:lnTo>
                <a:lnTo>
                  <a:pt x="70942" y="43490"/>
                </a:lnTo>
                <a:lnTo>
                  <a:pt x="71037" y="43396"/>
                </a:lnTo>
                <a:lnTo>
                  <a:pt x="71697" y="41320"/>
                </a:lnTo>
                <a:lnTo>
                  <a:pt x="72263" y="39245"/>
                </a:lnTo>
                <a:lnTo>
                  <a:pt x="72640" y="37358"/>
                </a:lnTo>
                <a:lnTo>
                  <a:pt x="72923" y="35849"/>
                </a:lnTo>
                <a:lnTo>
                  <a:pt x="72829" y="36226"/>
                </a:lnTo>
                <a:lnTo>
                  <a:pt x="72735" y="36698"/>
                </a:lnTo>
                <a:lnTo>
                  <a:pt x="72452" y="36981"/>
                </a:lnTo>
                <a:lnTo>
                  <a:pt x="72169" y="37358"/>
                </a:lnTo>
                <a:lnTo>
                  <a:pt x="72263" y="36981"/>
                </a:lnTo>
                <a:lnTo>
                  <a:pt x="72452" y="36415"/>
                </a:lnTo>
                <a:lnTo>
                  <a:pt x="72452" y="35849"/>
                </a:lnTo>
                <a:lnTo>
                  <a:pt x="72357" y="35660"/>
                </a:lnTo>
                <a:lnTo>
                  <a:pt x="72263" y="35471"/>
                </a:lnTo>
                <a:lnTo>
                  <a:pt x="72640" y="33868"/>
                </a:lnTo>
                <a:lnTo>
                  <a:pt x="72735" y="33113"/>
                </a:lnTo>
                <a:lnTo>
                  <a:pt x="72735" y="32358"/>
                </a:lnTo>
                <a:lnTo>
                  <a:pt x="72923" y="33207"/>
                </a:lnTo>
                <a:lnTo>
                  <a:pt x="73018" y="34151"/>
                </a:lnTo>
                <a:lnTo>
                  <a:pt x="72923" y="32358"/>
                </a:lnTo>
                <a:lnTo>
                  <a:pt x="72923" y="31792"/>
                </a:lnTo>
                <a:lnTo>
                  <a:pt x="73112" y="30754"/>
                </a:lnTo>
                <a:lnTo>
                  <a:pt x="72829" y="31604"/>
                </a:lnTo>
                <a:lnTo>
                  <a:pt x="72735" y="30283"/>
                </a:lnTo>
                <a:lnTo>
                  <a:pt x="72546" y="28868"/>
                </a:lnTo>
                <a:lnTo>
                  <a:pt x="72357" y="27641"/>
                </a:lnTo>
                <a:lnTo>
                  <a:pt x="71980" y="26038"/>
                </a:lnTo>
                <a:lnTo>
                  <a:pt x="71414" y="24151"/>
                </a:lnTo>
                <a:lnTo>
                  <a:pt x="70754" y="22170"/>
                </a:lnTo>
                <a:lnTo>
                  <a:pt x="69905" y="20000"/>
                </a:lnTo>
                <a:lnTo>
                  <a:pt x="68867" y="18019"/>
                </a:lnTo>
                <a:lnTo>
                  <a:pt x="68301" y="16981"/>
                </a:lnTo>
                <a:lnTo>
                  <a:pt x="67735" y="16132"/>
                </a:lnTo>
                <a:lnTo>
                  <a:pt x="67074" y="15283"/>
                </a:lnTo>
                <a:lnTo>
                  <a:pt x="66414" y="14434"/>
                </a:lnTo>
                <a:lnTo>
                  <a:pt x="66508" y="14623"/>
                </a:lnTo>
                <a:lnTo>
                  <a:pt x="66414" y="14906"/>
                </a:lnTo>
                <a:lnTo>
                  <a:pt x="65754" y="14057"/>
                </a:lnTo>
                <a:lnTo>
                  <a:pt x="65093" y="13113"/>
                </a:lnTo>
                <a:lnTo>
                  <a:pt x="64537" y="12278"/>
                </a:lnTo>
                <a:lnTo>
                  <a:pt x="62924" y="10755"/>
                </a:lnTo>
                <a:lnTo>
                  <a:pt x="63018" y="10755"/>
                </a:lnTo>
                <a:lnTo>
                  <a:pt x="63018" y="10661"/>
                </a:lnTo>
                <a:lnTo>
                  <a:pt x="62924" y="10472"/>
                </a:lnTo>
                <a:lnTo>
                  <a:pt x="62263" y="9717"/>
                </a:lnTo>
                <a:lnTo>
                  <a:pt x="60376" y="7830"/>
                </a:lnTo>
                <a:lnTo>
                  <a:pt x="60754" y="8396"/>
                </a:lnTo>
                <a:lnTo>
                  <a:pt x="61131" y="8774"/>
                </a:lnTo>
                <a:lnTo>
                  <a:pt x="60376" y="8396"/>
                </a:lnTo>
                <a:lnTo>
                  <a:pt x="59716" y="7925"/>
                </a:lnTo>
                <a:lnTo>
                  <a:pt x="59087" y="7476"/>
                </a:lnTo>
                <a:lnTo>
                  <a:pt x="59810" y="8302"/>
                </a:lnTo>
                <a:lnTo>
                  <a:pt x="58678" y="7642"/>
                </a:lnTo>
                <a:lnTo>
                  <a:pt x="57641" y="6981"/>
                </a:lnTo>
                <a:lnTo>
                  <a:pt x="55471" y="5472"/>
                </a:lnTo>
                <a:lnTo>
                  <a:pt x="53301" y="4057"/>
                </a:lnTo>
                <a:lnTo>
                  <a:pt x="52169" y="3397"/>
                </a:lnTo>
                <a:lnTo>
                  <a:pt x="51037" y="2831"/>
                </a:lnTo>
                <a:lnTo>
                  <a:pt x="52075" y="2831"/>
                </a:lnTo>
                <a:lnTo>
                  <a:pt x="50660" y="1982"/>
                </a:lnTo>
                <a:lnTo>
                  <a:pt x="49811" y="1604"/>
                </a:lnTo>
                <a:lnTo>
                  <a:pt x="48867" y="1227"/>
                </a:lnTo>
                <a:lnTo>
                  <a:pt x="48018" y="849"/>
                </a:lnTo>
                <a:lnTo>
                  <a:pt x="47075" y="661"/>
                </a:lnTo>
                <a:lnTo>
                  <a:pt x="46226" y="566"/>
                </a:lnTo>
                <a:lnTo>
                  <a:pt x="45471" y="661"/>
                </a:lnTo>
                <a:lnTo>
                  <a:pt x="46226" y="849"/>
                </a:lnTo>
                <a:lnTo>
                  <a:pt x="46866" y="1215"/>
                </a:lnTo>
                <a:lnTo>
                  <a:pt x="46980" y="1227"/>
                </a:lnTo>
                <a:lnTo>
                  <a:pt x="47452" y="1416"/>
                </a:lnTo>
                <a:lnTo>
                  <a:pt x="47924" y="1510"/>
                </a:lnTo>
                <a:lnTo>
                  <a:pt x="47358" y="1321"/>
                </a:lnTo>
                <a:lnTo>
                  <a:pt x="46886" y="944"/>
                </a:lnTo>
                <a:lnTo>
                  <a:pt x="47829" y="1227"/>
                </a:lnTo>
                <a:lnTo>
                  <a:pt x="48773" y="1604"/>
                </a:lnTo>
                <a:lnTo>
                  <a:pt x="49622" y="2076"/>
                </a:lnTo>
                <a:lnTo>
                  <a:pt x="50377" y="2642"/>
                </a:lnTo>
                <a:lnTo>
                  <a:pt x="50377" y="2642"/>
                </a:lnTo>
                <a:lnTo>
                  <a:pt x="49622" y="2265"/>
                </a:lnTo>
                <a:lnTo>
                  <a:pt x="48584" y="1887"/>
                </a:lnTo>
                <a:lnTo>
                  <a:pt x="47358" y="1510"/>
                </a:lnTo>
                <a:lnTo>
                  <a:pt x="46037" y="1132"/>
                </a:lnTo>
                <a:lnTo>
                  <a:pt x="46809" y="1210"/>
                </a:lnTo>
                <a:lnTo>
                  <a:pt x="44339" y="661"/>
                </a:lnTo>
                <a:lnTo>
                  <a:pt x="44716" y="755"/>
                </a:lnTo>
                <a:lnTo>
                  <a:pt x="43113" y="472"/>
                </a:lnTo>
                <a:lnTo>
                  <a:pt x="41603" y="283"/>
                </a:lnTo>
                <a:lnTo>
                  <a:pt x="40282" y="95"/>
                </a:lnTo>
                <a:lnTo>
                  <a:pt x="39150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4" name="Google Shape;84;p14"/>
          <p:cNvSpPr txBox="1"/>
          <p:nvPr>
            <p:ph idx="12" type="sldNum"/>
          </p:nvPr>
        </p:nvSpPr>
        <p:spPr>
          <a:xfrm>
            <a:off x="4297650" y="4832975"/>
            <a:ext cx="548700" cy="3105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88" name="Shape 8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9" name="Google Shape;89;p15"/>
          <p:cNvSpPr txBox="1"/>
          <p:nvPr>
            <p:ph idx="1" type="body"/>
          </p:nvPr>
        </p:nvSpPr>
        <p:spPr>
          <a:xfrm>
            <a:off x="1700925" y="1399800"/>
            <a:ext cx="5742300" cy="8199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Quotations are commonly printed as a means of inspiration and to invoke philosophical thoughts from the reader.</a:t>
            </a:r>
            <a:endParaRPr/>
          </a:p>
        </p:txBody>
      </p:sp>
      <p:sp>
        <p:nvSpPr>
          <p:cNvPr id="90" name="Google Shape;90;p15"/>
          <p:cNvSpPr txBox="1"/>
          <p:nvPr>
            <p:ph idx="12" type="sldNum"/>
          </p:nvPr>
        </p:nvSpPr>
        <p:spPr>
          <a:xfrm>
            <a:off x="4297650" y="4832975"/>
            <a:ext cx="548700" cy="3105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94" name="Shape 9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5" name="Google Shape;95;p16"/>
          <p:cNvSpPr txBox="1"/>
          <p:nvPr>
            <p:ph type="title"/>
          </p:nvPr>
        </p:nvSpPr>
        <p:spPr>
          <a:xfrm>
            <a:off x="-6025" y="967975"/>
            <a:ext cx="9156000" cy="857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This is a slide title</a:t>
            </a:r>
            <a:endParaRPr/>
          </a:p>
        </p:txBody>
      </p:sp>
      <p:sp>
        <p:nvSpPr>
          <p:cNvPr id="96" name="Google Shape;96;p16"/>
          <p:cNvSpPr txBox="1"/>
          <p:nvPr>
            <p:ph idx="1" type="body"/>
          </p:nvPr>
        </p:nvSpPr>
        <p:spPr>
          <a:xfrm>
            <a:off x="457200" y="1563400"/>
            <a:ext cx="8229600" cy="2503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-355600" lvl="0" marL="457200" rtl="0" algn="l">
              <a:spcBef>
                <a:spcPts val="600"/>
              </a:spcBef>
              <a:spcAft>
                <a:spcPts val="0"/>
              </a:spcAft>
              <a:buSzPts val="2000"/>
              <a:buChar char="✘"/>
            </a:pPr>
            <a:r>
              <a:rPr lang="en"/>
              <a:t>Here you have a list of items</a:t>
            </a:r>
            <a:endParaRPr/>
          </a:p>
          <a:p>
            <a:pPr indent="-355600" lvl="0" marL="457200" rtl="0" algn="l">
              <a:spcBef>
                <a:spcPts val="0"/>
              </a:spcBef>
              <a:spcAft>
                <a:spcPts val="0"/>
              </a:spcAft>
              <a:buSzPts val="2000"/>
              <a:buChar char="✘"/>
            </a:pPr>
            <a:r>
              <a:rPr lang="en"/>
              <a:t>And some text</a:t>
            </a:r>
            <a:endParaRPr/>
          </a:p>
          <a:p>
            <a:pPr indent="-355600" lvl="0" marL="457200" rtl="0" algn="l">
              <a:spcBef>
                <a:spcPts val="0"/>
              </a:spcBef>
              <a:spcAft>
                <a:spcPts val="0"/>
              </a:spcAft>
              <a:buSzPts val="2000"/>
              <a:buChar char="✘"/>
            </a:pPr>
            <a:r>
              <a:rPr lang="en"/>
              <a:t>But remember not to overload your slides with content</a:t>
            </a:r>
            <a:endParaRPr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Your audience will listen to you or read the content, but won’t do both. </a:t>
            </a:r>
            <a:endParaRPr/>
          </a:p>
        </p:txBody>
      </p:sp>
      <p:sp>
        <p:nvSpPr>
          <p:cNvPr id="97" name="Google Shape;97;p16"/>
          <p:cNvSpPr/>
          <p:nvPr/>
        </p:nvSpPr>
        <p:spPr>
          <a:xfrm>
            <a:off x="4141750" y="281249"/>
            <a:ext cx="788694" cy="805193"/>
          </a:xfrm>
          <a:custGeom>
            <a:rect b="b" l="l" r="r" t="t"/>
            <a:pathLst>
              <a:path extrusionOk="0" h="69056" w="67641">
                <a:moveTo>
                  <a:pt x="49622" y="2736"/>
                </a:moveTo>
                <a:lnTo>
                  <a:pt x="49622" y="2736"/>
                </a:lnTo>
                <a:lnTo>
                  <a:pt x="49622" y="2736"/>
                </a:lnTo>
                <a:close/>
                <a:moveTo>
                  <a:pt x="59622" y="55565"/>
                </a:moveTo>
                <a:lnTo>
                  <a:pt x="59622" y="55565"/>
                </a:lnTo>
                <a:lnTo>
                  <a:pt x="59622" y="55565"/>
                </a:lnTo>
                <a:close/>
                <a:moveTo>
                  <a:pt x="35471" y="0"/>
                </a:moveTo>
                <a:lnTo>
                  <a:pt x="34433" y="95"/>
                </a:lnTo>
                <a:lnTo>
                  <a:pt x="33584" y="189"/>
                </a:lnTo>
                <a:lnTo>
                  <a:pt x="32735" y="378"/>
                </a:lnTo>
                <a:lnTo>
                  <a:pt x="32169" y="566"/>
                </a:lnTo>
                <a:lnTo>
                  <a:pt x="31509" y="472"/>
                </a:lnTo>
                <a:lnTo>
                  <a:pt x="30754" y="472"/>
                </a:lnTo>
                <a:lnTo>
                  <a:pt x="29339" y="566"/>
                </a:lnTo>
                <a:lnTo>
                  <a:pt x="27830" y="849"/>
                </a:lnTo>
                <a:lnTo>
                  <a:pt x="26320" y="1321"/>
                </a:lnTo>
                <a:lnTo>
                  <a:pt x="24811" y="1981"/>
                </a:lnTo>
                <a:lnTo>
                  <a:pt x="23207" y="2736"/>
                </a:lnTo>
                <a:lnTo>
                  <a:pt x="21698" y="3585"/>
                </a:lnTo>
                <a:lnTo>
                  <a:pt x="20188" y="4623"/>
                </a:lnTo>
                <a:lnTo>
                  <a:pt x="18679" y="5661"/>
                </a:lnTo>
                <a:lnTo>
                  <a:pt x="17170" y="6793"/>
                </a:lnTo>
                <a:lnTo>
                  <a:pt x="15754" y="8019"/>
                </a:lnTo>
                <a:lnTo>
                  <a:pt x="14434" y="9151"/>
                </a:lnTo>
                <a:lnTo>
                  <a:pt x="11981" y="11510"/>
                </a:lnTo>
                <a:lnTo>
                  <a:pt x="10000" y="13774"/>
                </a:lnTo>
                <a:lnTo>
                  <a:pt x="7736" y="16981"/>
                </a:lnTo>
                <a:lnTo>
                  <a:pt x="8019" y="16321"/>
                </a:lnTo>
                <a:lnTo>
                  <a:pt x="8302" y="15660"/>
                </a:lnTo>
                <a:lnTo>
                  <a:pt x="7736" y="16604"/>
                </a:lnTo>
                <a:lnTo>
                  <a:pt x="7075" y="17642"/>
                </a:lnTo>
                <a:lnTo>
                  <a:pt x="7170" y="17830"/>
                </a:lnTo>
                <a:lnTo>
                  <a:pt x="6509" y="18868"/>
                </a:lnTo>
                <a:lnTo>
                  <a:pt x="7075" y="17359"/>
                </a:lnTo>
                <a:lnTo>
                  <a:pt x="6132" y="19057"/>
                </a:lnTo>
                <a:lnTo>
                  <a:pt x="5189" y="20849"/>
                </a:lnTo>
                <a:lnTo>
                  <a:pt x="4434" y="22736"/>
                </a:lnTo>
                <a:lnTo>
                  <a:pt x="3679" y="24622"/>
                </a:lnTo>
                <a:lnTo>
                  <a:pt x="2453" y="28490"/>
                </a:lnTo>
                <a:lnTo>
                  <a:pt x="1321" y="32169"/>
                </a:lnTo>
                <a:lnTo>
                  <a:pt x="1509" y="32264"/>
                </a:lnTo>
                <a:lnTo>
                  <a:pt x="1604" y="32453"/>
                </a:lnTo>
                <a:lnTo>
                  <a:pt x="1604" y="32641"/>
                </a:lnTo>
                <a:lnTo>
                  <a:pt x="1509" y="32924"/>
                </a:lnTo>
                <a:lnTo>
                  <a:pt x="1226" y="33396"/>
                </a:lnTo>
                <a:lnTo>
                  <a:pt x="1038" y="33585"/>
                </a:lnTo>
                <a:lnTo>
                  <a:pt x="1038" y="33773"/>
                </a:lnTo>
                <a:lnTo>
                  <a:pt x="1038" y="35000"/>
                </a:lnTo>
                <a:lnTo>
                  <a:pt x="849" y="36132"/>
                </a:lnTo>
                <a:lnTo>
                  <a:pt x="660" y="37358"/>
                </a:lnTo>
                <a:lnTo>
                  <a:pt x="472" y="38867"/>
                </a:lnTo>
                <a:lnTo>
                  <a:pt x="283" y="38301"/>
                </a:lnTo>
                <a:lnTo>
                  <a:pt x="94" y="39811"/>
                </a:lnTo>
                <a:lnTo>
                  <a:pt x="0" y="41509"/>
                </a:lnTo>
                <a:lnTo>
                  <a:pt x="94" y="43301"/>
                </a:lnTo>
                <a:lnTo>
                  <a:pt x="283" y="44056"/>
                </a:lnTo>
                <a:lnTo>
                  <a:pt x="472" y="44622"/>
                </a:lnTo>
                <a:lnTo>
                  <a:pt x="566" y="45660"/>
                </a:lnTo>
                <a:lnTo>
                  <a:pt x="755" y="46792"/>
                </a:lnTo>
                <a:lnTo>
                  <a:pt x="1226" y="48962"/>
                </a:lnTo>
                <a:lnTo>
                  <a:pt x="1981" y="51037"/>
                </a:lnTo>
                <a:lnTo>
                  <a:pt x="2924" y="53112"/>
                </a:lnTo>
                <a:lnTo>
                  <a:pt x="4057" y="55094"/>
                </a:lnTo>
                <a:lnTo>
                  <a:pt x="5283" y="56980"/>
                </a:lnTo>
                <a:lnTo>
                  <a:pt x="6698" y="58678"/>
                </a:lnTo>
                <a:lnTo>
                  <a:pt x="8113" y="60282"/>
                </a:lnTo>
                <a:lnTo>
                  <a:pt x="9056" y="61131"/>
                </a:lnTo>
                <a:lnTo>
                  <a:pt x="10000" y="61980"/>
                </a:lnTo>
                <a:lnTo>
                  <a:pt x="11038" y="62829"/>
                </a:lnTo>
                <a:lnTo>
                  <a:pt x="12075" y="63584"/>
                </a:lnTo>
                <a:lnTo>
                  <a:pt x="14339" y="64905"/>
                </a:lnTo>
                <a:lnTo>
                  <a:pt x="16604" y="66131"/>
                </a:lnTo>
                <a:lnTo>
                  <a:pt x="19056" y="67169"/>
                </a:lnTo>
                <a:lnTo>
                  <a:pt x="21509" y="67923"/>
                </a:lnTo>
                <a:lnTo>
                  <a:pt x="24056" y="68584"/>
                </a:lnTo>
                <a:lnTo>
                  <a:pt x="26603" y="69055"/>
                </a:lnTo>
                <a:lnTo>
                  <a:pt x="27830" y="69055"/>
                </a:lnTo>
                <a:lnTo>
                  <a:pt x="30188" y="68867"/>
                </a:lnTo>
                <a:lnTo>
                  <a:pt x="33113" y="68678"/>
                </a:lnTo>
                <a:lnTo>
                  <a:pt x="36509" y="68301"/>
                </a:lnTo>
                <a:lnTo>
                  <a:pt x="39811" y="67923"/>
                </a:lnTo>
                <a:lnTo>
                  <a:pt x="42735" y="67452"/>
                </a:lnTo>
                <a:lnTo>
                  <a:pt x="44905" y="66980"/>
                </a:lnTo>
                <a:lnTo>
                  <a:pt x="45565" y="66791"/>
                </a:lnTo>
                <a:lnTo>
                  <a:pt x="45943" y="66508"/>
                </a:lnTo>
                <a:lnTo>
                  <a:pt x="47358" y="65942"/>
                </a:lnTo>
                <a:lnTo>
                  <a:pt x="48018" y="65565"/>
                </a:lnTo>
                <a:lnTo>
                  <a:pt x="48678" y="65188"/>
                </a:lnTo>
                <a:lnTo>
                  <a:pt x="47924" y="65471"/>
                </a:lnTo>
                <a:lnTo>
                  <a:pt x="51509" y="62924"/>
                </a:lnTo>
                <a:lnTo>
                  <a:pt x="53301" y="61508"/>
                </a:lnTo>
                <a:lnTo>
                  <a:pt x="55093" y="59905"/>
                </a:lnTo>
                <a:lnTo>
                  <a:pt x="55093" y="59905"/>
                </a:lnTo>
                <a:lnTo>
                  <a:pt x="54810" y="60376"/>
                </a:lnTo>
                <a:lnTo>
                  <a:pt x="54339" y="60754"/>
                </a:lnTo>
                <a:lnTo>
                  <a:pt x="55376" y="59999"/>
                </a:lnTo>
                <a:lnTo>
                  <a:pt x="56320" y="59056"/>
                </a:lnTo>
                <a:lnTo>
                  <a:pt x="57075" y="58395"/>
                </a:lnTo>
                <a:lnTo>
                  <a:pt x="57169" y="58207"/>
                </a:lnTo>
                <a:lnTo>
                  <a:pt x="57075" y="58207"/>
                </a:lnTo>
                <a:lnTo>
                  <a:pt x="57924" y="57546"/>
                </a:lnTo>
                <a:lnTo>
                  <a:pt x="58678" y="56697"/>
                </a:lnTo>
                <a:lnTo>
                  <a:pt x="59339" y="55754"/>
                </a:lnTo>
                <a:lnTo>
                  <a:pt x="59905" y="54905"/>
                </a:lnTo>
                <a:lnTo>
                  <a:pt x="59716" y="54999"/>
                </a:lnTo>
                <a:lnTo>
                  <a:pt x="59622" y="54999"/>
                </a:lnTo>
                <a:lnTo>
                  <a:pt x="59810" y="54622"/>
                </a:lnTo>
                <a:lnTo>
                  <a:pt x="59150" y="55565"/>
                </a:lnTo>
                <a:lnTo>
                  <a:pt x="59527" y="55094"/>
                </a:lnTo>
                <a:lnTo>
                  <a:pt x="59433" y="55377"/>
                </a:lnTo>
                <a:lnTo>
                  <a:pt x="58867" y="56037"/>
                </a:lnTo>
                <a:lnTo>
                  <a:pt x="59056" y="55660"/>
                </a:lnTo>
                <a:lnTo>
                  <a:pt x="59056" y="55660"/>
                </a:lnTo>
                <a:lnTo>
                  <a:pt x="58678" y="56037"/>
                </a:lnTo>
                <a:lnTo>
                  <a:pt x="59810" y="54339"/>
                </a:lnTo>
                <a:lnTo>
                  <a:pt x="60282" y="53490"/>
                </a:lnTo>
                <a:lnTo>
                  <a:pt x="60282" y="53301"/>
                </a:lnTo>
                <a:lnTo>
                  <a:pt x="60188" y="53395"/>
                </a:lnTo>
                <a:lnTo>
                  <a:pt x="60188" y="53395"/>
                </a:lnTo>
                <a:lnTo>
                  <a:pt x="60565" y="52924"/>
                </a:lnTo>
                <a:lnTo>
                  <a:pt x="61037" y="52452"/>
                </a:lnTo>
                <a:lnTo>
                  <a:pt x="61886" y="51509"/>
                </a:lnTo>
                <a:lnTo>
                  <a:pt x="61508" y="52452"/>
                </a:lnTo>
                <a:lnTo>
                  <a:pt x="60848" y="53584"/>
                </a:lnTo>
                <a:lnTo>
                  <a:pt x="59622" y="55565"/>
                </a:lnTo>
                <a:lnTo>
                  <a:pt x="60376" y="54528"/>
                </a:lnTo>
                <a:lnTo>
                  <a:pt x="60942" y="53678"/>
                </a:lnTo>
                <a:lnTo>
                  <a:pt x="61980" y="51792"/>
                </a:lnTo>
                <a:lnTo>
                  <a:pt x="61886" y="51886"/>
                </a:lnTo>
                <a:lnTo>
                  <a:pt x="61886" y="51697"/>
                </a:lnTo>
                <a:lnTo>
                  <a:pt x="62169" y="51037"/>
                </a:lnTo>
                <a:lnTo>
                  <a:pt x="62735" y="49999"/>
                </a:lnTo>
                <a:lnTo>
                  <a:pt x="61508" y="51603"/>
                </a:lnTo>
                <a:lnTo>
                  <a:pt x="61603" y="51037"/>
                </a:lnTo>
                <a:lnTo>
                  <a:pt x="61697" y="50377"/>
                </a:lnTo>
                <a:lnTo>
                  <a:pt x="62169" y="48962"/>
                </a:lnTo>
                <a:lnTo>
                  <a:pt x="62829" y="47358"/>
                </a:lnTo>
                <a:lnTo>
                  <a:pt x="63678" y="45565"/>
                </a:lnTo>
                <a:lnTo>
                  <a:pt x="65376" y="42169"/>
                </a:lnTo>
                <a:lnTo>
                  <a:pt x="66131" y="40660"/>
                </a:lnTo>
                <a:lnTo>
                  <a:pt x="66697" y="39339"/>
                </a:lnTo>
                <a:lnTo>
                  <a:pt x="66603" y="39528"/>
                </a:lnTo>
                <a:lnTo>
                  <a:pt x="66697" y="39056"/>
                </a:lnTo>
                <a:lnTo>
                  <a:pt x="66791" y="38962"/>
                </a:lnTo>
                <a:lnTo>
                  <a:pt x="66791" y="39056"/>
                </a:lnTo>
                <a:lnTo>
                  <a:pt x="66886" y="38584"/>
                </a:lnTo>
                <a:lnTo>
                  <a:pt x="66791" y="38867"/>
                </a:lnTo>
                <a:lnTo>
                  <a:pt x="66980" y="38207"/>
                </a:lnTo>
                <a:lnTo>
                  <a:pt x="67169" y="37264"/>
                </a:lnTo>
                <a:lnTo>
                  <a:pt x="67263" y="36415"/>
                </a:lnTo>
                <a:lnTo>
                  <a:pt x="67357" y="36509"/>
                </a:lnTo>
                <a:lnTo>
                  <a:pt x="67452" y="36509"/>
                </a:lnTo>
                <a:lnTo>
                  <a:pt x="67546" y="35943"/>
                </a:lnTo>
                <a:lnTo>
                  <a:pt x="67546" y="34811"/>
                </a:lnTo>
                <a:lnTo>
                  <a:pt x="67640" y="31037"/>
                </a:lnTo>
                <a:lnTo>
                  <a:pt x="67640" y="28490"/>
                </a:lnTo>
                <a:lnTo>
                  <a:pt x="67546" y="27736"/>
                </a:lnTo>
                <a:lnTo>
                  <a:pt x="67546" y="27547"/>
                </a:lnTo>
                <a:lnTo>
                  <a:pt x="67452" y="27547"/>
                </a:lnTo>
                <a:lnTo>
                  <a:pt x="67074" y="26792"/>
                </a:lnTo>
                <a:lnTo>
                  <a:pt x="66791" y="25660"/>
                </a:lnTo>
                <a:lnTo>
                  <a:pt x="66508" y="24528"/>
                </a:lnTo>
                <a:lnTo>
                  <a:pt x="66414" y="23585"/>
                </a:lnTo>
                <a:lnTo>
                  <a:pt x="66320" y="23679"/>
                </a:lnTo>
                <a:lnTo>
                  <a:pt x="66320" y="23490"/>
                </a:lnTo>
                <a:lnTo>
                  <a:pt x="65942" y="22924"/>
                </a:lnTo>
                <a:lnTo>
                  <a:pt x="65565" y="22358"/>
                </a:lnTo>
                <a:lnTo>
                  <a:pt x="64527" y="21132"/>
                </a:lnTo>
                <a:lnTo>
                  <a:pt x="63584" y="19906"/>
                </a:lnTo>
                <a:lnTo>
                  <a:pt x="63207" y="19340"/>
                </a:lnTo>
                <a:lnTo>
                  <a:pt x="63018" y="18774"/>
                </a:lnTo>
                <a:lnTo>
                  <a:pt x="63112" y="18962"/>
                </a:lnTo>
                <a:lnTo>
                  <a:pt x="63301" y="19057"/>
                </a:lnTo>
                <a:lnTo>
                  <a:pt x="63301" y="19057"/>
                </a:lnTo>
                <a:lnTo>
                  <a:pt x="63207" y="18868"/>
                </a:lnTo>
                <a:lnTo>
                  <a:pt x="62923" y="18491"/>
                </a:lnTo>
                <a:lnTo>
                  <a:pt x="61980" y="17453"/>
                </a:lnTo>
                <a:lnTo>
                  <a:pt x="61037" y="16509"/>
                </a:lnTo>
                <a:lnTo>
                  <a:pt x="61037" y="16698"/>
                </a:lnTo>
                <a:lnTo>
                  <a:pt x="61037" y="16887"/>
                </a:lnTo>
                <a:lnTo>
                  <a:pt x="60093" y="15943"/>
                </a:lnTo>
                <a:lnTo>
                  <a:pt x="60376" y="16321"/>
                </a:lnTo>
                <a:lnTo>
                  <a:pt x="59527" y="15377"/>
                </a:lnTo>
                <a:lnTo>
                  <a:pt x="59056" y="14906"/>
                </a:lnTo>
                <a:lnTo>
                  <a:pt x="59244" y="14906"/>
                </a:lnTo>
                <a:lnTo>
                  <a:pt x="59905" y="15472"/>
                </a:lnTo>
                <a:lnTo>
                  <a:pt x="59905" y="15472"/>
                </a:lnTo>
                <a:lnTo>
                  <a:pt x="57641" y="13396"/>
                </a:lnTo>
                <a:lnTo>
                  <a:pt x="58112" y="13868"/>
                </a:lnTo>
                <a:lnTo>
                  <a:pt x="56886" y="13019"/>
                </a:lnTo>
                <a:lnTo>
                  <a:pt x="55754" y="12453"/>
                </a:lnTo>
                <a:lnTo>
                  <a:pt x="56603" y="13113"/>
                </a:lnTo>
                <a:lnTo>
                  <a:pt x="57452" y="13774"/>
                </a:lnTo>
                <a:lnTo>
                  <a:pt x="58961" y="15283"/>
                </a:lnTo>
                <a:lnTo>
                  <a:pt x="60376" y="16604"/>
                </a:lnTo>
                <a:lnTo>
                  <a:pt x="61225" y="17264"/>
                </a:lnTo>
                <a:lnTo>
                  <a:pt x="62074" y="17925"/>
                </a:lnTo>
                <a:lnTo>
                  <a:pt x="62074" y="17925"/>
                </a:lnTo>
                <a:lnTo>
                  <a:pt x="61414" y="17547"/>
                </a:lnTo>
                <a:lnTo>
                  <a:pt x="60659" y="16981"/>
                </a:lnTo>
                <a:lnTo>
                  <a:pt x="60754" y="17264"/>
                </a:lnTo>
                <a:lnTo>
                  <a:pt x="60942" y="17642"/>
                </a:lnTo>
                <a:lnTo>
                  <a:pt x="61980" y="19151"/>
                </a:lnTo>
                <a:lnTo>
                  <a:pt x="63301" y="20943"/>
                </a:lnTo>
                <a:lnTo>
                  <a:pt x="63207" y="20943"/>
                </a:lnTo>
                <a:lnTo>
                  <a:pt x="63395" y="21038"/>
                </a:lnTo>
                <a:lnTo>
                  <a:pt x="63490" y="21321"/>
                </a:lnTo>
                <a:lnTo>
                  <a:pt x="63678" y="21604"/>
                </a:lnTo>
                <a:lnTo>
                  <a:pt x="63773" y="21698"/>
                </a:lnTo>
                <a:lnTo>
                  <a:pt x="63584" y="21321"/>
                </a:lnTo>
                <a:lnTo>
                  <a:pt x="63584" y="21321"/>
                </a:lnTo>
                <a:lnTo>
                  <a:pt x="64244" y="22170"/>
                </a:lnTo>
                <a:lnTo>
                  <a:pt x="64716" y="22641"/>
                </a:lnTo>
                <a:lnTo>
                  <a:pt x="64905" y="22830"/>
                </a:lnTo>
                <a:lnTo>
                  <a:pt x="64999" y="22830"/>
                </a:lnTo>
                <a:lnTo>
                  <a:pt x="64999" y="22641"/>
                </a:lnTo>
                <a:lnTo>
                  <a:pt x="64905" y="22358"/>
                </a:lnTo>
                <a:lnTo>
                  <a:pt x="65282" y="23207"/>
                </a:lnTo>
                <a:lnTo>
                  <a:pt x="65565" y="24056"/>
                </a:lnTo>
                <a:lnTo>
                  <a:pt x="66225" y="25943"/>
                </a:lnTo>
                <a:lnTo>
                  <a:pt x="66697" y="27830"/>
                </a:lnTo>
                <a:lnTo>
                  <a:pt x="66886" y="28490"/>
                </a:lnTo>
                <a:lnTo>
                  <a:pt x="66980" y="28868"/>
                </a:lnTo>
                <a:lnTo>
                  <a:pt x="66886" y="28962"/>
                </a:lnTo>
                <a:lnTo>
                  <a:pt x="66697" y="28679"/>
                </a:lnTo>
                <a:lnTo>
                  <a:pt x="66697" y="29245"/>
                </a:lnTo>
                <a:lnTo>
                  <a:pt x="66791" y="29905"/>
                </a:lnTo>
                <a:lnTo>
                  <a:pt x="66886" y="29905"/>
                </a:lnTo>
                <a:lnTo>
                  <a:pt x="66886" y="30094"/>
                </a:lnTo>
                <a:lnTo>
                  <a:pt x="66886" y="30566"/>
                </a:lnTo>
                <a:lnTo>
                  <a:pt x="66697" y="30377"/>
                </a:lnTo>
                <a:lnTo>
                  <a:pt x="66603" y="30188"/>
                </a:lnTo>
                <a:lnTo>
                  <a:pt x="66603" y="30094"/>
                </a:lnTo>
                <a:lnTo>
                  <a:pt x="66697" y="29905"/>
                </a:lnTo>
                <a:lnTo>
                  <a:pt x="66508" y="28679"/>
                </a:lnTo>
                <a:lnTo>
                  <a:pt x="66225" y="27358"/>
                </a:lnTo>
                <a:lnTo>
                  <a:pt x="66603" y="30283"/>
                </a:lnTo>
                <a:lnTo>
                  <a:pt x="66697" y="31792"/>
                </a:lnTo>
                <a:lnTo>
                  <a:pt x="66697" y="33302"/>
                </a:lnTo>
                <a:lnTo>
                  <a:pt x="66603" y="34717"/>
                </a:lnTo>
                <a:lnTo>
                  <a:pt x="66414" y="36226"/>
                </a:lnTo>
                <a:lnTo>
                  <a:pt x="66131" y="37547"/>
                </a:lnTo>
                <a:lnTo>
                  <a:pt x="65659" y="38962"/>
                </a:lnTo>
                <a:lnTo>
                  <a:pt x="65848" y="38584"/>
                </a:lnTo>
                <a:lnTo>
                  <a:pt x="65942" y="38584"/>
                </a:lnTo>
                <a:lnTo>
                  <a:pt x="65848" y="39245"/>
                </a:lnTo>
                <a:lnTo>
                  <a:pt x="65565" y="40188"/>
                </a:lnTo>
                <a:lnTo>
                  <a:pt x="65471" y="40471"/>
                </a:lnTo>
                <a:lnTo>
                  <a:pt x="65282" y="40660"/>
                </a:lnTo>
                <a:lnTo>
                  <a:pt x="65282" y="40566"/>
                </a:lnTo>
                <a:lnTo>
                  <a:pt x="65093" y="41132"/>
                </a:lnTo>
                <a:lnTo>
                  <a:pt x="64433" y="43018"/>
                </a:lnTo>
                <a:lnTo>
                  <a:pt x="63678" y="45282"/>
                </a:lnTo>
                <a:lnTo>
                  <a:pt x="62735" y="47264"/>
                </a:lnTo>
                <a:lnTo>
                  <a:pt x="61697" y="49056"/>
                </a:lnTo>
                <a:lnTo>
                  <a:pt x="60659" y="50943"/>
                </a:lnTo>
                <a:lnTo>
                  <a:pt x="59433" y="52735"/>
                </a:lnTo>
                <a:lnTo>
                  <a:pt x="58207" y="54433"/>
                </a:lnTo>
                <a:lnTo>
                  <a:pt x="56886" y="56037"/>
                </a:lnTo>
                <a:lnTo>
                  <a:pt x="55376" y="57641"/>
                </a:lnTo>
                <a:lnTo>
                  <a:pt x="53867" y="59150"/>
                </a:lnTo>
                <a:lnTo>
                  <a:pt x="52169" y="60376"/>
                </a:lnTo>
                <a:lnTo>
                  <a:pt x="48961" y="62452"/>
                </a:lnTo>
                <a:lnTo>
                  <a:pt x="44528" y="65282"/>
                </a:lnTo>
                <a:lnTo>
                  <a:pt x="44622" y="65188"/>
                </a:lnTo>
                <a:lnTo>
                  <a:pt x="44716" y="65093"/>
                </a:lnTo>
                <a:lnTo>
                  <a:pt x="45094" y="64810"/>
                </a:lnTo>
                <a:lnTo>
                  <a:pt x="45660" y="64527"/>
                </a:lnTo>
                <a:lnTo>
                  <a:pt x="43867" y="65376"/>
                </a:lnTo>
                <a:lnTo>
                  <a:pt x="43113" y="65754"/>
                </a:lnTo>
                <a:lnTo>
                  <a:pt x="42924" y="65754"/>
                </a:lnTo>
                <a:lnTo>
                  <a:pt x="43113" y="65659"/>
                </a:lnTo>
                <a:lnTo>
                  <a:pt x="41603" y="66037"/>
                </a:lnTo>
                <a:lnTo>
                  <a:pt x="39999" y="66320"/>
                </a:lnTo>
                <a:lnTo>
                  <a:pt x="38396" y="66508"/>
                </a:lnTo>
                <a:lnTo>
                  <a:pt x="36792" y="66697"/>
                </a:lnTo>
                <a:lnTo>
                  <a:pt x="33584" y="66980"/>
                </a:lnTo>
                <a:lnTo>
                  <a:pt x="32169" y="67169"/>
                </a:lnTo>
                <a:lnTo>
                  <a:pt x="30754" y="67357"/>
                </a:lnTo>
                <a:lnTo>
                  <a:pt x="30094" y="67357"/>
                </a:lnTo>
                <a:lnTo>
                  <a:pt x="29339" y="67263"/>
                </a:lnTo>
                <a:lnTo>
                  <a:pt x="27830" y="66886"/>
                </a:lnTo>
                <a:lnTo>
                  <a:pt x="26415" y="66508"/>
                </a:lnTo>
                <a:lnTo>
                  <a:pt x="25754" y="66414"/>
                </a:lnTo>
                <a:lnTo>
                  <a:pt x="25094" y="66414"/>
                </a:lnTo>
                <a:lnTo>
                  <a:pt x="25566" y="66980"/>
                </a:lnTo>
                <a:lnTo>
                  <a:pt x="25471" y="67074"/>
                </a:lnTo>
                <a:lnTo>
                  <a:pt x="25188" y="66980"/>
                </a:lnTo>
                <a:lnTo>
                  <a:pt x="24339" y="66791"/>
                </a:lnTo>
                <a:lnTo>
                  <a:pt x="23773" y="66508"/>
                </a:lnTo>
                <a:lnTo>
                  <a:pt x="24245" y="66414"/>
                </a:lnTo>
                <a:lnTo>
                  <a:pt x="24717" y="66603"/>
                </a:lnTo>
                <a:lnTo>
                  <a:pt x="24811" y="66414"/>
                </a:lnTo>
                <a:lnTo>
                  <a:pt x="24811" y="66320"/>
                </a:lnTo>
                <a:lnTo>
                  <a:pt x="24717" y="66225"/>
                </a:lnTo>
                <a:lnTo>
                  <a:pt x="24528" y="66131"/>
                </a:lnTo>
                <a:lnTo>
                  <a:pt x="24151" y="66225"/>
                </a:lnTo>
                <a:lnTo>
                  <a:pt x="23679" y="66320"/>
                </a:lnTo>
                <a:lnTo>
                  <a:pt x="23018" y="66414"/>
                </a:lnTo>
                <a:lnTo>
                  <a:pt x="23490" y="66225"/>
                </a:lnTo>
                <a:lnTo>
                  <a:pt x="22075" y="65942"/>
                </a:lnTo>
                <a:lnTo>
                  <a:pt x="20943" y="65659"/>
                </a:lnTo>
                <a:lnTo>
                  <a:pt x="20000" y="65282"/>
                </a:lnTo>
                <a:lnTo>
                  <a:pt x="19056" y="64810"/>
                </a:lnTo>
                <a:lnTo>
                  <a:pt x="19056" y="64810"/>
                </a:lnTo>
                <a:lnTo>
                  <a:pt x="19717" y="64999"/>
                </a:lnTo>
                <a:lnTo>
                  <a:pt x="19151" y="64716"/>
                </a:lnTo>
                <a:lnTo>
                  <a:pt x="18962" y="64810"/>
                </a:lnTo>
                <a:lnTo>
                  <a:pt x="19151" y="64905"/>
                </a:lnTo>
                <a:lnTo>
                  <a:pt x="18490" y="64905"/>
                </a:lnTo>
                <a:lnTo>
                  <a:pt x="17830" y="64716"/>
                </a:lnTo>
                <a:lnTo>
                  <a:pt x="17264" y="64527"/>
                </a:lnTo>
                <a:lnTo>
                  <a:pt x="16698" y="64150"/>
                </a:lnTo>
                <a:lnTo>
                  <a:pt x="16981" y="64056"/>
                </a:lnTo>
                <a:lnTo>
                  <a:pt x="17264" y="64150"/>
                </a:lnTo>
                <a:lnTo>
                  <a:pt x="17264" y="64150"/>
                </a:lnTo>
                <a:lnTo>
                  <a:pt x="15188" y="63207"/>
                </a:lnTo>
                <a:lnTo>
                  <a:pt x="14622" y="62829"/>
                </a:lnTo>
                <a:lnTo>
                  <a:pt x="14717" y="62924"/>
                </a:lnTo>
                <a:lnTo>
                  <a:pt x="13773" y="62546"/>
                </a:lnTo>
                <a:lnTo>
                  <a:pt x="12924" y="62075"/>
                </a:lnTo>
                <a:lnTo>
                  <a:pt x="12358" y="61697"/>
                </a:lnTo>
                <a:lnTo>
                  <a:pt x="12264" y="61508"/>
                </a:lnTo>
                <a:lnTo>
                  <a:pt x="12170" y="61320"/>
                </a:lnTo>
                <a:lnTo>
                  <a:pt x="11698" y="60942"/>
                </a:lnTo>
                <a:lnTo>
                  <a:pt x="11132" y="60471"/>
                </a:lnTo>
                <a:lnTo>
                  <a:pt x="9906" y="59244"/>
                </a:lnTo>
                <a:lnTo>
                  <a:pt x="9906" y="59244"/>
                </a:lnTo>
                <a:lnTo>
                  <a:pt x="10566" y="59527"/>
                </a:lnTo>
                <a:lnTo>
                  <a:pt x="9434" y="58584"/>
                </a:lnTo>
                <a:lnTo>
                  <a:pt x="8207" y="57546"/>
                </a:lnTo>
                <a:lnTo>
                  <a:pt x="7547" y="56886"/>
                </a:lnTo>
                <a:lnTo>
                  <a:pt x="6981" y="56131"/>
                </a:lnTo>
                <a:lnTo>
                  <a:pt x="6226" y="55094"/>
                </a:lnTo>
                <a:lnTo>
                  <a:pt x="6415" y="55377"/>
                </a:lnTo>
                <a:lnTo>
                  <a:pt x="6038" y="54905"/>
                </a:lnTo>
                <a:lnTo>
                  <a:pt x="5472" y="54244"/>
                </a:lnTo>
                <a:lnTo>
                  <a:pt x="5283" y="53961"/>
                </a:lnTo>
                <a:lnTo>
                  <a:pt x="5094" y="53867"/>
                </a:lnTo>
                <a:lnTo>
                  <a:pt x="5377" y="54622"/>
                </a:lnTo>
                <a:lnTo>
                  <a:pt x="5849" y="55282"/>
                </a:lnTo>
                <a:lnTo>
                  <a:pt x="6321" y="55943"/>
                </a:lnTo>
                <a:lnTo>
                  <a:pt x="6698" y="56603"/>
                </a:lnTo>
                <a:lnTo>
                  <a:pt x="6226" y="56226"/>
                </a:lnTo>
                <a:lnTo>
                  <a:pt x="5943" y="55848"/>
                </a:lnTo>
                <a:lnTo>
                  <a:pt x="6038" y="56037"/>
                </a:lnTo>
                <a:lnTo>
                  <a:pt x="5943" y="55943"/>
                </a:lnTo>
                <a:lnTo>
                  <a:pt x="5377" y="55188"/>
                </a:lnTo>
                <a:lnTo>
                  <a:pt x="5000" y="54716"/>
                </a:lnTo>
                <a:lnTo>
                  <a:pt x="4717" y="54150"/>
                </a:lnTo>
                <a:lnTo>
                  <a:pt x="4528" y="53678"/>
                </a:lnTo>
                <a:lnTo>
                  <a:pt x="4528" y="53584"/>
                </a:lnTo>
                <a:lnTo>
                  <a:pt x="4623" y="53395"/>
                </a:lnTo>
                <a:lnTo>
                  <a:pt x="5094" y="54244"/>
                </a:lnTo>
                <a:lnTo>
                  <a:pt x="4717" y="53301"/>
                </a:lnTo>
                <a:lnTo>
                  <a:pt x="4528" y="53018"/>
                </a:lnTo>
                <a:lnTo>
                  <a:pt x="4151" y="52263"/>
                </a:lnTo>
                <a:lnTo>
                  <a:pt x="4151" y="52169"/>
                </a:lnTo>
                <a:lnTo>
                  <a:pt x="3774" y="51509"/>
                </a:lnTo>
                <a:lnTo>
                  <a:pt x="3396" y="50660"/>
                </a:lnTo>
                <a:lnTo>
                  <a:pt x="3585" y="51603"/>
                </a:lnTo>
                <a:lnTo>
                  <a:pt x="3396" y="51226"/>
                </a:lnTo>
                <a:lnTo>
                  <a:pt x="3208" y="50848"/>
                </a:lnTo>
                <a:lnTo>
                  <a:pt x="3208" y="50471"/>
                </a:lnTo>
                <a:lnTo>
                  <a:pt x="3208" y="50094"/>
                </a:lnTo>
                <a:lnTo>
                  <a:pt x="3585" y="50754"/>
                </a:lnTo>
                <a:lnTo>
                  <a:pt x="3868" y="51509"/>
                </a:lnTo>
                <a:lnTo>
                  <a:pt x="3868" y="51509"/>
                </a:lnTo>
                <a:lnTo>
                  <a:pt x="3208" y="49528"/>
                </a:lnTo>
                <a:lnTo>
                  <a:pt x="3208" y="49528"/>
                </a:lnTo>
                <a:lnTo>
                  <a:pt x="3868" y="50754"/>
                </a:lnTo>
                <a:lnTo>
                  <a:pt x="3208" y="48962"/>
                </a:lnTo>
                <a:lnTo>
                  <a:pt x="3585" y="49339"/>
                </a:lnTo>
                <a:lnTo>
                  <a:pt x="3774" y="49433"/>
                </a:lnTo>
                <a:lnTo>
                  <a:pt x="3962" y="49528"/>
                </a:lnTo>
                <a:lnTo>
                  <a:pt x="4057" y="49905"/>
                </a:lnTo>
                <a:lnTo>
                  <a:pt x="3868" y="48962"/>
                </a:lnTo>
                <a:lnTo>
                  <a:pt x="3491" y="47924"/>
                </a:lnTo>
                <a:lnTo>
                  <a:pt x="2641" y="45565"/>
                </a:lnTo>
                <a:lnTo>
                  <a:pt x="2170" y="43867"/>
                </a:lnTo>
                <a:lnTo>
                  <a:pt x="1698" y="41886"/>
                </a:lnTo>
                <a:lnTo>
                  <a:pt x="1698" y="41886"/>
                </a:lnTo>
                <a:lnTo>
                  <a:pt x="1887" y="42075"/>
                </a:lnTo>
                <a:lnTo>
                  <a:pt x="1981" y="41981"/>
                </a:lnTo>
                <a:lnTo>
                  <a:pt x="2075" y="42075"/>
                </a:lnTo>
                <a:lnTo>
                  <a:pt x="2264" y="42169"/>
                </a:lnTo>
                <a:lnTo>
                  <a:pt x="2170" y="40283"/>
                </a:lnTo>
                <a:lnTo>
                  <a:pt x="2075" y="38301"/>
                </a:lnTo>
                <a:lnTo>
                  <a:pt x="2170" y="36415"/>
                </a:lnTo>
                <a:lnTo>
                  <a:pt x="2358" y="35566"/>
                </a:lnTo>
                <a:lnTo>
                  <a:pt x="2453" y="34811"/>
                </a:lnTo>
                <a:lnTo>
                  <a:pt x="2830" y="32830"/>
                </a:lnTo>
                <a:lnTo>
                  <a:pt x="2830" y="33207"/>
                </a:lnTo>
                <a:lnTo>
                  <a:pt x="2924" y="33490"/>
                </a:lnTo>
                <a:lnTo>
                  <a:pt x="2924" y="32453"/>
                </a:lnTo>
                <a:lnTo>
                  <a:pt x="3019" y="31415"/>
                </a:lnTo>
                <a:lnTo>
                  <a:pt x="3396" y="29245"/>
                </a:lnTo>
                <a:lnTo>
                  <a:pt x="3868" y="27075"/>
                </a:lnTo>
                <a:lnTo>
                  <a:pt x="4623" y="25000"/>
                </a:lnTo>
                <a:lnTo>
                  <a:pt x="5566" y="22830"/>
                </a:lnTo>
                <a:lnTo>
                  <a:pt x="6604" y="20849"/>
                </a:lnTo>
                <a:lnTo>
                  <a:pt x="7830" y="18868"/>
                </a:lnTo>
                <a:lnTo>
                  <a:pt x="9151" y="16887"/>
                </a:lnTo>
                <a:lnTo>
                  <a:pt x="10566" y="15094"/>
                </a:lnTo>
                <a:lnTo>
                  <a:pt x="12075" y="13302"/>
                </a:lnTo>
                <a:lnTo>
                  <a:pt x="13773" y="11698"/>
                </a:lnTo>
                <a:lnTo>
                  <a:pt x="15377" y="10095"/>
                </a:lnTo>
                <a:lnTo>
                  <a:pt x="17170" y="8679"/>
                </a:lnTo>
                <a:lnTo>
                  <a:pt x="18962" y="7453"/>
                </a:lnTo>
                <a:lnTo>
                  <a:pt x="20754" y="6321"/>
                </a:lnTo>
                <a:lnTo>
                  <a:pt x="22547" y="5378"/>
                </a:lnTo>
                <a:lnTo>
                  <a:pt x="21603" y="6227"/>
                </a:lnTo>
                <a:lnTo>
                  <a:pt x="22641" y="5472"/>
                </a:lnTo>
                <a:lnTo>
                  <a:pt x="23302" y="5095"/>
                </a:lnTo>
                <a:lnTo>
                  <a:pt x="25377" y="4151"/>
                </a:lnTo>
                <a:lnTo>
                  <a:pt x="24811" y="4151"/>
                </a:lnTo>
                <a:lnTo>
                  <a:pt x="25660" y="3774"/>
                </a:lnTo>
                <a:lnTo>
                  <a:pt x="26886" y="3208"/>
                </a:lnTo>
                <a:lnTo>
                  <a:pt x="26603" y="3585"/>
                </a:lnTo>
                <a:lnTo>
                  <a:pt x="26886" y="3585"/>
                </a:lnTo>
                <a:lnTo>
                  <a:pt x="26886" y="3680"/>
                </a:lnTo>
                <a:lnTo>
                  <a:pt x="26792" y="3774"/>
                </a:lnTo>
                <a:lnTo>
                  <a:pt x="28301" y="3302"/>
                </a:lnTo>
                <a:lnTo>
                  <a:pt x="29622" y="2736"/>
                </a:lnTo>
                <a:lnTo>
                  <a:pt x="31037" y="2264"/>
                </a:lnTo>
                <a:lnTo>
                  <a:pt x="31792" y="2076"/>
                </a:lnTo>
                <a:lnTo>
                  <a:pt x="32641" y="1981"/>
                </a:lnTo>
                <a:lnTo>
                  <a:pt x="32547" y="2076"/>
                </a:lnTo>
                <a:lnTo>
                  <a:pt x="32924" y="1981"/>
                </a:lnTo>
                <a:lnTo>
                  <a:pt x="34245" y="1793"/>
                </a:lnTo>
                <a:lnTo>
                  <a:pt x="35848" y="1415"/>
                </a:lnTo>
                <a:lnTo>
                  <a:pt x="36981" y="1132"/>
                </a:lnTo>
                <a:lnTo>
                  <a:pt x="36981" y="1415"/>
                </a:lnTo>
                <a:lnTo>
                  <a:pt x="40943" y="1227"/>
                </a:lnTo>
                <a:lnTo>
                  <a:pt x="41509" y="1038"/>
                </a:lnTo>
                <a:lnTo>
                  <a:pt x="41697" y="1132"/>
                </a:lnTo>
                <a:lnTo>
                  <a:pt x="41509" y="1227"/>
                </a:lnTo>
                <a:lnTo>
                  <a:pt x="41320" y="1321"/>
                </a:lnTo>
                <a:lnTo>
                  <a:pt x="42263" y="1321"/>
                </a:lnTo>
                <a:lnTo>
                  <a:pt x="43113" y="1227"/>
                </a:lnTo>
                <a:lnTo>
                  <a:pt x="43396" y="1415"/>
                </a:lnTo>
                <a:lnTo>
                  <a:pt x="44056" y="1604"/>
                </a:lnTo>
                <a:lnTo>
                  <a:pt x="45943" y="2076"/>
                </a:lnTo>
                <a:lnTo>
                  <a:pt x="48018" y="2359"/>
                </a:lnTo>
                <a:lnTo>
                  <a:pt x="49622" y="2736"/>
                </a:lnTo>
                <a:lnTo>
                  <a:pt x="47641" y="1981"/>
                </a:lnTo>
                <a:lnTo>
                  <a:pt x="45282" y="1321"/>
                </a:lnTo>
                <a:lnTo>
                  <a:pt x="42735" y="755"/>
                </a:lnTo>
                <a:lnTo>
                  <a:pt x="40188" y="283"/>
                </a:lnTo>
                <a:lnTo>
                  <a:pt x="37735" y="95"/>
                </a:lnTo>
                <a:lnTo>
                  <a:pt x="35471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8" name="Google Shape;98;p16"/>
          <p:cNvSpPr/>
          <p:nvPr/>
        </p:nvSpPr>
        <p:spPr>
          <a:xfrm>
            <a:off x="4363252" y="476438"/>
            <a:ext cx="345681" cy="414830"/>
          </a:xfrm>
          <a:custGeom>
            <a:rect b="b" l="l" r="r" t="t"/>
            <a:pathLst>
              <a:path extrusionOk="0" h="18981" w="15817">
                <a:moveTo>
                  <a:pt x="11364" y="1"/>
                </a:moveTo>
                <a:lnTo>
                  <a:pt x="11242" y="25"/>
                </a:lnTo>
                <a:lnTo>
                  <a:pt x="11169" y="74"/>
                </a:lnTo>
                <a:lnTo>
                  <a:pt x="11096" y="171"/>
                </a:lnTo>
                <a:lnTo>
                  <a:pt x="10780" y="731"/>
                </a:lnTo>
                <a:lnTo>
                  <a:pt x="10634" y="999"/>
                </a:lnTo>
                <a:lnTo>
                  <a:pt x="10537" y="1315"/>
                </a:lnTo>
                <a:lnTo>
                  <a:pt x="10512" y="1388"/>
                </a:lnTo>
                <a:lnTo>
                  <a:pt x="10537" y="1461"/>
                </a:lnTo>
                <a:lnTo>
                  <a:pt x="10585" y="1534"/>
                </a:lnTo>
                <a:lnTo>
                  <a:pt x="10634" y="1583"/>
                </a:lnTo>
                <a:lnTo>
                  <a:pt x="10707" y="1607"/>
                </a:lnTo>
                <a:lnTo>
                  <a:pt x="10804" y="1631"/>
                </a:lnTo>
                <a:lnTo>
                  <a:pt x="10877" y="1607"/>
                </a:lnTo>
                <a:lnTo>
                  <a:pt x="10950" y="1558"/>
                </a:lnTo>
                <a:lnTo>
                  <a:pt x="11145" y="1315"/>
                </a:lnTo>
                <a:lnTo>
                  <a:pt x="11291" y="1047"/>
                </a:lnTo>
                <a:lnTo>
                  <a:pt x="11510" y="731"/>
                </a:lnTo>
                <a:lnTo>
                  <a:pt x="11583" y="682"/>
                </a:lnTo>
                <a:lnTo>
                  <a:pt x="11656" y="609"/>
                </a:lnTo>
                <a:lnTo>
                  <a:pt x="11705" y="463"/>
                </a:lnTo>
                <a:lnTo>
                  <a:pt x="11729" y="342"/>
                </a:lnTo>
                <a:lnTo>
                  <a:pt x="11705" y="220"/>
                </a:lnTo>
                <a:lnTo>
                  <a:pt x="11656" y="123"/>
                </a:lnTo>
                <a:lnTo>
                  <a:pt x="11583" y="50"/>
                </a:lnTo>
                <a:lnTo>
                  <a:pt x="11486" y="25"/>
                </a:lnTo>
                <a:lnTo>
                  <a:pt x="11461" y="1"/>
                </a:lnTo>
                <a:close/>
                <a:moveTo>
                  <a:pt x="3821" y="171"/>
                </a:moveTo>
                <a:lnTo>
                  <a:pt x="3748" y="196"/>
                </a:lnTo>
                <a:lnTo>
                  <a:pt x="3699" y="244"/>
                </a:lnTo>
                <a:lnTo>
                  <a:pt x="3651" y="317"/>
                </a:lnTo>
                <a:lnTo>
                  <a:pt x="3651" y="390"/>
                </a:lnTo>
                <a:lnTo>
                  <a:pt x="3651" y="463"/>
                </a:lnTo>
                <a:lnTo>
                  <a:pt x="3699" y="634"/>
                </a:lnTo>
                <a:lnTo>
                  <a:pt x="3772" y="804"/>
                </a:lnTo>
                <a:lnTo>
                  <a:pt x="3943" y="1120"/>
                </a:lnTo>
                <a:lnTo>
                  <a:pt x="4113" y="1461"/>
                </a:lnTo>
                <a:lnTo>
                  <a:pt x="4259" y="1802"/>
                </a:lnTo>
                <a:lnTo>
                  <a:pt x="4332" y="1923"/>
                </a:lnTo>
                <a:lnTo>
                  <a:pt x="4429" y="1996"/>
                </a:lnTo>
                <a:lnTo>
                  <a:pt x="4527" y="2021"/>
                </a:lnTo>
                <a:lnTo>
                  <a:pt x="4624" y="1996"/>
                </a:lnTo>
                <a:lnTo>
                  <a:pt x="4721" y="1972"/>
                </a:lnTo>
                <a:lnTo>
                  <a:pt x="4794" y="1899"/>
                </a:lnTo>
                <a:lnTo>
                  <a:pt x="4843" y="1777"/>
                </a:lnTo>
                <a:lnTo>
                  <a:pt x="4843" y="1656"/>
                </a:lnTo>
                <a:lnTo>
                  <a:pt x="4794" y="1461"/>
                </a:lnTo>
                <a:lnTo>
                  <a:pt x="4697" y="1266"/>
                </a:lnTo>
                <a:lnTo>
                  <a:pt x="4502" y="901"/>
                </a:lnTo>
                <a:lnTo>
                  <a:pt x="4283" y="536"/>
                </a:lnTo>
                <a:lnTo>
                  <a:pt x="4162" y="390"/>
                </a:lnTo>
                <a:lnTo>
                  <a:pt x="4040" y="244"/>
                </a:lnTo>
                <a:lnTo>
                  <a:pt x="3967" y="196"/>
                </a:lnTo>
                <a:lnTo>
                  <a:pt x="3894" y="171"/>
                </a:lnTo>
                <a:close/>
                <a:moveTo>
                  <a:pt x="15452" y="4405"/>
                </a:moveTo>
                <a:lnTo>
                  <a:pt x="15379" y="4429"/>
                </a:lnTo>
                <a:lnTo>
                  <a:pt x="15306" y="4454"/>
                </a:lnTo>
                <a:lnTo>
                  <a:pt x="15135" y="4551"/>
                </a:lnTo>
                <a:lnTo>
                  <a:pt x="14941" y="4600"/>
                </a:lnTo>
                <a:lnTo>
                  <a:pt x="14551" y="4697"/>
                </a:lnTo>
                <a:lnTo>
                  <a:pt x="14357" y="4746"/>
                </a:lnTo>
                <a:lnTo>
                  <a:pt x="14162" y="4819"/>
                </a:lnTo>
                <a:lnTo>
                  <a:pt x="14016" y="4916"/>
                </a:lnTo>
                <a:lnTo>
                  <a:pt x="13870" y="5062"/>
                </a:lnTo>
                <a:lnTo>
                  <a:pt x="13822" y="5135"/>
                </a:lnTo>
                <a:lnTo>
                  <a:pt x="13822" y="5232"/>
                </a:lnTo>
                <a:lnTo>
                  <a:pt x="13846" y="5330"/>
                </a:lnTo>
                <a:lnTo>
                  <a:pt x="13895" y="5354"/>
                </a:lnTo>
                <a:lnTo>
                  <a:pt x="13943" y="5354"/>
                </a:lnTo>
                <a:lnTo>
                  <a:pt x="14138" y="5378"/>
                </a:lnTo>
                <a:lnTo>
                  <a:pt x="14357" y="5378"/>
                </a:lnTo>
                <a:lnTo>
                  <a:pt x="14600" y="5354"/>
                </a:lnTo>
                <a:lnTo>
                  <a:pt x="14819" y="5330"/>
                </a:lnTo>
                <a:lnTo>
                  <a:pt x="15038" y="5257"/>
                </a:lnTo>
                <a:lnTo>
                  <a:pt x="15257" y="5208"/>
                </a:lnTo>
                <a:lnTo>
                  <a:pt x="15452" y="5111"/>
                </a:lnTo>
                <a:lnTo>
                  <a:pt x="15646" y="5038"/>
                </a:lnTo>
                <a:lnTo>
                  <a:pt x="15719" y="4989"/>
                </a:lnTo>
                <a:lnTo>
                  <a:pt x="15768" y="4940"/>
                </a:lnTo>
                <a:lnTo>
                  <a:pt x="15817" y="4819"/>
                </a:lnTo>
                <a:lnTo>
                  <a:pt x="15792" y="4697"/>
                </a:lnTo>
                <a:lnTo>
                  <a:pt x="15768" y="4575"/>
                </a:lnTo>
                <a:lnTo>
                  <a:pt x="15671" y="4478"/>
                </a:lnTo>
                <a:lnTo>
                  <a:pt x="15573" y="4429"/>
                </a:lnTo>
                <a:lnTo>
                  <a:pt x="15452" y="4405"/>
                </a:lnTo>
                <a:close/>
                <a:moveTo>
                  <a:pt x="317" y="4697"/>
                </a:moveTo>
                <a:lnTo>
                  <a:pt x="220" y="4721"/>
                </a:lnTo>
                <a:lnTo>
                  <a:pt x="122" y="4746"/>
                </a:lnTo>
                <a:lnTo>
                  <a:pt x="25" y="4794"/>
                </a:lnTo>
                <a:lnTo>
                  <a:pt x="1" y="4867"/>
                </a:lnTo>
                <a:lnTo>
                  <a:pt x="1" y="4965"/>
                </a:lnTo>
                <a:lnTo>
                  <a:pt x="49" y="5038"/>
                </a:lnTo>
                <a:lnTo>
                  <a:pt x="195" y="5184"/>
                </a:lnTo>
                <a:lnTo>
                  <a:pt x="390" y="5305"/>
                </a:lnTo>
                <a:lnTo>
                  <a:pt x="779" y="5524"/>
                </a:lnTo>
                <a:lnTo>
                  <a:pt x="1169" y="5743"/>
                </a:lnTo>
                <a:lnTo>
                  <a:pt x="1388" y="5841"/>
                </a:lnTo>
                <a:lnTo>
                  <a:pt x="1582" y="5938"/>
                </a:lnTo>
                <a:lnTo>
                  <a:pt x="1655" y="5962"/>
                </a:lnTo>
                <a:lnTo>
                  <a:pt x="1801" y="5962"/>
                </a:lnTo>
                <a:lnTo>
                  <a:pt x="1850" y="5938"/>
                </a:lnTo>
                <a:lnTo>
                  <a:pt x="1923" y="5841"/>
                </a:lnTo>
                <a:lnTo>
                  <a:pt x="1972" y="5743"/>
                </a:lnTo>
                <a:lnTo>
                  <a:pt x="1996" y="5622"/>
                </a:lnTo>
                <a:lnTo>
                  <a:pt x="1972" y="5476"/>
                </a:lnTo>
                <a:lnTo>
                  <a:pt x="1899" y="5378"/>
                </a:lnTo>
                <a:lnTo>
                  <a:pt x="1826" y="5330"/>
                </a:lnTo>
                <a:lnTo>
                  <a:pt x="1777" y="5305"/>
                </a:lnTo>
                <a:lnTo>
                  <a:pt x="1582" y="5208"/>
                </a:lnTo>
                <a:lnTo>
                  <a:pt x="1388" y="5111"/>
                </a:lnTo>
                <a:lnTo>
                  <a:pt x="974" y="4892"/>
                </a:lnTo>
                <a:lnTo>
                  <a:pt x="755" y="4794"/>
                </a:lnTo>
                <a:lnTo>
                  <a:pt x="536" y="4721"/>
                </a:lnTo>
                <a:lnTo>
                  <a:pt x="317" y="4697"/>
                </a:lnTo>
                <a:close/>
                <a:moveTo>
                  <a:pt x="8809" y="6936"/>
                </a:moveTo>
                <a:lnTo>
                  <a:pt x="8736" y="6984"/>
                </a:lnTo>
                <a:lnTo>
                  <a:pt x="8663" y="7057"/>
                </a:lnTo>
                <a:lnTo>
                  <a:pt x="8566" y="7252"/>
                </a:lnTo>
                <a:lnTo>
                  <a:pt x="8468" y="7495"/>
                </a:lnTo>
                <a:lnTo>
                  <a:pt x="8420" y="7739"/>
                </a:lnTo>
                <a:lnTo>
                  <a:pt x="8395" y="7958"/>
                </a:lnTo>
                <a:lnTo>
                  <a:pt x="8395" y="8128"/>
                </a:lnTo>
                <a:lnTo>
                  <a:pt x="8322" y="8177"/>
                </a:lnTo>
                <a:lnTo>
                  <a:pt x="8201" y="8225"/>
                </a:lnTo>
                <a:lnTo>
                  <a:pt x="8079" y="8250"/>
                </a:lnTo>
                <a:lnTo>
                  <a:pt x="7982" y="8225"/>
                </a:lnTo>
                <a:lnTo>
                  <a:pt x="7909" y="8201"/>
                </a:lnTo>
                <a:lnTo>
                  <a:pt x="7982" y="8079"/>
                </a:lnTo>
                <a:lnTo>
                  <a:pt x="8055" y="7933"/>
                </a:lnTo>
                <a:lnTo>
                  <a:pt x="8103" y="7812"/>
                </a:lnTo>
                <a:lnTo>
                  <a:pt x="8103" y="7666"/>
                </a:lnTo>
                <a:lnTo>
                  <a:pt x="8103" y="7520"/>
                </a:lnTo>
                <a:lnTo>
                  <a:pt x="8055" y="7398"/>
                </a:lnTo>
                <a:lnTo>
                  <a:pt x="7957" y="7252"/>
                </a:lnTo>
                <a:lnTo>
                  <a:pt x="7836" y="7130"/>
                </a:lnTo>
                <a:lnTo>
                  <a:pt x="7763" y="7082"/>
                </a:lnTo>
                <a:lnTo>
                  <a:pt x="7617" y="7082"/>
                </a:lnTo>
                <a:lnTo>
                  <a:pt x="7544" y="7130"/>
                </a:lnTo>
                <a:lnTo>
                  <a:pt x="7446" y="7252"/>
                </a:lnTo>
                <a:lnTo>
                  <a:pt x="7373" y="7374"/>
                </a:lnTo>
                <a:lnTo>
                  <a:pt x="7325" y="7495"/>
                </a:lnTo>
                <a:lnTo>
                  <a:pt x="7300" y="7641"/>
                </a:lnTo>
                <a:lnTo>
                  <a:pt x="7300" y="7787"/>
                </a:lnTo>
                <a:lnTo>
                  <a:pt x="7300" y="7909"/>
                </a:lnTo>
                <a:lnTo>
                  <a:pt x="7325" y="8055"/>
                </a:lnTo>
                <a:lnTo>
                  <a:pt x="7373" y="8177"/>
                </a:lnTo>
                <a:lnTo>
                  <a:pt x="7179" y="8298"/>
                </a:lnTo>
                <a:lnTo>
                  <a:pt x="7081" y="8323"/>
                </a:lnTo>
                <a:lnTo>
                  <a:pt x="6984" y="8347"/>
                </a:lnTo>
                <a:lnTo>
                  <a:pt x="6911" y="8371"/>
                </a:lnTo>
                <a:lnTo>
                  <a:pt x="6814" y="8347"/>
                </a:lnTo>
                <a:lnTo>
                  <a:pt x="6692" y="8298"/>
                </a:lnTo>
                <a:lnTo>
                  <a:pt x="6570" y="8201"/>
                </a:lnTo>
                <a:lnTo>
                  <a:pt x="6497" y="8055"/>
                </a:lnTo>
                <a:lnTo>
                  <a:pt x="6449" y="7909"/>
                </a:lnTo>
                <a:lnTo>
                  <a:pt x="6449" y="7739"/>
                </a:lnTo>
                <a:lnTo>
                  <a:pt x="6497" y="7544"/>
                </a:lnTo>
                <a:lnTo>
                  <a:pt x="6497" y="7520"/>
                </a:lnTo>
                <a:lnTo>
                  <a:pt x="6473" y="7520"/>
                </a:lnTo>
                <a:lnTo>
                  <a:pt x="6449" y="7495"/>
                </a:lnTo>
                <a:lnTo>
                  <a:pt x="6424" y="7520"/>
                </a:lnTo>
                <a:lnTo>
                  <a:pt x="6327" y="7617"/>
                </a:lnTo>
                <a:lnTo>
                  <a:pt x="6254" y="7739"/>
                </a:lnTo>
                <a:lnTo>
                  <a:pt x="6230" y="7836"/>
                </a:lnTo>
                <a:lnTo>
                  <a:pt x="6206" y="7958"/>
                </a:lnTo>
                <a:lnTo>
                  <a:pt x="6206" y="8055"/>
                </a:lnTo>
                <a:lnTo>
                  <a:pt x="6206" y="8177"/>
                </a:lnTo>
                <a:lnTo>
                  <a:pt x="6254" y="8274"/>
                </a:lnTo>
                <a:lnTo>
                  <a:pt x="6303" y="8371"/>
                </a:lnTo>
                <a:lnTo>
                  <a:pt x="6376" y="8469"/>
                </a:lnTo>
                <a:lnTo>
                  <a:pt x="6449" y="8542"/>
                </a:lnTo>
                <a:lnTo>
                  <a:pt x="6546" y="8615"/>
                </a:lnTo>
                <a:lnTo>
                  <a:pt x="6643" y="8663"/>
                </a:lnTo>
                <a:lnTo>
                  <a:pt x="6765" y="8712"/>
                </a:lnTo>
                <a:lnTo>
                  <a:pt x="6862" y="8736"/>
                </a:lnTo>
                <a:lnTo>
                  <a:pt x="7008" y="8736"/>
                </a:lnTo>
                <a:lnTo>
                  <a:pt x="7130" y="8712"/>
                </a:lnTo>
                <a:lnTo>
                  <a:pt x="7349" y="8615"/>
                </a:lnTo>
                <a:lnTo>
                  <a:pt x="7592" y="8493"/>
                </a:lnTo>
                <a:lnTo>
                  <a:pt x="7690" y="8566"/>
                </a:lnTo>
                <a:lnTo>
                  <a:pt x="7836" y="8639"/>
                </a:lnTo>
                <a:lnTo>
                  <a:pt x="7982" y="8663"/>
                </a:lnTo>
                <a:lnTo>
                  <a:pt x="8128" y="8688"/>
                </a:lnTo>
                <a:lnTo>
                  <a:pt x="8225" y="8688"/>
                </a:lnTo>
                <a:lnTo>
                  <a:pt x="8347" y="8663"/>
                </a:lnTo>
                <a:lnTo>
                  <a:pt x="8566" y="8566"/>
                </a:lnTo>
                <a:lnTo>
                  <a:pt x="8639" y="8663"/>
                </a:lnTo>
                <a:lnTo>
                  <a:pt x="8736" y="8736"/>
                </a:lnTo>
                <a:lnTo>
                  <a:pt x="8833" y="8809"/>
                </a:lnTo>
                <a:lnTo>
                  <a:pt x="8931" y="8858"/>
                </a:lnTo>
                <a:lnTo>
                  <a:pt x="9174" y="8907"/>
                </a:lnTo>
                <a:lnTo>
                  <a:pt x="9417" y="8931"/>
                </a:lnTo>
                <a:lnTo>
                  <a:pt x="9661" y="8882"/>
                </a:lnTo>
                <a:lnTo>
                  <a:pt x="9880" y="8809"/>
                </a:lnTo>
                <a:lnTo>
                  <a:pt x="9977" y="8736"/>
                </a:lnTo>
                <a:lnTo>
                  <a:pt x="10074" y="8663"/>
                </a:lnTo>
                <a:lnTo>
                  <a:pt x="10172" y="8566"/>
                </a:lnTo>
                <a:lnTo>
                  <a:pt x="10269" y="8469"/>
                </a:lnTo>
                <a:lnTo>
                  <a:pt x="10293" y="8396"/>
                </a:lnTo>
                <a:lnTo>
                  <a:pt x="10293" y="8347"/>
                </a:lnTo>
                <a:lnTo>
                  <a:pt x="10269" y="8298"/>
                </a:lnTo>
                <a:lnTo>
                  <a:pt x="10245" y="8250"/>
                </a:lnTo>
                <a:lnTo>
                  <a:pt x="10172" y="8225"/>
                </a:lnTo>
                <a:lnTo>
                  <a:pt x="10123" y="8201"/>
                </a:lnTo>
                <a:lnTo>
                  <a:pt x="10001" y="8201"/>
                </a:lnTo>
                <a:lnTo>
                  <a:pt x="9782" y="8323"/>
                </a:lnTo>
                <a:lnTo>
                  <a:pt x="9563" y="8420"/>
                </a:lnTo>
                <a:lnTo>
                  <a:pt x="9442" y="8444"/>
                </a:lnTo>
                <a:lnTo>
                  <a:pt x="9344" y="8469"/>
                </a:lnTo>
                <a:lnTo>
                  <a:pt x="9223" y="8469"/>
                </a:lnTo>
                <a:lnTo>
                  <a:pt x="9101" y="8420"/>
                </a:lnTo>
                <a:lnTo>
                  <a:pt x="9004" y="8347"/>
                </a:lnTo>
                <a:lnTo>
                  <a:pt x="8931" y="8274"/>
                </a:lnTo>
                <a:lnTo>
                  <a:pt x="9052" y="8128"/>
                </a:lnTo>
                <a:lnTo>
                  <a:pt x="9150" y="7982"/>
                </a:lnTo>
                <a:lnTo>
                  <a:pt x="9247" y="7836"/>
                </a:lnTo>
                <a:lnTo>
                  <a:pt x="9296" y="7666"/>
                </a:lnTo>
                <a:lnTo>
                  <a:pt x="9320" y="7495"/>
                </a:lnTo>
                <a:lnTo>
                  <a:pt x="9296" y="7349"/>
                </a:lnTo>
                <a:lnTo>
                  <a:pt x="9247" y="7203"/>
                </a:lnTo>
                <a:lnTo>
                  <a:pt x="9150" y="7057"/>
                </a:lnTo>
                <a:lnTo>
                  <a:pt x="9052" y="6984"/>
                </a:lnTo>
                <a:lnTo>
                  <a:pt x="8955" y="6936"/>
                </a:lnTo>
                <a:close/>
                <a:moveTo>
                  <a:pt x="1947" y="9710"/>
                </a:moveTo>
                <a:lnTo>
                  <a:pt x="1801" y="9758"/>
                </a:lnTo>
                <a:lnTo>
                  <a:pt x="1582" y="9856"/>
                </a:lnTo>
                <a:lnTo>
                  <a:pt x="1363" y="10002"/>
                </a:lnTo>
                <a:lnTo>
                  <a:pt x="925" y="10294"/>
                </a:lnTo>
                <a:lnTo>
                  <a:pt x="706" y="10415"/>
                </a:lnTo>
                <a:lnTo>
                  <a:pt x="585" y="10513"/>
                </a:lnTo>
                <a:lnTo>
                  <a:pt x="463" y="10610"/>
                </a:lnTo>
                <a:lnTo>
                  <a:pt x="366" y="10707"/>
                </a:lnTo>
                <a:lnTo>
                  <a:pt x="317" y="10829"/>
                </a:lnTo>
                <a:lnTo>
                  <a:pt x="317" y="10878"/>
                </a:lnTo>
                <a:lnTo>
                  <a:pt x="341" y="10926"/>
                </a:lnTo>
                <a:lnTo>
                  <a:pt x="366" y="10999"/>
                </a:lnTo>
                <a:lnTo>
                  <a:pt x="439" y="11048"/>
                </a:lnTo>
                <a:lnTo>
                  <a:pt x="536" y="11097"/>
                </a:lnTo>
                <a:lnTo>
                  <a:pt x="633" y="11097"/>
                </a:lnTo>
                <a:lnTo>
                  <a:pt x="755" y="11072"/>
                </a:lnTo>
                <a:lnTo>
                  <a:pt x="877" y="11048"/>
                </a:lnTo>
                <a:lnTo>
                  <a:pt x="1120" y="10926"/>
                </a:lnTo>
                <a:lnTo>
                  <a:pt x="1315" y="10829"/>
                </a:lnTo>
                <a:lnTo>
                  <a:pt x="1728" y="10610"/>
                </a:lnTo>
                <a:lnTo>
                  <a:pt x="1947" y="10488"/>
                </a:lnTo>
                <a:lnTo>
                  <a:pt x="2142" y="10342"/>
                </a:lnTo>
                <a:lnTo>
                  <a:pt x="2264" y="10245"/>
                </a:lnTo>
                <a:lnTo>
                  <a:pt x="2312" y="10123"/>
                </a:lnTo>
                <a:lnTo>
                  <a:pt x="2312" y="10002"/>
                </a:lnTo>
                <a:lnTo>
                  <a:pt x="2264" y="9880"/>
                </a:lnTo>
                <a:lnTo>
                  <a:pt x="2191" y="9783"/>
                </a:lnTo>
                <a:lnTo>
                  <a:pt x="2069" y="9734"/>
                </a:lnTo>
                <a:lnTo>
                  <a:pt x="1947" y="9710"/>
                </a:lnTo>
                <a:close/>
                <a:moveTo>
                  <a:pt x="14065" y="10026"/>
                </a:moveTo>
                <a:lnTo>
                  <a:pt x="13895" y="10050"/>
                </a:lnTo>
                <a:lnTo>
                  <a:pt x="13846" y="10075"/>
                </a:lnTo>
                <a:lnTo>
                  <a:pt x="13797" y="10123"/>
                </a:lnTo>
                <a:lnTo>
                  <a:pt x="13773" y="10172"/>
                </a:lnTo>
                <a:lnTo>
                  <a:pt x="13749" y="10221"/>
                </a:lnTo>
                <a:lnTo>
                  <a:pt x="13773" y="10318"/>
                </a:lnTo>
                <a:lnTo>
                  <a:pt x="13797" y="10367"/>
                </a:lnTo>
                <a:lnTo>
                  <a:pt x="13846" y="10415"/>
                </a:lnTo>
                <a:lnTo>
                  <a:pt x="14138" y="10586"/>
                </a:lnTo>
                <a:lnTo>
                  <a:pt x="14454" y="10756"/>
                </a:lnTo>
                <a:lnTo>
                  <a:pt x="14624" y="10878"/>
                </a:lnTo>
                <a:lnTo>
                  <a:pt x="14819" y="10975"/>
                </a:lnTo>
                <a:lnTo>
                  <a:pt x="15014" y="11048"/>
                </a:lnTo>
                <a:lnTo>
                  <a:pt x="15208" y="11097"/>
                </a:lnTo>
                <a:lnTo>
                  <a:pt x="15379" y="11097"/>
                </a:lnTo>
                <a:lnTo>
                  <a:pt x="15427" y="11072"/>
                </a:lnTo>
                <a:lnTo>
                  <a:pt x="15500" y="11024"/>
                </a:lnTo>
                <a:lnTo>
                  <a:pt x="15573" y="10951"/>
                </a:lnTo>
                <a:lnTo>
                  <a:pt x="15598" y="10829"/>
                </a:lnTo>
                <a:lnTo>
                  <a:pt x="15598" y="10707"/>
                </a:lnTo>
                <a:lnTo>
                  <a:pt x="15549" y="10586"/>
                </a:lnTo>
                <a:lnTo>
                  <a:pt x="15500" y="10537"/>
                </a:lnTo>
                <a:lnTo>
                  <a:pt x="15452" y="10513"/>
                </a:lnTo>
                <a:lnTo>
                  <a:pt x="15379" y="10464"/>
                </a:lnTo>
                <a:lnTo>
                  <a:pt x="15306" y="10464"/>
                </a:lnTo>
                <a:lnTo>
                  <a:pt x="15135" y="10415"/>
                </a:lnTo>
                <a:lnTo>
                  <a:pt x="14965" y="10367"/>
                </a:lnTo>
                <a:lnTo>
                  <a:pt x="14600" y="10196"/>
                </a:lnTo>
                <a:lnTo>
                  <a:pt x="14430" y="10099"/>
                </a:lnTo>
                <a:lnTo>
                  <a:pt x="14260" y="10050"/>
                </a:lnTo>
                <a:lnTo>
                  <a:pt x="14065" y="10026"/>
                </a:lnTo>
                <a:close/>
                <a:moveTo>
                  <a:pt x="8468" y="2605"/>
                </a:moveTo>
                <a:lnTo>
                  <a:pt x="8760" y="2629"/>
                </a:lnTo>
                <a:lnTo>
                  <a:pt x="9052" y="2678"/>
                </a:lnTo>
                <a:lnTo>
                  <a:pt x="9344" y="2726"/>
                </a:lnTo>
                <a:lnTo>
                  <a:pt x="9125" y="2799"/>
                </a:lnTo>
                <a:lnTo>
                  <a:pt x="9101" y="2824"/>
                </a:lnTo>
                <a:lnTo>
                  <a:pt x="9101" y="2848"/>
                </a:lnTo>
                <a:lnTo>
                  <a:pt x="9101" y="2872"/>
                </a:lnTo>
                <a:lnTo>
                  <a:pt x="9125" y="2897"/>
                </a:lnTo>
                <a:lnTo>
                  <a:pt x="9223" y="2945"/>
                </a:lnTo>
                <a:lnTo>
                  <a:pt x="9320" y="2970"/>
                </a:lnTo>
                <a:lnTo>
                  <a:pt x="9442" y="2945"/>
                </a:lnTo>
                <a:lnTo>
                  <a:pt x="9563" y="2921"/>
                </a:lnTo>
                <a:lnTo>
                  <a:pt x="9855" y="2872"/>
                </a:lnTo>
                <a:lnTo>
                  <a:pt x="10269" y="3043"/>
                </a:lnTo>
                <a:lnTo>
                  <a:pt x="10074" y="3067"/>
                </a:lnTo>
                <a:lnTo>
                  <a:pt x="9855" y="3116"/>
                </a:lnTo>
                <a:lnTo>
                  <a:pt x="9685" y="3189"/>
                </a:lnTo>
                <a:lnTo>
                  <a:pt x="9515" y="3262"/>
                </a:lnTo>
                <a:lnTo>
                  <a:pt x="9515" y="3286"/>
                </a:lnTo>
                <a:lnTo>
                  <a:pt x="9490" y="3310"/>
                </a:lnTo>
                <a:lnTo>
                  <a:pt x="9515" y="3335"/>
                </a:lnTo>
                <a:lnTo>
                  <a:pt x="9539" y="3359"/>
                </a:lnTo>
                <a:lnTo>
                  <a:pt x="9953" y="3335"/>
                </a:lnTo>
                <a:lnTo>
                  <a:pt x="10342" y="3310"/>
                </a:lnTo>
                <a:lnTo>
                  <a:pt x="10780" y="3310"/>
                </a:lnTo>
                <a:lnTo>
                  <a:pt x="11048" y="3505"/>
                </a:lnTo>
                <a:lnTo>
                  <a:pt x="10756" y="3578"/>
                </a:lnTo>
                <a:lnTo>
                  <a:pt x="10464" y="3675"/>
                </a:lnTo>
                <a:lnTo>
                  <a:pt x="10245" y="3797"/>
                </a:lnTo>
                <a:lnTo>
                  <a:pt x="10099" y="3918"/>
                </a:lnTo>
                <a:lnTo>
                  <a:pt x="10074" y="3943"/>
                </a:lnTo>
                <a:lnTo>
                  <a:pt x="10099" y="3943"/>
                </a:lnTo>
                <a:lnTo>
                  <a:pt x="10391" y="3918"/>
                </a:lnTo>
                <a:lnTo>
                  <a:pt x="10683" y="3870"/>
                </a:lnTo>
                <a:lnTo>
                  <a:pt x="10975" y="3821"/>
                </a:lnTo>
                <a:lnTo>
                  <a:pt x="11291" y="3773"/>
                </a:lnTo>
                <a:lnTo>
                  <a:pt x="11364" y="3773"/>
                </a:lnTo>
                <a:lnTo>
                  <a:pt x="11583" y="3967"/>
                </a:lnTo>
                <a:lnTo>
                  <a:pt x="11778" y="4186"/>
                </a:lnTo>
                <a:lnTo>
                  <a:pt x="11388" y="4210"/>
                </a:lnTo>
                <a:lnTo>
                  <a:pt x="10829" y="4259"/>
                </a:lnTo>
                <a:lnTo>
                  <a:pt x="10561" y="4283"/>
                </a:lnTo>
                <a:lnTo>
                  <a:pt x="10318" y="4381"/>
                </a:lnTo>
                <a:lnTo>
                  <a:pt x="10293" y="4405"/>
                </a:lnTo>
                <a:lnTo>
                  <a:pt x="10293" y="4429"/>
                </a:lnTo>
                <a:lnTo>
                  <a:pt x="10318" y="4454"/>
                </a:lnTo>
                <a:lnTo>
                  <a:pt x="10585" y="4527"/>
                </a:lnTo>
                <a:lnTo>
                  <a:pt x="11705" y="4527"/>
                </a:lnTo>
                <a:lnTo>
                  <a:pt x="11997" y="4502"/>
                </a:lnTo>
                <a:lnTo>
                  <a:pt x="12216" y="4867"/>
                </a:lnTo>
                <a:lnTo>
                  <a:pt x="11851" y="4867"/>
                </a:lnTo>
                <a:lnTo>
                  <a:pt x="11267" y="4892"/>
                </a:lnTo>
                <a:lnTo>
                  <a:pt x="10658" y="4940"/>
                </a:lnTo>
                <a:lnTo>
                  <a:pt x="10634" y="4940"/>
                </a:lnTo>
                <a:lnTo>
                  <a:pt x="10634" y="4965"/>
                </a:lnTo>
                <a:lnTo>
                  <a:pt x="10634" y="4989"/>
                </a:lnTo>
                <a:lnTo>
                  <a:pt x="10658" y="5013"/>
                </a:lnTo>
                <a:lnTo>
                  <a:pt x="10902" y="5086"/>
                </a:lnTo>
                <a:lnTo>
                  <a:pt x="11169" y="5111"/>
                </a:lnTo>
                <a:lnTo>
                  <a:pt x="12021" y="5111"/>
                </a:lnTo>
                <a:lnTo>
                  <a:pt x="12362" y="5135"/>
                </a:lnTo>
                <a:lnTo>
                  <a:pt x="12556" y="5622"/>
                </a:lnTo>
                <a:lnTo>
                  <a:pt x="11461" y="5622"/>
                </a:lnTo>
                <a:lnTo>
                  <a:pt x="11291" y="5646"/>
                </a:lnTo>
                <a:lnTo>
                  <a:pt x="11145" y="5695"/>
                </a:lnTo>
                <a:lnTo>
                  <a:pt x="10999" y="5768"/>
                </a:lnTo>
                <a:lnTo>
                  <a:pt x="10975" y="5792"/>
                </a:lnTo>
                <a:lnTo>
                  <a:pt x="10999" y="5841"/>
                </a:lnTo>
                <a:lnTo>
                  <a:pt x="11267" y="5889"/>
                </a:lnTo>
                <a:lnTo>
                  <a:pt x="11534" y="5889"/>
                </a:lnTo>
                <a:lnTo>
                  <a:pt x="12070" y="5914"/>
                </a:lnTo>
                <a:lnTo>
                  <a:pt x="12654" y="5938"/>
                </a:lnTo>
                <a:lnTo>
                  <a:pt x="12702" y="6060"/>
                </a:lnTo>
                <a:lnTo>
                  <a:pt x="12727" y="6181"/>
                </a:lnTo>
                <a:lnTo>
                  <a:pt x="12386" y="6181"/>
                </a:lnTo>
                <a:lnTo>
                  <a:pt x="11729" y="6254"/>
                </a:lnTo>
                <a:lnTo>
                  <a:pt x="11413" y="6279"/>
                </a:lnTo>
                <a:lnTo>
                  <a:pt x="11121" y="6352"/>
                </a:lnTo>
                <a:lnTo>
                  <a:pt x="11096" y="6352"/>
                </a:lnTo>
                <a:lnTo>
                  <a:pt x="11096" y="6376"/>
                </a:lnTo>
                <a:lnTo>
                  <a:pt x="11096" y="6400"/>
                </a:lnTo>
                <a:lnTo>
                  <a:pt x="11121" y="6425"/>
                </a:lnTo>
                <a:lnTo>
                  <a:pt x="11388" y="6473"/>
                </a:lnTo>
                <a:lnTo>
                  <a:pt x="11656" y="6498"/>
                </a:lnTo>
                <a:lnTo>
                  <a:pt x="12508" y="6498"/>
                </a:lnTo>
                <a:lnTo>
                  <a:pt x="12824" y="6522"/>
                </a:lnTo>
                <a:lnTo>
                  <a:pt x="12873" y="6838"/>
                </a:lnTo>
                <a:lnTo>
                  <a:pt x="12556" y="6838"/>
                </a:lnTo>
                <a:lnTo>
                  <a:pt x="12240" y="6863"/>
                </a:lnTo>
                <a:lnTo>
                  <a:pt x="11753" y="6887"/>
                </a:lnTo>
                <a:lnTo>
                  <a:pt x="11510" y="6911"/>
                </a:lnTo>
                <a:lnTo>
                  <a:pt x="11267" y="6936"/>
                </a:lnTo>
                <a:lnTo>
                  <a:pt x="11242" y="6936"/>
                </a:lnTo>
                <a:lnTo>
                  <a:pt x="11242" y="6960"/>
                </a:lnTo>
                <a:lnTo>
                  <a:pt x="11242" y="7009"/>
                </a:lnTo>
                <a:lnTo>
                  <a:pt x="11267" y="7009"/>
                </a:lnTo>
                <a:lnTo>
                  <a:pt x="11461" y="7082"/>
                </a:lnTo>
                <a:lnTo>
                  <a:pt x="11680" y="7130"/>
                </a:lnTo>
                <a:lnTo>
                  <a:pt x="12727" y="7130"/>
                </a:lnTo>
                <a:lnTo>
                  <a:pt x="12921" y="7106"/>
                </a:lnTo>
                <a:lnTo>
                  <a:pt x="12994" y="7593"/>
                </a:lnTo>
                <a:lnTo>
                  <a:pt x="12994" y="7593"/>
                </a:lnTo>
                <a:lnTo>
                  <a:pt x="12848" y="7568"/>
                </a:lnTo>
                <a:lnTo>
                  <a:pt x="12702" y="7568"/>
                </a:lnTo>
                <a:lnTo>
                  <a:pt x="12435" y="7593"/>
                </a:lnTo>
                <a:lnTo>
                  <a:pt x="11997" y="7593"/>
                </a:lnTo>
                <a:lnTo>
                  <a:pt x="11778" y="7617"/>
                </a:lnTo>
                <a:lnTo>
                  <a:pt x="11559" y="7690"/>
                </a:lnTo>
                <a:lnTo>
                  <a:pt x="11534" y="7690"/>
                </a:lnTo>
                <a:lnTo>
                  <a:pt x="11534" y="7739"/>
                </a:lnTo>
                <a:lnTo>
                  <a:pt x="11534" y="7763"/>
                </a:lnTo>
                <a:lnTo>
                  <a:pt x="11559" y="7787"/>
                </a:lnTo>
                <a:lnTo>
                  <a:pt x="11778" y="7836"/>
                </a:lnTo>
                <a:lnTo>
                  <a:pt x="11997" y="7860"/>
                </a:lnTo>
                <a:lnTo>
                  <a:pt x="12435" y="7860"/>
                </a:lnTo>
                <a:lnTo>
                  <a:pt x="12702" y="7885"/>
                </a:lnTo>
                <a:lnTo>
                  <a:pt x="12848" y="7885"/>
                </a:lnTo>
                <a:lnTo>
                  <a:pt x="12994" y="7860"/>
                </a:lnTo>
                <a:lnTo>
                  <a:pt x="12994" y="7909"/>
                </a:lnTo>
                <a:lnTo>
                  <a:pt x="12994" y="8250"/>
                </a:lnTo>
                <a:lnTo>
                  <a:pt x="12873" y="8201"/>
                </a:lnTo>
                <a:lnTo>
                  <a:pt x="12775" y="8201"/>
                </a:lnTo>
                <a:lnTo>
                  <a:pt x="12532" y="8177"/>
                </a:lnTo>
                <a:lnTo>
                  <a:pt x="12094" y="8177"/>
                </a:lnTo>
                <a:lnTo>
                  <a:pt x="11875" y="8201"/>
                </a:lnTo>
                <a:lnTo>
                  <a:pt x="11656" y="8250"/>
                </a:lnTo>
                <a:lnTo>
                  <a:pt x="11656" y="8274"/>
                </a:lnTo>
                <a:lnTo>
                  <a:pt x="11632" y="8298"/>
                </a:lnTo>
                <a:lnTo>
                  <a:pt x="11656" y="8298"/>
                </a:lnTo>
                <a:lnTo>
                  <a:pt x="11656" y="8323"/>
                </a:lnTo>
                <a:lnTo>
                  <a:pt x="12045" y="8396"/>
                </a:lnTo>
                <a:lnTo>
                  <a:pt x="12410" y="8444"/>
                </a:lnTo>
                <a:lnTo>
                  <a:pt x="12702" y="8469"/>
                </a:lnTo>
                <a:lnTo>
                  <a:pt x="12824" y="8493"/>
                </a:lnTo>
                <a:lnTo>
                  <a:pt x="12970" y="8469"/>
                </a:lnTo>
                <a:lnTo>
                  <a:pt x="12873" y="8858"/>
                </a:lnTo>
                <a:lnTo>
                  <a:pt x="12654" y="8809"/>
                </a:lnTo>
                <a:lnTo>
                  <a:pt x="12483" y="8785"/>
                </a:lnTo>
                <a:lnTo>
                  <a:pt x="12264" y="8736"/>
                </a:lnTo>
                <a:lnTo>
                  <a:pt x="11826" y="8736"/>
                </a:lnTo>
                <a:lnTo>
                  <a:pt x="11607" y="8809"/>
                </a:lnTo>
                <a:lnTo>
                  <a:pt x="11583" y="8834"/>
                </a:lnTo>
                <a:lnTo>
                  <a:pt x="11583" y="8858"/>
                </a:lnTo>
                <a:lnTo>
                  <a:pt x="11583" y="8882"/>
                </a:lnTo>
                <a:lnTo>
                  <a:pt x="11851" y="8882"/>
                </a:lnTo>
                <a:lnTo>
                  <a:pt x="12094" y="8931"/>
                </a:lnTo>
                <a:lnTo>
                  <a:pt x="12556" y="9053"/>
                </a:lnTo>
                <a:lnTo>
                  <a:pt x="12775" y="9126"/>
                </a:lnTo>
                <a:lnTo>
                  <a:pt x="12654" y="9345"/>
                </a:lnTo>
                <a:lnTo>
                  <a:pt x="12508" y="9296"/>
                </a:lnTo>
                <a:lnTo>
                  <a:pt x="12313" y="9272"/>
                </a:lnTo>
                <a:lnTo>
                  <a:pt x="12143" y="9223"/>
                </a:lnTo>
                <a:lnTo>
                  <a:pt x="11972" y="9199"/>
                </a:lnTo>
                <a:lnTo>
                  <a:pt x="11607" y="9199"/>
                </a:lnTo>
                <a:lnTo>
                  <a:pt x="11583" y="9223"/>
                </a:lnTo>
                <a:lnTo>
                  <a:pt x="11583" y="9247"/>
                </a:lnTo>
                <a:lnTo>
                  <a:pt x="11583" y="9272"/>
                </a:lnTo>
                <a:lnTo>
                  <a:pt x="11924" y="9418"/>
                </a:lnTo>
                <a:lnTo>
                  <a:pt x="12240" y="9564"/>
                </a:lnTo>
                <a:lnTo>
                  <a:pt x="12532" y="9637"/>
                </a:lnTo>
                <a:lnTo>
                  <a:pt x="12337" y="9929"/>
                </a:lnTo>
                <a:lnTo>
                  <a:pt x="12337" y="9977"/>
                </a:lnTo>
                <a:lnTo>
                  <a:pt x="12167" y="9904"/>
                </a:lnTo>
                <a:lnTo>
                  <a:pt x="11997" y="9880"/>
                </a:lnTo>
                <a:lnTo>
                  <a:pt x="11802" y="9831"/>
                </a:lnTo>
                <a:lnTo>
                  <a:pt x="11242" y="9831"/>
                </a:lnTo>
                <a:lnTo>
                  <a:pt x="11218" y="9856"/>
                </a:lnTo>
                <a:lnTo>
                  <a:pt x="11218" y="9880"/>
                </a:lnTo>
                <a:lnTo>
                  <a:pt x="11242" y="9880"/>
                </a:lnTo>
                <a:lnTo>
                  <a:pt x="11534" y="10002"/>
                </a:lnTo>
                <a:lnTo>
                  <a:pt x="11851" y="10123"/>
                </a:lnTo>
                <a:lnTo>
                  <a:pt x="12167" y="10245"/>
                </a:lnTo>
                <a:lnTo>
                  <a:pt x="11972" y="10513"/>
                </a:lnTo>
                <a:lnTo>
                  <a:pt x="11826" y="10488"/>
                </a:lnTo>
                <a:lnTo>
                  <a:pt x="11413" y="10391"/>
                </a:lnTo>
                <a:lnTo>
                  <a:pt x="11023" y="10342"/>
                </a:lnTo>
                <a:lnTo>
                  <a:pt x="10975" y="10342"/>
                </a:lnTo>
                <a:lnTo>
                  <a:pt x="10975" y="10367"/>
                </a:lnTo>
                <a:lnTo>
                  <a:pt x="10975" y="10391"/>
                </a:lnTo>
                <a:lnTo>
                  <a:pt x="10999" y="10440"/>
                </a:lnTo>
                <a:lnTo>
                  <a:pt x="11145" y="10537"/>
                </a:lnTo>
                <a:lnTo>
                  <a:pt x="11315" y="10610"/>
                </a:lnTo>
                <a:lnTo>
                  <a:pt x="11632" y="10732"/>
                </a:lnTo>
                <a:lnTo>
                  <a:pt x="11802" y="10780"/>
                </a:lnTo>
                <a:lnTo>
                  <a:pt x="11656" y="10999"/>
                </a:lnTo>
                <a:lnTo>
                  <a:pt x="11510" y="10951"/>
                </a:lnTo>
                <a:lnTo>
                  <a:pt x="11364" y="10926"/>
                </a:lnTo>
                <a:lnTo>
                  <a:pt x="11072" y="10853"/>
                </a:lnTo>
                <a:lnTo>
                  <a:pt x="10950" y="10853"/>
                </a:lnTo>
                <a:lnTo>
                  <a:pt x="10804" y="10902"/>
                </a:lnTo>
                <a:lnTo>
                  <a:pt x="10780" y="10926"/>
                </a:lnTo>
                <a:lnTo>
                  <a:pt x="10756" y="10951"/>
                </a:lnTo>
                <a:lnTo>
                  <a:pt x="10756" y="10999"/>
                </a:lnTo>
                <a:lnTo>
                  <a:pt x="10780" y="11048"/>
                </a:lnTo>
                <a:lnTo>
                  <a:pt x="10902" y="11121"/>
                </a:lnTo>
                <a:lnTo>
                  <a:pt x="11023" y="11170"/>
                </a:lnTo>
                <a:lnTo>
                  <a:pt x="11267" y="11243"/>
                </a:lnTo>
                <a:lnTo>
                  <a:pt x="11461" y="11291"/>
                </a:lnTo>
                <a:lnTo>
                  <a:pt x="11242" y="11583"/>
                </a:lnTo>
                <a:lnTo>
                  <a:pt x="11072" y="11535"/>
                </a:lnTo>
                <a:lnTo>
                  <a:pt x="10877" y="11535"/>
                </a:lnTo>
                <a:lnTo>
                  <a:pt x="10683" y="11583"/>
                </a:lnTo>
                <a:lnTo>
                  <a:pt x="10658" y="11608"/>
                </a:lnTo>
                <a:lnTo>
                  <a:pt x="10683" y="11632"/>
                </a:lnTo>
                <a:lnTo>
                  <a:pt x="10829" y="11681"/>
                </a:lnTo>
                <a:lnTo>
                  <a:pt x="10975" y="11729"/>
                </a:lnTo>
                <a:lnTo>
                  <a:pt x="11096" y="11778"/>
                </a:lnTo>
                <a:lnTo>
                  <a:pt x="10877" y="12143"/>
                </a:lnTo>
                <a:lnTo>
                  <a:pt x="10829" y="12118"/>
                </a:lnTo>
                <a:lnTo>
                  <a:pt x="10658" y="12045"/>
                </a:lnTo>
                <a:lnTo>
                  <a:pt x="10561" y="11997"/>
                </a:lnTo>
                <a:lnTo>
                  <a:pt x="10464" y="11972"/>
                </a:lnTo>
                <a:lnTo>
                  <a:pt x="10439" y="11997"/>
                </a:lnTo>
                <a:lnTo>
                  <a:pt x="10439" y="12045"/>
                </a:lnTo>
                <a:lnTo>
                  <a:pt x="10488" y="12118"/>
                </a:lnTo>
                <a:lnTo>
                  <a:pt x="10585" y="12191"/>
                </a:lnTo>
                <a:lnTo>
                  <a:pt x="10756" y="12313"/>
                </a:lnTo>
                <a:lnTo>
                  <a:pt x="10561" y="12654"/>
                </a:lnTo>
                <a:lnTo>
                  <a:pt x="10415" y="12629"/>
                </a:lnTo>
                <a:lnTo>
                  <a:pt x="10172" y="12629"/>
                </a:lnTo>
                <a:lnTo>
                  <a:pt x="10026" y="12654"/>
                </a:lnTo>
                <a:lnTo>
                  <a:pt x="10026" y="12678"/>
                </a:lnTo>
                <a:lnTo>
                  <a:pt x="10026" y="12702"/>
                </a:lnTo>
                <a:lnTo>
                  <a:pt x="10245" y="12800"/>
                </a:lnTo>
                <a:lnTo>
                  <a:pt x="10439" y="12897"/>
                </a:lnTo>
                <a:lnTo>
                  <a:pt x="10196" y="13384"/>
                </a:lnTo>
                <a:lnTo>
                  <a:pt x="9880" y="13384"/>
                </a:lnTo>
                <a:lnTo>
                  <a:pt x="9904" y="13432"/>
                </a:lnTo>
                <a:lnTo>
                  <a:pt x="10147" y="13505"/>
                </a:lnTo>
                <a:lnTo>
                  <a:pt x="10074" y="13700"/>
                </a:lnTo>
                <a:lnTo>
                  <a:pt x="10026" y="13895"/>
                </a:lnTo>
                <a:lnTo>
                  <a:pt x="9953" y="14284"/>
                </a:lnTo>
                <a:lnTo>
                  <a:pt x="9880" y="14673"/>
                </a:lnTo>
                <a:lnTo>
                  <a:pt x="9807" y="15087"/>
                </a:lnTo>
                <a:lnTo>
                  <a:pt x="9101" y="15111"/>
                </a:lnTo>
                <a:lnTo>
                  <a:pt x="9247" y="14673"/>
                </a:lnTo>
                <a:lnTo>
                  <a:pt x="9344" y="14235"/>
                </a:lnTo>
                <a:lnTo>
                  <a:pt x="9539" y="13359"/>
                </a:lnTo>
                <a:lnTo>
                  <a:pt x="9734" y="12459"/>
                </a:lnTo>
                <a:lnTo>
                  <a:pt x="9855" y="12021"/>
                </a:lnTo>
                <a:lnTo>
                  <a:pt x="9977" y="11583"/>
                </a:lnTo>
                <a:lnTo>
                  <a:pt x="10269" y="10659"/>
                </a:lnTo>
                <a:lnTo>
                  <a:pt x="10537" y="9734"/>
                </a:lnTo>
                <a:lnTo>
                  <a:pt x="10658" y="9320"/>
                </a:lnTo>
                <a:lnTo>
                  <a:pt x="10756" y="8858"/>
                </a:lnTo>
                <a:lnTo>
                  <a:pt x="10780" y="8639"/>
                </a:lnTo>
                <a:lnTo>
                  <a:pt x="10780" y="8396"/>
                </a:lnTo>
                <a:lnTo>
                  <a:pt x="10756" y="8177"/>
                </a:lnTo>
                <a:lnTo>
                  <a:pt x="10707" y="7958"/>
                </a:lnTo>
                <a:lnTo>
                  <a:pt x="10683" y="7933"/>
                </a:lnTo>
                <a:lnTo>
                  <a:pt x="10634" y="7933"/>
                </a:lnTo>
                <a:lnTo>
                  <a:pt x="10610" y="7958"/>
                </a:lnTo>
                <a:lnTo>
                  <a:pt x="10537" y="8177"/>
                </a:lnTo>
                <a:lnTo>
                  <a:pt x="10464" y="8420"/>
                </a:lnTo>
                <a:lnTo>
                  <a:pt x="10366" y="8882"/>
                </a:lnTo>
                <a:lnTo>
                  <a:pt x="10293" y="9369"/>
                </a:lnTo>
                <a:lnTo>
                  <a:pt x="10172" y="9831"/>
                </a:lnTo>
                <a:lnTo>
                  <a:pt x="9904" y="10756"/>
                </a:lnTo>
                <a:lnTo>
                  <a:pt x="9588" y="11656"/>
                </a:lnTo>
                <a:lnTo>
                  <a:pt x="9466" y="12094"/>
                </a:lnTo>
                <a:lnTo>
                  <a:pt x="9369" y="12532"/>
                </a:lnTo>
                <a:lnTo>
                  <a:pt x="9174" y="13384"/>
                </a:lnTo>
                <a:lnTo>
                  <a:pt x="8979" y="14260"/>
                </a:lnTo>
                <a:lnTo>
                  <a:pt x="8858" y="14698"/>
                </a:lnTo>
                <a:lnTo>
                  <a:pt x="8736" y="15111"/>
                </a:lnTo>
                <a:lnTo>
                  <a:pt x="8128" y="15136"/>
                </a:lnTo>
                <a:lnTo>
                  <a:pt x="7519" y="15087"/>
                </a:lnTo>
                <a:lnTo>
                  <a:pt x="7179" y="15063"/>
                </a:lnTo>
                <a:lnTo>
                  <a:pt x="7154" y="15038"/>
                </a:lnTo>
                <a:lnTo>
                  <a:pt x="7081" y="14698"/>
                </a:lnTo>
                <a:lnTo>
                  <a:pt x="7033" y="14357"/>
                </a:lnTo>
                <a:lnTo>
                  <a:pt x="6935" y="13651"/>
                </a:lnTo>
                <a:lnTo>
                  <a:pt x="6765" y="12605"/>
                </a:lnTo>
                <a:lnTo>
                  <a:pt x="6570" y="11583"/>
                </a:lnTo>
                <a:lnTo>
                  <a:pt x="6230" y="9880"/>
                </a:lnTo>
                <a:lnTo>
                  <a:pt x="6060" y="9028"/>
                </a:lnTo>
                <a:lnTo>
                  <a:pt x="5841" y="8177"/>
                </a:lnTo>
                <a:lnTo>
                  <a:pt x="5816" y="8152"/>
                </a:lnTo>
                <a:lnTo>
                  <a:pt x="5768" y="8128"/>
                </a:lnTo>
                <a:lnTo>
                  <a:pt x="5743" y="8128"/>
                </a:lnTo>
                <a:lnTo>
                  <a:pt x="5695" y="8152"/>
                </a:lnTo>
                <a:lnTo>
                  <a:pt x="5646" y="8298"/>
                </a:lnTo>
                <a:lnTo>
                  <a:pt x="5646" y="8420"/>
                </a:lnTo>
                <a:lnTo>
                  <a:pt x="5646" y="8542"/>
                </a:lnTo>
                <a:lnTo>
                  <a:pt x="5646" y="8663"/>
                </a:lnTo>
                <a:lnTo>
                  <a:pt x="5719" y="8931"/>
                </a:lnTo>
                <a:lnTo>
                  <a:pt x="5768" y="9199"/>
                </a:lnTo>
                <a:lnTo>
                  <a:pt x="5865" y="9734"/>
                </a:lnTo>
                <a:lnTo>
                  <a:pt x="5962" y="10245"/>
                </a:lnTo>
                <a:lnTo>
                  <a:pt x="6035" y="10780"/>
                </a:lnTo>
                <a:lnTo>
                  <a:pt x="6133" y="11316"/>
                </a:lnTo>
                <a:lnTo>
                  <a:pt x="6327" y="12337"/>
                </a:lnTo>
                <a:lnTo>
                  <a:pt x="6522" y="13384"/>
                </a:lnTo>
                <a:lnTo>
                  <a:pt x="6570" y="13773"/>
                </a:lnTo>
                <a:lnTo>
                  <a:pt x="6619" y="14211"/>
                </a:lnTo>
                <a:lnTo>
                  <a:pt x="6668" y="14625"/>
                </a:lnTo>
                <a:lnTo>
                  <a:pt x="6716" y="14819"/>
                </a:lnTo>
                <a:lnTo>
                  <a:pt x="6765" y="15014"/>
                </a:lnTo>
                <a:lnTo>
                  <a:pt x="6497" y="15038"/>
                </a:lnTo>
                <a:lnTo>
                  <a:pt x="6473" y="14625"/>
                </a:lnTo>
                <a:lnTo>
                  <a:pt x="6400" y="14235"/>
                </a:lnTo>
                <a:lnTo>
                  <a:pt x="6279" y="13846"/>
                </a:lnTo>
                <a:lnTo>
                  <a:pt x="6133" y="13481"/>
                </a:lnTo>
                <a:lnTo>
                  <a:pt x="5938" y="13116"/>
                </a:lnTo>
                <a:lnTo>
                  <a:pt x="5743" y="12775"/>
                </a:lnTo>
                <a:lnTo>
                  <a:pt x="5281" y="12070"/>
                </a:lnTo>
                <a:lnTo>
                  <a:pt x="4746" y="11267"/>
                </a:lnTo>
                <a:lnTo>
                  <a:pt x="4210" y="10415"/>
                </a:lnTo>
                <a:lnTo>
                  <a:pt x="3967" y="9977"/>
                </a:lnTo>
                <a:lnTo>
                  <a:pt x="3724" y="9539"/>
                </a:lnTo>
                <a:lnTo>
                  <a:pt x="3529" y="9077"/>
                </a:lnTo>
                <a:lnTo>
                  <a:pt x="3359" y="8615"/>
                </a:lnTo>
                <a:lnTo>
                  <a:pt x="3286" y="8396"/>
                </a:lnTo>
                <a:lnTo>
                  <a:pt x="3261" y="8152"/>
                </a:lnTo>
                <a:lnTo>
                  <a:pt x="3237" y="7909"/>
                </a:lnTo>
                <a:lnTo>
                  <a:pt x="3237" y="7666"/>
                </a:lnTo>
                <a:lnTo>
                  <a:pt x="3261" y="7155"/>
                </a:lnTo>
                <a:lnTo>
                  <a:pt x="3310" y="6668"/>
                </a:lnTo>
                <a:lnTo>
                  <a:pt x="3334" y="6376"/>
                </a:lnTo>
                <a:lnTo>
                  <a:pt x="3407" y="6108"/>
                </a:lnTo>
                <a:lnTo>
                  <a:pt x="3480" y="5841"/>
                </a:lnTo>
                <a:lnTo>
                  <a:pt x="3578" y="5597"/>
                </a:lnTo>
                <a:lnTo>
                  <a:pt x="3699" y="5354"/>
                </a:lnTo>
                <a:lnTo>
                  <a:pt x="3845" y="5111"/>
                </a:lnTo>
                <a:lnTo>
                  <a:pt x="4016" y="4892"/>
                </a:lnTo>
                <a:lnTo>
                  <a:pt x="4186" y="4673"/>
                </a:lnTo>
                <a:lnTo>
                  <a:pt x="4648" y="4162"/>
                </a:lnTo>
                <a:lnTo>
                  <a:pt x="5062" y="3748"/>
                </a:lnTo>
                <a:lnTo>
                  <a:pt x="5403" y="3432"/>
                </a:lnTo>
                <a:lnTo>
                  <a:pt x="5743" y="3189"/>
                </a:lnTo>
                <a:lnTo>
                  <a:pt x="6060" y="3018"/>
                </a:lnTo>
                <a:lnTo>
                  <a:pt x="6352" y="2872"/>
                </a:lnTo>
                <a:lnTo>
                  <a:pt x="6668" y="2775"/>
                </a:lnTo>
                <a:lnTo>
                  <a:pt x="6984" y="2702"/>
                </a:lnTo>
                <a:lnTo>
                  <a:pt x="7276" y="2653"/>
                </a:lnTo>
                <a:lnTo>
                  <a:pt x="7568" y="2629"/>
                </a:lnTo>
                <a:lnTo>
                  <a:pt x="7860" y="2605"/>
                </a:lnTo>
                <a:close/>
                <a:moveTo>
                  <a:pt x="6716" y="15525"/>
                </a:moveTo>
                <a:lnTo>
                  <a:pt x="6619" y="15720"/>
                </a:lnTo>
                <a:lnTo>
                  <a:pt x="6352" y="16158"/>
                </a:lnTo>
                <a:lnTo>
                  <a:pt x="6279" y="16109"/>
                </a:lnTo>
                <a:lnTo>
                  <a:pt x="6230" y="16060"/>
                </a:lnTo>
                <a:lnTo>
                  <a:pt x="6206" y="15963"/>
                </a:lnTo>
                <a:lnTo>
                  <a:pt x="6206" y="15866"/>
                </a:lnTo>
                <a:lnTo>
                  <a:pt x="6206" y="15768"/>
                </a:lnTo>
                <a:lnTo>
                  <a:pt x="6230" y="15695"/>
                </a:lnTo>
                <a:lnTo>
                  <a:pt x="6279" y="15598"/>
                </a:lnTo>
                <a:lnTo>
                  <a:pt x="6327" y="15549"/>
                </a:lnTo>
                <a:lnTo>
                  <a:pt x="6595" y="15525"/>
                </a:lnTo>
                <a:close/>
                <a:moveTo>
                  <a:pt x="6887" y="15525"/>
                </a:moveTo>
                <a:lnTo>
                  <a:pt x="7276" y="15549"/>
                </a:lnTo>
                <a:lnTo>
                  <a:pt x="7641" y="15598"/>
                </a:lnTo>
                <a:lnTo>
                  <a:pt x="8225" y="15647"/>
                </a:lnTo>
                <a:lnTo>
                  <a:pt x="8809" y="15671"/>
                </a:lnTo>
                <a:lnTo>
                  <a:pt x="8541" y="15963"/>
                </a:lnTo>
                <a:lnTo>
                  <a:pt x="8298" y="16255"/>
                </a:lnTo>
                <a:lnTo>
                  <a:pt x="7909" y="16231"/>
                </a:lnTo>
                <a:lnTo>
                  <a:pt x="8249" y="15744"/>
                </a:lnTo>
                <a:lnTo>
                  <a:pt x="8249" y="15720"/>
                </a:lnTo>
                <a:lnTo>
                  <a:pt x="8225" y="15695"/>
                </a:lnTo>
                <a:lnTo>
                  <a:pt x="8201" y="15671"/>
                </a:lnTo>
                <a:lnTo>
                  <a:pt x="8176" y="15695"/>
                </a:lnTo>
                <a:lnTo>
                  <a:pt x="7690" y="16231"/>
                </a:lnTo>
                <a:lnTo>
                  <a:pt x="7179" y="16182"/>
                </a:lnTo>
                <a:lnTo>
                  <a:pt x="7325" y="15939"/>
                </a:lnTo>
                <a:lnTo>
                  <a:pt x="7471" y="15671"/>
                </a:lnTo>
                <a:lnTo>
                  <a:pt x="7471" y="15647"/>
                </a:lnTo>
                <a:lnTo>
                  <a:pt x="7446" y="15622"/>
                </a:lnTo>
                <a:lnTo>
                  <a:pt x="7422" y="15647"/>
                </a:lnTo>
                <a:lnTo>
                  <a:pt x="7203" y="15890"/>
                </a:lnTo>
                <a:lnTo>
                  <a:pt x="6935" y="16182"/>
                </a:lnTo>
                <a:lnTo>
                  <a:pt x="6741" y="16206"/>
                </a:lnTo>
                <a:lnTo>
                  <a:pt x="6570" y="16255"/>
                </a:lnTo>
                <a:lnTo>
                  <a:pt x="6668" y="16060"/>
                </a:lnTo>
                <a:lnTo>
                  <a:pt x="6814" y="15817"/>
                </a:lnTo>
                <a:lnTo>
                  <a:pt x="6862" y="15671"/>
                </a:lnTo>
                <a:lnTo>
                  <a:pt x="6887" y="15525"/>
                </a:lnTo>
                <a:close/>
                <a:moveTo>
                  <a:pt x="9661" y="15622"/>
                </a:moveTo>
                <a:lnTo>
                  <a:pt x="9734" y="15671"/>
                </a:lnTo>
                <a:lnTo>
                  <a:pt x="9807" y="15695"/>
                </a:lnTo>
                <a:lnTo>
                  <a:pt x="9953" y="15695"/>
                </a:lnTo>
                <a:lnTo>
                  <a:pt x="9782" y="15793"/>
                </a:lnTo>
                <a:lnTo>
                  <a:pt x="9661" y="15939"/>
                </a:lnTo>
                <a:lnTo>
                  <a:pt x="9539" y="16085"/>
                </a:lnTo>
                <a:lnTo>
                  <a:pt x="9417" y="16279"/>
                </a:lnTo>
                <a:lnTo>
                  <a:pt x="9271" y="16279"/>
                </a:lnTo>
                <a:lnTo>
                  <a:pt x="9612" y="15817"/>
                </a:lnTo>
                <a:lnTo>
                  <a:pt x="9612" y="15793"/>
                </a:lnTo>
                <a:lnTo>
                  <a:pt x="9612" y="15768"/>
                </a:lnTo>
                <a:lnTo>
                  <a:pt x="9563" y="15768"/>
                </a:lnTo>
                <a:lnTo>
                  <a:pt x="9320" y="16012"/>
                </a:lnTo>
                <a:lnTo>
                  <a:pt x="9077" y="16255"/>
                </a:lnTo>
                <a:lnTo>
                  <a:pt x="8517" y="16255"/>
                </a:lnTo>
                <a:lnTo>
                  <a:pt x="8882" y="15720"/>
                </a:lnTo>
                <a:lnTo>
                  <a:pt x="8906" y="15695"/>
                </a:lnTo>
                <a:lnTo>
                  <a:pt x="8882" y="15671"/>
                </a:lnTo>
                <a:lnTo>
                  <a:pt x="9271" y="15671"/>
                </a:lnTo>
                <a:lnTo>
                  <a:pt x="9661" y="15622"/>
                </a:lnTo>
                <a:close/>
                <a:moveTo>
                  <a:pt x="10074" y="15768"/>
                </a:moveTo>
                <a:lnTo>
                  <a:pt x="10074" y="15841"/>
                </a:lnTo>
                <a:lnTo>
                  <a:pt x="10099" y="15939"/>
                </a:lnTo>
                <a:lnTo>
                  <a:pt x="10074" y="16060"/>
                </a:lnTo>
                <a:lnTo>
                  <a:pt x="10050" y="16182"/>
                </a:lnTo>
                <a:lnTo>
                  <a:pt x="9977" y="16304"/>
                </a:lnTo>
                <a:lnTo>
                  <a:pt x="9758" y="16279"/>
                </a:lnTo>
                <a:lnTo>
                  <a:pt x="9880" y="16012"/>
                </a:lnTo>
                <a:lnTo>
                  <a:pt x="9977" y="15890"/>
                </a:lnTo>
                <a:lnTo>
                  <a:pt x="10074" y="15768"/>
                </a:lnTo>
                <a:close/>
                <a:moveTo>
                  <a:pt x="6522" y="16571"/>
                </a:moveTo>
                <a:lnTo>
                  <a:pt x="6595" y="16620"/>
                </a:lnTo>
                <a:lnTo>
                  <a:pt x="6424" y="16888"/>
                </a:lnTo>
                <a:lnTo>
                  <a:pt x="6376" y="17034"/>
                </a:lnTo>
                <a:lnTo>
                  <a:pt x="6327" y="17180"/>
                </a:lnTo>
                <a:lnTo>
                  <a:pt x="6254" y="17082"/>
                </a:lnTo>
                <a:lnTo>
                  <a:pt x="6230" y="16985"/>
                </a:lnTo>
                <a:lnTo>
                  <a:pt x="6206" y="16912"/>
                </a:lnTo>
                <a:lnTo>
                  <a:pt x="6230" y="16815"/>
                </a:lnTo>
                <a:lnTo>
                  <a:pt x="6254" y="16839"/>
                </a:lnTo>
                <a:lnTo>
                  <a:pt x="6303" y="16839"/>
                </a:lnTo>
                <a:lnTo>
                  <a:pt x="6352" y="16815"/>
                </a:lnTo>
                <a:lnTo>
                  <a:pt x="6376" y="16766"/>
                </a:lnTo>
                <a:lnTo>
                  <a:pt x="6424" y="16596"/>
                </a:lnTo>
                <a:lnTo>
                  <a:pt x="6449" y="16596"/>
                </a:lnTo>
                <a:lnTo>
                  <a:pt x="6522" y="16571"/>
                </a:lnTo>
                <a:close/>
                <a:moveTo>
                  <a:pt x="7884" y="16693"/>
                </a:moveTo>
                <a:lnTo>
                  <a:pt x="7957" y="16717"/>
                </a:lnTo>
                <a:lnTo>
                  <a:pt x="7787" y="16985"/>
                </a:lnTo>
                <a:lnTo>
                  <a:pt x="7617" y="17253"/>
                </a:lnTo>
                <a:lnTo>
                  <a:pt x="7592" y="17326"/>
                </a:lnTo>
                <a:lnTo>
                  <a:pt x="7300" y="17326"/>
                </a:lnTo>
                <a:lnTo>
                  <a:pt x="7398" y="17107"/>
                </a:lnTo>
                <a:lnTo>
                  <a:pt x="7519" y="16888"/>
                </a:lnTo>
                <a:lnTo>
                  <a:pt x="7617" y="16717"/>
                </a:lnTo>
                <a:lnTo>
                  <a:pt x="7884" y="16693"/>
                </a:lnTo>
                <a:close/>
                <a:moveTo>
                  <a:pt x="8225" y="16717"/>
                </a:moveTo>
                <a:lnTo>
                  <a:pt x="8736" y="16742"/>
                </a:lnTo>
                <a:lnTo>
                  <a:pt x="8541" y="17034"/>
                </a:lnTo>
                <a:lnTo>
                  <a:pt x="8371" y="17326"/>
                </a:lnTo>
                <a:lnTo>
                  <a:pt x="7909" y="17326"/>
                </a:lnTo>
                <a:lnTo>
                  <a:pt x="7933" y="17277"/>
                </a:lnTo>
                <a:lnTo>
                  <a:pt x="8225" y="16717"/>
                </a:lnTo>
                <a:close/>
                <a:moveTo>
                  <a:pt x="9223" y="16742"/>
                </a:moveTo>
                <a:lnTo>
                  <a:pt x="8979" y="17350"/>
                </a:lnTo>
                <a:lnTo>
                  <a:pt x="8663" y="17350"/>
                </a:lnTo>
                <a:lnTo>
                  <a:pt x="8979" y="16742"/>
                </a:lnTo>
                <a:close/>
                <a:moveTo>
                  <a:pt x="9928" y="16742"/>
                </a:moveTo>
                <a:lnTo>
                  <a:pt x="9661" y="17253"/>
                </a:lnTo>
                <a:lnTo>
                  <a:pt x="9612" y="17350"/>
                </a:lnTo>
                <a:lnTo>
                  <a:pt x="9320" y="17350"/>
                </a:lnTo>
                <a:lnTo>
                  <a:pt x="9563" y="16742"/>
                </a:lnTo>
                <a:close/>
                <a:moveTo>
                  <a:pt x="10147" y="16839"/>
                </a:moveTo>
                <a:lnTo>
                  <a:pt x="10220" y="16961"/>
                </a:lnTo>
                <a:lnTo>
                  <a:pt x="10245" y="17107"/>
                </a:lnTo>
                <a:lnTo>
                  <a:pt x="10220" y="17228"/>
                </a:lnTo>
                <a:lnTo>
                  <a:pt x="10147" y="17350"/>
                </a:lnTo>
                <a:lnTo>
                  <a:pt x="9928" y="17350"/>
                </a:lnTo>
                <a:lnTo>
                  <a:pt x="9953" y="17277"/>
                </a:lnTo>
                <a:lnTo>
                  <a:pt x="10050" y="17082"/>
                </a:lnTo>
                <a:lnTo>
                  <a:pt x="10147" y="16839"/>
                </a:lnTo>
                <a:close/>
                <a:moveTo>
                  <a:pt x="6862" y="16693"/>
                </a:moveTo>
                <a:lnTo>
                  <a:pt x="7081" y="16717"/>
                </a:lnTo>
                <a:lnTo>
                  <a:pt x="7300" y="16717"/>
                </a:lnTo>
                <a:lnTo>
                  <a:pt x="7106" y="17009"/>
                </a:lnTo>
                <a:lnTo>
                  <a:pt x="6935" y="17326"/>
                </a:lnTo>
                <a:lnTo>
                  <a:pt x="6741" y="17350"/>
                </a:lnTo>
                <a:lnTo>
                  <a:pt x="6570" y="17399"/>
                </a:lnTo>
                <a:lnTo>
                  <a:pt x="6619" y="17204"/>
                </a:lnTo>
                <a:lnTo>
                  <a:pt x="6692" y="17034"/>
                </a:lnTo>
                <a:lnTo>
                  <a:pt x="6862" y="16693"/>
                </a:lnTo>
                <a:close/>
                <a:moveTo>
                  <a:pt x="6473" y="17618"/>
                </a:moveTo>
                <a:lnTo>
                  <a:pt x="6643" y="17691"/>
                </a:lnTo>
                <a:lnTo>
                  <a:pt x="6814" y="17715"/>
                </a:lnTo>
                <a:lnTo>
                  <a:pt x="6789" y="17910"/>
                </a:lnTo>
                <a:lnTo>
                  <a:pt x="6765" y="18080"/>
                </a:lnTo>
                <a:lnTo>
                  <a:pt x="6643" y="17983"/>
                </a:lnTo>
                <a:lnTo>
                  <a:pt x="6546" y="17861"/>
                </a:lnTo>
                <a:lnTo>
                  <a:pt x="6352" y="17642"/>
                </a:lnTo>
                <a:lnTo>
                  <a:pt x="6376" y="17618"/>
                </a:lnTo>
                <a:lnTo>
                  <a:pt x="6424" y="17642"/>
                </a:lnTo>
                <a:lnTo>
                  <a:pt x="6473" y="17618"/>
                </a:lnTo>
                <a:close/>
                <a:moveTo>
                  <a:pt x="7398" y="17739"/>
                </a:moveTo>
                <a:lnTo>
                  <a:pt x="7300" y="18031"/>
                </a:lnTo>
                <a:lnTo>
                  <a:pt x="7252" y="18177"/>
                </a:lnTo>
                <a:lnTo>
                  <a:pt x="7252" y="18299"/>
                </a:lnTo>
                <a:lnTo>
                  <a:pt x="7008" y="18202"/>
                </a:lnTo>
                <a:lnTo>
                  <a:pt x="7154" y="17739"/>
                </a:lnTo>
                <a:close/>
                <a:moveTo>
                  <a:pt x="8833" y="17715"/>
                </a:moveTo>
                <a:lnTo>
                  <a:pt x="8785" y="17837"/>
                </a:lnTo>
                <a:lnTo>
                  <a:pt x="8736" y="17983"/>
                </a:lnTo>
                <a:lnTo>
                  <a:pt x="8712" y="18104"/>
                </a:lnTo>
                <a:lnTo>
                  <a:pt x="8736" y="18153"/>
                </a:lnTo>
                <a:lnTo>
                  <a:pt x="8736" y="18202"/>
                </a:lnTo>
                <a:lnTo>
                  <a:pt x="8809" y="18250"/>
                </a:lnTo>
                <a:lnTo>
                  <a:pt x="8882" y="18250"/>
                </a:lnTo>
                <a:lnTo>
                  <a:pt x="8931" y="18226"/>
                </a:lnTo>
                <a:lnTo>
                  <a:pt x="9004" y="18153"/>
                </a:lnTo>
                <a:lnTo>
                  <a:pt x="9125" y="17958"/>
                </a:lnTo>
                <a:lnTo>
                  <a:pt x="9198" y="17739"/>
                </a:lnTo>
                <a:lnTo>
                  <a:pt x="9393" y="17739"/>
                </a:lnTo>
                <a:lnTo>
                  <a:pt x="9369" y="17861"/>
                </a:lnTo>
                <a:lnTo>
                  <a:pt x="9369" y="18007"/>
                </a:lnTo>
                <a:lnTo>
                  <a:pt x="9125" y="18153"/>
                </a:lnTo>
                <a:lnTo>
                  <a:pt x="8833" y="18275"/>
                </a:lnTo>
                <a:lnTo>
                  <a:pt x="8566" y="18372"/>
                </a:lnTo>
                <a:lnTo>
                  <a:pt x="8249" y="18421"/>
                </a:lnTo>
                <a:lnTo>
                  <a:pt x="8274" y="18275"/>
                </a:lnTo>
                <a:lnTo>
                  <a:pt x="8371" y="17983"/>
                </a:lnTo>
                <a:lnTo>
                  <a:pt x="8468" y="17715"/>
                </a:lnTo>
                <a:close/>
                <a:moveTo>
                  <a:pt x="8176" y="17715"/>
                </a:moveTo>
                <a:lnTo>
                  <a:pt x="8030" y="18056"/>
                </a:lnTo>
                <a:lnTo>
                  <a:pt x="7957" y="18250"/>
                </a:lnTo>
                <a:lnTo>
                  <a:pt x="7933" y="18445"/>
                </a:lnTo>
                <a:lnTo>
                  <a:pt x="7738" y="18421"/>
                </a:lnTo>
                <a:lnTo>
                  <a:pt x="7568" y="18396"/>
                </a:lnTo>
                <a:lnTo>
                  <a:pt x="7568" y="18226"/>
                </a:lnTo>
                <a:lnTo>
                  <a:pt x="7641" y="17983"/>
                </a:lnTo>
                <a:lnTo>
                  <a:pt x="7738" y="17715"/>
                </a:lnTo>
                <a:close/>
                <a:moveTo>
                  <a:pt x="8128" y="2094"/>
                </a:moveTo>
                <a:lnTo>
                  <a:pt x="7714" y="2142"/>
                </a:lnTo>
                <a:lnTo>
                  <a:pt x="7325" y="2191"/>
                </a:lnTo>
                <a:lnTo>
                  <a:pt x="6935" y="2264"/>
                </a:lnTo>
                <a:lnTo>
                  <a:pt x="6546" y="2386"/>
                </a:lnTo>
                <a:lnTo>
                  <a:pt x="6181" y="2507"/>
                </a:lnTo>
                <a:lnTo>
                  <a:pt x="5841" y="2653"/>
                </a:lnTo>
                <a:lnTo>
                  <a:pt x="5500" y="2824"/>
                </a:lnTo>
                <a:lnTo>
                  <a:pt x="5184" y="3018"/>
                </a:lnTo>
                <a:lnTo>
                  <a:pt x="4892" y="3237"/>
                </a:lnTo>
                <a:lnTo>
                  <a:pt x="4551" y="3554"/>
                </a:lnTo>
                <a:lnTo>
                  <a:pt x="4210" y="3918"/>
                </a:lnTo>
                <a:lnTo>
                  <a:pt x="3918" y="4332"/>
                </a:lnTo>
                <a:lnTo>
                  <a:pt x="3626" y="4746"/>
                </a:lnTo>
                <a:lnTo>
                  <a:pt x="3383" y="5159"/>
                </a:lnTo>
                <a:lnTo>
                  <a:pt x="3164" y="5549"/>
                </a:lnTo>
                <a:lnTo>
                  <a:pt x="3018" y="5889"/>
                </a:lnTo>
                <a:lnTo>
                  <a:pt x="2921" y="6157"/>
                </a:lnTo>
                <a:lnTo>
                  <a:pt x="2823" y="6595"/>
                </a:lnTo>
                <a:lnTo>
                  <a:pt x="2775" y="7057"/>
                </a:lnTo>
                <a:lnTo>
                  <a:pt x="2750" y="7495"/>
                </a:lnTo>
                <a:lnTo>
                  <a:pt x="2775" y="7958"/>
                </a:lnTo>
                <a:lnTo>
                  <a:pt x="2823" y="8396"/>
                </a:lnTo>
                <a:lnTo>
                  <a:pt x="2921" y="8834"/>
                </a:lnTo>
                <a:lnTo>
                  <a:pt x="3067" y="9272"/>
                </a:lnTo>
                <a:lnTo>
                  <a:pt x="3237" y="9685"/>
                </a:lnTo>
                <a:lnTo>
                  <a:pt x="3602" y="10367"/>
                </a:lnTo>
                <a:lnTo>
                  <a:pt x="3991" y="11024"/>
                </a:lnTo>
                <a:lnTo>
                  <a:pt x="4843" y="12337"/>
                </a:lnTo>
                <a:lnTo>
                  <a:pt x="5281" y="13019"/>
                </a:lnTo>
                <a:lnTo>
                  <a:pt x="5476" y="13384"/>
                </a:lnTo>
                <a:lnTo>
                  <a:pt x="5646" y="13724"/>
                </a:lnTo>
                <a:lnTo>
                  <a:pt x="5792" y="14089"/>
                </a:lnTo>
                <a:lnTo>
                  <a:pt x="5914" y="14454"/>
                </a:lnTo>
                <a:lnTo>
                  <a:pt x="5987" y="14844"/>
                </a:lnTo>
                <a:lnTo>
                  <a:pt x="5987" y="15282"/>
                </a:lnTo>
                <a:lnTo>
                  <a:pt x="5962" y="15379"/>
                </a:lnTo>
                <a:lnTo>
                  <a:pt x="5962" y="15428"/>
                </a:lnTo>
                <a:lnTo>
                  <a:pt x="5889" y="15525"/>
                </a:lnTo>
                <a:lnTo>
                  <a:pt x="5841" y="15647"/>
                </a:lnTo>
                <a:lnTo>
                  <a:pt x="5816" y="15768"/>
                </a:lnTo>
                <a:lnTo>
                  <a:pt x="5792" y="15914"/>
                </a:lnTo>
                <a:lnTo>
                  <a:pt x="5816" y="16036"/>
                </a:lnTo>
                <a:lnTo>
                  <a:pt x="5841" y="16158"/>
                </a:lnTo>
                <a:lnTo>
                  <a:pt x="5889" y="16279"/>
                </a:lnTo>
                <a:lnTo>
                  <a:pt x="5962" y="16377"/>
                </a:lnTo>
                <a:lnTo>
                  <a:pt x="5865" y="16474"/>
                </a:lnTo>
                <a:lnTo>
                  <a:pt x="5792" y="16620"/>
                </a:lnTo>
                <a:lnTo>
                  <a:pt x="5768" y="16766"/>
                </a:lnTo>
                <a:lnTo>
                  <a:pt x="5768" y="16912"/>
                </a:lnTo>
                <a:lnTo>
                  <a:pt x="5768" y="17058"/>
                </a:lnTo>
                <a:lnTo>
                  <a:pt x="5816" y="17204"/>
                </a:lnTo>
                <a:lnTo>
                  <a:pt x="5889" y="17350"/>
                </a:lnTo>
                <a:lnTo>
                  <a:pt x="5987" y="17472"/>
                </a:lnTo>
                <a:lnTo>
                  <a:pt x="5962" y="17496"/>
                </a:lnTo>
                <a:lnTo>
                  <a:pt x="5914" y="17618"/>
                </a:lnTo>
                <a:lnTo>
                  <a:pt x="5914" y="17715"/>
                </a:lnTo>
                <a:lnTo>
                  <a:pt x="5938" y="17837"/>
                </a:lnTo>
                <a:lnTo>
                  <a:pt x="5987" y="17934"/>
                </a:lnTo>
                <a:lnTo>
                  <a:pt x="6133" y="18129"/>
                </a:lnTo>
                <a:lnTo>
                  <a:pt x="6303" y="18299"/>
                </a:lnTo>
                <a:lnTo>
                  <a:pt x="6424" y="18421"/>
                </a:lnTo>
                <a:lnTo>
                  <a:pt x="6570" y="18518"/>
                </a:lnTo>
                <a:lnTo>
                  <a:pt x="6862" y="18688"/>
                </a:lnTo>
                <a:lnTo>
                  <a:pt x="7179" y="18810"/>
                </a:lnTo>
                <a:lnTo>
                  <a:pt x="7495" y="18859"/>
                </a:lnTo>
                <a:lnTo>
                  <a:pt x="7738" y="18883"/>
                </a:lnTo>
                <a:lnTo>
                  <a:pt x="7982" y="18883"/>
                </a:lnTo>
                <a:lnTo>
                  <a:pt x="8030" y="18956"/>
                </a:lnTo>
                <a:lnTo>
                  <a:pt x="8079" y="18980"/>
                </a:lnTo>
                <a:lnTo>
                  <a:pt x="8128" y="18980"/>
                </a:lnTo>
                <a:lnTo>
                  <a:pt x="8176" y="18956"/>
                </a:lnTo>
                <a:lnTo>
                  <a:pt x="8201" y="18907"/>
                </a:lnTo>
                <a:lnTo>
                  <a:pt x="8201" y="18883"/>
                </a:lnTo>
                <a:lnTo>
                  <a:pt x="8493" y="18834"/>
                </a:lnTo>
                <a:lnTo>
                  <a:pt x="8785" y="18761"/>
                </a:lnTo>
                <a:lnTo>
                  <a:pt x="9052" y="18664"/>
                </a:lnTo>
                <a:lnTo>
                  <a:pt x="9320" y="18542"/>
                </a:lnTo>
                <a:lnTo>
                  <a:pt x="9563" y="18396"/>
                </a:lnTo>
                <a:lnTo>
                  <a:pt x="9807" y="18226"/>
                </a:lnTo>
                <a:lnTo>
                  <a:pt x="10050" y="18056"/>
                </a:lnTo>
                <a:lnTo>
                  <a:pt x="10269" y="17837"/>
                </a:lnTo>
                <a:lnTo>
                  <a:pt x="10318" y="17764"/>
                </a:lnTo>
                <a:lnTo>
                  <a:pt x="10342" y="17691"/>
                </a:lnTo>
                <a:lnTo>
                  <a:pt x="10464" y="17593"/>
                </a:lnTo>
                <a:lnTo>
                  <a:pt x="10537" y="17447"/>
                </a:lnTo>
                <a:lnTo>
                  <a:pt x="10585" y="17301"/>
                </a:lnTo>
                <a:lnTo>
                  <a:pt x="10634" y="17107"/>
                </a:lnTo>
                <a:lnTo>
                  <a:pt x="10634" y="16936"/>
                </a:lnTo>
                <a:lnTo>
                  <a:pt x="10585" y="16742"/>
                </a:lnTo>
                <a:lnTo>
                  <a:pt x="10512" y="16596"/>
                </a:lnTo>
                <a:lnTo>
                  <a:pt x="10391" y="16474"/>
                </a:lnTo>
                <a:lnTo>
                  <a:pt x="10488" y="16255"/>
                </a:lnTo>
                <a:lnTo>
                  <a:pt x="10537" y="16036"/>
                </a:lnTo>
                <a:lnTo>
                  <a:pt x="10537" y="15817"/>
                </a:lnTo>
                <a:lnTo>
                  <a:pt x="10488" y="15574"/>
                </a:lnTo>
                <a:lnTo>
                  <a:pt x="10415" y="15476"/>
                </a:lnTo>
                <a:lnTo>
                  <a:pt x="10342" y="15379"/>
                </a:lnTo>
                <a:lnTo>
                  <a:pt x="10342" y="15306"/>
                </a:lnTo>
                <a:lnTo>
                  <a:pt x="10415" y="14965"/>
                </a:lnTo>
                <a:lnTo>
                  <a:pt x="10464" y="14625"/>
                </a:lnTo>
                <a:lnTo>
                  <a:pt x="10512" y="14284"/>
                </a:lnTo>
                <a:lnTo>
                  <a:pt x="10585" y="13943"/>
                </a:lnTo>
                <a:lnTo>
                  <a:pt x="10658" y="13700"/>
                </a:lnTo>
                <a:lnTo>
                  <a:pt x="10756" y="13457"/>
                </a:lnTo>
                <a:lnTo>
                  <a:pt x="10999" y="12994"/>
                </a:lnTo>
                <a:lnTo>
                  <a:pt x="11023" y="12970"/>
                </a:lnTo>
                <a:lnTo>
                  <a:pt x="11023" y="12946"/>
                </a:lnTo>
                <a:lnTo>
                  <a:pt x="11340" y="12459"/>
                </a:lnTo>
                <a:lnTo>
                  <a:pt x="11632" y="11972"/>
                </a:lnTo>
                <a:lnTo>
                  <a:pt x="12191" y="11194"/>
                </a:lnTo>
                <a:lnTo>
                  <a:pt x="12483" y="10780"/>
                </a:lnTo>
                <a:lnTo>
                  <a:pt x="12751" y="10367"/>
                </a:lnTo>
                <a:lnTo>
                  <a:pt x="12994" y="9953"/>
                </a:lnTo>
                <a:lnTo>
                  <a:pt x="13213" y="9515"/>
                </a:lnTo>
                <a:lnTo>
                  <a:pt x="13384" y="9053"/>
                </a:lnTo>
                <a:lnTo>
                  <a:pt x="13457" y="8809"/>
                </a:lnTo>
                <a:lnTo>
                  <a:pt x="13505" y="8590"/>
                </a:lnTo>
                <a:lnTo>
                  <a:pt x="13554" y="8152"/>
                </a:lnTo>
                <a:lnTo>
                  <a:pt x="13554" y="7714"/>
                </a:lnTo>
                <a:lnTo>
                  <a:pt x="13505" y="7276"/>
                </a:lnTo>
                <a:lnTo>
                  <a:pt x="13432" y="6838"/>
                </a:lnTo>
                <a:lnTo>
                  <a:pt x="13335" y="6400"/>
                </a:lnTo>
                <a:lnTo>
                  <a:pt x="13213" y="5962"/>
                </a:lnTo>
                <a:lnTo>
                  <a:pt x="12946" y="5135"/>
                </a:lnTo>
                <a:lnTo>
                  <a:pt x="12800" y="4770"/>
                </a:lnTo>
                <a:lnTo>
                  <a:pt x="12605" y="4429"/>
                </a:lnTo>
                <a:lnTo>
                  <a:pt x="12386" y="4113"/>
                </a:lnTo>
                <a:lnTo>
                  <a:pt x="12143" y="3797"/>
                </a:lnTo>
                <a:lnTo>
                  <a:pt x="12143" y="3773"/>
                </a:lnTo>
                <a:lnTo>
                  <a:pt x="12094" y="3675"/>
                </a:lnTo>
                <a:lnTo>
                  <a:pt x="12021" y="3602"/>
                </a:lnTo>
                <a:lnTo>
                  <a:pt x="11948" y="3554"/>
                </a:lnTo>
                <a:lnTo>
                  <a:pt x="11851" y="3505"/>
                </a:lnTo>
                <a:lnTo>
                  <a:pt x="11607" y="3286"/>
                </a:lnTo>
                <a:lnTo>
                  <a:pt x="11340" y="3091"/>
                </a:lnTo>
                <a:lnTo>
                  <a:pt x="11072" y="2897"/>
                </a:lnTo>
                <a:lnTo>
                  <a:pt x="10804" y="2726"/>
                </a:lnTo>
                <a:lnTo>
                  <a:pt x="10464" y="2556"/>
                </a:lnTo>
                <a:lnTo>
                  <a:pt x="10099" y="2386"/>
                </a:lnTo>
                <a:lnTo>
                  <a:pt x="9709" y="2264"/>
                </a:lnTo>
                <a:lnTo>
                  <a:pt x="9320" y="2191"/>
                </a:lnTo>
                <a:lnTo>
                  <a:pt x="8931" y="2142"/>
                </a:lnTo>
                <a:lnTo>
                  <a:pt x="8517" y="2094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9" name="Google Shape;99;p16"/>
          <p:cNvSpPr txBox="1"/>
          <p:nvPr>
            <p:ph idx="12" type="sldNum"/>
          </p:nvPr>
        </p:nvSpPr>
        <p:spPr>
          <a:xfrm>
            <a:off x="4297650" y="4832975"/>
            <a:ext cx="548700" cy="3105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03" name="Shape 10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4" name="Google Shape;104;p17"/>
          <p:cNvSpPr txBox="1"/>
          <p:nvPr>
            <p:ph idx="4294967295" type="ctrTitle"/>
          </p:nvPr>
        </p:nvSpPr>
        <p:spPr>
          <a:xfrm>
            <a:off x="685800" y="2497742"/>
            <a:ext cx="7772400" cy="1159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6000"/>
              <a:t>Big concept</a:t>
            </a:r>
            <a:endParaRPr sz="6000"/>
          </a:p>
        </p:txBody>
      </p:sp>
      <p:sp>
        <p:nvSpPr>
          <p:cNvPr id="105" name="Google Shape;105;p17"/>
          <p:cNvSpPr txBox="1"/>
          <p:nvPr>
            <p:ph idx="4294967295" type="subTitle"/>
          </p:nvPr>
        </p:nvSpPr>
        <p:spPr>
          <a:xfrm>
            <a:off x="2004000" y="3487750"/>
            <a:ext cx="5136000" cy="78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Bring the attention of your audience over a key concept using icons or illustrations</a:t>
            </a:r>
            <a:endParaRPr/>
          </a:p>
        </p:txBody>
      </p:sp>
      <p:grpSp>
        <p:nvGrpSpPr>
          <p:cNvPr id="106" name="Google Shape;106;p17"/>
          <p:cNvGrpSpPr/>
          <p:nvPr/>
        </p:nvGrpSpPr>
        <p:grpSpPr>
          <a:xfrm rot="-7230029">
            <a:off x="6083565" y="1796211"/>
            <a:ext cx="1516808" cy="960909"/>
            <a:chOff x="238125" y="1918825"/>
            <a:chExt cx="1042450" cy="660400"/>
          </a:xfrm>
        </p:grpSpPr>
        <p:sp>
          <p:nvSpPr>
            <p:cNvPr id="107" name="Google Shape;107;p17"/>
            <p:cNvSpPr/>
            <p:nvPr/>
          </p:nvSpPr>
          <p:spPr>
            <a:xfrm>
              <a:off x="238125" y="1918825"/>
              <a:ext cx="966975" cy="660400"/>
            </a:xfrm>
            <a:custGeom>
              <a:rect b="b" l="l" r="r" t="t"/>
              <a:pathLst>
                <a:path extrusionOk="0" h="26416" w="38679">
                  <a:moveTo>
                    <a:pt x="377" y="7642"/>
                  </a:moveTo>
                  <a:lnTo>
                    <a:pt x="377" y="7925"/>
                  </a:lnTo>
                  <a:lnTo>
                    <a:pt x="472" y="7642"/>
                  </a:lnTo>
                  <a:close/>
                  <a:moveTo>
                    <a:pt x="33584" y="19246"/>
                  </a:moveTo>
                  <a:lnTo>
                    <a:pt x="33396" y="19434"/>
                  </a:lnTo>
                  <a:lnTo>
                    <a:pt x="33396" y="19623"/>
                  </a:lnTo>
                  <a:lnTo>
                    <a:pt x="33584" y="19246"/>
                  </a:lnTo>
                  <a:close/>
                  <a:moveTo>
                    <a:pt x="24434" y="24151"/>
                  </a:moveTo>
                  <a:lnTo>
                    <a:pt x="24339" y="24245"/>
                  </a:lnTo>
                  <a:lnTo>
                    <a:pt x="24434" y="24340"/>
                  </a:lnTo>
                  <a:lnTo>
                    <a:pt x="24434" y="24245"/>
                  </a:lnTo>
                  <a:lnTo>
                    <a:pt x="24434" y="24151"/>
                  </a:lnTo>
                  <a:close/>
                  <a:moveTo>
                    <a:pt x="14717" y="24434"/>
                  </a:moveTo>
                  <a:lnTo>
                    <a:pt x="14764" y="24481"/>
                  </a:lnTo>
                  <a:lnTo>
                    <a:pt x="14764" y="24481"/>
                  </a:lnTo>
                  <a:lnTo>
                    <a:pt x="14811" y="24434"/>
                  </a:lnTo>
                  <a:close/>
                  <a:moveTo>
                    <a:pt x="2924" y="1"/>
                  </a:moveTo>
                  <a:lnTo>
                    <a:pt x="2641" y="95"/>
                  </a:lnTo>
                  <a:lnTo>
                    <a:pt x="2547" y="378"/>
                  </a:lnTo>
                  <a:lnTo>
                    <a:pt x="2547" y="189"/>
                  </a:lnTo>
                  <a:lnTo>
                    <a:pt x="2453" y="378"/>
                  </a:lnTo>
                  <a:lnTo>
                    <a:pt x="2358" y="567"/>
                  </a:lnTo>
                  <a:lnTo>
                    <a:pt x="2453" y="944"/>
                  </a:lnTo>
                  <a:lnTo>
                    <a:pt x="2358" y="850"/>
                  </a:lnTo>
                  <a:lnTo>
                    <a:pt x="2170" y="944"/>
                  </a:lnTo>
                  <a:lnTo>
                    <a:pt x="2358" y="944"/>
                  </a:lnTo>
                  <a:lnTo>
                    <a:pt x="2453" y="1133"/>
                  </a:lnTo>
                  <a:lnTo>
                    <a:pt x="2264" y="1227"/>
                  </a:lnTo>
                  <a:lnTo>
                    <a:pt x="2170" y="1227"/>
                  </a:lnTo>
                  <a:lnTo>
                    <a:pt x="2170" y="1604"/>
                  </a:lnTo>
                  <a:lnTo>
                    <a:pt x="2075" y="1887"/>
                  </a:lnTo>
                  <a:lnTo>
                    <a:pt x="1792" y="2453"/>
                  </a:lnTo>
                  <a:lnTo>
                    <a:pt x="1415" y="3019"/>
                  </a:lnTo>
                  <a:lnTo>
                    <a:pt x="1321" y="3397"/>
                  </a:lnTo>
                  <a:lnTo>
                    <a:pt x="1321" y="3680"/>
                  </a:lnTo>
                  <a:lnTo>
                    <a:pt x="1226" y="3774"/>
                  </a:lnTo>
                  <a:lnTo>
                    <a:pt x="1226" y="3963"/>
                  </a:lnTo>
                  <a:lnTo>
                    <a:pt x="1321" y="4529"/>
                  </a:lnTo>
                  <a:lnTo>
                    <a:pt x="1226" y="4529"/>
                  </a:lnTo>
                  <a:lnTo>
                    <a:pt x="1132" y="4435"/>
                  </a:lnTo>
                  <a:lnTo>
                    <a:pt x="1038" y="4340"/>
                  </a:lnTo>
                  <a:lnTo>
                    <a:pt x="943" y="4340"/>
                  </a:lnTo>
                  <a:lnTo>
                    <a:pt x="1038" y="4435"/>
                  </a:lnTo>
                  <a:lnTo>
                    <a:pt x="1132" y="4623"/>
                  </a:lnTo>
                  <a:lnTo>
                    <a:pt x="1038" y="4812"/>
                  </a:lnTo>
                  <a:lnTo>
                    <a:pt x="849" y="4906"/>
                  </a:lnTo>
                  <a:lnTo>
                    <a:pt x="943" y="4906"/>
                  </a:lnTo>
                  <a:lnTo>
                    <a:pt x="943" y="5001"/>
                  </a:lnTo>
                  <a:lnTo>
                    <a:pt x="943" y="5189"/>
                  </a:lnTo>
                  <a:lnTo>
                    <a:pt x="755" y="5284"/>
                  </a:lnTo>
                  <a:lnTo>
                    <a:pt x="566" y="5378"/>
                  </a:lnTo>
                  <a:lnTo>
                    <a:pt x="566" y="5472"/>
                  </a:lnTo>
                  <a:lnTo>
                    <a:pt x="755" y="5567"/>
                  </a:lnTo>
                  <a:lnTo>
                    <a:pt x="849" y="5661"/>
                  </a:lnTo>
                  <a:lnTo>
                    <a:pt x="755" y="5755"/>
                  </a:lnTo>
                  <a:lnTo>
                    <a:pt x="472" y="5755"/>
                  </a:lnTo>
                  <a:lnTo>
                    <a:pt x="566" y="6604"/>
                  </a:lnTo>
                  <a:lnTo>
                    <a:pt x="566" y="7076"/>
                  </a:lnTo>
                  <a:lnTo>
                    <a:pt x="566" y="7265"/>
                  </a:lnTo>
                  <a:lnTo>
                    <a:pt x="755" y="7265"/>
                  </a:lnTo>
                  <a:lnTo>
                    <a:pt x="849" y="7359"/>
                  </a:lnTo>
                  <a:lnTo>
                    <a:pt x="849" y="7453"/>
                  </a:lnTo>
                  <a:lnTo>
                    <a:pt x="755" y="7548"/>
                  </a:lnTo>
                  <a:lnTo>
                    <a:pt x="566" y="7453"/>
                  </a:lnTo>
                  <a:lnTo>
                    <a:pt x="566" y="7736"/>
                  </a:lnTo>
                  <a:lnTo>
                    <a:pt x="566" y="8114"/>
                  </a:lnTo>
                  <a:lnTo>
                    <a:pt x="472" y="8019"/>
                  </a:lnTo>
                  <a:lnTo>
                    <a:pt x="472" y="7925"/>
                  </a:lnTo>
                  <a:lnTo>
                    <a:pt x="472" y="7831"/>
                  </a:lnTo>
                  <a:lnTo>
                    <a:pt x="377" y="7925"/>
                  </a:lnTo>
                  <a:lnTo>
                    <a:pt x="377" y="8680"/>
                  </a:lnTo>
                  <a:lnTo>
                    <a:pt x="283" y="8868"/>
                  </a:lnTo>
                  <a:lnTo>
                    <a:pt x="189" y="8963"/>
                  </a:lnTo>
                  <a:lnTo>
                    <a:pt x="94" y="8963"/>
                  </a:lnTo>
                  <a:lnTo>
                    <a:pt x="0" y="9151"/>
                  </a:lnTo>
                  <a:lnTo>
                    <a:pt x="94" y="9340"/>
                  </a:lnTo>
                  <a:lnTo>
                    <a:pt x="189" y="9434"/>
                  </a:lnTo>
                  <a:lnTo>
                    <a:pt x="283" y="9623"/>
                  </a:lnTo>
                  <a:lnTo>
                    <a:pt x="283" y="9812"/>
                  </a:lnTo>
                  <a:lnTo>
                    <a:pt x="94" y="9717"/>
                  </a:lnTo>
                  <a:lnTo>
                    <a:pt x="94" y="9906"/>
                  </a:lnTo>
                  <a:lnTo>
                    <a:pt x="189" y="10000"/>
                  </a:lnTo>
                  <a:lnTo>
                    <a:pt x="283" y="10095"/>
                  </a:lnTo>
                  <a:lnTo>
                    <a:pt x="283" y="10378"/>
                  </a:lnTo>
                  <a:lnTo>
                    <a:pt x="94" y="10095"/>
                  </a:lnTo>
                  <a:lnTo>
                    <a:pt x="94" y="10283"/>
                  </a:lnTo>
                  <a:lnTo>
                    <a:pt x="94" y="10566"/>
                  </a:lnTo>
                  <a:lnTo>
                    <a:pt x="94" y="11510"/>
                  </a:lnTo>
                  <a:lnTo>
                    <a:pt x="189" y="12453"/>
                  </a:lnTo>
                  <a:lnTo>
                    <a:pt x="377" y="13208"/>
                  </a:lnTo>
                  <a:lnTo>
                    <a:pt x="566" y="13680"/>
                  </a:lnTo>
                  <a:lnTo>
                    <a:pt x="849" y="14340"/>
                  </a:lnTo>
                  <a:lnTo>
                    <a:pt x="1132" y="14906"/>
                  </a:lnTo>
                  <a:lnTo>
                    <a:pt x="1226" y="15189"/>
                  </a:lnTo>
                  <a:lnTo>
                    <a:pt x="1132" y="15378"/>
                  </a:lnTo>
                  <a:lnTo>
                    <a:pt x="1321" y="15944"/>
                  </a:lnTo>
                  <a:lnTo>
                    <a:pt x="1698" y="16510"/>
                  </a:lnTo>
                  <a:lnTo>
                    <a:pt x="2453" y="17736"/>
                  </a:lnTo>
                  <a:lnTo>
                    <a:pt x="3019" y="18491"/>
                  </a:lnTo>
                  <a:lnTo>
                    <a:pt x="3679" y="19057"/>
                  </a:lnTo>
                  <a:lnTo>
                    <a:pt x="3491" y="19246"/>
                  </a:lnTo>
                  <a:lnTo>
                    <a:pt x="3774" y="19434"/>
                  </a:lnTo>
                  <a:lnTo>
                    <a:pt x="3868" y="19434"/>
                  </a:lnTo>
                  <a:lnTo>
                    <a:pt x="4151" y="19623"/>
                  </a:lnTo>
                  <a:lnTo>
                    <a:pt x="4245" y="19906"/>
                  </a:lnTo>
                  <a:lnTo>
                    <a:pt x="4434" y="20189"/>
                  </a:lnTo>
                  <a:lnTo>
                    <a:pt x="4717" y="20378"/>
                  </a:lnTo>
                  <a:lnTo>
                    <a:pt x="4623" y="20472"/>
                  </a:lnTo>
                  <a:lnTo>
                    <a:pt x="4717" y="20472"/>
                  </a:lnTo>
                  <a:lnTo>
                    <a:pt x="4811" y="20566"/>
                  </a:lnTo>
                  <a:lnTo>
                    <a:pt x="5566" y="21321"/>
                  </a:lnTo>
                  <a:lnTo>
                    <a:pt x="5849" y="21604"/>
                  </a:lnTo>
                  <a:lnTo>
                    <a:pt x="6415" y="22076"/>
                  </a:lnTo>
                  <a:lnTo>
                    <a:pt x="6415" y="21887"/>
                  </a:lnTo>
                  <a:lnTo>
                    <a:pt x="6604" y="21793"/>
                  </a:lnTo>
                  <a:lnTo>
                    <a:pt x="6604" y="21793"/>
                  </a:lnTo>
                  <a:lnTo>
                    <a:pt x="6509" y="21981"/>
                  </a:lnTo>
                  <a:lnTo>
                    <a:pt x="6604" y="21887"/>
                  </a:lnTo>
                  <a:lnTo>
                    <a:pt x="6698" y="21887"/>
                  </a:lnTo>
                  <a:lnTo>
                    <a:pt x="6698" y="22076"/>
                  </a:lnTo>
                  <a:lnTo>
                    <a:pt x="6509" y="22076"/>
                  </a:lnTo>
                  <a:lnTo>
                    <a:pt x="7075" y="22547"/>
                  </a:lnTo>
                  <a:lnTo>
                    <a:pt x="7924" y="23113"/>
                  </a:lnTo>
                  <a:lnTo>
                    <a:pt x="8773" y="23585"/>
                  </a:lnTo>
                  <a:lnTo>
                    <a:pt x="9245" y="23679"/>
                  </a:lnTo>
                  <a:lnTo>
                    <a:pt x="9622" y="23679"/>
                  </a:lnTo>
                  <a:lnTo>
                    <a:pt x="9528" y="23868"/>
                  </a:lnTo>
                  <a:lnTo>
                    <a:pt x="9622" y="23962"/>
                  </a:lnTo>
                  <a:lnTo>
                    <a:pt x="10094" y="24151"/>
                  </a:lnTo>
                  <a:lnTo>
                    <a:pt x="10660" y="24151"/>
                  </a:lnTo>
                  <a:lnTo>
                    <a:pt x="11226" y="24340"/>
                  </a:lnTo>
                  <a:lnTo>
                    <a:pt x="11981" y="24811"/>
                  </a:lnTo>
                  <a:lnTo>
                    <a:pt x="13113" y="25377"/>
                  </a:lnTo>
                  <a:lnTo>
                    <a:pt x="13490" y="25377"/>
                  </a:lnTo>
                  <a:lnTo>
                    <a:pt x="13868" y="25472"/>
                  </a:lnTo>
                  <a:lnTo>
                    <a:pt x="14811" y="25660"/>
                  </a:lnTo>
                  <a:lnTo>
                    <a:pt x="16320" y="26226"/>
                  </a:lnTo>
                  <a:lnTo>
                    <a:pt x="16415" y="26132"/>
                  </a:lnTo>
                  <a:lnTo>
                    <a:pt x="16604" y="26038"/>
                  </a:lnTo>
                  <a:lnTo>
                    <a:pt x="17264" y="26132"/>
                  </a:lnTo>
                  <a:lnTo>
                    <a:pt x="18490" y="26321"/>
                  </a:lnTo>
                  <a:lnTo>
                    <a:pt x="19056" y="26415"/>
                  </a:lnTo>
                  <a:lnTo>
                    <a:pt x="19811" y="26415"/>
                  </a:lnTo>
                  <a:lnTo>
                    <a:pt x="19905" y="26226"/>
                  </a:lnTo>
                  <a:lnTo>
                    <a:pt x="20094" y="26132"/>
                  </a:lnTo>
                  <a:lnTo>
                    <a:pt x="20283" y="26132"/>
                  </a:lnTo>
                  <a:lnTo>
                    <a:pt x="20188" y="26321"/>
                  </a:lnTo>
                  <a:lnTo>
                    <a:pt x="20754" y="26226"/>
                  </a:lnTo>
                  <a:lnTo>
                    <a:pt x="21415" y="26132"/>
                  </a:lnTo>
                  <a:lnTo>
                    <a:pt x="21981" y="26038"/>
                  </a:lnTo>
                  <a:lnTo>
                    <a:pt x="22641" y="25849"/>
                  </a:lnTo>
                  <a:lnTo>
                    <a:pt x="22641" y="25943"/>
                  </a:lnTo>
                  <a:lnTo>
                    <a:pt x="23113" y="25943"/>
                  </a:lnTo>
                  <a:lnTo>
                    <a:pt x="23679" y="25849"/>
                  </a:lnTo>
                  <a:lnTo>
                    <a:pt x="24151" y="25566"/>
                  </a:lnTo>
                  <a:lnTo>
                    <a:pt x="24811" y="25283"/>
                  </a:lnTo>
                  <a:lnTo>
                    <a:pt x="25943" y="24906"/>
                  </a:lnTo>
                  <a:lnTo>
                    <a:pt x="26603" y="24717"/>
                  </a:lnTo>
                  <a:lnTo>
                    <a:pt x="27358" y="24340"/>
                  </a:lnTo>
                  <a:lnTo>
                    <a:pt x="28113" y="23962"/>
                  </a:lnTo>
                  <a:lnTo>
                    <a:pt x="28867" y="23396"/>
                  </a:lnTo>
                  <a:lnTo>
                    <a:pt x="28867" y="23491"/>
                  </a:lnTo>
                  <a:lnTo>
                    <a:pt x="28773" y="23585"/>
                  </a:lnTo>
                  <a:lnTo>
                    <a:pt x="28679" y="23679"/>
                  </a:lnTo>
                  <a:lnTo>
                    <a:pt x="28490" y="23868"/>
                  </a:lnTo>
                  <a:lnTo>
                    <a:pt x="28396" y="23868"/>
                  </a:lnTo>
                  <a:lnTo>
                    <a:pt x="28490" y="23962"/>
                  </a:lnTo>
                  <a:lnTo>
                    <a:pt x="29056" y="23302"/>
                  </a:lnTo>
                  <a:lnTo>
                    <a:pt x="29433" y="23113"/>
                  </a:lnTo>
                  <a:lnTo>
                    <a:pt x="29528" y="23113"/>
                  </a:lnTo>
                  <a:lnTo>
                    <a:pt x="29528" y="23208"/>
                  </a:lnTo>
                  <a:lnTo>
                    <a:pt x="30094" y="22736"/>
                  </a:lnTo>
                  <a:lnTo>
                    <a:pt x="30377" y="22547"/>
                  </a:lnTo>
                  <a:lnTo>
                    <a:pt x="30660" y="22264"/>
                  </a:lnTo>
                  <a:lnTo>
                    <a:pt x="30754" y="22264"/>
                  </a:lnTo>
                  <a:lnTo>
                    <a:pt x="30754" y="22170"/>
                  </a:lnTo>
                  <a:lnTo>
                    <a:pt x="30754" y="21981"/>
                  </a:lnTo>
                  <a:lnTo>
                    <a:pt x="30754" y="21793"/>
                  </a:lnTo>
                  <a:lnTo>
                    <a:pt x="31132" y="21793"/>
                  </a:lnTo>
                  <a:lnTo>
                    <a:pt x="31226" y="21981"/>
                  </a:lnTo>
                  <a:lnTo>
                    <a:pt x="31415" y="21604"/>
                  </a:lnTo>
                  <a:lnTo>
                    <a:pt x="31509" y="21510"/>
                  </a:lnTo>
                  <a:lnTo>
                    <a:pt x="31603" y="21510"/>
                  </a:lnTo>
                  <a:lnTo>
                    <a:pt x="31698" y="21227"/>
                  </a:lnTo>
                  <a:lnTo>
                    <a:pt x="31886" y="21038"/>
                  </a:lnTo>
                  <a:lnTo>
                    <a:pt x="32264" y="20566"/>
                  </a:lnTo>
                  <a:lnTo>
                    <a:pt x="33207" y="20000"/>
                  </a:lnTo>
                  <a:lnTo>
                    <a:pt x="33018" y="20000"/>
                  </a:lnTo>
                  <a:lnTo>
                    <a:pt x="33396" y="19434"/>
                  </a:lnTo>
                  <a:lnTo>
                    <a:pt x="33584" y="18963"/>
                  </a:lnTo>
                  <a:lnTo>
                    <a:pt x="33679" y="18679"/>
                  </a:lnTo>
                  <a:lnTo>
                    <a:pt x="33962" y="18491"/>
                  </a:lnTo>
                  <a:lnTo>
                    <a:pt x="34150" y="18679"/>
                  </a:lnTo>
                  <a:lnTo>
                    <a:pt x="34339" y="18019"/>
                  </a:lnTo>
                  <a:lnTo>
                    <a:pt x="34433" y="18113"/>
                  </a:lnTo>
                  <a:lnTo>
                    <a:pt x="34528" y="18019"/>
                  </a:lnTo>
                  <a:lnTo>
                    <a:pt x="34622" y="17736"/>
                  </a:lnTo>
                  <a:lnTo>
                    <a:pt x="34716" y="17642"/>
                  </a:lnTo>
                  <a:lnTo>
                    <a:pt x="34905" y="17359"/>
                  </a:lnTo>
                  <a:lnTo>
                    <a:pt x="35282" y="16887"/>
                  </a:lnTo>
                  <a:lnTo>
                    <a:pt x="35282" y="16981"/>
                  </a:lnTo>
                  <a:lnTo>
                    <a:pt x="35282" y="17076"/>
                  </a:lnTo>
                  <a:lnTo>
                    <a:pt x="35282" y="17170"/>
                  </a:lnTo>
                  <a:lnTo>
                    <a:pt x="35377" y="17170"/>
                  </a:lnTo>
                  <a:lnTo>
                    <a:pt x="35565" y="16510"/>
                  </a:lnTo>
                  <a:lnTo>
                    <a:pt x="35754" y="16132"/>
                  </a:lnTo>
                  <a:lnTo>
                    <a:pt x="35943" y="15755"/>
                  </a:lnTo>
                  <a:lnTo>
                    <a:pt x="36226" y="15189"/>
                  </a:lnTo>
                  <a:lnTo>
                    <a:pt x="36698" y="14340"/>
                  </a:lnTo>
                  <a:lnTo>
                    <a:pt x="37075" y="13114"/>
                  </a:lnTo>
                  <a:lnTo>
                    <a:pt x="37358" y="12359"/>
                  </a:lnTo>
                  <a:lnTo>
                    <a:pt x="37452" y="12170"/>
                  </a:lnTo>
                  <a:lnTo>
                    <a:pt x="37641" y="11887"/>
                  </a:lnTo>
                  <a:lnTo>
                    <a:pt x="37641" y="11982"/>
                  </a:lnTo>
                  <a:lnTo>
                    <a:pt x="37641" y="12076"/>
                  </a:lnTo>
                  <a:lnTo>
                    <a:pt x="37735" y="11604"/>
                  </a:lnTo>
                  <a:lnTo>
                    <a:pt x="37547" y="11699"/>
                  </a:lnTo>
                  <a:lnTo>
                    <a:pt x="37452" y="11416"/>
                  </a:lnTo>
                  <a:lnTo>
                    <a:pt x="37547" y="11416"/>
                  </a:lnTo>
                  <a:lnTo>
                    <a:pt x="37641" y="11321"/>
                  </a:lnTo>
                  <a:lnTo>
                    <a:pt x="37735" y="11321"/>
                  </a:lnTo>
                  <a:lnTo>
                    <a:pt x="37735" y="11227"/>
                  </a:lnTo>
                  <a:lnTo>
                    <a:pt x="37641" y="10944"/>
                  </a:lnTo>
                  <a:lnTo>
                    <a:pt x="37735" y="10472"/>
                  </a:lnTo>
                  <a:lnTo>
                    <a:pt x="37924" y="10661"/>
                  </a:lnTo>
                  <a:lnTo>
                    <a:pt x="37830" y="10378"/>
                  </a:lnTo>
                  <a:lnTo>
                    <a:pt x="37924" y="10095"/>
                  </a:lnTo>
                  <a:lnTo>
                    <a:pt x="37924" y="10283"/>
                  </a:lnTo>
                  <a:lnTo>
                    <a:pt x="38018" y="10283"/>
                  </a:lnTo>
                  <a:lnTo>
                    <a:pt x="38207" y="9906"/>
                  </a:lnTo>
                  <a:lnTo>
                    <a:pt x="38301" y="9812"/>
                  </a:lnTo>
                  <a:lnTo>
                    <a:pt x="38113" y="9623"/>
                  </a:lnTo>
                  <a:lnTo>
                    <a:pt x="38113" y="9434"/>
                  </a:lnTo>
                  <a:lnTo>
                    <a:pt x="38113" y="9246"/>
                  </a:lnTo>
                  <a:lnTo>
                    <a:pt x="38018" y="8963"/>
                  </a:lnTo>
                  <a:lnTo>
                    <a:pt x="38207" y="9151"/>
                  </a:lnTo>
                  <a:lnTo>
                    <a:pt x="38301" y="9057"/>
                  </a:lnTo>
                  <a:lnTo>
                    <a:pt x="38490" y="8680"/>
                  </a:lnTo>
                  <a:lnTo>
                    <a:pt x="38679" y="8302"/>
                  </a:lnTo>
                  <a:lnTo>
                    <a:pt x="38490" y="8302"/>
                  </a:lnTo>
                  <a:lnTo>
                    <a:pt x="38490" y="8114"/>
                  </a:lnTo>
                  <a:lnTo>
                    <a:pt x="38490" y="7831"/>
                  </a:lnTo>
                  <a:lnTo>
                    <a:pt x="38584" y="7642"/>
                  </a:lnTo>
                  <a:lnTo>
                    <a:pt x="38584" y="7359"/>
                  </a:lnTo>
                  <a:lnTo>
                    <a:pt x="38396" y="6793"/>
                  </a:lnTo>
                  <a:lnTo>
                    <a:pt x="38207" y="6321"/>
                  </a:lnTo>
                  <a:lnTo>
                    <a:pt x="38301" y="6321"/>
                  </a:lnTo>
                  <a:lnTo>
                    <a:pt x="38396" y="6416"/>
                  </a:lnTo>
                  <a:lnTo>
                    <a:pt x="38396" y="6133"/>
                  </a:lnTo>
                  <a:lnTo>
                    <a:pt x="38490" y="5850"/>
                  </a:lnTo>
                  <a:lnTo>
                    <a:pt x="38490" y="5567"/>
                  </a:lnTo>
                  <a:lnTo>
                    <a:pt x="38584" y="5567"/>
                  </a:lnTo>
                  <a:lnTo>
                    <a:pt x="38679" y="5661"/>
                  </a:lnTo>
                  <a:lnTo>
                    <a:pt x="38490" y="5189"/>
                  </a:lnTo>
                  <a:lnTo>
                    <a:pt x="38679" y="5284"/>
                  </a:lnTo>
                  <a:lnTo>
                    <a:pt x="38584" y="5001"/>
                  </a:lnTo>
                  <a:lnTo>
                    <a:pt x="38490" y="5095"/>
                  </a:lnTo>
                  <a:lnTo>
                    <a:pt x="38396" y="5095"/>
                  </a:lnTo>
                  <a:lnTo>
                    <a:pt x="38396" y="5001"/>
                  </a:lnTo>
                  <a:lnTo>
                    <a:pt x="38301" y="5095"/>
                  </a:lnTo>
                  <a:lnTo>
                    <a:pt x="38207" y="5189"/>
                  </a:lnTo>
                  <a:lnTo>
                    <a:pt x="38301" y="5378"/>
                  </a:lnTo>
                  <a:lnTo>
                    <a:pt x="38396" y="5755"/>
                  </a:lnTo>
                  <a:lnTo>
                    <a:pt x="38396" y="5755"/>
                  </a:lnTo>
                  <a:lnTo>
                    <a:pt x="38207" y="5661"/>
                  </a:lnTo>
                  <a:lnTo>
                    <a:pt x="38396" y="5944"/>
                  </a:lnTo>
                  <a:lnTo>
                    <a:pt x="38207" y="6038"/>
                  </a:lnTo>
                  <a:lnTo>
                    <a:pt x="38113" y="5944"/>
                  </a:lnTo>
                  <a:lnTo>
                    <a:pt x="38113" y="6038"/>
                  </a:lnTo>
                  <a:lnTo>
                    <a:pt x="38113" y="6133"/>
                  </a:lnTo>
                  <a:lnTo>
                    <a:pt x="38113" y="6416"/>
                  </a:lnTo>
                  <a:lnTo>
                    <a:pt x="38018" y="6416"/>
                  </a:lnTo>
                  <a:lnTo>
                    <a:pt x="38018" y="6887"/>
                  </a:lnTo>
                  <a:lnTo>
                    <a:pt x="38018" y="7076"/>
                  </a:lnTo>
                  <a:lnTo>
                    <a:pt x="38113" y="7170"/>
                  </a:lnTo>
                  <a:lnTo>
                    <a:pt x="38207" y="7170"/>
                  </a:lnTo>
                  <a:lnTo>
                    <a:pt x="38301" y="7359"/>
                  </a:lnTo>
                  <a:lnTo>
                    <a:pt x="37830" y="7548"/>
                  </a:lnTo>
                  <a:lnTo>
                    <a:pt x="38018" y="7642"/>
                  </a:lnTo>
                  <a:lnTo>
                    <a:pt x="38113" y="8019"/>
                  </a:lnTo>
                  <a:lnTo>
                    <a:pt x="38113" y="8302"/>
                  </a:lnTo>
                  <a:lnTo>
                    <a:pt x="38018" y="8397"/>
                  </a:lnTo>
                  <a:lnTo>
                    <a:pt x="37830" y="8397"/>
                  </a:lnTo>
                  <a:lnTo>
                    <a:pt x="37924" y="8585"/>
                  </a:lnTo>
                  <a:lnTo>
                    <a:pt x="38018" y="8774"/>
                  </a:lnTo>
                  <a:lnTo>
                    <a:pt x="37924" y="8963"/>
                  </a:lnTo>
                  <a:lnTo>
                    <a:pt x="37830" y="8774"/>
                  </a:lnTo>
                  <a:lnTo>
                    <a:pt x="37641" y="8868"/>
                  </a:lnTo>
                  <a:lnTo>
                    <a:pt x="37735" y="8963"/>
                  </a:lnTo>
                  <a:lnTo>
                    <a:pt x="37735" y="9246"/>
                  </a:lnTo>
                  <a:lnTo>
                    <a:pt x="37641" y="9812"/>
                  </a:lnTo>
                  <a:lnTo>
                    <a:pt x="37358" y="10378"/>
                  </a:lnTo>
                  <a:lnTo>
                    <a:pt x="37169" y="10755"/>
                  </a:lnTo>
                  <a:lnTo>
                    <a:pt x="37358" y="11038"/>
                  </a:lnTo>
                  <a:lnTo>
                    <a:pt x="37264" y="11321"/>
                  </a:lnTo>
                  <a:lnTo>
                    <a:pt x="37075" y="11227"/>
                  </a:lnTo>
                  <a:lnTo>
                    <a:pt x="37075" y="11321"/>
                  </a:lnTo>
                  <a:lnTo>
                    <a:pt x="37075" y="11604"/>
                  </a:lnTo>
                  <a:lnTo>
                    <a:pt x="36981" y="11510"/>
                  </a:lnTo>
                  <a:lnTo>
                    <a:pt x="36886" y="11887"/>
                  </a:lnTo>
                  <a:lnTo>
                    <a:pt x="36792" y="12265"/>
                  </a:lnTo>
                  <a:lnTo>
                    <a:pt x="36886" y="12359"/>
                  </a:lnTo>
                  <a:lnTo>
                    <a:pt x="37169" y="12359"/>
                  </a:lnTo>
                  <a:lnTo>
                    <a:pt x="37264" y="12548"/>
                  </a:lnTo>
                  <a:lnTo>
                    <a:pt x="37075" y="12453"/>
                  </a:lnTo>
                  <a:lnTo>
                    <a:pt x="36981" y="12548"/>
                  </a:lnTo>
                  <a:lnTo>
                    <a:pt x="36886" y="12359"/>
                  </a:lnTo>
                  <a:lnTo>
                    <a:pt x="36981" y="12642"/>
                  </a:lnTo>
                  <a:lnTo>
                    <a:pt x="36981" y="12642"/>
                  </a:lnTo>
                  <a:lnTo>
                    <a:pt x="36886" y="12548"/>
                  </a:lnTo>
                  <a:lnTo>
                    <a:pt x="36792" y="12453"/>
                  </a:lnTo>
                  <a:lnTo>
                    <a:pt x="36414" y="13114"/>
                  </a:lnTo>
                  <a:lnTo>
                    <a:pt x="36320" y="13491"/>
                  </a:lnTo>
                  <a:lnTo>
                    <a:pt x="36320" y="13868"/>
                  </a:lnTo>
                  <a:lnTo>
                    <a:pt x="35754" y="15095"/>
                  </a:lnTo>
                  <a:lnTo>
                    <a:pt x="35377" y="15755"/>
                  </a:lnTo>
                  <a:lnTo>
                    <a:pt x="34999" y="16227"/>
                  </a:lnTo>
                  <a:lnTo>
                    <a:pt x="34999" y="16038"/>
                  </a:lnTo>
                  <a:lnTo>
                    <a:pt x="34716" y="16321"/>
                  </a:lnTo>
                  <a:lnTo>
                    <a:pt x="34528" y="16698"/>
                  </a:lnTo>
                  <a:lnTo>
                    <a:pt x="34528" y="16698"/>
                  </a:lnTo>
                  <a:lnTo>
                    <a:pt x="34716" y="16604"/>
                  </a:lnTo>
                  <a:lnTo>
                    <a:pt x="34150" y="17170"/>
                  </a:lnTo>
                  <a:lnTo>
                    <a:pt x="33584" y="17736"/>
                  </a:lnTo>
                  <a:lnTo>
                    <a:pt x="33679" y="17830"/>
                  </a:lnTo>
                  <a:lnTo>
                    <a:pt x="33773" y="17736"/>
                  </a:lnTo>
                  <a:lnTo>
                    <a:pt x="33867" y="17736"/>
                  </a:lnTo>
                  <a:lnTo>
                    <a:pt x="33867" y="17830"/>
                  </a:lnTo>
                  <a:lnTo>
                    <a:pt x="33679" y="17925"/>
                  </a:lnTo>
                  <a:lnTo>
                    <a:pt x="33490" y="18019"/>
                  </a:lnTo>
                  <a:lnTo>
                    <a:pt x="33396" y="18113"/>
                  </a:lnTo>
                  <a:lnTo>
                    <a:pt x="33207" y="18208"/>
                  </a:lnTo>
                  <a:lnTo>
                    <a:pt x="33113" y="18585"/>
                  </a:lnTo>
                  <a:lnTo>
                    <a:pt x="33207" y="18679"/>
                  </a:lnTo>
                  <a:lnTo>
                    <a:pt x="33207" y="18774"/>
                  </a:lnTo>
                  <a:lnTo>
                    <a:pt x="33018" y="18963"/>
                  </a:lnTo>
                  <a:lnTo>
                    <a:pt x="32924" y="18963"/>
                  </a:lnTo>
                  <a:lnTo>
                    <a:pt x="32924" y="18868"/>
                  </a:lnTo>
                  <a:lnTo>
                    <a:pt x="32924" y="18679"/>
                  </a:lnTo>
                  <a:lnTo>
                    <a:pt x="32735" y="18868"/>
                  </a:lnTo>
                  <a:lnTo>
                    <a:pt x="32641" y="18963"/>
                  </a:lnTo>
                  <a:lnTo>
                    <a:pt x="32547" y="18963"/>
                  </a:lnTo>
                  <a:lnTo>
                    <a:pt x="32547" y="19057"/>
                  </a:lnTo>
                  <a:lnTo>
                    <a:pt x="32735" y="18963"/>
                  </a:lnTo>
                  <a:lnTo>
                    <a:pt x="32735" y="18963"/>
                  </a:lnTo>
                  <a:lnTo>
                    <a:pt x="32075" y="19717"/>
                  </a:lnTo>
                  <a:lnTo>
                    <a:pt x="31698" y="20000"/>
                  </a:lnTo>
                  <a:lnTo>
                    <a:pt x="31603" y="20000"/>
                  </a:lnTo>
                  <a:lnTo>
                    <a:pt x="31603" y="19906"/>
                  </a:lnTo>
                  <a:lnTo>
                    <a:pt x="31320" y="20095"/>
                  </a:lnTo>
                  <a:lnTo>
                    <a:pt x="31037" y="20283"/>
                  </a:lnTo>
                  <a:lnTo>
                    <a:pt x="31132" y="20095"/>
                  </a:lnTo>
                  <a:lnTo>
                    <a:pt x="30943" y="20283"/>
                  </a:lnTo>
                  <a:lnTo>
                    <a:pt x="31132" y="20378"/>
                  </a:lnTo>
                  <a:lnTo>
                    <a:pt x="31037" y="20661"/>
                  </a:lnTo>
                  <a:lnTo>
                    <a:pt x="30849" y="20849"/>
                  </a:lnTo>
                  <a:lnTo>
                    <a:pt x="30754" y="20944"/>
                  </a:lnTo>
                  <a:lnTo>
                    <a:pt x="30660" y="20849"/>
                  </a:lnTo>
                  <a:lnTo>
                    <a:pt x="30849" y="20755"/>
                  </a:lnTo>
                  <a:lnTo>
                    <a:pt x="30754" y="20755"/>
                  </a:lnTo>
                  <a:lnTo>
                    <a:pt x="30754" y="20661"/>
                  </a:lnTo>
                  <a:lnTo>
                    <a:pt x="30754" y="20566"/>
                  </a:lnTo>
                  <a:lnTo>
                    <a:pt x="30660" y="20661"/>
                  </a:lnTo>
                  <a:lnTo>
                    <a:pt x="30471" y="20849"/>
                  </a:lnTo>
                  <a:lnTo>
                    <a:pt x="30094" y="21038"/>
                  </a:lnTo>
                  <a:lnTo>
                    <a:pt x="30188" y="21038"/>
                  </a:lnTo>
                  <a:lnTo>
                    <a:pt x="30188" y="21227"/>
                  </a:lnTo>
                  <a:lnTo>
                    <a:pt x="29905" y="21604"/>
                  </a:lnTo>
                  <a:lnTo>
                    <a:pt x="30188" y="21415"/>
                  </a:lnTo>
                  <a:lnTo>
                    <a:pt x="29905" y="21793"/>
                  </a:lnTo>
                  <a:lnTo>
                    <a:pt x="29905" y="21698"/>
                  </a:lnTo>
                  <a:lnTo>
                    <a:pt x="29811" y="21793"/>
                  </a:lnTo>
                  <a:lnTo>
                    <a:pt x="29716" y="21887"/>
                  </a:lnTo>
                  <a:lnTo>
                    <a:pt x="29339" y="21981"/>
                  </a:lnTo>
                  <a:lnTo>
                    <a:pt x="28867" y="21981"/>
                  </a:lnTo>
                  <a:lnTo>
                    <a:pt x="28773" y="22076"/>
                  </a:lnTo>
                  <a:lnTo>
                    <a:pt x="28584" y="22170"/>
                  </a:lnTo>
                  <a:lnTo>
                    <a:pt x="28679" y="22264"/>
                  </a:lnTo>
                  <a:lnTo>
                    <a:pt x="28679" y="22453"/>
                  </a:lnTo>
                  <a:lnTo>
                    <a:pt x="28962" y="22076"/>
                  </a:lnTo>
                  <a:lnTo>
                    <a:pt x="28867" y="22453"/>
                  </a:lnTo>
                  <a:lnTo>
                    <a:pt x="29150" y="22264"/>
                  </a:lnTo>
                  <a:lnTo>
                    <a:pt x="29150" y="22359"/>
                  </a:lnTo>
                  <a:lnTo>
                    <a:pt x="28679" y="22642"/>
                  </a:lnTo>
                  <a:lnTo>
                    <a:pt x="28490" y="22547"/>
                  </a:lnTo>
                  <a:lnTo>
                    <a:pt x="28396" y="22453"/>
                  </a:lnTo>
                  <a:lnTo>
                    <a:pt x="28301" y="22453"/>
                  </a:lnTo>
                  <a:lnTo>
                    <a:pt x="28207" y="22547"/>
                  </a:lnTo>
                  <a:lnTo>
                    <a:pt x="27924" y="22736"/>
                  </a:lnTo>
                  <a:lnTo>
                    <a:pt x="27641" y="22925"/>
                  </a:lnTo>
                  <a:lnTo>
                    <a:pt x="27735" y="22925"/>
                  </a:lnTo>
                  <a:lnTo>
                    <a:pt x="26886" y="23491"/>
                  </a:lnTo>
                  <a:lnTo>
                    <a:pt x="26132" y="23962"/>
                  </a:lnTo>
                  <a:lnTo>
                    <a:pt x="26132" y="23774"/>
                  </a:lnTo>
                  <a:lnTo>
                    <a:pt x="26226" y="23585"/>
                  </a:lnTo>
                  <a:lnTo>
                    <a:pt x="25754" y="23868"/>
                  </a:lnTo>
                  <a:lnTo>
                    <a:pt x="25471" y="24151"/>
                  </a:lnTo>
                  <a:lnTo>
                    <a:pt x="25377" y="24245"/>
                  </a:lnTo>
                  <a:lnTo>
                    <a:pt x="25471" y="24340"/>
                  </a:lnTo>
                  <a:lnTo>
                    <a:pt x="25188" y="24245"/>
                  </a:lnTo>
                  <a:lnTo>
                    <a:pt x="24905" y="24245"/>
                  </a:lnTo>
                  <a:lnTo>
                    <a:pt x="24434" y="24340"/>
                  </a:lnTo>
                  <a:lnTo>
                    <a:pt x="23585" y="24811"/>
                  </a:lnTo>
                  <a:lnTo>
                    <a:pt x="23207" y="24906"/>
                  </a:lnTo>
                  <a:lnTo>
                    <a:pt x="22924" y="25000"/>
                  </a:lnTo>
                  <a:lnTo>
                    <a:pt x="22830" y="24906"/>
                  </a:lnTo>
                  <a:lnTo>
                    <a:pt x="22924" y="24811"/>
                  </a:lnTo>
                  <a:lnTo>
                    <a:pt x="22830" y="24717"/>
                  </a:lnTo>
                  <a:lnTo>
                    <a:pt x="21886" y="24717"/>
                  </a:lnTo>
                  <a:lnTo>
                    <a:pt x="21509" y="24906"/>
                  </a:lnTo>
                  <a:lnTo>
                    <a:pt x="21037" y="25189"/>
                  </a:lnTo>
                  <a:lnTo>
                    <a:pt x="20660" y="25283"/>
                  </a:lnTo>
                  <a:lnTo>
                    <a:pt x="20754" y="25189"/>
                  </a:lnTo>
                  <a:lnTo>
                    <a:pt x="20754" y="25094"/>
                  </a:lnTo>
                  <a:lnTo>
                    <a:pt x="20471" y="25283"/>
                  </a:lnTo>
                  <a:lnTo>
                    <a:pt x="20377" y="25377"/>
                  </a:lnTo>
                  <a:lnTo>
                    <a:pt x="20188" y="25094"/>
                  </a:lnTo>
                  <a:lnTo>
                    <a:pt x="20471" y="25094"/>
                  </a:lnTo>
                  <a:lnTo>
                    <a:pt x="20094" y="25000"/>
                  </a:lnTo>
                  <a:lnTo>
                    <a:pt x="19339" y="25094"/>
                  </a:lnTo>
                  <a:lnTo>
                    <a:pt x="18019" y="25377"/>
                  </a:lnTo>
                  <a:lnTo>
                    <a:pt x="18019" y="25377"/>
                  </a:lnTo>
                  <a:lnTo>
                    <a:pt x="18679" y="25000"/>
                  </a:lnTo>
                  <a:lnTo>
                    <a:pt x="18396" y="25000"/>
                  </a:lnTo>
                  <a:lnTo>
                    <a:pt x="18113" y="25094"/>
                  </a:lnTo>
                  <a:lnTo>
                    <a:pt x="17830" y="25094"/>
                  </a:lnTo>
                  <a:lnTo>
                    <a:pt x="17075" y="25000"/>
                  </a:lnTo>
                  <a:lnTo>
                    <a:pt x="15943" y="24717"/>
                  </a:lnTo>
                  <a:lnTo>
                    <a:pt x="15094" y="24623"/>
                  </a:lnTo>
                  <a:lnTo>
                    <a:pt x="14811" y="24528"/>
                  </a:lnTo>
                  <a:lnTo>
                    <a:pt x="14764" y="24481"/>
                  </a:lnTo>
                  <a:lnTo>
                    <a:pt x="14764" y="24481"/>
                  </a:lnTo>
                  <a:lnTo>
                    <a:pt x="14717" y="24528"/>
                  </a:lnTo>
                  <a:lnTo>
                    <a:pt x="14339" y="24340"/>
                  </a:lnTo>
                  <a:lnTo>
                    <a:pt x="13868" y="24057"/>
                  </a:lnTo>
                  <a:lnTo>
                    <a:pt x="13868" y="24057"/>
                  </a:lnTo>
                  <a:lnTo>
                    <a:pt x="14056" y="24245"/>
                  </a:lnTo>
                  <a:lnTo>
                    <a:pt x="13868" y="24245"/>
                  </a:lnTo>
                  <a:lnTo>
                    <a:pt x="13679" y="24151"/>
                  </a:lnTo>
                  <a:lnTo>
                    <a:pt x="13585" y="23962"/>
                  </a:lnTo>
                  <a:lnTo>
                    <a:pt x="13396" y="23962"/>
                  </a:lnTo>
                  <a:lnTo>
                    <a:pt x="13490" y="23868"/>
                  </a:lnTo>
                  <a:lnTo>
                    <a:pt x="12924" y="23868"/>
                  </a:lnTo>
                  <a:lnTo>
                    <a:pt x="12170" y="23679"/>
                  </a:lnTo>
                  <a:lnTo>
                    <a:pt x="11509" y="23491"/>
                  </a:lnTo>
                  <a:lnTo>
                    <a:pt x="11226" y="23302"/>
                  </a:lnTo>
                  <a:lnTo>
                    <a:pt x="11132" y="23113"/>
                  </a:lnTo>
                  <a:lnTo>
                    <a:pt x="10755" y="23113"/>
                  </a:lnTo>
                  <a:lnTo>
                    <a:pt x="10472" y="22925"/>
                  </a:lnTo>
                  <a:lnTo>
                    <a:pt x="10566" y="22925"/>
                  </a:lnTo>
                  <a:lnTo>
                    <a:pt x="10094" y="22736"/>
                  </a:lnTo>
                  <a:lnTo>
                    <a:pt x="9717" y="22642"/>
                  </a:lnTo>
                  <a:lnTo>
                    <a:pt x="9339" y="22642"/>
                  </a:lnTo>
                  <a:lnTo>
                    <a:pt x="9339" y="22453"/>
                  </a:lnTo>
                  <a:lnTo>
                    <a:pt x="9339" y="22264"/>
                  </a:lnTo>
                  <a:lnTo>
                    <a:pt x="9056" y="21981"/>
                  </a:lnTo>
                  <a:lnTo>
                    <a:pt x="7924" y="21321"/>
                  </a:lnTo>
                  <a:lnTo>
                    <a:pt x="7453" y="21038"/>
                  </a:lnTo>
                  <a:lnTo>
                    <a:pt x="6887" y="20566"/>
                  </a:lnTo>
                  <a:lnTo>
                    <a:pt x="6132" y="19906"/>
                  </a:lnTo>
                  <a:lnTo>
                    <a:pt x="5755" y="19717"/>
                  </a:lnTo>
                  <a:lnTo>
                    <a:pt x="5660" y="19623"/>
                  </a:lnTo>
                  <a:lnTo>
                    <a:pt x="5472" y="19623"/>
                  </a:lnTo>
                  <a:lnTo>
                    <a:pt x="5283" y="19246"/>
                  </a:lnTo>
                  <a:lnTo>
                    <a:pt x="4906" y="18774"/>
                  </a:lnTo>
                  <a:lnTo>
                    <a:pt x="4528" y="18302"/>
                  </a:lnTo>
                  <a:lnTo>
                    <a:pt x="4151" y="18019"/>
                  </a:lnTo>
                  <a:lnTo>
                    <a:pt x="4151" y="17736"/>
                  </a:lnTo>
                  <a:lnTo>
                    <a:pt x="4057" y="17547"/>
                  </a:lnTo>
                  <a:lnTo>
                    <a:pt x="3679" y="17076"/>
                  </a:lnTo>
                  <a:lnTo>
                    <a:pt x="3868" y="17076"/>
                  </a:lnTo>
                  <a:lnTo>
                    <a:pt x="3113" y="16887"/>
                  </a:lnTo>
                  <a:lnTo>
                    <a:pt x="3207" y="16604"/>
                  </a:lnTo>
                  <a:lnTo>
                    <a:pt x="3113" y="16227"/>
                  </a:lnTo>
                  <a:lnTo>
                    <a:pt x="2924" y="15849"/>
                  </a:lnTo>
                  <a:lnTo>
                    <a:pt x="2641" y="15661"/>
                  </a:lnTo>
                  <a:lnTo>
                    <a:pt x="2736" y="15566"/>
                  </a:lnTo>
                  <a:lnTo>
                    <a:pt x="2641" y="15472"/>
                  </a:lnTo>
                  <a:lnTo>
                    <a:pt x="2453" y="15095"/>
                  </a:lnTo>
                  <a:lnTo>
                    <a:pt x="1981" y="14529"/>
                  </a:lnTo>
                  <a:lnTo>
                    <a:pt x="2170" y="14434"/>
                  </a:lnTo>
                  <a:lnTo>
                    <a:pt x="1981" y="14340"/>
                  </a:lnTo>
                  <a:lnTo>
                    <a:pt x="1887" y="14246"/>
                  </a:lnTo>
                  <a:lnTo>
                    <a:pt x="1792" y="14151"/>
                  </a:lnTo>
                  <a:lnTo>
                    <a:pt x="1604" y="13680"/>
                  </a:lnTo>
                  <a:lnTo>
                    <a:pt x="1698" y="13774"/>
                  </a:lnTo>
                  <a:lnTo>
                    <a:pt x="1698" y="13774"/>
                  </a:lnTo>
                  <a:lnTo>
                    <a:pt x="1509" y="13302"/>
                  </a:lnTo>
                  <a:lnTo>
                    <a:pt x="1321" y="12831"/>
                  </a:lnTo>
                  <a:lnTo>
                    <a:pt x="1226" y="12453"/>
                  </a:lnTo>
                  <a:lnTo>
                    <a:pt x="1226" y="12170"/>
                  </a:lnTo>
                  <a:lnTo>
                    <a:pt x="1321" y="11982"/>
                  </a:lnTo>
                  <a:lnTo>
                    <a:pt x="1415" y="12453"/>
                  </a:lnTo>
                  <a:lnTo>
                    <a:pt x="1509" y="12359"/>
                  </a:lnTo>
                  <a:lnTo>
                    <a:pt x="1792" y="12359"/>
                  </a:lnTo>
                  <a:lnTo>
                    <a:pt x="1604" y="12170"/>
                  </a:lnTo>
                  <a:lnTo>
                    <a:pt x="1604" y="11887"/>
                  </a:lnTo>
                  <a:lnTo>
                    <a:pt x="1509" y="11227"/>
                  </a:lnTo>
                  <a:lnTo>
                    <a:pt x="1415" y="11132"/>
                  </a:lnTo>
                  <a:lnTo>
                    <a:pt x="1415" y="10944"/>
                  </a:lnTo>
                  <a:lnTo>
                    <a:pt x="1321" y="10849"/>
                  </a:lnTo>
                  <a:lnTo>
                    <a:pt x="1226" y="10849"/>
                  </a:lnTo>
                  <a:lnTo>
                    <a:pt x="1226" y="11038"/>
                  </a:lnTo>
                  <a:lnTo>
                    <a:pt x="1321" y="11321"/>
                  </a:lnTo>
                  <a:lnTo>
                    <a:pt x="1132" y="11227"/>
                  </a:lnTo>
                  <a:lnTo>
                    <a:pt x="1132" y="11132"/>
                  </a:lnTo>
                  <a:lnTo>
                    <a:pt x="1132" y="11038"/>
                  </a:lnTo>
                  <a:lnTo>
                    <a:pt x="943" y="10849"/>
                  </a:lnTo>
                  <a:lnTo>
                    <a:pt x="1038" y="10661"/>
                  </a:lnTo>
                  <a:lnTo>
                    <a:pt x="1132" y="10378"/>
                  </a:lnTo>
                  <a:lnTo>
                    <a:pt x="1226" y="9812"/>
                  </a:lnTo>
                  <a:lnTo>
                    <a:pt x="1132" y="9340"/>
                  </a:lnTo>
                  <a:lnTo>
                    <a:pt x="1132" y="9151"/>
                  </a:lnTo>
                  <a:lnTo>
                    <a:pt x="1226" y="9057"/>
                  </a:lnTo>
                  <a:lnTo>
                    <a:pt x="1226" y="8491"/>
                  </a:lnTo>
                  <a:lnTo>
                    <a:pt x="1321" y="7831"/>
                  </a:lnTo>
                  <a:lnTo>
                    <a:pt x="1604" y="6416"/>
                  </a:lnTo>
                  <a:lnTo>
                    <a:pt x="1981" y="4906"/>
                  </a:lnTo>
                  <a:lnTo>
                    <a:pt x="2453" y="3302"/>
                  </a:lnTo>
                  <a:lnTo>
                    <a:pt x="2736" y="2359"/>
                  </a:lnTo>
                  <a:lnTo>
                    <a:pt x="2924" y="1887"/>
                  </a:lnTo>
                  <a:lnTo>
                    <a:pt x="3019" y="1416"/>
                  </a:lnTo>
                  <a:lnTo>
                    <a:pt x="3302" y="1133"/>
                  </a:lnTo>
                  <a:lnTo>
                    <a:pt x="3491" y="755"/>
                  </a:lnTo>
                  <a:lnTo>
                    <a:pt x="3585" y="567"/>
                  </a:lnTo>
                  <a:lnTo>
                    <a:pt x="3585" y="472"/>
                  </a:lnTo>
                  <a:lnTo>
                    <a:pt x="3491" y="378"/>
                  </a:lnTo>
                  <a:lnTo>
                    <a:pt x="3302" y="284"/>
                  </a:lnTo>
                  <a:lnTo>
                    <a:pt x="3207" y="95"/>
                  </a:lnTo>
                  <a:lnTo>
                    <a:pt x="3113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8" name="Google Shape;108;p17"/>
            <p:cNvSpPr/>
            <p:nvPr/>
          </p:nvSpPr>
          <p:spPr>
            <a:xfrm>
              <a:off x="1091875" y="1951850"/>
              <a:ext cx="188700" cy="136800"/>
            </a:xfrm>
            <a:custGeom>
              <a:rect b="b" l="l" r="r" t="t"/>
              <a:pathLst>
                <a:path extrusionOk="0" h="5472" w="7548">
                  <a:moveTo>
                    <a:pt x="5000" y="0"/>
                  </a:moveTo>
                  <a:lnTo>
                    <a:pt x="4812" y="95"/>
                  </a:lnTo>
                  <a:lnTo>
                    <a:pt x="4717" y="95"/>
                  </a:lnTo>
                  <a:lnTo>
                    <a:pt x="4340" y="472"/>
                  </a:lnTo>
                  <a:lnTo>
                    <a:pt x="4057" y="566"/>
                  </a:lnTo>
                  <a:lnTo>
                    <a:pt x="3774" y="566"/>
                  </a:lnTo>
                  <a:lnTo>
                    <a:pt x="3397" y="378"/>
                  </a:lnTo>
                  <a:lnTo>
                    <a:pt x="3208" y="944"/>
                  </a:lnTo>
                  <a:lnTo>
                    <a:pt x="2548" y="1887"/>
                  </a:lnTo>
                  <a:lnTo>
                    <a:pt x="2170" y="2359"/>
                  </a:lnTo>
                  <a:lnTo>
                    <a:pt x="1793" y="2736"/>
                  </a:lnTo>
                  <a:lnTo>
                    <a:pt x="1415" y="2925"/>
                  </a:lnTo>
                  <a:lnTo>
                    <a:pt x="1321" y="2925"/>
                  </a:lnTo>
                  <a:lnTo>
                    <a:pt x="1227" y="2831"/>
                  </a:lnTo>
                  <a:lnTo>
                    <a:pt x="1321" y="3114"/>
                  </a:lnTo>
                  <a:lnTo>
                    <a:pt x="1132" y="3114"/>
                  </a:lnTo>
                  <a:lnTo>
                    <a:pt x="1227" y="3302"/>
                  </a:lnTo>
                  <a:lnTo>
                    <a:pt x="1227" y="3208"/>
                  </a:lnTo>
                  <a:lnTo>
                    <a:pt x="1321" y="3302"/>
                  </a:lnTo>
                  <a:lnTo>
                    <a:pt x="1510" y="3491"/>
                  </a:lnTo>
                  <a:lnTo>
                    <a:pt x="1321" y="3397"/>
                  </a:lnTo>
                  <a:lnTo>
                    <a:pt x="1132" y="3491"/>
                  </a:lnTo>
                  <a:lnTo>
                    <a:pt x="755" y="3963"/>
                  </a:lnTo>
                  <a:lnTo>
                    <a:pt x="472" y="4529"/>
                  </a:lnTo>
                  <a:lnTo>
                    <a:pt x="283" y="4623"/>
                  </a:lnTo>
                  <a:lnTo>
                    <a:pt x="0" y="4623"/>
                  </a:lnTo>
                  <a:lnTo>
                    <a:pt x="378" y="5095"/>
                  </a:lnTo>
                  <a:lnTo>
                    <a:pt x="944" y="5472"/>
                  </a:lnTo>
                  <a:lnTo>
                    <a:pt x="849" y="5378"/>
                  </a:lnTo>
                  <a:lnTo>
                    <a:pt x="944" y="5283"/>
                  </a:lnTo>
                  <a:lnTo>
                    <a:pt x="1132" y="5189"/>
                  </a:lnTo>
                  <a:lnTo>
                    <a:pt x="1321" y="5000"/>
                  </a:lnTo>
                  <a:lnTo>
                    <a:pt x="1321" y="4812"/>
                  </a:lnTo>
                  <a:lnTo>
                    <a:pt x="1227" y="4623"/>
                  </a:lnTo>
                  <a:lnTo>
                    <a:pt x="1227" y="4623"/>
                  </a:lnTo>
                  <a:lnTo>
                    <a:pt x="1510" y="4812"/>
                  </a:lnTo>
                  <a:lnTo>
                    <a:pt x="1415" y="4717"/>
                  </a:lnTo>
                  <a:lnTo>
                    <a:pt x="1415" y="4717"/>
                  </a:lnTo>
                  <a:lnTo>
                    <a:pt x="1604" y="4812"/>
                  </a:lnTo>
                  <a:lnTo>
                    <a:pt x="1698" y="4906"/>
                  </a:lnTo>
                  <a:lnTo>
                    <a:pt x="1604" y="4717"/>
                  </a:lnTo>
                  <a:lnTo>
                    <a:pt x="1415" y="4151"/>
                  </a:lnTo>
                  <a:lnTo>
                    <a:pt x="1510" y="4340"/>
                  </a:lnTo>
                  <a:lnTo>
                    <a:pt x="1887" y="4529"/>
                  </a:lnTo>
                  <a:lnTo>
                    <a:pt x="4812" y="1321"/>
                  </a:lnTo>
                  <a:lnTo>
                    <a:pt x="4812" y="1415"/>
                  </a:lnTo>
                  <a:lnTo>
                    <a:pt x="4812" y="1510"/>
                  </a:lnTo>
                  <a:lnTo>
                    <a:pt x="5095" y="1510"/>
                  </a:lnTo>
                  <a:lnTo>
                    <a:pt x="5000" y="1604"/>
                  </a:lnTo>
                  <a:lnTo>
                    <a:pt x="5000" y="1698"/>
                  </a:lnTo>
                  <a:lnTo>
                    <a:pt x="5189" y="1981"/>
                  </a:lnTo>
                  <a:lnTo>
                    <a:pt x="5472" y="2264"/>
                  </a:lnTo>
                  <a:lnTo>
                    <a:pt x="5661" y="2264"/>
                  </a:lnTo>
                  <a:lnTo>
                    <a:pt x="5944" y="2170"/>
                  </a:lnTo>
                  <a:lnTo>
                    <a:pt x="5661" y="2359"/>
                  </a:lnTo>
                  <a:lnTo>
                    <a:pt x="5566" y="2453"/>
                  </a:lnTo>
                  <a:lnTo>
                    <a:pt x="5566" y="2642"/>
                  </a:lnTo>
                  <a:lnTo>
                    <a:pt x="5661" y="2736"/>
                  </a:lnTo>
                  <a:lnTo>
                    <a:pt x="5944" y="2831"/>
                  </a:lnTo>
                  <a:lnTo>
                    <a:pt x="6132" y="2831"/>
                  </a:lnTo>
                  <a:lnTo>
                    <a:pt x="6227" y="3114"/>
                  </a:lnTo>
                  <a:lnTo>
                    <a:pt x="6415" y="3585"/>
                  </a:lnTo>
                  <a:lnTo>
                    <a:pt x="6698" y="4057"/>
                  </a:lnTo>
                  <a:lnTo>
                    <a:pt x="6887" y="4151"/>
                  </a:lnTo>
                  <a:lnTo>
                    <a:pt x="7076" y="4151"/>
                  </a:lnTo>
                  <a:lnTo>
                    <a:pt x="6887" y="4340"/>
                  </a:lnTo>
                  <a:lnTo>
                    <a:pt x="6793" y="4434"/>
                  </a:lnTo>
                  <a:lnTo>
                    <a:pt x="6887" y="4529"/>
                  </a:lnTo>
                  <a:lnTo>
                    <a:pt x="7076" y="4717"/>
                  </a:lnTo>
                  <a:lnTo>
                    <a:pt x="7453" y="4812"/>
                  </a:lnTo>
                  <a:lnTo>
                    <a:pt x="7264" y="5000"/>
                  </a:lnTo>
                  <a:lnTo>
                    <a:pt x="7076" y="5095"/>
                  </a:lnTo>
                  <a:lnTo>
                    <a:pt x="7359" y="5095"/>
                  </a:lnTo>
                  <a:lnTo>
                    <a:pt x="7547" y="4717"/>
                  </a:lnTo>
                  <a:lnTo>
                    <a:pt x="7453" y="4623"/>
                  </a:lnTo>
                  <a:lnTo>
                    <a:pt x="7264" y="4717"/>
                  </a:lnTo>
                  <a:lnTo>
                    <a:pt x="7453" y="4434"/>
                  </a:lnTo>
                  <a:lnTo>
                    <a:pt x="7453" y="4340"/>
                  </a:lnTo>
                  <a:lnTo>
                    <a:pt x="7453" y="4151"/>
                  </a:lnTo>
                  <a:lnTo>
                    <a:pt x="7170" y="3963"/>
                  </a:lnTo>
                  <a:lnTo>
                    <a:pt x="6793" y="3868"/>
                  </a:lnTo>
                  <a:lnTo>
                    <a:pt x="6981" y="3774"/>
                  </a:lnTo>
                  <a:lnTo>
                    <a:pt x="7264" y="3585"/>
                  </a:lnTo>
                  <a:lnTo>
                    <a:pt x="6981" y="3114"/>
                  </a:lnTo>
                  <a:lnTo>
                    <a:pt x="6698" y="2831"/>
                  </a:lnTo>
                  <a:lnTo>
                    <a:pt x="6415" y="2642"/>
                  </a:lnTo>
                  <a:lnTo>
                    <a:pt x="6604" y="2264"/>
                  </a:lnTo>
                  <a:lnTo>
                    <a:pt x="6887" y="1981"/>
                  </a:lnTo>
                  <a:lnTo>
                    <a:pt x="6415" y="2076"/>
                  </a:lnTo>
                  <a:lnTo>
                    <a:pt x="6604" y="1887"/>
                  </a:lnTo>
                  <a:lnTo>
                    <a:pt x="6227" y="1887"/>
                  </a:lnTo>
                  <a:lnTo>
                    <a:pt x="6415" y="1698"/>
                  </a:lnTo>
                  <a:lnTo>
                    <a:pt x="6510" y="1604"/>
                  </a:lnTo>
                  <a:lnTo>
                    <a:pt x="6510" y="1510"/>
                  </a:lnTo>
                  <a:lnTo>
                    <a:pt x="6227" y="1604"/>
                  </a:lnTo>
                  <a:lnTo>
                    <a:pt x="6132" y="1793"/>
                  </a:lnTo>
                  <a:lnTo>
                    <a:pt x="6132" y="1510"/>
                  </a:lnTo>
                  <a:lnTo>
                    <a:pt x="6038" y="1321"/>
                  </a:lnTo>
                  <a:lnTo>
                    <a:pt x="5755" y="944"/>
                  </a:lnTo>
                  <a:lnTo>
                    <a:pt x="5283" y="566"/>
                  </a:lnTo>
                  <a:lnTo>
                    <a:pt x="5095" y="283"/>
                  </a:lnTo>
                  <a:lnTo>
                    <a:pt x="5000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09" name="Google Shape;109;p17"/>
          <p:cNvGrpSpPr/>
          <p:nvPr/>
        </p:nvGrpSpPr>
        <p:grpSpPr>
          <a:xfrm flipH="1" rot="4843953">
            <a:off x="2064273" y="1817152"/>
            <a:ext cx="1166676" cy="1032863"/>
            <a:chOff x="1113100" y="2199475"/>
            <a:chExt cx="801900" cy="709925"/>
          </a:xfrm>
        </p:grpSpPr>
        <p:sp>
          <p:nvSpPr>
            <p:cNvPr id="110" name="Google Shape;110;p17"/>
            <p:cNvSpPr/>
            <p:nvPr/>
          </p:nvSpPr>
          <p:spPr>
            <a:xfrm>
              <a:off x="1113100" y="2291450"/>
              <a:ext cx="735850" cy="617950"/>
            </a:xfrm>
            <a:custGeom>
              <a:rect b="b" l="l" r="r" t="t"/>
              <a:pathLst>
                <a:path extrusionOk="0" h="24718" w="29434">
                  <a:moveTo>
                    <a:pt x="26604" y="13869"/>
                  </a:moveTo>
                  <a:lnTo>
                    <a:pt x="26509" y="13963"/>
                  </a:lnTo>
                  <a:lnTo>
                    <a:pt x="26509" y="14057"/>
                  </a:lnTo>
                  <a:lnTo>
                    <a:pt x="26604" y="14246"/>
                  </a:lnTo>
                  <a:lnTo>
                    <a:pt x="26604" y="13869"/>
                  </a:lnTo>
                  <a:close/>
                  <a:moveTo>
                    <a:pt x="7925" y="23397"/>
                  </a:moveTo>
                  <a:lnTo>
                    <a:pt x="8302" y="23491"/>
                  </a:lnTo>
                  <a:lnTo>
                    <a:pt x="8113" y="23491"/>
                  </a:lnTo>
                  <a:lnTo>
                    <a:pt x="7925" y="23397"/>
                  </a:lnTo>
                  <a:close/>
                  <a:moveTo>
                    <a:pt x="28962" y="1"/>
                  </a:moveTo>
                  <a:lnTo>
                    <a:pt x="28962" y="95"/>
                  </a:lnTo>
                  <a:lnTo>
                    <a:pt x="28774" y="284"/>
                  </a:lnTo>
                  <a:lnTo>
                    <a:pt x="28868" y="284"/>
                  </a:lnTo>
                  <a:lnTo>
                    <a:pt x="28868" y="567"/>
                  </a:lnTo>
                  <a:lnTo>
                    <a:pt x="28679" y="567"/>
                  </a:lnTo>
                  <a:lnTo>
                    <a:pt x="28868" y="661"/>
                  </a:lnTo>
                  <a:lnTo>
                    <a:pt x="28679" y="850"/>
                  </a:lnTo>
                  <a:lnTo>
                    <a:pt x="28679" y="1039"/>
                  </a:lnTo>
                  <a:lnTo>
                    <a:pt x="28585" y="1039"/>
                  </a:lnTo>
                  <a:lnTo>
                    <a:pt x="28491" y="1227"/>
                  </a:lnTo>
                  <a:lnTo>
                    <a:pt x="28679" y="1416"/>
                  </a:lnTo>
                  <a:lnTo>
                    <a:pt x="28962" y="1605"/>
                  </a:lnTo>
                  <a:lnTo>
                    <a:pt x="28585" y="1793"/>
                  </a:lnTo>
                  <a:lnTo>
                    <a:pt x="28868" y="1982"/>
                  </a:lnTo>
                  <a:lnTo>
                    <a:pt x="28962" y="2171"/>
                  </a:lnTo>
                  <a:lnTo>
                    <a:pt x="28868" y="2265"/>
                  </a:lnTo>
                  <a:lnTo>
                    <a:pt x="28774" y="2359"/>
                  </a:lnTo>
                  <a:lnTo>
                    <a:pt x="28868" y="2359"/>
                  </a:lnTo>
                  <a:lnTo>
                    <a:pt x="28774" y="2454"/>
                  </a:lnTo>
                  <a:lnTo>
                    <a:pt x="28868" y="2548"/>
                  </a:lnTo>
                  <a:lnTo>
                    <a:pt x="28868" y="2642"/>
                  </a:lnTo>
                  <a:lnTo>
                    <a:pt x="28585" y="2642"/>
                  </a:lnTo>
                  <a:lnTo>
                    <a:pt x="28679" y="2737"/>
                  </a:lnTo>
                  <a:lnTo>
                    <a:pt x="28774" y="2831"/>
                  </a:lnTo>
                  <a:lnTo>
                    <a:pt x="28774" y="3303"/>
                  </a:lnTo>
                  <a:lnTo>
                    <a:pt x="28679" y="3680"/>
                  </a:lnTo>
                  <a:lnTo>
                    <a:pt x="28585" y="3963"/>
                  </a:lnTo>
                  <a:lnTo>
                    <a:pt x="28774" y="4058"/>
                  </a:lnTo>
                  <a:lnTo>
                    <a:pt x="28774" y="4341"/>
                  </a:lnTo>
                  <a:lnTo>
                    <a:pt x="28585" y="4246"/>
                  </a:lnTo>
                  <a:lnTo>
                    <a:pt x="28585" y="4341"/>
                  </a:lnTo>
                  <a:lnTo>
                    <a:pt x="28679" y="4435"/>
                  </a:lnTo>
                  <a:lnTo>
                    <a:pt x="28491" y="4435"/>
                  </a:lnTo>
                  <a:lnTo>
                    <a:pt x="28585" y="4718"/>
                  </a:lnTo>
                  <a:lnTo>
                    <a:pt x="28491" y="5001"/>
                  </a:lnTo>
                  <a:lnTo>
                    <a:pt x="28774" y="4907"/>
                  </a:lnTo>
                  <a:lnTo>
                    <a:pt x="29057" y="5095"/>
                  </a:lnTo>
                  <a:lnTo>
                    <a:pt x="29057" y="5095"/>
                  </a:lnTo>
                  <a:lnTo>
                    <a:pt x="28774" y="5001"/>
                  </a:lnTo>
                  <a:lnTo>
                    <a:pt x="28679" y="5001"/>
                  </a:lnTo>
                  <a:lnTo>
                    <a:pt x="28774" y="5095"/>
                  </a:lnTo>
                  <a:lnTo>
                    <a:pt x="28585" y="5095"/>
                  </a:lnTo>
                  <a:lnTo>
                    <a:pt x="28396" y="5567"/>
                  </a:lnTo>
                  <a:lnTo>
                    <a:pt x="28396" y="5756"/>
                  </a:lnTo>
                  <a:lnTo>
                    <a:pt x="28585" y="6039"/>
                  </a:lnTo>
                  <a:lnTo>
                    <a:pt x="28396" y="6982"/>
                  </a:lnTo>
                  <a:lnTo>
                    <a:pt x="28302" y="7359"/>
                  </a:lnTo>
                  <a:lnTo>
                    <a:pt x="28113" y="7737"/>
                  </a:lnTo>
                  <a:lnTo>
                    <a:pt x="28113" y="7642"/>
                  </a:lnTo>
                  <a:lnTo>
                    <a:pt x="28113" y="7548"/>
                  </a:lnTo>
                  <a:lnTo>
                    <a:pt x="27830" y="8114"/>
                  </a:lnTo>
                  <a:lnTo>
                    <a:pt x="27830" y="8114"/>
                  </a:lnTo>
                  <a:lnTo>
                    <a:pt x="27924" y="8020"/>
                  </a:lnTo>
                  <a:lnTo>
                    <a:pt x="27453" y="8963"/>
                  </a:lnTo>
                  <a:lnTo>
                    <a:pt x="27736" y="8963"/>
                  </a:lnTo>
                  <a:lnTo>
                    <a:pt x="27547" y="9246"/>
                  </a:lnTo>
                  <a:lnTo>
                    <a:pt x="27547" y="9435"/>
                  </a:lnTo>
                  <a:lnTo>
                    <a:pt x="27641" y="9529"/>
                  </a:lnTo>
                  <a:lnTo>
                    <a:pt x="27641" y="9812"/>
                  </a:lnTo>
                  <a:lnTo>
                    <a:pt x="27547" y="9906"/>
                  </a:lnTo>
                  <a:lnTo>
                    <a:pt x="27453" y="9906"/>
                  </a:lnTo>
                  <a:lnTo>
                    <a:pt x="27358" y="9718"/>
                  </a:lnTo>
                  <a:lnTo>
                    <a:pt x="27264" y="9812"/>
                  </a:lnTo>
                  <a:lnTo>
                    <a:pt x="27075" y="9906"/>
                  </a:lnTo>
                  <a:lnTo>
                    <a:pt x="27170" y="10001"/>
                  </a:lnTo>
                  <a:lnTo>
                    <a:pt x="27075" y="10095"/>
                  </a:lnTo>
                  <a:lnTo>
                    <a:pt x="27075" y="10284"/>
                  </a:lnTo>
                  <a:lnTo>
                    <a:pt x="27170" y="10472"/>
                  </a:lnTo>
                  <a:lnTo>
                    <a:pt x="27170" y="10755"/>
                  </a:lnTo>
                  <a:lnTo>
                    <a:pt x="26792" y="10755"/>
                  </a:lnTo>
                  <a:lnTo>
                    <a:pt x="26698" y="10661"/>
                  </a:lnTo>
                  <a:lnTo>
                    <a:pt x="26698" y="10850"/>
                  </a:lnTo>
                  <a:lnTo>
                    <a:pt x="26604" y="10944"/>
                  </a:lnTo>
                  <a:lnTo>
                    <a:pt x="26415" y="10944"/>
                  </a:lnTo>
                  <a:lnTo>
                    <a:pt x="26415" y="11038"/>
                  </a:lnTo>
                  <a:lnTo>
                    <a:pt x="26509" y="11038"/>
                  </a:lnTo>
                  <a:lnTo>
                    <a:pt x="26604" y="11133"/>
                  </a:lnTo>
                  <a:lnTo>
                    <a:pt x="26604" y="11321"/>
                  </a:lnTo>
                  <a:lnTo>
                    <a:pt x="26604" y="11510"/>
                  </a:lnTo>
                  <a:lnTo>
                    <a:pt x="26509" y="11510"/>
                  </a:lnTo>
                  <a:lnTo>
                    <a:pt x="26509" y="11416"/>
                  </a:lnTo>
                  <a:lnTo>
                    <a:pt x="26415" y="11416"/>
                  </a:lnTo>
                  <a:lnTo>
                    <a:pt x="26415" y="11321"/>
                  </a:lnTo>
                  <a:lnTo>
                    <a:pt x="26321" y="11793"/>
                  </a:lnTo>
                  <a:lnTo>
                    <a:pt x="26226" y="11699"/>
                  </a:lnTo>
                  <a:lnTo>
                    <a:pt x="26132" y="11793"/>
                  </a:lnTo>
                  <a:lnTo>
                    <a:pt x="26226" y="11793"/>
                  </a:lnTo>
                  <a:lnTo>
                    <a:pt x="26321" y="12076"/>
                  </a:lnTo>
                  <a:lnTo>
                    <a:pt x="26415" y="12359"/>
                  </a:lnTo>
                  <a:lnTo>
                    <a:pt x="26038" y="12548"/>
                  </a:lnTo>
                  <a:lnTo>
                    <a:pt x="25755" y="12737"/>
                  </a:lnTo>
                  <a:lnTo>
                    <a:pt x="25660" y="12925"/>
                  </a:lnTo>
                  <a:lnTo>
                    <a:pt x="25755" y="12925"/>
                  </a:lnTo>
                  <a:lnTo>
                    <a:pt x="25755" y="13020"/>
                  </a:lnTo>
                  <a:lnTo>
                    <a:pt x="25849" y="12737"/>
                  </a:lnTo>
                  <a:lnTo>
                    <a:pt x="25943" y="13020"/>
                  </a:lnTo>
                  <a:lnTo>
                    <a:pt x="26038" y="12831"/>
                  </a:lnTo>
                  <a:lnTo>
                    <a:pt x="26132" y="12925"/>
                  </a:lnTo>
                  <a:lnTo>
                    <a:pt x="25943" y="13208"/>
                  </a:lnTo>
                  <a:lnTo>
                    <a:pt x="25660" y="13114"/>
                  </a:lnTo>
                  <a:lnTo>
                    <a:pt x="25472" y="13208"/>
                  </a:lnTo>
                  <a:lnTo>
                    <a:pt x="25377" y="13397"/>
                  </a:lnTo>
                  <a:lnTo>
                    <a:pt x="25283" y="13869"/>
                  </a:lnTo>
                  <a:lnTo>
                    <a:pt x="25189" y="14435"/>
                  </a:lnTo>
                  <a:lnTo>
                    <a:pt x="25094" y="14623"/>
                  </a:lnTo>
                  <a:lnTo>
                    <a:pt x="25000" y="14812"/>
                  </a:lnTo>
                  <a:lnTo>
                    <a:pt x="24906" y="14718"/>
                  </a:lnTo>
                  <a:lnTo>
                    <a:pt x="24811" y="14529"/>
                  </a:lnTo>
                  <a:lnTo>
                    <a:pt x="24717" y="14906"/>
                  </a:lnTo>
                  <a:lnTo>
                    <a:pt x="24717" y="15189"/>
                  </a:lnTo>
                  <a:lnTo>
                    <a:pt x="24717" y="15284"/>
                  </a:lnTo>
                  <a:lnTo>
                    <a:pt x="24811" y="15284"/>
                  </a:lnTo>
                  <a:lnTo>
                    <a:pt x="24528" y="15378"/>
                  </a:lnTo>
                  <a:lnTo>
                    <a:pt x="24340" y="15472"/>
                  </a:lnTo>
                  <a:lnTo>
                    <a:pt x="24057" y="15944"/>
                  </a:lnTo>
                  <a:lnTo>
                    <a:pt x="23962" y="16416"/>
                  </a:lnTo>
                  <a:lnTo>
                    <a:pt x="23774" y="16699"/>
                  </a:lnTo>
                  <a:lnTo>
                    <a:pt x="23396" y="16699"/>
                  </a:lnTo>
                  <a:lnTo>
                    <a:pt x="23208" y="16982"/>
                  </a:lnTo>
                  <a:lnTo>
                    <a:pt x="23019" y="17359"/>
                  </a:lnTo>
                  <a:lnTo>
                    <a:pt x="22830" y="17831"/>
                  </a:lnTo>
                  <a:lnTo>
                    <a:pt x="22830" y="17736"/>
                  </a:lnTo>
                  <a:lnTo>
                    <a:pt x="22736" y="17642"/>
                  </a:lnTo>
                  <a:lnTo>
                    <a:pt x="22736" y="17642"/>
                  </a:lnTo>
                  <a:lnTo>
                    <a:pt x="22830" y="17925"/>
                  </a:lnTo>
                  <a:lnTo>
                    <a:pt x="22453" y="17925"/>
                  </a:lnTo>
                  <a:lnTo>
                    <a:pt x="22547" y="17736"/>
                  </a:lnTo>
                  <a:lnTo>
                    <a:pt x="22453" y="17736"/>
                  </a:lnTo>
                  <a:lnTo>
                    <a:pt x="22359" y="17831"/>
                  </a:lnTo>
                  <a:lnTo>
                    <a:pt x="22264" y="18208"/>
                  </a:lnTo>
                  <a:lnTo>
                    <a:pt x="22170" y="18491"/>
                  </a:lnTo>
                  <a:lnTo>
                    <a:pt x="22076" y="18585"/>
                  </a:lnTo>
                  <a:lnTo>
                    <a:pt x="21887" y="18585"/>
                  </a:lnTo>
                  <a:lnTo>
                    <a:pt x="21698" y="19152"/>
                  </a:lnTo>
                  <a:lnTo>
                    <a:pt x="21604" y="18869"/>
                  </a:lnTo>
                  <a:lnTo>
                    <a:pt x="21604" y="19057"/>
                  </a:lnTo>
                  <a:lnTo>
                    <a:pt x="21415" y="19152"/>
                  </a:lnTo>
                  <a:lnTo>
                    <a:pt x="20943" y="19529"/>
                  </a:lnTo>
                  <a:lnTo>
                    <a:pt x="20377" y="19812"/>
                  </a:lnTo>
                  <a:lnTo>
                    <a:pt x="19906" y="20095"/>
                  </a:lnTo>
                  <a:lnTo>
                    <a:pt x="20094" y="20189"/>
                  </a:lnTo>
                  <a:lnTo>
                    <a:pt x="20189" y="20284"/>
                  </a:lnTo>
                  <a:lnTo>
                    <a:pt x="19906" y="20378"/>
                  </a:lnTo>
                  <a:lnTo>
                    <a:pt x="19906" y="20284"/>
                  </a:lnTo>
                  <a:lnTo>
                    <a:pt x="19811" y="20189"/>
                  </a:lnTo>
                  <a:lnTo>
                    <a:pt x="19811" y="20284"/>
                  </a:lnTo>
                  <a:lnTo>
                    <a:pt x="19811" y="20378"/>
                  </a:lnTo>
                  <a:lnTo>
                    <a:pt x="19245" y="20284"/>
                  </a:lnTo>
                  <a:lnTo>
                    <a:pt x="19340" y="20378"/>
                  </a:lnTo>
                  <a:lnTo>
                    <a:pt x="19245" y="20472"/>
                  </a:lnTo>
                  <a:lnTo>
                    <a:pt x="19434" y="20567"/>
                  </a:lnTo>
                  <a:lnTo>
                    <a:pt x="19340" y="20661"/>
                  </a:lnTo>
                  <a:lnTo>
                    <a:pt x="18962" y="20661"/>
                  </a:lnTo>
                  <a:lnTo>
                    <a:pt x="18585" y="21038"/>
                  </a:lnTo>
                  <a:lnTo>
                    <a:pt x="18113" y="21416"/>
                  </a:lnTo>
                  <a:lnTo>
                    <a:pt x="17736" y="21699"/>
                  </a:lnTo>
                  <a:lnTo>
                    <a:pt x="17359" y="21793"/>
                  </a:lnTo>
                  <a:lnTo>
                    <a:pt x="17076" y="22076"/>
                  </a:lnTo>
                  <a:lnTo>
                    <a:pt x="16793" y="22359"/>
                  </a:lnTo>
                  <a:lnTo>
                    <a:pt x="16698" y="22265"/>
                  </a:lnTo>
                  <a:lnTo>
                    <a:pt x="16604" y="22170"/>
                  </a:lnTo>
                  <a:lnTo>
                    <a:pt x="16321" y="22170"/>
                  </a:lnTo>
                  <a:lnTo>
                    <a:pt x="15849" y="22453"/>
                  </a:lnTo>
                  <a:lnTo>
                    <a:pt x="14340" y="22831"/>
                  </a:lnTo>
                  <a:lnTo>
                    <a:pt x="14340" y="22925"/>
                  </a:lnTo>
                  <a:lnTo>
                    <a:pt x="14340" y="23019"/>
                  </a:lnTo>
                  <a:lnTo>
                    <a:pt x="14245" y="23114"/>
                  </a:lnTo>
                  <a:lnTo>
                    <a:pt x="14057" y="23019"/>
                  </a:lnTo>
                  <a:lnTo>
                    <a:pt x="13962" y="22925"/>
                  </a:lnTo>
                  <a:lnTo>
                    <a:pt x="13774" y="22925"/>
                  </a:lnTo>
                  <a:lnTo>
                    <a:pt x="13774" y="23208"/>
                  </a:lnTo>
                  <a:lnTo>
                    <a:pt x="13491" y="23114"/>
                  </a:lnTo>
                  <a:lnTo>
                    <a:pt x="13113" y="23114"/>
                  </a:lnTo>
                  <a:lnTo>
                    <a:pt x="12642" y="23208"/>
                  </a:lnTo>
                  <a:lnTo>
                    <a:pt x="12453" y="23302"/>
                  </a:lnTo>
                  <a:lnTo>
                    <a:pt x="12076" y="23208"/>
                  </a:lnTo>
                  <a:lnTo>
                    <a:pt x="11793" y="23114"/>
                  </a:lnTo>
                  <a:lnTo>
                    <a:pt x="11510" y="23585"/>
                  </a:lnTo>
                  <a:lnTo>
                    <a:pt x="11321" y="23397"/>
                  </a:lnTo>
                  <a:lnTo>
                    <a:pt x="11132" y="23302"/>
                  </a:lnTo>
                  <a:lnTo>
                    <a:pt x="10849" y="23302"/>
                  </a:lnTo>
                  <a:lnTo>
                    <a:pt x="10566" y="23397"/>
                  </a:lnTo>
                  <a:lnTo>
                    <a:pt x="10566" y="23302"/>
                  </a:lnTo>
                  <a:lnTo>
                    <a:pt x="10189" y="23302"/>
                  </a:lnTo>
                  <a:lnTo>
                    <a:pt x="9717" y="23491"/>
                  </a:lnTo>
                  <a:lnTo>
                    <a:pt x="9717" y="23302"/>
                  </a:lnTo>
                  <a:lnTo>
                    <a:pt x="9623" y="23491"/>
                  </a:lnTo>
                  <a:lnTo>
                    <a:pt x="9434" y="23680"/>
                  </a:lnTo>
                  <a:lnTo>
                    <a:pt x="9340" y="23585"/>
                  </a:lnTo>
                  <a:lnTo>
                    <a:pt x="9434" y="23585"/>
                  </a:lnTo>
                  <a:lnTo>
                    <a:pt x="9340" y="23491"/>
                  </a:lnTo>
                  <a:lnTo>
                    <a:pt x="9246" y="23491"/>
                  </a:lnTo>
                  <a:lnTo>
                    <a:pt x="9246" y="23585"/>
                  </a:lnTo>
                  <a:lnTo>
                    <a:pt x="9151" y="23491"/>
                  </a:lnTo>
                  <a:lnTo>
                    <a:pt x="8868" y="23680"/>
                  </a:lnTo>
                  <a:lnTo>
                    <a:pt x="8774" y="23680"/>
                  </a:lnTo>
                  <a:lnTo>
                    <a:pt x="8680" y="23491"/>
                  </a:lnTo>
                  <a:lnTo>
                    <a:pt x="8585" y="23585"/>
                  </a:lnTo>
                  <a:lnTo>
                    <a:pt x="8491" y="23585"/>
                  </a:lnTo>
                  <a:lnTo>
                    <a:pt x="8397" y="23491"/>
                  </a:lnTo>
                  <a:lnTo>
                    <a:pt x="8302" y="23491"/>
                  </a:lnTo>
                  <a:lnTo>
                    <a:pt x="8208" y="23302"/>
                  </a:lnTo>
                  <a:lnTo>
                    <a:pt x="8302" y="23114"/>
                  </a:lnTo>
                  <a:lnTo>
                    <a:pt x="8302" y="23114"/>
                  </a:lnTo>
                  <a:lnTo>
                    <a:pt x="8019" y="23208"/>
                  </a:lnTo>
                  <a:lnTo>
                    <a:pt x="7642" y="23208"/>
                  </a:lnTo>
                  <a:lnTo>
                    <a:pt x="7359" y="23302"/>
                  </a:lnTo>
                  <a:lnTo>
                    <a:pt x="7264" y="23302"/>
                  </a:lnTo>
                  <a:lnTo>
                    <a:pt x="7264" y="23397"/>
                  </a:lnTo>
                  <a:lnTo>
                    <a:pt x="7547" y="23397"/>
                  </a:lnTo>
                  <a:lnTo>
                    <a:pt x="7453" y="23491"/>
                  </a:lnTo>
                  <a:lnTo>
                    <a:pt x="7359" y="23491"/>
                  </a:lnTo>
                  <a:lnTo>
                    <a:pt x="7170" y="23680"/>
                  </a:lnTo>
                  <a:lnTo>
                    <a:pt x="6981" y="23397"/>
                  </a:lnTo>
                  <a:lnTo>
                    <a:pt x="6698" y="23208"/>
                  </a:lnTo>
                  <a:lnTo>
                    <a:pt x="6604" y="23114"/>
                  </a:lnTo>
                  <a:lnTo>
                    <a:pt x="6415" y="23208"/>
                  </a:lnTo>
                  <a:lnTo>
                    <a:pt x="6227" y="23302"/>
                  </a:lnTo>
                  <a:lnTo>
                    <a:pt x="6132" y="23491"/>
                  </a:lnTo>
                  <a:lnTo>
                    <a:pt x="6038" y="23491"/>
                  </a:lnTo>
                  <a:lnTo>
                    <a:pt x="6038" y="23397"/>
                  </a:lnTo>
                  <a:lnTo>
                    <a:pt x="6132" y="23208"/>
                  </a:lnTo>
                  <a:lnTo>
                    <a:pt x="5849" y="23302"/>
                  </a:lnTo>
                  <a:lnTo>
                    <a:pt x="5661" y="23397"/>
                  </a:lnTo>
                  <a:lnTo>
                    <a:pt x="5095" y="23208"/>
                  </a:lnTo>
                  <a:lnTo>
                    <a:pt x="4057" y="23019"/>
                  </a:lnTo>
                  <a:lnTo>
                    <a:pt x="2925" y="22831"/>
                  </a:lnTo>
                  <a:lnTo>
                    <a:pt x="2265" y="22831"/>
                  </a:lnTo>
                  <a:lnTo>
                    <a:pt x="2265" y="22642"/>
                  </a:lnTo>
                  <a:lnTo>
                    <a:pt x="1887" y="22642"/>
                  </a:lnTo>
                  <a:lnTo>
                    <a:pt x="1510" y="22548"/>
                  </a:lnTo>
                  <a:lnTo>
                    <a:pt x="944" y="22076"/>
                  </a:lnTo>
                  <a:lnTo>
                    <a:pt x="944" y="21887"/>
                  </a:lnTo>
                  <a:lnTo>
                    <a:pt x="1038" y="21699"/>
                  </a:lnTo>
                  <a:lnTo>
                    <a:pt x="755" y="21699"/>
                  </a:lnTo>
                  <a:lnTo>
                    <a:pt x="472" y="21793"/>
                  </a:lnTo>
                  <a:lnTo>
                    <a:pt x="95" y="22076"/>
                  </a:lnTo>
                  <a:lnTo>
                    <a:pt x="0" y="22265"/>
                  </a:lnTo>
                  <a:lnTo>
                    <a:pt x="0" y="22359"/>
                  </a:lnTo>
                  <a:lnTo>
                    <a:pt x="283" y="22453"/>
                  </a:lnTo>
                  <a:lnTo>
                    <a:pt x="189" y="22548"/>
                  </a:lnTo>
                  <a:lnTo>
                    <a:pt x="95" y="22453"/>
                  </a:lnTo>
                  <a:lnTo>
                    <a:pt x="95" y="22642"/>
                  </a:lnTo>
                  <a:lnTo>
                    <a:pt x="283" y="22642"/>
                  </a:lnTo>
                  <a:lnTo>
                    <a:pt x="566" y="22736"/>
                  </a:lnTo>
                  <a:lnTo>
                    <a:pt x="472" y="22831"/>
                  </a:lnTo>
                  <a:lnTo>
                    <a:pt x="472" y="22925"/>
                  </a:lnTo>
                  <a:lnTo>
                    <a:pt x="661" y="22736"/>
                  </a:lnTo>
                  <a:lnTo>
                    <a:pt x="755" y="22925"/>
                  </a:lnTo>
                  <a:lnTo>
                    <a:pt x="755" y="23019"/>
                  </a:lnTo>
                  <a:lnTo>
                    <a:pt x="661" y="23019"/>
                  </a:lnTo>
                  <a:lnTo>
                    <a:pt x="944" y="23114"/>
                  </a:lnTo>
                  <a:lnTo>
                    <a:pt x="1132" y="23208"/>
                  </a:lnTo>
                  <a:lnTo>
                    <a:pt x="1604" y="23397"/>
                  </a:lnTo>
                  <a:lnTo>
                    <a:pt x="1510" y="23491"/>
                  </a:lnTo>
                  <a:lnTo>
                    <a:pt x="1510" y="23585"/>
                  </a:lnTo>
                  <a:lnTo>
                    <a:pt x="1793" y="23680"/>
                  </a:lnTo>
                  <a:lnTo>
                    <a:pt x="2170" y="23774"/>
                  </a:lnTo>
                  <a:lnTo>
                    <a:pt x="2453" y="23774"/>
                  </a:lnTo>
                  <a:lnTo>
                    <a:pt x="2359" y="23868"/>
                  </a:lnTo>
                  <a:lnTo>
                    <a:pt x="2642" y="24057"/>
                  </a:lnTo>
                  <a:lnTo>
                    <a:pt x="2736" y="23868"/>
                  </a:lnTo>
                  <a:lnTo>
                    <a:pt x="3019" y="23680"/>
                  </a:lnTo>
                  <a:lnTo>
                    <a:pt x="2925" y="23963"/>
                  </a:lnTo>
                  <a:lnTo>
                    <a:pt x="2831" y="24151"/>
                  </a:lnTo>
                  <a:lnTo>
                    <a:pt x="3114" y="23868"/>
                  </a:lnTo>
                  <a:lnTo>
                    <a:pt x="3208" y="24151"/>
                  </a:lnTo>
                  <a:lnTo>
                    <a:pt x="3302" y="23963"/>
                  </a:lnTo>
                  <a:lnTo>
                    <a:pt x="3491" y="24057"/>
                  </a:lnTo>
                  <a:lnTo>
                    <a:pt x="3585" y="24340"/>
                  </a:lnTo>
                  <a:lnTo>
                    <a:pt x="3680" y="24246"/>
                  </a:lnTo>
                  <a:lnTo>
                    <a:pt x="3774" y="24057"/>
                  </a:lnTo>
                  <a:lnTo>
                    <a:pt x="3868" y="24151"/>
                  </a:lnTo>
                  <a:lnTo>
                    <a:pt x="3868" y="24340"/>
                  </a:lnTo>
                  <a:lnTo>
                    <a:pt x="4434" y="24151"/>
                  </a:lnTo>
                  <a:lnTo>
                    <a:pt x="4717" y="24057"/>
                  </a:lnTo>
                  <a:lnTo>
                    <a:pt x="4812" y="24151"/>
                  </a:lnTo>
                  <a:lnTo>
                    <a:pt x="4812" y="23868"/>
                  </a:lnTo>
                  <a:lnTo>
                    <a:pt x="5000" y="23774"/>
                  </a:lnTo>
                  <a:lnTo>
                    <a:pt x="5000" y="23868"/>
                  </a:lnTo>
                  <a:lnTo>
                    <a:pt x="4906" y="24057"/>
                  </a:lnTo>
                  <a:lnTo>
                    <a:pt x="5095" y="23963"/>
                  </a:lnTo>
                  <a:lnTo>
                    <a:pt x="5378" y="23963"/>
                  </a:lnTo>
                  <a:lnTo>
                    <a:pt x="5378" y="24151"/>
                  </a:lnTo>
                  <a:lnTo>
                    <a:pt x="5000" y="24151"/>
                  </a:lnTo>
                  <a:lnTo>
                    <a:pt x="5095" y="24246"/>
                  </a:lnTo>
                  <a:lnTo>
                    <a:pt x="5000" y="24246"/>
                  </a:lnTo>
                  <a:lnTo>
                    <a:pt x="5000" y="24434"/>
                  </a:lnTo>
                  <a:lnTo>
                    <a:pt x="5378" y="24434"/>
                  </a:lnTo>
                  <a:lnTo>
                    <a:pt x="5566" y="24246"/>
                  </a:lnTo>
                  <a:lnTo>
                    <a:pt x="5944" y="24340"/>
                  </a:lnTo>
                  <a:lnTo>
                    <a:pt x="6415" y="24340"/>
                  </a:lnTo>
                  <a:lnTo>
                    <a:pt x="6321" y="24434"/>
                  </a:lnTo>
                  <a:lnTo>
                    <a:pt x="6510" y="24434"/>
                  </a:lnTo>
                  <a:lnTo>
                    <a:pt x="6604" y="24340"/>
                  </a:lnTo>
                  <a:lnTo>
                    <a:pt x="6604" y="24246"/>
                  </a:lnTo>
                  <a:lnTo>
                    <a:pt x="6793" y="24340"/>
                  </a:lnTo>
                  <a:lnTo>
                    <a:pt x="6604" y="24434"/>
                  </a:lnTo>
                  <a:lnTo>
                    <a:pt x="6793" y="24434"/>
                  </a:lnTo>
                  <a:lnTo>
                    <a:pt x="6887" y="24340"/>
                  </a:lnTo>
                  <a:lnTo>
                    <a:pt x="6981" y="24434"/>
                  </a:lnTo>
                  <a:lnTo>
                    <a:pt x="7264" y="24434"/>
                  </a:lnTo>
                  <a:lnTo>
                    <a:pt x="7925" y="24623"/>
                  </a:lnTo>
                  <a:lnTo>
                    <a:pt x="8680" y="24623"/>
                  </a:lnTo>
                  <a:lnTo>
                    <a:pt x="9057" y="24529"/>
                  </a:lnTo>
                  <a:lnTo>
                    <a:pt x="9529" y="24529"/>
                  </a:lnTo>
                  <a:lnTo>
                    <a:pt x="10000" y="24623"/>
                  </a:lnTo>
                  <a:lnTo>
                    <a:pt x="10566" y="24717"/>
                  </a:lnTo>
                  <a:lnTo>
                    <a:pt x="11415" y="24623"/>
                  </a:lnTo>
                  <a:lnTo>
                    <a:pt x="12359" y="24529"/>
                  </a:lnTo>
                  <a:lnTo>
                    <a:pt x="12830" y="24340"/>
                  </a:lnTo>
                  <a:lnTo>
                    <a:pt x="12925" y="24529"/>
                  </a:lnTo>
                  <a:lnTo>
                    <a:pt x="13019" y="24340"/>
                  </a:lnTo>
                  <a:lnTo>
                    <a:pt x="13113" y="24529"/>
                  </a:lnTo>
                  <a:lnTo>
                    <a:pt x="13208" y="24434"/>
                  </a:lnTo>
                  <a:lnTo>
                    <a:pt x="13113" y="24340"/>
                  </a:lnTo>
                  <a:lnTo>
                    <a:pt x="13962" y="24340"/>
                  </a:lnTo>
                  <a:lnTo>
                    <a:pt x="13962" y="24434"/>
                  </a:lnTo>
                  <a:lnTo>
                    <a:pt x="13962" y="24529"/>
                  </a:lnTo>
                  <a:lnTo>
                    <a:pt x="14717" y="24246"/>
                  </a:lnTo>
                  <a:lnTo>
                    <a:pt x="15566" y="24057"/>
                  </a:lnTo>
                  <a:lnTo>
                    <a:pt x="15378" y="23963"/>
                  </a:lnTo>
                  <a:lnTo>
                    <a:pt x="15472" y="23868"/>
                  </a:lnTo>
                  <a:lnTo>
                    <a:pt x="15566" y="23963"/>
                  </a:lnTo>
                  <a:lnTo>
                    <a:pt x="15472" y="23774"/>
                  </a:lnTo>
                  <a:lnTo>
                    <a:pt x="15661" y="23868"/>
                  </a:lnTo>
                  <a:lnTo>
                    <a:pt x="15566" y="24057"/>
                  </a:lnTo>
                  <a:lnTo>
                    <a:pt x="16038" y="23963"/>
                  </a:lnTo>
                  <a:lnTo>
                    <a:pt x="16698" y="23680"/>
                  </a:lnTo>
                  <a:lnTo>
                    <a:pt x="17264" y="23397"/>
                  </a:lnTo>
                  <a:lnTo>
                    <a:pt x="17453" y="23208"/>
                  </a:lnTo>
                  <a:lnTo>
                    <a:pt x="17547" y="23019"/>
                  </a:lnTo>
                  <a:lnTo>
                    <a:pt x="17736" y="23114"/>
                  </a:lnTo>
                  <a:lnTo>
                    <a:pt x="17830" y="23114"/>
                  </a:lnTo>
                  <a:lnTo>
                    <a:pt x="18019" y="23019"/>
                  </a:lnTo>
                  <a:lnTo>
                    <a:pt x="18208" y="22736"/>
                  </a:lnTo>
                  <a:lnTo>
                    <a:pt x="18302" y="22548"/>
                  </a:lnTo>
                  <a:lnTo>
                    <a:pt x="18868" y="22359"/>
                  </a:lnTo>
                  <a:lnTo>
                    <a:pt x="19623" y="22076"/>
                  </a:lnTo>
                  <a:lnTo>
                    <a:pt x="20189" y="21699"/>
                  </a:lnTo>
                  <a:lnTo>
                    <a:pt x="20849" y="21227"/>
                  </a:lnTo>
                  <a:lnTo>
                    <a:pt x="21321" y="20755"/>
                  </a:lnTo>
                  <a:lnTo>
                    <a:pt x="21510" y="20472"/>
                  </a:lnTo>
                  <a:lnTo>
                    <a:pt x="22170" y="19906"/>
                  </a:lnTo>
                  <a:lnTo>
                    <a:pt x="22736" y="19435"/>
                  </a:lnTo>
                  <a:lnTo>
                    <a:pt x="23113" y="18963"/>
                  </a:lnTo>
                  <a:lnTo>
                    <a:pt x="23302" y="18585"/>
                  </a:lnTo>
                  <a:lnTo>
                    <a:pt x="23396" y="18774"/>
                  </a:lnTo>
                  <a:lnTo>
                    <a:pt x="23585" y="18397"/>
                  </a:lnTo>
                  <a:lnTo>
                    <a:pt x="23774" y="18114"/>
                  </a:lnTo>
                  <a:lnTo>
                    <a:pt x="24057" y="17736"/>
                  </a:lnTo>
                  <a:lnTo>
                    <a:pt x="24245" y="17453"/>
                  </a:lnTo>
                  <a:lnTo>
                    <a:pt x="24340" y="17453"/>
                  </a:lnTo>
                  <a:lnTo>
                    <a:pt x="24434" y="17359"/>
                  </a:lnTo>
                  <a:lnTo>
                    <a:pt x="24623" y="16982"/>
                  </a:lnTo>
                  <a:lnTo>
                    <a:pt x="25189" y="16227"/>
                  </a:lnTo>
                  <a:lnTo>
                    <a:pt x="25566" y="15661"/>
                  </a:lnTo>
                  <a:lnTo>
                    <a:pt x="25943" y="15189"/>
                  </a:lnTo>
                  <a:lnTo>
                    <a:pt x="26226" y="14529"/>
                  </a:lnTo>
                  <a:lnTo>
                    <a:pt x="26509" y="13680"/>
                  </a:lnTo>
                  <a:lnTo>
                    <a:pt x="26604" y="13869"/>
                  </a:lnTo>
                  <a:lnTo>
                    <a:pt x="26604" y="13586"/>
                  </a:lnTo>
                  <a:lnTo>
                    <a:pt x="26698" y="13303"/>
                  </a:lnTo>
                  <a:lnTo>
                    <a:pt x="26792" y="13303"/>
                  </a:lnTo>
                  <a:lnTo>
                    <a:pt x="26887" y="13397"/>
                  </a:lnTo>
                  <a:lnTo>
                    <a:pt x="27170" y="12831"/>
                  </a:lnTo>
                  <a:lnTo>
                    <a:pt x="27264" y="12548"/>
                  </a:lnTo>
                  <a:lnTo>
                    <a:pt x="27264" y="12454"/>
                  </a:lnTo>
                  <a:lnTo>
                    <a:pt x="26981" y="12076"/>
                  </a:lnTo>
                  <a:lnTo>
                    <a:pt x="27075" y="12171"/>
                  </a:lnTo>
                  <a:lnTo>
                    <a:pt x="27170" y="12076"/>
                  </a:lnTo>
                  <a:lnTo>
                    <a:pt x="27358" y="12076"/>
                  </a:lnTo>
                  <a:lnTo>
                    <a:pt x="27453" y="12171"/>
                  </a:lnTo>
                  <a:lnTo>
                    <a:pt x="27453" y="11982"/>
                  </a:lnTo>
                  <a:lnTo>
                    <a:pt x="27547" y="11793"/>
                  </a:lnTo>
                  <a:lnTo>
                    <a:pt x="27641" y="11793"/>
                  </a:lnTo>
                  <a:lnTo>
                    <a:pt x="27547" y="11510"/>
                  </a:lnTo>
                  <a:lnTo>
                    <a:pt x="27641" y="11133"/>
                  </a:lnTo>
                  <a:lnTo>
                    <a:pt x="27830" y="10755"/>
                  </a:lnTo>
                  <a:lnTo>
                    <a:pt x="27924" y="10661"/>
                  </a:lnTo>
                  <a:lnTo>
                    <a:pt x="28113" y="10661"/>
                  </a:lnTo>
                  <a:lnTo>
                    <a:pt x="28019" y="10378"/>
                  </a:lnTo>
                  <a:lnTo>
                    <a:pt x="28019" y="10284"/>
                  </a:lnTo>
                  <a:lnTo>
                    <a:pt x="28019" y="10095"/>
                  </a:lnTo>
                  <a:lnTo>
                    <a:pt x="28113" y="10284"/>
                  </a:lnTo>
                  <a:lnTo>
                    <a:pt x="28208" y="10001"/>
                  </a:lnTo>
                  <a:lnTo>
                    <a:pt x="28019" y="10001"/>
                  </a:lnTo>
                  <a:lnTo>
                    <a:pt x="27924" y="9906"/>
                  </a:lnTo>
                  <a:lnTo>
                    <a:pt x="28113" y="9718"/>
                  </a:lnTo>
                  <a:lnTo>
                    <a:pt x="28208" y="9718"/>
                  </a:lnTo>
                  <a:lnTo>
                    <a:pt x="28113" y="9529"/>
                  </a:lnTo>
                  <a:lnTo>
                    <a:pt x="28396" y="9529"/>
                  </a:lnTo>
                  <a:lnTo>
                    <a:pt x="28302" y="9057"/>
                  </a:lnTo>
                  <a:lnTo>
                    <a:pt x="28396" y="9057"/>
                  </a:lnTo>
                  <a:lnTo>
                    <a:pt x="28396" y="8963"/>
                  </a:lnTo>
                  <a:lnTo>
                    <a:pt x="28396" y="8774"/>
                  </a:lnTo>
                  <a:lnTo>
                    <a:pt x="28491" y="8491"/>
                  </a:lnTo>
                  <a:lnTo>
                    <a:pt x="28585" y="8114"/>
                  </a:lnTo>
                  <a:lnTo>
                    <a:pt x="28774" y="8303"/>
                  </a:lnTo>
                  <a:lnTo>
                    <a:pt x="28962" y="7454"/>
                  </a:lnTo>
                  <a:lnTo>
                    <a:pt x="29057" y="6699"/>
                  </a:lnTo>
                  <a:lnTo>
                    <a:pt x="29245" y="5661"/>
                  </a:lnTo>
                  <a:lnTo>
                    <a:pt x="29340" y="4718"/>
                  </a:lnTo>
                  <a:lnTo>
                    <a:pt x="29340" y="4341"/>
                  </a:lnTo>
                  <a:lnTo>
                    <a:pt x="29057" y="4435"/>
                  </a:lnTo>
                  <a:lnTo>
                    <a:pt x="28962" y="4435"/>
                  </a:lnTo>
                  <a:lnTo>
                    <a:pt x="28962" y="4246"/>
                  </a:lnTo>
                  <a:lnTo>
                    <a:pt x="29151" y="4341"/>
                  </a:lnTo>
                  <a:lnTo>
                    <a:pt x="29245" y="4152"/>
                  </a:lnTo>
                  <a:lnTo>
                    <a:pt x="29151" y="4152"/>
                  </a:lnTo>
                  <a:lnTo>
                    <a:pt x="29057" y="3963"/>
                  </a:lnTo>
                  <a:lnTo>
                    <a:pt x="28962" y="3680"/>
                  </a:lnTo>
                  <a:lnTo>
                    <a:pt x="28962" y="3680"/>
                  </a:lnTo>
                  <a:lnTo>
                    <a:pt x="29245" y="3774"/>
                  </a:lnTo>
                  <a:lnTo>
                    <a:pt x="29057" y="3586"/>
                  </a:lnTo>
                  <a:lnTo>
                    <a:pt x="29057" y="3397"/>
                  </a:lnTo>
                  <a:lnTo>
                    <a:pt x="29245" y="3586"/>
                  </a:lnTo>
                  <a:lnTo>
                    <a:pt x="29245" y="3491"/>
                  </a:lnTo>
                  <a:lnTo>
                    <a:pt x="29434" y="3114"/>
                  </a:lnTo>
                  <a:lnTo>
                    <a:pt x="29245" y="2925"/>
                  </a:lnTo>
                  <a:lnTo>
                    <a:pt x="28962" y="2642"/>
                  </a:lnTo>
                  <a:lnTo>
                    <a:pt x="28962" y="2642"/>
                  </a:lnTo>
                  <a:lnTo>
                    <a:pt x="29245" y="2831"/>
                  </a:lnTo>
                  <a:lnTo>
                    <a:pt x="29340" y="2737"/>
                  </a:lnTo>
                  <a:lnTo>
                    <a:pt x="29434" y="2359"/>
                  </a:lnTo>
                  <a:lnTo>
                    <a:pt x="29434" y="2265"/>
                  </a:lnTo>
                  <a:lnTo>
                    <a:pt x="29434" y="2171"/>
                  </a:lnTo>
                  <a:lnTo>
                    <a:pt x="29340" y="2171"/>
                  </a:lnTo>
                  <a:lnTo>
                    <a:pt x="28774" y="944"/>
                  </a:lnTo>
                  <a:lnTo>
                    <a:pt x="28962" y="661"/>
                  </a:lnTo>
                  <a:lnTo>
                    <a:pt x="29057" y="473"/>
                  </a:lnTo>
                  <a:lnTo>
                    <a:pt x="29151" y="473"/>
                  </a:lnTo>
                  <a:lnTo>
                    <a:pt x="28868" y="190"/>
                  </a:lnTo>
                  <a:lnTo>
                    <a:pt x="29057" y="190"/>
                  </a:lnTo>
                  <a:lnTo>
                    <a:pt x="28962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1" name="Google Shape;111;p17"/>
            <p:cNvSpPr/>
            <p:nvPr/>
          </p:nvSpPr>
          <p:spPr>
            <a:xfrm>
              <a:off x="1745175" y="2199475"/>
              <a:ext cx="169825" cy="162775"/>
            </a:xfrm>
            <a:custGeom>
              <a:rect b="b" l="l" r="r" t="t"/>
              <a:pathLst>
                <a:path extrusionOk="0" h="6511" w="6793">
                  <a:moveTo>
                    <a:pt x="1038" y="6416"/>
                  </a:moveTo>
                  <a:lnTo>
                    <a:pt x="1038" y="6463"/>
                  </a:lnTo>
                  <a:lnTo>
                    <a:pt x="1038" y="6463"/>
                  </a:lnTo>
                  <a:lnTo>
                    <a:pt x="943" y="6416"/>
                  </a:lnTo>
                  <a:close/>
                  <a:moveTo>
                    <a:pt x="2641" y="1"/>
                  </a:moveTo>
                  <a:lnTo>
                    <a:pt x="2641" y="190"/>
                  </a:lnTo>
                  <a:lnTo>
                    <a:pt x="2641" y="473"/>
                  </a:lnTo>
                  <a:lnTo>
                    <a:pt x="2641" y="567"/>
                  </a:lnTo>
                  <a:lnTo>
                    <a:pt x="2547" y="284"/>
                  </a:lnTo>
                  <a:lnTo>
                    <a:pt x="2547" y="756"/>
                  </a:lnTo>
                  <a:lnTo>
                    <a:pt x="2453" y="284"/>
                  </a:lnTo>
                  <a:lnTo>
                    <a:pt x="2453" y="473"/>
                  </a:lnTo>
                  <a:lnTo>
                    <a:pt x="2453" y="661"/>
                  </a:lnTo>
                  <a:lnTo>
                    <a:pt x="2075" y="1227"/>
                  </a:lnTo>
                  <a:lnTo>
                    <a:pt x="1509" y="2171"/>
                  </a:lnTo>
                  <a:lnTo>
                    <a:pt x="849" y="3114"/>
                  </a:lnTo>
                  <a:lnTo>
                    <a:pt x="377" y="3774"/>
                  </a:lnTo>
                  <a:lnTo>
                    <a:pt x="283" y="4152"/>
                  </a:lnTo>
                  <a:lnTo>
                    <a:pt x="472" y="4246"/>
                  </a:lnTo>
                  <a:lnTo>
                    <a:pt x="472" y="4340"/>
                  </a:lnTo>
                  <a:lnTo>
                    <a:pt x="377" y="4435"/>
                  </a:lnTo>
                  <a:lnTo>
                    <a:pt x="283" y="4435"/>
                  </a:lnTo>
                  <a:lnTo>
                    <a:pt x="566" y="4529"/>
                  </a:lnTo>
                  <a:lnTo>
                    <a:pt x="472" y="4435"/>
                  </a:lnTo>
                  <a:lnTo>
                    <a:pt x="566" y="4435"/>
                  </a:lnTo>
                  <a:lnTo>
                    <a:pt x="849" y="4623"/>
                  </a:lnTo>
                  <a:lnTo>
                    <a:pt x="566" y="4623"/>
                  </a:lnTo>
                  <a:lnTo>
                    <a:pt x="472" y="4812"/>
                  </a:lnTo>
                  <a:lnTo>
                    <a:pt x="377" y="5284"/>
                  </a:lnTo>
                  <a:lnTo>
                    <a:pt x="283" y="5944"/>
                  </a:lnTo>
                  <a:lnTo>
                    <a:pt x="189" y="6133"/>
                  </a:lnTo>
                  <a:lnTo>
                    <a:pt x="0" y="6227"/>
                  </a:lnTo>
                  <a:lnTo>
                    <a:pt x="566" y="6416"/>
                  </a:lnTo>
                  <a:lnTo>
                    <a:pt x="1038" y="6494"/>
                  </a:lnTo>
                  <a:lnTo>
                    <a:pt x="1038" y="6494"/>
                  </a:lnTo>
                  <a:lnTo>
                    <a:pt x="1038" y="6510"/>
                  </a:lnTo>
                  <a:lnTo>
                    <a:pt x="1051" y="6497"/>
                  </a:lnTo>
                  <a:lnTo>
                    <a:pt x="1051" y="6497"/>
                  </a:lnTo>
                  <a:lnTo>
                    <a:pt x="1132" y="6510"/>
                  </a:lnTo>
                  <a:lnTo>
                    <a:pt x="1069" y="6479"/>
                  </a:lnTo>
                  <a:lnTo>
                    <a:pt x="1069" y="6479"/>
                  </a:lnTo>
                  <a:lnTo>
                    <a:pt x="1132" y="6416"/>
                  </a:lnTo>
                  <a:lnTo>
                    <a:pt x="1226" y="6133"/>
                  </a:lnTo>
                  <a:lnTo>
                    <a:pt x="1226" y="5944"/>
                  </a:lnTo>
                  <a:lnTo>
                    <a:pt x="1038" y="5755"/>
                  </a:lnTo>
                  <a:lnTo>
                    <a:pt x="1415" y="5755"/>
                  </a:lnTo>
                  <a:lnTo>
                    <a:pt x="1321" y="5661"/>
                  </a:lnTo>
                  <a:lnTo>
                    <a:pt x="1415" y="5661"/>
                  </a:lnTo>
                  <a:lnTo>
                    <a:pt x="1604" y="5755"/>
                  </a:lnTo>
                  <a:lnTo>
                    <a:pt x="1415" y="5567"/>
                  </a:lnTo>
                  <a:lnTo>
                    <a:pt x="1038" y="5189"/>
                  </a:lnTo>
                  <a:lnTo>
                    <a:pt x="1226" y="5284"/>
                  </a:lnTo>
                  <a:lnTo>
                    <a:pt x="1604" y="5378"/>
                  </a:lnTo>
                  <a:lnTo>
                    <a:pt x="2264" y="3491"/>
                  </a:lnTo>
                  <a:lnTo>
                    <a:pt x="3019" y="1605"/>
                  </a:lnTo>
                  <a:lnTo>
                    <a:pt x="3019" y="1888"/>
                  </a:lnTo>
                  <a:lnTo>
                    <a:pt x="3113" y="1699"/>
                  </a:lnTo>
                  <a:lnTo>
                    <a:pt x="3113" y="1888"/>
                  </a:lnTo>
                  <a:lnTo>
                    <a:pt x="3302" y="1699"/>
                  </a:lnTo>
                  <a:lnTo>
                    <a:pt x="3208" y="1888"/>
                  </a:lnTo>
                  <a:lnTo>
                    <a:pt x="3302" y="1982"/>
                  </a:lnTo>
                  <a:lnTo>
                    <a:pt x="3585" y="2076"/>
                  </a:lnTo>
                  <a:lnTo>
                    <a:pt x="3962" y="2171"/>
                  </a:lnTo>
                  <a:lnTo>
                    <a:pt x="4340" y="1982"/>
                  </a:lnTo>
                  <a:lnTo>
                    <a:pt x="4151" y="2171"/>
                  </a:lnTo>
                  <a:lnTo>
                    <a:pt x="4151" y="2359"/>
                  </a:lnTo>
                  <a:lnTo>
                    <a:pt x="4151" y="2454"/>
                  </a:lnTo>
                  <a:lnTo>
                    <a:pt x="4245" y="2548"/>
                  </a:lnTo>
                  <a:lnTo>
                    <a:pt x="4623" y="2548"/>
                  </a:lnTo>
                  <a:lnTo>
                    <a:pt x="4811" y="2359"/>
                  </a:lnTo>
                  <a:lnTo>
                    <a:pt x="5000" y="2642"/>
                  </a:lnTo>
                  <a:lnTo>
                    <a:pt x="5283" y="3020"/>
                  </a:lnTo>
                  <a:lnTo>
                    <a:pt x="5755" y="3208"/>
                  </a:lnTo>
                  <a:lnTo>
                    <a:pt x="6132" y="3208"/>
                  </a:lnTo>
                  <a:lnTo>
                    <a:pt x="6038" y="3397"/>
                  </a:lnTo>
                  <a:lnTo>
                    <a:pt x="6038" y="3586"/>
                  </a:lnTo>
                  <a:lnTo>
                    <a:pt x="6132" y="3680"/>
                  </a:lnTo>
                  <a:lnTo>
                    <a:pt x="6321" y="3680"/>
                  </a:lnTo>
                  <a:lnTo>
                    <a:pt x="6698" y="3586"/>
                  </a:lnTo>
                  <a:lnTo>
                    <a:pt x="6698" y="3869"/>
                  </a:lnTo>
                  <a:lnTo>
                    <a:pt x="6509" y="3963"/>
                  </a:lnTo>
                  <a:lnTo>
                    <a:pt x="6509" y="3963"/>
                  </a:lnTo>
                  <a:lnTo>
                    <a:pt x="6792" y="3869"/>
                  </a:lnTo>
                  <a:lnTo>
                    <a:pt x="6792" y="3491"/>
                  </a:lnTo>
                  <a:lnTo>
                    <a:pt x="6698" y="3397"/>
                  </a:lnTo>
                  <a:lnTo>
                    <a:pt x="6509" y="3586"/>
                  </a:lnTo>
                  <a:lnTo>
                    <a:pt x="6509" y="3586"/>
                  </a:lnTo>
                  <a:lnTo>
                    <a:pt x="6604" y="3303"/>
                  </a:lnTo>
                  <a:lnTo>
                    <a:pt x="6604" y="3114"/>
                  </a:lnTo>
                  <a:lnTo>
                    <a:pt x="6509" y="3020"/>
                  </a:lnTo>
                  <a:lnTo>
                    <a:pt x="6226" y="3020"/>
                  </a:lnTo>
                  <a:lnTo>
                    <a:pt x="5849" y="3114"/>
                  </a:lnTo>
                  <a:lnTo>
                    <a:pt x="5849" y="3114"/>
                  </a:lnTo>
                  <a:lnTo>
                    <a:pt x="5943" y="2831"/>
                  </a:lnTo>
                  <a:lnTo>
                    <a:pt x="5943" y="2925"/>
                  </a:lnTo>
                  <a:lnTo>
                    <a:pt x="6132" y="2548"/>
                  </a:lnTo>
                  <a:lnTo>
                    <a:pt x="5660" y="2359"/>
                  </a:lnTo>
                  <a:lnTo>
                    <a:pt x="5283" y="2171"/>
                  </a:lnTo>
                  <a:lnTo>
                    <a:pt x="4906" y="2171"/>
                  </a:lnTo>
                  <a:lnTo>
                    <a:pt x="4906" y="1699"/>
                  </a:lnTo>
                  <a:lnTo>
                    <a:pt x="5094" y="1322"/>
                  </a:lnTo>
                  <a:lnTo>
                    <a:pt x="4717" y="1605"/>
                  </a:lnTo>
                  <a:lnTo>
                    <a:pt x="4811" y="1322"/>
                  </a:lnTo>
                  <a:lnTo>
                    <a:pt x="4811" y="1322"/>
                  </a:lnTo>
                  <a:lnTo>
                    <a:pt x="4717" y="1416"/>
                  </a:lnTo>
                  <a:lnTo>
                    <a:pt x="4434" y="1605"/>
                  </a:lnTo>
                  <a:lnTo>
                    <a:pt x="4623" y="1322"/>
                  </a:lnTo>
                  <a:lnTo>
                    <a:pt x="4623" y="1227"/>
                  </a:lnTo>
                  <a:lnTo>
                    <a:pt x="4528" y="1133"/>
                  </a:lnTo>
                  <a:lnTo>
                    <a:pt x="4340" y="1322"/>
                  </a:lnTo>
                  <a:lnTo>
                    <a:pt x="4340" y="1510"/>
                  </a:lnTo>
                  <a:lnTo>
                    <a:pt x="4245" y="1322"/>
                  </a:lnTo>
                  <a:lnTo>
                    <a:pt x="4151" y="1227"/>
                  </a:lnTo>
                  <a:lnTo>
                    <a:pt x="3868" y="944"/>
                  </a:lnTo>
                  <a:lnTo>
                    <a:pt x="3208" y="567"/>
                  </a:lnTo>
                  <a:lnTo>
                    <a:pt x="2925" y="378"/>
                  </a:lnTo>
                  <a:lnTo>
                    <a:pt x="2736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12" name="Google Shape;112;p17"/>
          <p:cNvGrpSpPr/>
          <p:nvPr/>
        </p:nvGrpSpPr>
        <p:grpSpPr>
          <a:xfrm rot="2011211">
            <a:off x="2656279" y="880731"/>
            <a:ext cx="1046869" cy="269659"/>
            <a:chOff x="271125" y="812725"/>
            <a:chExt cx="766525" cy="221725"/>
          </a:xfrm>
        </p:grpSpPr>
        <p:sp>
          <p:nvSpPr>
            <p:cNvPr id="113" name="Google Shape;113;p17"/>
            <p:cNvSpPr/>
            <p:nvPr/>
          </p:nvSpPr>
          <p:spPr>
            <a:xfrm>
              <a:off x="271125" y="921200"/>
              <a:ext cx="695775" cy="70775"/>
            </a:xfrm>
            <a:custGeom>
              <a:rect b="b" l="l" r="r" t="t"/>
              <a:pathLst>
                <a:path extrusionOk="0" h="2831" w="27831">
                  <a:moveTo>
                    <a:pt x="27264" y="944"/>
                  </a:moveTo>
                  <a:lnTo>
                    <a:pt x="27359" y="1086"/>
                  </a:lnTo>
                  <a:lnTo>
                    <a:pt x="27359" y="944"/>
                  </a:lnTo>
                  <a:close/>
                  <a:moveTo>
                    <a:pt x="27359" y="1086"/>
                  </a:moveTo>
                  <a:lnTo>
                    <a:pt x="27359" y="1133"/>
                  </a:lnTo>
                  <a:lnTo>
                    <a:pt x="27372" y="1106"/>
                  </a:lnTo>
                  <a:lnTo>
                    <a:pt x="27372" y="1106"/>
                  </a:lnTo>
                  <a:lnTo>
                    <a:pt x="27359" y="1086"/>
                  </a:lnTo>
                  <a:close/>
                  <a:moveTo>
                    <a:pt x="27453" y="944"/>
                  </a:moveTo>
                  <a:lnTo>
                    <a:pt x="27372" y="1106"/>
                  </a:lnTo>
                  <a:lnTo>
                    <a:pt x="27372" y="1106"/>
                  </a:lnTo>
                  <a:lnTo>
                    <a:pt x="27453" y="1227"/>
                  </a:lnTo>
                  <a:lnTo>
                    <a:pt x="27453" y="944"/>
                  </a:lnTo>
                  <a:close/>
                  <a:moveTo>
                    <a:pt x="27642" y="1039"/>
                  </a:moveTo>
                  <a:lnTo>
                    <a:pt x="27453" y="1227"/>
                  </a:lnTo>
                  <a:lnTo>
                    <a:pt x="27453" y="1322"/>
                  </a:lnTo>
                  <a:lnTo>
                    <a:pt x="27453" y="1416"/>
                  </a:lnTo>
                  <a:lnTo>
                    <a:pt x="27830" y="1416"/>
                  </a:lnTo>
                  <a:lnTo>
                    <a:pt x="27830" y="1227"/>
                  </a:lnTo>
                  <a:lnTo>
                    <a:pt x="27736" y="1322"/>
                  </a:lnTo>
                  <a:lnTo>
                    <a:pt x="27736" y="1227"/>
                  </a:lnTo>
                  <a:lnTo>
                    <a:pt x="27736" y="1133"/>
                  </a:lnTo>
                  <a:lnTo>
                    <a:pt x="27642" y="1039"/>
                  </a:lnTo>
                  <a:close/>
                  <a:moveTo>
                    <a:pt x="20189" y="1"/>
                  </a:moveTo>
                  <a:lnTo>
                    <a:pt x="20095" y="190"/>
                  </a:lnTo>
                  <a:lnTo>
                    <a:pt x="20000" y="95"/>
                  </a:lnTo>
                  <a:lnTo>
                    <a:pt x="19906" y="284"/>
                  </a:lnTo>
                  <a:lnTo>
                    <a:pt x="19812" y="473"/>
                  </a:lnTo>
                  <a:lnTo>
                    <a:pt x="19529" y="284"/>
                  </a:lnTo>
                  <a:lnTo>
                    <a:pt x="19340" y="95"/>
                  </a:lnTo>
                  <a:lnTo>
                    <a:pt x="19246" y="95"/>
                  </a:lnTo>
                  <a:lnTo>
                    <a:pt x="19246" y="190"/>
                  </a:lnTo>
                  <a:lnTo>
                    <a:pt x="19151" y="378"/>
                  </a:lnTo>
                  <a:lnTo>
                    <a:pt x="19434" y="190"/>
                  </a:lnTo>
                  <a:lnTo>
                    <a:pt x="19246" y="473"/>
                  </a:lnTo>
                  <a:lnTo>
                    <a:pt x="19434" y="378"/>
                  </a:lnTo>
                  <a:lnTo>
                    <a:pt x="19434" y="567"/>
                  </a:lnTo>
                  <a:lnTo>
                    <a:pt x="19151" y="567"/>
                  </a:lnTo>
                  <a:lnTo>
                    <a:pt x="19151" y="190"/>
                  </a:lnTo>
                  <a:lnTo>
                    <a:pt x="19057" y="95"/>
                  </a:lnTo>
                  <a:lnTo>
                    <a:pt x="18963" y="95"/>
                  </a:lnTo>
                  <a:lnTo>
                    <a:pt x="18774" y="284"/>
                  </a:lnTo>
                  <a:lnTo>
                    <a:pt x="18680" y="473"/>
                  </a:lnTo>
                  <a:lnTo>
                    <a:pt x="18585" y="378"/>
                  </a:lnTo>
                  <a:lnTo>
                    <a:pt x="18491" y="190"/>
                  </a:lnTo>
                  <a:lnTo>
                    <a:pt x="18397" y="378"/>
                  </a:lnTo>
                  <a:lnTo>
                    <a:pt x="17925" y="567"/>
                  </a:lnTo>
                  <a:lnTo>
                    <a:pt x="18019" y="284"/>
                  </a:lnTo>
                  <a:lnTo>
                    <a:pt x="17831" y="378"/>
                  </a:lnTo>
                  <a:lnTo>
                    <a:pt x="17642" y="567"/>
                  </a:lnTo>
                  <a:lnTo>
                    <a:pt x="17642" y="661"/>
                  </a:lnTo>
                  <a:lnTo>
                    <a:pt x="17453" y="567"/>
                  </a:lnTo>
                  <a:lnTo>
                    <a:pt x="17170" y="473"/>
                  </a:lnTo>
                  <a:lnTo>
                    <a:pt x="16699" y="473"/>
                  </a:lnTo>
                  <a:lnTo>
                    <a:pt x="16699" y="567"/>
                  </a:lnTo>
                  <a:lnTo>
                    <a:pt x="16604" y="661"/>
                  </a:lnTo>
                  <a:lnTo>
                    <a:pt x="16416" y="378"/>
                  </a:lnTo>
                  <a:lnTo>
                    <a:pt x="16227" y="378"/>
                  </a:lnTo>
                  <a:lnTo>
                    <a:pt x="15661" y="661"/>
                  </a:lnTo>
                  <a:lnTo>
                    <a:pt x="15661" y="473"/>
                  </a:lnTo>
                  <a:lnTo>
                    <a:pt x="15567" y="756"/>
                  </a:lnTo>
                  <a:lnTo>
                    <a:pt x="15378" y="473"/>
                  </a:lnTo>
                  <a:lnTo>
                    <a:pt x="15567" y="473"/>
                  </a:lnTo>
                  <a:lnTo>
                    <a:pt x="15472" y="378"/>
                  </a:lnTo>
                  <a:lnTo>
                    <a:pt x="15378" y="378"/>
                  </a:lnTo>
                  <a:lnTo>
                    <a:pt x="15189" y="473"/>
                  </a:lnTo>
                  <a:lnTo>
                    <a:pt x="15000" y="756"/>
                  </a:lnTo>
                  <a:lnTo>
                    <a:pt x="14906" y="661"/>
                  </a:lnTo>
                  <a:lnTo>
                    <a:pt x="14812" y="473"/>
                  </a:lnTo>
                  <a:lnTo>
                    <a:pt x="14529" y="756"/>
                  </a:lnTo>
                  <a:lnTo>
                    <a:pt x="14623" y="567"/>
                  </a:lnTo>
                  <a:lnTo>
                    <a:pt x="14529" y="661"/>
                  </a:lnTo>
                  <a:lnTo>
                    <a:pt x="14340" y="756"/>
                  </a:lnTo>
                  <a:lnTo>
                    <a:pt x="14340" y="567"/>
                  </a:lnTo>
                  <a:lnTo>
                    <a:pt x="14246" y="473"/>
                  </a:lnTo>
                  <a:lnTo>
                    <a:pt x="13963" y="378"/>
                  </a:lnTo>
                  <a:lnTo>
                    <a:pt x="13585" y="284"/>
                  </a:lnTo>
                  <a:lnTo>
                    <a:pt x="13302" y="284"/>
                  </a:lnTo>
                  <a:lnTo>
                    <a:pt x="13302" y="378"/>
                  </a:lnTo>
                  <a:lnTo>
                    <a:pt x="13302" y="473"/>
                  </a:lnTo>
                  <a:lnTo>
                    <a:pt x="13208" y="473"/>
                  </a:lnTo>
                  <a:lnTo>
                    <a:pt x="13208" y="661"/>
                  </a:lnTo>
                  <a:lnTo>
                    <a:pt x="13114" y="661"/>
                  </a:lnTo>
                  <a:lnTo>
                    <a:pt x="13019" y="567"/>
                  </a:lnTo>
                  <a:lnTo>
                    <a:pt x="12925" y="378"/>
                  </a:lnTo>
                  <a:lnTo>
                    <a:pt x="12831" y="95"/>
                  </a:lnTo>
                  <a:lnTo>
                    <a:pt x="12831" y="378"/>
                  </a:lnTo>
                  <a:lnTo>
                    <a:pt x="12736" y="378"/>
                  </a:lnTo>
                  <a:lnTo>
                    <a:pt x="12642" y="284"/>
                  </a:lnTo>
                  <a:lnTo>
                    <a:pt x="12548" y="190"/>
                  </a:lnTo>
                  <a:lnTo>
                    <a:pt x="12265" y="190"/>
                  </a:lnTo>
                  <a:lnTo>
                    <a:pt x="12170" y="473"/>
                  </a:lnTo>
                  <a:lnTo>
                    <a:pt x="12076" y="378"/>
                  </a:lnTo>
                  <a:lnTo>
                    <a:pt x="11887" y="284"/>
                  </a:lnTo>
                  <a:lnTo>
                    <a:pt x="11510" y="378"/>
                  </a:lnTo>
                  <a:lnTo>
                    <a:pt x="10755" y="661"/>
                  </a:lnTo>
                  <a:lnTo>
                    <a:pt x="10661" y="473"/>
                  </a:lnTo>
                  <a:lnTo>
                    <a:pt x="10567" y="378"/>
                  </a:lnTo>
                  <a:lnTo>
                    <a:pt x="10095" y="378"/>
                  </a:lnTo>
                  <a:lnTo>
                    <a:pt x="9529" y="473"/>
                  </a:lnTo>
                  <a:lnTo>
                    <a:pt x="9340" y="473"/>
                  </a:lnTo>
                  <a:lnTo>
                    <a:pt x="9152" y="378"/>
                  </a:lnTo>
                  <a:lnTo>
                    <a:pt x="9152" y="473"/>
                  </a:lnTo>
                  <a:lnTo>
                    <a:pt x="9152" y="567"/>
                  </a:lnTo>
                  <a:lnTo>
                    <a:pt x="8963" y="661"/>
                  </a:lnTo>
                  <a:lnTo>
                    <a:pt x="8869" y="567"/>
                  </a:lnTo>
                  <a:lnTo>
                    <a:pt x="8680" y="473"/>
                  </a:lnTo>
                  <a:lnTo>
                    <a:pt x="8680" y="756"/>
                  </a:lnTo>
                  <a:lnTo>
                    <a:pt x="8491" y="661"/>
                  </a:lnTo>
                  <a:lnTo>
                    <a:pt x="8208" y="567"/>
                  </a:lnTo>
                  <a:lnTo>
                    <a:pt x="7925" y="661"/>
                  </a:lnTo>
                  <a:lnTo>
                    <a:pt x="7831" y="756"/>
                  </a:lnTo>
                  <a:lnTo>
                    <a:pt x="7548" y="567"/>
                  </a:lnTo>
                  <a:lnTo>
                    <a:pt x="7359" y="473"/>
                  </a:lnTo>
                  <a:lnTo>
                    <a:pt x="7170" y="944"/>
                  </a:lnTo>
                  <a:lnTo>
                    <a:pt x="6982" y="661"/>
                  </a:lnTo>
                  <a:lnTo>
                    <a:pt x="6793" y="661"/>
                  </a:lnTo>
                  <a:lnTo>
                    <a:pt x="6604" y="756"/>
                  </a:lnTo>
                  <a:lnTo>
                    <a:pt x="6510" y="661"/>
                  </a:lnTo>
                  <a:lnTo>
                    <a:pt x="6416" y="756"/>
                  </a:lnTo>
                  <a:lnTo>
                    <a:pt x="6038" y="944"/>
                  </a:lnTo>
                  <a:lnTo>
                    <a:pt x="6038" y="1039"/>
                  </a:lnTo>
                  <a:lnTo>
                    <a:pt x="5850" y="1133"/>
                  </a:lnTo>
                  <a:lnTo>
                    <a:pt x="5850" y="1039"/>
                  </a:lnTo>
                  <a:lnTo>
                    <a:pt x="5755" y="1039"/>
                  </a:lnTo>
                  <a:lnTo>
                    <a:pt x="5567" y="1227"/>
                  </a:lnTo>
                  <a:lnTo>
                    <a:pt x="5472" y="1227"/>
                  </a:lnTo>
                  <a:lnTo>
                    <a:pt x="5378" y="1039"/>
                  </a:lnTo>
                  <a:lnTo>
                    <a:pt x="5378" y="1133"/>
                  </a:lnTo>
                  <a:lnTo>
                    <a:pt x="5189" y="1227"/>
                  </a:lnTo>
                  <a:lnTo>
                    <a:pt x="5095" y="1133"/>
                  </a:lnTo>
                  <a:lnTo>
                    <a:pt x="4906" y="1039"/>
                  </a:lnTo>
                  <a:lnTo>
                    <a:pt x="5189" y="1039"/>
                  </a:lnTo>
                  <a:lnTo>
                    <a:pt x="5095" y="944"/>
                  </a:lnTo>
                  <a:lnTo>
                    <a:pt x="5095" y="756"/>
                  </a:lnTo>
                  <a:lnTo>
                    <a:pt x="5001" y="944"/>
                  </a:lnTo>
                  <a:lnTo>
                    <a:pt x="4529" y="944"/>
                  </a:lnTo>
                  <a:lnTo>
                    <a:pt x="4529" y="1133"/>
                  </a:lnTo>
                  <a:lnTo>
                    <a:pt x="4718" y="1133"/>
                  </a:lnTo>
                  <a:lnTo>
                    <a:pt x="4623" y="1227"/>
                  </a:lnTo>
                  <a:lnTo>
                    <a:pt x="4623" y="1133"/>
                  </a:lnTo>
                  <a:lnTo>
                    <a:pt x="4529" y="1416"/>
                  </a:lnTo>
                  <a:lnTo>
                    <a:pt x="4340" y="1227"/>
                  </a:lnTo>
                  <a:lnTo>
                    <a:pt x="4152" y="1039"/>
                  </a:lnTo>
                  <a:lnTo>
                    <a:pt x="3963" y="1039"/>
                  </a:lnTo>
                  <a:lnTo>
                    <a:pt x="3774" y="1416"/>
                  </a:lnTo>
                  <a:lnTo>
                    <a:pt x="3774" y="1322"/>
                  </a:lnTo>
                  <a:lnTo>
                    <a:pt x="3774" y="1227"/>
                  </a:lnTo>
                  <a:lnTo>
                    <a:pt x="3680" y="1322"/>
                  </a:lnTo>
                  <a:lnTo>
                    <a:pt x="3586" y="1510"/>
                  </a:lnTo>
                  <a:lnTo>
                    <a:pt x="3208" y="1416"/>
                  </a:lnTo>
                  <a:lnTo>
                    <a:pt x="2454" y="1416"/>
                  </a:lnTo>
                  <a:lnTo>
                    <a:pt x="1793" y="1510"/>
                  </a:lnTo>
                  <a:lnTo>
                    <a:pt x="1510" y="1605"/>
                  </a:lnTo>
                  <a:lnTo>
                    <a:pt x="1321" y="1699"/>
                  </a:lnTo>
                  <a:lnTo>
                    <a:pt x="1321" y="1605"/>
                  </a:lnTo>
                  <a:lnTo>
                    <a:pt x="1038" y="1699"/>
                  </a:lnTo>
                  <a:lnTo>
                    <a:pt x="755" y="1793"/>
                  </a:lnTo>
                  <a:lnTo>
                    <a:pt x="567" y="1793"/>
                  </a:lnTo>
                  <a:lnTo>
                    <a:pt x="378" y="1888"/>
                  </a:lnTo>
                  <a:lnTo>
                    <a:pt x="284" y="1699"/>
                  </a:lnTo>
                  <a:lnTo>
                    <a:pt x="95" y="1605"/>
                  </a:lnTo>
                  <a:lnTo>
                    <a:pt x="1" y="1793"/>
                  </a:lnTo>
                  <a:lnTo>
                    <a:pt x="1" y="2076"/>
                  </a:lnTo>
                  <a:lnTo>
                    <a:pt x="95" y="2548"/>
                  </a:lnTo>
                  <a:lnTo>
                    <a:pt x="189" y="2831"/>
                  </a:lnTo>
                  <a:lnTo>
                    <a:pt x="284" y="2737"/>
                  </a:lnTo>
                  <a:lnTo>
                    <a:pt x="472" y="2831"/>
                  </a:lnTo>
                  <a:lnTo>
                    <a:pt x="567" y="2548"/>
                  </a:lnTo>
                  <a:lnTo>
                    <a:pt x="661" y="2642"/>
                  </a:lnTo>
                  <a:lnTo>
                    <a:pt x="661" y="2737"/>
                  </a:lnTo>
                  <a:lnTo>
                    <a:pt x="755" y="2642"/>
                  </a:lnTo>
                  <a:lnTo>
                    <a:pt x="944" y="2548"/>
                  </a:lnTo>
                  <a:lnTo>
                    <a:pt x="1227" y="2548"/>
                  </a:lnTo>
                  <a:lnTo>
                    <a:pt x="1227" y="2642"/>
                  </a:lnTo>
                  <a:lnTo>
                    <a:pt x="1321" y="2737"/>
                  </a:lnTo>
                  <a:lnTo>
                    <a:pt x="1416" y="2831"/>
                  </a:lnTo>
                  <a:lnTo>
                    <a:pt x="1510" y="2642"/>
                  </a:lnTo>
                  <a:lnTo>
                    <a:pt x="1793" y="2548"/>
                  </a:lnTo>
                  <a:lnTo>
                    <a:pt x="1699" y="2642"/>
                  </a:lnTo>
                  <a:lnTo>
                    <a:pt x="1887" y="2737"/>
                  </a:lnTo>
                  <a:lnTo>
                    <a:pt x="1887" y="2454"/>
                  </a:lnTo>
                  <a:lnTo>
                    <a:pt x="1982" y="2265"/>
                  </a:lnTo>
                  <a:lnTo>
                    <a:pt x="2076" y="2737"/>
                  </a:lnTo>
                  <a:lnTo>
                    <a:pt x="2171" y="2359"/>
                  </a:lnTo>
                  <a:lnTo>
                    <a:pt x="2265" y="2642"/>
                  </a:lnTo>
                  <a:lnTo>
                    <a:pt x="2265" y="2548"/>
                  </a:lnTo>
                  <a:lnTo>
                    <a:pt x="2359" y="2454"/>
                  </a:lnTo>
                  <a:lnTo>
                    <a:pt x="2454" y="2548"/>
                  </a:lnTo>
                  <a:lnTo>
                    <a:pt x="2454" y="2737"/>
                  </a:lnTo>
                  <a:lnTo>
                    <a:pt x="2548" y="2548"/>
                  </a:lnTo>
                  <a:lnTo>
                    <a:pt x="2548" y="2454"/>
                  </a:lnTo>
                  <a:lnTo>
                    <a:pt x="2642" y="2548"/>
                  </a:lnTo>
                  <a:lnTo>
                    <a:pt x="2642" y="2642"/>
                  </a:lnTo>
                  <a:lnTo>
                    <a:pt x="2831" y="2454"/>
                  </a:lnTo>
                  <a:lnTo>
                    <a:pt x="3020" y="2454"/>
                  </a:lnTo>
                  <a:lnTo>
                    <a:pt x="3114" y="2265"/>
                  </a:lnTo>
                  <a:lnTo>
                    <a:pt x="3114" y="2076"/>
                  </a:lnTo>
                  <a:lnTo>
                    <a:pt x="3208" y="1982"/>
                  </a:lnTo>
                  <a:lnTo>
                    <a:pt x="3208" y="2076"/>
                  </a:lnTo>
                  <a:lnTo>
                    <a:pt x="3208" y="2265"/>
                  </a:lnTo>
                  <a:lnTo>
                    <a:pt x="3303" y="2076"/>
                  </a:lnTo>
                  <a:lnTo>
                    <a:pt x="3491" y="2076"/>
                  </a:lnTo>
                  <a:lnTo>
                    <a:pt x="3491" y="2171"/>
                  </a:lnTo>
                  <a:lnTo>
                    <a:pt x="3397" y="2265"/>
                  </a:lnTo>
                  <a:lnTo>
                    <a:pt x="3303" y="2359"/>
                  </a:lnTo>
                  <a:lnTo>
                    <a:pt x="3303" y="2548"/>
                  </a:lnTo>
                  <a:lnTo>
                    <a:pt x="3491" y="2548"/>
                  </a:lnTo>
                  <a:lnTo>
                    <a:pt x="3586" y="2454"/>
                  </a:lnTo>
                  <a:lnTo>
                    <a:pt x="3680" y="2265"/>
                  </a:lnTo>
                  <a:lnTo>
                    <a:pt x="4152" y="2265"/>
                  </a:lnTo>
                  <a:lnTo>
                    <a:pt x="4152" y="2359"/>
                  </a:lnTo>
                  <a:lnTo>
                    <a:pt x="4246" y="2171"/>
                  </a:lnTo>
                  <a:lnTo>
                    <a:pt x="4340" y="2171"/>
                  </a:lnTo>
                  <a:lnTo>
                    <a:pt x="4246" y="2265"/>
                  </a:lnTo>
                  <a:lnTo>
                    <a:pt x="5284" y="2265"/>
                  </a:lnTo>
                  <a:lnTo>
                    <a:pt x="5567" y="2171"/>
                  </a:lnTo>
                  <a:lnTo>
                    <a:pt x="5755" y="2171"/>
                  </a:lnTo>
                  <a:lnTo>
                    <a:pt x="5755" y="2076"/>
                  </a:lnTo>
                  <a:lnTo>
                    <a:pt x="6416" y="2076"/>
                  </a:lnTo>
                  <a:lnTo>
                    <a:pt x="6510" y="1888"/>
                  </a:lnTo>
                  <a:lnTo>
                    <a:pt x="6604" y="1888"/>
                  </a:lnTo>
                  <a:lnTo>
                    <a:pt x="7170" y="1982"/>
                  </a:lnTo>
                  <a:lnTo>
                    <a:pt x="7453" y="1888"/>
                  </a:lnTo>
                  <a:lnTo>
                    <a:pt x="7548" y="1888"/>
                  </a:lnTo>
                  <a:lnTo>
                    <a:pt x="7642" y="1699"/>
                  </a:lnTo>
                  <a:lnTo>
                    <a:pt x="7736" y="1888"/>
                  </a:lnTo>
                  <a:lnTo>
                    <a:pt x="7925" y="2076"/>
                  </a:lnTo>
                  <a:lnTo>
                    <a:pt x="8114" y="1793"/>
                  </a:lnTo>
                  <a:lnTo>
                    <a:pt x="8114" y="1982"/>
                  </a:lnTo>
                  <a:lnTo>
                    <a:pt x="8208" y="1793"/>
                  </a:lnTo>
                  <a:lnTo>
                    <a:pt x="8302" y="1982"/>
                  </a:lnTo>
                  <a:lnTo>
                    <a:pt x="8302" y="1888"/>
                  </a:lnTo>
                  <a:lnTo>
                    <a:pt x="8302" y="1793"/>
                  </a:lnTo>
                  <a:lnTo>
                    <a:pt x="8491" y="1793"/>
                  </a:lnTo>
                  <a:lnTo>
                    <a:pt x="8585" y="1888"/>
                  </a:lnTo>
                  <a:lnTo>
                    <a:pt x="8774" y="1793"/>
                  </a:lnTo>
                  <a:lnTo>
                    <a:pt x="8774" y="1982"/>
                  </a:lnTo>
                  <a:lnTo>
                    <a:pt x="8869" y="1888"/>
                  </a:lnTo>
                  <a:lnTo>
                    <a:pt x="9718" y="1888"/>
                  </a:lnTo>
                  <a:lnTo>
                    <a:pt x="9623" y="1793"/>
                  </a:lnTo>
                  <a:lnTo>
                    <a:pt x="9718" y="1605"/>
                  </a:lnTo>
                  <a:lnTo>
                    <a:pt x="9812" y="1699"/>
                  </a:lnTo>
                  <a:lnTo>
                    <a:pt x="9812" y="1793"/>
                  </a:lnTo>
                  <a:lnTo>
                    <a:pt x="9906" y="1888"/>
                  </a:lnTo>
                  <a:lnTo>
                    <a:pt x="10095" y="1982"/>
                  </a:lnTo>
                  <a:lnTo>
                    <a:pt x="10661" y="1793"/>
                  </a:lnTo>
                  <a:lnTo>
                    <a:pt x="11038" y="1510"/>
                  </a:lnTo>
                  <a:lnTo>
                    <a:pt x="11133" y="1699"/>
                  </a:lnTo>
                  <a:lnTo>
                    <a:pt x="11321" y="1699"/>
                  </a:lnTo>
                  <a:lnTo>
                    <a:pt x="11510" y="1605"/>
                  </a:lnTo>
                  <a:lnTo>
                    <a:pt x="11604" y="1416"/>
                  </a:lnTo>
                  <a:lnTo>
                    <a:pt x="11982" y="1605"/>
                  </a:lnTo>
                  <a:lnTo>
                    <a:pt x="12453" y="1699"/>
                  </a:lnTo>
                  <a:lnTo>
                    <a:pt x="12642" y="1510"/>
                  </a:lnTo>
                  <a:lnTo>
                    <a:pt x="12642" y="1699"/>
                  </a:lnTo>
                  <a:lnTo>
                    <a:pt x="12925" y="1510"/>
                  </a:lnTo>
                  <a:lnTo>
                    <a:pt x="13208" y="1510"/>
                  </a:lnTo>
                  <a:lnTo>
                    <a:pt x="14057" y="1699"/>
                  </a:lnTo>
                  <a:lnTo>
                    <a:pt x="14434" y="1793"/>
                  </a:lnTo>
                  <a:lnTo>
                    <a:pt x="14812" y="1793"/>
                  </a:lnTo>
                  <a:lnTo>
                    <a:pt x="15095" y="1699"/>
                  </a:lnTo>
                  <a:lnTo>
                    <a:pt x="15378" y="1510"/>
                  </a:lnTo>
                  <a:lnTo>
                    <a:pt x="15472" y="1416"/>
                  </a:lnTo>
                  <a:lnTo>
                    <a:pt x="15472" y="1510"/>
                  </a:lnTo>
                  <a:lnTo>
                    <a:pt x="15472" y="1699"/>
                  </a:lnTo>
                  <a:lnTo>
                    <a:pt x="16416" y="1510"/>
                  </a:lnTo>
                  <a:lnTo>
                    <a:pt x="16416" y="1605"/>
                  </a:lnTo>
                  <a:lnTo>
                    <a:pt x="16510" y="1605"/>
                  </a:lnTo>
                  <a:lnTo>
                    <a:pt x="16604" y="1510"/>
                  </a:lnTo>
                  <a:lnTo>
                    <a:pt x="17642" y="1510"/>
                  </a:lnTo>
                  <a:lnTo>
                    <a:pt x="17736" y="1605"/>
                  </a:lnTo>
                  <a:lnTo>
                    <a:pt x="17831" y="1605"/>
                  </a:lnTo>
                  <a:lnTo>
                    <a:pt x="18397" y="1510"/>
                  </a:lnTo>
                  <a:lnTo>
                    <a:pt x="19057" y="1322"/>
                  </a:lnTo>
                  <a:lnTo>
                    <a:pt x="18774" y="1605"/>
                  </a:lnTo>
                  <a:lnTo>
                    <a:pt x="19151" y="1322"/>
                  </a:lnTo>
                  <a:lnTo>
                    <a:pt x="19340" y="1322"/>
                  </a:lnTo>
                  <a:lnTo>
                    <a:pt x="19340" y="1510"/>
                  </a:lnTo>
                  <a:lnTo>
                    <a:pt x="19529" y="1416"/>
                  </a:lnTo>
                  <a:lnTo>
                    <a:pt x="19906" y="1416"/>
                  </a:lnTo>
                  <a:lnTo>
                    <a:pt x="20000" y="1322"/>
                  </a:lnTo>
                  <a:lnTo>
                    <a:pt x="20095" y="944"/>
                  </a:lnTo>
                  <a:lnTo>
                    <a:pt x="20095" y="1133"/>
                  </a:lnTo>
                  <a:lnTo>
                    <a:pt x="20189" y="1227"/>
                  </a:lnTo>
                  <a:lnTo>
                    <a:pt x="20189" y="1416"/>
                  </a:lnTo>
                  <a:lnTo>
                    <a:pt x="20283" y="1322"/>
                  </a:lnTo>
                  <a:lnTo>
                    <a:pt x="20378" y="1322"/>
                  </a:lnTo>
                  <a:lnTo>
                    <a:pt x="20378" y="1416"/>
                  </a:lnTo>
                  <a:lnTo>
                    <a:pt x="20661" y="1227"/>
                  </a:lnTo>
                  <a:lnTo>
                    <a:pt x="20944" y="1133"/>
                  </a:lnTo>
                  <a:lnTo>
                    <a:pt x="21038" y="1133"/>
                  </a:lnTo>
                  <a:lnTo>
                    <a:pt x="21132" y="1416"/>
                  </a:lnTo>
                  <a:lnTo>
                    <a:pt x="21604" y="1227"/>
                  </a:lnTo>
                  <a:lnTo>
                    <a:pt x="21510" y="1039"/>
                  </a:lnTo>
                  <a:lnTo>
                    <a:pt x="21510" y="944"/>
                  </a:lnTo>
                  <a:lnTo>
                    <a:pt x="21698" y="944"/>
                  </a:lnTo>
                  <a:lnTo>
                    <a:pt x="21604" y="1039"/>
                  </a:lnTo>
                  <a:lnTo>
                    <a:pt x="21982" y="1039"/>
                  </a:lnTo>
                  <a:lnTo>
                    <a:pt x="21887" y="1227"/>
                  </a:lnTo>
                  <a:lnTo>
                    <a:pt x="21887" y="1227"/>
                  </a:lnTo>
                  <a:lnTo>
                    <a:pt x="22170" y="1039"/>
                  </a:lnTo>
                  <a:lnTo>
                    <a:pt x="22265" y="1227"/>
                  </a:lnTo>
                  <a:lnTo>
                    <a:pt x="22265" y="1133"/>
                  </a:lnTo>
                  <a:lnTo>
                    <a:pt x="22265" y="1039"/>
                  </a:lnTo>
                  <a:lnTo>
                    <a:pt x="22548" y="1039"/>
                  </a:lnTo>
                  <a:lnTo>
                    <a:pt x="22642" y="1322"/>
                  </a:lnTo>
                  <a:lnTo>
                    <a:pt x="23019" y="1227"/>
                  </a:lnTo>
                  <a:lnTo>
                    <a:pt x="23208" y="1133"/>
                  </a:lnTo>
                  <a:lnTo>
                    <a:pt x="23302" y="1039"/>
                  </a:lnTo>
                  <a:lnTo>
                    <a:pt x="23397" y="1133"/>
                  </a:lnTo>
                  <a:lnTo>
                    <a:pt x="23397" y="1227"/>
                  </a:lnTo>
                  <a:lnTo>
                    <a:pt x="23680" y="1227"/>
                  </a:lnTo>
                  <a:lnTo>
                    <a:pt x="23868" y="1133"/>
                  </a:lnTo>
                  <a:lnTo>
                    <a:pt x="24057" y="1227"/>
                  </a:lnTo>
                  <a:lnTo>
                    <a:pt x="24246" y="1227"/>
                  </a:lnTo>
                  <a:lnTo>
                    <a:pt x="24246" y="1133"/>
                  </a:lnTo>
                  <a:lnTo>
                    <a:pt x="24529" y="1227"/>
                  </a:lnTo>
                  <a:lnTo>
                    <a:pt x="24906" y="1322"/>
                  </a:lnTo>
                  <a:lnTo>
                    <a:pt x="25179" y="1048"/>
                  </a:lnTo>
                  <a:lnTo>
                    <a:pt x="25095" y="1133"/>
                  </a:lnTo>
                  <a:lnTo>
                    <a:pt x="25189" y="1227"/>
                  </a:lnTo>
                  <a:lnTo>
                    <a:pt x="25189" y="1133"/>
                  </a:lnTo>
                  <a:lnTo>
                    <a:pt x="25283" y="1039"/>
                  </a:lnTo>
                  <a:lnTo>
                    <a:pt x="25378" y="944"/>
                  </a:lnTo>
                  <a:lnTo>
                    <a:pt x="25472" y="944"/>
                  </a:lnTo>
                  <a:lnTo>
                    <a:pt x="25472" y="1133"/>
                  </a:lnTo>
                  <a:lnTo>
                    <a:pt x="25566" y="1039"/>
                  </a:lnTo>
                  <a:lnTo>
                    <a:pt x="25661" y="1039"/>
                  </a:lnTo>
                  <a:lnTo>
                    <a:pt x="25566" y="1133"/>
                  </a:lnTo>
                  <a:lnTo>
                    <a:pt x="25661" y="1227"/>
                  </a:lnTo>
                  <a:lnTo>
                    <a:pt x="25849" y="1322"/>
                  </a:lnTo>
                  <a:lnTo>
                    <a:pt x="25944" y="1133"/>
                  </a:lnTo>
                  <a:lnTo>
                    <a:pt x="26132" y="1039"/>
                  </a:lnTo>
                  <a:lnTo>
                    <a:pt x="26132" y="1039"/>
                  </a:lnTo>
                  <a:lnTo>
                    <a:pt x="26038" y="1227"/>
                  </a:lnTo>
                  <a:lnTo>
                    <a:pt x="26132" y="1322"/>
                  </a:lnTo>
                  <a:lnTo>
                    <a:pt x="26321" y="1416"/>
                  </a:lnTo>
                  <a:lnTo>
                    <a:pt x="26415" y="1416"/>
                  </a:lnTo>
                  <a:lnTo>
                    <a:pt x="26887" y="1227"/>
                  </a:lnTo>
                  <a:lnTo>
                    <a:pt x="27264" y="944"/>
                  </a:lnTo>
                  <a:lnTo>
                    <a:pt x="27170" y="944"/>
                  </a:lnTo>
                  <a:lnTo>
                    <a:pt x="27264" y="850"/>
                  </a:lnTo>
                  <a:lnTo>
                    <a:pt x="26981" y="756"/>
                  </a:lnTo>
                  <a:lnTo>
                    <a:pt x="26887" y="944"/>
                  </a:lnTo>
                  <a:lnTo>
                    <a:pt x="26793" y="1133"/>
                  </a:lnTo>
                  <a:lnTo>
                    <a:pt x="26793" y="661"/>
                  </a:lnTo>
                  <a:lnTo>
                    <a:pt x="26604" y="944"/>
                  </a:lnTo>
                  <a:lnTo>
                    <a:pt x="26510" y="850"/>
                  </a:lnTo>
                  <a:lnTo>
                    <a:pt x="26415" y="756"/>
                  </a:lnTo>
                  <a:lnTo>
                    <a:pt x="26321" y="944"/>
                  </a:lnTo>
                  <a:lnTo>
                    <a:pt x="26227" y="661"/>
                  </a:lnTo>
                  <a:lnTo>
                    <a:pt x="26038" y="756"/>
                  </a:lnTo>
                  <a:lnTo>
                    <a:pt x="25849" y="661"/>
                  </a:lnTo>
                  <a:lnTo>
                    <a:pt x="25378" y="567"/>
                  </a:lnTo>
                  <a:lnTo>
                    <a:pt x="25283" y="661"/>
                  </a:lnTo>
                  <a:lnTo>
                    <a:pt x="25095" y="756"/>
                  </a:lnTo>
                  <a:lnTo>
                    <a:pt x="25189" y="473"/>
                  </a:lnTo>
                  <a:lnTo>
                    <a:pt x="25000" y="661"/>
                  </a:lnTo>
                  <a:lnTo>
                    <a:pt x="25000" y="661"/>
                  </a:lnTo>
                  <a:lnTo>
                    <a:pt x="25095" y="473"/>
                  </a:lnTo>
                  <a:lnTo>
                    <a:pt x="24906" y="567"/>
                  </a:lnTo>
                  <a:lnTo>
                    <a:pt x="24717" y="567"/>
                  </a:lnTo>
                  <a:lnTo>
                    <a:pt x="24717" y="756"/>
                  </a:lnTo>
                  <a:lnTo>
                    <a:pt x="24623" y="1039"/>
                  </a:lnTo>
                  <a:lnTo>
                    <a:pt x="24623" y="850"/>
                  </a:lnTo>
                  <a:lnTo>
                    <a:pt x="24717" y="661"/>
                  </a:lnTo>
                  <a:lnTo>
                    <a:pt x="24623" y="756"/>
                  </a:lnTo>
                  <a:lnTo>
                    <a:pt x="24623" y="661"/>
                  </a:lnTo>
                  <a:lnTo>
                    <a:pt x="24529" y="473"/>
                  </a:lnTo>
                  <a:lnTo>
                    <a:pt x="24529" y="661"/>
                  </a:lnTo>
                  <a:lnTo>
                    <a:pt x="24434" y="567"/>
                  </a:lnTo>
                  <a:lnTo>
                    <a:pt x="24340" y="378"/>
                  </a:lnTo>
                  <a:lnTo>
                    <a:pt x="24246" y="567"/>
                  </a:lnTo>
                  <a:lnTo>
                    <a:pt x="23963" y="567"/>
                  </a:lnTo>
                  <a:lnTo>
                    <a:pt x="23397" y="661"/>
                  </a:lnTo>
                  <a:lnTo>
                    <a:pt x="23114" y="661"/>
                  </a:lnTo>
                  <a:lnTo>
                    <a:pt x="22925" y="567"/>
                  </a:lnTo>
                  <a:lnTo>
                    <a:pt x="22925" y="473"/>
                  </a:lnTo>
                  <a:lnTo>
                    <a:pt x="23019" y="473"/>
                  </a:lnTo>
                  <a:lnTo>
                    <a:pt x="22642" y="378"/>
                  </a:lnTo>
                  <a:lnTo>
                    <a:pt x="22736" y="473"/>
                  </a:lnTo>
                  <a:lnTo>
                    <a:pt x="22548" y="473"/>
                  </a:lnTo>
                  <a:lnTo>
                    <a:pt x="22642" y="284"/>
                  </a:lnTo>
                  <a:lnTo>
                    <a:pt x="22548" y="190"/>
                  </a:lnTo>
                  <a:lnTo>
                    <a:pt x="22453" y="190"/>
                  </a:lnTo>
                  <a:lnTo>
                    <a:pt x="22359" y="284"/>
                  </a:lnTo>
                  <a:lnTo>
                    <a:pt x="22170" y="378"/>
                  </a:lnTo>
                  <a:lnTo>
                    <a:pt x="22076" y="284"/>
                  </a:lnTo>
                  <a:lnTo>
                    <a:pt x="22170" y="473"/>
                  </a:lnTo>
                  <a:lnTo>
                    <a:pt x="21887" y="190"/>
                  </a:lnTo>
                  <a:lnTo>
                    <a:pt x="21793" y="190"/>
                  </a:lnTo>
                  <a:lnTo>
                    <a:pt x="21698" y="378"/>
                  </a:lnTo>
                  <a:lnTo>
                    <a:pt x="21604" y="756"/>
                  </a:lnTo>
                  <a:lnTo>
                    <a:pt x="21415" y="661"/>
                  </a:lnTo>
                  <a:lnTo>
                    <a:pt x="21510" y="473"/>
                  </a:lnTo>
                  <a:lnTo>
                    <a:pt x="21604" y="284"/>
                  </a:lnTo>
                  <a:lnTo>
                    <a:pt x="21415" y="284"/>
                  </a:lnTo>
                  <a:lnTo>
                    <a:pt x="21415" y="190"/>
                  </a:lnTo>
                  <a:lnTo>
                    <a:pt x="21227" y="378"/>
                  </a:lnTo>
                  <a:lnTo>
                    <a:pt x="20944" y="567"/>
                  </a:lnTo>
                  <a:lnTo>
                    <a:pt x="20566" y="1"/>
                  </a:lnTo>
                  <a:lnTo>
                    <a:pt x="20472" y="95"/>
                  </a:lnTo>
                  <a:lnTo>
                    <a:pt x="20472" y="190"/>
                  </a:lnTo>
                  <a:lnTo>
                    <a:pt x="20472" y="378"/>
                  </a:lnTo>
                  <a:lnTo>
                    <a:pt x="20283" y="284"/>
                  </a:lnTo>
                  <a:lnTo>
                    <a:pt x="20283" y="190"/>
                  </a:lnTo>
                  <a:lnTo>
                    <a:pt x="20378" y="95"/>
                  </a:lnTo>
                  <a:lnTo>
                    <a:pt x="20283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4" name="Google Shape;114;p17"/>
            <p:cNvSpPr/>
            <p:nvPr/>
          </p:nvSpPr>
          <p:spPr>
            <a:xfrm>
              <a:off x="858375" y="812725"/>
              <a:ext cx="179275" cy="221725"/>
            </a:xfrm>
            <a:custGeom>
              <a:rect b="b" l="l" r="r" t="t"/>
              <a:pathLst>
                <a:path extrusionOk="0" h="8869" w="7171">
                  <a:moveTo>
                    <a:pt x="5756" y="6510"/>
                  </a:moveTo>
                  <a:lnTo>
                    <a:pt x="5756" y="6604"/>
                  </a:lnTo>
                  <a:lnTo>
                    <a:pt x="5850" y="6604"/>
                  </a:lnTo>
                  <a:lnTo>
                    <a:pt x="5756" y="6510"/>
                  </a:lnTo>
                  <a:close/>
                  <a:moveTo>
                    <a:pt x="2265" y="7925"/>
                  </a:moveTo>
                  <a:lnTo>
                    <a:pt x="2252" y="7965"/>
                  </a:lnTo>
                  <a:lnTo>
                    <a:pt x="2252" y="7965"/>
                  </a:lnTo>
                  <a:lnTo>
                    <a:pt x="2284" y="7953"/>
                  </a:lnTo>
                  <a:lnTo>
                    <a:pt x="2284" y="7953"/>
                  </a:lnTo>
                  <a:lnTo>
                    <a:pt x="2265" y="7925"/>
                  </a:lnTo>
                  <a:close/>
                  <a:moveTo>
                    <a:pt x="567" y="0"/>
                  </a:moveTo>
                  <a:lnTo>
                    <a:pt x="284" y="189"/>
                  </a:lnTo>
                  <a:lnTo>
                    <a:pt x="95" y="472"/>
                  </a:lnTo>
                  <a:lnTo>
                    <a:pt x="1" y="755"/>
                  </a:lnTo>
                  <a:lnTo>
                    <a:pt x="95" y="1038"/>
                  </a:lnTo>
                  <a:lnTo>
                    <a:pt x="190" y="1227"/>
                  </a:lnTo>
                  <a:lnTo>
                    <a:pt x="473" y="1415"/>
                  </a:lnTo>
                  <a:lnTo>
                    <a:pt x="850" y="1321"/>
                  </a:lnTo>
                  <a:lnTo>
                    <a:pt x="661" y="1604"/>
                  </a:lnTo>
                  <a:lnTo>
                    <a:pt x="756" y="1604"/>
                  </a:lnTo>
                  <a:lnTo>
                    <a:pt x="661" y="1793"/>
                  </a:lnTo>
                  <a:lnTo>
                    <a:pt x="661" y="1887"/>
                  </a:lnTo>
                  <a:lnTo>
                    <a:pt x="756" y="1793"/>
                  </a:lnTo>
                  <a:lnTo>
                    <a:pt x="1510" y="1604"/>
                  </a:lnTo>
                  <a:lnTo>
                    <a:pt x="1510" y="1604"/>
                  </a:lnTo>
                  <a:lnTo>
                    <a:pt x="1133" y="2076"/>
                  </a:lnTo>
                  <a:lnTo>
                    <a:pt x="1322" y="2453"/>
                  </a:lnTo>
                  <a:lnTo>
                    <a:pt x="1888" y="2830"/>
                  </a:lnTo>
                  <a:lnTo>
                    <a:pt x="3397" y="3774"/>
                  </a:lnTo>
                  <a:lnTo>
                    <a:pt x="5001" y="4623"/>
                  </a:lnTo>
                  <a:lnTo>
                    <a:pt x="5944" y="5095"/>
                  </a:lnTo>
                  <a:lnTo>
                    <a:pt x="5756" y="5189"/>
                  </a:lnTo>
                  <a:lnTo>
                    <a:pt x="5378" y="5378"/>
                  </a:lnTo>
                  <a:lnTo>
                    <a:pt x="5378" y="5283"/>
                  </a:lnTo>
                  <a:lnTo>
                    <a:pt x="5001" y="5661"/>
                  </a:lnTo>
                  <a:lnTo>
                    <a:pt x="4623" y="5944"/>
                  </a:lnTo>
                  <a:lnTo>
                    <a:pt x="4435" y="6321"/>
                  </a:lnTo>
                  <a:lnTo>
                    <a:pt x="4340" y="6510"/>
                  </a:lnTo>
                  <a:lnTo>
                    <a:pt x="4435" y="6698"/>
                  </a:lnTo>
                  <a:lnTo>
                    <a:pt x="4435" y="6698"/>
                  </a:lnTo>
                  <a:lnTo>
                    <a:pt x="4246" y="6415"/>
                  </a:lnTo>
                  <a:lnTo>
                    <a:pt x="4057" y="6321"/>
                  </a:lnTo>
                  <a:lnTo>
                    <a:pt x="3963" y="6415"/>
                  </a:lnTo>
                  <a:lnTo>
                    <a:pt x="3869" y="6510"/>
                  </a:lnTo>
                  <a:lnTo>
                    <a:pt x="3680" y="6887"/>
                  </a:lnTo>
                  <a:lnTo>
                    <a:pt x="3680" y="7076"/>
                  </a:lnTo>
                  <a:lnTo>
                    <a:pt x="3774" y="7076"/>
                  </a:lnTo>
                  <a:lnTo>
                    <a:pt x="3680" y="7264"/>
                  </a:lnTo>
                  <a:lnTo>
                    <a:pt x="3303" y="7453"/>
                  </a:lnTo>
                  <a:lnTo>
                    <a:pt x="2359" y="7925"/>
                  </a:lnTo>
                  <a:lnTo>
                    <a:pt x="2284" y="7953"/>
                  </a:lnTo>
                  <a:lnTo>
                    <a:pt x="2284" y="7953"/>
                  </a:lnTo>
                  <a:lnTo>
                    <a:pt x="2454" y="8208"/>
                  </a:lnTo>
                  <a:lnTo>
                    <a:pt x="2642" y="8396"/>
                  </a:lnTo>
                  <a:lnTo>
                    <a:pt x="2642" y="8302"/>
                  </a:lnTo>
                  <a:lnTo>
                    <a:pt x="2737" y="8396"/>
                  </a:lnTo>
                  <a:lnTo>
                    <a:pt x="2831" y="8113"/>
                  </a:lnTo>
                  <a:lnTo>
                    <a:pt x="2925" y="7925"/>
                  </a:lnTo>
                  <a:lnTo>
                    <a:pt x="3020" y="7830"/>
                  </a:lnTo>
                  <a:lnTo>
                    <a:pt x="3397" y="7830"/>
                  </a:lnTo>
                  <a:lnTo>
                    <a:pt x="3680" y="7736"/>
                  </a:lnTo>
                  <a:lnTo>
                    <a:pt x="3774" y="7547"/>
                  </a:lnTo>
                  <a:lnTo>
                    <a:pt x="3869" y="7264"/>
                  </a:lnTo>
                  <a:lnTo>
                    <a:pt x="4246" y="7453"/>
                  </a:lnTo>
                  <a:lnTo>
                    <a:pt x="4623" y="7642"/>
                  </a:lnTo>
                  <a:lnTo>
                    <a:pt x="4718" y="7547"/>
                  </a:lnTo>
                  <a:lnTo>
                    <a:pt x="4906" y="7359"/>
                  </a:lnTo>
                  <a:lnTo>
                    <a:pt x="5190" y="7170"/>
                  </a:lnTo>
                  <a:lnTo>
                    <a:pt x="5095" y="7076"/>
                  </a:lnTo>
                  <a:lnTo>
                    <a:pt x="4906" y="6793"/>
                  </a:lnTo>
                  <a:lnTo>
                    <a:pt x="4906" y="6793"/>
                  </a:lnTo>
                  <a:lnTo>
                    <a:pt x="5095" y="6887"/>
                  </a:lnTo>
                  <a:lnTo>
                    <a:pt x="5378" y="6793"/>
                  </a:lnTo>
                  <a:lnTo>
                    <a:pt x="5756" y="6510"/>
                  </a:lnTo>
                  <a:lnTo>
                    <a:pt x="6322" y="6132"/>
                  </a:lnTo>
                  <a:lnTo>
                    <a:pt x="6699" y="5566"/>
                  </a:lnTo>
                  <a:lnTo>
                    <a:pt x="7171" y="5095"/>
                  </a:lnTo>
                  <a:lnTo>
                    <a:pt x="7076" y="4717"/>
                  </a:lnTo>
                  <a:lnTo>
                    <a:pt x="6982" y="4434"/>
                  </a:lnTo>
                  <a:lnTo>
                    <a:pt x="6605" y="3963"/>
                  </a:lnTo>
                  <a:lnTo>
                    <a:pt x="6133" y="3491"/>
                  </a:lnTo>
                  <a:lnTo>
                    <a:pt x="5567" y="3113"/>
                  </a:lnTo>
                  <a:lnTo>
                    <a:pt x="4340" y="2547"/>
                  </a:lnTo>
                  <a:lnTo>
                    <a:pt x="3208" y="1887"/>
                  </a:lnTo>
                  <a:lnTo>
                    <a:pt x="2925" y="1698"/>
                  </a:lnTo>
                  <a:lnTo>
                    <a:pt x="2925" y="1604"/>
                  </a:lnTo>
                  <a:lnTo>
                    <a:pt x="2925" y="1510"/>
                  </a:lnTo>
                  <a:lnTo>
                    <a:pt x="2737" y="1698"/>
                  </a:lnTo>
                  <a:lnTo>
                    <a:pt x="2642" y="1698"/>
                  </a:lnTo>
                  <a:lnTo>
                    <a:pt x="2642" y="1604"/>
                  </a:lnTo>
                  <a:lnTo>
                    <a:pt x="2642" y="1510"/>
                  </a:lnTo>
                  <a:lnTo>
                    <a:pt x="2642" y="1415"/>
                  </a:lnTo>
                  <a:lnTo>
                    <a:pt x="2454" y="1604"/>
                  </a:lnTo>
                  <a:lnTo>
                    <a:pt x="2454" y="1698"/>
                  </a:lnTo>
                  <a:lnTo>
                    <a:pt x="2265" y="1887"/>
                  </a:lnTo>
                  <a:lnTo>
                    <a:pt x="2265" y="1604"/>
                  </a:lnTo>
                  <a:lnTo>
                    <a:pt x="2171" y="1415"/>
                  </a:lnTo>
                  <a:lnTo>
                    <a:pt x="1605" y="944"/>
                  </a:lnTo>
                  <a:lnTo>
                    <a:pt x="1227" y="755"/>
                  </a:lnTo>
                  <a:lnTo>
                    <a:pt x="1039" y="472"/>
                  </a:lnTo>
                  <a:lnTo>
                    <a:pt x="850" y="283"/>
                  </a:lnTo>
                  <a:lnTo>
                    <a:pt x="944" y="0"/>
                  </a:lnTo>
                  <a:close/>
                  <a:moveTo>
                    <a:pt x="2252" y="7965"/>
                  </a:moveTo>
                  <a:lnTo>
                    <a:pt x="850" y="8491"/>
                  </a:lnTo>
                  <a:lnTo>
                    <a:pt x="756" y="8491"/>
                  </a:lnTo>
                  <a:lnTo>
                    <a:pt x="756" y="8774"/>
                  </a:lnTo>
                  <a:lnTo>
                    <a:pt x="944" y="8868"/>
                  </a:lnTo>
                  <a:lnTo>
                    <a:pt x="1133" y="8868"/>
                  </a:lnTo>
                  <a:lnTo>
                    <a:pt x="1605" y="8774"/>
                  </a:lnTo>
                  <a:lnTo>
                    <a:pt x="1793" y="8679"/>
                  </a:lnTo>
                  <a:lnTo>
                    <a:pt x="2076" y="8491"/>
                  </a:lnTo>
                  <a:lnTo>
                    <a:pt x="2171" y="8208"/>
                  </a:lnTo>
                  <a:lnTo>
                    <a:pt x="2252" y="7965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115" name="Google Shape;115;p17"/>
          <p:cNvSpPr/>
          <p:nvPr/>
        </p:nvSpPr>
        <p:spPr>
          <a:xfrm>
            <a:off x="3497304" y="1252883"/>
            <a:ext cx="2149392" cy="1212066"/>
          </a:xfrm>
          <a:custGeom>
            <a:rect b="b" l="l" r="r" t="t"/>
            <a:pathLst>
              <a:path extrusionOk="0" h="12240" w="21705">
                <a:moveTo>
                  <a:pt x="17544" y="4258"/>
                </a:moveTo>
                <a:lnTo>
                  <a:pt x="17811" y="4307"/>
                </a:lnTo>
                <a:lnTo>
                  <a:pt x="18055" y="4356"/>
                </a:lnTo>
                <a:lnTo>
                  <a:pt x="17957" y="4575"/>
                </a:lnTo>
                <a:lnTo>
                  <a:pt x="17860" y="4769"/>
                </a:lnTo>
                <a:lnTo>
                  <a:pt x="17714" y="5207"/>
                </a:lnTo>
                <a:lnTo>
                  <a:pt x="17617" y="5669"/>
                </a:lnTo>
                <a:lnTo>
                  <a:pt x="17495" y="6083"/>
                </a:lnTo>
                <a:lnTo>
                  <a:pt x="17373" y="6618"/>
                </a:lnTo>
                <a:lnTo>
                  <a:pt x="17276" y="7129"/>
                </a:lnTo>
                <a:lnTo>
                  <a:pt x="17130" y="7129"/>
                </a:lnTo>
                <a:lnTo>
                  <a:pt x="16570" y="5840"/>
                </a:lnTo>
                <a:lnTo>
                  <a:pt x="16011" y="4526"/>
                </a:lnTo>
                <a:lnTo>
                  <a:pt x="16278" y="4429"/>
                </a:lnTo>
                <a:lnTo>
                  <a:pt x="16522" y="4331"/>
                </a:lnTo>
                <a:lnTo>
                  <a:pt x="16789" y="4283"/>
                </a:lnTo>
                <a:lnTo>
                  <a:pt x="17033" y="4258"/>
                </a:lnTo>
                <a:close/>
                <a:moveTo>
                  <a:pt x="15451" y="4599"/>
                </a:moveTo>
                <a:lnTo>
                  <a:pt x="15962" y="5888"/>
                </a:lnTo>
                <a:lnTo>
                  <a:pt x="16497" y="7178"/>
                </a:lnTo>
                <a:lnTo>
                  <a:pt x="16205" y="6935"/>
                </a:lnTo>
                <a:lnTo>
                  <a:pt x="15938" y="6691"/>
                </a:lnTo>
                <a:lnTo>
                  <a:pt x="15597" y="6326"/>
                </a:lnTo>
                <a:lnTo>
                  <a:pt x="15281" y="5937"/>
                </a:lnTo>
                <a:lnTo>
                  <a:pt x="14940" y="5548"/>
                </a:lnTo>
                <a:lnTo>
                  <a:pt x="14745" y="5402"/>
                </a:lnTo>
                <a:lnTo>
                  <a:pt x="14551" y="5256"/>
                </a:lnTo>
                <a:lnTo>
                  <a:pt x="14770" y="5061"/>
                </a:lnTo>
                <a:lnTo>
                  <a:pt x="14989" y="4891"/>
                </a:lnTo>
                <a:lnTo>
                  <a:pt x="15208" y="4745"/>
                </a:lnTo>
                <a:lnTo>
                  <a:pt x="15451" y="4599"/>
                </a:lnTo>
                <a:close/>
                <a:moveTo>
                  <a:pt x="5012" y="4307"/>
                </a:moveTo>
                <a:lnTo>
                  <a:pt x="5353" y="4404"/>
                </a:lnTo>
                <a:lnTo>
                  <a:pt x="5669" y="4526"/>
                </a:lnTo>
                <a:lnTo>
                  <a:pt x="5986" y="4696"/>
                </a:lnTo>
                <a:lnTo>
                  <a:pt x="6302" y="4866"/>
                </a:lnTo>
                <a:lnTo>
                  <a:pt x="6059" y="5183"/>
                </a:lnTo>
                <a:lnTo>
                  <a:pt x="5304" y="6180"/>
                </a:lnTo>
                <a:lnTo>
                  <a:pt x="4550" y="7202"/>
                </a:lnTo>
                <a:lnTo>
                  <a:pt x="4501" y="7129"/>
                </a:lnTo>
                <a:lnTo>
                  <a:pt x="4453" y="7081"/>
                </a:lnTo>
                <a:lnTo>
                  <a:pt x="4599" y="6156"/>
                </a:lnTo>
                <a:lnTo>
                  <a:pt x="4793" y="5231"/>
                </a:lnTo>
                <a:lnTo>
                  <a:pt x="5012" y="4307"/>
                </a:lnTo>
                <a:close/>
                <a:moveTo>
                  <a:pt x="4234" y="4210"/>
                </a:moveTo>
                <a:lnTo>
                  <a:pt x="4720" y="4258"/>
                </a:lnTo>
                <a:lnTo>
                  <a:pt x="4477" y="5158"/>
                </a:lnTo>
                <a:lnTo>
                  <a:pt x="4282" y="6083"/>
                </a:lnTo>
                <a:lnTo>
                  <a:pt x="4185" y="6545"/>
                </a:lnTo>
                <a:lnTo>
                  <a:pt x="4112" y="7008"/>
                </a:lnTo>
                <a:lnTo>
                  <a:pt x="4088" y="7008"/>
                </a:lnTo>
                <a:lnTo>
                  <a:pt x="3991" y="6618"/>
                </a:lnTo>
                <a:lnTo>
                  <a:pt x="3869" y="6253"/>
                </a:lnTo>
                <a:lnTo>
                  <a:pt x="3747" y="5767"/>
                </a:lnTo>
                <a:lnTo>
                  <a:pt x="3577" y="5304"/>
                </a:lnTo>
                <a:lnTo>
                  <a:pt x="3358" y="4842"/>
                </a:lnTo>
                <a:lnTo>
                  <a:pt x="3139" y="4404"/>
                </a:lnTo>
                <a:lnTo>
                  <a:pt x="3090" y="4380"/>
                </a:lnTo>
                <a:lnTo>
                  <a:pt x="3066" y="4356"/>
                </a:lnTo>
                <a:lnTo>
                  <a:pt x="2993" y="4380"/>
                </a:lnTo>
                <a:lnTo>
                  <a:pt x="2944" y="4429"/>
                </a:lnTo>
                <a:lnTo>
                  <a:pt x="2920" y="4453"/>
                </a:lnTo>
                <a:lnTo>
                  <a:pt x="2920" y="4502"/>
                </a:lnTo>
                <a:lnTo>
                  <a:pt x="3261" y="5329"/>
                </a:lnTo>
                <a:lnTo>
                  <a:pt x="3407" y="5742"/>
                </a:lnTo>
                <a:lnTo>
                  <a:pt x="3553" y="6156"/>
                </a:lnTo>
                <a:lnTo>
                  <a:pt x="3674" y="6594"/>
                </a:lnTo>
                <a:lnTo>
                  <a:pt x="3796" y="7081"/>
                </a:lnTo>
                <a:lnTo>
                  <a:pt x="3601" y="7202"/>
                </a:lnTo>
                <a:lnTo>
                  <a:pt x="3431" y="7373"/>
                </a:lnTo>
                <a:lnTo>
                  <a:pt x="2944" y="7056"/>
                </a:lnTo>
                <a:lnTo>
                  <a:pt x="2701" y="6886"/>
                </a:lnTo>
                <a:lnTo>
                  <a:pt x="2482" y="6691"/>
                </a:lnTo>
                <a:lnTo>
                  <a:pt x="2190" y="6399"/>
                </a:lnTo>
                <a:lnTo>
                  <a:pt x="1922" y="6083"/>
                </a:lnTo>
                <a:lnTo>
                  <a:pt x="1630" y="5791"/>
                </a:lnTo>
                <a:lnTo>
                  <a:pt x="1484" y="5645"/>
                </a:lnTo>
                <a:lnTo>
                  <a:pt x="1314" y="5523"/>
                </a:lnTo>
                <a:lnTo>
                  <a:pt x="1484" y="5329"/>
                </a:lnTo>
                <a:lnTo>
                  <a:pt x="1655" y="5158"/>
                </a:lnTo>
                <a:lnTo>
                  <a:pt x="1849" y="4988"/>
                </a:lnTo>
                <a:lnTo>
                  <a:pt x="2044" y="4842"/>
                </a:lnTo>
                <a:lnTo>
                  <a:pt x="2239" y="4721"/>
                </a:lnTo>
                <a:lnTo>
                  <a:pt x="2433" y="4599"/>
                </a:lnTo>
                <a:lnTo>
                  <a:pt x="2652" y="4502"/>
                </a:lnTo>
                <a:lnTo>
                  <a:pt x="2871" y="4404"/>
                </a:lnTo>
                <a:lnTo>
                  <a:pt x="3090" y="4331"/>
                </a:lnTo>
                <a:lnTo>
                  <a:pt x="3309" y="4283"/>
                </a:lnTo>
                <a:lnTo>
                  <a:pt x="3553" y="4234"/>
                </a:lnTo>
                <a:lnTo>
                  <a:pt x="3772" y="4210"/>
                </a:lnTo>
                <a:close/>
                <a:moveTo>
                  <a:pt x="18152" y="4404"/>
                </a:moveTo>
                <a:lnTo>
                  <a:pt x="18395" y="4477"/>
                </a:lnTo>
                <a:lnTo>
                  <a:pt x="18639" y="4575"/>
                </a:lnTo>
                <a:lnTo>
                  <a:pt x="18858" y="4672"/>
                </a:lnTo>
                <a:lnTo>
                  <a:pt x="19077" y="4793"/>
                </a:lnTo>
                <a:lnTo>
                  <a:pt x="19515" y="5085"/>
                </a:lnTo>
                <a:lnTo>
                  <a:pt x="19904" y="5426"/>
                </a:lnTo>
                <a:lnTo>
                  <a:pt x="19588" y="5742"/>
                </a:lnTo>
                <a:lnTo>
                  <a:pt x="19247" y="6083"/>
                </a:lnTo>
                <a:lnTo>
                  <a:pt x="18931" y="6424"/>
                </a:lnTo>
                <a:lnTo>
                  <a:pt x="18614" y="6740"/>
                </a:lnTo>
                <a:lnTo>
                  <a:pt x="18201" y="7081"/>
                </a:lnTo>
                <a:lnTo>
                  <a:pt x="17787" y="7421"/>
                </a:lnTo>
                <a:lnTo>
                  <a:pt x="17665" y="7275"/>
                </a:lnTo>
                <a:lnTo>
                  <a:pt x="17495" y="7178"/>
                </a:lnTo>
                <a:lnTo>
                  <a:pt x="17592" y="6667"/>
                </a:lnTo>
                <a:lnTo>
                  <a:pt x="17690" y="6156"/>
                </a:lnTo>
                <a:lnTo>
                  <a:pt x="17811" y="5718"/>
                </a:lnTo>
                <a:lnTo>
                  <a:pt x="17933" y="5280"/>
                </a:lnTo>
                <a:lnTo>
                  <a:pt x="18055" y="4842"/>
                </a:lnTo>
                <a:lnTo>
                  <a:pt x="18152" y="4404"/>
                </a:lnTo>
                <a:close/>
                <a:moveTo>
                  <a:pt x="6691" y="5183"/>
                </a:moveTo>
                <a:lnTo>
                  <a:pt x="7056" y="5645"/>
                </a:lnTo>
                <a:lnTo>
                  <a:pt x="7227" y="5888"/>
                </a:lnTo>
                <a:lnTo>
                  <a:pt x="7373" y="6132"/>
                </a:lnTo>
                <a:lnTo>
                  <a:pt x="7227" y="6205"/>
                </a:lnTo>
                <a:lnTo>
                  <a:pt x="7056" y="6302"/>
                </a:lnTo>
                <a:lnTo>
                  <a:pt x="6764" y="6521"/>
                </a:lnTo>
                <a:lnTo>
                  <a:pt x="6326" y="6789"/>
                </a:lnTo>
                <a:lnTo>
                  <a:pt x="5864" y="7081"/>
                </a:lnTo>
                <a:lnTo>
                  <a:pt x="5621" y="7202"/>
                </a:lnTo>
                <a:lnTo>
                  <a:pt x="5377" y="7324"/>
                </a:lnTo>
                <a:lnTo>
                  <a:pt x="4891" y="7567"/>
                </a:lnTo>
                <a:lnTo>
                  <a:pt x="5645" y="6570"/>
                </a:lnTo>
                <a:lnTo>
                  <a:pt x="6375" y="5596"/>
                </a:lnTo>
                <a:lnTo>
                  <a:pt x="6691" y="5183"/>
                </a:lnTo>
                <a:close/>
                <a:moveTo>
                  <a:pt x="14526" y="5280"/>
                </a:moveTo>
                <a:lnTo>
                  <a:pt x="14599" y="5499"/>
                </a:lnTo>
                <a:lnTo>
                  <a:pt x="14721" y="5718"/>
                </a:lnTo>
                <a:lnTo>
                  <a:pt x="14867" y="5937"/>
                </a:lnTo>
                <a:lnTo>
                  <a:pt x="15037" y="6132"/>
                </a:lnTo>
                <a:lnTo>
                  <a:pt x="15402" y="6521"/>
                </a:lnTo>
                <a:lnTo>
                  <a:pt x="15743" y="6862"/>
                </a:lnTo>
                <a:lnTo>
                  <a:pt x="16084" y="7178"/>
                </a:lnTo>
                <a:lnTo>
                  <a:pt x="16424" y="7494"/>
                </a:lnTo>
                <a:lnTo>
                  <a:pt x="16327" y="7689"/>
                </a:lnTo>
                <a:lnTo>
                  <a:pt x="15719" y="7494"/>
                </a:lnTo>
                <a:lnTo>
                  <a:pt x="15402" y="7373"/>
                </a:lnTo>
                <a:lnTo>
                  <a:pt x="15110" y="7251"/>
                </a:lnTo>
                <a:lnTo>
                  <a:pt x="14745" y="7081"/>
                </a:lnTo>
                <a:lnTo>
                  <a:pt x="14380" y="6862"/>
                </a:lnTo>
                <a:lnTo>
                  <a:pt x="14015" y="6667"/>
                </a:lnTo>
                <a:lnTo>
                  <a:pt x="13821" y="6594"/>
                </a:lnTo>
                <a:lnTo>
                  <a:pt x="13626" y="6545"/>
                </a:lnTo>
                <a:lnTo>
                  <a:pt x="13796" y="6205"/>
                </a:lnTo>
                <a:lnTo>
                  <a:pt x="14015" y="5864"/>
                </a:lnTo>
                <a:lnTo>
                  <a:pt x="14259" y="5572"/>
                </a:lnTo>
                <a:lnTo>
                  <a:pt x="14526" y="5280"/>
                </a:lnTo>
                <a:close/>
                <a:moveTo>
                  <a:pt x="8395" y="3163"/>
                </a:moveTo>
                <a:lnTo>
                  <a:pt x="8735" y="3188"/>
                </a:lnTo>
                <a:lnTo>
                  <a:pt x="11461" y="3188"/>
                </a:lnTo>
                <a:lnTo>
                  <a:pt x="14332" y="3212"/>
                </a:lnTo>
                <a:lnTo>
                  <a:pt x="13407" y="4404"/>
                </a:lnTo>
                <a:lnTo>
                  <a:pt x="12434" y="5572"/>
                </a:lnTo>
                <a:lnTo>
                  <a:pt x="11363" y="6813"/>
                </a:lnTo>
                <a:lnTo>
                  <a:pt x="10925" y="7300"/>
                </a:lnTo>
                <a:lnTo>
                  <a:pt x="10706" y="7519"/>
                </a:lnTo>
                <a:lnTo>
                  <a:pt x="10512" y="7786"/>
                </a:lnTo>
                <a:lnTo>
                  <a:pt x="10098" y="6935"/>
                </a:lnTo>
                <a:lnTo>
                  <a:pt x="9684" y="6083"/>
                </a:lnTo>
                <a:lnTo>
                  <a:pt x="8930" y="4356"/>
                </a:lnTo>
                <a:lnTo>
                  <a:pt x="8395" y="3163"/>
                </a:lnTo>
                <a:close/>
                <a:moveTo>
                  <a:pt x="20171" y="5669"/>
                </a:moveTo>
                <a:lnTo>
                  <a:pt x="20366" y="5913"/>
                </a:lnTo>
                <a:lnTo>
                  <a:pt x="20561" y="6156"/>
                </a:lnTo>
                <a:lnTo>
                  <a:pt x="20755" y="6424"/>
                </a:lnTo>
                <a:lnTo>
                  <a:pt x="20901" y="6691"/>
                </a:lnTo>
                <a:lnTo>
                  <a:pt x="20999" y="6886"/>
                </a:lnTo>
                <a:lnTo>
                  <a:pt x="21096" y="7105"/>
                </a:lnTo>
                <a:lnTo>
                  <a:pt x="20658" y="7178"/>
                </a:lnTo>
                <a:lnTo>
                  <a:pt x="20244" y="7275"/>
                </a:lnTo>
                <a:lnTo>
                  <a:pt x="19393" y="7494"/>
                </a:lnTo>
                <a:lnTo>
                  <a:pt x="18687" y="7665"/>
                </a:lnTo>
                <a:lnTo>
                  <a:pt x="17982" y="7835"/>
                </a:lnTo>
                <a:lnTo>
                  <a:pt x="17957" y="7762"/>
                </a:lnTo>
                <a:lnTo>
                  <a:pt x="18420" y="7373"/>
                </a:lnTo>
                <a:lnTo>
                  <a:pt x="18858" y="6983"/>
                </a:lnTo>
                <a:lnTo>
                  <a:pt x="19198" y="6691"/>
                </a:lnTo>
                <a:lnTo>
                  <a:pt x="19539" y="6375"/>
                </a:lnTo>
                <a:lnTo>
                  <a:pt x="19880" y="6034"/>
                </a:lnTo>
                <a:lnTo>
                  <a:pt x="20171" y="5669"/>
                </a:lnTo>
                <a:close/>
                <a:moveTo>
                  <a:pt x="3942" y="7543"/>
                </a:moveTo>
                <a:lnTo>
                  <a:pt x="4015" y="7689"/>
                </a:lnTo>
                <a:lnTo>
                  <a:pt x="4088" y="7835"/>
                </a:lnTo>
                <a:lnTo>
                  <a:pt x="4088" y="7859"/>
                </a:lnTo>
                <a:lnTo>
                  <a:pt x="3820" y="7640"/>
                </a:lnTo>
                <a:lnTo>
                  <a:pt x="3942" y="7543"/>
                </a:lnTo>
                <a:close/>
                <a:moveTo>
                  <a:pt x="16741" y="7762"/>
                </a:moveTo>
                <a:lnTo>
                  <a:pt x="16765" y="7786"/>
                </a:lnTo>
                <a:lnTo>
                  <a:pt x="16814" y="7884"/>
                </a:lnTo>
                <a:lnTo>
                  <a:pt x="16692" y="7835"/>
                </a:lnTo>
                <a:lnTo>
                  <a:pt x="16741" y="7762"/>
                </a:lnTo>
                <a:close/>
                <a:moveTo>
                  <a:pt x="7957" y="3504"/>
                </a:moveTo>
                <a:lnTo>
                  <a:pt x="8297" y="4283"/>
                </a:lnTo>
                <a:lnTo>
                  <a:pt x="8711" y="5183"/>
                </a:lnTo>
                <a:lnTo>
                  <a:pt x="9125" y="6083"/>
                </a:lnTo>
                <a:lnTo>
                  <a:pt x="10001" y="7859"/>
                </a:lnTo>
                <a:lnTo>
                  <a:pt x="8443" y="7908"/>
                </a:lnTo>
                <a:lnTo>
                  <a:pt x="8443" y="7446"/>
                </a:lnTo>
                <a:lnTo>
                  <a:pt x="8395" y="6983"/>
                </a:lnTo>
                <a:lnTo>
                  <a:pt x="8297" y="6545"/>
                </a:lnTo>
                <a:lnTo>
                  <a:pt x="8151" y="6107"/>
                </a:lnTo>
                <a:lnTo>
                  <a:pt x="8054" y="5913"/>
                </a:lnTo>
                <a:lnTo>
                  <a:pt x="7957" y="5718"/>
                </a:lnTo>
                <a:lnTo>
                  <a:pt x="7835" y="5523"/>
                </a:lnTo>
                <a:lnTo>
                  <a:pt x="7689" y="5329"/>
                </a:lnTo>
                <a:lnTo>
                  <a:pt x="7567" y="5158"/>
                </a:lnTo>
                <a:lnTo>
                  <a:pt x="7397" y="5012"/>
                </a:lnTo>
                <a:lnTo>
                  <a:pt x="7227" y="4866"/>
                </a:lnTo>
                <a:lnTo>
                  <a:pt x="7056" y="4721"/>
                </a:lnTo>
                <a:lnTo>
                  <a:pt x="7324" y="4356"/>
                </a:lnTo>
                <a:lnTo>
                  <a:pt x="7665" y="3942"/>
                </a:lnTo>
                <a:lnTo>
                  <a:pt x="7835" y="3747"/>
                </a:lnTo>
                <a:lnTo>
                  <a:pt x="7957" y="3504"/>
                </a:lnTo>
                <a:close/>
                <a:moveTo>
                  <a:pt x="3699" y="7811"/>
                </a:moveTo>
                <a:lnTo>
                  <a:pt x="4063" y="7932"/>
                </a:lnTo>
                <a:lnTo>
                  <a:pt x="4063" y="7957"/>
                </a:lnTo>
                <a:lnTo>
                  <a:pt x="3869" y="7908"/>
                </a:lnTo>
                <a:lnTo>
                  <a:pt x="3650" y="7884"/>
                </a:lnTo>
                <a:lnTo>
                  <a:pt x="3699" y="7811"/>
                </a:lnTo>
                <a:close/>
                <a:moveTo>
                  <a:pt x="7543" y="6424"/>
                </a:moveTo>
                <a:lnTo>
                  <a:pt x="7640" y="6643"/>
                </a:lnTo>
                <a:lnTo>
                  <a:pt x="7713" y="6862"/>
                </a:lnTo>
                <a:lnTo>
                  <a:pt x="7786" y="7129"/>
                </a:lnTo>
                <a:lnTo>
                  <a:pt x="7835" y="7397"/>
                </a:lnTo>
                <a:lnTo>
                  <a:pt x="7884" y="7932"/>
                </a:lnTo>
                <a:lnTo>
                  <a:pt x="7300" y="7932"/>
                </a:lnTo>
                <a:lnTo>
                  <a:pt x="5742" y="7957"/>
                </a:lnTo>
                <a:lnTo>
                  <a:pt x="4988" y="7932"/>
                </a:lnTo>
                <a:lnTo>
                  <a:pt x="4988" y="7884"/>
                </a:lnTo>
                <a:lnTo>
                  <a:pt x="5256" y="7762"/>
                </a:lnTo>
                <a:lnTo>
                  <a:pt x="5523" y="7616"/>
                </a:lnTo>
                <a:lnTo>
                  <a:pt x="6034" y="7348"/>
                </a:lnTo>
                <a:lnTo>
                  <a:pt x="6399" y="7178"/>
                </a:lnTo>
                <a:lnTo>
                  <a:pt x="6813" y="6959"/>
                </a:lnTo>
                <a:lnTo>
                  <a:pt x="7202" y="6716"/>
                </a:lnTo>
                <a:lnTo>
                  <a:pt x="7373" y="6570"/>
                </a:lnTo>
                <a:lnTo>
                  <a:pt x="7543" y="6424"/>
                </a:lnTo>
                <a:close/>
                <a:moveTo>
                  <a:pt x="3845" y="8127"/>
                </a:moveTo>
                <a:lnTo>
                  <a:pt x="3674" y="8224"/>
                </a:lnTo>
                <a:lnTo>
                  <a:pt x="3650" y="8200"/>
                </a:lnTo>
                <a:lnTo>
                  <a:pt x="3845" y="8127"/>
                </a:lnTo>
                <a:close/>
                <a:moveTo>
                  <a:pt x="1144" y="5767"/>
                </a:moveTo>
                <a:lnTo>
                  <a:pt x="1338" y="5913"/>
                </a:lnTo>
                <a:lnTo>
                  <a:pt x="1509" y="6059"/>
                </a:lnTo>
                <a:lnTo>
                  <a:pt x="1849" y="6424"/>
                </a:lnTo>
                <a:lnTo>
                  <a:pt x="2166" y="6764"/>
                </a:lnTo>
                <a:lnTo>
                  <a:pt x="2336" y="6935"/>
                </a:lnTo>
                <a:lnTo>
                  <a:pt x="2506" y="7105"/>
                </a:lnTo>
                <a:lnTo>
                  <a:pt x="2871" y="7373"/>
                </a:lnTo>
                <a:lnTo>
                  <a:pt x="3261" y="7616"/>
                </a:lnTo>
                <a:lnTo>
                  <a:pt x="3188" y="7786"/>
                </a:lnTo>
                <a:lnTo>
                  <a:pt x="3163" y="7932"/>
                </a:lnTo>
                <a:lnTo>
                  <a:pt x="2725" y="8030"/>
                </a:lnTo>
                <a:lnTo>
                  <a:pt x="2312" y="8103"/>
                </a:lnTo>
                <a:lnTo>
                  <a:pt x="1411" y="8224"/>
                </a:lnTo>
                <a:lnTo>
                  <a:pt x="973" y="8273"/>
                </a:lnTo>
                <a:lnTo>
                  <a:pt x="535" y="8370"/>
                </a:lnTo>
                <a:lnTo>
                  <a:pt x="511" y="8030"/>
                </a:lnTo>
                <a:lnTo>
                  <a:pt x="535" y="7665"/>
                </a:lnTo>
                <a:lnTo>
                  <a:pt x="560" y="7324"/>
                </a:lnTo>
                <a:lnTo>
                  <a:pt x="633" y="7008"/>
                </a:lnTo>
                <a:lnTo>
                  <a:pt x="730" y="6667"/>
                </a:lnTo>
                <a:lnTo>
                  <a:pt x="852" y="6351"/>
                </a:lnTo>
                <a:lnTo>
                  <a:pt x="973" y="6034"/>
                </a:lnTo>
                <a:lnTo>
                  <a:pt x="1144" y="5767"/>
                </a:lnTo>
                <a:close/>
                <a:moveTo>
                  <a:pt x="4477" y="8273"/>
                </a:moveTo>
                <a:lnTo>
                  <a:pt x="4526" y="8322"/>
                </a:lnTo>
                <a:lnTo>
                  <a:pt x="4501" y="8370"/>
                </a:lnTo>
                <a:lnTo>
                  <a:pt x="4453" y="8273"/>
                </a:lnTo>
                <a:close/>
                <a:moveTo>
                  <a:pt x="3942" y="8176"/>
                </a:moveTo>
                <a:lnTo>
                  <a:pt x="3820" y="8395"/>
                </a:lnTo>
                <a:lnTo>
                  <a:pt x="3747" y="8346"/>
                </a:lnTo>
                <a:lnTo>
                  <a:pt x="3942" y="8176"/>
                </a:lnTo>
                <a:close/>
                <a:moveTo>
                  <a:pt x="4112" y="8151"/>
                </a:moveTo>
                <a:lnTo>
                  <a:pt x="4136" y="8176"/>
                </a:lnTo>
                <a:lnTo>
                  <a:pt x="4063" y="8492"/>
                </a:lnTo>
                <a:lnTo>
                  <a:pt x="4039" y="8492"/>
                </a:lnTo>
                <a:lnTo>
                  <a:pt x="4112" y="8151"/>
                </a:lnTo>
                <a:close/>
                <a:moveTo>
                  <a:pt x="4234" y="8224"/>
                </a:moveTo>
                <a:lnTo>
                  <a:pt x="4380" y="8249"/>
                </a:lnTo>
                <a:lnTo>
                  <a:pt x="4428" y="8443"/>
                </a:lnTo>
                <a:lnTo>
                  <a:pt x="4355" y="8468"/>
                </a:lnTo>
                <a:lnTo>
                  <a:pt x="4282" y="8492"/>
                </a:lnTo>
                <a:lnTo>
                  <a:pt x="4234" y="8224"/>
                </a:lnTo>
                <a:close/>
                <a:moveTo>
                  <a:pt x="17349" y="8370"/>
                </a:moveTo>
                <a:lnTo>
                  <a:pt x="17422" y="8395"/>
                </a:lnTo>
                <a:lnTo>
                  <a:pt x="17446" y="8443"/>
                </a:lnTo>
                <a:lnTo>
                  <a:pt x="17373" y="8492"/>
                </a:lnTo>
                <a:lnTo>
                  <a:pt x="17349" y="8370"/>
                </a:lnTo>
                <a:close/>
                <a:moveTo>
                  <a:pt x="16984" y="8273"/>
                </a:moveTo>
                <a:lnTo>
                  <a:pt x="17008" y="8322"/>
                </a:lnTo>
                <a:lnTo>
                  <a:pt x="16887" y="8516"/>
                </a:lnTo>
                <a:lnTo>
                  <a:pt x="16789" y="8443"/>
                </a:lnTo>
                <a:lnTo>
                  <a:pt x="16984" y="8273"/>
                </a:lnTo>
                <a:close/>
                <a:moveTo>
                  <a:pt x="13577" y="6667"/>
                </a:moveTo>
                <a:lnTo>
                  <a:pt x="13699" y="6813"/>
                </a:lnTo>
                <a:lnTo>
                  <a:pt x="13845" y="6935"/>
                </a:lnTo>
                <a:lnTo>
                  <a:pt x="14015" y="7056"/>
                </a:lnTo>
                <a:lnTo>
                  <a:pt x="14210" y="7178"/>
                </a:lnTo>
                <a:lnTo>
                  <a:pt x="14599" y="7348"/>
                </a:lnTo>
                <a:lnTo>
                  <a:pt x="14964" y="7519"/>
                </a:lnTo>
                <a:lnTo>
                  <a:pt x="15597" y="7786"/>
                </a:lnTo>
                <a:lnTo>
                  <a:pt x="15913" y="7932"/>
                </a:lnTo>
                <a:lnTo>
                  <a:pt x="16254" y="8030"/>
                </a:lnTo>
                <a:lnTo>
                  <a:pt x="16254" y="8054"/>
                </a:lnTo>
                <a:lnTo>
                  <a:pt x="15816" y="8151"/>
                </a:lnTo>
                <a:lnTo>
                  <a:pt x="15402" y="8224"/>
                </a:lnTo>
                <a:lnTo>
                  <a:pt x="14891" y="8297"/>
                </a:lnTo>
                <a:lnTo>
                  <a:pt x="14356" y="8346"/>
                </a:lnTo>
                <a:lnTo>
                  <a:pt x="13845" y="8419"/>
                </a:lnTo>
                <a:lnTo>
                  <a:pt x="13602" y="8468"/>
                </a:lnTo>
                <a:lnTo>
                  <a:pt x="13334" y="8541"/>
                </a:lnTo>
                <a:lnTo>
                  <a:pt x="13310" y="8297"/>
                </a:lnTo>
                <a:lnTo>
                  <a:pt x="13310" y="8054"/>
                </a:lnTo>
                <a:lnTo>
                  <a:pt x="13310" y="7811"/>
                </a:lnTo>
                <a:lnTo>
                  <a:pt x="13334" y="7567"/>
                </a:lnTo>
                <a:lnTo>
                  <a:pt x="13358" y="7348"/>
                </a:lnTo>
                <a:lnTo>
                  <a:pt x="13407" y="7105"/>
                </a:lnTo>
                <a:lnTo>
                  <a:pt x="13480" y="6886"/>
                </a:lnTo>
                <a:lnTo>
                  <a:pt x="13577" y="6667"/>
                </a:lnTo>
                <a:close/>
                <a:moveTo>
                  <a:pt x="21169" y="7324"/>
                </a:moveTo>
                <a:lnTo>
                  <a:pt x="21193" y="7543"/>
                </a:lnTo>
                <a:lnTo>
                  <a:pt x="21218" y="7762"/>
                </a:lnTo>
                <a:lnTo>
                  <a:pt x="21218" y="7981"/>
                </a:lnTo>
                <a:lnTo>
                  <a:pt x="21218" y="8200"/>
                </a:lnTo>
                <a:lnTo>
                  <a:pt x="21169" y="8419"/>
                </a:lnTo>
                <a:lnTo>
                  <a:pt x="21120" y="8638"/>
                </a:lnTo>
                <a:lnTo>
                  <a:pt x="21072" y="8857"/>
                </a:lnTo>
                <a:lnTo>
                  <a:pt x="20974" y="9052"/>
                </a:lnTo>
                <a:lnTo>
                  <a:pt x="20828" y="8979"/>
                </a:lnTo>
                <a:lnTo>
                  <a:pt x="20682" y="8906"/>
                </a:lnTo>
                <a:lnTo>
                  <a:pt x="20317" y="8833"/>
                </a:lnTo>
                <a:lnTo>
                  <a:pt x="19223" y="8565"/>
                </a:lnTo>
                <a:lnTo>
                  <a:pt x="18614" y="8395"/>
                </a:lnTo>
                <a:lnTo>
                  <a:pt x="17982" y="8224"/>
                </a:lnTo>
                <a:lnTo>
                  <a:pt x="17982" y="8103"/>
                </a:lnTo>
                <a:lnTo>
                  <a:pt x="19077" y="7835"/>
                </a:lnTo>
                <a:lnTo>
                  <a:pt x="20123" y="7616"/>
                </a:lnTo>
                <a:lnTo>
                  <a:pt x="20658" y="7494"/>
                </a:lnTo>
                <a:lnTo>
                  <a:pt x="21169" y="7324"/>
                </a:lnTo>
                <a:close/>
                <a:moveTo>
                  <a:pt x="16303" y="8419"/>
                </a:moveTo>
                <a:lnTo>
                  <a:pt x="15962" y="8662"/>
                </a:lnTo>
                <a:lnTo>
                  <a:pt x="15670" y="8906"/>
                </a:lnTo>
                <a:lnTo>
                  <a:pt x="14794" y="9465"/>
                </a:lnTo>
                <a:lnTo>
                  <a:pt x="13942" y="10049"/>
                </a:lnTo>
                <a:lnTo>
                  <a:pt x="13723" y="9684"/>
                </a:lnTo>
                <a:lnTo>
                  <a:pt x="13529" y="9271"/>
                </a:lnTo>
                <a:lnTo>
                  <a:pt x="13456" y="9003"/>
                </a:lnTo>
                <a:lnTo>
                  <a:pt x="13383" y="8735"/>
                </a:lnTo>
                <a:lnTo>
                  <a:pt x="13626" y="8760"/>
                </a:lnTo>
                <a:lnTo>
                  <a:pt x="13869" y="8760"/>
                </a:lnTo>
                <a:lnTo>
                  <a:pt x="14356" y="8711"/>
                </a:lnTo>
                <a:lnTo>
                  <a:pt x="14843" y="8638"/>
                </a:lnTo>
                <a:lnTo>
                  <a:pt x="15305" y="8565"/>
                </a:lnTo>
                <a:lnTo>
                  <a:pt x="16303" y="8419"/>
                </a:lnTo>
                <a:close/>
                <a:moveTo>
                  <a:pt x="4988" y="8370"/>
                </a:moveTo>
                <a:lnTo>
                  <a:pt x="5499" y="8395"/>
                </a:lnTo>
                <a:lnTo>
                  <a:pt x="6034" y="8419"/>
                </a:lnTo>
                <a:lnTo>
                  <a:pt x="7105" y="8395"/>
                </a:lnTo>
                <a:lnTo>
                  <a:pt x="7932" y="8395"/>
                </a:lnTo>
                <a:lnTo>
                  <a:pt x="7957" y="8589"/>
                </a:lnTo>
                <a:lnTo>
                  <a:pt x="7859" y="8930"/>
                </a:lnTo>
                <a:lnTo>
                  <a:pt x="7713" y="9246"/>
                </a:lnTo>
                <a:lnTo>
                  <a:pt x="7567" y="9563"/>
                </a:lnTo>
                <a:lnTo>
                  <a:pt x="7421" y="9855"/>
                </a:lnTo>
                <a:lnTo>
                  <a:pt x="7300" y="10074"/>
                </a:lnTo>
                <a:lnTo>
                  <a:pt x="7154" y="10268"/>
                </a:lnTo>
                <a:lnTo>
                  <a:pt x="7032" y="10122"/>
                </a:lnTo>
                <a:lnTo>
                  <a:pt x="6886" y="10001"/>
                </a:lnTo>
                <a:lnTo>
                  <a:pt x="6570" y="9757"/>
                </a:lnTo>
                <a:lnTo>
                  <a:pt x="5961" y="9319"/>
                </a:lnTo>
                <a:lnTo>
                  <a:pt x="4915" y="8541"/>
                </a:lnTo>
                <a:lnTo>
                  <a:pt x="4988" y="8370"/>
                </a:lnTo>
                <a:close/>
                <a:moveTo>
                  <a:pt x="3212" y="8297"/>
                </a:moveTo>
                <a:lnTo>
                  <a:pt x="3236" y="8395"/>
                </a:lnTo>
                <a:lnTo>
                  <a:pt x="3309" y="8516"/>
                </a:lnTo>
                <a:lnTo>
                  <a:pt x="2677" y="9003"/>
                </a:lnTo>
                <a:lnTo>
                  <a:pt x="1922" y="9611"/>
                </a:lnTo>
                <a:lnTo>
                  <a:pt x="1557" y="9952"/>
                </a:lnTo>
                <a:lnTo>
                  <a:pt x="1192" y="10317"/>
                </a:lnTo>
                <a:lnTo>
                  <a:pt x="973" y="9952"/>
                </a:lnTo>
                <a:lnTo>
                  <a:pt x="803" y="9538"/>
                </a:lnTo>
                <a:lnTo>
                  <a:pt x="657" y="9125"/>
                </a:lnTo>
                <a:lnTo>
                  <a:pt x="560" y="8687"/>
                </a:lnTo>
                <a:lnTo>
                  <a:pt x="973" y="8638"/>
                </a:lnTo>
                <a:lnTo>
                  <a:pt x="1387" y="8565"/>
                </a:lnTo>
                <a:lnTo>
                  <a:pt x="2190" y="8419"/>
                </a:lnTo>
                <a:lnTo>
                  <a:pt x="2677" y="8346"/>
                </a:lnTo>
                <a:lnTo>
                  <a:pt x="3212" y="8297"/>
                </a:lnTo>
                <a:close/>
                <a:moveTo>
                  <a:pt x="18006" y="8614"/>
                </a:moveTo>
                <a:lnTo>
                  <a:pt x="18590" y="8760"/>
                </a:lnTo>
                <a:lnTo>
                  <a:pt x="19125" y="8881"/>
                </a:lnTo>
                <a:lnTo>
                  <a:pt x="20220" y="9149"/>
                </a:lnTo>
                <a:lnTo>
                  <a:pt x="20585" y="9222"/>
                </a:lnTo>
                <a:lnTo>
                  <a:pt x="20731" y="9246"/>
                </a:lnTo>
                <a:lnTo>
                  <a:pt x="20901" y="9222"/>
                </a:lnTo>
                <a:lnTo>
                  <a:pt x="20682" y="9611"/>
                </a:lnTo>
                <a:lnTo>
                  <a:pt x="20439" y="9976"/>
                </a:lnTo>
                <a:lnTo>
                  <a:pt x="20123" y="10317"/>
                </a:lnTo>
                <a:lnTo>
                  <a:pt x="19807" y="10609"/>
                </a:lnTo>
                <a:lnTo>
                  <a:pt x="19320" y="10074"/>
                </a:lnTo>
                <a:lnTo>
                  <a:pt x="18809" y="9563"/>
                </a:lnTo>
                <a:lnTo>
                  <a:pt x="18079" y="8711"/>
                </a:lnTo>
                <a:lnTo>
                  <a:pt x="18006" y="8614"/>
                </a:lnTo>
                <a:close/>
                <a:moveTo>
                  <a:pt x="16449" y="8687"/>
                </a:moveTo>
                <a:lnTo>
                  <a:pt x="16570" y="8808"/>
                </a:lnTo>
                <a:lnTo>
                  <a:pt x="16692" y="8906"/>
                </a:lnTo>
                <a:lnTo>
                  <a:pt x="16546" y="9246"/>
                </a:lnTo>
                <a:lnTo>
                  <a:pt x="16400" y="9563"/>
                </a:lnTo>
                <a:lnTo>
                  <a:pt x="16157" y="10001"/>
                </a:lnTo>
                <a:lnTo>
                  <a:pt x="15865" y="10414"/>
                </a:lnTo>
                <a:lnTo>
                  <a:pt x="15597" y="10828"/>
                </a:lnTo>
                <a:lnTo>
                  <a:pt x="15354" y="11266"/>
                </a:lnTo>
                <a:lnTo>
                  <a:pt x="15329" y="11315"/>
                </a:lnTo>
                <a:lnTo>
                  <a:pt x="14989" y="11096"/>
                </a:lnTo>
                <a:lnTo>
                  <a:pt x="14648" y="10852"/>
                </a:lnTo>
                <a:lnTo>
                  <a:pt x="14332" y="10560"/>
                </a:lnTo>
                <a:lnTo>
                  <a:pt x="14064" y="10244"/>
                </a:lnTo>
                <a:lnTo>
                  <a:pt x="14916" y="9684"/>
                </a:lnTo>
                <a:lnTo>
                  <a:pt x="15767" y="9100"/>
                </a:lnTo>
                <a:lnTo>
                  <a:pt x="16108" y="8906"/>
                </a:lnTo>
                <a:lnTo>
                  <a:pt x="16449" y="8687"/>
                </a:lnTo>
                <a:close/>
                <a:moveTo>
                  <a:pt x="4842" y="8662"/>
                </a:moveTo>
                <a:lnTo>
                  <a:pt x="5329" y="9100"/>
                </a:lnTo>
                <a:lnTo>
                  <a:pt x="5791" y="9538"/>
                </a:lnTo>
                <a:lnTo>
                  <a:pt x="6375" y="10025"/>
                </a:lnTo>
                <a:lnTo>
                  <a:pt x="6691" y="10244"/>
                </a:lnTo>
                <a:lnTo>
                  <a:pt x="6862" y="10341"/>
                </a:lnTo>
                <a:lnTo>
                  <a:pt x="7032" y="10414"/>
                </a:lnTo>
                <a:lnTo>
                  <a:pt x="6886" y="10585"/>
                </a:lnTo>
                <a:lnTo>
                  <a:pt x="6716" y="10731"/>
                </a:lnTo>
                <a:lnTo>
                  <a:pt x="6375" y="10998"/>
                </a:lnTo>
                <a:lnTo>
                  <a:pt x="6010" y="11193"/>
                </a:lnTo>
                <a:lnTo>
                  <a:pt x="5621" y="11363"/>
                </a:lnTo>
                <a:lnTo>
                  <a:pt x="5450" y="10706"/>
                </a:lnTo>
                <a:lnTo>
                  <a:pt x="5231" y="10074"/>
                </a:lnTo>
                <a:lnTo>
                  <a:pt x="4964" y="9441"/>
                </a:lnTo>
                <a:lnTo>
                  <a:pt x="4696" y="8808"/>
                </a:lnTo>
                <a:lnTo>
                  <a:pt x="4720" y="8784"/>
                </a:lnTo>
                <a:lnTo>
                  <a:pt x="4842" y="8662"/>
                </a:lnTo>
                <a:close/>
                <a:moveTo>
                  <a:pt x="3382" y="8614"/>
                </a:moveTo>
                <a:lnTo>
                  <a:pt x="3480" y="8735"/>
                </a:lnTo>
                <a:lnTo>
                  <a:pt x="3626" y="8833"/>
                </a:lnTo>
                <a:lnTo>
                  <a:pt x="3334" y="9636"/>
                </a:lnTo>
                <a:lnTo>
                  <a:pt x="2993" y="10536"/>
                </a:lnTo>
                <a:lnTo>
                  <a:pt x="2871" y="11023"/>
                </a:lnTo>
                <a:lnTo>
                  <a:pt x="2823" y="11242"/>
                </a:lnTo>
                <a:lnTo>
                  <a:pt x="2798" y="11485"/>
                </a:lnTo>
                <a:lnTo>
                  <a:pt x="2531" y="11388"/>
                </a:lnTo>
                <a:lnTo>
                  <a:pt x="2263" y="11266"/>
                </a:lnTo>
                <a:lnTo>
                  <a:pt x="2020" y="11120"/>
                </a:lnTo>
                <a:lnTo>
                  <a:pt x="1776" y="10950"/>
                </a:lnTo>
                <a:lnTo>
                  <a:pt x="1509" y="10706"/>
                </a:lnTo>
                <a:lnTo>
                  <a:pt x="1265" y="10414"/>
                </a:lnTo>
                <a:lnTo>
                  <a:pt x="1606" y="10122"/>
                </a:lnTo>
                <a:lnTo>
                  <a:pt x="1971" y="9806"/>
                </a:lnTo>
                <a:lnTo>
                  <a:pt x="2652" y="9198"/>
                </a:lnTo>
                <a:lnTo>
                  <a:pt x="3017" y="8906"/>
                </a:lnTo>
                <a:lnTo>
                  <a:pt x="3382" y="8614"/>
                </a:lnTo>
                <a:close/>
                <a:moveTo>
                  <a:pt x="4574" y="8881"/>
                </a:moveTo>
                <a:lnTo>
                  <a:pt x="4939" y="10171"/>
                </a:lnTo>
                <a:lnTo>
                  <a:pt x="5280" y="11461"/>
                </a:lnTo>
                <a:lnTo>
                  <a:pt x="5012" y="11534"/>
                </a:lnTo>
                <a:lnTo>
                  <a:pt x="4623" y="11582"/>
                </a:lnTo>
                <a:lnTo>
                  <a:pt x="4234" y="11607"/>
                </a:lnTo>
                <a:lnTo>
                  <a:pt x="4234" y="11607"/>
                </a:lnTo>
                <a:lnTo>
                  <a:pt x="4258" y="11193"/>
                </a:lnTo>
                <a:lnTo>
                  <a:pt x="4258" y="10755"/>
                </a:lnTo>
                <a:lnTo>
                  <a:pt x="4258" y="9928"/>
                </a:lnTo>
                <a:lnTo>
                  <a:pt x="4307" y="8979"/>
                </a:lnTo>
                <a:lnTo>
                  <a:pt x="4428" y="8930"/>
                </a:lnTo>
                <a:lnTo>
                  <a:pt x="4574" y="8881"/>
                </a:lnTo>
                <a:close/>
                <a:moveTo>
                  <a:pt x="3918" y="8954"/>
                </a:moveTo>
                <a:lnTo>
                  <a:pt x="4039" y="8979"/>
                </a:lnTo>
                <a:lnTo>
                  <a:pt x="4039" y="9733"/>
                </a:lnTo>
                <a:lnTo>
                  <a:pt x="3991" y="10682"/>
                </a:lnTo>
                <a:lnTo>
                  <a:pt x="3991" y="11144"/>
                </a:lnTo>
                <a:lnTo>
                  <a:pt x="3991" y="11631"/>
                </a:lnTo>
                <a:lnTo>
                  <a:pt x="3480" y="11607"/>
                </a:lnTo>
                <a:lnTo>
                  <a:pt x="3212" y="11558"/>
                </a:lnTo>
                <a:lnTo>
                  <a:pt x="2969" y="11509"/>
                </a:lnTo>
                <a:lnTo>
                  <a:pt x="3066" y="11339"/>
                </a:lnTo>
                <a:lnTo>
                  <a:pt x="3139" y="11120"/>
                </a:lnTo>
                <a:lnTo>
                  <a:pt x="3261" y="10706"/>
                </a:lnTo>
                <a:lnTo>
                  <a:pt x="3382" y="10293"/>
                </a:lnTo>
                <a:lnTo>
                  <a:pt x="3504" y="9879"/>
                </a:lnTo>
                <a:lnTo>
                  <a:pt x="3699" y="9417"/>
                </a:lnTo>
                <a:lnTo>
                  <a:pt x="3893" y="8954"/>
                </a:lnTo>
                <a:close/>
                <a:moveTo>
                  <a:pt x="17690" y="8784"/>
                </a:moveTo>
                <a:lnTo>
                  <a:pt x="18079" y="9222"/>
                </a:lnTo>
                <a:lnTo>
                  <a:pt x="18468" y="9636"/>
                </a:lnTo>
                <a:lnTo>
                  <a:pt x="18979" y="10268"/>
                </a:lnTo>
                <a:lnTo>
                  <a:pt x="19247" y="10560"/>
                </a:lnTo>
                <a:lnTo>
                  <a:pt x="19539" y="10828"/>
                </a:lnTo>
                <a:lnTo>
                  <a:pt x="19247" y="11023"/>
                </a:lnTo>
                <a:lnTo>
                  <a:pt x="18955" y="11217"/>
                </a:lnTo>
                <a:lnTo>
                  <a:pt x="18663" y="11363"/>
                </a:lnTo>
                <a:lnTo>
                  <a:pt x="18371" y="11485"/>
                </a:lnTo>
                <a:lnTo>
                  <a:pt x="18103" y="11582"/>
                </a:lnTo>
                <a:lnTo>
                  <a:pt x="17860" y="11631"/>
                </a:lnTo>
                <a:lnTo>
                  <a:pt x="17811" y="11217"/>
                </a:lnTo>
                <a:lnTo>
                  <a:pt x="17738" y="10779"/>
                </a:lnTo>
                <a:lnTo>
                  <a:pt x="17592" y="9928"/>
                </a:lnTo>
                <a:lnTo>
                  <a:pt x="17519" y="9441"/>
                </a:lnTo>
                <a:lnTo>
                  <a:pt x="17471" y="8930"/>
                </a:lnTo>
                <a:lnTo>
                  <a:pt x="17519" y="8906"/>
                </a:lnTo>
                <a:lnTo>
                  <a:pt x="17617" y="8857"/>
                </a:lnTo>
                <a:lnTo>
                  <a:pt x="17690" y="8784"/>
                </a:lnTo>
                <a:close/>
                <a:moveTo>
                  <a:pt x="17154" y="9003"/>
                </a:moveTo>
                <a:lnTo>
                  <a:pt x="17227" y="9490"/>
                </a:lnTo>
                <a:lnTo>
                  <a:pt x="17300" y="9976"/>
                </a:lnTo>
                <a:lnTo>
                  <a:pt x="17422" y="10828"/>
                </a:lnTo>
                <a:lnTo>
                  <a:pt x="17471" y="11266"/>
                </a:lnTo>
                <a:lnTo>
                  <a:pt x="17544" y="11704"/>
                </a:lnTo>
                <a:lnTo>
                  <a:pt x="17300" y="11728"/>
                </a:lnTo>
                <a:lnTo>
                  <a:pt x="17033" y="11728"/>
                </a:lnTo>
                <a:lnTo>
                  <a:pt x="16765" y="11704"/>
                </a:lnTo>
                <a:lnTo>
                  <a:pt x="16522" y="11680"/>
                </a:lnTo>
                <a:lnTo>
                  <a:pt x="16254" y="11631"/>
                </a:lnTo>
                <a:lnTo>
                  <a:pt x="16011" y="11582"/>
                </a:lnTo>
                <a:lnTo>
                  <a:pt x="15767" y="11485"/>
                </a:lnTo>
                <a:lnTo>
                  <a:pt x="15524" y="11388"/>
                </a:lnTo>
                <a:lnTo>
                  <a:pt x="15694" y="11242"/>
                </a:lnTo>
                <a:lnTo>
                  <a:pt x="15840" y="11071"/>
                </a:lnTo>
                <a:lnTo>
                  <a:pt x="16108" y="10682"/>
                </a:lnTo>
                <a:lnTo>
                  <a:pt x="16351" y="10268"/>
                </a:lnTo>
                <a:lnTo>
                  <a:pt x="16570" y="9855"/>
                </a:lnTo>
                <a:lnTo>
                  <a:pt x="16789" y="9465"/>
                </a:lnTo>
                <a:lnTo>
                  <a:pt x="17008" y="9003"/>
                </a:lnTo>
                <a:close/>
                <a:moveTo>
                  <a:pt x="14624" y="0"/>
                </a:moveTo>
                <a:lnTo>
                  <a:pt x="14478" y="24"/>
                </a:lnTo>
                <a:lnTo>
                  <a:pt x="14332" y="73"/>
                </a:lnTo>
                <a:lnTo>
                  <a:pt x="14186" y="122"/>
                </a:lnTo>
                <a:lnTo>
                  <a:pt x="14064" y="219"/>
                </a:lnTo>
                <a:lnTo>
                  <a:pt x="14040" y="268"/>
                </a:lnTo>
                <a:lnTo>
                  <a:pt x="14015" y="292"/>
                </a:lnTo>
                <a:lnTo>
                  <a:pt x="14015" y="389"/>
                </a:lnTo>
                <a:lnTo>
                  <a:pt x="14064" y="487"/>
                </a:lnTo>
                <a:lnTo>
                  <a:pt x="14161" y="535"/>
                </a:lnTo>
                <a:lnTo>
                  <a:pt x="14161" y="779"/>
                </a:lnTo>
                <a:lnTo>
                  <a:pt x="14210" y="998"/>
                </a:lnTo>
                <a:lnTo>
                  <a:pt x="14259" y="1241"/>
                </a:lnTo>
                <a:lnTo>
                  <a:pt x="14332" y="1460"/>
                </a:lnTo>
                <a:lnTo>
                  <a:pt x="14648" y="2336"/>
                </a:lnTo>
                <a:lnTo>
                  <a:pt x="14745" y="2652"/>
                </a:lnTo>
                <a:lnTo>
                  <a:pt x="11655" y="2652"/>
                </a:lnTo>
                <a:lnTo>
                  <a:pt x="9928" y="2628"/>
                </a:lnTo>
                <a:lnTo>
                  <a:pt x="8614" y="2628"/>
                </a:lnTo>
                <a:lnTo>
                  <a:pt x="8419" y="2652"/>
                </a:lnTo>
                <a:lnTo>
                  <a:pt x="8200" y="2677"/>
                </a:lnTo>
                <a:lnTo>
                  <a:pt x="8054" y="2360"/>
                </a:lnTo>
                <a:lnTo>
                  <a:pt x="7665" y="1436"/>
                </a:lnTo>
                <a:lnTo>
                  <a:pt x="7567" y="1144"/>
                </a:lnTo>
                <a:lnTo>
                  <a:pt x="7494" y="1022"/>
                </a:lnTo>
                <a:lnTo>
                  <a:pt x="7397" y="900"/>
                </a:lnTo>
                <a:lnTo>
                  <a:pt x="7421" y="900"/>
                </a:lnTo>
                <a:lnTo>
                  <a:pt x="7835" y="973"/>
                </a:lnTo>
                <a:lnTo>
                  <a:pt x="8249" y="1071"/>
                </a:lnTo>
                <a:lnTo>
                  <a:pt x="8468" y="1095"/>
                </a:lnTo>
                <a:lnTo>
                  <a:pt x="8881" y="1095"/>
                </a:lnTo>
                <a:lnTo>
                  <a:pt x="9076" y="1046"/>
                </a:lnTo>
                <a:lnTo>
                  <a:pt x="9149" y="1022"/>
                </a:lnTo>
                <a:lnTo>
                  <a:pt x="9198" y="973"/>
                </a:lnTo>
                <a:lnTo>
                  <a:pt x="9246" y="925"/>
                </a:lnTo>
                <a:lnTo>
                  <a:pt x="9246" y="852"/>
                </a:lnTo>
                <a:lnTo>
                  <a:pt x="9246" y="779"/>
                </a:lnTo>
                <a:lnTo>
                  <a:pt x="9246" y="730"/>
                </a:lnTo>
                <a:lnTo>
                  <a:pt x="9198" y="657"/>
                </a:lnTo>
                <a:lnTo>
                  <a:pt x="9149" y="608"/>
                </a:lnTo>
                <a:lnTo>
                  <a:pt x="8954" y="535"/>
                </a:lnTo>
                <a:lnTo>
                  <a:pt x="8760" y="462"/>
                </a:lnTo>
                <a:lnTo>
                  <a:pt x="8541" y="389"/>
                </a:lnTo>
                <a:lnTo>
                  <a:pt x="8297" y="365"/>
                </a:lnTo>
                <a:lnTo>
                  <a:pt x="7835" y="316"/>
                </a:lnTo>
                <a:lnTo>
                  <a:pt x="7397" y="268"/>
                </a:lnTo>
                <a:lnTo>
                  <a:pt x="6570" y="146"/>
                </a:lnTo>
                <a:lnTo>
                  <a:pt x="6351" y="122"/>
                </a:lnTo>
                <a:lnTo>
                  <a:pt x="6132" y="97"/>
                </a:lnTo>
                <a:lnTo>
                  <a:pt x="5937" y="122"/>
                </a:lnTo>
                <a:lnTo>
                  <a:pt x="5742" y="146"/>
                </a:lnTo>
                <a:lnTo>
                  <a:pt x="5669" y="195"/>
                </a:lnTo>
                <a:lnTo>
                  <a:pt x="5621" y="219"/>
                </a:lnTo>
                <a:lnTo>
                  <a:pt x="5596" y="268"/>
                </a:lnTo>
                <a:lnTo>
                  <a:pt x="5572" y="341"/>
                </a:lnTo>
                <a:lnTo>
                  <a:pt x="5572" y="389"/>
                </a:lnTo>
                <a:lnTo>
                  <a:pt x="5596" y="438"/>
                </a:lnTo>
                <a:lnTo>
                  <a:pt x="5621" y="511"/>
                </a:lnTo>
                <a:lnTo>
                  <a:pt x="5694" y="535"/>
                </a:lnTo>
                <a:lnTo>
                  <a:pt x="5840" y="633"/>
                </a:lnTo>
                <a:lnTo>
                  <a:pt x="5986" y="681"/>
                </a:lnTo>
                <a:lnTo>
                  <a:pt x="6351" y="779"/>
                </a:lnTo>
                <a:lnTo>
                  <a:pt x="6716" y="827"/>
                </a:lnTo>
                <a:lnTo>
                  <a:pt x="7081" y="876"/>
                </a:lnTo>
                <a:lnTo>
                  <a:pt x="7056" y="1046"/>
                </a:lnTo>
                <a:lnTo>
                  <a:pt x="7056" y="1241"/>
                </a:lnTo>
                <a:lnTo>
                  <a:pt x="7105" y="1411"/>
                </a:lnTo>
                <a:lnTo>
                  <a:pt x="7154" y="1606"/>
                </a:lnTo>
                <a:lnTo>
                  <a:pt x="7324" y="1995"/>
                </a:lnTo>
                <a:lnTo>
                  <a:pt x="7470" y="2312"/>
                </a:lnTo>
                <a:lnTo>
                  <a:pt x="7762" y="3042"/>
                </a:lnTo>
                <a:lnTo>
                  <a:pt x="7665" y="3115"/>
                </a:lnTo>
                <a:lnTo>
                  <a:pt x="7567" y="3188"/>
                </a:lnTo>
                <a:lnTo>
                  <a:pt x="7397" y="3382"/>
                </a:lnTo>
                <a:lnTo>
                  <a:pt x="7105" y="3796"/>
                </a:lnTo>
                <a:lnTo>
                  <a:pt x="6594" y="4477"/>
                </a:lnTo>
                <a:lnTo>
                  <a:pt x="6521" y="4429"/>
                </a:lnTo>
                <a:lnTo>
                  <a:pt x="6448" y="4404"/>
                </a:lnTo>
                <a:lnTo>
                  <a:pt x="6375" y="4429"/>
                </a:lnTo>
                <a:lnTo>
                  <a:pt x="6059" y="4234"/>
                </a:lnTo>
                <a:lnTo>
                  <a:pt x="5718" y="4064"/>
                </a:lnTo>
                <a:lnTo>
                  <a:pt x="5353" y="3918"/>
                </a:lnTo>
                <a:lnTo>
                  <a:pt x="5012" y="3820"/>
                </a:lnTo>
                <a:lnTo>
                  <a:pt x="4647" y="3772"/>
                </a:lnTo>
                <a:lnTo>
                  <a:pt x="4282" y="3747"/>
                </a:lnTo>
                <a:lnTo>
                  <a:pt x="3893" y="3747"/>
                </a:lnTo>
                <a:lnTo>
                  <a:pt x="3528" y="3772"/>
                </a:lnTo>
                <a:lnTo>
                  <a:pt x="3188" y="3845"/>
                </a:lnTo>
                <a:lnTo>
                  <a:pt x="2823" y="3966"/>
                </a:lnTo>
                <a:lnTo>
                  <a:pt x="2482" y="4088"/>
                </a:lnTo>
                <a:lnTo>
                  <a:pt x="2141" y="4258"/>
                </a:lnTo>
                <a:lnTo>
                  <a:pt x="1825" y="4453"/>
                </a:lnTo>
                <a:lnTo>
                  <a:pt x="1509" y="4672"/>
                </a:lnTo>
                <a:lnTo>
                  <a:pt x="1241" y="4915"/>
                </a:lnTo>
                <a:lnTo>
                  <a:pt x="973" y="5207"/>
                </a:lnTo>
                <a:lnTo>
                  <a:pt x="706" y="5548"/>
                </a:lnTo>
                <a:lnTo>
                  <a:pt x="487" y="5913"/>
                </a:lnTo>
                <a:lnTo>
                  <a:pt x="316" y="6302"/>
                </a:lnTo>
                <a:lnTo>
                  <a:pt x="195" y="6716"/>
                </a:lnTo>
                <a:lnTo>
                  <a:pt x="73" y="7129"/>
                </a:lnTo>
                <a:lnTo>
                  <a:pt x="24" y="7567"/>
                </a:lnTo>
                <a:lnTo>
                  <a:pt x="0" y="8005"/>
                </a:lnTo>
                <a:lnTo>
                  <a:pt x="24" y="8443"/>
                </a:lnTo>
                <a:lnTo>
                  <a:pt x="73" y="8881"/>
                </a:lnTo>
                <a:lnTo>
                  <a:pt x="170" y="9295"/>
                </a:lnTo>
                <a:lnTo>
                  <a:pt x="292" y="9709"/>
                </a:lnTo>
                <a:lnTo>
                  <a:pt x="462" y="10122"/>
                </a:lnTo>
                <a:lnTo>
                  <a:pt x="657" y="10487"/>
                </a:lnTo>
                <a:lnTo>
                  <a:pt x="900" y="10852"/>
                </a:lnTo>
                <a:lnTo>
                  <a:pt x="1192" y="11169"/>
                </a:lnTo>
                <a:lnTo>
                  <a:pt x="1484" y="11461"/>
                </a:lnTo>
                <a:lnTo>
                  <a:pt x="1679" y="11607"/>
                </a:lnTo>
                <a:lnTo>
                  <a:pt x="1874" y="11728"/>
                </a:lnTo>
                <a:lnTo>
                  <a:pt x="2068" y="11826"/>
                </a:lnTo>
                <a:lnTo>
                  <a:pt x="2287" y="11923"/>
                </a:lnTo>
                <a:lnTo>
                  <a:pt x="2506" y="11996"/>
                </a:lnTo>
                <a:lnTo>
                  <a:pt x="2725" y="12045"/>
                </a:lnTo>
                <a:lnTo>
                  <a:pt x="3163" y="12142"/>
                </a:lnTo>
                <a:lnTo>
                  <a:pt x="3626" y="12166"/>
                </a:lnTo>
                <a:lnTo>
                  <a:pt x="4088" y="12166"/>
                </a:lnTo>
                <a:lnTo>
                  <a:pt x="4550" y="12142"/>
                </a:lnTo>
                <a:lnTo>
                  <a:pt x="4988" y="12093"/>
                </a:lnTo>
                <a:lnTo>
                  <a:pt x="5450" y="11996"/>
                </a:lnTo>
                <a:lnTo>
                  <a:pt x="5840" y="11874"/>
                </a:lnTo>
                <a:lnTo>
                  <a:pt x="6229" y="11704"/>
                </a:lnTo>
                <a:lnTo>
                  <a:pt x="6594" y="11485"/>
                </a:lnTo>
                <a:lnTo>
                  <a:pt x="6910" y="11217"/>
                </a:lnTo>
                <a:lnTo>
                  <a:pt x="7202" y="10925"/>
                </a:lnTo>
                <a:lnTo>
                  <a:pt x="7494" y="10585"/>
                </a:lnTo>
                <a:lnTo>
                  <a:pt x="7738" y="10220"/>
                </a:lnTo>
                <a:lnTo>
                  <a:pt x="7981" y="9806"/>
                </a:lnTo>
                <a:lnTo>
                  <a:pt x="8151" y="9368"/>
                </a:lnTo>
                <a:lnTo>
                  <a:pt x="8297" y="8881"/>
                </a:lnTo>
                <a:lnTo>
                  <a:pt x="8395" y="8395"/>
                </a:lnTo>
                <a:lnTo>
                  <a:pt x="10244" y="8346"/>
                </a:lnTo>
                <a:lnTo>
                  <a:pt x="10293" y="8419"/>
                </a:lnTo>
                <a:lnTo>
                  <a:pt x="10366" y="8443"/>
                </a:lnTo>
                <a:lnTo>
                  <a:pt x="10439" y="8468"/>
                </a:lnTo>
                <a:lnTo>
                  <a:pt x="10512" y="8443"/>
                </a:lnTo>
                <a:lnTo>
                  <a:pt x="10585" y="8395"/>
                </a:lnTo>
                <a:lnTo>
                  <a:pt x="10633" y="8346"/>
                </a:lnTo>
                <a:lnTo>
                  <a:pt x="10682" y="8273"/>
                </a:lnTo>
                <a:lnTo>
                  <a:pt x="10682" y="8200"/>
                </a:lnTo>
                <a:lnTo>
                  <a:pt x="10925" y="7981"/>
                </a:lnTo>
                <a:lnTo>
                  <a:pt x="11169" y="7762"/>
                </a:lnTo>
                <a:lnTo>
                  <a:pt x="11582" y="7300"/>
                </a:lnTo>
                <a:lnTo>
                  <a:pt x="12190" y="6618"/>
                </a:lnTo>
                <a:lnTo>
                  <a:pt x="12799" y="5913"/>
                </a:lnTo>
                <a:lnTo>
                  <a:pt x="13894" y="4623"/>
                </a:lnTo>
                <a:lnTo>
                  <a:pt x="14964" y="3285"/>
                </a:lnTo>
                <a:lnTo>
                  <a:pt x="15329" y="4258"/>
                </a:lnTo>
                <a:lnTo>
                  <a:pt x="14964" y="4429"/>
                </a:lnTo>
                <a:lnTo>
                  <a:pt x="14648" y="4623"/>
                </a:lnTo>
                <a:lnTo>
                  <a:pt x="14332" y="4866"/>
                </a:lnTo>
                <a:lnTo>
                  <a:pt x="14040" y="5110"/>
                </a:lnTo>
                <a:lnTo>
                  <a:pt x="13796" y="5402"/>
                </a:lnTo>
                <a:lnTo>
                  <a:pt x="13553" y="5718"/>
                </a:lnTo>
                <a:lnTo>
                  <a:pt x="13358" y="6034"/>
                </a:lnTo>
                <a:lnTo>
                  <a:pt x="13188" y="6375"/>
                </a:lnTo>
                <a:lnTo>
                  <a:pt x="13042" y="6740"/>
                </a:lnTo>
                <a:lnTo>
                  <a:pt x="12945" y="7105"/>
                </a:lnTo>
                <a:lnTo>
                  <a:pt x="12872" y="7494"/>
                </a:lnTo>
                <a:lnTo>
                  <a:pt x="12823" y="7859"/>
                </a:lnTo>
                <a:lnTo>
                  <a:pt x="12823" y="8249"/>
                </a:lnTo>
                <a:lnTo>
                  <a:pt x="12847" y="8638"/>
                </a:lnTo>
                <a:lnTo>
                  <a:pt x="12920" y="9027"/>
                </a:lnTo>
                <a:lnTo>
                  <a:pt x="13018" y="9417"/>
                </a:lnTo>
                <a:lnTo>
                  <a:pt x="13188" y="9830"/>
                </a:lnTo>
                <a:lnTo>
                  <a:pt x="13383" y="10244"/>
                </a:lnTo>
                <a:lnTo>
                  <a:pt x="13626" y="10585"/>
                </a:lnTo>
                <a:lnTo>
                  <a:pt x="13918" y="10925"/>
                </a:lnTo>
                <a:lnTo>
                  <a:pt x="14210" y="11217"/>
                </a:lnTo>
                <a:lnTo>
                  <a:pt x="14551" y="11485"/>
                </a:lnTo>
                <a:lnTo>
                  <a:pt x="14916" y="11704"/>
                </a:lnTo>
                <a:lnTo>
                  <a:pt x="15305" y="11874"/>
                </a:lnTo>
                <a:lnTo>
                  <a:pt x="15694" y="12020"/>
                </a:lnTo>
                <a:lnTo>
                  <a:pt x="16108" y="12142"/>
                </a:lnTo>
                <a:lnTo>
                  <a:pt x="16522" y="12215"/>
                </a:lnTo>
                <a:lnTo>
                  <a:pt x="16960" y="12239"/>
                </a:lnTo>
                <a:lnTo>
                  <a:pt x="17398" y="12239"/>
                </a:lnTo>
                <a:lnTo>
                  <a:pt x="17836" y="12191"/>
                </a:lnTo>
                <a:lnTo>
                  <a:pt x="18249" y="12093"/>
                </a:lnTo>
                <a:lnTo>
                  <a:pt x="18687" y="11947"/>
                </a:lnTo>
                <a:lnTo>
                  <a:pt x="19052" y="11777"/>
                </a:lnTo>
                <a:lnTo>
                  <a:pt x="19442" y="11582"/>
                </a:lnTo>
                <a:lnTo>
                  <a:pt x="19782" y="11339"/>
                </a:lnTo>
                <a:lnTo>
                  <a:pt x="20123" y="11096"/>
                </a:lnTo>
                <a:lnTo>
                  <a:pt x="20439" y="10804"/>
                </a:lnTo>
                <a:lnTo>
                  <a:pt x="20707" y="10487"/>
                </a:lnTo>
                <a:lnTo>
                  <a:pt x="20974" y="10147"/>
                </a:lnTo>
                <a:lnTo>
                  <a:pt x="21193" y="9782"/>
                </a:lnTo>
                <a:lnTo>
                  <a:pt x="21388" y="9417"/>
                </a:lnTo>
                <a:lnTo>
                  <a:pt x="21534" y="9027"/>
                </a:lnTo>
                <a:lnTo>
                  <a:pt x="21631" y="8614"/>
                </a:lnTo>
                <a:lnTo>
                  <a:pt x="21680" y="8224"/>
                </a:lnTo>
                <a:lnTo>
                  <a:pt x="21704" y="7811"/>
                </a:lnTo>
                <a:lnTo>
                  <a:pt x="21656" y="7397"/>
                </a:lnTo>
                <a:lnTo>
                  <a:pt x="21583" y="6983"/>
                </a:lnTo>
                <a:lnTo>
                  <a:pt x="21412" y="6570"/>
                </a:lnTo>
                <a:lnTo>
                  <a:pt x="21218" y="6180"/>
                </a:lnTo>
                <a:lnTo>
                  <a:pt x="20974" y="5791"/>
                </a:lnTo>
                <a:lnTo>
                  <a:pt x="20682" y="5450"/>
                </a:lnTo>
                <a:lnTo>
                  <a:pt x="20342" y="5110"/>
                </a:lnTo>
                <a:lnTo>
                  <a:pt x="20001" y="4818"/>
                </a:lnTo>
                <a:lnTo>
                  <a:pt x="19636" y="4526"/>
                </a:lnTo>
                <a:lnTo>
                  <a:pt x="19247" y="4307"/>
                </a:lnTo>
                <a:lnTo>
                  <a:pt x="18858" y="4088"/>
                </a:lnTo>
                <a:lnTo>
                  <a:pt x="18493" y="3942"/>
                </a:lnTo>
                <a:lnTo>
                  <a:pt x="18103" y="3845"/>
                </a:lnTo>
                <a:lnTo>
                  <a:pt x="17738" y="3772"/>
                </a:lnTo>
                <a:lnTo>
                  <a:pt x="17349" y="3747"/>
                </a:lnTo>
                <a:lnTo>
                  <a:pt x="16960" y="3747"/>
                </a:lnTo>
                <a:lnTo>
                  <a:pt x="16570" y="3820"/>
                </a:lnTo>
                <a:lnTo>
                  <a:pt x="16205" y="3918"/>
                </a:lnTo>
                <a:lnTo>
                  <a:pt x="15840" y="4039"/>
                </a:lnTo>
                <a:lnTo>
                  <a:pt x="15159" y="2214"/>
                </a:lnTo>
                <a:lnTo>
                  <a:pt x="15013" y="1801"/>
                </a:lnTo>
                <a:lnTo>
                  <a:pt x="14891" y="1387"/>
                </a:lnTo>
                <a:lnTo>
                  <a:pt x="14721" y="973"/>
                </a:lnTo>
                <a:lnTo>
                  <a:pt x="14648" y="779"/>
                </a:lnTo>
                <a:lnTo>
                  <a:pt x="14526" y="584"/>
                </a:lnTo>
                <a:lnTo>
                  <a:pt x="14794" y="560"/>
                </a:lnTo>
                <a:lnTo>
                  <a:pt x="15256" y="560"/>
                </a:lnTo>
                <a:lnTo>
                  <a:pt x="15475" y="584"/>
                </a:lnTo>
                <a:lnTo>
                  <a:pt x="15694" y="633"/>
                </a:lnTo>
                <a:lnTo>
                  <a:pt x="15816" y="657"/>
                </a:lnTo>
                <a:lnTo>
                  <a:pt x="15840" y="706"/>
                </a:lnTo>
                <a:lnTo>
                  <a:pt x="15865" y="730"/>
                </a:lnTo>
                <a:lnTo>
                  <a:pt x="15865" y="852"/>
                </a:lnTo>
                <a:lnTo>
                  <a:pt x="15840" y="1022"/>
                </a:lnTo>
                <a:lnTo>
                  <a:pt x="15743" y="1119"/>
                </a:lnTo>
                <a:lnTo>
                  <a:pt x="15646" y="1217"/>
                </a:lnTo>
                <a:lnTo>
                  <a:pt x="15621" y="1314"/>
                </a:lnTo>
                <a:lnTo>
                  <a:pt x="15621" y="1387"/>
                </a:lnTo>
                <a:lnTo>
                  <a:pt x="15646" y="1411"/>
                </a:lnTo>
                <a:lnTo>
                  <a:pt x="15670" y="1436"/>
                </a:lnTo>
                <a:lnTo>
                  <a:pt x="15743" y="1484"/>
                </a:lnTo>
                <a:lnTo>
                  <a:pt x="15840" y="1484"/>
                </a:lnTo>
                <a:lnTo>
                  <a:pt x="16011" y="1387"/>
                </a:lnTo>
                <a:lnTo>
                  <a:pt x="16157" y="1265"/>
                </a:lnTo>
                <a:lnTo>
                  <a:pt x="16278" y="1119"/>
                </a:lnTo>
                <a:lnTo>
                  <a:pt x="16376" y="949"/>
                </a:lnTo>
                <a:lnTo>
                  <a:pt x="16424" y="779"/>
                </a:lnTo>
                <a:lnTo>
                  <a:pt x="16424" y="681"/>
                </a:lnTo>
                <a:lnTo>
                  <a:pt x="16400" y="584"/>
                </a:lnTo>
                <a:lnTo>
                  <a:pt x="16376" y="511"/>
                </a:lnTo>
                <a:lnTo>
                  <a:pt x="16327" y="414"/>
                </a:lnTo>
                <a:lnTo>
                  <a:pt x="16254" y="341"/>
                </a:lnTo>
                <a:lnTo>
                  <a:pt x="16157" y="268"/>
                </a:lnTo>
                <a:lnTo>
                  <a:pt x="15938" y="170"/>
                </a:lnTo>
                <a:lnTo>
                  <a:pt x="15719" y="97"/>
                </a:lnTo>
                <a:lnTo>
                  <a:pt x="15475" y="49"/>
                </a:lnTo>
                <a:lnTo>
                  <a:pt x="15232" y="24"/>
                </a:lnTo>
                <a:lnTo>
                  <a:pt x="14940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6" name="Google Shape;116;p17"/>
          <p:cNvSpPr txBox="1"/>
          <p:nvPr>
            <p:ph idx="12" type="sldNum"/>
          </p:nvPr>
        </p:nvSpPr>
        <p:spPr>
          <a:xfrm>
            <a:off x="4297650" y="4832975"/>
            <a:ext cx="548700" cy="3105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20" name="Shape 12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1" name="Google Shape;121;p18"/>
          <p:cNvSpPr txBox="1"/>
          <p:nvPr>
            <p:ph idx="1" type="body"/>
          </p:nvPr>
        </p:nvSpPr>
        <p:spPr>
          <a:xfrm>
            <a:off x="457200" y="2169650"/>
            <a:ext cx="3994500" cy="2756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White</a:t>
            </a:r>
            <a:endParaRPr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color of milk and fresh snow, the color produced by the combination of all the colors of the visible spectrum.</a:t>
            </a:r>
            <a:endParaRPr/>
          </a:p>
        </p:txBody>
      </p:sp>
      <p:sp>
        <p:nvSpPr>
          <p:cNvPr id="122" name="Google Shape;122;p18"/>
          <p:cNvSpPr txBox="1"/>
          <p:nvPr>
            <p:ph type="title"/>
          </p:nvPr>
        </p:nvSpPr>
        <p:spPr>
          <a:xfrm>
            <a:off x="-6025" y="967975"/>
            <a:ext cx="9156000" cy="857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You can also split your content</a:t>
            </a:r>
            <a:endParaRPr/>
          </a:p>
        </p:txBody>
      </p:sp>
      <p:sp>
        <p:nvSpPr>
          <p:cNvPr id="123" name="Google Shape;123;p18"/>
          <p:cNvSpPr txBox="1"/>
          <p:nvPr>
            <p:ph idx="2" type="body"/>
          </p:nvPr>
        </p:nvSpPr>
        <p:spPr>
          <a:xfrm>
            <a:off x="4692275" y="2169650"/>
            <a:ext cx="3994500" cy="2756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Black</a:t>
            </a:r>
            <a:endParaRPr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color of ebony and of outer space. It has been the symbolic color of elegance, solemnity and authority.</a:t>
            </a:r>
            <a:endParaRPr/>
          </a:p>
        </p:txBody>
      </p:sp>
      <p:sp>
        <p:nvSpPr>
          <p:cNvPr id="124" name="Google Shape;124;p18"/>
          <p:cNvSpPr/>
          <p:nvPr/>
        </p:nvSpPr>
        <p:spPr>
          <a:xfrm>
            <a:off x="4141750" y="281249"/>
            <a:ext cx="788694" cy="805193"/>
          </a:xfrm>
          <a:custGeom>
            <a:rect b="b" l="l" r="r" t="t"/>
            <a:pathLst>
              <a:path extrusionOk="0" h="69056" w="67641">
                <a:moveTo>
                  <a:pt x="49622" y="2736"/>
                </a:moveTo>
                <a:lnTo>
                  <a:pt x="49622" y="2736"/>
                </a:lnTo>
                <a:lnTo>
                  <a:pt x="49622" y="2736"/>
                </a:lnTo>
                <a:close/>
                <a:moveTo>
                  <a:pt x="59622" y="55565"/>
                </a:moveTo>
                <a:lnTo>
                  <a:pt x="59622" y="55565"/>
                </a:lnTo>
                <a:lnTo>
                  <a:pt x="59622" y="55565"/>
                </a:lnTo>
                <a:close/>
                <a:moveTo>
                  <a:pt x="35471" y="0"/>
                </a:moveTo>
                <a:lnTo>
                  <a:pt x="34433" y="95"/>
                </a:lnTo>
                <a:lnTo>
                  <a:pt x="33584" y="189"/>
                </a:lnTo>
                <a:lnTo>
                  <a:pt x="32735" y="378"/>
                </a:lnTo>
                <a:lnTo>
                  <a:pt x="32169" y="566"/>
                </a:lnTo>
                <a:lnTo>
                  <a:pt x="31509" y="472"/>
                </a:lnTo>
                <a:lnTo>
                  <a:pt x="30754" y="472"/>
                </a:lnTo>
                <a:lnTo>
                  <a:pt x="29339" y="566"/>
                </a:lnTo>
                <a:lnTo>
                  <a:pt x="27830" y="849"/>
                </a:lnTo>
                <a:lnTo>
                  <a:pt x="26320" y="1321"/>
                </a:lnTo>
                <a:lnTo>
                  <a:pt x="24811" y="1981"/>
                </a:lnTo>
                <a:lnTo>
                  <a:pt x="23207" y="2736"/>
                </a:lnTo>
                <a:lnTo>
                  <a:pt x="21698" y="3585"/>
                </a:lnTo>
                <a:lnTo>
                  <a:pt x="20188" y="4623"/>
                </a:lnTo>
                <a:lnTo>
                  <a:pt x="18679" y="5661"/>
                </a:lnTo>
                <a:lnTo>
                  <a:pt x="17170" y="6793"/>
                </a:lnTo>
                <a:lnTo>
                  <a:pt x="15754" y="8019"/>
                </a:lnTo>
                <a:lnTo>
                  <a:pt x="14434" y="9151"/>
                </a:lnTo>
                <a:lnTo>
                  <a:pt x="11981" y="11510"/>
                </a:lnTo>
                <a:lnTo>
                  <a:pt x="10000" y="13774"/>
                </a:lnTo>
                <a:lnTo>
                  <a:pt x="7736" y="16981"/>
                </a:lnTo>
                <a:lnTo>
                  <a:pt x="8019" y="16321"/>
                </a:lnTo>
                <a:lnTo>
                  <a:pt x="8302" y="15660"/>
                </a:lnTo>
                <a:lnTo>
                  <a:pt x="7736" y="16604"/>
                </a:lnTo>
                <a:lnTo>
                  <a:pt x="7075" y="17642"/>
                </a:lnTo>
                <a:lnTo>
                  <a:pt x="7170" y="17830"/>
                </a:lnTo>
                <a:lnTo>
                  <a:pt x="6509" y="18868"/>
                </a:lnTo>
                <a:lnTo>
                  <a:pt x="7075" y="17359"/>
                </a:lnTo>
                <a:lnTo>
                  <a:pt x="6132" y="19057"/>
                </a:lnTo>
                <a:lnTo>
                  <a:pt x="5189" y="20849"/>
                </a:lnTo>
                <a:lnTo>
                  <a:pt x="4434" y="22736"/>
                </a:lnTo>
                <a:lnTo>
                  <a:pt x="3679" y="24622"/>
                </a:lnTo>
                <a:lnTo>
                  <a:pt x="2453" y="28490"/>
                </a:lnTo>
                <a:lnTo>
                  <a:pt x="1321" y="32169"/>
                </a:lnTo>
                <a:lnTo>
                  <a:pt x="1509" y="32264"/>
                </a:lnTo>
                <a:lnTo>
                  <a:pt x="1604" y="32453"/>
                </a:lnTo>
                <a:lnTo>
                  <a:pt x="1604" y="32641"/>
                </a:lnTo>
                <a:lnTo>
                  <a:pt x="1509" y="32924"/>
                </a:lnTo>
                <a:lnTo>
                  <a:pt x="1226" y="33396"/>
                </a:lnTo>
                <a:lnTo>
                  <a:pt x="1038" y="33585"/>
                </a:lnTo>
                <a:lnTo>
                  <a:pt x="1038" y="33773"/>
                </a:lnTo>
                <a:lnTo>
                  <a:pt x="1038" y="35000"/>
                </a:lnTo>
                <a:lnTo>
                  <a:pt x="849" y="36132"/>
                </a:lnTo>
                <a:lnTo>
                  <a:pt x="660" y="37358"/>
                </a:lnTo>
                <a:lnTo>
                  <a:pt x="472" y="38867"/>
                </a:lnTo>
                <a:lnTo>
                  <a:pt x="283" y="38301"/>
                </a:lnTo>
                <a:lnTo>
                  <a:pt x="94" y="39811"/>
                </a:lnTo>
                <a:lnTo>
                  <a:pt x="0" y="41509"/>
                </a:lnTo>
                <a:lnTo>
                  <a:pt x="94" y="43301"/>
                </a:lnTo>
                <a:lnTo>
                  <a:pt x="283" y="44056"/>
                </a:lnTo>
                <a:lnTo>
                  <a:pt x="472" y="44622"/>
                </a:lnTo>
                <a:lnTo>
                  <a:pt x="566" y="45660"/>
                </a:lnTo>
                <a:lnTo>
                  <a:pt x="755" y="46792"/>
                </a:lnTo>
                <a:lnTo>
                  <a:pt x="1226" y="48962"/>
                </a:lnTo>
                <a:lnTo>
                  <a:pt x="1981" y="51037"/>
                </a:lnTo>
                <a:lnTo>
                  <a:pt x="2924" y="53112"/>
                </a:lnTo>
                <a:lnTo>
                  <a:pt x="4057" y="55094"/>
                </a:lnTo>
                <a:lnTo>
                  <a:pt x="5283" y="56980"/>
                </a:lnTo>
                <a:lnTo>
                  <a:pt x="6698" y="58678"/>
                </a:lnTo>
                <a:lnTo>
                  <a:pt x="8113" y="60282"/>
                </a:lnTo>
                <a:lnTo>
                  <a:pt x="9056" y="61131"/>
                </a:lnTo>
                <a:lnTo>
                  <a:pt x="10000" y="61980"/>
                </a:lnTo>
                <a:lnTo>
                  <a:pt x="11038" y="62829"/>
                </a:lnTo>
                <a:lnTo>
                  <a:pt x="12075" y="63584"/>
                </a:lnTo>
                <a:lnTo>
                  <a:pt x="14339" y="64905"/>
                </a:lnTo>
                <a:lnTo>
                  <a:pt x="16604" y="66131"/>
                </a:lnTo>
                <a:lnTo>
                  <a:pt x="19056" y="67169"/>
                </a:lnTo>
                <a:lnTo>
                  <a:pt x="21509" y="67923"/>
                </a:lnTo>
                <a:lnTo>
                  <a:pt x="24056" y="68584"/>
                </a:lnTo>
                <a:lnTo>
                  <a:pt x="26603" y="69055"/>
                </a:lnTo>
                <a:lnTo>
                  <a:pt x="27830" y="69055"/>
                </a:lnTo>
                <a:lnTo>
                  <a:pt x="30188" y="68867"/>
                </a:lnTo>
                <a:lnTo>
                  <a:pt x="33113" y="68678"/>
                </a:lnTo>
                <a:lnTo>
                  <a:pt x="36509" y="68301"/>
                </a:lnTo>
                <a:lnTo>
                  <a:pt x="39811" y="67923"/>
                </a:lnTo>
                <a:lnTo>
                  <a:pt x="42735" y="67452"/>
                </a:lnTo>
                <a:lnTo>
                  <a:pt x="44905" y="66980"/>
                </a:lnTo>
                <a:lnTo>
                  <a:pt x="45565" y="66791"/>
                </a:lnTo>
                <a:lnTo>
                  <a:pt x="45943" y="66508"/>
                </a:lnTo>
                <a:lnTo>
                  <a:pt x="47358" y="65942"/>
                </a:lnTo>
                <a:lnTo>
                  <a:pt x="48018" y="65565"/>
                </a:lnTo>
                <a:lnTo>
                  <a:pt x="48678" y="65188"/>
                </a:lnTo>
                <a:lnTo>
                  <a:pt x="47924" y="65471"/>
                </a:lnTo>
                <a:lnTo>
                  <a:pt x="51509" y="62924"/>
                </a:lnTo>
                <a:lnTo>
                  <a:pt x="53301" y="61508"/>
                </a:lnTo>
                <a:lnTo>
                  <a:pt x="55093" y="59905"/>
                </a:lnTo>
                <a:lnTo>
                  <a:pt x="55093" y="59905"/>
                </a:lnTo>
                <a:lnTo>
                  <a:pt x="54810" y="60376"/>
                </a:lnTo>
                <a:lnTo>
                  <a:pt x="54339" y="60754"/>
                </a:lnTo>
                <a:lnTo>
                  <a:pt x="55376" y="59999"/>
                </a:lnTo>
                <a:lnTo>
                  <a:pt x="56320" y="59056"/>
                </a:lnTo>
                <a:lnTo>
                  <a:pt x="57075" y="58395"/>
                </a:lnTo>
                <a:lnTo>
                  <a:pt x="57169" y="58207"/>
                </a:lnTo>
                <a:lnTo>
                  <a:pt x="57075" y="58207"/>
                </a:lnTo>
                <a:lnTo>
                  <a:pt x="57924" y="57546"/>
                </a:lnTo>
                <a:lnTo>
                  <a:pt x="58678" y="56697"/>
                </a:lnTo>
                <a:lnTo>
                  <a:pt x="59339" y="55754"/>
                </a:lnTo>
                <a:lnTo>
                  <a:pt x="59905" y="54905"/>
                </a:lnTo>
                <a:lnTo>
                  <a:pt x="59716" y="54999"/>
                </a:lnTo>
                <a:lnTo>
                  <a:pt x="59622" y="54999"/>
                </a:lnTo>
                <a:lnTo>
                  <a:pt x="59810" y="54622"/>
                </a:lnTo>
                <a:lnTo>
                  <a:pt x="59150" y="55565"/>
                </a:lnTo>
                <a:lnTo>
                  <a:pt x="59527" y="55094"/>
                </a:lnTo>
                <a:lnTo>
                  <a:pt x="59433" y="55377"/>
                </a:lnTo>
                <a:lnTo>
                  <a:pt x="58867" y="56037"/>
                </a:lnTo>
                <a:lnTo>
                  <a:pt x="59056" y="55660"/>
                </a:lnTo>
                <a:lnTo>
                  <a:pt x="59056" y="55660"/>
                </a:lnTo>
                <a:lnTo>
                  <a:pt x="58678" y="56037"/>
                </a:lnTo>
                <a:lnTo>
                  <a:pt x="59810" y="54339"/>
                </a:lnTo>
                <a:lnTo>
                  <a:pt x="60282" y="53490"/>
                </a:lnTo>
                <a:lnTo>
                  <a:pt x="60282" y="53301"/>
                </a:lnTo>
                <a:lnTo>
                  <a:pt x="60188" y="53395"/>
                </a:lnTo>
                <a:lnTo>
                  <a:pt x="60188" y="53395"/>
                </a:lnTo>
                <a:lnTo>
                  <a:pt x="60565" y="52924"/>
                </a:lnTo>
                <a:lnTo>
                  <a:pt x="61037" y="52452"/>
                </a:lnTo>
                <a:lnTo>
                  <a:pt x="61886" y="51509"/>
                </a:lnTo>
                <a:lnTo>
                  <a:pt x="61508" y="52452"/>
                </a:lnTo>
                <a:lnTo>
                  <a:pt x="60848" y="53584"/>
                </a:lnTo>
                <a:lnTo>
                  <a:pt x="59622" y="55565"/>
                </a:lnTo>
                <a:lnTo>
                  <a:pt x="60376" y="54528"/>
                </a:lnTo>
                <a:lnTo>
                  <a:pt x="60942" y="53678"/>
                </a:lnTo>
                <a:lnTo>
                  <a:pt x="61980" y="51792"/>
                </a:lnTo>
                <a:lnTo>
                  <a:pt x="61886" y="51886"/>
                </a:lnTo>
                <a:lnTo>
                  <a:pt x="61886" y="51697"/>
                </a:lnTo>
                <a:lnTo>
                  <a:pt x="62169" y="51037"/>
                </a:lnTo>
                <a:lnTo>
                  <a:pt x="62735" y="49999"/>
                </a:lnTo>
                <a:lnTo>
                  <a:pt x="61508" y="51603"/>
                </a:lnTo>
                <a:lnTo>
                  <a:pt x="61603" y="51037"/>
                </a:lnTo>
                <a:lnTo>
                  <a:pt x="61697" y="50377"/>
                </a:lnTo>
                <a:lnTo>
                  <a:pt x="62169" y="48962"/>
                </a:lnTo>
                <a:lnTo>
                  <a:pt x="62829" y="47358"/>
                </a:lnTo>
                <a:lnTo>
                  <a:pt x="63678" y="45565"/>
                </a:lnTo>
                <a:lnTo>
                  <a:pt x="65376" y="42169"/>
                </a:lnTo>
                <a:lnTo>
                  <a:pt x="66131" y="40660"/>
                </a:lnTo>
                <a:lnTo>
                  <a:pt x="66697" y="39339"/>
                </a:lnTo>
                <a:lnTo>
                  <a:pt x="66603" y="39528"/>
                </a:lnTo>
                <a:lnTo>
                  <a:pt x="66697" y="39056"/>
                </a:lnTo>
                <a:lnTo>
                  <a:pt x="66791" y="38962"/>
                </a:lnTo>
                <a:lnTo>
                  <a:pt x="66791" y="39056"/>
                </a:lnTo>
                <a:lnTo>
                  <a:pt x="66886" y="38584"/>
                </a:lnTo>
                <a:lnTo>
                  <a:pt x="66791" y="38867"/>
                </a:lnTo>
                <a:lnTo>
                  <a:pt x="66980" y="38207"/>
                </a:lnTo>
                <a:lnTo>
                  <a:pt x="67169" y="37264"/>
                </a:lnTo>
                <a:lnTo>
                  <a:pt x="67263" y="36415"/>
                </a:lnTo>
                <a:lnTo>
                  <a:pt x="67357" y="36509"/>
                </a:lnTo>
                <a:lnTo>
                  <a:pt x="67452" y="36509"/>
                </a:lnTo>
                <a:lnTo>
                  <a:pt x="67546" y="35943"/>
                </a:lnTo>
                <a:lnTo>
                  <a:pt x="67546" y="34811"/>
                </a:lnTo>
                <a:lnTo>
                  <a:pt x="67640" y="31037"/>
                </a:lnTo>
                <a:lnTo>
                  <a:pt x="67640" y="28490"/>
                </a:lnTo>
                <a:lnTo>
                  <a:pt x="67546" y="27736"/>
                </a:lnTo>
                <a:lnTo>
                  <a:pt x="67546" y="27547"/>
                </a:lnTo>
                <a:lnTo>
                  <a:pt x="67452" y="27547"/>
                </a:lnTo>
                <a:lnTo>
                  <a:pt x="67074" y="26792"/>
                </a:lnTo>
                <a:lnTo>
                  <a:pt x="66791" y="25660"/>
                </a:lnTo>
                <a:lnTo>
                  <a:pt x="66508" y="24528"/>
                </a:lnTo>
                <a:lnTo>
                  <a:pt x="66414" y="23585"/>
                </a:lnTo>
                <a:lnTo>
                  <a:pt x="66320" y="23679"/>
                </a:lnTo>
                <a:lnTo>
                  <a:pt x="66320" y="23490"/>
                </a:lnTo>
                <a:lnTo>
                  <a:pt x="65942" y="22924"/>
                </a:lnTo>
                <a:lnTo>
                  <a:pt x="65565" y="22358"/>
                </a:lnTo>
                <a:lnTo>
                  <a:pt x="64527" y="21132"/>
                </a:lnTo>
                <a:lnTo>
                  <a:pt x="63584" y="19906"/>
                </a:lnTo>
                <a:lnTo>
                  <a:pt x="63207" y="19340"/>
                </a:lnTo>
                <a:lnTo>
                  <a:pt x="63018" y="18774"/>
                </a:lnTo>
                <a:lnTo>
                  <a:pt x="63112" y="18962"/>
                </a:lnTo>
                <a:lnTo>
                  <a:pt x="63301" y="19057"/>
                </a:lnTo>
                <a:lnTo>
                  <a:pt x="63301" y="19057"/>
                </a:lnTo>
                <a:lnTo>
                  <a:pt x="63207" y="18868"/>
                </a:lnTo>
                <a:lnTo>
                  <a:pt x="62923" y="18491"/>
                </a:lnTo>
                <a:lnTo>
                  <a:pt x="61980" y="17453"/>
                </a:lnTo>
                <a:lnTo>
                  <a:pt x="61037" y="16509"/>
                </a:lnTo>
                <a:lnTo>
                  <a:pt x="61037" y="16698"/>
                </a:lnTo>
                <a:lnTo>
                  <a:pt x="61037" y="16887"/>
                </a:lnTo>
                <a:lnTo>
                  <a:pt x="60093" y="15943"/>
                </a:lnTo>
                <a:lnTo>
                  <a:pt x="60376" y="16321"/>
                </a:lnTo>
                <a:lnTo>
                  <a:pt x="59527" y="15377"/>
                </a:lnTo>
                <a:lnTo>
                  <a:pt x="59056" y="14906"/>
                </a:lnTo>
                <a:lnTo>
                  <a:pt x="59244" y="14906"/>
                </a:lnTo>
                <a:lnTo>
                  <a:pt x="59905" y="15472"/>
                </a:lnTo>
                <a:lnTo>
                  <a:pt x="59905" y="15472"/>
                </a:lnTo>
                <a:lnTo>
                  <a:pt x="57641" y="13396"/>
                </a:lnTo>
                <a:lnTo>
                  <a:pt x="58112" y="13868"/>
                </a:lnTo>
                <a:lnTo>
                  <a:pt x="56886" y="13019"/>
                </a:lnTo>
                <a:lnTo>
                  <a:pt x="55754" y="12453"/>
                </a:lnTo>
                <a:lnTo>
                  <a:pt x="56603" y="13113"/>
                </a:lnTo>
                <a:lnTo>
                  <a:pt x="57452" y="13774"/>
                </a:lnTo>
                <a:lnTo>
                  <a:pt x="58961" y="15283"/>
                </a:lnTo>
                <a:lnTo>
                  <a:pt x="60376" y="16604"/>
                </a:lnTo>
                <a:lnTo>
                  <a:pt x="61225" y="17264"/>
                </a:lnTo>
                <a:lnTo>
                  <a:pt x="62074" y="17925"/>
                </a:lnTo>
                <a:lnTo>
                  <a:pt x="62074" y="17925"/>
                </a:lnTo>
                <a:lnTo>
                  <a:pt x="61414" y="17547"/>
                </a:lnTo>
                <a:lnTo>
                  <a:pt x="60659" y="16981"/>
                </a:lnTo>
                <a:lnTo>
                  <a:pt x="60754" y="17264"/>
                </a:lnTo>
                <a:lnTo>
                  <a:pt x="60942" y="17642"/>
                </a:lnTo>
                <a:lnTo>
                  <a:pt x="61980" y="19151"/>
                </a:lnTo>
                <a:lnTo>
                  <a:pt x="63301" y="20943"/>
                </a:lnTo>
                <a:lnTo>
                  <a:pt x="63207" y="20943"/>
                </a:lnTo>
                <a:lnTo>
                  <a:pt x="63395" y="21038"/>
                </a:lnTo>
                <a:lnTo>
                  <a:pt x="63490" y="21321"/>
                </a:lnTo>
                <a:lnTo>
                  <a:pt x="63678" y="21604"/>
                </a:lnTo>
                <a:lnTo>
                  <a:pt x="63773" y="21698"/>
                </a:lnTo>
                <a:lnTo>
                  <a:pt x="63584" y="21321"/>
                </a:lnTo>
                <a:lnTo>
                  <a:pt x="63584" y="21321"/>
                </a:lnTo>
                <a:lnTo>
                  <a:pt x="64244" y="22170"/>
                </a:lnTo>
                <a:lnTo>
                  <a:pt x="64716" y="22641"/>
                </a:lnTo>
                <a:lnTo>
                  <a:pt x="64905" y="22830"/>
                </a:lnTo>
                <a:lnTo>
                  <a:pt x="64999" y="22830"/>
                </a:lnTo>
                <a:lnTo>
                  <a:pt x="64999" y="22641"/>
                </a:lnTo>
                <a:lnTo>
                  <a:pt x="64905" y="22358"/>
                </a:lnTo>
                <a:lnTo>
                  <a:pt x="65282" y="23207"/>
                </a:lnTo>
                <a:lnTo>
                  <a:pt x="65565" y="24056"/>
                </a:lnTo>
                <a:lnTo>
                  <a:pt x="66225" y="25943"/>
                </a:lnTo>
                <a:lnTo>
                  <a:pt x="66697" y="27830"/>
                </a:lnTo>
                <a:lnTo>
                  <a:pt x="66886" y="28490"/>
                </a:lnTo>
                <a:lnTo>
                  <a:pt x="66980" y="28868"/>
                </a:lnTo>
                <a:lnTo>
                  <a:pt x="66886" y="28962"/>
                </a:lnTo>
                <a:lnTo>
                  <a:pt x="66697" y="28679"/>
                </a:lnTo>
                <a:lnTo>
                  <a:pt x="66697" y="29245"/>
                </a:lnTo>
                <a:lnTo>
                  <a:pt x="66791" y="29905"/>
                </a:lnTo>
                <a:lnTo>
                  <a:pt x="66886" y="29905"/>
                </a:lnTo>
                <a:lnTo>
                  <a:pt x="66886" y="30094"/>
                </a:lnTo>
                <a:lnTo>
                  <a:pt x="66886" y="30566"/>
                </a:lnTo>
                <a:lnTo>
                  <a:pt x="66697" y="30377"/>
                </a:lnTo>
                <a:lnTo>
                  <a:pt x="66603" y="30188"/>
                </a:lnTo>
                <a:lnTo>
                  <a:pt x="66603" y="30094"/>
                </a:lnTo>
                <a:lnTo>
                  <a:pt x="66697" y="29905"/>
                </a:lnTo>
                <a:lnTo>
                  <a:pt x="66508" y="28679"/>
                </a:lnTo>
                <a:lnTo>
                  <a:pt x="66225" y="27358"/>
                </a:lnTo>
                <a:lnTo>
                  <a:pt x="66603" y="30283"/>
                </a:lnTo>
                <a:lnTo>
                  <a:pt x="66697" y="31792"/>
                </a:lnTo>
                <a:lnTo>
                  <a:pt x="66697" y="33302"/>
                </a:lnTo>
                <a:lnTo>
                  <a:pt x="66603" y="34717"/>
                </a:lnTo>
                <a:lnTo>
                  <a:pt x="66414" y="36226"/>
                </a:lnTo>
                <a:lnTo>
                  <a:pt x="66131" y="37547"/>
                </a:lnTo>
                <a:lnTo>
                  <a:pt x="65659" y="38962"/>
                </a:lnTo>
                <a:lnTo>
                  <a:pt x="65848" y="38584"/>
                </a:lnTo>
                <a:lnTo>
                  <a:pt x="65942" y="38584"/>
                </a:lnTo>
                <a:lnTo>
                  <a:pt x="65848" y="39245"/>
                </a:lnTo>
                <a:lnTo>
                  <a:pt x="65565" y="40188"/>
                </a:lnTo>
                <a:lnTo>
                  <a:pt x="65471" y="40471"/>
                </a:lnTo>
                <a:lnTo>
                  <a:pt x="65282" y="40660"/>
                </a:lnTo>
                <a:lnTo>
                  <a:pt x="65282" y="40566"/>
                </a:lnTo>
                <a:lnTo>
                  <a:pt x="65093" y="41132"/>
                </a:lnTo>
                <a:lnTo>
                  <a:pt x="64433" y="43018"/>
                </a:lnTo>
                <a:lnTo>
                  <a:pt x="63678" y="45282"/>
                </a:lnTo>
                <a:lnTo>
                  <a:pt x="62735" y="47264"/>
                </a:lnTo>
                <a:lnTo>
                  <a:pt x="61697" y="49056"/>
                </a:lnTo>
                <a:lnTo>
                  <a:pt x="60659" y="50943"/>
                </a:lnTo>
                <a:lnTo>
                  <a:pt x="59433" y="52735"/>
                </a:lnTo>
                <a:lnTo>
                  <a:pt x="58207" y="54433"/>
                </a:lnTo>
                <a:lnTo>
                  <a:pt x="56886" y="56037"/>
                </a:lnTo>
                <a:lnTo>
                  <a:pt x="55376" y="57641"/>
                </a:lnTo>
                <a:lnTo>
                  <a:pt x="53867" y="59150"/>
                </a:lnTo>
                <a:lnTo>
                  <a:pt x="52169" y="60376"/>
                </a:lnTo>
                <a:lnTo>
                  <a:pt x="48961" y="62452"/>
                </a:lnTo>
                <a:lnTo>
                  <a:pt x="44528" y="65282"/>
                </a:lnTo>
                <a:lnTo>
                  <a:pt x="44622" y="65188"/>
                </a:lnTo>
                <a:lnTo>
                  <a:pt x="44716" y="65093"/>
                </a:lnTo>
                <a:lnTo>
                  <a:pt x="45094" y="64810"/>
                </a:lnTo>
                <a:lnTo>
                  <a:pt x="45660" y="64527"/>
                </a:lnTo>
                <a:lnTo>
                  <a:pt x="43867" y="65376"/>
                </a:lnTo>
                <a:lnTo>
                  <a:pt x="43113" y="65754"/>
                </a:lnTo>
                <a:lnTo>
                  <a:pt x="42924" y="65754"/>
                </a:lnTo>
                <a:lnTo>
                  <a:pt x="43113" y="65659"/>
                </a:lnTo>
                <a:lnTo>
                  <a:pt x="41603" y="66037"/>
                </a:lnTo>
                <a:lnTo>
                  <a:pt x="39999" y="66320"/>
                </a:lnTo>
                <a:lnTo>
                  <a:pt x="38396" y="66508"/>
                </a:lnTo>
                <a:lnTo>
                  <a:pt x="36792" y="66697"/>
                </a:lnTo>
                <a:lnTo>
                  <a:pt x="33584" y="66980"/>
                </a:lnTo>
                <a:lnTo>
                  <a:pt x="32169" y="67169"/>
                </a:lnTo>
                <a:lnTo>
                  <a:pt x="30754" y="67357"/>
                </a:lnTo>
                <a:lnTo>
                  <a:pt x="30094" y="67357"/>
                </a:lnTo>
                <a:lnTo>
                  <a:pt x="29339" y="67263"/>
                </a:lnTo>
                <a:lnTo>
                  <a:pt x="27830" y="66886"/>
                </a:lnTo>
                <a:lnTo>
                  <a:pt x="26415" y="66508"/>
                </a:lnTo>
                <a:lnTo>
                  <a:pt x="25754" y="66414"/>
                </a:lnTo>
                <a:lnTo>
                  <a:pt x="25094" y="66414"/>
                </a:lnTo>
                <a:lnTo>
                  <a:pt x="25566" y="66980"/>
                </a:lnTo>
                <a:lnTo>
                  <a:pt x="25471" y="67074"/>
                </a:lnTo>
                <a:lnTo>
                  <a:pt x="25188" y="66980"/>
                </a:lnTo>
                <a:lnTo>
                  <a:pt x="24339" y="66791"/>
                </a:lnTo>
                <a:lnTo>
                  <a:pt x="23773" y="66508"/>
                </a:lnTo>
                <a:lnTo>
                  <a:pt x="24245" y="66414"/>
                </a:lnTo>
                <a:lnTo>
                  <a:pt x="24717" y="66603"/>
                </a:lnTo>
                <a:lnTo>
                  <a:pt x="24811" y="66414"/>
                </a:lnTo>
                <a:lnTo>
                  <a:pt x="24811" y="66320"/>
                </a:lnTo>
                <a:lnTo>
                  <a:pt x="24717" y="66225"/>
                </a:lnTo>
                <a:lnTo>
                  <a:pt x="24528" y="66131"/>
                </a:lnTo>
                <a:lnTo>
                  <a:pt x="24151" y="66225"/>
                </a:lnTo>
                <a:lnTo>
                  <a:pt x="23679" y="66320"/>
                </a:lnTo>
                <a:lnTo>
                  <a:pt x="23018" y="66414"/>
                </a:lnTo>
                <a:lnTo>
                  <a:pt x="23490" y="66225"/>
                </a:lnTo>
                <a:lnTo>
                  <a:pt x="22075" y="65942"/>
                </a:lnTo>
                <a:lnTo>
                  <a:pt x="20943" y="65659"/>
                </a:lnTo>
                <a:lnTo>
                  <a:pt x="20000" y="65282"/>
                </a:lnTo>
                <a:lnTo>
                  <a:pt x="19056" y="64810"/>
                </a:lnTo>
                <a:lnTo>
                  <a:pt x="19056" y="64810"/>
                </a:lnTo>
                <a:lnTo>
                  <a:pt x="19717" y="64999"/>
                </a:lnTo>
                <a:lnTo>
                  <a:pt x="19151" y="64716"/>
                </a:lnTo>
                <a:lnTo>
                  <a:pt x="18962" y="64810"/>
                </a:lnTo>
                <a:lnTo>
                  <a:pt x="19151" y="64905"/>
                </a:lnTo>
                <a:lnTo>
                  <a:pt x="18490" y="64905"/>
                </a:lnTo>
                <a:lnTo>
                  <a:pt x="17830" y="64716"/>
                </a:lnTo>
                <a:lnTo>
                  <a:pt x="17264" y="64527"/>
                </a:lnTo>
                <a:lnTo>
                  <a:pt x="16698" y="64150"/>
                </a:lnTo>
                <a:lnTo>
                  <a:pt x="16981" y="64056"/>
                </a:lnTo>
                <a:lnTo>
                  <a:pt x="17264" y="64150"/>
                </a:lnTo>
                <a:lnTo>
                  <a:pt x="17264" y="64150"/>
                </a:lnTo>
                <a:lnTo>
                  <a:pt x="15188" y="63207"/>
                </a:lnTo>
                <a:lnTo>
                  <a:pt x="14622" y="62829"/>
                </a:lnTo>
                <a:lnTo>
                  <a:pt x="14717" y="62924"/>
                </a:lnTo>
                <a:lnTo>
                  <a:pt x="13773" y="62546"/>
                </a:lnTo>
                <a:lnTo>
                  <a:pt x="12924" y="62075"/>
                </a:lnTo>
                <a:lnTo>
                  <a:pt x="12358" y="61697"/>
                </a:lnTo>
                <a:lnTo>
                  <a:pt x="12264" y="61508"/>
                </a:lnTo>
                <a:lnTo>
                  <a:pt x="12170" y="61320"/>
                </a:lnTo>
                <a:lnTo>
                  <a:pt x="11698" y="60942"/>
                </a:lnTo>
                <a:lnTo>
                  <a:pt x="11132" y="60471"/>
                </a:lnTo>
                <a:lnTo>
                  <a:pt x="9906" y="59244"/>
                </a:lnTo>
                <a:lnTo>
                  <a:pt x="9906" y="59244"/>
                </a:lnTo>
                <a:lnTo>
                  <a:pt x="10566" y="59527"/>
                </a:lnTo>
                <a:lnTo>
                  <a:pt x="9434" y="58584"/>
                </a:lnTo>
                <a:lnTo>
                  <a:pt x="8207" y="57546"/>
                </a:lnTo>
                <a:lnTo>
                  <a:pt x="7547" y="56886"/>
                </a:lnTo>
                <a:lnTo>
                  <a:pt x="6981" y="56131"/>
                </a:lnTo>
                <a:lnTo>
                  <a:pt x="6226" y="55094"/>
                </a:lnTo>
                <a:lnTo>
                  <a:pt x="6415" y="55377"/>
                </a:lnTo>
                <a:lnTo>
                  <a:pt x="6038" y="54905"/>
                </a:lnTo>
                <a:lnTo>
                  <a:pt x="5472" y="54244"/>
                </a:lnTo>
                <a:lnTo>
                  <a:pt x="5283" y="53961"/>
                </a:lnTo>
                <a:lnTo>
                  <a:pt x="5094" y="53867"/>
                </a:lnTo>
                <a:lnTo>
                  <a:pt x="5377" y="54622"/>
                </a:lnTo>
                <a:lnTo>
                  <a:pt x="5849" y="55282"/>
                </a:lnTo>
                <a:lnTo>
                  <a:pt x="6321" y="55943"/>
                </a:lnTo>
                <a:lnTo>
                  <a:pt x="6698" y="56603"/>
                </a:lnTo>
                <a:lnTo>
                  <a:pt x="6226" y="56226"/>
                </a:lnTo>
                <a:lnTo>
                  <a:pt x="5943" y="55848"/>
                </a:lnTo>
                <a:lnTo>
                  <a:pt x="6038" y="56037"/>
                </a:lnTo>
                <a:lnTo>
                  <a:pt x="5943" y="55943"/>
                </a:lnTo>
                <a:lnTo>
                  <a:pt x="5377" y="55188"/>
                </a:lnTo>
                <a:lnTo>
                  <a:pt x="5000" y="54716"/>
                </a:lnTo>
                <a:lnTo>
                  <a:pt x="4717" y="54150"/>
                </a:lnTo>
                <a:lnTo>
                  <a:pt x="4528" y="53678"/>
                </a:lnTo>
                <a:lnTo>
                  <a:pt x="4528" y="53584"/>
                </a:lnTo>
                <a:lnTo>
                  <a:pt x="4623" y="53395"/>
                </a:lnTo>
                <a:lnTo>
                  <a:pt x="5094" y="54244"/>
                </a:lnTo>
                <a:lnTo>
                  <a:pt x="4717" y="53301"/>
                </a:lnTo>
                <a:lnTo>
                  <a:pt x="4528" y="53018"/>
                </a:lnTo>
                <a:lnTo>
                  <a:pt x="4151" y="52263"/>
                </a:lnTo>
                <a:lnTo>
                  <a:pt x="4151" y="52169"/>
                </a:lnTo>
                <a:lnTo>
                  <a:pt x="3774" y="51509"/>
                </a:lnTo>
                <a:lnTo>
                  <a:pt x="3396" y="50660"/>
                </a:lnTo>
                <a:lnTo>
                  <a:pt x="3585" y="51603"/>
                </a:lnTo>
                <a:lnTo>
                  <a:pt x="3396" y="51226"/>
                </a:lnTo>
                <a:lnTo>
                  <a:pt x="3208" y="50848"/>
                </a:lnTo>
                <a:lnTo>
                  <a:pt x="3208" y="50471"/>
                </a:lnTo>
                <a:lnTo>
                  <a:pt x="3208" y="50094"/>
                </a:lnTo>
                <a:lnTo>
                  <a:pt x="3585" y="50754"/>
                </a:lnTo>
                <a:lnTo>
                  <a:pt x="3868" y="51509"/>
                </a:lnTo>
                <a:lnTo>
                  <a:pt x="3868" y="51509"/>
                </a:lnTo>
                <a:lnTo>
                  <a:pt x="3208" y="49528"/>
                </a:lnTo>
                <a:lnTo>
                  <a:pt x="3208" y="49528"/>
                </a:lnTo>
                <a:lnTo>
                  <a:pt x="3868" y="50754"/>
                </a:lnTo>
                <a:lnTo>
                  <a:pt x="3208" y="48962"/>
                </a:lnTo>
                <a:lnTo>
                  <a:pt x="3585" y="49339"/>
                </a:lnTo>
                <a:lnTo>
                  <a:pt x="3774" y="49433"/>
                </a:lnTo>
                <a:lnTo>
                  <a:pt x="3962" y="49528"/>
                </a:lnTo>
                <a:lnTo>
                  <a:pt x="4057" y="49905"/>
                </a:lnTo>
                <a:lnTo>
                  <a:pt x="3868" y="48962"/>
                </a:lnTo>
                <a:lnTo>
                  <a:pt x="3491" y="47924"/>
                </a:lnTo>
                <a:lnTo>
                  <a:pt x="2641" y="45565"/>
                </a:lnTo>
                <a:lnTo>
                  <a:pt x="2170" y="43867"/>
                </a:lnTo>
                <a:lnTo>
                  <a:pt x="1698" y="41886"/>
                </a:lnTo>
                <a:lnTo>
                  <a:pt x="1698" y="41886"/>
                </a:lnTo>
                <a:lnTo>
                  <a:pt x="1887" y="42075"/>
                </a:lnTo>
                <a:lnTo>
                  <a:pt x="1981" y="41981"/>
                </a:lnTo>
                <a:lnTo>
                  <a:pt x="2075" y="42075"/>
                </a:lnTo>
                <a:lnTo>
                  <a:pt x="2264" y="42169"/>
                </a:lnTo>
                <a:lnTo>
                  <a:pt x="2170" y="40283"/>
                </a:lnTo>
                <a:lnTo>
                  <a:pt x="2075" y="38301"/>
                </a:lnTo>
                <a:lnTo>
                  <a:pt x="2170" y="36415"/>
                </a:lnTo>
                <a:lnTo>
                  <a:pt x="2358" y="35566"/>
                </a:lnTo>
                <a:lnTo>
                  <a:pt x="2453" y="34811"/>
                </a:lnTo>
                <a:lnTo>
                  <a:pt x="2830" y="32830"/>
                </a:lnTo>
                <a:lnTo>
                  <a:pt x="2830" y="33207"/>
                </a:lnTo>
                <a:lnTo>
                  <a:pt x="2924" y="33490"/>
                </a:lnTo>
                <a:lnTo>
                  <a:pt x="2924" y="32453"/>
                </a:lnTo>
                <a:lnTo>
                  <a:pt x="3019" y="31415"/>
                </a:lnTo>
                <a:lnTo>
                  <a:pt x="3396" y="29245"/>
                </a:lnTo>
                <a:lnTo>
                  <a:pt x="3868" y="27075"/>
                </a:lnTo>
                <a:lnTo>
                  <a:pt x="4623" y="25000"/>
                </a:lnTo>
                <a:lnTo>
                  <a:pt x="5566" y="22830"/>
                </a:lnTo>
                <a:lnTo>
                  <a:pt x="6604" y="20849"/>
                </a:lnTo>
                <a:lnTo>
                  <a:pt x="7830" y="18868"/>
                </a:lnTo>
                <a:lnTo>
                  <a:pt x="9151" y="16887"/>
                </a:lnTo>
                <a:lnTo>
                  <a:pt x="10566" y="15094"/>
                </a:lnTo>
                <a:lnTo>
                  <a:pt x="12075" y="13302"/>
                </a:lnTo>
                <a:lnTo>
                  <a:pt x="13773" y="11698"/>
                </a:lnTo>
                <a:lnTo>
                  <a:pt x="15377" y="10095"/>
                </a:lnTo>
                <a:lnTo>
                  <a:pt x="17170" y="8679"/>
                </a:lnTo>
                <a:lnTo>
                  <a:pt x="18962" y="7453"/>
                </a:lnTo>
                <a:lnTo>
                  <a:pt x="20754" y="6321"/>
                </a:lnTo>
                <a:lnTo>
                  <a:pt x="22547" y="5378"/>
                </a:lnTo>
                <a:lnTo>
                  <a:pt x="21603" y="6227"/>
                </a:lnTo>
                <a:lnTo>
                  <a:pt x="22641" y="5472"/>
                </a:lnTo>
                <a:lnTo>
                  <a:pt x="23302" y="5095"/>
                </a:lnTo>
                <a:lnTo>
                  <a:pt x="25377" y="4151"/>
                </a:lnTo>
                <a:lnTo>
                  <a:pt x="24811" y="4151"/>
                </a:lnTo>
                <a:lnTo>
                  <a:pt x="25660" y="3774"/>
                </a:lnTo>
                <a:lnTo>
                  <a:pt x="26886" y="3208"/>
                </a:lnTo>
                <a:lnTo>
                  <a:pt x="26603" y="3585"/>
                </a:lnTo>
                <a:lnTo>
                  <a:pt x="26886" y="3585"/>
                </a:lnTo>
                <a:lnTo>
                  <a:pt x="26886" y="3680"/>
                </a:lnTo>
                <a:lnTo>
                  <a:pt x="26792" y="3774"/>
                </a:lnTo>
                <a:lnTo>
                  <a:pt x="28301" y="3302"/>
                </a:lnTo>
                <a:lnTo>
                  <a:pt x="29622" y="2736"/>
                </a:lnTo>
                <a:lnTo>
                  <a:pt x="31037" y="2264"/>
                </a:lnTo>
                <a:lnTo>
                  <a:pt x="31792" y="2076"/>
                </a:lnTo>
                <a:lnTo>
                  <a:pt x="32641" y="1981"/>
                </a:lnTo>
                <a:lnTo>
                  <a:pt x="32547" y="2076"/>
                </a:lnTo>
                <a:lnTo>
                  <a:pt x="32924" y="1981"/>
                </a:lnTo>
                <a:lnTo>
                  <a:pt x="34245" y="1793"/>
                </a:lnTo>
                <a:lnTo>
                  <a:pt x="35848" y="1415"/>
                </a:lnTo>
                <a:lnTo>
                  <a:pt x="36981" y="1132"/>
                </a:lnTo>
                <a:lnTo>
                  <a:pt x="36981" y="1415"/>
                </a:lnTo>
                <a:lnTo>
                  <a:pt x="40943" y="1227"/>
                </a:lnTo>
                <a:lnTo>
                  <a:pt x="41509" y="1038"/>
                </a:lnTo>
                <a:lnTo>
                  <a:pt x="41697" y="1132"/>
                </a:lnTo>
                <a:lnTo>
                  <a:pt x="41509" y="1227"/>
                </a:lnTo>
                <a:lnTo>
                  <a:pt x="41320" y="1321"/>
                </a:lnTo>
                <a:lnTo>
                  <a:pt x="42263" y="1321"/>
                </a:lnTo>
                <a:lnTo>
                  <a:pt x="43113" y="1227"/>
                </a:lnTo>
                <a:lnTo>
                  <a:pt x="43396" y="1415"/>
                </a:lnTo>
                <a:lnTo>
                  <a:pt x="44056" y="1604"/>
                </a:lnTo>
                <a:lnTo>
                  <a:pt x="45943" y="2076"/>
                </a:lnTo>
                <a:lnTo>
                  <a:pt x="48018" y="2359"/>
                </a:lnTo>
                <a:lnTo>
                  <a:pt x="49622" y="2736"/>
                </a:lnTo>
                <a:lnTo>
                  <a:pt x="47641" y="1981"/>
                </a:lnTo>
                <a:lnTo>
                  <a:pt x="45282" y="1321"/>
                </a:lnTo>
                <a:lnTo>
                  <a:pt x="42735" y="755"/>
                </a:lnTo>
                <a:lnTo>
                  <a:pt x="40188" y="283"/>
                </a:lnTo>
                <a:lnTo>
                  <a:pt x="37735" y="95"/>
                </a:lnTo>
                <a:lnTo>
                  <a:pt x="35471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25" name="Google Shape;125;p18"/>
          <p:cNvSpPr/>
          <p:nvPr/>
        </p:nvSpPr>
        <p:spPr>
          <a:xfrm>
            <a:off x="4373895" y="506743"/>
            <a:ext cx="324416" cy="354204"/>
          </a:xfrm>
          <a:custGeom>
            <a:rect b="b" l="l" r="r" t="t"/>
            <a:pathLst>
              <a:path extrusionOk="0" h="16207" w="14844">
                <a:moveTo>
                  <a:pt x="7836" y="2337"/>
                </a:moveTo>
                <a:lnTo>
                  <a:pt x="7519" y="2385"/>
                </a:lnTo>
                <a:lnTo>
                  <a:pt x="7081" y="2410"/>
                </a:lnTo>
                <a:lnTo>
                  <a:pt x="6619" y="2434"/>
                </a:lnTo>
                <a:lnTo>
                  <a:pt x="6327" y="2434"/>
                </a:lnTo>
                <a:lnTo>
                  <a:pt x="6181" y="2458"/>
                </a:lnTo>
                <a:lnTo>
                  <a:pt x="6035" y="2507"/>
                </a:lnTo>
                <a:lnTo>
                  <a:pt x="5986" y="2556"/>
                </a:lnTo>
                <a:lnTo>
                  <a:pt x="5962" y="2604"/>
                </a:lnTo>
                <a:lnTo>
                  <a:pt x="5962" y="2653"/>
                </a:lnTo>
                <a:lnTo>
                  <a:pt x="5962" y="2726"/>
                </a:lnTo>
                <a:lnTo>
                  <a:pt x="6059" y="2848"/>
                </a:lnTo>
                <a:lnTo>
                  <a:pt x="6181" y="2921"/>
                </a:lnTo>
                <a:lnTo>
                  <a:pt x="6303" y="2969"/>
                </a:lnTo>
                <a:lnTo>
                  <a:pt x="6449" y="3018"/>
                </a:lnTo>
                <a:lnTo>
                  <a:pt x="7057" y="3018"/>
                </a:lnTo>
                <a:lnTo>
                  <a:pt x="7519" y="2994"/>
                </a:lnTo>
                <a:lnTo>
                  <a:pt x="7957" y="2945"/>
                </a:lnTo>
                <a:lnTo>
                  <a:pt x="8152" y="2945"/>
                </a:lnTo>
                <a:lnTo>
                  <a:pt x="8347" y="2969"/>
                </a:lnTo>
                <a:lnTo>
                  <a:pt x="8833" y="2969"/>
                </a:lnTo>
                <a:lnTo>
                  <a:pt x="8906" y="2921"/>
                </a:lnTo>
                <a:lnTo>
                  <a:pt x="8955" y="2848"/>
                </a:lnTo>
                <a:lnTo>
                  <a:pt x="8979" y="2775"/>
                </a:lnTo>
                <a:lnTo>
                  <a:pt x="9003" y="2702"/>
                </a:lnTo>
                <a:lnTo>
                  <a:pt x="8979" y="2629"/>
                </a:lnTo>
                <a:lnTo>
                  <a:pt x="8930" y="2556"/>
                </a:lnTo>
                <a:lnTo>
                  <a:pt x="8857" y="2483"/>
                </a:lnTo>
                <a:lnTo>
                  <a:pt x="8711" y="2410"/>
                </a:lnTo>
                <a:lnTo>
                  <a:pt x="8566" y="2361"/>
                </a:lnTo>
                <a:lnTo>
                  <a:pt x="8395" y="2337"/>
                </a:lnTo>
                <a:close/>
                <a:moveTo>
                  <a:pt x="7130" y="5768"/>
                </a:moveTo>
                <a:lnTo>
                  <a:pt x="7154" y="5792"/>
                </a:lnTo>
                <a:lnTo>
                  <a:pt x="7179" y="5816"/>
                </a:lnTo>
                <a:lnTo>
                  <a:pt x="7203" y="5841"/>
                </a:lnTo>
                <a:lnTo>
                  <a:pt x="7227" y="5889"/>
                </a:lnTo>
                <a:lnTo>
                  <a:pt x="7227" y="5987"/>
                </a:lnTo>
                <a:lnTo>
                  <a:pt x="7203" y="6084"/>
                </a:lnTo>
                <a:lnTo>
                  <a:pt x="7179" y="6157"/>
                </a:lnTo>
                <a:lnTo>
                  <a:pt x="7106" y="6206"/>
                </a:lnTo>
                <a:lnTo>
                  <a:pt x="6960" y="6254"/>
                </a:lnTo>
                <a:lnTo>
                  <a:pt x="6814" y="6230"/>
                </a:lnTo>
                <a:lnTo>
                  <a:pt x="6741" y="6206"/>
                </a:lnTo>
                <a:lnTo>
                  <a:pt x="6692" y="6157"/>
                </a:lnTo>
                <a:lnTo>
                  <a:pt x="6668" y="6084"/>
                </a:lnTo>
                <a:lnTo>
                  <a:pt x="6643" y="6011"/>
                </a:lnTo>
                <a:lnTo>
                  <a:pt x="6668" y="5938"/>
                </a:lnTo>
                <a:lnTo>
                  <a:pt x="6692" y="5865"/>
                </a:lnTo>
                <a:lnTo>
                  <a:pt x="6741" y="5816"/>
                </a:lnTo>
                <a:lnTo>
                  <a:pt x="6789" y="5768"/>
                </a:lnTo>
                <a:lnTo>
                  <a:pt x="6838" y="5816"/>
                </a:lnTo>
                <a:lnTo>
                  <a:pt x="6911" y="5841"/>
                </a:lnTo>
                <a:lnTo>
                  <a:pt x="7008" y="5816"/>
                </a:lnTo>
                <a:lnTo>
                  <a:pt x="7081" y="5816"/>
                </a:lnTo>
                <a:lnTo>
                  <a:pt x="7130" y="5768"/>
                </a:lnTo>
                <a:close/>
                <a:moveTo>
                  <a:pt x="6911" y="5232"/>
                </a:moveTo>
                <a:lnTo>
                  <a:pt x="6741" y="5257"/>
                </a:lnTo>
                <a:lnTo>
                  <a:pt x="6595" y="5305"/>
                </a:lnTo>
                <a:lnTo>
                  <a:pt x="6473" y="5427"/>
                </a:lnTo>
                <a:lnTo>
                  <a:pt x="6351" y="5549"/>
                </a:lnTo>
                <a:lnTo>
                  <a:pt x="6254" y="5695"/>
                </a:lnTo>
                <a:lnTo>
                  <a:pt x="6181" y="5865"/>
                </a:lnTo>
                <a:lnTo>
                  <a:pt x="6157" y="6011"/>
                </a:lnTo>
                <a:lnTo>
                  <a:pt x="6157" y="6108"/>
                </a:lnTo>
                <a:lnTo>
                  <a:pt x="6157" y="6206"/>
                </a:lnTo>
                <a:lnTo>
                  <a:pt x="6181" y="6303"/>
                </a:lnTo>
                <a:lnTo>
                  <a:pt x="6230" y="6376"/>
                </a:lnTo>
                <a:lnTo>
                  <a:pt x="6351" y="6522"/>
                </a:lnTo>
                <a:lnTo>
                  <a:pt x="6497" y="6644"/>
                </a:lnTo>
                <a:lnTo>
                  <a:pt x="6668" y="6717"/>
                </a:lnTo>
                <a:lnTo>
                  <a:pt x="6862" y="6741"/>
                </a:lnTo>
                <a:lnTo>
                  <a:pt x="7057" y="6741"/>
                </a:lnTo>
                <a:lnTo>
                  <a:pt x="7252" y="6692"/>
                </a:lnTo>
                <a:lnTo>
                  <a:pt x="7373" y="6644"/>
                </a:lnTo>
                <a:lnTo>
                  <a:pt x="7495" y="6546"/>
                </a:lnTo>
                <a:lnTo>
                  <a:pt x="7592" y="6449"/>
                </a:lnTo>
                <a:lnTo>
                  <a:pt x="7665" y="6327"/>
                </a:lnTo>
                <a:lnTo>
                  <a:pt x="7714" y="6181"/>
                </a:lnTo>
                <a:lnTo>
                  <a:pt x="7738" y="6035"/>
                </a:lnTo>
                <a:lnTo>
                  <a:pt x="7738" y="5889"/>
                </a:lnTo>
                <a:lnTo>
                  <a:pt x="7714" y="5743"/>
                </a:lnTo>
                <a:lnTo>
                  <a:pt x="7665" y="5622"/>
                </a:lnTo>
                <a:lnTo>
                  <a:pt x="7617" y="5524"/>
                </a:lnTo>
                <a:lnTo>
                  <a:pt x="7544" y="5451"/>
                </a:lnTo>
                <a:lnTo>
                  <a:pt x="7471" y="5378"/>
                </a:lnTo>
                <a:lnTo>
                  <a:pt x="7373" y="5330"/>
                </a:lnTo>
                <a:lnTo>
                  <a:pt x="7276" y="5281"/>
                </a:lnTo>
                <a:lnTo>
                  <a:pt x="7081" y="5281"/>
                </a:lnTo>
                <a:lnTo>
                  <a:pt x="6984" y="5257"/>
                </a:lnTo>
                <a:lnTo>
                  <a:pt x="6911" y="5232"/>
                </a:lnTo>
                <a:close/>
                <a:moveTo>
                  <a:pt x="7982" y="7276"/>
                </a:moveTo>
                <a:lnTo>
                  <a:pt x="7884" y="7301"/>
                </a:lnTo>
                <a:lnTo>
                  <a:pt x="7787" y="7325"/>
                </a:lnTo>
                <a:lnTo>
                  <a:pt x="7738" y="7374"/>
                </a:lnTo>
                <a:lnTo>
                  <a:pt x="7617" y="7495"/>
                </a:lnTo>
                <a:lnTo>
                  <a:pt x="7568" y="7617"/>
                </a:lnTo>
                <a:lnTo>
                  <a:pt x="7544" y="7739"/>
                </a:lnTo>
                <a:lnTo>
                  <a:pt x="7568" y="7885"/>
                </a:lnTo>
                <a:lnTo>
                  <a:pt x="7617" y="8006"/>
                </a:lnTo>
                <a:lnTo>
                  <a:pt x="7665" y="8104"/>
                </a:lnTo>
                <a:lnTo>
                  <a:pt x="7714" y="8177"/>
                </a:lnTo>
                <a:lnTo>
                  <a:pt x="7860" y="8250"/>
                </a:lnTo>
                <a:lnTo>
                  <a:pt x="8030" y="8298"/>
                </a:lnTo>
                <a:lnTo>
                  <a:pt x="8103" y="8298"/>
                </a:lnTo>
                <a:lnTo>
                  <a:pt x="8176" y="8274"/>
                </a:lnTo>
                <a:lnTo>
                  <a:pt x="8298" y="8225"/>
                </a:lnTo>
                <a:lnTo>
                  <a:pt x="8444" y="8104"/>
                </a:lnTo>
                <a:lnTo>
                  <a:pt x="8566" y="7958"/>
                </a:lnTo>
                <a:lnTo>
                  <a:pt x="8590" y="7885"/>
                </a:lnTo>
                <a:lnTo>
                  <a:pt x="8590" y="7812"/>
                </a:lnTo>
                <a:lnTo>
                  <a:pt x="8590" y="7739"/>
                </a:lnTo>
                <a:lnTo>
                  <a:pt x="8566" y="7666"/>
                </a:lnTo>
                <a:lnTo>
                  <a:pt x="8468" y="7520"/>
                </a:lnTo>
                <a:lnTo>
                  <a:pt x="8347" y="7422"/>
                </a:lnTo>
                <a:lnTo>
                  <a:pt x="8225" y="7398"/>
                </a:lnTo>
                <a:lnTo>
                  <a:pt x="8152" y="7325"/>
                </a:lnTo>
                <a:lnTo>
                  <a:pt x="8079" y="7301"/>
                </a:lnTo>
                <a:lnTo>
                  <a:pt x="7982" y="7276"/>
                </a:lnTo>
                <a:close/>
                <a:moveTo>
                  <a:pt x="5889" y="488"/>
                </a:moveTo>
                <a:lnTo>
                  <a:pt x="6205" y="512"/>
                </a:lnTo>
                <a:lnTo>
                  <a:pt x="6716" y="561"/>
                </a:lnTo>
                <a:lnTo>
                  <a:pt x="7373" y="609"/>
                </a:lnTo>
                <a:lnTo>
                  <a:pt x="8055" y="634"/>
                </a:lnTo>
                <a:lnTo>
                  <a:pt x="8736" y="634"/>
                </a:lnTo>
                <a:lnTo>
                  <a:pt x="9393" y="682"/>
                </a:lnTo>
                <a:lnTo>
                  <a:pt x="9587" y="707"/>
                </a:lnTo>
                <a:lnTo>
                  <a:pt x="9782" y="731"/>
                </a:lnTo>
                <a:lnTo>
                  <a:pt x="10001" y="804"/>
                </a:lnTo>
                <a:lnTo>
                  <a:pt x="10196" y="877"/>
                </a:lnTo>
                <a:lnTo>
                  <a:pt x="10366" y="974"/>
                </a:lnTo>
                <a:lnTo>
                  <a:pt x="10439" y="1047"/>
                </a:lnTo>
                <a:lnTo>
                  <a:pt x="10512" y="1120"/>
                </a:lnTo>
                <a:lnTo>
                  <a:pt x="10536" y="1193"/>
                </a:lnTo>
                <a:lnTo>
                  <a:pt x="10585" y="1291"/>
                </a:lnTo>
                <a:lnTo>
                  <a:pt x="10585" y="1388"/>
                </a:lnTo>
                <a:lnTo>
                  <a:pt x="10585" y="1485"/>
                </a:lnTo>
                <a:lnTo>
                  <a:pt x="10536" y="1631"/>
                </a:lnTo>
                <a:lnTo>
                  <a:pt x="10439" y="1777"/>
                </a:lnTo>
                <a:lnTo>
                  <a:pt x="10317" y="1923"/>
                </a:lnTo>
                <a:lnTo>
                  <a:pt x="10196" y="2045"/>
                </a:lnTo>
                <a:lnTo>
                  <a:pt x="9904" y="2288"/>
                </a:lnTo>
                <a:lnTo>
                  <a:pt x="9660" y="2507"/>
                </a:lnTo>
                <a:lnTo>
                  <a:pt x="9587" y="2604"/>
                </a:lnTo>
                <a:lnTo>
                  <a:pt x="9587" y="2677"/>
                </a:lnTo>
                <a:lnTo>
                  <a:pt x="9587" y="2775"/>
                </a:lnTo>
                <a:lnTo>
                  <a:pt x="9636" y="2848"/>
                </a:lnTo>
                <a:lnTo>
                  <a:pt x="9587" y="3091"/>
                </a:lnTo>
                <a:lnTo>
                  <a:pt x="9563" y="3334"/>
                </a:lnTo>
                <a:lnTo>
                  <a:pt x="9563" y="3845"/>
                </a:lnTo>
                <a:lnTo>
                  <a:pt x="9587" y="4381"/>
                </a:lnTo>
                <a:lnTo>
                  <a:pt x="9612" y="4867"/>
                </a:lnTo>
                <a:lnTo>
                  <a:pt x="9612" y="5816"/>
                </a:lnTo>
                <a:lnTo>
                  <a:pt x="9612" y="6060"/>
                </a:lnTo>
                <a:lnTo>
                  <a:pt x="9563" y="6303"/>
                </a:lnTo>
                <a:lnTo>
                  <a:pt x="9563" y="6546"/>
                </a:lnTo>
                <a:lnTo>
                  <a:pt x="9587" y="6765"/>
                </a:lnTo>
                <a:lnTo>
                  <a:pt x="9612" y="6838"/>
                </a:lnTo>
                <a:lnTo>
                  <a:pt x="9660" y="6887"/>
                </a:lnTo>
                <a:lnTo>
                  <a:pt x="9660" y="6936"/>
                </a:lnTo>
                <a:lnTo>
                  <a:pt x="9685" y="6984"/>
                </a:lnTo>
                <a:lnTo>
                  <a:pt x="10269" y="7787"/>
                </a:lnTo>
                <a:lnTo>
                  <a:pt x="10828" y="8639"/>
                </a:lnTo>
                <a:lnTo>
                  <a:pt x="10512" y="8615"/>
                </a:lnTo>
                <a:lnTo>
                  <a:pt x="10171" y="8639"/>
                </a:lnTo>
                <a:lnTo>
                  <a:pt x="9514" y="8663"/>
                </a:lnTo>
                <a:lnTo>
                  <a:pt x="8395" y="8688"/>
                </a:lnTo>
                <a:lnTo>
                  <a:pt x="7300" y="8712"/>
                </a:lnTo>
                <a:lnTo>
                  <a:pt x="6765" y="8736"/>
                </a:lnTo>
                <a:lnTo>
                  <a:pt x="6254" y="8736"/>
                </a:lnTo>
                <a:lnTo>
                  <a:pt x="5208" y="8712"/>
                </a:lnTo>
                <a:lnTo>
                  <a:pt x="4599" y="8712"/>
                </a:lnTo>
                <a:lnTo>
                  <a:pt x="4283" y="8736"/>
                </a:lnTo>
                <a:lnTo>
                  <a:pt x="4137" y="8761"/>
                </a:lnTo>
                <a:lnTo>
                  <a:pt x="3991" y="8809"/>
                </a:lnTo>
                <a:lnTo>
                  <a:pt x="4599" y="8006"/>
                </a:lnTo>
                <a:lnTo>
                  <a:pt x="4940" y="7520"/>
                </a:lnTo>
                <a:lnTo>
                  <a:pt x="5135" y="7276"/>
                </a:lnTo>
                <a:lnTo>
                  <a:pt x="5305" y="7082"/>
                </a:lnTo>
                <a:lnTo>
                  <a:pt x="5354" y="7009"/>
                </a:lnTo>
                <a:lnTo>
                  <a:pt x="5378" y="6911"/>
                </a:lnTo>
                <a:lnTo>
                  <a:pt x="5354" y="6838"/>
                </a:lnTo>
                <a:lnTo>
                  <a:pt x="5329" y="6741"/>
                </a:lnTo>
                <a:lnTo>
                  <a:pt x="5329" y="6717"/>
                </a:lnTo>
                <a:lnTo>
                  <a:pt x="5354" y="6084"/>
                </a:lnTo>
                <a:lnTo>
                  <a:pt x="5354" y="5451"/>
                </a:lnTo>
                <a:lnTo>
                  <a:pt x="5354" y="4794"/>
                </a:lnTo>
                <a:lnTo>
                  <a:pt x="5378" y="4162"/>
                </a:lnTo>
                <a:lnTo>
                  <a:pt x="5402" y="3821"/>
                </a:lnTo>
                <a:lnTo>
                  <a:pt x="5427" y="3432"/>
                </a:lnTo>
                <a:lnTo>
                  <a:pt x="5402" y="3237"/>
                </a:lnTo>
                <a:lnTo>
                  <a:pt x="5378" y="3042"/>
                </a:lnTo>
                <a:lnTo>
                  <a:pt x="5329" y="2872"/>
                </a:lnTo>
                <a:lnTo>
                  <a:pt x="5256" y="2726"/>
                </a:lnTo>
                <a:lnTo>
                  <a:pt x="5256" y="2653"/>
                </a:lnTo>
                <a:lnTo>
                  <a:pt x="5256" y="2604"/>
                </a:lnTo>
                <a:lnTo>
                  <a:pt x="5232" y="2556"/>
                </a:lnTo>
                <a:lnTo>
                  <a:pt x="5183" y="2507"/>
                </a:lnTo>
                <a:lnTo>
                  <a:pt x="4989" y="2385"/>
                </a:lnTo>
                <a:lnTo>
                  <a:pt x="4794" y="2215"/>
                </a:lnTo>
                <a:lnTo>
                  <a:pt x="4648" y="1996"/>
                </a:lnTo>
                <a:lnTo>
                  <a:pt x="4502" y="1777"/>
                </a:lnTo>
                <a:lnTo>
                  <a:pt x="4405" y="1534"/>
                </a:lnTo>
                <a:lnTo>
                  <a:pt x="4380" y="1412"/>
                </a:lnTo>
                <a:lnTo>
                  <a:pt x="4380" y="1291"/>
                </a:lnTo>
                <a:lnTo>
                  <a:pt x="4380" y="1169"/>
                </a:lnTo>
                <a:lnTo>
                  <a:pt x="4429" y="1047"/>
                </a:lnTo>
                <a:lnTo>
                  <a:pt x="4478" y="926"/>
                </a:lnTo>
                <a:lnTo>
                  <a:pt x="4551" y="828"/>
                </a:lnTo>
                <a:lnTo>
                  <a:pt x="4624" y="755"/>
                </a:lnTo>
                <a:lnTo>
                  <a:pt x="4721" y="682"/>
                </a:lnTo>
                <a:lnTo>
                  <a:pt x="4843" y="609"/>
                </a:lnTo>
                <a:lnTo>
                  <a:pt x="4989" y="561"/>
                </a:lnTo>
                <a:lnTo>
                  <a:pt x="5256" y="512"/>
                </a:lnTo>
                <a:lnTo>
                  <a:pt x="5573" y="488"/>
                </a:lnTo>
                <a:close/>
                <a:moveTo>
                  <a:pt x="7446" y="9199"/>
                </a:moveTo>
                <a:lnTo>
                  <a:pt x="7106" y="9612"/>
                </a:lnTo>
                <a:lnTo>
                  <a:pt x="7033" y="9588"/>
                </a:lnTo>
                <a:lnTo>
                  <a:pt x="6960" y="9563"/>
                </a:lnTo>
                <a:lnTo>
                  <a:pt x="6789" y="9563"/>
                </a:lnTo>
                <a:lnTo>
                  <a:pt x="6595" y="9588"/>
                </a:lnTo>
                <a:lnTo>
                  <a:pt x="6424" y="9636"/>
                </a:lnTo>
                <a:lnTo>
                  <a:pt x="6595" y="9466"/>
                </a:lnTo>
                <a:lnTo>
                  <a:pt x="6643" y="9369"/>
                </a:lnTo>
                <a:lnTo>
                  <a:pt x="6692" y="9272"/>
                </a:lnTo>
                <a:lnTo>
                  <a:pt x="6692" y="9223"/>
                </a:lnTo>
                <a:lnTo>
                  <a:pt x="7300" y="9199"/>
                </a:lnTo>
                <a:close/>
                <a:moveTo>
                  <a:pt x="8566" y="9174"/>
                </a:moveTo>
                <a:lnTo>
                  <a:pt x="8347" y="9418"/>
                </a:lnTo>
                <a:lnTo>
                  <a:pt x="8176" y="9661"/>
                </a:lnTo>
                <a:lnTo>
                  <a:pt x="7860" y="10196"/>
                </a:lnTo>
                <a:lnTo>
                  <a:pt x="7836" y="10147"/>
                </a:lnTo>
                <a:lnTo>
                  <a:pt x="7787" y="10050"/>
                </a:lnTo>
                <a:lnTo>
                  <a:pt x="7714" y="9953"/>
                </a:lnTo>
                <a:lnTo>
                  <a:pt x="7617" y="9855"/>
                </a:lnTo>
                <a:lnTo>
                  <a:pt x="7519" y="9782"/>
                </a:lnTo>
                <a:lnTo>
                  <a:pt x="7982" y="9223"/>
                </a:lnTo>
                <a:lnTo>
                  <a:pt x="8030" y="9174"/>
                </a:lnTo>
                <a:close/>
                <a:moveTo>
                  <a:pt x="6765" y="10099"/>
                </a:moveTo>
                <a:lnTo>
                  <a:pt x="6935" y="10172"/>
                </a:lnTo>
                <a:lnTo>
                  <a:pt x="7081" y="10220"/>
                </a:lnTo>
                <a:lnTo>
                  <a:pt x="7227" y="10293"/>
                </a:lnTo>
                <a:lnTo>
                  <a:pt x="7276" y="10366"/>
                </a:lnTo>
                <a:lnTo>
                  <a:pt x="7325" y="10439"/>
                </a:lnTo>
                <a:lnTo>
                  <a:pt x="7373" y="10610"/>
                </a:lnTo>
                <a:lnTo>
                  <a:pt x="7398" y="10780"/>
                </a:lnTo>
                <a:lnTo>
                  <a:pt x="7373" y="10950"/>
                </a:lnTo>
                <a:lnTo>
                  <a:pt x="7325" y="11121"/>
                </a:lnTo>
                <a:lnTo>
                  <a:pt x="7300" y="11242"/>
                </a:lnTo>
                <a:lnTo>
                  <a:pt x="7227" y="11340"/>
                </a:lnTo>
                <a:lnTo>
                  <a:pt x="7154" y="11413"/>
                </a:lnTo>
                <a:lnTo>
                  <a:pt x="7081" y="11510"/>
                </a:lnTo>
                <a:lnTo>
                  <a:pt x="6984" y="11559"/>
                </a:lnTo>
                <a:lnTo>
                  <a:pt x="6887" y="11607"/>
                </a:lnTo>
                <a:lnTo>
                  <a:pt x="6692" y="11680"/>
                </a:lnTo>
                <a:lnTo>
                  <a:pt x="6351" y="11680"/>
                </a:lnTo>
                <a:lnTo>
                  <a:pt x="6254" y="11632"/>
                </a:lnTo>
                <a:lnTo>
                  <a:pt x="6157" y="11607"/>
                </a:lnTo>
                <a:lnTo>
                  <a:pt x="6059" y="11534"/>
                </a:lnTo>
                <a:lnTo>
                  <a:pt x="5986" y="11461"/>
                </a:lnTo>
                <a:lnTo>
                  <a:pt x="5913" y="11364"/>
                </a:lnTo>
                <a:lnTo>
                  <a:pt x="5840" y="11218"/>
                </a:lnTo>
                <a:lnTo>
                  <a:pt x="5816" y="11096"/>
                </a:lnTo>
                <a:lnTo>
                  <a:pt x="5816" y="10950"/>
                </a:lnTo>
                <a:lnTo>
                  <a:pt x="5840" y="10829"/>
                </a:lnTo>
                <a:lnTo>
                  <a:pt x="5889" y="10683"/>
                </a:lnTo>
                <a:lnTo>
                  <a:pt x="5986" y="10585"/>
                </a:lnTo>
                <a:lnTo>
                  <a:pt x="6084" y="10464"/>
                </a:lnTo>
                <a:lnTo>
                  <a:pt x="6181" y="10366"/>
                </a:lnTo>
                <a:lnTo>
                  <a:pt x="6424" y="10220"/>
                </a:lnTo>
                <a:lnTo>
                  <a:pt x="6668" y="10123"/>
                </a:lnTo>
                <a:lnTo>
                  <a:pt x="6741" y="10099"/>
                </a:lnTo>
                <a:close/>
                <a:moveTo>
                  <a:pt x="10926" y="9174"/>
                </a:moveTo>
                <a:lnTo>
                  <a:pt x="10707" y="9539"/>
                </a:lnTo>
                <a:lnTo>
                  <a:pt x="10536" y="9855"/>
                </a:lnTo>
                <a:lnTo>
                  <a:pt x="10244" y="10366"/>
                </a:lnTo>
                <a:lnTo>
                  <a:pt x="9977" y="10877"/>
                </a:lnTo>
                <a:lnTo>
                  <a:pt x="9685" y="11388"/>
                </a:lnTo>
                <a:lnTo>
                  <a:pt x="9393" y="11899"/>
                </a:lnTo>
                <a:lnTo>
                  <a:pt x="9271" y="12118"/>
                </a:lnTo>
                <a:lnTo>
                  <a:pt x="9174" y="12021"/>
                </a:lnTo>
                <a:lnTo>
                  <a:pt x="9101" y="11948"/>
                </a:lnTo>
                <a:lnTo>
                  <a:pt x="8979" y="11899"/>
                </a:lnTo>
                <a:lnTo>
                  <a:pt x="8882" y="11875"/>
                </a:lnTo>
                <a:lnTo>
                  <a:pt x="8760" y="11851"/>
                </a:lnTo>
                <a:lnTo>
                  <a:pt x="8639" y="11851"/>
                </a:lnTo>
                <a:lnTo>
                  <a:pt x="8517" y="11875"/>
                </a:lnTo>
                <a:lnTo>
                  <a:pt x="8420" y="11924"/>
                </a:lnTo>
                <a:lnTo>
                  <a:pt x="8420" y="11924"/>
                </a:lnTo>
                <a:lnTo>
                  <a:pt x="8857" y="11218"/>
                </a:lnTo>
                <a:lnTo>
                  <a:pt x="9320" y="10512"/>
                </a:lnTo>
                <a:lnTo>
                  <a:pt x="9806" y="9831"/>
                </a:lnTo>
                <a:lnTo>
                  <a:pt x="10050" y="9515"/>
                </a:lnTo>
                <a:lnTo>
                  <a:pt x="10317" y="9199"/>
                </a:lnTo>
                <a:lnTo>
                  <a:pt x="10634" y="9199"/>
                </a:lnTo>
                <a:lnTo>
                  <a:pt x="10926" y="9174"/>
                </a:lnTo>
                <a:close/>
                <a:moveTo>
                  <a:pt x="8809" y="12386"/>
                </a:moveTo>
                <a:lnTo>
                  <a:pt x="8833" y="12410"/>
                </a:lnTo>
                <a:lnTo>
                  <a:pt x="8857" y="12459"/>
                </a:lnTo>
                <a:lnTo>
                  <a:pt x="8882" y="12508"/>
                </a:lnTo>
                <a:lnTo>
                  <a:pt x="8882" y="12581"/>
                </a:lnTo>
                <a:lnTo>
                  <a:pt x="8906" y="12654"/>
                </a:lnTo>
                <a:lnTo>
                  <a:pt x="8906" y="12751"/>
                </a:lnTo>
                <a:lnTo>
                  <a:pt x="8882" y="12800"/>
                </a:lnTo>
                <a:lnTo>
                  <a:pt x="8857" y="12897"/>
                </a:lnTo>
                <a:lnTo>
                  <a:pt x="8857" y="12970"/>
                </a:lnTo>
                <a:lnTo>
                  <a:pt x="8809" y="13043"/>
                </a:lnTo>
                <a:lnTo>
                  <a:pt x="8784" y="13092"/>
                </a:lnTo>
                <a:lnTo>
                  <a:pt x="8736" y="13116"/>
                </a:lnTo>
                <a:lnTo>
                  <a:pt x="8711" y="13140"/>
                </a:lnTo>
                <a:lnTo>
                  <a:pt x="8687" y="13140"/>
                </a:lnTo>
                <a:lnTo>
                  <a:pt x="8614" y="13116"/>
                </a:lnTo>
                <a:lnTo>
                  <a:pt x="8517" y="13067"/>
                </a:lnTo>
                <a:lnTo>
                  <a:pt x="8444" y="12970"/>
                </a:lnTo>
                <a:lnTo>
                  <a:pt x="8395" y="12873"/>
                </a:lnTo>
                <a:lnTo>
                  <a:pt x="8395" y="12751"/>
                </a:lnTo>
                <a:lnTo>
                  <a:pt x="8420" y="12629"/>
                </a:lnTo>
                <a:lnTo>
                  <a:pt x="8444" y="12508"/>
                </a:lnTo>
                <a:lnTo>
                  <a:pt x="8614" y="12410"/>
                </a:lnTo>
                <a:lnTo>
                  <a:pt x="8760" y="12386"/>
                </a:lnTo>
                <a:close/>
                <a:moveTo>
                  <a:pt x="7884" y="12702"/>
                </a:moveTo>
                <a:lnTo>
                  <a:pt x="7884" y="12897"/>
                </a:lnTo>
                <a:lnTo>
                  <a:pt x="7909" y="13067"/>
                </a:lnTo>
                <a:lnTo>
                  <a:pt x="7957" y="13189"/>
                </a:lnTo>
                <a:lnTo>
                  <a:pt x="8030" y="13311"/>
                </a:lnTo>
                <a:lnTo>
                  <a:pt x="8128" y="13408"/>
                </a:lnTo>
                <a:lnTo>
                  <a:pt x="8225" y="13481"/>
                </a:lnTo>
                <a:lnTo>
                  <a:pt x="7811" y="13968"/>
                </a:lnTo>
                <a:lnTo>
                  <a:pt x="7568" y="14260"/>
                </a:lnTo>
                <a:lnTo>
                  <a:pt x="7568" y="14065"/>
                </a:lnTo>
                <a:lnTo>
                  <a:pt x="7568" y="13895"/>
                </a:lnTo>
                <a:lnTo>
                  <a:pt x="7544" y="13773"/>
                </a:lnTo>
                <a:lnTo>
                  <a:pt x="7495" y="13676"/>
                </a:lnTo>
                <a:lnTo>
                  <a:pt x="7422" y="13578"/>
                </a:lnTo>
                <a:lnTo>
                  <a:pt x="7349" y="13481"/>
                </a:lnTo>
                <a:lnTo>
                  <a:pt x="7763" y="12873"/>
                </a:lnTo>
                <a:lnTo>
                  <a:pt x="7884" y="12702"/>
                </a:lnTo>
                <a:close/>
                <a:moveTo>
                  <a:pt x="3699" y="9174"/>
                </a:moveTo>
                <a:lnTo>
                  <a:pt x="3869" y="9199"/>
                </a:lnTo>
                <a:lnTo>
                  <a:pt x="4015" y="9223"/>
                </a:lnTo>
                <a:lnTo>
                  <a:pt x="4307" y="9199"/>
                </a:lnTo>
                <a:lnTo>
                  <a:pt x="3310" y="10683"/>
                </a:lnTo>
                <a:lnTo>
                  <a:pt x="2774" y="11437"/>
                </a:lnTo>
                <a:lnTo>
                  <a:pt x="2239" y="12143"/>
                </a:lnTo>
                <a:lnTo>
                  <a:pt x="1996" y="12459"/>
                </a:lnTo>
                <a:lnTo>
                  <a:pt x="1752" y="12775"/>
                </a:lnTo>
                <a:lnTo>
                  <a:pt x="1241" y="13384"/>
                </a:lnTo>
                <a:lnTo>
                  <a:pt x="1071" y="13627"/>
                </a:lnTo>
                <a:lnTo>
                  <a:pt x="876" y="13870"/>
                </a:lnTo>
                <a:lnTo>
                  <a:pt x="731" y="14138"/>
                </a:lnTo>
                <a:lnTo>
                  <a:pt x="682" y="14284"/>
                </a:lnTo>
                <a:lnTo>
                  <a:pt x="633" y="14406"/>
                </a:lnTo>
                <a:lnTo>
                  <a:pt x="585" y="14284"/>
                </a:lnTo>
                <a:lnTo>
                  <a:pt x="536" y="14065"/>
                </a:lnTo>
                <a:lnTo>
                  <a:pt x="512" y="13870"/>
                </a:lnTo>
                <a:lnTo>
                  <a:pt x="560" y="13676"/>
                </a:lnTo>
                <a:lnTo>
                  <a:pt x="633" y="13481"/>
                </a:lnTo>
                <a:lnTo>
                  <a:pt x="706" y="13311"/>
                </a:lnTo>
                <a:lnTo>
                  <a:pt x="779" y="13165"/>
                </a:lnTo>
                <a:lnTo>
                  <a:pt x="779" y="13116"/>
                </a:lnTo>
                <a:lnTo>
                  <a:pt x="949" y="12994"/>
                </a:lnTo>
                <a:lnTo>
                  <a:pt x="1120" y="12848"/>
                </a:lnTo>
                <a:lnTo>
                  <a:pt x="1266" y="12678"/>
                </a:lnTo>
                <a:lnTo>
                  <a:pt x="1412" y="12508"/>
                </a:lnTo>
                <a:lnTo>
                  <a:pt x="1679" y="12118"/>
                </a:lnTo>
                <a:lnTo>
                  <a:pt x="1923" y="11778"/>
                </a:lnTo>
                <a:lnTo>
                  <a:pt x="2288" y="11291"/>
                </a:lnTo>
                <a:lnTo>
                  <a:pt x="2604" y="10780"/>
                </a:lnTo>
                <a:lnTo>
                  <a:pt x="3285" y="9758"/>
                </a:lnTo>
                <a:lnTo>
                  <a:pt x="3699" y="9174"/>
                </a:lnTo>
                <a:close/>
                <a:moveTo>
                  <a:pt x="6984" y="13797"/>
                </a:moveTo>
                <a:lnTo>
                  <a:pt x="7057" y="13846"/>
                </a:lnTo>
                <a:lnTo>
                  <a:pt x="7106" y="13968"/>
                </a:lnTo>
                <a:lnTo>
                  <a:pt x="7130" y="14089"/>
                </a:lnTo>
                <a:lnTo>
                  <a:pt x="7106" y="14211"/>
                </a:lnTo>
                <a:lnTo>
                  <a:pt x="7057" y="14308"/>
                </a:lnTo>
                <a:lnTo>
                  <a:pt x="6984" y="14406"/>
                </a:lnTo>
                <a:lnTo>
                  <a:pt x="6935" y="14430"/>
                </a:lnTo>
                <a:lnTo>
                  <a:pt x="6862" y="14430"/>
                </a:lnTo>
                <a:lnTo>
                  <a:pt x="6692" y="14406"/>
                </a:lnTo>
                <a:lnTo>
                  <a:pt x="6619" y="14381"/>
                </a:lnTo>
                <a:lnTo>
                  <a:pt x="6570" y="14333"/>
                </a:lnTo>
                <a:lnTo>
                  <a:pt x="6546" y="14284"/>
                </a:lnTo>
                <a:lnTo>
                  <a:pt x="6522" y="14211"/>
                </a:lnTo>
                <a:lnTo>
                  <a:pt x="6546" y="14138"/>
                </a:lnTo>
                <a:lnTo>
                  <a:pt x="6595" y="14065"/>
                </a:lnTo>
                <a:lnTo>
                  <a:pt x="6692" y="13919"/>
                </a:lnTo>
                <a:lnTo>
                  <a:pt x="6741" y="13895"/>
                </a:lnTo>
                <a:lnTo>
                  <a:pt x="6814" y="13870"/>
                </a:lnTo>
                <a:lnTo>
                  <a:pt x="6935" y="13846"/>
                </a:lnTo>
                <a:lnTo>
                  <a:pt x="6984" y="13797"/>
                </a:lnTo>
                <a:close/>
                <a:moveTo>
                  <a:pt x="4770" y="9174"/>
                </a:moveTo>
                <a:lnTo>
                  <a:pt x="5281" y="9199"/>
                </a:lnTo>
                <a:lnTo>
                  <a:pt x="5110" y="9393"/>
                </a:lnTo>
                <a:lnTo>
                  <a:pt x="4989" y="9636"/>
                </a:lnTo>
                <a:lnTo>
                  <a:pt x="4745" y="10099"/>
                </a:lnTo>
                <a:lnTo>
                  <a:pt x="4478" y="10561"/>
                </a:lnTo>
                <a:lnTo>
                  <a:pt x="4186" y="11023"/>
                </a:lnTo>
                <a:lnTo>
                  <a:pt x="3869" y="11437"/>
                </a:lnTo>
                <a:lnTo>
                  <a:pt x="3529" y="11851"/>
                </a:lnTo>
                <a:lnTo>
                  <a:pt x="2823" y="12678"/>
                </a:lnTo>
                <a:lnTo>
                  <a:pt x="2117" y="13505"/>
                </a:lnTo>
                <a:lnTo>
                  <a:pt x="1777" y="13846"/>
                </a:lnTo>
                <a:lnTo>
                  <a:pt x="1460" y="14235"/>
                </a:lnTo>
                <a:lnTo>
                  <a:pt x="1144" y="14600"/>
                </a:lnTo>
                <a:lnTo>
                  <a:pt x="998" y="14795"/>
                </a:lnTo>
                <a:lnTo>
                  <a:pt x="876" y="15014"/>
                </a:lnTo>
                <a:lnTo>
                  <a:pt x="779" y="14819"/>
                </a:lnTo>
                <a:lnTo>
                  <a:pt x="706" y="14600"/>
                </a:lnTo>
                <a:lnTo>
                  <a:pt x="925" y="14333"/>
                </a:lnTo>
                <a:lnTo>
                  <a:pt x="1144" y="14041"/>
                </a:lnTo>
                <a:lnTo>
                  <a:pt x="1363" y="13749"/>
                </a:lnTo>
                <a:lnTo>
                  <a:pt x="1582" y="13457"/>
                </a:lnTo>
                <a:lnTo>
                  <a:pt x="2069" y="12897"/>
                </a:lnTo>
                <a:lnTo>
                  <a:pt x="2555" y="12337"/>
                </a:lnTo>
                <a:lnTo>
                  <a:pt x="3091" y="11607"/>
                </a:lnTo>
                <a:lnTo>
                  <a:pt x="3626" y="10853"/>
                </a:lnTo>
                <a:lnTo>
                  <a:pt x="4648" y="9345"/>
                </a:lnTo>
                <a:lnTo>
                  <a:pt x="4697" y="9296"/>
                </a:lnTo>
                <a:lnTo>
                  <a:pt x="4697" y="9272"/>
                </a:lnTo>
                <a:lnTo>
                  <a:pt x="4745" y="9199"/>
                </a:lnTo>
                <a:lnTo>
                  <a:pt x="4770" y="9174"/>
                </a:lnTo>
                <a:close/>
                <a:moveTo>
                  <a:pt x="12094" y="10634"/>
                </a:moveTo>
                <a:lnTo>
                  <a:pt x="12386" y="11072"/>
                </a:lnTo>
                <a:lnTo>
                  <a:pt x="11923" y="11632"/>
                </a:lnTo>
                <a:lnTo>
                  <a:pt x="11461" y="12216"/>
                </a:lnTo>
                <a:lnTo>
                  <a:pt x="10585" y="13359"/>
                </a:lnTo>
                <a:lnTo>
                  <a:pt x="9685" y="14503"/>
                </a:lnTo>
                <a:lnTo>
                  <a:pt x="9295" y="14990"/>
                </a:lnTo>
                <a:lnTo>
                  <a:pt x="9125" y="15257"/>
                </a:lnTo>
                <a:lnTo>
                  <a:pt x="8979" y="15525"/>
                </a:lnTo>
                <a:lnTo>
                  <a:pt x="8152" y="15525"/>
                </a:lnTo>
                <a:lnTo>
                  <a:pt x="8322" y="15379"/>
                </a:lnTo>
                <a:lnTo>
                  <a:pt x="8468" y="15184"/>
                </a:lnTo>
                <a:lnTo>
                  <a:pt x="8736" y="14819"/>
                </a:lnTo>
                <a:lnTo>
                  <a:pt x="9295" y="14065"/>
                </a:lnTo>
                <a:lnTo>
                  <a:pt x="9855" y="13311"/>
                </a:lnTo>
                <a:lnTo>
                  <a:pt x="10098" y="12946"/>
                </a:lnTo>
                <a:lnTo>
                  <a:pt x="10366" y="12605"/>
                </a:lnTo>
                <a:lnTo>
                  <a:pt x="10926" y="11924"/>
                </a:lnTo>
                <a:lnTo>
                  <a:pt x="12094" y="10634"/>
                </a:lnTo>
                <a:close/>
                <a:moveTo>
                  <a:pt x="11364" y="9466"/>
                </a:moveTo>
                <a:lnTo>
                  <a:pt x="11850" y="10220"/>
                </a:lnTo>
                <a:lnTo>
                  <a:pt x="10707" y="11486"/>
                </a:lnTo>
                <a:lnTo>
                  <a:pt x="10171" y="12118"/>
                </a:lnTo>
                <a:lnTo>
                  <a:pt x="9660" y="12800"/>
                </a:lnTo>
                <a:lnTo>
                  <a:pt x="9174" y="13505"/>
                </a:lnTo>
                <a:lnTo>
                  <a:pt x="8711" y="14211"/>
                </a:lnTo>
                <a:lnTo>
                  <a:pt x="8468" y="14503"/>
                </a:lnTo>
                <a:lnTo>
                  <a:pt x="8201" y="14844"/>
                </a:lnTo>
                <a:lnTo>
                  <a:pt x="8079" y="15014"/>
                </a:lnTo>
                <a:lnTo>
                  <a:pt x="7957" y="15184"/>
                </a:lnTo>
                <a:lnTo>
                  <a:pt x="7860" y="15355"/>
                </a:lnTo>
                <a:lnTo>
                  <a:pt x="7811" y="15525"/>
                </a:lnTo>
                <a:lnTo>
                  <a:pt x="6838" y="15549"/>
                </a:lnTo>
                <a:lnTo>
                  <a:pt x="7130" y="15306"/>
                </a:lnTo>
                <a:lnTo>
                  <a:pt x="7422" y="15038"/>
                </a:lnTo>
                <a:lnTo>
                  <a:pt x="7884" y="14503"/>
                </a:lnTo>
                <a:lnTo>
                  <a:pt x="8274" y="14089"/>
                </a:lnTo>
                <a:lnTo>
                  <a:pt x="8639" y="13651"/>
                </a:lnTo>
                <a:lnTo>
                  <a:pt x="8784" y="13651"/>
                </a:lnTo>
                <a:lnTo>
                  <a:pt x="8906" y="13603"/>
                </a:lnTo>
                <a:lnTo>
                  <a:pt x="9028" y="13554"/>
                </a:lnTo>
                <a:lnTo>
                  <a:pt x="9149" y="13457"/>
                </a:lnTo>
                <a:lnTo>
                  <a:pt x="9271" y="13286"/>
                </a:lnTo>
                <a:lnTo>
                  <a:pt x="9368" y="13092"/>
                </a:lnTo>
                <a:lnTo>
                  <a:pt x="9417" y="12873"/>
                </a:lnTo>
                <a:lnTo>
                  <a:pt x="9441" y="12654"/>
                </a:lnTo>
                <a:lnTo>
                  <a:pt x="9514" y="12556"/>
                </a:lnTo>
                <a:lnTo>
                  <a:pt x="9709" y="12289"/>
                </a:lnTo>
                <a:lnTo>
                  <a:pt x="9855" y="12045"/>
                </a:lnTo>
                <a:lnTo>
                  <a:pt x="10171" y="11510"/>
                </a:lnTo>
                <a:lnTo>
                  <a:pt x="10439" y="10975"/>
                </a:lnTo>
                <a:lnTo>
                  <a:pt x="10731" y="10439"/>
                </a:lnTo>
                <a:lnTo>
                  <a:pt x="11047" y="9953"/>
                </a:lnTo>
                <a:lnTo>
                  <a:pt x="11364" y="9466"/>
                </a:lnTo>
                <a:close/>
                <a:moveTo>
                  <a:pt x="12605" y="11437"/>
                </a:moveTo>
                <a:lnTo>
                  <a:pt x="12945" y="11972"/>
                </a:lnTo>
                <a:lnTo>
                  <a:pt x="12678" y="12386"/>
                </a:lnTo>
                <a:lnTo>
                  <a:pt x="12361" y="12800"/>
                </a:lnTo>
                <a:lnTo>
                  <a:pt x="11753" y="13603"/>
                </a:lnTo>
                <a:lnTo>
                  <a:pt x="11583" y="13822"/>
                </a:lnTo>
                <a:lnTo>
                  <a:pt x="11388" y="14065"/>
                </a:lnTo>
                <a:lnTo>
                  <a:pt x="10950" y="14527"/>
                </a:lnTo>
                <a:lnTo>
                  <a:pt x="10755" y="14795"/>
                </a:lnTo>
                <a:lnTo>
                  <a:pt x="10585" y="15038"/>
                </a:lnTo>
                <a:lnTo>
                  <a:pt x="10439" y="15306"/>
                </a:lnTo>
                <a:lnTo>
                  <a:pt x="10317" y="15574"/>
                </a:lnTo>
                <a:lnTo>
                  <a:pt x="9368" y="15549"/>
                </a:lnTo>
                <a:lnTo>
                  <a:pt x="9539" y="15379"/>
                </a:lnTo>
                <a:lnTo>
                  <a:pt x="9685" y="15184"/>
                </a:lnTo>
                <a:lnTo>
                  <a:pt x="9977" y="14795"/>
                </a:lnTo>
                <a:lnTo>
                  <a:pt x="10999" y="13505"/>
                </a:lnTo>
                <a:lnTo>
                  <a:pt x="11802" y="12483"/>
                </a:lnTo>
                <a:lnTo>
                  <a:pt x="12605" y="11437"/>
                </a:lnTo>
                <a:close/>
                <a:moveTo>
                  <a:pt x="5865" y="9199"/>
                </a:moveTo>
                <a:lnTo>
                  <a:pt x="6230" y="9223"/>
                </a:lnTo>
                <a:lnTo>
                  <a:pt x="6084" y="9369"/>
                </a:lnTo>
                <a:lnTo>
                  <a:pt x="5962" y="9539"/>
                </a:lnTo>
                <a:lnTo>
                  <a:pt x="5767" y="9855"/>
                </a:lnTo>
                <a:lnTo>
                  <a:pt x="5548" y="10196"/>
                </a:lnTo>
                <a:lnTo>
                  <a:pt x="5451" y="10318"/>
                </a:lnTo>
                <a:lnTo>
                  <a:pt x="5378" y="10464"/>
                </a:lnTo>
                <a:lnTo>
                  <a:pt x="4891" y="11194"/>
                </a:lnTo>
                <a:lnTo>
                  <a:pt x="4380" y="11924"/>
                </a:lnTo>
                <a:lnTo>
                  <a:pt x="3991" y="12435"/>
                </a:lnTo>
                <a:lnTo>
                  <a:pt x="3577" y="12921"/>
                </a:lnTo>
                <a:lnTo>
                  <a:pt x="2750" y="13895"/>
                </a:lnTo>
                <a:lnTo>
                  <a:pt x="2409" y="14235"/>
                </a:lnTo>
                <a:lnTo>
                  <a:pt x="2069" y="14673"/>
                </a:lnTo>
                <a:lnTo>
                  <a:pt x="1898" y="14917"/>
                </a:lnTo>
                <a:lnTo>
                  <a:pt x="1752" y="15136"/>
                </a:lnTo>
                <a:lnTo>
                  <a:pt x="1655" y="15379"/>
                </a:lnTo>
                <a:lnTo>
                  <a:pt x="1631" y="15476"/>
                </a:lnTo>
                <a:lnTo>
                  <a:pt x="1631" y="15598"/>
                </a:lnTo>
                <a:lnTo>
                  <a:pt x="1363" y="15501"/>
                </a:lnTo>
                <a:lnTo>
                  <a:pt x="1266" y="15452"/>
                </a:lnTo>
                <a:lnTo>
                  <a:pt x="1193" y="15403"/>
                </a:lnTo>
                <a:lnTo>
                  <a:pt x="1047" y="15233"/>
                </a:lnTo>
                <a:lnTo>
                  <a:pt x="1217" y="15111"/>
                </a:lnTo>
                <a:lnTo>
                  <a:pt x="1387" y="14965"/>
                </a:lnTo>
                <a:lnTo>
                  <a:pt x="1704" y="14625"/>
                </a:lnTo>
                <a:lnTo>
                  <a:pt x="2263" y="13943"/>
                </a:lnTo>
                <a:lnTo>
                  <a:pt x="2993" y="13092"/>
                </a:lnTo>
                <a:lnTo>
                  <a:pt x="3723" y="12264"/>
                </a:lnTo>
                <a:lnTo>
                  <a:pt x="4040" y="11924"/>
                </a:lnTo>
                <a:lnTo>
                  <a:pt x="4332" y="11559"/>
                </a:lnTo>
                <a:lnTo>
                  <a:pt x="4599" y="11169"/>
                </a:lnTo>
                <a:lnTo>
                  <a:pt x="4867" y="10756"/>
                </a:lnTo>
                <a:lnTo>
                  <a:pt x="5086" y="10366"/>
                </a:lnTo>
                <a:lnTo>
                  <a:pt x="5281" y="9953"/>
                </a:lnTo>
                <a:lnTo>
                  <a:pt x="5402" y="9734"/>
                </a:lnTo>
                <a:lnTo>
                  <a:pt x="5524" y="9563"/>
                </a:lnTo>
                <a:lnTo>
                  <a:pt x="5670" y="9369"/>
                </a:lnTo>
                <a:lnTo>
                  <a:pt x="5840" y="9223"/>
                </a:lnTo>
                <a:lnTo>
                  <a:pt x="5865" y="9199"/>
                </a:lnTo>
                <a:close/>
                <a:moveTo>
                  <a:pt x="6351" y="14746"/>
                </a:moveTo>
                <a:lnTo>
                  <a:pt x="6497" y="14819"/>
                </a:lnTo>
                <a:lnTo>
                  <a:pt x="6643" y="14868"/>
                </a:lnTo>
                <a:lnTo>
                  <a:pt x="6814" y="14892"/>
                </a:lnTo>
                <a:lnTo>
                  <a:pt x="6984" y="14868"/>
                </a:lnTo>
                <a:lnTo>
                  <a:pt x="6911" y="14941"/>
                </a:lnTo>
                <a:lnTo>
                  <a:pt x="6619" y="15233"/>
                </a:lnTo>
                <a:lnTo>
                  <a:pt x="6497" y="15379"/>
                </a:lnTo>
                <a:lnTo>
                  <a:pt x="6376" y="15549"/>
                </a:lnTo>
                <a:lnTo>
                  <a:pt x="5475" y="15598"/>
                </a:lnTo>
                <a:lnTo>
                  <a:pt x="5719" y="15403"/>
                </a:lnTo>
                <a:lnTo>
                  <a:pt x="5938" y="15184"/>
                </a:lnTo>
                <a:lnTo>
                  <a:pt x="6351" y="14746"/>
                </a:lnTo>
                <a:close/>
                <a:moveTo>
                  <a:pt x="13164" y="12264"/>
                </a:moveTo>
                <a:lnTo>
                  <a:pt x="13432" y="12605"/>
                </a:lnTo>
                <a:lnTo>
                  <a:pt x="13189" y="12873"/>
                </a:lnTo>
                <a:lnTo>
                  <a:pt x="12994" y="13189"/>
                </a:lnTo>
                <a:lnTo>
                  <a:pt x="12629" y="13797"/>
                </a:lnTo>
                <a:lnTo>
                  <a:pt x="12361" y="14235"/>
                </a:lnTo>
                <a:lnTo>
                  <a:pt x="12069" y="14673"/>
                </a:lnTo>
                <a:lnTo>
                  <a:pt x="11777" y="15136"/>
                </a:lnTo>
                <a:lnTo>
                  <a:pt x="11656" y="15355"/>
                </a:lnTo>
                <a:lnTo>
                  <a:pt x="11534" y="15598"/>
                </a:lnTo>
                <a:lnTo>
                  <a:pt x="10828" y="15598"/>
                </a:lnTo>
                <a:lnTo>
                  <a:pt x="10609" y="15574"/>
                </a:lnTo>
                <a:lnTo>
                  <a:pt x="10901" y="15209"/>
                </a:lnTo>
                <a:lnTo>
                  <a:pt x="11169" y="14844"/>
                </a:lnTo>
                <a:lnTo>
                  <a:pt x="11558" y="14357"/>
                </a:lnTo>
                <a:lnTo>
                  <a:pt x="11923" y="13895"/>
                </a:lnTo>
                <a:lnTo>
                  <a:pt x="12556" y="13092"/>
                </a:lnTo>
                <a:lnTo>
                  <a:pt x="12872" y="12702"/>
                </a:lnTo>
                <a:lnTo>
                  <a:pt x="13164" y="12264"/>
                </a:lnTo>
                <a:close/>
                <a:moveTo>
                  <a:pt x="9344" y="9150"/>
                </a:moveTo>
                <a:lnTo>
                  <a:pt x="9782" y="9174"/>
                </a:lnTo>
                <a:lnTo>
                  <a:pt x="9490" y="9539"/>
                </a:lnTo>
                <a:lnTo>
                  <a:pt x="9222" y="9928"/>
                </a:lnTo>
                <a:lnTo>
                  <a:pt x="8711" y="10707"/>
                </a:lnTo>
                <a:lnTo>
                  <a:pt x="8201" y="11510"/>
                </a:lnTo>
                <a:lnTo>
                  <a:pt x="7957" y="11899"/>
                </a:lnTo>
                <a:lnTo>
                  <a:pt x="7690" y="12289"/>
                </a:lnTo>
                <a:lnTo>
                  <a:pt x="6935" y="13311"/>
                </a:lnTo>
                <a:lnTo>
                  <a:pt x="6789" y="13335"/>
                </a:lnTo>
                <a:lnTo>
                  <a:pt x="6668" y="13384"/>
                </a:lnTo>
                <a:lnTo>
                  <a:pt x="6595" y="13432"/>
                </a:lnTo>
                <a:lnTo>
                  <a:pt x="6570" y="13505"/>
                </a:lnTo>
                <a:lnTo>
                  <a:pt x="6473" y="13554"/>
                </a:lnTo>
                <a:lnTo>
                  <a:pt x="6351" y="13651"/>
                </a:lnTo>
                <a:lnTo>
                  <a:pt x="6230" y="13773"/>
                </a:lnTo>
                <a:lnTo>
                  <a:pt x="6157" y="13943"/>
                </a:lnTo>
                <a:lnTo>
                  <a:pt x="6108" y="14089"/>
                </a:lnTo>
                <a:lnTo>
                  <a:pt x="6084" y="14260"/>
                </a:lnTo>
                <a:lnTo>
                  <a:pt x="6108" y="14406"/>
                </a:lnTo>
                <a:lnTo>
                  <a:pt x="5548" y="14990"/>
                </a:lnTo>
                <a:lnTo>
                  <a:pt x="5281" y="15306"/>
                </a:lnTo>
                <a:lnTo>
                  <a:pt x="5037" y="15598"/>
                </a:lnTo>
                <a:lnTo>
                  <a:pt x="4697" y="15622"/>
                </a:lnTo>
                <a:lnTo>
                  <a:pt x="4113" y="15647"/>
                </a:lnTo>
                <a:lnTo>
                  <a:pt x="4356" y="15452"/>
                </a:lnTo>
                <a:lnTo>
                  <a:pt x="4575" y="15233"/>
                </a:lnTo>
                <a:lnTo>
                  <a:pt x="4770" y="15014"/>
                </a:lnTo>
                <a:lnTo>
                  <a:pt x="4940" y="14795"/>
                </a:lnTo>
                <a:lnTo>
                  <a:pt x="5256" y="14333"/>
                </a:lnTo>
                <a:lnTo>
                  <a:pt x="5548" y="13870"/>
                </a:lnTo>
                <a:lnTo>
                  <a:pt x="5840" y="13408"/>
                </a:lnTo>
                <a:lnTo>
                  <a:pt x="6132" y="12946"/>
                </a:lnTo>
                <a:lnTo>
                  <a:pt x="6400" y="12605"/>
                </a:lnTo>
                <a:lnTo>
                  <a:pt x="6692" y="12264"/>
                </a:lnTo>
                <a:lnTo>
                  <a:pt x="6887" y="12216"/>
                </a:lnTo>
                <a:lnTo>
                  <a:pt x="7057" y="12167"/>
                </a:lnTo>
                <a:lnTo>
                  <a:pt x="7227" y="12070"/>
                </a:lnTo>
                <a:lnTo>
                  <a:pt x="7398" y="11972"/>
                </a:lnTo>
                <a:lnTo>
                  <a:pt x="7544" y="11851"/>
                </a:lnTo>
                <a:lnTo>
                  <a:pt x="7665" y="11705"/>
                </a:lnTo>
                <a:lnTo>
                  <a:pt x="7787" y="11534"/>
                </a:lnTo>
                <a:lnTo>
                  <a:pt x="7884" y="11340"/>
                </a:lnTo>
                <a:lnTo>
                  <a:pt x="7933" y="11145"/>
                </a:lnTo>
                <a:lnTo>
                  <a:pt x="7982" y="10902"/>
                </a:lnTo>
                <a:lnTo>
                  <a:pt x="8249" y="10488"/>
                </a:lnTo>
                <a:lnTo>
                  <a:pt x="8493" y="10074"/>
                </a:lnTo>
                <a:lnTo>
                  <a:pt x="8760" y="9661"/>
                </a:lnTo>
                <a:lnTo>
                  <a:pt x="9052" y="9247"/>
                </a:lnTo>
                <a:lnTo>
                  <a:pt x="9101" y="9150"/>
                </a:lnTo>
                <a:close/>
                <a:moveTo>
                  <a:pt x="13700" y="12946"/>
                </a:moveTo>
                <a:lnTo>
                  <a:pt x="13797" y="13067"/>
                </a:lnTo>
                <a:lnTo>
                  <a:pt x="14065" y="13384"/>
                </a:lnTo>
                <a:lnTo>
                  <a:pt x="13967" y="13481"/>
                </a:lnTo>
                <a:lnTo>
                  <a:pt x="13870" y="13603"/>
                </a:lnTo>
                <a:lnTo>
                  <a:pt x="13724" y="13895"/>
                </a:lnTo>
                <a:lnTo>
                  <a:pt x="13578" y="14187"/>
                </a:lnTo>
                <a:lnTo>
                  <a:pt x="13432" y="14430"/>
                </a:lnTo>
                <a:lnTo>
                  <a:pt x="13213" y="14771"/>
                </a:lnTo>
                <a:lnTo>
                  <a:pt x="12970" y="15063"/>
                </a:lnTo>
                <a:lnTo>
                  <a:pt x="12483" y="15647"/>
                </a:lnTo>
                <a:lnTo>
                  <a:pt x="12240" y="15622"/>
                </a:lnTo>
                <a:lnTo>
                  <a:pt x="12021" y="15647"/>
                </a:lnTo>
                <a:lnTo>
                  <a:pt x="11923" y="15622"/>
                </a:lnTo>
                <a:lnTo>
                  <a:pt x="12045" y="15476"/>
                </a:lnTo>
                <a:lnTo>
                  <a:pt x="12191" y="15330"/>
                </a:lnTo>
                <a:lnTo>
                  <a:pt x="12410" y="14990"/>
                </a:lnTo>
                <a:lnTo>
                  <a:pt x="12824" y="14284"/>
                </a:lnTo>
                <a:lnTo>
                  <a:pt x="13335" y="13457"/>
                </a:lnTo>
                <a:lnTo>
                  <a:pt x="13700" y="12946"/>
                </a:lnTo>
                <a:close/>
                <a:moveTo>
                  <a:pt x="14284" y="13870"/>
                </a:moveTo>
                <a:lnTo>
                  <a:pt x="14284" y="14016"/>
                </a:lnTo>
                <a:lnTo>
                  <a:pt x="14284" y="14162"/>
                </a:lnTo>
                <a:lnTo>
                  <a:pt x="14259" y="14333"/>
                </a:lnTo>
                <a:lnTo>
                  <a:pt x="14186" y="14527"/>
                </a:lnTo>
                <a:lnTo>
                  <a:pt x="14065" y="14771"/>
                </a:lnTo>
                <a:lnTo>
                  <a:pt x="13919" y="15063"/>
                </a:lnTo>
                <a:lnTo>
                  <a:pt x="13724" y="15306"/>
                </a:lnTo>
                <a:lnTo>
                  <a:pt x="13627" y="15428"/>
                </a:lnTo>
                <a:lnTo>
                  <a:pt x="13529" y="15501"/>
                </a:lnTo>
                <a:lnTo>
                  <a:pt x="13408" y="15574"/>
                </a:lnTo>
                <a:lnTo>
                  <a:pt x="13286" y="15622"/>
                </a:lnTo>
                <a:lnTo>
                  <a:pt x="13164" y="15647"/>
                </a:lnTo>
                <a:lnTo>
                  <a:pt x="13018" y="15647"/>
                </a:lnTo>
                <a:lnTo>
                  <a:pt x="13189" y="15476"/>
                </a:lnTo>
                <a:lnTo>
                  <a:pt x="13359" y="15257"/>
                </a:lnTo>
                <a:lnTo>
                  <a:pt x="13651" y="14868"/>
                </a:lnTo>
                <a:lnTo>
                  <a:pt x="13967" y="14381"/>
                </a:lnTo>
                <a:lnTo>
                  <a:pt x="14138" y="14138"/>
                </a:lnTo>
                <a:lnTo>
                  <a:pt x="14284" y="13870"/>
                </a:lnTo>
                <a:close/>
                <a:moveTo>
                  <a:pt x="5865" y="12094"/>
                </a:moveTo>
                <a:lnTo>
                  <a:pt x="5986" y="12167"/>
                </a:lnTo>
                <a:lnTo>
                  <a:pt x="6108" y="12216"/>
                </a:lnTo>
                <a:lnTo>
                  <a:pt x="5962" y="12386"/>
                </a:lnTo>
                <a:lnTo>
                  <a:pt x="5670" y="12800"/>
                </a:lnTo>
                <a:lnTo>
                  <a:pt x="5402" y="13238"/>
                </a:lnTo>
                <a:lnTo>
                  <a:pt x="4867" y="14114"/>
                </a:lnTo>
                <a:lnTo>
                  <a:pt x="4526" y="14600"/>
                </a:lnTo>
                <a:lnTo>
                  <a:pt x="4356" y="14819"/>
                </a:lnTo>
                <a:lnTo>
                  <a:pt x="4161" y="15038"/>
                </a:lnTo>
                <a:lnTo>
                  <a:pt x="4015" y="15209"/>
                </a:lnTo>
                <a:lnTo>
                  <a:pt x="3845" y="15355"/>
                </a:lnTo>
                <a:lnTo>
                  <a:pt x="3675" y="15525"/>
                </a:lnTo>
                <a:lnTo>
                  <a:pt x="3529" y="15671"/>
                </a:lnTo>
                <a:lnTo>
                  <a:pt x="2847" y="15695"/>
                </a:lnTo>
                <a:lnTo>
                  <a:pt x="2847" y="15695"/>
                </a:lnTo>
                <a:lnTo>
                  <a:pt x="3018" y="15501"/>
                </a:lnTo>
                <a:lnTo>
                  <a:pt x="3796" y="14625"/>
                </a:lnTo>
                <a:lnTo>
                  <a:pt x="4575" y="13797"/>
                </a:lnTo>
                <a:lnTo>
                  <a:pt x="4940" y="13359"/>
                </a:lnTo>
                <a:lnTo>
                  <a:pt x="5281" y="12921"/>
                </a:lnTo>
                <a:lnTo>
                  <a:pt x="5865" y="12094"/>
                </a:lnTo>
                <a:close/>
                <a:moveTo>
                  <a:pt x="5281" y="11364"/>
                </a:moveTo>
                <a:lnTo>
                  <a:pt x="5378" y="11607"/>
                </a:lnTo>
                <a:lnTo>
                  <a:pt x="5451" y="11729"/>
                </a:lnTo>
                <a:lnTo>
                  <a:pt x="5548" y="11851"/>
                </a:lnTo>
                <a:lnTo>
                  <a:pt x="5232" y="12289"/>
                </a:lnTo>
                <a:lnTo>
                  <a:pt x="4867" y="12800"/>
                </a:lnTo>
                <a:lnTo>
                  <a:pt x="4478" y="13286"/>
                </a:lnTo>
                <a:lnTo>
                  <a:pt x="3650" y="14211"/>
                </a:lnTo>
                <a:lnTo>
                  <a:pt x="3334" y="14576"/>
                </a:lnTo>
                <a:lnTo>
                  <a:pt x="2993" y="14941"/>
                </a:lnTo>
                <a:lnTo>
                  <a:pt x="2750" y="15330"/>
                </a:lnTo>
                <a:lnTo>
                  <a:pt x="2507" y="15720"/>
                </a:lnTo>
                <a:lnTo>
                  <a:pt x="2166" y="15695"/>
                </a:lnTo>
                <a:lnTo>
                  <a:pt x="1825" y="15647"/>
                </a:lnTo>
                <a:lnTo>
                  <a:pt x="1947" y="15525"/>
                </a:lnTo>
                <a:lnTo>
                  <a:pt x="2044" y="15403"/>
                </a:lnTo>
                <a:lnTo>
                  <a:pt x="2239" y="15111"/>
                </a:lnTo>
                <a:lnTo>
                  <a:pt x="2604" y="14625"/>
                </a:lnTo>
                <a:lnTo>
                  <a:pt x="3018" y="14162"/>
                </a:lnTo>
                <a:lnTo>
                  <a:pt x="3748" y="13311"/>
                </a:lnTo>
                <a:lnTo>
                  <a:pt x="4113" y="12897"/>
                </a:lnTo>
                <a:lnTo>
                  <a:pt x="4478" y="12459"/>
                </a:lnTo>
                <a:lnTo>
                  <a:pt x="4867" y="11924"/>
                </a:lnTo>
                <a:lnTo>
                  <a:pt x="5281" y="11364"/>
                </a:lnTo>
                <a:close/>
                <a:moveTo>
                  <a:pt x="5500" y="1"/>
                </a:moveTo>
                <a:lnTo>
                  <a:pt x="5086" y="50"/>
                </a:lnTo>
                <a:lnTo>
                  <a:pt x="4916" y="98"/>
                </a:lnTo>
                <a:lnTo>
                  <a:pt x="4721" y="147"/>
                </a:lnTo>
                <a:lnTo>
                  <a:pt x="4551" y="220"/>
                </a:lnTo>
                <a:lnTo>
                  <a:pt x="4405" y="293"/>
                </a:lnTo>
                <a:lnTo>
                  <a:pt x="4259" y="415"/>
                </a:lnTo>
                <a:lnTo>
                  <a:pt x="4137" y="512"/>
                </a:lnTo>
                <a:lnTo>
                  <a:pt x="4040" y="658"/>
                </a:lnTo>
                <a:lnTo>
                  <a:pt x="3991" y="828"/>
                </a:lnTo>
                <a:lnTo>
                  <a:pt x="3942" y="1072"/>
                </a:lnTo>
                <a:lnTo>
                  <a:pt x="3942" y="1388"/>
                </a:lnTo>
                <a:lnTo>
                  <a:pt x="3967" y="1704"/>
                </a:lnTo>
                <a:lnTo>
                  <a:pt x="4064" y="2020"/>
                </a:lnTo>
                <a:lnTo>
                  <a:pt x="4210" y="2288"/>
                </a:lnTo>
                <a:lnTo>
                  <a:pt x="4283" y="2434"/>
                </a:lnTo>
                <a:lnTo>
                  <a:pt x="4380" y="2556"/>
                </a:lnTo>
                <a:lnTo>
                  <a:pt x="4502" y="2653"/>
                </a:lnTo>
                <a:lnTo>
                  <a:pt x="4599" y="2726"/>
                </a:lnTo>
                <a:lnTo>
                  <a:pt x="4745" y="2799"/>
                </a:lnTo>
                <a:lnTo>
                  <a:pt x="4867" y="2823"/>
                </a:lnTo>
                <a:lnTo>
                  <a:pt x="4891" y="3213"/>
                </a:lnTo>
                <a:lnTo>
                  <a:pt x="4891" y="3578"/>
                </a:lnTo>
                <a:lnTo>
                  <a:pt x="4843" y="4332"/>
                </a:lnTo>
                <a:lnTo>
                  <a:pt x="4843" y="4965"/>
                </a:lnTo>
                <a:lnTo>
                  <a:pt x="4843" y="5622"/>
                </a:lnTo>
                <a:lnTo>
                  <a:pt x="4843" y="5914"/>
                </a:lnTo>
                <a:lnTo>
                  <a:pt x="4818" y="6206"/>
                </a:lnTo>
                <a:lnTo>
                  <a:pt x="4794" y="6473"/>
                </a:lnTo>
                <a:lnTo>
                  <a:pt x="4818" y="6619"/>
                </a:lnTo>
                <a:lnTo>
                  <a:pt x="4843" y="6765"/>
                </a:lnTo>
                <a:lnTo>
                  <a:pt x="4697" y="6911"/>
                </a:lnTo>
                <a:lnTo>
                  <a:pt x="4551" y="7082"/>
                </a:lnTo>
                <a:lnTo>
                  <a:pt x="4332" y="7447"/>
                </a:lnTo>
                <a:lnTo>
                  <a:pt x="3723" y="8250"/>
                </a:lnTo>
                <a:lnTo>
                  <a:pt x="3115" y="9077"/>
                </a:lnTo>
                <a:lnTo>
                  <a:pt x="2434" y="10074"/>
                </a:lnTo>
                <a:lnTo>
                  <a:pt x="1728" y="11072"/>
                </a:lnTo>
                <a:lnTo>
                  <a:pt x="1047" y="12045"/>
                </a:lnTo>
                <a:lnTo>
                  <a:pt x="706" y="12483"/>
                </a:lnTo>
                <a:lnTo>
                  <a:pt x="560" y="12702"/>
                </a:lnTo>
                <a:lnTo>
                  <a:pt x="487" y="12824"/>
                </a:lnTo>
                <a:lnTo>
                  <a:pt x="463" y="12946"/>
                </a:lnTo>
                <a:lnTo>
                  <a:pt x="366" y="13043"/>
                </a:lnTo>
                <a:lnTo>
                  <a:pt x="293" y="13116"/>
                </a:lnTo>
                <a:lnTo>
                  <a:pt x="147" y="13335"/>
                </a:lnTo>
                <a:lnTo>
                  <a:pt x="74" y="13578"/>
                </a:lnTo>
                <a:lnTo>
                  <a:pt x="1" y="13773"/>
                </a:lnTo>
                <a:lnTo>
                  <a:pt x="1" y="13968"/>
                </a:lnTo>
                <a:lnTo>
                  <a:pt x="25" y="14138"/>
                </a:lnTo>
                <a:lnTo>
                  <a:pt x="49" y="14333"/>
                </a:lnTo>
                <a:lnTo>
                  <a:pt x="122" y="14503"/>
                </a:lnTo>
                <a:lnTo>
                  <a:pt x="268" y="14868"/>
                </a:lnTo>
                <a:lnTo>
                  <a:pt x="414" y="15184"/>
                </a:lnTo>
                <a:lnTo>
                  <a:pt x="512" y="15355"/>
                </a:lnTo>
                <a:lnTo>
                  <a:pt x="633" y="15501"/>
                </a:lnTo>
                <a:lnTo>
                  <a:pt x="755" y="15647"/>
                </a:lnTo>
                <a:lnTo>
                  <a:pt x="876" y="15744"/>
                </a:lnTo>
                <a:lnTo>
                  <a:pt x="998" y="15841"/>
                </a:lnTo>
                <a:lnTo>
                  <a:pt x="1144" y="15939"/>
                </a:lnTo>
                <a:lnTo>
                  <a:pt x="1290" y="15987"/>
                </a:lnTo>
                <a:lnTo>
                  <a:pt x="1460" y="16060"/>
                </a:lnTo>
                <a:lnTo>
                  <a:pt x="1777" y="16133"/>
                </a:lnTo>
                <a:lnTo>
                  <a:pt x="2117" y="16182"/>
                </a:lnTo>
                <a:lnTo>
                  <a:pt x="2482" y="16182"/>
                </a:lnTo>
                <a:lnTo>
                  <a:pt x="2847" y="16158"/>
                </a:lnTo>
                <a:lnTo>
                  <a:pt x="5208" y="16060"/>
                </a:lnTo>
                <a:lnTo>
                  <a:pt x="6400" y="16012"/>
                </a:lnTo>
                <a:lnTo>
                  <a:pt x="7568" y="15987"/>
                </a:lnTo>
                <a:lnTo>
                  <a:pt x="8711" y="15987"/>
                </a:lnTo>
                <a:lnTo>
                  <a:pt x="9879" y="16036"/>
                </a:lnTo>
                <a:lnTo>
                  <a:pt x="10828" y="16036"/>
                </a:lnTo>
                <a:lnTo>
                  <a:pt x="11339" y="16060"/>
                </a:lnTo>
                <a:lnTo>
                  <a:pt x="11826" y="16109"/>
                </a:lnTo>
                <a:lnTo>
                  <a:pt x="11850" y="16158"/>
                </a:lnTo>
                <a:lnTo>
                  <a:pt x="11899" y="16182"/>
                </a:lnTo>
                <a:lnTo>
                  <a:pt x="11972" y="16206"/>
                </a:lnTo>
                <a:lnTo>
                  <a:pt x="12045" y="16206"/>
                </a:lnTo>
                <a:lnTo>
                  <a:pt x="12459" y="16182"/>
                </a:lnTo>
                <a:lnTo>
                  <a:pt x="13067" y="16182"/>
                </a:lnTo>
                <a:lnTo>
                  <a:pt x="13262" y="16158"/>
                </a:lnTo>
                <a:lnTo>
                  <a:pt x="13456" y="16109"/>
                </a:lnTo>
                <a:lnTo>
                  <a:pt x="13651" y="16060"/>
                </a:lnTo>
                <a:lnTo>
                  <a:pt x="13773" y="15987"/>
                </a:lnTo>
                <a:lnTo>
                  <a:pt x="13870" y="15914"/>
                </a:lnTo>
                <a:lnTo>
                  <a:pt x="14065" y="15744"/>
                </a:lnTo>
                <a:lnTo>
                  <a:pt x="14211" y="15549"/>
                </a:lnTo>
                <a:lnTo>
                  <a:pt x="14357" y="15330"/>
                </a:lnTo>
                <a:lnTo>
                  <a:pt x="14527" y="14990"/>
                </a:lnTo>
                <a:lnTo>
                  <a:pt x="14697" y="14673"/>
                </a:lnTo>
                <a:lnTo>
                  <a:pt x="14770" y="14503"/>
                </a:lnTo>
                <a:lnTo>
                  <a:pt x="14795" y="14308"/>
                </a:lnTo>
                <a:lnTo>
                  <a:pt x="14843" y="14138"/>
                </a:lnTo>
                <a:lnTo>
                  <a:pt x="14843" y="13943"/>
                </a:lnTo>
                <a:lnTo>
                  <a:pt x="14819" y="13749"/>
                </a:lnTo>
                <a:lnTo>
                  <a:pt x="14770" y="13578"/>
                </a:lnTo>
                <a:lnTo>
                  <a:pt x="14697" y="13408"/>
                </a:lnTo>
                <a:lnTo>
                  <a:pt x="14624" y="13262"/>
                </a:lnTo>
                <a:lnTo>
                  <a:pt x="14405" y="12970"/>
                </a:lnTo>
                <a:lnTo>
                  <a:pt x="14162" y="12702"/>
                </a:lnTo>
                <a:lnTo>
                  <a:pt x="13773" y="12240"/>
                </a:lnTo>
                <a:lnTo>
                  <a:pt x="13408" y="11753"/>
                </a:lnTo>
                <a:lnTo>
                  <a:pt x="13408" y="11705"/>
                </a:lnTo>
                <a:lnTo>
                  <a:pt x="13359" y="11680"/>
                </a:lnTo>
                <a:lnTo>
                  <a:pt x="13018" y="11145"/>
                </a:lnTo>
                <a:lnTo>
                  <a:pt x="12702" y="10610"/>
                </a:lnTo>
                <a:lnTo>
                  <a:pt x="12410" y="10074"/>
                </a:lnTo>
                <a:lnTo>
                  <a:pt x="12094" y="9563"/>
                </a:lnTo>
                <a:lnTo>
                  <a:pt x="11534" y="8736"/>
                </a:lnTo>
                <a:lnTo>
                  <a:pt x="10974" y="7909"/>
                </a:lnTo>
                <a:lnTo>
                  <a:pt x="10755" y="7593"/>
                </a:lnTo>
                <a:lnTo>
                  <a:pt x="10536" y="7276"/>
                </a:lnTo>
                <a:lnTo>
                  <a:pt x="10415" y="7130"/>
                </a:lnTo>
                <a:lnTo>
                  <a:pt x="10293" y="6984"/>
                </a:lnTo>
                <a:lnTo>
                  <a:pt x="10147" y="6863"/>
                </a:lnTo>
                <a:lnTo>
                  <a:pt x="10001" y="6765"/>
                </a:lnTo>
                <a:lnTo>
                  <a:pt x="10074" y="6595"/>
                </a:lnTo>
                <a:lnTo>
                  <a:pt x="10123" y="6400"/>
                </a:lnTo>
                <a:lnTo>
                  <a:pt x="10147" y="6206"/>
                </a:lnTo>
                <a:lnTo>
                  <a:pt x="10171" y="5987"/>
                </a:lnTo>
                <a:lnTo>
                  <a:pt x="10171" y="5573"/>
                </a:lnTo>
                <a:lnTo>
                  <a:pt x="10147" y="5184"/>
                </a:lnTo>
                <a:lnTo>
                  <a:pt x="10147" y="4016"/>
                </a:lnTo>
                <a:lnTo>
                  <a:pt x="10147" y="3724"/>
                </a:lnTo>
                <a:lnTo>
                  <a:pt x="10123" y="3432"/>
                </a:lnTo>
                <a:lnTo>
                  <a:pt x="10074" y="3140"/>
                </a:lnTo>
                <a:lnTo>
                  <a:pt x="10025" y="2848"/>
                </a:lnTo>
                <a:lnTo>
                  <a:pt x="10317" y="2580"/>
                </a:lnTo>
                <a:lnTo>
                  <a:pt x="10609" y="2288"/>
                </a:lnTo>
                <a:lnTo>
                  <a:pt x="10755" y="2142"/>
                </a:lnTo>
                <a:lnTo>
                  <a:pt x="10877" y="1996"/>
                </a:lnTo>
                <a:lnTo>
                  <a:pt x="10974" y="1826"/>
                </a:lnTo>
                <a:lnTo>
                  <a:pt x="11072" y="1631"/>
                </a:lnTo>
                <a:lnTo>
                  <a:pt x="11096" y="1436"/>
                </a:lnTo>
                <a:lnTo>
                  <a:pt x="11096" y="1266"/>
                </a:lnTo>
                <a:lnTo>
                  <a:pt x="11047" y="1096"/>
                </a:lnTo>
                <a:lnTo>
                  <a:pt x="10974" y="950"/>
                </a:lnTo>
                <a:lnTo>
                  <a:pt x="10877" y="804"/>
                </a:lnTo>
                <a:lnTo>
                  <a:pt x="10755" y="682"/>
                </a:lnTo>
                <a:lnTo>
                  <a:pt x="10609" y="561"/>
                </a:lnTo>
                <a:lnTo>
                  <a:pt x="10463" y="463"/>
                </a:lnTo>
                <a:lnTo>
                  <a:pt x="10269" y="366"/>
                </a:lnTo>
                <a:lnTo>
                  <a:pt x="10074" y="293"/>
                </a:lnTo>
                <a:lnTo>
                  <a:pt x="9855" y="244"/>
                </a:lnTo>
                <a:lnTo>
                  <a:pt x="9636" y="196"/>
                </a:lnTo>
                <a:lnTo>
                  <a:pt x="9198" y="171"/>
                </a:lnTo>
                <a:lnTo>
                  <a:pt x="8784" y="147"/>
                </a:lnTo>
                <a:lnTo>
                  <a:pt x="7665" y="123"/>
                </a:lnTo>
                <a:lnTo>
                  <a:pt x="7106" y="98"/>
                </a:lnTo>
                <a:lnTo>
                  <a:pt x="6546" y="50"/>
                </a:lnTo>
                <a:lnTo>
                  <a:pt x="6230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26" name="Google Shape;126;p18"/>
          <p:cNvSpPr txBox="1"/>
          <p:nvPr>
            <p:ph idx="12" type="sldNum"/>
          </p:nvPr>
        </p:nvSpPr>
        <p:spPr>
          <a:xfrm>
            <a:off x="4297650" y="4832975"/>
            <a:ext cx="548700" cy="3105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30" name="Shape 13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1" name="Google Shape;131;p19"/>
          <p:cNvSpPr txBox="1"/>
          <p:nvPr>
            <p:ph type="title"/>
          </p:nvPr>
        </p:nvSpPr>
        <p:spPr>
          <a:xfrm>
            <a:off x="-6025" y="967975"/>
            <a:ext cx="9156000" cy="857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In two or three columns</a:t>
            </a:r>
            <a:endParaRPr/>
          </a:p>
        </p:txBody>
      </p:sp>
      <p:sp>
        <p:nvSpPr>
          <p:cNvPr id="132" name="Google Shape;132;p19"/>
          <p:cNvSpPr txBox="1"/>
          <p:nvPr>
            <p:ph idx="1" type="body"/>
          </p:nvPr>
        </p:nvSpPr>
        <p:spPr>
          <a:xfrm>
            <a:off x="457200" y="2192775"/>
            <a:ext cx="2631900" cy="2733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Yellow</a:t>
            </a:r>
            <a:endParaRPr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color of gold, butter and ripe lemons. In the spectrum of visible light, yellow is found between green and orange.</a:t>
            </a:r>
            <a:endParaRPr/>
          </a:p>
        </p:txBody>
      </p:sp>
      <p:sp>
        <p:nvSpPr>
          <p:cNvPr id="133" name="Google Shape;133;p19"/>
          <p:cNvSpPr txBox="1"/>
          <p:nvPr>
            <p:ph idx="2" type="body"/>
          </p:nvPr>
        </p:nvSpPr>
        <p:spPr>
          <a:xfrm>
            <a:off x="3223963" y="2192775"/>
            <a:ext cx="2631900" cy="2733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Blue</a:t>
            </a:r>
            <a:endParaRPr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colour of the clear sky and the deep sea. It is located between violet and green on the optical spectrum.</a:t>
            </a:r>
            <a:endParaRPr/>
          </a:p>
        </p:txBody>
      </p:sp>
      <p:sp>
        <p:nvSpPr>
          <p:cNvPr id="134" name="Google Shape;134;p19"/>
          <p:cNvSpPr txBox="1"/>
          <p:nvPr>
            <p:ph idx="3" type="body"/>
          </p:nvPr>
        </p:nvSpPr>
        <p:spPr>
          <a:xfrm>
            <a:off x="5990726" y="2192775"/>
            <a:ext cx="2631900" cy="2733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Red</a:t>
            </a:r>
            <a:endParaRPr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color of blood, and because of this it has historically been associated with sacrifice, danger and courage. </a:t>
            </a:r>
            <a:endParaRPr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5" name="Google Shape;135;p19"/>
          <p:cNvSpPr/>
          <p:nvPr/>
        </p:nvSpPr>
        <p:spPr>
          <a:xfrm>
            <a:off x="4141750" y="281249"/>
            <a:ext cx="788694" cy="805193"/>
          </a:xfrm>
          <a:custGeom>
            <a:rect b="b" l="l" r="r" t="t"/>
            <a:pathLst>
              <a:path extrusionOk="0" h="69056" w="67641">
                <a:moveTo>
                  <a:pt x="49622" y="2736"/>
                </a:moveTo>
                <a:lnTo>
                  <a:pt x="49622" y="2736"/>
                </a:lnTo>
                <a:lnTo>
                  <a:pt x="49622" y="2736"/>
                </a:lnTo>
                <a:close/>
                <a:moveTo>
                  <a:pt x="59622" y="55565"/>
                </a:moveTo>
                <a:lnTo>
                  <a:pt x="59622" y="55565"/>
                </a:lnTo>
                <a:lnTo>
                  <a:pt x="59622" y="55565"/>
                </a:lnTo>
                <a:close/>
                <a:moveTo>
                  <a:pt x="35471" y="0"/>
                </a:moveTo>
                <a:lnTo>
                  <a:pt x="34433" y="95"/>
                </a:lnTo>
                <a:lnTo>
                  <a:pt x="33584" y="189"/>
                </a:lnTo>
                <a:lnTo>
                  <a:pt x="32735" y="378"/>
                </a:lnTo>
                <a:lnTo>
                  <a:pt x="32169" y="566"/>
                </a:lnTo>
                <a:lnTo>
                  <a:pt x="31509" y="472"/>
                </a:lnTo>
                <a:lnTo>
                  <a:pt x="30754" y="472"/>
                </a:lnTo>
                <a:lnTo>
                  <a:pt x="29339" y="566"/>
                </a:lnTo>
                <a:lnTo>
                  <a:pt x="27830" y="849"/>
                </a:lnTo>
                <a:lnTo>
                  <a:pt x="26320" y="1321"/>
                </a:lnTo>
                <a:lnTo>
                  <a:pt x="24811" y="1981"/>
                </a:lnTo>
                <a:lnTo>
                  <a:pt x="23207" y="2736"/>
                </a:lnTo>
                <a:lnTo>
                  <a:pt x="21698" y="3585"/>
                </a:lnTo>
                <a:lnTo>
                  <a:pt x="20188" y="4623"/>
                </a:lnTo>
                <a:lnTo>
                  <a:pt x="18679" y="5661"/>
                </a:lnTo>
                <a:lnTo>
                  <a:pt x="17170" y="6793"/>
                </a:lnTo>
                <a:lnTo>
                  <a:pt x="15754" y="8019"/>
                </a:lnTo>
                <a:lnTo>
                  <a:pt x="14434" y="9151"/>
                </a:lnTo>
                <a:lnTo>
                  <a:pt x="11981" y="11510"/>
                </a:lnTo>
                <a:lnTo>
                  <a:pt x="10000" y="13774"/>
                </a:lnTo>
                <a:lnTo>
                  <a:pt x="7736" y="16981"/>
                </a:lnTo>
                <a:lnTo>
                  <a:pt x="8019" y="16321"/>
                </a:lnTo>
                <a:lnTo>
                  <a:pt x="8302" y="15660"/>
                </a:lnTo>
                <a:lnTo>
                  <a:pt x="7736" y="16604"/>
                </a:lnTo>
                <a:lnTo>
                  <a:pt x="7075" y="17642"/>
                </a:lnTo>
                <a:lnTo>
                  <a:pt x="7170" y="17830"/>
                </a:lnTo>
                <a:lnTo>
                  <a:pt x="6509" y="18868"/>
                </a:lnTo>
                <a:lnTo>
                  <a:pt x="7075" y="17359"/>
                </a:lnTo>
                <a:lnTo>
                  <a:pt x="6132" y="19057"/>
                </a:lnTo>
                <a:lnTo>
                  <a:pt x="5189" y="20849"/>
                </a:lnTo>
                <a:lnTo>
                  <a:pt x="4434" y="22736"/>
                </a:lnTo>
                <a:lnTo>
                  <a:pt x="3679" y="24622"/>
                </a:lnTo>
                <a:lnTo>
                  <a:pt x="2453" y="28490"/>
                </a:lnTo>
                <a:lnTo>
                  <a:pt x="1321" y="32169"/>
                </a:lnTo>
                <a:lnTo>
                  <a:pt x="1509" y="32264"/>
                </a:lnTo>
                <a:lnTo>
                  <a:pt x="1604" y="32453"/>
                </a:lnTo>
                <a:lnTo>
                  <a:pt x="1604" y="32641"/>
                </a:lnTo>
                <a:lnTo>
                  <a:pt x="1509" y="32924"/>
                </a:lnTo>
                <a:lnTo>
                  <a:pt x="1226" y="33396"/>
                </a:lnTo>
                <a:lnTo>
                  <a:pt x="1038" y="33585"/>
                </a:lnTo>
                <a:lnTo>
                  <a:pt x="1038" y="33773"/>
                </a:lnTo>
                <a:lnTo>
                  <a:pt x="1038" y="35000"/>
                </a:lnTo>
                <a:lnTo>
                  <a:pt x="849" y="36132"/>
                </a:lnTo>
                <a:lnTo>
                  <a:pt x="660" y="37358"/>
                </a:lnTo>
                <a:lnTo>
                  <a:pt x="472" y="38867"/>
                </a:lnTo>
                <a:lnTo>
                  <a:pt x="283" y="38301"/>
                </a:lnTo>
                <a:lnTo>
                  <a:pt x="94" y="39811"/>
                </a:lnTo>
                <a:lnTo>
                  <a:pt x="0" y="41509"/>
                </a:lnTo>
                <a:lnTo>
                  <a:pt x="94" y="43301"/>
                </a:lnTo>
                <a:lnTo>
                  <a:pt x="283" y="44056"/>
                </a:lnTo>
                <a:lnTo>
                  <a:pt x="472" y="44622"/>
                </a:lnTo>
                <a:lnTo>
                  <a:pt x="566" y="45660"/>
                </a:lnTo>
                <a:lnTo>
                  <a:pt x="755" y="46792"/>
                </a:lnTo>
                <a:lnTo>
                  <a:pt x="1226" y="48962"/>
                </a:lnTo>
                <a:lnTo>
                  <a:pt x="1981" y="51037"/>
                </a:lnTo>
                <a:lnTo>
                  <a:pt x="2924" y="53112"/>
                </a:lnTo>
                <a:lnTo>
                  <a:pt x="4057" y="55094"/>
                </a:lnTo>
                <a:lnTo>
                  <a:pt x="5283" y="56980"/>
                </a:lnTo>
                <a:lnTo>
                  <a:pt x="6698" y="58678"/>
                </a:lnTo>
                <a:lnTo>
                  <a:pt x="8113" y="60282"/>
                </a:lnTo>
                <a:lnTo>
                  <a:pt x="9056" y="61131"/>
                </a:lnTo>
                <a:lnTo>
                  <a:pt x="10000" y="61980"/>
                </a:lnTo>
                <a:lnTo>
                  <a:pt x="11038" y="62829"/>
                </a:lnTo>
                <a:lnTo>
                  <a:pt x="12075" y="63584"/>
                </a:lnTo>
                <a:lnTo>
                  <a:pt x="14339" y="64905"/>
                </a:lnTo>
                <a:lnTo>
                  <a:pt x="16604" y="66131"/>
                </a:lnTo>
                <a:lnTo>
                  <a:pt x="19056" y="67169"/>
                </a:lnTo>
                <a:lnTo>
                  <a:pt x="21509" y="67923"/>
                </a:lnTo>
                <a:lnTo>
                  <a:pt x="24056" y="68584"/>
                </a:lnTo>
                <a:lnTo>
                  <a:pt x="26603" y="69055"/>
                </a:lnTo>
                <a:lnTo>
                  <a:pt x="27830" y="69055"/>
                </a:lnTo>
                <a:lnTo>
                  <a:pt x="30188" y="68867"/>
                </a:lnTo>
                <a:lnTo>
                  <a:pt x="33113" y="68678"/>
                </a:lnTo>
                <a:lnTo>
                  <a:pt x="36509" y="68301"/>
                </a:lnTo>
                <a:lnTo>
                  <a:pt x="39811" y="67923"/>
                </a:lnTo>
                <a:lnTo>
                  <a:pt x="42735" y="67452"/>
                </a:lnTo>
                <a:lnTo>
                  <a:pt x="44905" y="66980"/>
                </a:lnTo>
                <a:lnTo>
                  <a:pt x="45565" y="66791"/>
                </a:lnTo>
                <a:lnTo>
                  <a:pt x="45943" y="66508"/>
                </a:lnTo>
                <a:lnTo>
                  <a:pt x="47358" y="65942"/>
                </a:lnTo>
                <a:lnTo>
                  <a:pt x="48018" y="65565"/>
                </a:lnTo>
                <a:lnTo>
                  <a:pt x="48678" y="65188"/>
                </a:lnTo>
                <a:lnTo>
                  <a:pt x="47924" y="65471"/>
                </a:lnTo>
                <a:lnTo>
                  <a:pt x="51509" y="62924"/>
                </a:lnTo>
                <a:lnTo>
                  <a:pt x="53301" y="61508"/>
                </a:lnTo>
                <a:lnTo>
                  <a:pt x="55093" y="59905"/>
                </a:lnTo>
                <a:lnTo>
                  <a:pt x="55093" y="59905"/>
                </a:lnTo>
                <a:lnTo>
                  <a:pt x="54810" y="60376"/>
                </a:lnTo>
                <a:lnTo>
                  <a:pt x="54339" y="60754"/>
                </a:lnTo>
                <a:lnTo>
                  <a:pt x="55376" y="59999"/>
                </a:lnTo>
                <a:lnTo>
                  <a:pt x="56320" y="59056"/>
                </a:lnTo>
                <a:lnTo>
                  <a:pt x="57075" y="58395"/>
                </a:lnTo>
                <a:lnTo>
                  <a:pt x="57169" y="58207"/>
                </a:lnTo>
                <a:lnTo>
                  <a:pt x="57075" y="58207"/>
                </a:lnTo>
                <a:lnTo>
                  <a:pt x="57924" y="57546"/>
                </a:lnTo>
                <a:lnTo>
                  <a:pt x="58678" y="56697"/>
                </a:lnTo>
                <a:lnTo>
                  <a:pt x="59339" y="55754"/>
                </a:lnTo>
                <a:lnTo>
                  <a:pt x="59905" y="54905"/>
                </a:lnTo>
                <a:lnTo>
                  <a:pt x="59716" y="54999"/>
                </a:lnTo>
                <a:lnTo>
                  <a:pt x="59622" y="54999"/>
                </a:lnTo>
                <a:lnTo>
                  <a:pt x="59810" y="54622"/>
                </a:lnTo>
                <a:lnTo>
                  <a:pt x="59150" y="55565"/>
                </a:lnTo>
                <a:lnTo>
                  <a:pt x="59527" y="55094"/>
                </a:lnTo>
                <a:lnTo>
                  <a:pt x="59433" y="55377"/>
                </a:lnTo>
                <a:lnTo>
                  <a:pt x="58867" y="56037"/>
                </a:lnTo>
                <a:lnTo>
                  <a:pt x="59056" y="55660"/>
                </a:lnTo>
                <a:lnTo>
                  <a:pt x="59056" y="55660"/>
                </a:lnTo>
                <a:lnTo>
                  <a:pt x="58678" y="56037"/>
                </a:lnTo>
                <a:lnTo>
                  <a:pt x="59810" y="54339"/>
                </a:lnTo>
                <a:lnTo>
                  <a:pt x="60282" y="53490"/>
                </a:lnTo>
                <a:lnTo>
                  <a:pt x="60282" y="53301"/>
                </a:lnTo>
                <a:lnTo>
                  <a:pt x="60188" y="53395"/>
                </a:lnTo>
                <a:lnTo>
                  <a:pt x="60188" y="53395"/>
                </a:lnTo>
                <a:lnTo>
                  <a:pt x="60565" y="52924"/>
                </a:lnTo>
                <a:lnTo>
                  <a:pt x="61037" y="52452"/>
                </a:lnTo>
                <a:lnTo>
                  <a:pt x="61886" y="51509"/>
                </a:lnTo>
                <a:lnTo>
                  <a:pt x="61508" y="52452"/>
                </a:lnTo>
                <a:lnTo>
                  <a:pt x="60848" y="53584"/>
                </a:lnTo>
                <a:lnTo>
                  <a:pt x="59622" y="55565"/>
                </a:lnTo>
                <a:lnTo>
                  <a:pt x="60376" y="54528"/>
                </a:lnTo>
                <a:lnTo>
                  <a:pt x="60942" y="53678"/>
                </a:lnTo>
                <a:lnTo>
                  <a:pt x="61980" y="51792"/>
                </a:lnTo>
                <a:lnTo>
                  <a:pt x="61886" y="51886"/>
                </a:lnTo>
                <a:lnTo>
                  <a:pt x="61886" y="51697"/>
                </a:lnTo>
                <a:lnTo>
                  <a:pt x="62169" y="51037"/>
                </a:lnTo>
                <a:lnTo>
                  <a:pt x="62735" y="49999"/>
                </a:lnTo>
                <a:lnTo>
                  <a:pt x="61508" y="51603"/>
                </a:lnTo>
                <a:lnTo>
                  <a:pt x="61603" y="51037"/>
                </a:lnTo>
                <a:lnTo>
                  <a:pt x="61697" y="50377"/>
                </a:lnTo>
                <a:lnTo>
                  <a:pt x="62169" y="48962"/>
                </a:lnTo>
                <a:lnTo>
                  <a:pt x="62829" y="47358"/>
                </a:lnTo>
                <a:lnTo>
                  <a:pt x="63678" y="45565"/>
                </a:lnTo>
                <a:lnTo>
                  <a:pt x="65376" y="42169"/>
                </a:lnTo>
                <a:lnTo>
                  <a:pt x="66131" y="40660"/>
                </a:lnTo>
                <a:lnTo>
                  <a:pt x="66697" y="39339"/>
                </a:lnTo>
                <a:lnTo>
                  <a:pt x="66603" y="39528"/>
                </a:lnTo>
                <a:lnTo>
                  <a:pt x="66697" y="39056"/>
                </a:lnTo>
                <a:lnTo>
                  <a:pt x="66791" y="38962"/>
                </a:lnTo>
                <a:lnTo>
                  <a:pt x="66791" y="39056"/>
                </a:lnTo>
                <a:lnTo>
                  <a:pt x="66886" y="38584"/>
                </a:lnTo>
                <a:lnTo>
                  <a:pt x="66791" y="38867"/>
                </a:lnTo>
                <a:lnTo>
                  <a:pt x="66980" y="38207"/>
                </a:lnTo>
                <a:lnTo>
                  <a:pt x="67169" y="37264"/>
                </a:lnTo>
                <a:lnTo>
                  <a:pt x="67263" y="36415"/>
                </a:lnTo>
                <a:lnTo>
                  <a:pt x="67357" y="36509"/>
                </a:lnTo>
                <a:lnTo>
                  <a:pt x="67452" y="36509"/>
                </a:lnTo>
                <a:lnTo>
                  <a:pt x="67546" y="35943"/>
                </a:lnTo>
                <a:lnTo>
                  <a:pt x="67546" y="34811"/>
                </a:lnTo>
                <a:lnTo>
                  <a:pt x="67640" y="31037"/>
                </a:lnTo>
                <a:lnTo>
                  <a:pt x="67640" y="28490"/>
                </a:lnTo>
                <a:lnTo>
                  <a:pt x="67546" y="27736"/>
                </a:lnTo>
                <a:lnTo>
                  <a:pt x="67546" y="27547"/>
                </a:lnTo>
                <a:lnTo>
                  <a:pt x="67452" y="27547"/>
                </a:lnTo>
                <a:lnTo>
                  <a:pt x="67074" y="26792"/>
                </a:lnTo>
                <a:lnTo>
                  <a:pt x="66791" y="25660"/>
                </a:lnTo>
                <a:lnTo>
                  <a:pt x="66508" y="24528"/>
                </a:lnTo>
                <a:lnTo>
                  <a:pt x="66414" y="23585"/>
                </a:lnTo>
                <a:lnTo>
                  <a:pt x="66320" y="23679"/>
                </a:lnTo>
                <a:lnTo>
                  <a:pt x="66320" y="23490"/>
                </a:lnTo>
                <a:lnTo>
                  <a:pt x="65942" y="22924"/>
                </a:lnTo>
                <a:lnTo>
                  <a:pt x="65565" y="22358"/>
                </a:lnTo>
                <a:lnTo>
                  <a:pt x="64527" y="21132"/>
                </a:lnTo>
                <a:lnTo>
                  <a:pt x="63584" y="19906"/>
                </a:lnTo>
                <a:lnTo>
                  <a:pt x="63207" y="19340"/>
                </a:lnTo>
                <a:lnTo>
                  <a:pt x="63018" y="18774"/>
                </a:lnTo>
                <a:lnTo>
                  <a:pt x="63112" y="18962"/>
                </a:lnTo>
                <a:lnTo>
                  <a:pt x="63301" y="19057"/>
                </a:lnTo>
                <a:lnTo>
                  <a:pt x="63301" y="19057"/>
                </a:lnTo>
                <a:lnTo>
                  <a:pt x="63207" y="18868"/>
                </a:lnTo>
                <a:lnTo>
                  <a:pt x="62923" y="18491"/>
                </a:lnTo>
                <a:lnTo>
                  <a:pt x="61980" y="17453"/>
                </a:lnTo>
                <a:lnTo>
                  <a:pt x="61037" y="16509"/>
                </a:lnTo>
                <a:lnTo>
                  <a:pt x="61037" y="16698"/>
                </a:lnTo>
                <a:lnTo>
                  <a:pt x="61037" y="16887"/>
                </a:lnTo>
                <a:lnTo>
                  <a:pt x="60093" y="15943"/>
                </a:lnTo>
                <a:lnTo>
                  <a:pt x="60376" y="16321"/>
                </a:lnTo>
                <a:lnTo>
                  <a:pt x="59527" y="15377"/>
                </a:lnTo>
                <a:lnTo>
                  <a:pt x="59056" y="14906"/>
                </a:lnTo>
                <a:lnTo>
                  <a:pt x="59244" y="14906"/>
                </a:lnTo>
                <a:lnTo>
                  <a:pt x="59905" y="15472"/>
                </a:lnTo>
                <a:lnTo>
                  <a:pt x="59905" y="15472"/>
                </a:lnTo>
                <a:lnTo>
                  <a:pt x="57641" y="13396"/>
                </a:lnTo>
                <a:lnTo>
                  <a:pt x="58112" y="13868"/>
                </a:lnTo>
                <a:lnTo>
                  <a:pt x="56886" y="13019"/>
                </a:lnTo>
                <a:lnTo>
                  <a:pt x="55754" y="12453"/>
                </a:lnTo>
                <a:lnTo>
                  <a:pt x="56603" y="13113"/>
                </a:lnTo>
                <a:lnTo>
                  <a:pt x="57452" y="13774"/>
                </a:lnTo>
                <a:lnTo>
                  <a:pt x="58961" y="15283"/>
                </a:lnTo>
                <a:lnTo>
                  <a:pt x="60376" y="16604"/>
                </a:lnTo>
                <a:lnTo>
                  <a:pt x="61225" y="17264"/>
                </a:lnTo>
                <a:lnTo>
                  <a:pt x="62074" y="17925"/>
                </a:lnTo>
                <a:lnTo>
                  <a:pt x="62074" y="17925"/>
                </a:lnTo>
                <a:lnTo>
                  <a:pt x="61414" y="17547"/>
                </a:lnTo>
                <a:lnTo>
                  <a:pt x="60659" y="16981"/>
                </a:lnTo>
                <a:lnTo>
                  <a:pt x="60754" y="17264"/>
                </a:lnTo>
                <a:lnTo>
                  <a:pt x="60942" y="17642"/>
                </a:lnTo>
                <a:lnTo>
                  <a:pt x="61980" y="19151"/>
                </a:lnTo>
                <a:lnTo>
                  <a:pt x="63301" y="20943"/>
                </a:lnTo>
                <a:lnTo>
                  <a:pt x="63207" y="20943"/>
                </a:lnTo>
                <a:lnTo>
                  <a:pt x="63395" y="21038"/>
                </a:lnTo>
                <a:lnTo>
                  <a:pt x="63490" y="21321"/>
                </a:lnTo>
                <a:lnTo>
                  <a:pt x="63678" y="21604"/>
                </a:lnTo>
                <a:lnTo>
                  <a:pt x="63773" y="21698"/>
                </a:lnTo>
                <a:lnTo>
                  <a:pt x="63584" y="21321"/>
                </a:lnTo>
                <a:lnTo>
                  <a:pt x="63584" y="21321"/>
                </a:lnTo>
                <a:lnTo>
                  <a:pt x="64244" y="22170"/>
                </a:lnTo>
                <a:lnTo>
                  <a:pt x="64716" y="22641"/>
                </a:lnTo>
                <a:lnTo>
                  <a:pt x="64905" y="22830"/>
                </a:lnTo>
                <a:lnTo>
                  <a:pt x="64999" y="22830"/>
                </a:lnTo>
                <a:lnTo>
                  <a:pt x="64999" y="22641"/>
                </a:lnTo>
                <a:lnTo>
                  <a:pt x="64905" y="22358"/>
                </a:lnTo>
                <a:lnTo>
                  <a:pt x="65282" y="23207"/>
                </a:lnTo>
                <a:lnTo>
                  <a:pt x="65565" y="24056"/>
                </a:lnTo>
                <a:lnTo>
                  <a:pt x="66225" y="25943"/>
                </a:lnTo>
                <a:lnTo>
                  <a:pt x="66697" y="27830"/>
                </a:lnTo>
                <a:lnTo>
                  <a:pt x="66886" y="28490"/>
                </a:lnTo>
                <a:lnTo>
                  <a:pt x="66980" y="28868"/>
                </a:lnTo>
                <a:lnTo>
                  <a:pt x="66886" y="28962"/>
                </a:lnTo>
                <a:lnTo>
                  <a:pt x="66697" y="28679"/>
                </a:lnTo>
                <a:lnTo>
                  <a:pt x="66697" y="29245"/>
                </a:lnTo>
                <a:lnTo>
                  <a:pt x="66791" y="29905"/>
                </a:lnTo>
                <a:lnTo>
                  <a:pt x="66886" y="29905"/>
                </a:lnTo>
                <a:lnTo>
                  <a:pt x="66886" y="30094"/>
                </a:lnTo>
                <a:lnTo>
                  <a:pt x="66886" y="30566"/>
                </a:lnTo>
                <a:lnTo>
                  <a:pt x="66697" y="30377"/>
                </a:lnTo>
                <a:lnTo>
                  <a:pt x="66603" y="30188"/>
                </a:lnTo>
                <a:lnTo>
                  <a:pt x="66603" y="30094"/>
                </a:lnTo>
                <a:lnTo>
                  <a:pt x="66697" y="29905"/>
                </a:lnTo>
                <a:lnTo>
                  <a:pt x="66508" y="28679"/>
                </a:lnTo>
                <a:lnTo>
                  <a:pt x="66225" y="27358"/>
                </a:lnTo>
                <a:lnTo>
                  <a:pt x="66603" y="30283"/>
                </a:lnTo>
                <a:lnTo>
                  <a:pt x="66697" y="31792"/>
                </a:lnTo>
                <a:lnTo>
                  <a:pt x="66697" y="33302"/>
                </a:lnTo>
                <a:lnTo>
                  <a:pt x="66603" y="34717"/>
                </a:lnTo>
                <a:lnTo>
                  <a:pt x="66414" y="36226"/>
                </a:lnTo>
                <a:lnTo>
                  <a:pt x="66131" y="37547"/>
                </a:lnTo>
                <a:lnTo>
                  <a:pt x="65659" y="38962"/>
                </a:lnTo>
                <a:lnTo>
                  <a:pt x="65848" y="38584"/>
                </a:lnTo>
                <a:lnTo>
                  <a:pt x="65942" y="38584"/>
                </a:lnTo>
                <a:lnTo>
                  <a:pt x="65848" y="39245"/>
                </a:lnTo>
                <a:lnTo>
                  <a:pt x="65565" y="40188"/>
                </a:lnTo>
                <a:lnTo>
                  <a:pt x="65471" y="40471"/>
                </a:lnTo>
                <a:lnTo>
                  <a:pt x="65282" y="40660"/>
                </a:lnTo>
                <a:lnTo>
                  <a:pt x="65282" y="40566"/>
                </a:lnTo>
                <a:lnTo>
                  <a:pt x="65093" y="41132"/>
                </a:lnTo>
                <a:lnTo>
                  <a:pt x="64433" y="43018"/>
                </a:lnTo>
                <a:lnTo>
                  <a:pt x="63678" y="45282"/>
                </a:lnTo>
                <a:lnTo>
                  <a:pt x="62735" y="47264"/>
                </a:lnTo>
                <a:lnTo>
                  <a:pt x="61697" y="49056"/>
                </a:lnTo>
                <a:lnTo>
                  <a:pt x="60659" y="50943"/>
                </a:lnTo>
                <a:lnTo>
                  <a:pt x="59433" y="52735"/>
                </a:lnTo>
                <a:lnTo>
                  <a:pt x="58207" y="54433"/>
                </a:lnTo>
                <a:lnTo>
                  <a:pt x="56886" y="56037"/>
                </a:lnTo>
                <a:lnTo>
                  <a:pt x="55376" y="57641"/>
                </a:lnTo>
                <a:lnTo>
                  <a:pt x="53867" y="59150"/>
                </a:lnTo>
                <a:lnTo>
                  <a:pt x="52169" y="60376"/>
                </a:lnTo>
                <a:lnTo>
                  <a:pt x="48961" y="62452"/>
                </a:lnTo>
                <a:lnTo>
                  <a:pt x="44528" y="65282"/>
                </a:lnTo>
                <a:lnTo>
                  <a:pt x="44622" y="65188"/>
                </a:lnTo>
                <a:lnTo>
                  <a:pt x="44716" y="65093"/>
                </a:lnTo>
                <a:lnTo>
                  <a:pt x="45094" y="64810"/>
                </a:lnTo>
                <a:lnTo>
                  <a:pt x="45660" y="64527"/>
                </a:lnTo>
                <a:lnTo>
                  <a:pt x="43867" y="65376"/>
                </a:lnTo>
                <a:lnTo>
                  <a:pt x="43113" y="65754"/>
                </a:lnTo>
                <a:lnTo>
                  <a:pt x="42924" y="65754"/>
                </a:lnTo>
                <a:lnTo>
                  <a:pt x="43113" y="65659"/>
                </a:lnTo>
                <a:lnTo>
                  <a:pt x="41603" y="66037"/>
                </a:lnTo>
                <a:lnTo>
                  <a:pt x="39999" y="66320"/>
                </a:lnTo>
                <a:lnTo>
                  <a:pt x="38396" y="66508"/>
                </a:lnTo>
                <a:lnTo>
                  <a:pt x="36792" y="66697"/>
                </a:lnTo>
                <a:lnTo>
                  <a:pt x="33584" y="66980"/>
                </a:lnTo>
                <a:lnTo>
                  <a:pt x="32169" y="67169"/>
                </a:lnTo>
                <a:lnTo>
                  <a:pt x="30754" y="67357"/>
                </a:lnTo>
                <a:lnTo>
                  <a:pt x="30094" y="67357"/>
                </a:lnTo>
                <a:lnTo>
                  <a:pt x="29339" y="67263"/>
                </a:lnTo>
                <a:lnTo>
                  <a:pt x="27830" y="66886"/>
                </a:lnTo>
                <a:lnTo>
                  <a:pt x="26415" y="66508"/>
                </a:lnTo>
                <a:lnTo>
                  <a:pt x="25754" y="66414"/>
                </a:lnTo>
                <a:lnTo>
                  <a:pt x="25094" y="66414"/>
                </a:lnTo>
                <a:lnTo>
                  <a:pt x="25566" y="66980"/>
                </a:lnTo>
                <a:lnTo>
                  <a:pt x="25471" y="67074"/>
                </a:lnTo>
                <a:lnTo>
                  <a:pt x="25188" y="66980"/>
                </a:lnTo>
                <a:lnTo>
                  <a:pt x="24339" y="66791"/>
                </a:lnTo>
                <a:lnTo>
                  <a:pt x="23773" y="66508"/>
                </a:lnTo>
                <a:lnTo>
                  <a:pt x="24245" y="66414"/>
                </a:lnTo>
                <a:lnTo>
                  <a:pt x="24717" y="66603"/>
                </a:lnTo>
                <a:lnTo>
                  <a:pt x="24811" y="66414"/>
                </a:lnTo>
                <a:lnTo>
                  <a:pt x="24811" y="66320"/>
                </a:lnTo>
                <a:lnTo>
                  <a:pt x="24717" y="66225"/>
                </a:lnTo>
                <a:lnTo>
                  <a:pt x="24528" y="66131"/>
                </a:lnTo>
                <a:lnTo>
                  <a:pt x="24151" y="66225"/>
                </a:lnTo>
                <a:lnTo>
                  <a:pt x="23679" y="66320"/>
                </a:lnTo>
                <a:lnTo>
                  <a:pt x="23018" y="66414"/>
                </a:lnTo>
                <a:lnTo>
                  <a:pt x="23490" y="66225"/>
                </a:lnTo>
                <a:lnTo>
                  <a:pt x="22075" y="65942"/>
                </a:lnTo>
                <a:lnTo>
                  <a:pt x="20943" y="65659"/>
                </a:lnTo>
                <a:lnTo>
                  <a:pt x="20000" y="65282"/>
                </a:lnTo>
                <a:lnTo>
                  <a:pt x="19056" y="64810"/>
                </a:lnTo>
                <a:lnTo>
                  <a:pt x="19056" y="64810"/>
                </a:lnTo>
                <a:lnTo>
                  <a:pt x="19717" y="64999"/>
                </a:lnTo>
                <a:lnTo>
                  <a:pt x="19151" y="64716"/>
                </a:lnTo>
                <a:lnTo>
                  <a:pt x="18962" y="64810"/>
                </a:lnTo>
                <a:lnTo>
                  <a:pt x="19151" y="64905"/>
                </a:lnTo>
                <a:lnTo>
                  <a:pt x="18490" y="64905"/>
                </a:lnTo>
                <a:lnTo>
                  <a:pt x="17830" y="64716"/>
                </a:lnTo>
                <a:lnTo>
                  <a:pt x="17264" y="64527"/>
                </a:lnTo>
                <a:lnTo>
                  <a:pt x="16698" y="64150"/>
                </a:lnTo>
                <a:lnTo>
                  <a:pt x="16981" y="64056"/>
                </a:lnTo>
                <a:lnTo>
                  <a:pt x="17264" y="64150"/>
                </a:lnTo>
                <a:lnTo>
                  <a:pt x="17264" y="64150"/>
                </a:lnTo>
                <a:lnTo>
                  <a:pt x="15188" y="63207"/>
                </a:lnTo>
                <a:lnTo>
                  <a:pt x="14622" y="62829"/>
                </a:lnTo>
                <a:lnTo>
                  <a:pt x="14717" y="62924"/>
                </a:lnTo>
                <a:lnTo>
                  <a:pt x="13773" y="62546"/>
                </a:lnTo>
                <a:lnTo>
                  <a:pt x="12924" y="62075"/>
                </a:lnTo>
                <a:lnTo>
                  <a:pt x="12358" y="61697"/>
                </a:lnTo>
                <a:lnTo>
                  <a:pt x="12264" y="61508"/>
                </a:lnTo>
                <a:lnTo>
                  <a:pt x="12170" y="61320"/>
                </a:lnTo>
                <a:lnTo>
                  <a:pt x="11698" y="60942"/>
                </a:lnTo>
                <a:lnTo>
                  <a:pt x="11132" y="60471"/>
                </a:lnTo>
                <a:lnTo>
                  <a:pt x="9906" y="59244"/>
                </a:lnTo>
                <a:lnTo>
                  <a:pt x="9906" y="59244"/>
                </a:lnTo>
                <a:lnTo>
                  <a:pt x="10566" y="59527"/>
                </a:lnTo>
                <a:lnTo>
                  <a:pt x="9434" y="58584"/>
                </a:lnTo>
                <a:lnTo>
                  <a:pt x="8207" y="57546"/>
                </a:lnTo>
                <a:lnTo>
                  <a:pt x="7547" y="56886"/>
                </a:lnTo>
                <a:lnTo>
                  <a:pt x="6981" y="56131"/>
                </a:lnTo>
                <a:lnTo>
                  <a:pt x="6226" y="55094"/>
                </a:lnTo>
                <a:lnTo>
                  <a:pt x="6415" y="55377"/>
                </a:lnTo>
                <a:lnTo>
                  <a:pt x="6038" y="54905"/>
                </a:lnTo>
                <a:lnTo>
                  <a:pt x="5472" y="54244"/>
                </a:lnTo>
                <a:lnTo>
                  <a:pt x="5283" y="53961"/>
                </a:lnTo>
                <a:lnTo>
                  <a:pt x="5094" y="53867"/>
                </a:lnTo>
                <a:lnTo>
                  <a:pt x="5377" y="54622"/>
                </a:lnTo>
                <a:lnTo>
                  <a:pt x="5849" y="55282"/>
                </a:lnTo>
                <a:lnTo>
                  <a:pt x="6321" y="55943"/>
                </a:lnTo>
                <a:lnTo>
                  <a:pt x="6698" y="56603"/>
                </a:lnTo>
                <a:lnTo>
                  <a:pt x="6226" y="56226"/>
                </a:lnTo>
                <a:lnTo>
                  <a:pt x="5943" y="55848"/>
                </a:lnTo>
                <a:lnTo>
                  <a:pt x="6038" y="56037"/>
                </a:lnTo>
                <a:lnTo>
                  <a:pt x="5943" y="55943"/>
                </a:lnTo>
                <a:lnTo>
                  <a:pt x="5377" y="55188"/>
                </a:lnTo>
                <a:lnTo>
                  <a:pt x="5000" y="54716"/>
                </a:lnTo>
                <a:lnTo>
                  <a:pt x="4717" y="54150"/>
                </a:lnTo>
                <a:lnTo>
                  <a:pt x="4528" y="53678"/>
                </a:lnTo>
                <a:lnTo>
                  <a:pt x="4528" y="53584"/>
                </a:lnTo>
                <a:lnTo>
                  <a:pt x="4623" y="53395"/>
                </a:lnTo>
                <a:lnTo>
                  <a:pt x="5094" y="54244"/>
                </a:lnTo>
                <a:lnTo>
                  <a:pt x="4717" y="53301"/>
                </a:lnTo>
                <a:lnTo>
                  <a:pt x="4528" y="53018"/>
                </a:lnTo>
                <a:lnTo>
                  <a:pt x="4151" y="52263"/>
                </a:lnTo>
                <a:lnTo>
                  <a:pt x="4151" y="52169"/>
                </a:lnTo>
                <a:lnTo>
                  <a:pt x="3774" y="51509"/>
                </a:lnTo>
                <a:lnTo>
                  <a:pt x="3396" y="50660"/>
                </a:lnTo>
                <a:lnTo>
                  <a:pt x="3585" y="51603"/>
                </a:lnTo>
                <a:lnTo>
                  <a:pt x="3396" y="51226"/>
                </a:lnTo>
                <a:lnTo>
                  <a:pt x="3208" y="50848"/>
                </a:lnTo>
                <a:lnTo>
                  <a:pt x="3208" y="50471"/>
                </a:lnTo>
                <a:lnTo>
                  <a:pt x="3208" y="50094"/>
                </a:lnTo>
                <a:lnTo>
                  <a:pt x="3585" y="50754"/>
                </a:lnTo>
                <a:lnTo>
                  <a:pt x="3868" y="51509"/>
                </a:lnTo>
                <a:lnTo>
                  <a:pt x="3868" y="51509"/>
                </a:lnTo>
                <a:lnTo>
                  <a:pt x="3208" y="49528"/>
                </a:lnTo>
                <a:lnTo>
                  <a:pt x="3208" y="49528"/>
                </a:lnTo>
                <a:lnTo>
                  <a:pt x="3868" y="50754"/>
                </a:lnTo>
                <a:lnTo>
                  <a:pt x="3208" y="48962"/>
                </a:lnTo>
                <a:lnTo>
                  <a:pt x="3585" y="49339"/>
                </a:lnTo>
                <a:lnTo>
                  <a:pt x="3774" y="49433"/>
                </a:lnTo>
                <a:lnTo>
                  <a:pt x="3962" y="49528"/>
                </a:lnTo>
                <a:lnTo>
                  <a:pt x="4057" y="49905"/>
                </a:lnTo>
                <a:lnTo>
                  <a:pt x="3868" y="48962"/>
                </a:lnTo>
                <a:lnTo>
                  <a:pt x="3491" y="47924"/>
                </a:lnTo>
                <a:lnTo>
                  <a:pt x="2641" y="45565"/>
                </a:lnTo>
                <a:lnTo>
                  <a:pt x="2170" y="43867"/>
                </a:lnTo>
                <a:lnTo>
                  <a:pt x="1698" y="41886"/>
                </a:lnTo>
                <a:lnTo>
                  <a:pt x="1698" y="41886"/>
                </a:lnTo>
                <a:lnTo>
                  <a:pt x="1887" y="42075"/>
                </a:lnTo>
                <a:lnTo>
                  <a:pt x="1981" y="41981"/>
                </a:lnTo>
                <a:lnTo>
                  <a:pt x="2075" y="42075"/>
                </a:lnTo>
                <a:lnTo>
                  <a:pt x="2264" y="42169"/>
                </a:lnTo>
                <a:lnTo>
                  <a:pt x="2170" y="40283"/>
                </a:lnTo>
                <a:lnTo>
                  <a:pt x="2075" y="38301"/>
                </a:lnTo>
                <a:lnTo>
                  <a:pt x="2170" y="36415"/>
                </a:lnTo>
                <a:lnTo>
                  <a:pt x="2358" y="35566"/>
                </a:lnTo>
                <a:lnTo>
                  <a:pt x="2453" y="34811"/>
                </a:lnTo>
                <a:lnTo>
                  <a:pt x="2830" y="32830"/>
                </a:lnTo>
                <a:lnTo>
                  <a:pt x="2830" y="33207"/>
                </a:lnTo>
                <a:lnTo>
                  <a:pt x="2924" y="33490"/>
                </a:lnTo>
                <a:lnTo>
                  <a:pt x="2924" y="32453"/>
                </a:lnTo>
                <a:lnTo>
                  <a:pt x="3019" y="31415"/>
                </a:lnTo>
                <a:lnTo>
                  <a:pt x="3396" y="29245"/>
                </a:lnTo>
                <a:lnTo>
                  <a:pt x="3868" y="27075"/>
                </a:lnTo>
                <a:lnTo>
                  <a:pt x="4623" y="25000"/>
                </a:lnTo>
                <a:lnTo>
                  <a:pt x="5566" y="22830"/>
                </a:lnTo>
                <a:lnTo>
                  <a:pt x="6604" y="20849"/>
                </a:lnTo>
                <a:lnTo>
                  <a:pt x="7830" y="18868"/>
                </a:lnTo>
                <a:lnTo>
                  <a:pt x="9151" y="16887"/>
                </a:lnTo>
                <a:lnTo>
                  <a:pt x="10566" y="15094"/>
                </a:lnTo>
                <a:lnTo>
                  <a:pt x="12075" y="13302"/>
                </a:lnTo>
                <a:lnTo>
                  <a:pt x="13773" y="11698"/>
                </a:lnTo>
                <a:lnTo>
                  <a:pt x="15377" y="10095"/>
                </a:lnTo>
                <a:lnTo>
                  <a:pt x="17170" y="8679"/>
                </a:lnTo>
                <a:lnTo>
                  <a:pt x="18962" y="7453"/>
                </a:lnTo>
                <a:lnTo>
                  <a:pt x="20754" y="6321"/>
                </a:lnTo>
                <a:lnTo>
                  <a:pt x="22547" y="5378"/>
                </a:lnTo>
                <a:lnTo>
                  <a:pt x="21603" y="6227"/>
                </a:lnTo>
                <a:lnTo>
                  <a:pt x="22641" y="5472"/>
                </a:lnTo>
                <a:lnTo>
                  <a:pt x="23302" y="5095"/>
                </a:lnTo>
                <a:lnTo>
                  <a:pt x="25377" y="4151"/>
                </a:lnTo>
                <a:lnTo>
                  <a:pt x="24811" y="4151"/>
                </a:lnTo>
                <a:lnTo>
                  <a:pt x="25660" y="3774"/>
                </a:lnTo>
                <a:lnTo>
                  <a:pt x="26886" y="3208"/>
                </a:lnTo>
                <a:lnTo>
                  <a:pt x="26603" y="3585"/>
                </a:lnTo>
                <a:lnTo>
                  <a:pt x="26886" y="3585"/>
                </a:lnTo>
                <a:lnTo>
                  <a:pt x="26886" y="3680"/>
                </a:lnTo>
                <a:lnTo>
                  <a:pt x="26792" y="3774"/>
                </a:lnTo>
                <a:lnTo>
                  <a:pt x="28301" y="3302"/>
                </a:lnTo>
                <a:lnTo>
                  <a:pt x="29622" y="2736"/>
                </a:lnTo>
                <a:lnTo>
                  <a:pt x="31037" y="2264"/>
                </a:lnTo>
                <a:lnTo>
                  <a:pt x="31792" y="2076"/>
                </a:lnTo>
                <a:lnTo>
                  <a:pt x="32641" y="1981"/>
                </a:lnTo>
                <a:lnTo>
                  <a:pt x="32547" y="2076"/>
                </a:lnTo>
                <a:lnTo>
                  <a:pt x="32924" y="1981"/>
                </a:lnTo>
                <a:lnTo>
                  <a:pt x="34245" y="1793"/>
                </a:lnTo>
                <a:lnTo>
                  <a:pt x="35848" y="1415"/>
                </a:lnTo>
                <a:lnTo>
                  <a:pt x="36981" y="1132"/>
                </a:lnTo>
                <a:lnTo>
                  <a:pt x="36981" y="1415"/>
                </a:lnTo>
                <a:lnTo>
                  <a:pt x="40943" y="1227"/>
                </a:lnTo>
                <a:lnTo>
                  <a:pt x="41509" y="1038"/>
                </a:lnTo>
                <a:lnTo>
                  <a:pt x="41697" y="1132"/>
                </a:lnTo>
                <a:lnTo>
                  <a:pt x="41509" y="1227"/>
                </a:lnTo>
                <a:lnTo>
                  <a:pt x="41320" y="1321"/>
                </a:lnTo>
                <a:lnTo>
                  <a:pt x="42263" y="1321"/>
                </a:lnTo>
                <a:lnTo>
                  <a:pt x="43113" y="1227"/>
                </a:lnTo>
                <a:lnTo>
                  <a:pt x="43396" y="1415"/>
                </a:lnTo>
                <a:lnTo>
                  <a:pt x="44056" y="1604"/>
                </a:lnTo>
                <a:lnTo>
                  <a:pt x="45943" y="2076"/>
                </a:lnTo>
                <a:lnTo>
                  <a:pt x="48018" y="2359"/>
                </a:lnTo>
                <a:lnTo>
                  <a:pt x="49622" y="2736"/>
                </a:lnTo>
                <a:lnTo>
                  <a:pt x="47641" y="1981"/>
                </a:lnTo>
                <a:lnTo>
                  <a:pt x="45282" y="1321"/>
                </a:lnTo>
                <a:lnTo>
                  <a:pt x="42735" y="755"/>
                </a:lnTo>
                <a:lnTo>
                  <a:pt x="40188" y="283"/>
                </a:lnTo>
                <a:lnTo>
                  <a:pt x="37735" y="95"/>
                </a:lnTo>
                <a:lnTo>
                  <a:pt x="35471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6" name="Google Shape;136;p19"/>
          <p:cNvSpPr/>
          <p:nvPr/>
        </p:nvSpPr>
        <p:spPr>
          <a:xfrm>
            <a:off x="4344921" y="482552"/>
            <a:ext cx="382375" cy="402591"/>
          </a:xfrm>
          <a:custGeom>
            <a:rect b="b" l="l" r="r" t="t"/>
            <a:pathLst>
              <a:path extrusionOk="0" h="18421" w="17496">
                <a:moveTo>
                  <a:pt x="7421" y="1047"/>
                </a:moveTo>
                <a:lnTo>
                  <a:pt x="7373" y="1071"/>
                </a:lnTo>
                <a:lnTo>
                  <a:pt x="7348" y="1120"/>
                </a:lnTo>
                <a:lnTo>
                  <a:pt x="7324" y="1169"/>
                </a:lnTo>
                <a:lnTo>
                  <a:pt x="7348" y="1315"/>
                </a:lnTo>
                <a:lnTo>
                  <a:pt x="7348" y="1461"/>
                </a:lnTo>
                <a:lnTo>
                  <a:pt x="7324" y="1582"/>
                </a:lnTo>
                <a:lnTo>
                  <a:pt x="7300" y="1704"/>
                </a:lnTo>
                <a:lnTo>
                  <a:pt x="7178" y="1923"/>
                </a:lnTo>
                <a:lnTo>
                  <a:pt x="7008" y="2142"/>
                </a:lnTo>
                <a:lnTo>
                  <a:pt x="6862" y="2385"/>
                </a:lnTo>
                <a:lnTo>
                  <a:pt x="6813" y="2483"/>
                </a:lnTo>
                <a:lnTo>
                  <a:pt x="6765" y="2604"/>
                </a:lnTo>
                <a:lnTo>
                  <a:pt x="6740" y="2750"/>
                </a:lnTo>
                <a:lnTo>
                  <a:pt x="6740" y="2872"/>
                </a:lnTo>
                <a:lnTo>
                  <a:pt x="6740" y="3018"/>
                </a:lnTo>
                <a:lnTo>
                  <a:pt x="6789" y="3164"/>
                </a:lnTo>
                <a:lnTo>
                  <a:pt x="6862" y="3286"/>
                </a:lnTo>
                <a:lnTo>
                  <a:pt x="6959" y="3432"/>
                </a:lnTo>
                <a:lnTo>
                  <a:pt x="7154" y="3699"/>
                </a:lnTo>
                <a:lnTo>
                  <a:pt x="7251" y="3845"/>
                </a:lnTo>
                <a:lnTo>
                  <a:pt x="7275" y="3991"/>
                </a:lnTo>
                <a:lnTo>
                  <a:pt x="7275" y="4064"/>
                </a:lnTo>
                <a:lnTo>
                  <a:pt x="7275" y="4137"/>
                </a:lnTo>
                <a:lnTo>
                  <a:pt x="7251" y="4186"/>
                </a:lnTo>
                <a:lnTo>
                  <a:pt x="7178" y="4259"/>
                </a:lnTo>
                <a:lnTo>
                  <a:pt x="7154" y="4332"/>
                </a:lnTo>
                <a:lnTo>
                  <a:pt x="7129" y="4405"/>
                </a:lnTo>
                <a:lnTo>
                  <a:pt x="7129" y="4478"/>
                </a:lnTo>
                <a:lnTo>
                  <a:pt x="7178" y="4527"/>
                </a:lnTo>
                <a:lnTo>
                  <a:pt x="7251" y="4575"/>
                </a:lnTo>
                <a:lnTo>
                  <a:pt x="7324" y="4600"/>
                </a:lnTo>
                <a:lnTo>
                  <a:pt x="7397" y="4575"/>
                </a:lnTo>
                <a:lnTo>
                  <a:pt x="7470" y="4527"/>
                </a:lnTo>
                <a:lnTo>
                  <a:pt x="7567" y="4429"/>
                </a:lnTo>
                <a:lnTo>
                  <a:pt x="7616" y="4332"/>
                </a:lnTo>
                <a:lnTo>
                  <a:pt x="7665" y="4235"/>
                </a:lnTo>
                <a:lnTo>
                  <a:pt x="7689" y="4113"/>
                </a:lnTo>
                <a:lnTo>
                  <a:pt x="7689" y="4016"/>
                </a:lnTo>
                <a:lnTo>
                  <a:pt x="7665" y="3918"/>
                </a:lnTo>
                <a:lnTo>
                  <a:pt x="7592" y="3724"/>
                </a:lnTo>
                <a:lnTo>
                  <a:pt x="7470" y="3505"/>
                </a:lnTo>
                <a:lnTo>
                  <a:pt x="7324" y="3310"/>
                </a:lnTo>
                <a:lnTo>
                  <a:pt x="7202" y="3115"/>
                </a:lnTo>
                <a:lnTo>
                  <a:pt x="7105" y="2921"/>
                </a:lnTo>
                <a:lnTo>
                  <a:pt x="7081" y="2823"/>
                </a:lnTo>
                <a:lnTo>
                  <a:pt x="7105" y="2726"/>
                </a:lnTo>
                <a:lnTo>
                  <a:pt x="7154" y="2604"/>
                </a:lnTo>
                <a:lnTo>
                  <a:pt x="7202" y="2483"/>
                </a:lnTo>
                <a:lnTo>
                  <a:pt x="7373" y="2239"/>
                </a:lnTo>
                <a:lnTo>
                  <a:pt x="7543" y="1972"/>
                </a:lnTo>
                <a:lnTo>
                  <a:pt x="7689" y="1728"/>
                </a:lnTo>
                <a:lnTo>
                  <a:pt x="7738" y="1607"/>
                </a:lnTo>
                <a:lnTo>
                  <a:pt x="7762" y="1485"/>
                </a:lnTo>
                <a:lnTo>
                  <a:pt x="7762" y="1363"/>
                </a:lnTo>
                <a:lnTo>
                  <a:pt x="7713" y="1242"/>
                </a:lnTo>
                <a:lnTo>
                  <a:pt x="7616" y="1144"/>
                </a:lnTo>
                <a:lnTo>
                  <a:pt x="7494" y="1071"/>
                </a:lnTo>
                <a:lnTo>
                  <a:pt x="7421" y="1047"/>
                </a:lnTo>
                <a:close/>
                <a:moveTo>
                  <a:pt x="10293" y="1242"/>
                </a:moveTo>
                <a:lnTo>
                  <a:pt x="10268" y="1266"/>
                </a:lnTo>
                <a:lnTo>
                  <a:pt x="10244" y="1363"/>
                </a:lnTo>
                <a:lnTo>
                  <a:pt x="10220" y="1485"/>
                </a:lnTo>
                <a:lnTo>
                  <a:pt x="10195" y="1607"/>
                </a:lnTo>
                <a:lnTo>
                  <a:pt x="10171" y="1680"/>
                </a:lnTo>
                <a:lnTo>
                  <a:pt x="10098" y="1826"/>
                </a:lnTo>
                <a:lnTo>
                  <a:pt x="10001" y="1923"/>
                </a:lnTo>
                <a:lnTo>
                  <a:pt x="9782" y="2166"/>
                </a:lnTo>
                <a:lnTo>
                  <a:pt x="9684" y="2288"/>
                </a:lnTo>
                <a:lnTo>
                  <a:pt x="9611" y="2434"/>
                </a:lnTo>
                <a:lnTo>
                  <a:pt x="9587" y="2604"/>
                </a:lnTo>
                <a:lnTo>
                  <a:pt x="9587" y="2775"/>
                </a:lnTo>
                <a:lnTo>
                  <a:pt x="9636" y="2921"/>
                </a:lnTo>
                <a:lnTo>
                  <a:pt x="9709" y="3042"/>
                </a:lnTo>
                <a:lnTo>
                  <a:pt x="9879" y="3286"/>
                </a:lnTo>
                <a:lnTo>
                  <a:pt x="10001" y="3456"/>
                </a:lnTo>
                <a:lnTo>
                  <a:pt x="10074" y="3626"/>
                </a:lnTo>
                <a:lnTo>
                  <a:pt x="10098" y="3724"/>
                </a:lnTo>
                <a:lnTo>
                  <a:pt x="10098" y="3821"/>
                </a:lnTo>
                <a:lnTo>
                  <a:pt x="10074" y="3918"/>
                </a:lnTo>
                <a:lnTo>
                  <a:pt x="10025" y="4016"/>
                </a:lnTo>
                <a:lnTo>
                  <a:pt x="9952" y="4137"/>
                </a:lnTo>
                <a:lnTo>
                  <a:pt x="9855" y="4235"/>
                </a:lnTo>
                <a:lnTo>
                  <a:pt x="9782" y="4332"/>
                </a:lnTo>
                <a:lnTo>
                  <a:pt x="9709" y="4454"/>
                </a:lnTo>
                <a:lnTo>
                  <a:pt x="9684" y="4502"/>
                </a:lnTo>
                <a:lnTo>
                  <a:pt x="9684" y="4575"/>
                </a:lnTo>
                <a:lnTo>
                  <a:pt x="9733" y="4673"/>
                </a:lnTo>
                <a:lnTo>
                  <a:pt x="9757" y="4721"/>
                </a:lnTo>
                <a:lnTo>
                  <a:pt x="9806" y="4746"/>
                </a:lnTo>
                <a:lnTo>
                  <a:pt x="9855" y="4770"/>
                </a:lnTo>
                <a:lnTo>
                  <a:pt x="9928" y="4746"/>
                </a:lnTo>
                <a:lnTo>
                  <a:pt x="10122" y="4648"/>
                </a:lnTo>
                <a:lnTo>
                  <a:pt x="10268" y="4502"/>
                </a:lnTo>
                <a:lnTo>
                  <a:pt x="10414" y="4332"/>
                </a:lnTo>
                <a:lnTo>
                  <a:pt x="10487" y="4137"/>
                </a:lnTo>
                <a:lnTo>
                  <a:pt x="10536" y="3943"/>
                </a:lnTo>
                <a:lnTo>
                  <a:pt x="10536" y="3724"/>
                </a:lnTo>
                <a:lnTo>
                  <a:pt x="10487" y="3505"/>
                </a:lnTo>
                <a:lnTo>
                  <a:pt x="10414" y="3310"/>
                </a:lnTo>
                <a:lnTo>
                  <a:pt x="10293" y="3140"/>
                </a:lnTo>
                <a:lnTo>
                  <a:pt x="10171" y="2994"/>
                </a:lnTo>
                <a:lnTo>
                  <a:pt x="10074" y="2872"/>
                </a:lnTo>
                <a:lnTo>
                  <a:pt x="10025" y="2775"/>
                </a:lnTo>
                <a:lnTo>
                  <a:pt x="10001" y="2653"/>
                </a:lnTo>
                <a:lnTo>
                  <a:pt x="10025" y="2556"/>
                </a:lnTo>
                <a:lnTo>
                  <a:pt x="10074" y="2434"/>
                </a:lnTo>
                <a:lnTo>
                  <a:pt x="10122" y="2337"/>
                </a:lnTo>
                <a:lnTo>
                  <a:pt x="10293" y="2118"/>
                </a:lnTo>
                <a:lnTo>
                  <a:pt x="10414" y="1947"/>
                </a:lnTo>
                <a:lnTo>
                  <a:pt x="10512" y="1753"/>
                </a:lnTo>
                <a:lnTo>
                  <a:pt x="10512" y="1655"/>
                </a:lnTo>
                <a:lnTo>
                  <a:pt x="10536" y="1558"/>
                </a:lnTo>
                <a:lnTo>
                  <a:pt x="10512" y="1461"/>
                </a:lnTo>
                <a:lnTo>
                  <a:pt x="10487" y="1363"/>
                </a:lnTo>
                <a:lnTo>
                  <a:pt x="10463" y="1290"/>
                </a:lnTo>
                <a:lnTo>
                  <a:pt x="10390" y="1266"/>
                </a:lnTo>
                <a:lnTo>
                  <a:pt x="10317" y="1242"/>
                </a:lnTo>
                <a:close/>
                <a:moveTo>
                  <a:pt x="8322" y="1"/>
                </a:moveTo>
                <a:lnTo>
                  <a:pt x="8273" y="49"/>
                </a:lnTo>
                <a:lnTo>
                  <a:pt x="8249" y="98"/>
                </a:lnTo>
                <a:lnTo>
                  <a:pt x="8273" y="171"/>
                </a:lnTo>
                <a:lnTo>
                  <a:pt x="8492" y="512"/>
                </a:lnTo>
                <a:lnTo>
                  <a:pt x="8614" y="682"/>
                </a:lnTo>
                <a:lnTo>
                  <a:pt x="8687" y="877"/>
                </a:lnTo>
                <a:lnTo>
                  <a:pt x="8711" y="1023"/>
                </a:lnTo>
                <a:lnTo>
                  <a:pt x="8735" y="1144"/>
                </a:lnTo>
                <a:lnTo>
                  <a:pt x="8711" y="1266"/>
                </a:lnTo>
                <a:lnTo>
                  <a:pt x="8687" y="1388"/>
                </a:lnTo>
                <a:lnTo>
                  <a:pt x="8614" y="1631"/>
                </a:lnTo>
                <a:lnTo>
                  <a:pt x="8492" y="1850"/>
                </a:lnTo>
                <a:lnTo>
                  <a:pt x="8322" y="2166"/>
                </a:lnTo>
                <a:lnTo>
                  <a:pt x="8249" y="2312"/>
                </a:lnTo>
                <a:lnTo>
                  <a:pt x="8200" y="2458"/>
                </a:lnTo>
                <a:lnTo>
                  <a:pt x="8200" y="2604"/>
                </a:lnTo>
                <a:lnTo>
                  <a:pt x="8200" y="2775"/>
                </a:lnTo>
                <a:lnTo>
                  <a:pt x="8249" y="2921"/>
                </a:lnTo>
                <a:lnTo>
                  <a:pt x="8322" y="3091"/>
                </a:lnTo>
                <a:lnTo>
                  <a:pt x="8419" y="3213"/>
                </a:lnTo>
                <a:lnTo>
                  <a:pt x="8516" y="3334"/>
                </a:lnTo>
                <a:lnTo>
                  <a:pt x="8589" y="3432"/>
                </a:lnTo>
                <a:lnTo>
                  <a:pt x="8638" y="3529"/>
                </a:lnTo>
                <a:lnTo>
                  <a:pt x="8662" y="3651"/>
                </a:lnTo>
                <a:lnTo>
                  <a:pt x="8662" y="3748"/>
                </a:lnTo>
                <a:lnTo>
                  <a:pt x="8638" y="3845"/>
                </a:lnTo>
                <a:lnTo>
                  <a:pt x="8614" y="3967"/>
                </a:lnTo>
                <a:lnTo>
                  <a:pt x="8516" y="4162"/>
                </a:lnTo>
                <a:lnTo>
                  <a:pt x="8297" y="4551"/>
                </a:lnTo>
                <a:lnTo>
                  <a:pt x="8200" y="4746"/>
                </a:lnTo>
                <a:lnTo>
                  <a:pt x="8103" y="4940"/>
                </a:lnTo>
                <a:lnTo>
                  <a:pt x="8054" y="5062"/>
                </a:lnTo>
                <a:lnTo>
                  <a:pt x="8054" y="5208"/>
                </a:lnTo>
                <a:lnTo>
                  <a:pt x="8054" y="5354"/>
                </a:lnTo>
                <a:lnTo>
                  <a:pt x="8078" y="5476"/>
                </a:lnTo>
                <a:lnTo>
                  <a:pt x="8127" y="5622"/>
                </a:lnTo>
                <a:lnTo>
                  <a:pt x="8224" y="5719"/>
                </a:lnTo>
                <a:lnTo>
                  <a:pt x="8297" y="5816"/>
                </a:lnTo>
                <a:lnTo>
                  <a:pt x="8419" y="5889"/>
                </a:lnTo>
                <a:lnTo>
                  <a:pt x="8492" y="5914"/>
                </a:lnTo>
                <a:lnTo>
                  <a:pt x="8565" y="5914"/>
                </a:lnTo>
                <a:lnTo>
                  <a:pt x="8614" y="5889"/>
                </a:lnTo>
                <a:lnTo>
                  <a:pt x="8662" y="5841"/>
                </a:lnTo>
                <a:lnTo>
                  <a:pt x="8711" y="5792"/>
                </a:lnTo>
                <a:lnTo>
                  <a:pt x="8711" y="5719"/>
                </a:lnTo>
                <a:lnTo>
                  <a:pt x="8687" y="5670"/>
                </a:lnTo>
                <a:lnTo>
                  <a:pt x="8662" y="5597"/>
                </a:lnTo>
                <a:lnTo>
                  <a:pt x="8589" y="5476"/>
                </a:lnTo>
                <a:lnTo>
                  <a:pt x="8541" y="5378"/>
                </a:lnTo>
                <a:lnTo>
                  <a:pt x="8516" y="5257"/>
                </a:lnTo>
                <a:lnTo>
                  <a:pt x="8516" y="5159"/>
                </a:lnTo>
                <a:lnTo>
                  <a:pt x="8541" y="5038"/>
                </a:lnTo>
                <a:lnTo>
                  <a:pt x="8565" y="4940"/>
                </a:lnTo>
                <a:lnTo>
                  <a:pt x="8687" y="4721"/>
                </a:lnTo>
                <a:lnTo>
                  <a:pt x="8954" y="4283"/>
                </a:lnTo>
                <a:lnTo>
                  <a:pt x="9076" y="4040"/>
                </a:lnTo>
                <a:lnTo>
                  <a:pt x="9100" y="3943"/>
                </a:lnTo>
                <a:lnTo>
                  <a:pt x="9125" y="3821"/>
                </a:lnTo>
                <a:lnTo>
                  <a:pt x="9125" y="3626"/>
                </a:lnTo>
                <a:lnTo>
                  <a:pt x="9076" y="3480"/>
                </a:lnTo>
                <a:lnTo>
                  <a:pt x="9027" y="3310"/>
                </a:lnTo>
                <a:lnTo>
                  <a:pt x="8930" y="3164"/>
                </a:lnTo>
                <a:lnTo>
                  <a:pt x="8784" y="2921"/>
                </a:lnTo>
                <a:lnTo>
                  <a:pt x="8711" y="2823"/>
                </a:lnTo>
                <a:lnTo>
                  <a:pt x="8662" y="2726"/>
                </a:lnTo>
                <a:lnTo>
                  <a:pt x="8662" y="2604"/>
                </a:lnTo>
                <a:lnTo>
                  <a:pt x="8662" y="2507"/>
                </a:lnTo>
                <a:lnTo>
                  <a:pt x="8711" y="2361"/>
                </a:lnTo>
                <a:lnTo>
                  <a:pt x="8784" y="2215"/>
                </a:lnTo>
                <a:lnTo>
                  <a:pt x="8954" y="1899"/>
                </a:lnTo>
                <a:lnTo>
                  <a:pt x="9076" y="1582"/>
                </a:lnTo>
                <a:lnTo>
                  <a:pt x="9125" y="1436"/>
                </a:lnTo>
                <a:lnTo>
                  <a:pt x="9149" y="1266"/>
                </a:lnTo>
                <a:lnTo>
                  <a:pt x="9149" y="1096"/>
                </a:lnTo>
                <a:lnTo>
                  <a:pt x="9125" y="901"/>
                </a:lnTo>
                <a:lnTo>
                  <a:pt x="9100" y="755"/>
                </a:lnTo>
                <a:lnTo>
                  <a:pt x="9052" y="609"/>
                </a:lnTo>
                <a:lnTo>
                  <a:pt x="8979" y="463"/>
                </a:lnTo>
                <a:lnTo>
                  <a:pt x="8881" y="341"/>
                </a:lnTo>
                <a:lnTo>
                  <a:pt x="8784" y="220"/>
                </a:lnTo>
                <a:lnTo>
                  <a:pt x="8662" y="122"/>
                </a:lnTo>
                <a:lnTo>
                  <a:pt x="8541" y="49"/>
                </a:lnTo>
                <a:lnTo>
                  <a:pt x="8395" y="1"/>
                </a:lnTo>
                <a:close/>
                <a:moveTo>
                  <a:pt x="6497" y="7982"/>
                </a:moveTo>
                <a:lnTo>
                  <a:pt x="6424" y="8079"/>
                </a:lnTo>
                <a:lnTo>
                  <a:pt x="6229" y="8055"/>
                </a:lnTo>
                <a:lnTo>
                  <a:pt x="5791" y="8030"/>
                </a:lnTo>
                <a:lnTo>
                  <a:pt x="6156" y="8006"/>
                </a:lnTo>
                <a:lnTo>
                  <a:pt x="6497" y="7982"/>
                </a:lnTo>
                <a:close/>
                <a:moveTo>
                  <a:pt x="10512" y="6911"/>
                </a:moveTo>
                <a:lnTo>
                  <a:pt x="11242" y="6960"/>
                </a:lnTo>
                <a:lnTo>
                  <a:pt x="11972" y="7009"/>
                </a:lnTo>
                <a:lnTo>
                  <a:pt x="12677" y="7106"/>
                </a:lnTo>
                <a:lnTo>
                  <a:pt x="13407" y="7228"/>
                </a:lnTo>
                <a:lnTo>
                  <a:pt x="14089" y="7374"/>
                </a:lnTo>
                <a:lnTo>
                  <a:pt x="14186" y="7422"/>
                </a:lnTo>
                <a:lnTo>
                  <a:pt x="14259" y="7471"/>
                </a:lnTo>
                <a:lnTo>
                  <a:pt x="14283" y="7520"/>
                </a:lnTo>
                <a:lnTo>
                  <a:pt x="14283" y="7593"/>
                </a:lnTo>
                <a:lnTo>
                  <a:pt x="14259" y="7666"/>
                </a:lnTo>
                <a:lnTo>
                  <a:pt x="14210" y="7714"/>
                </a:lnTo>
                <a:lnTo>
                  <a:pt x="14162" y="7787"/>
                </a:lnTo>
                <a:lnTo>
                  <a:pt x="14089" y="7836"/>
                </a:lnTo>
                <a:lnTo>
                  <a:pt x="13894" y="7909"/>
                </a:lnTo>
                <a:lnTo>
                  <a:pt x="13699" y="7958"/>
                </a:lnTo>
                <a:lnTo>
                  <a:pt x="13310" y="8030"/>
                </a:lnTo>
                <a:lnTo>
                  <a:pt x="12775" y="8079"/>
                </a:lnTo>
                <a:lnTo>
                  <a:pt x="12750" y="8006"/>
                </a:lnTo>
                <a:lnTo>
                  <a:pt x="12677" y="7982"/>
                </a:lnTo>
                <a:lnTo>
                  <a:pt x="12215" y="7860"/>
                </a:lnTo>
                <a:lnTo>
                  <a:pt x="11753" y="7787"/>
                </a:lnTo>
                <a:lnTo>
                  <a:pt x="11290" y="7714"/>
                </a:lnTo>
                <a:lnTo>
                  <a:pt x="10804" y="7666"/>
                </a:lnTo>
                <a:lnTo>
                  <a:pt x="9855" y="7617"/>
                </a:lnTo>
                <a:lnTo>
                  <a:pt x="8906" y="7593"/>
                </a:lnTo>
                <a:lnTo>
                  <a:pt x="7884" y="7593"/>
                </a:lnTo>
                <a:lnTo>
                  <a:pt x="6862" y="7641"/>
                </a:lnTo>
                <a:lnTo>
                  <a:pt x="6424" y="7666"/>
                </a:lnTo>
                <a:lnTo>
                  <a:pt x="5986" y="7714"/>
                </a:lnTo>
                <a:lnTo>
                  <a:pt x="5767" y="7739"/>
                </a:lnTo>
                <a:lnTo>
                  <a:pt x="5548" y="7787"/>
                </a:lnTo>
                <a:lnTo>
                  <a:pt x="5353" y="7860"/>
                </a:lnTo>
                <a:lnTo>
                  <a:pt x="5159" y="7933"/>
                </a:lnTo>
                <a:lnTo>
                  <a:pt x="5159" y="7958"/>
                </a:lnTo>
                <a:lnTo>
                  <a:pt x="5159" y="7982"/>
                </a:lnTo>
                <a:lnTo>
                  <a:pt x="5207" y="8006"/>
                </a:lnTo>
                <a:lnTo>
                  <a:pt x="5207" y="8006"/>
                </a:lnTo>
                <a:lnTo>
                  <a:pt x="4696" y="7958"/>
                </a:lnTo>
                <a:lnTo>
                  <a:pt x="4331" y="7933"/>
                </a:lnTo>
                <a:lnTo>
                  <a:pt x="3869" y="7909"/>
                </a:lnTo>
                <a:lnTo>
                  <a:pt x="3626" y="7860"/>
                </a:lnTo>
                <a:lnTo>
                  <a:pt x="3431" y="7787"/>
                </a:lnTo>
                <a:lnTo>
                  <a:pt x="3334" y="7739"/>
                </a:lnTo>
                <a:lnTo>
                  <a:pt x="3261" y="7666"/>
                </a:lnTo>
                <a:lnTo>
                  <a:pt x="3212" y="7617"/>
                </a:lnTo>
                <a:lnTo>
                  <a:pt x="3163" y="7520"/>
                </a:lnTo>
                <a:lnTo>
                  <a:pt x="3261" y="7471"/>
                </a:lnTo>
                <a:lnTo>
                  <a:pt x="3358" y="7398"/>
                </a:lnTo>
                <a:lnTo>
                  <a:pt x="3577" y="7325"/>
                </a:lnTo>
                <a:lnTo>
                  <a:pt x="3820" y="7301"/>
                </a:lnTo>
                <a:lnTo>
                  <a:pt x="4064" y="7276"/>
                </a:lnTo>
                <a:lnTo>
                  <a:pt x="5548" y="7130"/>
                </a:lnTo>
                <a:lnTo>
                  <a:pt x="6935" y="7009"/>
                </a:lnTo>
                <a:lnTo>
                  <a:pt x="8322" y="6936"/>
                </a:lnTo>
                <a:lnTo>
                  <a:pt x="9052" y="6911"/>
                </a:lnTo>
                <a:close/>
                <a:moveTo>
                  <a:pt x="7032" y="7933"/>
                </a:moveTo>
                <a:lnTo>
                  <a:pt x="6935" y="8079"/>
                </a:lnTo>
                <a:lnTo>
                  <a:pt x="6935" y="8103"/>
                </a:lnTo>
                <a:lnTo>
                  <a:pt x="6765" y="8079"/>
                </a:lnTo>
                <a:lnTo>
                  <a:pt x="6789" y="8030"/>
                </a:lnTo>
                <a:lnTo>
                  <a:pt x="6862" y="7958"/>
                </a:lnTo>
                <a:lnTo>
                  <a:pt x="6862" y="7933"/>
                </a:lnTo>
                <a:close/>
                <a:moveTo>
                  <a:pt x="7519" y="7909"/>
                </a:moveTo>
                <a:lnTo>
                  <a:pt x="7470" y="8006"/>
                </a:lnTo>
                <a:lnTo>
                  <a:pt x="7421" y="8103"/>
                </a:lnTo>
                <a:lnTo>
                  <a:pt x="7275" y="8103"/>
                </a:lnTo>
                <a:lnTo>
                  <a:pt x="7348" y="8006"/>
                </a:lnTo>
                <a:lnTo>
                  <a:pt x="7421" y="7909"/>
                </a:lnTo>
                <a:close/>
                <a:moveTo>
                  <a:pt x="8054" y="7909"/>
                </a:moveTo>
                <a:lnTo>
                  <a:pt x="7981" y="8006"/>
                </a:lnTo>
                <a:lnTo>
                  <a:pt x="7908" y="8103"/>
                </a:lnTo>
                <a:lnTo>
                  <a:pt x="7908" y="8128"/>
                </a:lnTo>
                <a:lnTo>
                  <a:pt x="7665" y="8128"/>
                </a:lnTo>
                <a:lnTo>
                  <a:pt x="7689" y="8030"/>
                </a:lnTo>
                <a:lnTo>
                  <a:pt x="7786" y="7909"/>
                </a:lnTo>
                <a:close/>
                <a:moveTo>
                  <a:pt x="8468" y="7909"/>
                </a:moveTo>
                <a:lnTo>
                  <a:pt x="8395" y="8006"/>
                </a:lnTo>
                <a:lnTo>
                  <a:pt x="8322" y="8128"/>
                </a:lnTo>
                <a:lnTo>
                  <a:pt x="8224" y="8128"/>
                </a:lnTo>
                <a:lnTo>
                  <a:pt x="8322" y="7909"/>
                </a:lnTo>
                <a:close/>
                <a:moveTo>
                  <a:pt x="8784" y="7909"/>
                </a:moveTo>
                <a:lnTo>
                  <a:pt x="8662" y="8128"/>
                </a:lnTo>
                <a:lnTo>
                  <a:pt x="8541" y="8128"/>
                </a:lnTo>
                <a:lnTo>
                  <a:pt x="8589" y="7909"/>
                </a:lnTo>
                <a:close/>
                <a:moveTo>
                  <a:pt x="10171" y="7958"/>
                </a:moveTo>
                <a:lnTo>
                  <a:pt x="10122" y="8006"/>
                </a:lnTo>
                <a:lnTo>
                  <a:pt x="10001" y="8128"/>
                </a:lnTo>
                <a:lnTo>
                  <a:pt x="9976" y="8128"/>
                </a:lnTo>
                <a:lnTo>
                  <a:pt x="10049" y="7958"/>
                </a:lnTo>
                <a:close/>
                <a:moveTo>
                  <a:pt x="10414" y="7982"/>
                </a:moveTo>
                <a:lnTo>
                  <a:pt x="10585" y="8006"/>
                </a:lnTo>
                <a:lnTo>
                  <a:pt x="10585" y="8055"/>
                </a:lnTo>
                <a:lnTo>
                  <a:pt x="10560" y="8128"/>
                </a:lnTo>
                <a:lnTo>
                  <a:pt x="10341" y="8128"/>
                </a:lnTo>
                <a:lnTo>
                  <a:pt x="10414" y="7982"/>
                </a:lnTo>
                <a:close/>
                <a:moveTo>
                  <a:pt x="10779" y="8006"/>
                </a:moveTo>
                <a:lnTo>
                  <a:pt x="11485" y="8103"/>
                </a:lnTo>
                <a:lnTo>
                  <a:pt x="10804" y="8128"/>
                </a:lnTo>
                <a:lnTo>
                  <a:pt x="10779" y="8055"/>
                </a:lnTo>
                <a:lnTo>
                  <a:pt x="10779" y="8006"/>
                </a:lnTo>
                <a:close/>
                <a:moveTo>
                  <a:pt x="9319" y="7909"/>
                </a:moveTo>
                <a:lnTo>
                  <a:pt x="9222" y="8030"/>
                </a:lnTo>
                <a:lnTo>
                  <a:pt x="9125" y="8152"/>
                </a:lnTo>
                <a:lnTo>
                  <a:pt x="8979" y="8152"/>
                </a:lnTo>
                <a:lnTo>
                  <a:pt x="9027" y="7909"/>
                </a:lnTo>
                <a:close/>
                <a:moveTo>
                  <a:pt x="9417" y="7909"/>
                </a:moveTo>
                <a:lnTo>
                  <a:pt x="9952" y="7958"/>
                </a:lnTo>
                <a:lnTo>
                  <a:pt x="9855" y="8103"/>
                </a:lnTo>
                <a:lnTo>
                  <a:pt x="9855" y="8128"/>
                </a:lnTo>
                <a:lnTo>
                  <a:pt x="9611" y="8128"/>
                </a:lnTo>
                <a:lnTo>
                  <a:pt x="9660" y="8030"/>
                </a:lnTo>
                <a:lnTo>
                  <a:pt x="9660" y="7982"/>
                </a:lnTo>
                <a:lnTo>
                  <a:pt x="9636" y="7958"/>
                </a:lnTo>
                <a:lnTo>
                  <a:pt x="9611" y="7933"/>
                </a:lnTo>
                <a:lnTo>
                  <a:pt x="9563" y="7958"/>
                </a:lnTo>
                <a:lnTo>
                  <a:pt x="9441" y="8103"/>
                </a:lnTo>
                <a:lnTo>
                  <a:pt x="9417" y="8152"/>
                </a:lnTo>
                <a:lnTo>
                  <a:pt x="9344" y="8152"/>
                </a:lnTo>
                <a:lnTo>
                  <a:pt x="9417" y="7933"/>
                </a:lnTo>
                <a:lnTo>
                  <a:pt x="9417" y="7909"/>
                </a:lnTo>
                <a:close/>
                <a:moveTo>
                  <a:pt x="1874" y="8955"/>
                </a:moveTo>
                <a:lnTo>
                  <a:pt x="2117" y="9004"/>
                </a:lnTo>
                <a:lnTo>
                  <a:pt x="2360" y="9052"/>
                </a:lnTo>
                <a:lnTo>
                  <a:pt x="2604" y="9052"/>
                </a:lnTo>
                <a:lnTo>
                  <a:pt x="2823" y="10342"/>
                </a:lnTo>
                <a:lnTo>
                  <a:pt x="3115" y="11607"/>
                </a:lnTo>
                <a:lnTo>
                  <a:pt x="3309" y="12362"/>
                </a:lnTo>
                <a:lnTo>
                  <a:pt x="3309" y="12362"/>
                </a:lnTo>
                <a:lnTo>
                  <a:pt x="3163" y="12167"/>
                </a:lnTo>
                <a:lnTo>
                  <a:pt x="2993" y="11997"/>
                </a:lnTo>
                <a:lnTo>
                  <a:pt x="2823" y="11826"/>
                </a:lnTo>
                <a:lnTo>
                  <a:pt x="2628" y="11656"/>
                </a:lnTo>
                <a:lnTo>
                  <a:pt x="2385" y="11486"/>
                </a:lnTo>
                <a:lnTo>
                  <a:pt x="2117" y="11315"/>
                </a:lnTo>
                <a:lnTo>
                  <a:pt x="1825" y="11145"/>
                </a:lnTo>
                <a:lnTo>
                  <a:pt x="1557" y="10950"/>
                </a:lnTo>
                <a:lnTo>
                  <a:pt x="1338" y="10731"/>
                </a:lnTo>
                <a:lnTo>
                  <a:pt x="1217" y="10610"/>
                </a:lnTo>
                <a:lnTo>
                  <a:pt x="1144" y="10464"/>
                </a:lnTo>
                <a:lnTo>
                  <a:pt x="1071" y="10342"/>
                </a:lnTo>
                <a:lnTo>
                  <a:pt x="998" y="10196"/>
                </a:lnTo>
                <a:lnTo>
                  <a:pt x="973" y="10050"/>
                </a:lnTo>
                <a:lnTo>
                  <a:pt x="949" y="9880"/>
                </a:lnTo>
                <a:lnTo>
                  <a:pt x="949" y="9734"/>
                </a:lnTo>
                <a:lnTo>
                  <a:pt x="998" y="9563"/>
                </a:lnTo>
                <a:lnTo>
                  <a:pt x="1046" y="9442"/>
                </a:lnTo>
                <a:lnTo>
                  <a:pt x="1119" y="9320"/>
                </a:lnTo>
                <a:lnTo>
                  <a:pt x="1241" y="9198"/>
                </a:lnTo>
                <a:lnTo>
                  <a:pt x="1338" y="9101"/>
                </a:lnTo>
                <a:lnTo>
                  <a:pt x="1484" y="9028"/>
                </a:lnTo>
                <a:lnTo>
                  <a:pt x="1630" y="8979"/>
                </a:lnTo>
                <a:lnTo>
                  <a:pt x="1752" y="8955"/>
                </a:lnTo>
                <a:close/>
                <a:moveTo>
                  <a:pt x="14137" y="15525"/>
                </a:moveTo>
                <a:lnTo>
                  <a:pt x="14405" y="15598"/>
                </a:lnTo>
                <a:lnTo>
                  <a:pt x="14405" y="15720"/>
                </a:lnTo>
                <a:lnTo>
                  <a:pt x="14405" y="15841"/>
                </a:lnTo>
                <a:lnTo>
                  <a:pt x="14381" y="15939"/>
                </a:lnTo>
                <a:lnTo>
                  <a:pt x="14356" y="16012"/>
                </a:lnTo>
                <a:lnTo>
                  <a:pt x="14283" y="16060"/>
                </a:lnTo>
                <a:lnTo>
                  <a:pt x="14235" y="16085"/>
                </a:lnTo>
                <a:lnTo>
                  <a:pt x="14137" y="16109"/>
                </a:lnTo>
                <a:lnTo>
                  <a:pt x="14040" y="16109"/>
                </a:lnTo>
                <a:lnTo>
                  <a:pt x="13529" y="16133"/>
                </a:lnTo>
                <a:lnTo>
                  <a:pt x="13018" y="16133"/>
                </a:lnTo>
                <a:lnTo>
                  <a:pt x="13213" y="15866"/>
                </a:lnTo>
                <a:lnTo>
                  <a:pt x="13383" y="15549"/>
                </a:lnTo>
                <a:lnTo>
                  <a:pt x="13797" y="15549"/>
                </a:lnTo>
                <a:lnTo>
                  <a:pt x="14137" y="15525"/>
                </a:lnTo>
                <a:close/>
                <a:moveTo>
                  <a:pt x="4623" y="15379"/>
                </a:moveTo>
                <a:lnTo>
                  <a:pt x="4891" y="15768"/>
                </a:lnTo>
                <a:lnTo>
                  <a:pt x="5183" y="16157"/>
                </a:lnTo>
                <a:lnTo>
                  <a:pt x="5183" y="16157"/>
                </a:lnTo>
                <a:lnTo>
                  <a:pt x="3796" y="16085"/>
                </a:lnTo>
                <a:lnTo>
                  <a:pt x="3674" y="16109"/>
                </a:lnTo>
                <a:lnTo>
                  <a:pt x="3577" y="16060"/>
                </a:lnTo>
                <a:lnTo>
                  <a:pt x="3504" y="15987"/>
                </a:lnTo>
                <a:lnTo>
                  <a:pt x="3455" y="15841"/>
                </a:lnTo>
                <a:lnTo>
                  <a:pt x="3772" y="15695"/>
                </a:lnTo>
                <a:lnTo>
                  <a:pt x="4185" y="15525"/>
                </a:lnTo>
                <a:lnTo>
                  <a:pt x="4623" y="15379"/>
                </a:lnTo>
                <a:close/>
                <a:moveTo>
                  <a:pt x="3017" y="7982"/>
                </a:moveTo>
                <a:lnTo>
                  <a:pt x="3163" y="8079"/>
                </a:lnTo>
                <a:lnTo>
                  <a:pt x="3309" y="8152"/>
                </a:lnTo>
                <a:lnTo>
                  <a:pt x="3480" y="8201"/>
                </a:lnTo>
                <a:lnTo>
                  <a:pt x="3650" y="8249"/>
                </a:lnTo>
                <a:lnTo>
                  <a:pt x="3991" y="8298"/>
                </a:lnTo>
                <a:lnTo>
                  <a:pt x="4331" y="8322"/>
                </a:lnTo>
                <a:lnTo>
                  <a:pt x="5329" y="8420"/>
                </a:lnTo>
                <a:lnTo>
                  <a:pt x="6302" y="8493"/>
                </a:lnTo>
                <a:lnTo>
                  <a:pt x="7300" y="8541"/>
                </a:lnTo>
                <a:lnTo>
                  <a:pt x="8297" y="8566"/>
                </a:lnTo>
                <a:lnTo>
                  <a:pt x="10293" y="8566"/>
                </a:lnTo>
                <a:lnTo>
                  <a:pt x="12288" y="8517"/>
                </a:lnTo>
                <a:lnTo>
                  <a:pt x="13067" y="8493"/>
                </a:lnTo>
                <a:lnTo>
                  <a:pt x="13432" y="8468"/>
                </a:lnTo>
                <a:lnTo>
                  <a:pt x="13821" y="8395"/>
                </a:lnTo>
                <a:lnTo>
                  <a:pt x="14016" y="8347"/>
                </a:lnTo>
                <a:lnTo>
                  <a:pt x="14235" y="8249"/>
                </a:lnTo>
                <a:lnTo>
                  <a:pt x="14454" y="8152"/>
                </a:lnTo>
                <a:lnTo>
                  <a:pt x="14648" y="8006"/>
                </a:lnTo>
                <a:lnTo>
                  <a:pt x="14648" y="8931"/>
                </a:lnTo>
                <a:lnTo>
                  <a:pt x="14478" y="8931"/>
                </a:lnTo>
                <a:lnTo>
                  <a:pt x="14308" y="8955"/>
                </a:lnTo>
                <a:lnTo>
                  <a:pt x="13943" y="9052"/>
                </a:lnTo>
                <a:lnTo>
                  <a:pt x="13334" y="9174"/>
                </a:lnTo>
                <a:lnTo>
                  <a:pt x="12726" y="9247"/>
                </a:lnTo>
                <a:lnTo>
                  <a:pt x="12458" y="9271"/>
                </a:lnTo>
                <a:lnTo>
                  <a:pt x="12191" y="9271"/>
                </a:lnTo>
                <a:lnTo>
                  <a:pt x="11655" y="9247"/>
                </a:lnTo>
                <a:lnTo>
                  <a:pt x="10585" y="9247"/>
                </a:lnTo>
                <a:lnTo>
                  <a:pt x="10536" y="9271"/>
                </a:lnTo>
                <a:lnTo>
                  <a:pt x="10536" y="9296"/>
                </a:lnTo>
                <a:lnTo>
                  <a:pt x="10536" y="9344"/>
                </a:lnTo>
                <a:lnTo>
                  <a:pt x="10560" y="9369"/>
                </a:lnTo>
                <a:lnTo>
                  <a:pt x="10828" y="9442"/>
                </a:lnTo>
                <a:lnTo>
                  <a:pt x="11096" y="9490"/>
                </a:lnTo>
                <a:lnTo>
                  <a:pt x="11363" y="9539"/>
                </a:lnTo>
                <a:lnTo>
                  <a:pt x="11631" y="9563"/>
                </a:lnTo>
                <a:lnTo>
                  <a:pt x="12191" y="9539"/>
                </a:lnTo>
                <a:lnTo>
                  <a:pt x="12726" y="9515"/>
                </a:lnTo>
                <a:lnTo>
                  <a:pt x="13213" y="9490"/>
                </a:lnTo>
                <a:lnTo>
                  <a:pt x="13724" y="9417"/>
                </a:lnTo>
                <a:lnTo>
                  <a:pt x="13967" y="9369"/>
                </a:lnTo>
                <a:lnTo>
                  <a:pt x="14210" y="9320"/>
                </a:lnTo>
                <a:lnTo>
                  <a:pt x="14429" y="9223"/>
                </a:lnTo>
                <a:lnTo>
                  <a:pt x="14648" y="9125"/>
                </a:lnTo>
                <a:lnTo>
                  <a:pt x="14648" y="9125"/>
                </a:lnTo>
                <a:lnTo>
                  <a:pt x="14600" y="9612"/>
                </a:lnTo>
                <a:lnTo>
                  <a:pt x="13748" y="9855"/>
                </a:lnTo>
                <a:lnTo>
                  <a:pt x="13310" y="9977"/>
                </a:lnTo>
                <a:lnTo>
                  <a:pt x="12872" y="10050"/>
                </a:lnTo>
                <a:lnTo>
                  <a:pt x="12410" y="10050"/>
                </a:lnTo>
                <a:lnTo>
                  <a:pt x="11947" y="10026"/>
                </a:lnTo>
                <a:lnTo>
                  <a:pt x="11485" y="9977"/>
                </a:lnTo>
                <a:lnTo>
                  <a:pt x="11266" y="9977"/>
                </a:lnTo>
                <a:lnTo>
                  <a:pt x="11047" y="10001"/>
                </a:lnTo>
                <a:lnTo>
                  <a:pt x="10974" y="10026"/>
                </a:lnTo>
                <a:lnTo>
                  <a:pt x="10950" y="10074"/>
                </a:lnTo>
                <a:lnTo>
                  <a:pt x="10950" y="10123"/>
                </a:lnTo>
                <a:lnTo>
                  <a:pt x="10998" y="10172"/>
                </a:lnTo>
                <a:lnTo>
                  <a:pt x="11217" y="10293"/>
                </a:lnTo>
                <a:lnTo>
                  <a:pt x="11461" y="10366"/>
                </a:lnTo>
                <a:lnTo>
                  <a:pt x="11704" y="10439"/>
                </a:lnTo>
                <a:lnTo>
                  <a:pt x="11996" y="10464"/>
                </a:lnTo>
                <a:lnTo>
                  <a:pt x="12264" y="10464"/>
                </a:lnTo>
                <a:lnTo>
                  <a:pt x="12531" y="10439"/>
                </a:lnTo>
                <a:lnTo>
                  <a:pt x="13042" y="10415"/>
                </a:lnTo>
                <a:lnTo>
                  <a:pt x="13432" y="10342"/>
                </a:lnTo>
                <a:lnTo>
                  <a:pt x="13821" y="10269"/>
                </a:lnTo>
                <a:lnTo>
                  <a:pt x="14210" y="10123"/>
                </a:lnTo>
                <a:lnTo>
                  <a:pt x="14551" y="9953"/>
                </a:lnTo>
                <a:lnTo>
                  <a:pt x="14551" y="10074"/>
                </a:lnTo>
                <a:lnTo>
                  <a:pt x="14454" y="10537"/>
                </a:lnTo>
                <a:lnTo>
                  <a:pt x="14113" y="10585"/>
                </a:lnTo>
                <a:lnTo>
                  <a:pt x="13772" y="10658"/>
                </a:lnTo>
                <a:lnTo>
                  <a:pt x="13456" y="10756"/>
                </a:lnTo>
                <a:lnTo>
                  <a:pt x="13140" y="10829"/>
                </a:lnTo>
                <a:lnTo>
                  <a:pt x="12702" y="10853"/>
                </a:lnTo>
                <a:lnTo>
                  <a:pt x="12264" y="10902"/>
                </a:lnTo>
                <a:lnTo>
                  <a:pt x="11826" y="10950"/>
                </a:lnTo>
                <a:lnTo>
                  <a:pt x="11607" y="10999"/>
                </a:lnTo>
                <a:lnTo>
                  <a:pt x="11412" y="11072"/>
                </a:lnTo>
                <a:lnTo>
                  <a:pt x="11388" y="11096"/>
                </a:lnTo>
                <a:lnTo>
                  <a:pt x="11412" y="11121"/>
                </a:lnTo>
                <a:lnTo>
                  <a:pt x="11607" y="11218"/>
                </a:lnTo>
                <a:lnTo>
                  <a:pt x="11826" y="11267"/>
                </a:lnTo>
                <a:lnTo>
                  <a:pt x="12045" y="11291"/>
                </a:lnTo>
                <a:lnTo>
                  <a:pt x="12288" y="11291"/>
                </a:lnTo>
                <a:lnTo>
                  <a:pt x="12750" y="11242"/>
                </a:lnTo>
                <a:lnTo>
                  <a:pt x="13188" y="11194"/>
                </a:lnTo>
                <a:lnTo>
                  <a:pt x="13748" y="11121"/>
                </a:lnTo>
                <a:lnTo>
                  <a:pt x="14064" y="11048"/>
                </a:lnTo>
                <a:lnTo>
                  <a:pt x="14356" y="10950"/>
                </a:lnTo>
                <a:lnTo>
                  <a:pt x="14162" y="11729"/>
                </a:lnTo>
                <a:lnTo>
                  <a:pt x="13845" y="11753"/>
                </a:lnTo>
                <a:lnTo>
                  <a:pt x="13553" y="11778"/>
                </a:lnTo>
                <a:lnTo>
                  <a:pt x="12921" y="11875"/>
                </a:lnTo>
                <a:lnTo>
                  <a:pt x="12653" y="11875"/>
                </a:lnTo>
                <a:lnTo>
                  <a:pt x="12337" y="11899"/>
                </a:lnTo>
                <a:lnTo>
                  <a:pt x="12191" y="11899"/>
                </a:lnTo>
                <a:lnTo>
                  <a:pt x="12069" y="11948"/>
                </a:lnTo>
                <a:lnTo>
                  <a:pt x="11923" y="11997"/>
                </a:lnTo>
                <a:lnTo>
                  <a:pt x="11801" y="12070"/>
                </a:lnTo>
                <a:lnTo>
                  <a:pt x="11801" y="12094"/>
                </a:lnTo>
                <a:lnTo>
                  <a:pt x="11801" y="12118"/>
                </a:lnTo>
                <a:lnTo>
                  <a:pt x="11923" y="12191"/>
                </a:lnTo>
                <a:lnTo>
                  <a:pt x="12069" y="12240"/>
                </a:lnTo>
                <a:lnTo>
                  <a:pt x="12191" y="12264"/>
                </a:lnTo>
                <a:lnTo>
                  <a:pt x="12653" y="12264"/>
                </a:lnTo>
                <a:lnTo>
                  <a:pt x="12921" y="12216"/>
                </a:lnTo>
                <a:lnTo>
                  <a:pt x="13505" y="12167"/>
                </a:lnTo>
                <a:lnTo>
                  <a:pt x="13772" y="12143"/>
                </a:lnTo>
                <a:lnTo>
                  <a:pt x="14064" y="12070"/>
                </a:lnTo>
                <a:lnTo>
                  <a:pt x="14064" y="12070"/>
                </a:lnTo>
                <a:lnTo>
                  <a:pt x="13943" y="12483"/>
                </a:lnTo>
                <a:lnTo>
                  <a:pt x="13845" y="12848"/>
                </a:lnTo>
                <a:lnTo>
                  <a:pt x="13724" y="12800"/>
                </a:lnTo>
                <a:lnTo>
                  <a:pt x="13626" y="12775"/>
                </a:lnTo>
                <a:lnTo>
                  <a:pt x="13383" y="12775"/>
                </a:lnTo>
                <a:lnTo>
                  <a:pt x="12896" y="12848"/>
                </a:lnTo>
                <a:lnTo>
                  <a:pt x="12337" y="12897"/>
                </a:lnTo>
                <a:lnTo>
                  <a:pt x="12069" y="12946"/>
                </a:lnTo>
                <a:lnTo>
                  <a:pt x="11777" y="13043"/>
                </a:lnTo>
                <a:lnTo>
                  <a:pt x="11753" y="13067"/>
                </a:lnTo>
                <a:lnTo>
                  <a:pt x="11753" y="13116"/>
                </a:lnTo>
                <a:lnTo>
                  <a:pt x="11777" y="13165"/>
                </a:lnTo>
                <a:lnTo>
                  <a:pt x="11801" y="13189"/>
                </a:lnTo>
                <a:lnTo>
                  <a:pt x="12069" y="13238"/>
                </a:lnTo>
                <a:lnTo>
                  <a:pt x="12361" y="13238"/>
                </a:lnTo>
                <a:lnTo>
                  <a:pt x="12896" y="13213"/>
                </a:lnTo>
                <a:lnTo>
                  <a:pt x="13334" y="13189"/>
                </a:lnTo>
                <a:lnTo>
                  <a:pt x="13578" y="13165"/>
                </a:lnTo>
                <a:lnTo>
                  <a:pt x="13675" y="13140"/>
                </a:lnTo>
                <a:lnTo>
                  <a:pt x="13772" y="13092"/>
                </a:lnTo>
                <a:lnTo>
                  <a:pt x="13772" y="13092"/>
                </a:lnTo>
                <a:lnTo>
                  <a:pt x="13505" y="13870"/>
                </a:lnTo>
                <a:lnTo>
                  <a:pt x="13310" y="13870"/>
                </a:lnTo>
                <a:lnTo>
                  <a:pt x="13115" y="13895"/>
                </a:lnTo>
                <a:lnTo>
                  <a:pt x="12896" y="13919"/>
                </a:lnTo>
                <a:lnTo>
                  <a:pt x="12702" y="13943"/>
                </a:lnTo>
                <a:lnTo>
                  <a:pt x="12483" y="13943"/>
                </a:lnTo>
                <a:lnTo>
                  <a:pt x="12239" y="13919"/>
                </a:lnTo>
                <a:lnTo>
                  <a:pt x="11777" y="13870"/>
                </a:lnTo>
                <a:lnTo>
                  <a:pt x="11753" y="13895"/>
                </a:lnTo>
                <a:lnTo>
                  <a:pt x="11753" y="13919"/>
                </a:lnTo>
                <a:lnTo>
                  <a:pt x="11947" y="14041"/>
                </a:lnTo>
                <a:lnTo>
                  <a:pt x="12142" y="14138"/>
                </a:lnTo>
                <a:lnTo>
                  <a:pt x="12361" y="14187"/>
                </a:lnTo>
                <a:lnTo>
                  <a:pt x="12604" y="14211"/>
                </a:lnTo>
                <a:lnTo>
                  <a:pt x="12775" y="14235"/>
                </a:lnTo>
                <a:lnTo>
                  <a:pt x="13188" y="14235"/>
                </a:lnTo>
                <a:lnTo>
                  <a:pt x="13383" y="14187"/>
                </a:lnTo>
                <a:lnTo>
                  <a:pt x="13383" y="14187"/>
                </a:lnTo>
                <a:lnTo>
                  <a:pt x="13286" y="14430"/>
                </a:lnTo>
                <a:lnTo>
                  <a:pt x="13261" y="14454"/>
                </a:lnTo>
                <a:lnTo>
                  <a:pt x="13237" y="14479"/>
                </a:lnTo>
                <a:lnTo>
                  <a:pt x="13213" y="14576"/>
                </a:lnTo>
                <a:lnTo>
                  <a:pt x="13140" y="14527"/>
                </a:lnTo>
                <a:lnTo>
                  <a:pt x="12872" y="14527"/>
                </a:lnTo>
                <a:lnTo>
                  <a:pt x="12507" y="14552"/>
                </a:lnTo>
                <a:lnTo>
                  <a:pt x="12288" y="14552"/>
                </a:lnTo>
                <a:lnTo>
                  <a:pt x="12069" y="14503"/>
                </a:lnTo>
                <a:lnTo>
                  <a:pt x="11850" y="14479"/>
                </a:lnTo>
                <a:lnTo>
                  <a:pt x="11631" y="14454"/>
                </a:lnTo>
                <a:lnTo>
                  <a:pt x="11582" y="14479"/>
                </a:lnTo>
                <a:lnTo>
                  <a:pt x="11558" y="14503"/>
                </a:lnTo>
                <a:lnTo>
                  <a:pt x="11558" y="14552"/>
                </a:lnTo>
                <a:lnTo>
                  <a:pt x="11582" y="14600"/>
                </a:lnTo>
                <a:lnTo>
                  <a:pt x="11655" y="14673"/>
                </a:lnTo>
                <a:lnTo>
                  <a:pt x="11753" y="14746"/>
                </a:lnTo>
                <a:lnTo>
                  <a:pt x="11947" y="14844"/>
                </a:lnTo>
                <a:lnTo>
                  <a:pt x="12166" y="14917"/>
                </a:lnTo>
                <a:lnTo>
                  <a:pt x="12410" y="14941"/>
                </a:lnTo>
                <a:lnTo>
                  <a:pt x="12750" y="14941"/>
                </a:lnTo>
                <a:lnTo>
                  <a:pt x="12945" y="14892"/>
                </a:lnTo>
                <a:lnTo>
                  <a:pt x="13115" y="14819"/>
                </a:lnTo>
                <a:lnTo>
                  <a:pt x="12872" y="15257"/>
                </a:lnTo>
                <a:lnTo>
                  <a:pt x="12750" y="15233"/>
                </a:lnTo>
                <a:lnTo>
                  <a:pt x="12629" y="15257"/>
                </a:lnTo>
                <a:lnTo>
                  <a:pt x="12385" y="15257"/>
                </a:lnTo>
                <a:lnTo>
                  <a:pt x="12191" y="15233"/>
                </a:lnTo>
                <a:lnTo>
                  <a:pt x="11996" y="15209"/>
                </a:lnTo>
                <a:lnTo>
                  <a:pt x="11801" y="15184"/>
                </a:lnTo>
                <a:lnTo>
                  <a:pt x="11631" y="15184"/>
                </a:lnTo>
                <a:lnTo>
                  <a:pt x="11582" y="15209"/>
                </a:lnTo>
                <a:lnTo>
                  <a:pt x="11607" y="15257"/>
                </a:lnTo>
                <a:lnTo>
                  <a:pt x="11655" y="15330"/>
                </a:lnTo>
                <a:lnTo>
                  <a:pt x="11728" y="15403"/>
                </a:lnTo>
                <a:lnTo>
                  <a:pt x="11801" y="15476"/>
                </a:lnTo>
                <a:lnTo>
                  <a:pt x="11899" y="15525"/>
                </a:lnTo>
                <a:lnTo>
                  <a:pt x="12093" y="15574"/>
                </a:lnTo>
                <a:lnTo>
                  <a:pt x="12288" y="15598"/>
                </a:lnTo>
                <a:lnTo>
                  <a:pt x="12458" y="15622"/>
                </a:lnTo>
                <a:lnTo>
                  <a:pt x="12653" y="15622"/>
                </a:lnTo>
                <a:lnTo>
                  <a:pt x="12458" y="15890"/>
                </a:lnTo>
                <a:lnTo>
                  <a:pt x="12264" y="15866"/>
                </a:lnTo>
                <a:lnTo>
                  <a:pt x="12045" y="15890"/>
                </a:lnTo>
                <a:lnTo>
                  <a:pt x="11826" y="15866"/>
                </a:lnTo>
                <a:lnTo>
                  <a:pt x="11631" y="15841"/>
                </a:lnTo>
                <a:lnTo>
                  <a:pt x="11558" y="15841"/>
                </a:lnTo>
                <a:lnTo>
                  <a:pt x="11461" y="15890"/>
                </a:lnTo>
                <a:lnTo>
                  <a:pt x="11509" y="15987"/>
                </a:lnTo>
                <a:lnTo>
                  <a:pt x="11607" y="16060"/>
                </a:lnTo>
                <a:lnTo>
                  <a:pt x="11728" y="16133"/>
                </a:lnTo>
                <a:lnTo>
                  <a:pt x="11850" y="16157"/>
                </a:lnTo>
                <a:lnTo>
                  <a:pt x="8930" y="16206"/>
                </a:lnTo>
                <a:lnTo>
                  <a:pt x="7324" y="16206"/>
                </a:lnTo>
                <a:lnTo>
                  <a:pt x="5694" y="16182"/>
                </a:lnTo>
                <a:lnTo>
                  <a:pt x="5718" y="16109"/>
                </a:lnTo>
                <a:lnTo>
                  <a:pt x="5718" y="16036"/>
                </a:lnTo>
                <a:lnTo>
                  <a:pt x="5694" y="15963"/>
                </a:lnTo>
                <a:lnTo>
                  <a:pt x="5645" y="15890"/>
                </a:lnTo>
                <a:lnTo>
                  <a:pt x="5305" y="15428"/>
                </a:lnTo>
                <a:lnTo>
                  <a:pt x="5013" y="14965"/>
                </a:lnTo>
                <a:lnTo>
                  <a:pt x="4721" y="14454"/>
                </a:lnTo>
                <a:lnTo>
                  <a:pt x="4477" y="13968"/>
                </a:lnTo>
                <a:lnTo>
                  <a:pt x="4258" y="13432"/>
                </a:lnTo>
                <a:lnTo>
                  <a:pt x="4064" y="12897"/>
                </a:lnTo>
                <a:lnTo>
                  <a:pt x="3869" y="12362"/>
                </a:lnTo>
                <a:lnTo>
                  <a:pt x="3723" y="11826"/>
                </a:lnTo>
                <a:lnTo>
                  <a:pt x="3553" y="11267"/>
                </a:lnTo>
                <a:lnTo>
                  <a:pt x="3431" y="10683"/>
                </a:lnTo>
                <a:lnTo>
                  <a:pt x="3163" y="9539"/>
                </a:lnTo>
                <a:lnTo>
                  <a:pt x="3090" y="9125"/>
                </a:lnTo>
                <a:lnTo>
                  <a:pt x="3042" y="8736"/>
                </a:lnTo>
                <a:lnTo>
                  <a:pt x="3017" y="8371"/>
                </a:lnTo>
                <a:lnTo>
                  <a:pt x="3017" y="7982"/>
                </a:lnTo>
                <a:close/>
                <a:moveTo>
                  <a:pt x="4258" y="14746"/>
                </a:moveTo>
                <a:lnTo>
                  <a:pt x="4502" y="15209"/>
                </a:lnTo>
                <a:lnTo>
                  <a:pt x="4064" y="15257"/>
                </a:lnTo>
                <a:lnTo>
                  <a:pt x="3626" y="15379"/>
                </a:lnTo>
                <a:lnTo>
                  <a:pt x="3455" y="15428"/>
                </a:lnTo>
                <a:lnTo>
                  <a:pt x="3285" y="15501"/>
                </a:lnTo>
                <a:lnTo>
                  <a:pt x="3115" y="15622"/>
                </a:lnTo>
                <a:lnTo>
                  <a:pt x="3042" y="15671"/>
                </a:lnTo>
                <a:lnTo>
                  <a:pt x="2993" y="15744"/>
                </a:lnTo>
                <a:lnTo>
                  <a:pt x="2944" y="15914"/>
                </a:lnTo>
                <a:lnTo>
                  <a:pt x="2944" y="16060"/>
                </a:lnTo>
                <a:lnTo>
                  <a:pt x="2993" y="16182"/>
                </a:lnTo>
                <a:lnTo>
                  <a:pt x="3066" y="16279"/>
                </a:lnTo>
                <a:lnTo>
                  <a:pt x="3163" y="16352"/>
                </a:lnTo>
                <a:lnTo>
                  <a:pt x="3309" y="16401"/>
                </a:lnTo>
                <a:lnTo>
                  <a:pt x="3455" y="16449"/>
                </a:lnTo>
                <a:lnTo>
                  <a:pt x="3601" y="16474"/>
                </a:lnTo>
                <a:lnTo>
                  <a:pt x="4283" y="16547"/>
                </a:lnTo>
                <a:lnTo>
                  <a:pt x="4988" y="16571"/>
                </a:lnTo>
                <a:lnTo>
                  <a:pt x="6375" y="16620"/>
                </a:lnTo>
                <a:lnTo>
                  <a:pt x="9125" y="16620"/>
                </a:lnTo>
                <a:lnTo>
                  <a:pt x="11801" y="16571"/>
                </a:lnTo>
                <a:lnTo>
                  <a:pt x="13018" y="16571"/>
                </a:lnTo>
                <a:lnTo>
                  <a:pt x="13626" y="16547"/>
                </a:lnTo>
                <a:lnTo>
                  <a:pt x="13943" y="16522"/>
                </a:lnTo>
                <a:lnTo>
                  <a:pt x="14235" y="16498"/>
                </a:lnTo>
                <a:lnTo>
                  <a:pt x="14381" y="16449"/>
                </a:lnTo>
                <a:lnTo>
                  <a:pt x="14527" y="16376"/>
                </a:lnTo>
                <a:lnTo>
                  <a:pt x="14673" y="16303"/>
                </a:lnTo>
                <a:lnTo>
                  <a:pt x="14819" y="16182"/>
                </a:lnTo>
                <a:lnTo>
                  <a:pt x="14916" y="16060"/>
                </a:lnTo>
                <a:lnTo>
                  <a:pt x="14965" y="15914"/>
                </a:lnTo>
                <a:lnTo>
                  <a:pt x="14965" y="15841"/>
                </a:lnTo>
                <a:lnTo>
                  <a:pt x="14965" y="15744"/>
                </a:lnTo>
                <a:lnTo>
                  <a:pt x="14940" y="15671"/>
                </a:lnTo>
                <a:lnTo>
                  <a:pt x="14916" y="15574"/>
                </a:lnTo>
                <a:lnTo>
                  <a:pt x="14794" y="15403"/>
                </a:lnTo>
                <a:lnTo>
                  <a:pt x="14648" y="15282"/>
                </a:lnTo>
                <a:lnTo>
                  <a:pt x="14478" y="15209"/>
                </a:lnTo>
                <a:lnTo>
                  <a:pt x="14308" y="15184"/>
                </a:lnTo>
                <a:lnTo>
                  <a:pt x="14137" y="15160"/>
                </a:lnTo>
                <a:lnTo>
                  <a:pt x="13553" y="15160"/>
                </a:lnTo>
                <a:lnTo>
                  <a:pt x="13699" y="14819"/>
                </a:lnTo>
                <a:lnTo>
                  <a:pt x="13724" y="14771"/>
                </a:lnTo>
                <a:lnTo>
                  <a:pt x="14454" y="14844"/>
                </a:lnTo>
                <a:lnTo>
                  <a:pt x="14794" y="14917"/>
                </a:lnTo>
                <a:lnTo>
                  <a:pt x="15135" y="14990"/>
                </a:lnTo>
                <a:lnTo>
                  <a:pt x="15500" y="15087"/>
                </a:lnTo>
                <a:lnTo>
                  <a:pt x="15816" y="15184"/>
                </a:lnTo>
                <a:lnTo>
                  <a:pt x="16157" y="15330"/>
                </a:lnTo>
                <a:lnTo>
                  <a:pt x="16497" y="15452"/>
                </a:lnTo>
                <a:lnTo>
                  <a:pt x="16741" y="15598"/>
                </a:lnTo>
                <a:lnTo>
                  <a:pt x="16911" y="15744"/>
                </a:lnTo>
                <a:lnTo>
                  <a:pt x="17033" y="15914"/>
                </a:lnTo>
                <a:lnTo>
                  <a:pt x="17081" y="16060"/>
                </a:lnTo>
                <a:lnTo>
                  <a:pt x="17081" y="16230"/>
                </a:lnTo>
                <a:lnTo>
                  <a:pt x="17008" y="16401"/>
                </a:lnTo>
                <a:lnTo>
                  <a:pt x="16911" y="16547"/>
                </a:lnTo>
                <a:lnTo>
                  <a:pt x="16789" y="16717"/>
                </a:lnTo>
                <a:lnTo>
                  <a:pt x="16643" y="16863"/>
                </a:lnTo>
                <a:lnTo>
                  <a:pt x="16449" y="17009"/>
                </a:lnTo>
                <a:lnTo>
                  <a:pt x="16059" y="17277"/>
                </a:lnTo>
                <a:lnTo>
                  <a:pt x="15670" y="17496"/>
                </a:lnTo>
                <a:lnTo>
                  <a:pt x="15305" y="17642"/>
                </a:lnTo>
                <a:lnTo>
                  <a:pt x="14965" y="17763"/>
                </a:lnTo>
                <a:lnTo>
                  <a:pt x="14600" y="17836"/>
                </a:lnTo>
                <a:lnTo>
                  <a:pt x="14259" y="17909"/>
                </a:lnTo>
                <a:lnTo>
                  <a:pt x="13894" y="17958"/>
                </a:lnTo>
                <a:lnTo>
                  <a:pt x="13140" y="18007"/>
                </a:lnTo>
                <a:lnTo>
                  <a:pt x="12410" y="18055"/>
                </a:lnTo>
                <a:lnTo>
                  <a:pt x="11558" y="18080"/>
                </a:lnTo>
                <a:lnTo>
                  <a:pt x="10706" y="18080"/>
                </a:lnTo>
                <a:lnTo>
                  <a:pt x="9027" y="18055"/>
                </a:lnTo>
                <a:lnTo>
                  <a:pt x="7324" y="18031"/>
                </a:lnTo>
                <a:lnTo>
                  <a:pt x="6473" y="18007"/>
                </a:lnTo>
                <a:lnTo>
                  <a:pt x="5645" y="17982"/>
                </a:lnTo>
                <a:lnTo>
                  <a:pt x="4794" y="17934"/>
                </a:lnTo>
                <a:lnTo>
                  <a:pt x="3942" y="17861"/>
                </a:lnTo>
                <a:lnTo>
                  <a:pt x="3115" y="17739"/>
                </a:lnTo>
                <a:lnTo>
                  <a:pt x="2287" y="17593"/>
                </a:lnTo>
                <a:lnTo>
                  <a:pt x="1898" y="17496"/>
                </a:lnTo>
                <a:lnTo>
                  <a:pt x="1509" y="17350"/>
                </a:lnTo>
                <a:lnTo>
                  <a:pt x="1168" y="17179"/>
                </a:lnTo>
                <a:lnTo>
                  <a:pt x="827" y="16985"/>
                </a:lnTo>
                <a:lnTo>
                  <a:pt x="633" y="16839"/>
                </a:lnTo>
                <a:lnTo>
                  <a:pt x="487" y="16668"/>
                </a:lnTo>
                <a:lnTo>
                  <a:pt x="365" y="16449"/>
                </a:lnTo>
                <a:lnTo>
                  <a:pt x="316" y="16328"/>
                </a:lnTo>
                <a:lnTo>
                  <a:pt x="316" y="16230"/>
                </a:lnTo>
                <a:lnTo>
                  <a:pt x="316" y="16085"/>
                </a:lnTo>
                <a:lnTo>
                  <a:pt x="341" y="15963"/>
                </a:lnTo>
                <a:lnTo>
                  <a:pt x="414" y="15866"/>
                </a:lnTo>
                <a:lnTo>
                  <a:pt x="511" y="15768"/>
                </a:lnTo>
                <a:lnTo>
                  <a:pt x="730" y="15622"/>
                </a:lnTo>
                <a:lnTo>
                  <a:pt x="949" y="15501"/>
                </a:lnTo>
                <a:lnTo>
                  <a:pt x="1314" y="15330"/>
                </a:lnTo>
                <a:lnTo>
                  <a:pt x="1728" y="15184"/>
                </a:lnTo>
                <a:lnTo>
                  <a:pt x="2141" y="15063"/>
                </a:lnTo>
                <a:lnTo>
                  <a:pt x="2555" y="14965"/>
                </a:lnTo>
                <a:lnTo>
                  <a:pt x="2993" y="14892"/>
                </a:lnTo>
                <a:lnTo>
                  <a:pt x="3407" y="14844"/>
                </a:lnTo>
                <a:lnTo>
                  <a:pt x="4258" y="14746"/>
                </a:lnTo>
                <a:close/>
                <a:moveTo>
                  <a:pt x="9076" y="6498"/>
                </a:moveTo>
                <a:lnTo>
                  <a:pt x="8103" y="6522"/>
                </a:lnTo>
                <a:lnTo>
                  <a:pt x="7129" y="6571"/>
                </a:lnTo>
                <a:lnTo>
                  <a:pt x="6156" y="6644"/>
                </a:lnTo>
                <a:lnTo>
                  <a:pt x="5183" y="6717"/>
                </a:lnTo>
                <a:lnTo>
                  <a:pt x="4526" y="6765"/>
                </a:lnTo>
                <a:lnTo>
                  <a:pt x="4161" y="6790"/>
                </a:lnTo>
                <a:lnTo>
                  <a:pt x="3796" y="6838"/>
                </a:lnTo>
                <a:lnTo>
                  <a:pt x="3431" y="6911"/>
                </a:lnTo>
                <a:lnTo>
                  <a:pt x="3285" y="6960"/>
                </a:lnTo>
                <a:lnTo>
                  <a:pt x="3115" y="7033"/>
                </a:lnTo>
                <a:lnTo>
                  <a:pt x="2993" y="7106"/>
                </a:lnTo>
                <a:lnTo>
                  <a:pt x="2847" y="7228"/>
                </a:lnTo>
                <a:lnTo>
                  <a:pt x="2750" y="7325"/>
                </a:lnTo>
                <a:lnTo>
                  <a:pt x="2652" y="7471"/>
                </a:lnTo>
                <a:lnTo>
                  <a:pt x="2628" y="7520"/>
                </a:lnTo>
                <a:lnTo>
                  <a:pt x="2628" y="7593"/>
                </a:lnTo>
                <a:lnTo>
                  <a:pt x="2652" y="7666"/>
                </a:lnTo>
                <a:lnTo>
                  <a:pt x="2579" y="7812"/>
                </a:lnTo>
                <a:lnTo>
                  <a:pt x="2555" y="7982"/>
                </a:lnTo>
                <a:lnTo>
                  <a:pt x="2531" y="8152"/>
                </a:lnTo>
                <a:lnTo>
                  <a:pt x="2506" y="8298"/>
                </a:lnTo>
                <a:lnTo>
                  <a:pt x="2360" y="8249"/>
                </a:lnTo>
                <a:lnTo>
                  <a:pt x="2214" y="8201"/>
                </a:lnTo>
                <a:lnTo>
                  <a:pt x="2044" y="8176"/>
                </a:lnTo>
                <a:lnTo>
                  <a:pt x="1874" y="8176"/>
                </a:lnTo>
                <a:lnTo>
                  <a:pt x="1557" y="8201"/>
                </a:lnTo>
                <a:lnTo>
                  <a:pt x="1265" y="8249"/>
                </a:lnTo>
                <a:lnTo>
                  <a:pt x="1046" y="8347"/>
                </a:lnTo>
                <a:lnTo>
                  <a:pt x="827" y="8468"/>
                </a:lnTo>
                <a:lnTo>
                  <a:pt x="657" y="8639"/>
                </a:lnTo>
                <a:lnTo>
                  <a:pt x="487" y="8833"/>
                </a:lnTo>
                <a:lnTo>
                  <a:pt x="365" y="9052"/>
                </a:lnTo>
                <a:lnTo>
                  <a:pt x="268" y="9271"/>
                </a:lnTo>
                <a:lnTo>
                  <a:pt x="195" y="9515"/>
                </a:lnTo>
                <a:lnTo>
                  <a:pt x="170" y="9758"/>
                </a:lnTo>
                <a:lnTo>
                  <a:pt x="170" y="10026"/>
                </a:lnTo>
                <a:lnTo>
                  <a:pt x="219" y="10293"/>
                </a:lnTo>
                <a:lnTo>
                  <a:pt x="292" y="10537"/>
                </a:lnTo>
                <a:lnTo>
                  <a:pt x="389" y="10780"/>
                </a:lnTo>
                <a:lnTo>
                  <a:pt x="535" y="10999"/>
                </a:lnTo>
                <a:lnTo>
                  <a:pt x="706" y="11194"/>
                </a:lnTo>
                <a:lnTo>
                  <a:pt x="900" y="11388"/>
                </a:lnTo>
                <a:lnTo>
                  <a:pt x="1095" y="11559"/>
                </a:lnTo>
                <a:lnTo>
                  <a:pt x="1363" y="11729"/>
                </a:lnTo>
                <a:lnTo>
                  <a:pt x="1606" y="11899"/>
                </a:lnTo>
                <a:lnTo>
                  <a:pt x="2117" y="12240"/>
                </a:lnTo>
                <a:lnTo>
                  <a:pt x="2409" y="12459"/>
                </a:lnTo>
                <a:lnTo>
                  <a:pt x="2531" y="12581"/>
                </a:lnTo>
                <a:lnTo>
                  <a:pt x="2652" y="12727"/>
                </a:lnTo>
                <a:lnTo>
                  <a:pt x="2725" y="12873"/>
                </a:lnTo>
                <a:lnTo>
                  <a:pt x="2774" y="13043"/>
                </a:lnTo>
                <a:lnTo>
                  <a:pt x="2750" y="13165"/>
                </a:lnTo>
                <a:lnTo>
                  <a:pt x="2725" y="13238"/>
                </a:lnTo>
                <a:lnTo>
                  <a:pt x="2677" y="13262"/>
                </a:lnTo>
                <a:lnTo>
                  <a:pt x="2604" y="13262"/>
                </a:lnTo>
                <a:lnTo>
                  <a:pt x="2531" y="13213"/>
                </a:lnTo>
                <a:lnTo>
                  <a:pt x="2458" y="13189"/>
                </a:lnTo>
                <a:lnTo>
                  <a:pt x="2312" y="13165"/>
                </a:lnTo>
                <a:lnTo>
                  <a:pt x="2190" y="13213"/>
                </a:lnTo>
                <a:lnTo>
                  <a:pt x="2068" y="13286"/>
                </a:lnTo>
                <a:lnTo>
                  <a:pt x="1995" y="13408"/>
                </a:lnTo>
                <a:lnTo>
                  <a:pt x="1971" y="13530"/>
                </a:lnTo>
                <a:lnTo>
                  <a:pt x="1971" y="13603"/>
                </a:lnTo>
                <a:lnTo>
                  <a:pt x="1995" y="13651"/>
                </a:lnTo>
                <a:lnTo>
                  <a:pt x="2020" y="13724"/>
                </a:lnTo>
                <a:lnTo>
                  <a:pt x="2093" y="13773"/>
                </a:lnTo>
                <a:lnTo>
                  <a:pt x="2263" y="13895"/>
                </a:lnTo>
                <a:lnTo>
                  <a:pt x="2458" y="13968"/>
                </a:lnTo>
                <a:lnTo>
                  <a:pt x="2677" y="13992"/>
                </a:lnTo>
                <a:lnTo>
                  <a:pt x="2871" y="13968"/>
                </a:lnTo>
                <a:lnTo>
                  <a:pt x="3066" y="13895"/>
                </a:lnTo>
                <a:lnTo>
                  <a:pt x="3236" y="13773"/>
                </a:lnTo>
                <a:lnTo>
                  <a:pt x="3309" y="13700"/>
                </a:lnTo>
                <a:lnTo>
                  <a:pt x="3358" y="13603"/>
                </a:lnTo>
                <a:lnTo>
                  <a:pt x="3431" y="13505"/>
                </a:lnTo>
                <a:lnTo>
                  <a:pt x="3455" y="13408"/>
                </a:lnTo>
                <a:lnTo>
                  <a:pt x="3504" y="13213"/>
                </a:lnTo>
                <a:lnTo>
                  <a:pt x="3504" y="13019"/>
                </a:lnTo>
                <a:lnTo>
                  <a:pt x="3650" y="13432"/>
                </a:lnTo>
                <a:lnTo>
                  <a:pt x="3820" y="13822"/>
                </a:lnTo>
                <a:lnTo>
                  <a:pt x="3991" y="14211"/>
                </a:lnTo>
                <a:lnTo>
                  <a:pt x="4185" y="14600"/>
                </a:lnTo>
                <a:lnTo>
                  <a:pt x="3723" y="14600"/>
                </a:lnTo>
                <a:lnTo>
                  <a:pt x="3285" y="14625"/>
                </a:lnTo>
                <a:lnTo>
                  <a:pt x="2823" y="14673"/>
                </a:lnTo>
                <a:lnTo>
                  <a:pt x="2385" y="14746"/>
                </a:lnTo>
                <a:lnTo>
                  <a:pt x="1922" y="14819"/>
                </a:lnTo>
                <a:lnTo>
                  <a:pt x="1484" y="14941"/>
                </a:lnTo>
                <a:lnTo>
                  <a:pt x="1071" y="15087"/>
                </a:lnTo>
                <a:lnTo>
                  <a:pt x="657" y="15282"/>
                </a:lnTo>
                <a:lnTo>
                  <a:pt x="487" y="15379"/>
                </a:lnTo>
                <a:lnTo>
                  <a:pt x="341" y="15476"/>
                </a:lnTo>
                <a:lnTo>
                  <a:pt x="219" y="15574"/>
                </a:lnTo>
                <a:lnTo>
                  <a:pt x="122" y="15695"/>
                </a:lnTo>
                <a:lnTo>
                  <a:pt x="49" y="15841"/>
                </a:lnTo>
                <a:lnTo>
                  <a:pt x="24" y="15963"/>
                </a:lnTo>
                <a:lnTo>
                  <a:pt x="0" y="16109"/>
                </a:lnTo>
                <a:lnTo>
                  <a:pt x="0" y="16255"/>
                </a:lnTo>
                <a:lnTo>
                  <a:pt x="24" y="16376"/>
                </a:lnTo>
                <a:lnTo>
                  <a:pt x="49" y="16522"/>
                </a:lnTo>
                <a:lnTo>
                  <a:pt x="122" y="16668"/>
                </a:lnTo>
                <a:lnTo>
                  <a:pt x="195" y="16790"/>
                </a:lnTo>
                <a:lnTo>
                  <a:pt x="292" y="16936"/>
                </a:lnTo>
                <a:lnTo>
                  <a:pt x="389" y="17058"/>
                </a:lnTo>
                <a:lnTo>
                  <a:pt x="511" y="17179"/>
                </a:lnTo>
                <a:lnTo>
                  <a:pt x="633" y="17301"/>
                </a:lnTo>
                <a:lnTo>
                  <a:pt x="827" y="17423"/>
                </a:lnTo>
                <a:lnTo>
                  <a:pt x="1046" y="17544"/>
                </a:lnTo>
                <a:lnTo>
                  <a:pt x="1241" y="17642"/>
                </a:lnTo>
                <a:lnTo>
                  <a:pt x="1460" y="17739"/>
                </a:lnTo>
                <a:lnTo>
                  <a:pt x="1922" y="17885"/>
                </a:lnTo>
                <a:lnTo>
                  <a:pt x="2409" y="18007"/>
                </a:lnTo>
                <a:lnTo>
                  <a:pt x="2896" y="18080"/>
                </a:lnTo>
                <a:lnTo>
                  <a:pt x="3382" y="18128"/>
                </a:lnTo>
                <a:lnTo>
                  <a:pt x="4331" y="18226"/>
                </a:lnTo>
                <a:lnTo>
                  <a:pt x="5451" y="18299"/>
                </a:lnTo>
                <a:lnTo>
                  <a:pt x="6570" y="18347"/>
                </a:lnTo>
                <a:lnTo>
                  <a:pt x="8833" y="18396"/>
                </a:lnTo>
                <a:lnTo>
                  <a:pt x="9928" y="18420"/>
                </a:lnTo>
                <a:lnTo>
                  <a:pt x="11047" y="18420"/>
                </a:lnTo>
                <a:lnTo>
                  <a:pt x="12142" y="18396"/>
                </a:lnTo>
                <a:lnTo>
                  <a:pt x="13261" y="18347"/>
                </a:lnTo>
                <a:lnTo>
                  <a:pt x="13675" y="18323"/>
                </a:lnTo>
                <a:lnTo>
                  <a:pt x="14113" y="18274"/>
                </a:lnTo>
                <a:lnTo>
                  <a:pt x="14527" y="18201"/>
                </a:lnTo>
                <a:lnTo>
                  <a:pt x="14965" y="18128"/>
                </a:lnTo>
                <a:lnTo>
                  <a:pt x="15378" y="18007"/>
                </a:lnTo>
                <a:lnTo>
                  <a:pt x="15767" y="17861"/>
                </a:lnTo>
                <a:lnTo>
                  <a:pt x="16157" y="17690"/>
                </a:lnTo>
                <a:lnTo>
                  <a:pt x="16546" y="17471"/>
                </a:lnTo>
                <a:lnTo>
                  <a:pt x="16814" y="17277"/>
                </a:lnTo>
                <a:lnTo>
                  <a:pt x="17057" y="17033"/>
                </a:lnTo>
                <a:lnTo>
                  <a:pt x="17276" y="16766"/>
                </a:lnTo>
                <a:lnTo>
                  <a:pt x="17349" y="16620"/>
                </a:lnTo>
                <a:lnTo>
                  <a:pt x="17422" y="16474"/>
                </a:lnTo>
                <a:lnTo>
                  <a:pt x="17471" y="16328"/>
                </a:lnTo>
                <a:lnTo>
                  <a:pt x="17495" y="16157"/>
                </a:lnTo>
                <a:lnTo>
                  <a:pt x="17495" y="16012"/>
                </a:lnTo>
                <a:lnTo>
                  <a:pt x="17471" y="15866"/>
                </a:lnTo>
                <a:lnTo>
                  <a:pt x="17398" y="15720"/>
                </a:lnTo>
                <a:lnTo>
                  <a:pt x="17325" y="15598"/>
                </a:lnTo>
                <a:lnTo>
                  <a:pt x="17179" y="15452"/>
                </a:lnTo>
                <a:lnTo>
                  <a:pt x="17033" y="15330"/>
                </a:lnTo>
                <a:lnTo>
                  <a:pt x="16692" y="15111"/>
                </a:lnTo>
                <a:lnTo>
                  <a:pt x="16327" y="14941"/>
                </a:lnTo>
                <a:lnTo>
                  <a:pt x="15938" y="14795"/>
                </a:lnTo>
                <a:lnTo>
                  <a:pt x="15524" y="14673"/>
                </a:lnTo>
                <a:lnTo>
                  <a:pt x="15110" y="14576"/>
                </a:lnTo>
                <a:lnTo>
                  <a:pt x="14697" y="14503"/>
                </a:lnTo>
                <a:lnTo>
                  <a:pt x="14283" y="14454"/>
                </a:lnTo>
                <a:lnTo>
                  <a:pt x="13870" y="14406"/>
                </a:lnTo>
                <a:lnTo>
                  <a:pt x="14040" y="13968"/>
                </a:lnTo>
                <a:lnTo>
                  <a:pt x="14186" y="13530"/>
                </a:lnTo>
                <a:lnTo>
                  <a:pt x="14454" y="12629"/>
                </a:lnTo>
                <a:lnTo>
                  <a:pt x="14794" y="11340"/>
                </a:lnTo>
                <a:lnTo>
                  <a:pt x="14916" y="10683"/>
                </a:lnTo>
                <a:lnTo>
                  <a:pt x="15038" y="10026"/>
                </a:lnTo>
                <a:lnTo>
                  <a:pt x="15135" y="9417"/>
                </a:lnTo>
                <a:lnTo>
                  <a:pt x="15159" y="9077"/>
                </a:lnTo>
                <a:lnTo>
                  <a:pt x="15159" y="8760"/>
                </a:lnTo>
                <a:lnTo>
                  <a:pt x="15159" y="8444"/>
                </a:lnTo>
                <a:lnTo>
                  <a:pt x="15110" y="8128"/>
                </a:lnTo>
                <a:lnTo>
                  <a:pt x="15038" y="7836"/>
                </a:lnTo>
                <a:lnTo>
                  <a:pt x="14940" y="7544"/>
                </a:lnTo>
                <a:lnTo>
                  <a:pt x="14916" y="7495"/>
                </a:lnTo>
                <a:lnTo>
                  <a:pt x="14892" y="7471"/>
                </a:lnTo>
                <a:lnTo>
                  <a:pt x="14794" y="7447"/>
                </a:lnTo>
                <a:lnTo>
                  <a:pt x="14746" y="7325"/>
                </a:lnTo>
                <a:lnTo>
                  <a:pt x="14673" y="7228"/>
                </a:lnTo>
                <a:lnTo>
                  <a:pt x="14600" y="7130"/>
                </a:lnTo>
                <a:lnTo>
                  <a:pt x="14478" y="7057"/>
                </a:lnTo>
                <a:lnTo>
                  <a:pt x="14235" y="6936"/>
                </a:lnTo>
                <a:lnTo>
                  <a:pt x="13943" y="6863"/>
                </a:lnTo>
                <a:lnTo>
                  <a:pt x="13626" y="6790"/>
                </a:lnTo>
                <a:lnTo>
                  <a:pt x="13310" y="6765"/>
                </a:lnTo>
                <a:lnTo>
                  <a:pt x="12823" y="6717"/>
                </a:lnTo>
                <a:lnTo>
                  <a:pt x="11899" y="6595"/>
                </a:lnTo>
                <a:lnTo>
                  <a:pt x="10950" y="6522"/>
                </a:lnTo>
                <a:lnTo>
                  <a:pt x="10025" y="6498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7" name="Google Shape;137;p19"/>
          <p:cNvSpPr txBox="1"/>
          <p:nvPr>
            <p:ph idx="12" type="sldNum"/>
          </p:nvPr>
        </p:nvSpPr>
        <p:spPr>
          <a:xfrm>
            <a:off x="4297650" y="4832975"/>
            <a:ext cx="548700" cy="3105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41" name="Shape 14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2" name="Google Shape;142;p20"/>
          <p:cNvSpPr txBox="1"/>
          <p:nvPr>
            <p:ph type="title"/>
          </p:nvPr>
        </p:nvSpPr>
        <p:spPr>
          <a:xfrm>
            <a:off x="-6025" y="967975"/>
            <a:ext cx="9156000" cy="857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A picture is worth a thousand words</a:t>
            </a:r>
            <a:endParaRPr/>
          </a:p>
        </p:txBody>
      </p:sp>
      <p:sp>
        <p:nvSpPr>
          <p:cNvPr id="143" name="Google Shape;143;p20"/>
          <p:cNvSpPr txBox="1"/>
          <p:nvPr>
            <p:ph idx="1" type="body"/>
          </p:nvPr>
        </p:nvSpPr>
        <p:spPr>
          <a:xfrm>
            <a:off x="3929475" y="2160150"/>
            <a:ext cx="4200300" cy="2075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A complex idea can be conveyed with just a single still image, namely making it possible to absorb large amounts of data quickly.</a:t>
            </a:r>
            <a:endParaRPr/>
          </a:p>
        </p:txBody>
      </p:sp>
      <p:pic>
        <p:nvPicPr>
          <p:cNvPr id="144" name="Google Shape;144;p20"/>
          <p:cNvPicPr preferRelativeResize="0"/>
          <p:nvPr/>
        </p:nvPicPr>
        <p:blipFill>
          <a:blip r:embed="rId3">
            <a:alphaModFix/>
          </a:blip>
          <a:stretch>
            <a:fillRect/>
          </a:stretch>
        </p:blipFill>
        <p:spPr>
          <a:xfrm>
            <a:off x="873425" y="1856006"/>
            <a:ext cx="2765701" cy="2765701"/>
          </a:xfrm>
          <a:prstGeom prst="rect">
            <a:avLst/>
          </a:prstGeom>
          <a:noFill/>
          <a:ln>
            <a:noFill/>
          </a:ln>
        </p:spPr>
      </p:pic>
      <p:sp>
        <p:nvSpPr>
          <p:cNvPr id="145" name="Google Shape;145;p20"/>
          <p:cNvSpPr/>
          <p:nvPr/>
        </p:nvSpPr>
        <p:spPr>
          <a:xfrm>
            <a:off x="4141750" y="281249"/>
            <a:ext cx="788694" cy="805193"/>
          </a:xfrm>
          <a:custGeom>
            <a:rect b="b" l="l" r="r" t="t"/>
            <a:pathLst>
              <a:path extrusionOk="0" h="69056" w="67641">
                <a:moveTo>
                  <a:pt x="49622" y="2736"/>
                </a:moveTo>
                <a:lnTo>
                  <a:pt x="49622" y="2736"/>
                </a:lnTo>
                <a:lnTo>
                  <a:pt x="49622" y="2736"/>
                </a:lnTo>
                <a:close/>
                <a:moveTo>
                  <a:pt x="59622" y="55565"/>
                </a:moveTo>
                <a:lnTo>
                  <a:pt x="59622" y="55565"/>
                </a:lnTo>
                <a:lnTo>
                  <a:pt x="59622" y="55565"/>
                </a:lnTo>
                <a:close/>
                <a:moveTo>
                  <a:pt x="35471" y="0"/>
                </a:moveTo>
                <a:lnTo>
                  <a:pt x="34433" y="95"/>
                </a:lnTo>
                <a:lnTo>
                  <a:pt x="33584" y="189"/>
                </a:lnTo>
                <a:lnTo>
                  <a:pt x="32735" y="378"/>
                </a:lnTo>
                <a:lnTo>
                  <a:pt x="32169" y="566"/>
                </a:lnTo>
                <a:lnTo>
                  <a:pt x="31509" y="472"/>
                </a:lnTo>
                <a:lnTo>
                  <a:pt x="30754" y="472"/>
                </a:lnTo>
                <a:lnTo>
                  <a:pt x="29339" y="566"/>
                </a:lnTo>
                <a:lnTo>
                  <a:pt x="27830" y="849"/>
                </a:lnTo>
                <a:lnTo>
                  <a:pt x="26320" y="1321"/>
                </a:lnTo>
                <a:lnTo>
                  <a:pt x="24811" y="1981"/>
                </a:lnTo>
                <a:lnTo>
                  <a:pt x="23207" y="2736"/>
                </a:lnTo>
                <a:lnTo>
                  <a:pt x="21698" y="3585"/>
                </a:lnTo>
                <a:lnTo>
                  <a:pt x="20188" y="4623"/>
                </a:lnTo>
                <a:lnTo>
                  <a:pt x="18679" y="5661"/>
                </a:lnTo>
                <a:lnTo>
                  <a:pt x="17170" y="6793"/>
                </a:lnTo>
                <a:lnTo>
                  <a:pt x="15754" y="8019"/>
                </a:lnTo>
                <a:lnTo>
                  <a:pt x="14434" y="9151"/>
                </a:lnTo>
                <a:lnTo>
                  <a:pt x="11981" y="11510"/>
                </a:lnTo>
                <a:lnTo>
                  <a:pt x="10000" y="13774"/>
                </a:lnTo>
                <a:lnTo>
                  <a:pt x="7736" y="16981"/>
                </a:lnTo>
                <a:lnTo>
                  <a:pt x="8019" y="16321"/>
                </a:lnTo>
                <a:lnTo>
                  <a:pt x="8302" y="15660"/>
                </a:lnTo>
                <a:lnTo>
                  <a:pt x="7736" y="16604"/>
                </a:lnTo>
                <a:lnTo>
                  <a:pt x="7075" y="17642"/>
                </a:lnTo>
                <a:lnTo>
                  <a:pt x="7170" y="17830"/>
                </a:lnTo>
                <a:lnTo>
                  <a:pt x="6509" y="18868"/>
                </a:lnTo>
                <a:lnTo>
                  <a:pt x="7075" y="17359"/>
                </a:lnTo>
                <a:lnTo>
                  <a:pt x="6132" y="19057"/>
                </a:lnTo>
                <a:lnTo>
                  <a:pt x="5189" y="20849"/>
                </a:lnTo>
                <a:lnTo>
                  <a:pt x="4434" y="22736"/>
                </a:lnTo>
                <a:lnTo>
                  <a:pt x="3679" y="24622"/>
                </a:lnTo>
                <a:lnTo>
                  <a:pt x="2453" y="28490"/>
                </a:lnTo>
                <a:lnTo>
                  <a:pt x="1321" y="32169"/>
                </a:lnTo>
                <a:lnTo>
                  <a:pt x="1509" y="32264"/>
                </a:lnTo>
                <a:lnTo>
                  <a:pt x="1604" y="32453"/>
                </a:lnTo>
                <a:lnTo>
                  <a:pt x="1604" y="32641"/>
                </a:lnTo>
                <a:lnTo>
                  <a:pt x="1509" y="32924"/>
                </a:lnTo>
                <a:lnTo>
                  <a:pt x="1226" y="33396"/>
                </a:lnTo>
                <a:lnTo>
                  <a:pt x="1038" y="33585"/>
                </a:lnTo>
                <a:lnTo>
                  <a:pt x="1038" y="33773"/>
                </a:lnTo>
                <a:lnTo>
                  <a:pt x="1038" y="35000"/>
                </a:lnTo>
                <a:lnTo>
                  <a:pt x="849" y="36132"/>
                </a:lnTo>
                <a:lnTo>
                  <a:pt x="660" y="37358"/>
                </a:lnTo>
                <a:lnTo>
                  <a:pt x="472" y="38867"/>
                </a:lnTo>
                <a:lnTo>
                  <a:pt x="283" y="38301"/>
                </a:lnTo>
                <a:lnTo>
                  <a:pt x="94" y="39811"/>
                </a:lnTo>
                <a:lnTo>
                  <a:pt x="0" y="41509"/>
                </a:lnTo>
                <a:lnTo>
                  <a:pt x="94" y="43301"/>
                </a:lnTo>
                <a:lnTo>
                  <a:pt x="283" y="44056"/>
                </a:lnTo>
                <a:lnTo>
                  <a:pt x="472" y="44622"/>
                </a:lnTo>
                <a:lnTo>
                  <a:pt x="566" y="45660"/>
                </a:lnTo>
                <a:lnTo>
                  <a:pt x="755" y="46792"/>
                </a:lnTo>
                <a:lnTo>
                  <a:pt x="1226" y="48962"/>
                </a:lnTo>
                <a:lnTo>
                  <a:pt x="1981" y="51037"/>
                </a:lnTo>
                <a:lnTo>
                  <a:pt x="2924" y="53112"/>
                </a:lnTo>
                <a:lnTo>
                  <a:pt x="4057" y="55094"/>
                </a:lnTo>
                <a:lnTo>
                  <a:pt x="5283" y="56980"/>
                </a:lnTo>
                <a:lnTo>
                  <a:pt x="6698" y="58678"/>
                </a:lnTo>
                <a:lnTo>
                  <a:pt x="8113" y="60282"/>
                </a:lnTo>
                <a:lnTo>
                  <a:pt x="9056" y="61131"/>
                </a:lnTo>
                <a:lnTo>
                  <a:pt x="10000" y="61980"/>
                </a:lnTo>
                <a:lnTo>
                  <a:pt x="11038" y="62829"/>
                </a:lnTo>
                <a:lnTo>
                  <a:pt x="12075" y="63584"/>
                </a:lnTo>
                <a:lnTo>
                  <a:pt x="14339" y="64905"/>
                </a:lnTo>
                <a:lnTo>
                  <a:pt x="16604" y="66131"/>
                </a:lnTo>
                <a:lnTo>
                  <a:pt x="19056" y="67169"/>
                </a:lnTo>
                <a:lnTo>
                  <a:pt x="21509" y="67923"/>
                </a:lnTo>
                <a:lnTo>
                  <a:pt x="24056" y="68584"/>
                </a:lnTo>
                <a:lnTo>
                  <a:pt x="26603" y="69055"/>
                </a:lnTo>
                <a:lnTo>
                  <a:pt x="27830" y="69055"/>
                </a:lnTo>
                <a:lnTo>
                  <a:pt x="30188" y="68867"/>
                </a:lnTo>
                <a:lnTo>
                  <a:pt x="33113" y="68678"/>
                </a:lnTo>
                <a:lnTo>
                  <a:pt x="36509" y="68301"/>
                </a:lnTo>
                <a:lnTo>
                  <a:pt x="39811" y="67923"/>
                </a:lnTo>
                <a:lnTo>
                  <a:pt x="42735" y="67452"/>
                </a:lnTo>
                <a:lnTo>
                  <a:pt x="44905" y="66980"/>
                </a:lnTo>
                <a:lnTo>
                  <a:pt x="45565" y="66791"/>
                </a:lnTo>
                <a:lnTo>
                  <a:pt x="45943" y="66508"/>
                </a:lnTo>
                <a:lnTo>
                  <a:pt x="47358" y="65942"/>
                </a:lnTo>
                <a:lnTo>
                  <a:pt x="48018" y="65565"/>
                </a:lnTo>
                <a:lnTo>
                  <a:pt x="48678" y="65188"/>
                </a:lnTo>
                <a:lnTo>
                  <a:pt x="47924" y="65471"/>
                </a:lnTo>
                <a:lnTo>
                  <a:pt x="51509" y="62924"/>
                </a:lnTo>
                <a:lnTo>
                  <a:pt x="53301" y="61508"/>
                </a:lnTo>
                <a:lnTo>
                  <a:pt x="55093" y="59905"/>
                </a:lnTo>
                <a:lnTo>
                  <a:pt x="55093" y="59905"/>
                </a:lnTo>
                <a:lnTo>
                  <a:pt x="54810" y="60376"/>
                </a:lnTo>
                <a:lnTo>
                  <a:pt x="54339" y="60754"/>
                </a:lnTo>
                <a:lnTo>
                  <a:pt x="55376" y="59999"/>
                </a:lnTo>
                <a:lnTo>
                  <a:pt x="56320" y="59056"/>
                </a:lnTo>
                <a:lnTo>
                  <a:pt x="57075" y="58395"/>
                </a:lnTo>
                <a:lnTo>
                  <a:pt x="57169" y="58207"/>
                </a:lnTo>
                <a:lnTo>
                  <a:pt x="57075" y="58207"/>
                </a:lnTo>
                <a:lnTo>
                  <a:pt x="57924" y="57546"/>
                </a:lnTo>
                <a:lnTo>
                  <a:pt x="58678" y="56697"/>
                </a:lnTo>
                <a:lnTo>
                  <a:pt x="59339" y="55754"/>
                </a:lnTo>
                <a:lnTo>
                  <a:pt x="59905" y="54905"/>
                </a:lnTo>
                <a:lnTo>
                  <a:pt x="59716" y="54999"/>
                </a:lnTo>
                <a:lnTo>
                  <a:pt x="59622" y="54999"/>
                </a:lnTo>
                <a:lnTo>
                  <a:pt x="59810" y="54622"/>
                </a:lnTo>
                <a:lnTo>
                  <a:pt x="59150" y="55565"/>
                </a:lnTo>
                <a:lnTo>
                  <a:pt x="59527" y="55094"/>
                </a:lnTo>
                <a:lnTo>
                  <a:pt x="59433" y="55377"/>
                </a:lnTo>
                <a:lnTo>
                  <a:pt x="58867" y="56037"/>
                </a:lnTo>
                <a:lnTo>
                  <a:pt x="59056" y="55660"/>
                </a:lnTo>
                <a:lnTo>
                  <a:pt x="59056" y="55660"/>
                </a:lnTo>
                <a:lnTo>
                  <a:pt x="58678" y="56037"/>
                </a:lnTo>
                <a:lnTo>
                  <a:pt x="59810" y="54339"/>
                </a:lnTo>
                <a:lnTo>
                  <a:pt x="60282" y="53490"/>
                </a:lnTo>
                <a:lnTo>
                  <a:pt x="60282" y="53301"/>
                </a:lnTo>
                <a:lnTo>
                  <a:pt x="60188" y="53395"/>
                </a:lnTo>
                <a:lnTo>
                  <a:pt x="60188" y="53395"/>
                </a:lnTo>
                <a:lnTo>
                  <a:pt x="60565" y="52924"/>
                </a:lnTo>
                <a:lnTo>
                  <a:pt x="61037" y="52452"/>
                </a:lnTo>
                <a:lnTo>
                  <a:pt x="61886" y="51509"/>
                </a:lnTo>
                <a:lnTo>
                  <a:pt x="61508" y="52452"/>
                </a:lnTo>
                <a:lnTo>
                  <a:pt x="60848" y="53584"/>
                </a:lnTo>
                <a:lnTo>
                  <a:pt x="59622" y="55565"/>
                </a:lnTo>
                <a:lnTo>
                  <a:pt x="60376" y="54528"/>
                </a:lnTo>
                <a:lnTo>
                  <a:pt x="60942" y="53678"/>
                </a:lnTo>
                <a:lnTo>
                  <a:pt x="61980" y="51792"/>
                </a:lnTo>
                <a:lnTo>
                  <a:pt x="61886" y="51886"/>
                </a:lnTo>
                <a:lnTo>
                  <a:pt x="61886" y="51697"/>
                </a:lnTo>
                <a:lnTo>
                  <a:pt x="62169" y="51037"/>
                </a:lnTo>
                <a:lnTo>
                  <a:pt x="62735" y="49999"/>
                </a:lnTo>
                <a:lnTo>
                  <a:pt x="61508" y="51603"/>
                </a:lnTo>
                <a:lnTo>
                  <a:pt x="61603" y="51037"/>
                </a:lnTo>
                <a:lnTo>
                  <a:pt x="61697" y="50377"/>
                </a:lnTo>
                <a:lnTo>
                  <a:pt x="62169" y="48962"/>
                </a:lnTo>
                <a:lnTo>
                  <a:pt x="62829" y="47358"/>
                </a:lnTo>
                <a:lnTo>
                  <a:pt x="63678" y="45565"/>
                </a:lnTo>
                <a:lnTo>
                  <a:pt x="65376" y="42169"/>
                </a:lnTo>
                <a:lnTo>
                  <a:pt x="66131" y="40660"/>
                </a:lnTo>
                <a:lnTo>
                  <a:pt x="66697" y="39339"/>
                </a:lnTo>
                <a:lnTo>
                  <a:pt x="66603" y="39528"/>
                </a:lnTo>
                <a:lnTo>
                  <a:pt x="66697" y="39056"/>
                </a:lnTo>
                <a:lnTo>
                  <a:pt x="66791" y="38962"/>
                </a:lnTo>
                <a:lnTo>
                  <a:pt x="66791" y="39056"/>
                </a:lnTo>
                <a:lnTo>
                  <a:pt x="66886" y="38584"/>
                </a:lnTo>
                <a:lnTo>
                  <a:pt x="66791" y="38867"/>
                </a:lnTo>
                <a:lnTo>
                  <a:pt x="66980" y="38207"/>
                </a:lnTo>
                <a:lnTo>
                  <a:pt x="67169" y="37264"/>
                </a:lnTo>
                <a:lnTo>
                  <a:pt x="67263" y="36415"/>
                </a:lnTo>
                <a:lnTo>
                  <a:pt x="67357" y="36509"/>
                </a:lnTo>
                <a:lnTo>
                  <a:pt x="67452" y="36509"/>
                </a:lnTo>
                <a:lnTo>
                  <a:pt x="67546" y="35943"/>
                </a:lnTo>
                <a:lnTo>
                  <a:pt x="67546" y="34811"/>
                </a:lnTo>
                <a:lnTo>
                  <a:pt x="67640" y="31037"/>
                </a:lnTo>
                <a:lnTo>
                  <a:pt x="67640" y="28490"/>
                </a:lnTo>
                <a:lnTo>
                  <a:pt x="67546" y="27736"/>
                </a:lnTo>
                <a:lnTo>
                  <a:pt x="67546" y="27547"/>
                </a:lnTo>
                <a:lnTo>
                  <a:pt x="67452" y="27547"/>
                </a:lnTo>
                <a:lnTo>
                  <a:pt x="67074" y="26792"/>
                </a:lnTo>
                <a:lnTo>
                  <a:pt x="66791" y="25660"/>
                </a:lnTo>
                <a:lnTo>
                  <a:pt x="66508" y="24528"/>
                </a:lnTo>
                <a:lnTo>
                  <a:pt x="66414" y="23585"/>
                </a:lnTo>
                <a:lnTo>
                  <a:pt x="66320" y="23679"/>
                </a:lnTo>
                <a:lnTo>
                  <a:pt x="66320" y="23490"/>
                </a:lnTo>
                <a:lnTo>
                  <a:pt x="65942" y="22924"/>
                </a:lnTo>
                <a:lnTo>
                  <a:pt x="65565" y="22358"/>
                </a:lnTo>
                <a:lnTo>
                  <a:pt x="64527" y="21132"/>
                </a:lnTo>
                <a:lnTo>
                  <a:pt x="63584" y="19906"/>
                </a:lnTo>
                <a:lnTo>
                  <a:pt x="63207" y="19340"/>
                </a:lnTo>
                <a:lnTo>
                  <a:pt x="63018" y="18774"/>
                </a:lnTo>
                <a:lnTo>
                  <a:pt x="63112" y="18962"/>
                </a:lnTo>
                <a:lnTo>
                  <a:pt x="63301" y="19057"/>
                </a:lnTo>
                <a:lnTo>
                  <a:pt x="63301" y="19057"/>
                </a:lnTo>
                <a:lnTo>
                  <a:pt x="63207" y="18868"/>
                </a:lnTo>
                <a:lnTo>
                  <a:pt x="62923" y="18491"/>
                </a:lnTo>
                <a:lnTo>
                  <a:pt x="61980" y="17453"/>
                </a:lnTo>
                <a:lnTo>
                  <a:pt x="61037" y="16509"/>
                </a:lnTo>
                <a:lnTo>
                  <a:pt x="61037" y="16698"/>
                </a:lnTo>
                <a:lnTo>
                  <a:pt x="61037" y="16887"/>
                </a:lnTo>
                <a:lnTo>
                  <a:pt x="60093" y="15943"/>
                </a:lnTo>
                <a:lnTo>
                  <a:pt x="60376" y="16321"/>
                </a:lnTo>
                <a:lnTo>
                  <a:pt x="59527" y="15377"/>
                </a:lnTo>
                <a:lnTo>
                  <a:pt x="59056" y="14906"/>
                </a:lnTo>
                <a:lnTo>
                  <a:pt x="59244" y="14906"/>
                </a:lnTo>
                <a:lnTo>
                  <a:pt x="59905" y="15472"/>
                </a:lnTo>
                <a:lnTo>
                  <a:pt x="59905" y="15472"/>
                </a:lnTo>
                <a:lnTo>
                  <a:pt x="57641" y="13396"/>
                </a:lnTo>
                <a:lnTo>
                  <a:pt x="58112" y="13868"/>
                </a:lnTo>
                <a:lnTo>
                  <a:pt x="56886" y="13019"/>
                </a:lnTo>
                <a:lnTo>
                  <a:pt x="55754" y="12453"/>
                </a:lnTo>
                <a:lnTo>
                  <a:pt x="56603" y="13113"/>
                </a:lnTo>
                <a:lnTo>
                  <a:pt x="57452" y="13774"/>
                </a:lnTo>
                <a:lnTo>
                  <a:pt x="58961" y="15283"/>
                </a:lnTo>
                <a:lnTo>
                  <a:pt x="60376" y="16604"/>
                </a:lnTo>
                <a:lnTo>
                  <a:pt x="61225" y="17264"/>
                </a:lnTo>
                <a:lnTo>
                  <a:pt x="62074" y="17925"/>
                </a:lnTo>
                <a:lnTo>
                  <a:pt x="62074" y="17925"/>
                </a:lnTo>
                <a:lnTo>
                  <a:pt x="61414" y="17547"/>
                </a:lnTo>
                <a:lnTo>
                  <a:pt x="60659" y="16981"/>
                </a:lnTo>
                <a:lnTo>
                  <a:pt x="60754" y="17264"/>
                </a:lnTo>
                <a:lnTo>
                  <a:pt x="60942" y="17642"/>
                </a:lnTo>
                <a:lnTo>
                  <a:pt x="61980" y="19151"/>
                </a:lnTo>
                <a:lnTo>
                  <a:pt x="63301" y="20943"/>
                </a:lnTo>
                <a:lnTo>
                  <a:pt x="63207" y="20943"/>
                </a:lnTo>
                <a:lnTo>
                  <a:pt x="63395" y="21038"/>
                </a:lnTo>
                <a:lnTo>
                  <a:pt x="63490" y="21321"/>
                </a:lnTo>
                <a:lnTo>
                  <a:pt x="63678" y="21604"/>
                </a:lnTo>
                <a:lnTo>
                  <a:pt x="63773" y="21698"/>
                </a:lnTo>
                <a:lnTo>
                  <a:pt x="63584" y="21321"/>
                </a:lnTo>
                <a:lnTo>
                  <a:pt x="63584" y="21321"/>
                </a:lnTo>
                <a:lnTo>
                  <a:pt x="64244" y="22170"/>
                </a:lnTo>
                <a:lnTo>
                  <a:pt x="64716" y="22641"/>
                </a:lnTo>
                <a:lnTo>
                  <a:pt x="64905" y="22830"/>
                </a:lnTo>
                <a:lnTo>
                  <a:pt x="64999" y="22830"/>
                </a:lnTo>
                <a:lnTo>
                  <a:pt x="64999" y="22641"/>
                </a:lnTo>
                <a:lnTo>
                  <a:pt x="64905" y="22358"/>
                </a:lnTo>
                <a:lnTo>
                  <a:pt x="65282" y="23207"/>
                </a:lnTo>
                <a:lnTo>
                  <a:pt x="65565" y="24056"/>
                </a:lnTo>
                <a:lnTo>
                  <a:pt x="66225" y="25943"/>
                </a:lnTo>
                <a:lnTo>
                  <a:pt x="66697" y="27830"/>
                </a:lnTo>
                <a:lnTo>
                  <a:pt x="66886" y="28490"/>
                </a:lnTo>
                <a:lnTo>
                  <a:pt x="66980" y="28868"/>
                </a:lnTo>
                <a:lnTo>
                  <a:pt x="66886" y="28962"/>
                </a:lnTo>
                <a:lnTo>
                  <a:pt x="66697" y="28679"/>
                </a:lnTo>
                <a:lnTo>
                  <a:pt x="66697" y="29245"/>
                </a:lnTo>
                <a:lnTo>
                  <a:pt x="66791" y="29905"/>
                </a:lnTo>
                <a:lnTo>
                  <a:pt x="66886" y="29905"/>
                </a:lnTo>
                <a:lnTo>
                  <a:pt x="66886" y="30094"/>
                </a:lnTo>
                <a:lnTo>
                  <a:pt x="66886" y="30566"/>
                </a:lnTo>
                <a:lnTo>
                  <a:pt x="66697" y="30377"/>
                </a:lnTo>
                <a:lnTo>
                  <a:pt x="66603" y="30188"/>
                </a:lnTo>
                <a:lnTo>
                  <a:pt x="66603" y="30094"/>
                </a:lnTo>
                <a:lnTo>
                  <a:pt x="66697" y="29905"/>
                </a:lnTo>
                <a:lnTo>
                  <a:pt x="66508" y="28679"/>
                </a:lnTo>
                <a:lnTo>
                  <a:pt x="66225" y="27358"/>
                </a:lnTo>
                <a:lnTo>
                  <a:pt x="66603" y="30283"/>
                </a:lnTo>
                <a:lnTo>
                  <a:pt x="66697" y="31792"/>
                </a:lnTo>
                <a:lnTo>
                  <a:pt x="66697" y="33302"/>
                </a:lnTo>
                <a:lnTo>
                  <a:pt x="66603" y="34717"/>
                </a:lnTo>
                <a:lnTo>
                  <a:pt x="66414" y="36226"/>
                </a:lnTo>
                <a:lnTo>
                  <a:pt x="66131" y="37547"/>
                </a:lnTo>
                <a:lnTo>
                  <a:pt x="65659" y="38962"/>
                </a:lnTo>
                <a:lnTo>
                  <a:pt x="65848" y="38584"/>
                </a:lnTo>
                <a:lnTo>
                  <a:pt x="65942" y="38584"/>
                </a:lnTo>
                <a:lnTo>
                  <a:pt x="65848" y="39245"/>
                </a:lnTo>
                <a:lnTo>
                  <a:pt x="65565" y="40188"/>
                </a:lnTo>
                <a:lnTo>
                  <a:pt x="65471" y="40471"/>
                </a:lnTo>
                <a:lnTo>
                  <a:pt x="65282" y="40660"/>
                </a:lnTo>
                <a:lnTo>
                  <a:pt x="65282" y="40566"/>
                </a:lnTo>
                <a:lnTo>
                  <a:pt x="65093" y="41132"/>
                </a:lnTo>
                <a:lnTo>
                  <a:pt x="64433" y="43018"/>
                </a:lnTo>
                <a:lnTo>
                  <a:pt x="63678" y="45282"/>
                </a:lnTo>
                <a:lnTo>
                  <a:pt x="62735" y="47264"/>
                </a:lnTo>
                <a:lnTo>
                  <a:pt x="61697" y="49056"/>
                </a:lnTo>
                <a:lnTo>
                  <a:pt x="60659" y="50943"/>
                </a:lnTo>
                <a:lnTo>
                  <a:pt x="59433" y="52735"/>
                </a:lnTo>
                <a:lnTo>
                  <a:pt x="58207" y="54433"/>
                </a:lnTo>
                <a:lnTo>
                  <a:pt x="56886" y="56037"/>
                </a:lnTo>
                <a:lnTo>
                  <a:pt x="55376" y="57641"/>
                </a:lnTo>
                <a:lnTo>
                  <a:pt x="53867" y="59150"/>
                </a:lnTo>
                <a:lnTo>
                  <a:pt x="52169" y="60376"/>
                </a:lnTo>
                <a:lnTo>
                  <a:pt x="48961" y="62452"/>
                </a:lnTo>
                <a:lnTo>
                  <a:pt x="44528" y="65282"/>
                </a:lnTo>
                <a:lnTo>
                  <a:pt x="44622" y="65188"/>
                </a:lnTo>
                <a:lnTo>
                  <a:pt x="44716" y="65093"/>
                </a:lnTo>
                <a:lnTo>
                  <a:pt x="45094" y="64810"/>
                </a:lnTo>
                <a:lnTo>
                  <a:pt x="45660" y="64527"/>
                </a:lnTo>
                <a:lnTo>
                  <a:pt x="43867" y="65376"/>
                </a:lnTo>
                <a:lnTo>
                  <a:pt x="43113" y="65754"/>
                </a:lnTo>
                <a:lnTo>
                  <a:pt x="42924" y="65754"/>
                </a:lnTo>
                <a:lnTo>
                  <a:pt x="43113" y="65659"/>
                </a:lnTo>
                <a:lnTo>
                  <a:pt x="41603" y="66037"/>
                </a:lnTo>
                <a:lnTo>
                  <a:pt x="39999" y="66320"/>
                </a:lnTo>
                <a:lnTo>
                  <a:pt x="38396" y="66508"/>
                </a:lnTo>
                <a:lnTo>
                  <a:pt x="36792" y="66697"/>
                </a:lnTo>
                <a:lnTo>
                  <a:pt x="33584" y="66980"/>
                </a:lnTo>
                <a:lnTo>
                  <a:pt x="32169" y="67169"/>
                </a:lnTo>
                <a:lnTo>
                  <a:pt x="30754" y="67357"/>
                </a:lnTo>
                <a:lnTo>
                  <a:pt x="30094" y="67357"/>
                </a:lnTo>
                <a:lnTo>
                  <a:pt x="29339" y="67263"/>
                </a:lnTo>
                <a:lnTo>
                  <a:pt x="27830" y="66886"/>
                </a:lnTo>
                <a:lnTo>
                  <a:pt x="26415" y="66508"/>
                </a:lnTo>
                <a:lnTo>
                  <a:pt x="25754" y="66414"/>
                </a:lnTo>
                <a:lnTo>
                  <a:pt x="25094" y="66414"/>
                </a:lnTo>
                <a:lnTo>
                  <a:pt x="25566" y="66980"/>
                </a:lnTo>
                <a:lnTo>
                  <a:pt x="25471" y="67074"/>
                </a:lnTo>
                <a:lnTo>
                  <a:pt x="25188" y="66980"/>
                </a:lnTo>
                <a:lnTo>
                  <a:pt x="24339" y="66791"/>
                </a:lnTo>
                <a:lnTo>
                  <a:pt x="23773" y="66508"/>
                </a:lnTo>
                <a:lnTo>
                  <a:pt x="24245" y="66414"/>
                </a:lnTo>
                <a:lnTo>
                  <a:pt x="24717" y="66603"/>
                </a:lnTo>
                <a:lnTo>
                  <a:pt x="24811" y="66414"/>
                </a:lnTo>
                <a:lnTo>
                  <a:pt x="24811" y="66320"/>
                </a:lnTo>
                <a:lnTo>
                  <a:pt x="24717" y="66225"/>
                </a:lnTo>
                <a:lnTo>
                  <a:pt x="24528" y="66131"/>
                </a:lnTo>
                <a:lnTo>
                  <a:pt x="24151" y="66225"/>
                </a:lnTo>
                <a:lnTo>
                  <a:pt x="23679" y="66320"/>
                </a:lnTo>
                <a:lnTo>
                  <a:pt x="23018" y="66414"/>
                </a:lnTo>
                <a:lnTo>
                  <a:pt x="23490" y="66225"/>
                </a:lnTo>
                <a:lnTo>
                  <a:pt x="22075" y="65942"/>
                </a:lnTo>
                <a:lnTo>
                  <a:pt x="20943" y="65659"/>
                </a:lnTo>
                <a:lnTo>
                  <a:pt x="20000" y="65282"/>
                </a:lnTo>
                <a:lnTo>
                  <a:pt x="19056" y="64810"/>
                </a:lnTo>
                <a:lnTo>
                  <a:pt x="19056" y="64810"/>
                </a:lnTo>
                <a:lnTo>
                  <a:pt x="19717" y="64999"/>
                </a:lnTo>
                <a:lnTo>
                  <a:pt x="19151" y="64716"/>
                </a:lnTo>
                <a:lnTo>
                  <a:pt x="18962" y="64810"/>
                </a:lnTo>
                <a:lnTo>
                  <a:pt x="19151" y="64905"/>
                </a:lnTo>
                <a:lnTo>
                  <a:pt x="18490" y="64905"/>
                </a:lnTo>
                <a:lnTo>
                  <a:pt x="17830" y="64716"/>
                </a:lnTo>
                <a:lnTo>
                  <a:pt x="17264" y="64527"/>
                </a:lnTo>
                <a:lnTo>
                  <a:pt x="16698" y="64150"/>
                </a:lnTo>
                <a:lnTo>
                  <a:pt x="16981" y="64056"/>
                </a:lnTo>
                <a:lnTo>
                  <a:pt x="17264" y="64150"/>
                </a:lnTo>
                <a:lnTo>
                  <a:pt x="17264" y="64150"/>
                </a:lnTo>
                <a:lnTo>
                  <a:pt x="15188" y="63207"/>
                </a:lnTo>
                <a:lnTo>
                  <a:pt x="14622" y="62829"/>
                </a:lnTo>
                <a:lnTo>
                  <a:pt x="14717" y="62924"/>
                </a:lnTo>
                <a:lnTo>
                  <a:pt x="13773" y="62546"/>
                </a:lnTo>
                <a:lnTo>
                  <a:pt x="12924" y="62075"/>
                </a:lnTo>
                <a:lnTo>
                  <a:pt x="12358" y="61697"/>
                </a:lnTo>
                <a:lnTo>
                  <a:pt x="12264" y="61508"/>
                </a:lnTo>
                <a:lnTo>
                  <a:pt x="12170" y="61320"/>
                </a:lnTo>
                <a:lnTo>
                  <a:pt x="11698" y="60942"/>
                </a:lnTo>
                <a:lnTo>
                  <a:pt x="11132" y="60471"/>
                </a:lnTo>
                <a:lnTo>
                  <a:pt x="9906" y="59244"/>
                </a:lnTo>
                <a:lnTo>
                  <a:pt x="9906" y="59244"/>
                </a:lnTo>
                <a:lnTo>
                  <a:pt x="10566" y="59527"/>
                </a:lnTo>
                <a:lnTo>
                  <a:pt x="9434" y="58584"/>
                </a:lnTo>
                <a:lnTo>
                  <a:pt x="8207" y="57546"/>
                </a:lnTo>
                <a:lnTo>
                  <a:pt x="7547" y="56886"/>
                </a:lnTo>
                <a:lnTo>
                  <a:pt x="6981" y="56131"/>
                </a:lnTo>
                <a:lnTo>
                  <a:pt x="6226" y="55094"/>
                </a:lnTo>
                <a:lnTo>
                  <a:pt x="6415" y="55377"/>
                </a:lnTo>
                <a:lnTo>
                  <a:pt x="6038" y="54905"/>
                </a:lnTo>
                <a:lnTo>
                  <a:pt x="5472" y="54244"/>
                </a:lnTo>
                <a:lnTo>
                  <a:pt x="5283" y="53961"/>
                </a:lnTo>
                <a:lnTo>
                  <a:pt x="5094" y="53867"/>
                </a:lnTo>
                <a:lnTo>
                  <a:pt x="5377" y="54622"/>
                </a:lnTo>
                <a:lnTo>
                  <a:pt x="5849" y="55282"/>
                </a:lnTo>
                <a:lnTo>
                  <a:pt x="6321" y="55943"/>
                </a:lnTo>
                <a:lnTo>
                  <a:pt x="6698" y="56603"/>
                </a:lnTo>
                <a:lnTo>
                  <a:pt x="6226" y="56226"/>
                </a:lnTo>
                <a:lnTo>
                  <a:pt x="5943" y="55848"/>
                </a:lnTo>
                <a:lnTo>
                  <a:pt x="6038" y="56037"/>
                </a:lnTo>
                <a:lnTo>
                  <a:pt x="5943" y="55943"/>
                </a:lnTo>
                <a:lnTo>
                  <a:pt x="5377" y="55188"/>
                </a:lnTo>
                <a:lnTo>
                  <a:pt x="5000" y="54716"/>
                </a:lnTo>
                <a:lnTo>
                  <a:pt x="4717" y="54150"/>
                </a:lnTo>
                <a:lnTo>
                  <a:pt x="4528" y="53678"/>
                </a:lnTo>
                <a:lnTo>
                  <a:pt x="4528" y="53584"/>
                </a:lnTo>
                <a:lnTo>
                  <a:pt x="4623" y="53395"/>
                </a:lnTo>
                <a:lnTo>
                  <a:pt x="5094" y="54244"/>
                </a:lnTo>
                <a:lnTo>
                  <a:pt x="4717" y="53301"/>
                </a:lnTo>
                <a:lnTo>
                  <a:pt x="4528" y="53018"/>
                </a:lnTo>
                <a:lnTo>
                  <a:pt x="4151" y="52263"/>
                </a:lnTo>
                <a:lnTo>
                  <a:pt x="4151" y="52169"/>
                </a:lnTo>
                <a:lnTo>
                  <a:pt x="3774" y="51509"/>
                </a:lnTo>
                <a:lnTo>
                  <a:pt x="3396" y="50660"/>
                </a:lnTo>
                <a:lnTo>
                  <a:pt x="3585" y="51603"/>
                </a:lnTo>
                <a:lnTo>
                  <a:pt x="3396" y="51226"/>
                </a:lnTo>
                <a:lnTo>
                  <a:pt x="3208" y="50848"/>
                </a:lnTo>
                <a:lnTo>
                  <a:pt x="3208" y="50471"/>
                </a:lnTo>
                <a:lnTo>
                  <a:pt x="3208" y="50094"/>
                </a:lnTo>
                <a:lnTo>
                  <a:pt x="3585" y="50754"/>
                </a:lnTo>
                <a:lnTo>
                  <a:pt x="3868" y="51509"/>
                </a:lnTo>
                <a:lnTo>
                  <a:pt x="3868" y="51509"/>
                </a:lnTo>
                <a:lnTo>
                  <a:pt x="3208" y="49528"/>
                </a:lnTo>
                <a:lnTo>
                  <a:pt x="3208" y="49528"/>
                </a:lnTo>
                <a:lnTo>
                  <a:pt x="3868" y="50754"/>
                </a:lnTo>
                <a:lnTo>
                  <a:pt x="3208" y="48962"/>
                </a:lnTo>
                <a:lnTo>
                  <a:pt x="3585" y="49339"/>
                </a:lnTo>
                <a:lnTo>
                  <a:pt x="3774" y="49433"/>
                </a:lnTo>
                <a:lnTo>
                  <a:pt x="3962" y="49528"/>
                </a:lnTo>
                <a:lnTo>
                  <a:pt x="4057" y="49905"/>
                </a:lnTo>
                <a:lnTo>
                  <a:pt x="3868" y="48962"/>
                </a:lnTo>
                <a:lnTo>
                  <a:pt x="3491" y="47924"/>
                </a:lnTo>
                <a:lnTo>
                  <a:pt x="2641" y="45565"/>
                </a:lnTo>
                <a:lnTo>
                  <a:pt x="2170" y="43867"/>
                </a:lnTo>
                <a:lnTo>
                  <a:pt x="1698" y="41886"/>
                </a:lnTo>
                <a:lnTo>
                  <a:pt x="1698" y="41886"/>
                </a:lnTo>
                <a:lnTo>
                  <a:pt x="1887" y="42075"/>
                </a:lnTo>
                <a:lnTo>
                  <a:pt x="1981" y="41981"/>
                </a:lnTo>
                <a:lnTo>
                  <a:pt x="2075" y="42075"/>
                </a:lnTo>
                <a:lnTo>
                  <a:pt x="2264" y="42169"/>
                </a:lnTo>
                <a:lnTo>
                  <a:pt x="2170" y="40283"/>
                </a:lnTo>
                <a:lnTo>
                  <a:pt x="2075" y="38301"/>
                </a:lnTo>
                <a:lnTo>
                  <a:pt x="2170" y="36415"/>
                </a:lnTo>
                <a:lnTo>
                  <a:pt x="2358" y="35566"/>
                </a:lnTo>
                <a:lnTo>
                  <a:pt x="2453" y="34811"/>
                </a:lnTo>
                <a:lnTo>
                  <a:pt x="2830" y="32830"/>
                </a:lnTo>
                <a:lnTo>
                  <a:pt x="2830" y="33207"/>
                </a:lnTo>
                <a:lnTo>
                  <a:pt x="2924" y="33490"/>
                </a:lnTo>
                <a:lnTo>
                  <a:pt x="2924" y="32453"/>
                </a:lnTo>
                <a:lnTo>
                  <a:pt x="3019" y="31415"/>
                </a:lnTo>
                <a:lnTo>
                  <a:pt x="3396" y="29245"/>
                </a:lnTo>
                <a:lnTo>
                  <a:pt x="3868" y="27075"/>
                </a:lnTo>
                <a:lnTo>
                  <a:pt x="4623" y="25000"/>
                </a:lnTo>
                <a:lnTo>
                  <a:pt x="5566" y="22830"/>
                </a:lnTo>
                <a:lnTo>
                  <a:pt x="6604" y="20849"/>
                </a:lnTo>
                <a:lnTo>
                  <a:pt x="7830" y="18868"/>
                </a:lnTo>
                <a:lnTo>
                  <a:pt x="9151" y="16887"/>
                </a:lnTo>
                <a:lnTo>
                  <a:pt x="10566" y="15094"/>
                </a:lnTo>
                <a:lnTo>
                  <a:pt x="12075" y="13302"/>
                </a:lnTo>
                <a:lnTo>
                  <a:pt x="13773" y="11698"/>
                </a:lnTo>
                <a:lnTo>
                  <a:pt x="15377" y="10095"/>
                </a:lnTo>
                <a:lnTo>
                  <a:pt x="17170" y="8679"/>
                </a:lnTo>
                <a:lnTo>
                  <a:pt x="18962" y="7453"/>
                </a:lnTo>
                <a:lnTo>
                  <a:pt x="20754" y="6321"/>
                </a:lnTo>
                <a:lnTo>
                  <a:pt x="22547" y="5378"/>
                </a:lnTo>
                <a:lnTo>
                  <a:pt x="21603" y="6227"/>
                </a:lnTo>
                <a:lnTo>
                  <a:pt x="22641" y="5472"/>
                </a:lnTo>
                <a:lnTo>
                  <a:pt x="23302" y="5095"/>
                </a:lnTo>
                <a:lnTo>
                  <a:pt x="25377" y="4151"/>
                </a:lnTo>
                <a:lnTo>
                  <a:pt x="24811" y="4151"/>
                </a:lnTo>
                <a:lnTo>
                  <a:pt x="25660" y="3774"/>
                </a:lnTo>
                <a:lnTo>
                  <a:pt x="26886" y="3208"/>
                </a:lnTo>
                <a:lnTo>
                  <a:pt x="26603" y="3585"/>
                </a:lnTo>
                <a:lnTo>
                  <a:pt x="26886" y="3585"/>
                </a:lnTo>
                <a:lnTo>
                  <a:pt x="26886" y="3680"/>
                </a:lnTo>
                <a:lnTo>
                  <a:pt x="26792" y="3774"/>
                </a:lnTo>
                <a:lnTo>
                  <a:pt x="28301" y="3302"/>
                </a:lnTo>
                <a:lnTo>
                  <a:pt x="29622" y="2736"/>
                </a:lnTo>
                <a:lnTo>
                  <a:pt x="31037" y="2264"/>
                </a:lnTo>
                <a:lnTo>
                  <a:pt x="31792" y="2076"/>
                </a:lnTo>
                <a:lnTo>
                  <a:pt x="32641" y="1981"/>
                </a:lnTo>
                <a:lnTo>
                  <a:pt x="32547" y="2076"/>
                </a:lnTo>
                <a:lnTo>
                  <a:pt x="32924" y="1981"/>
                </a:lnTo>
                <a:lnTo>
                  <a:pt x="34245" y="1793"/>
                </a:lnTo>
                <a:lnTo>
                  <a:pt x="35848" y="1415"/>
                </a:lnTo>
                <a:lnTo>
                  <a:pt x="36981" y="1132"/>
                </a:lnTo>
                <a:lnTo>
                  <a:pt x="36981" y="1415"/>
                </a:lnTo>
                <a:lnTo>
                  <a:pt x="40943" y="1227"/>
                </a:lnTo>
                <a:lnTo>
                  <a:pt x="41509" y="1038"/>
                </a:lnTo>
                <a:lnTo>
                  <a:pt x="41697" y="1132"/>
                </a:lnTo>
                <a:lnTo>
                  <a:pt x="41509" y="1227"/>
                </a:lnTo>
                <a:lnTo>
                  <a:pt x="41320" y="1321"/>
                </a:lnTo>
                <a:lnTo>
                  <a:pt x="42263" y="1321"/>
                </a:lnTo>
                <a:lnTo>
                  <a:pt x="43113" y="1227"/>
                </a:lnTo>
                <a:lnTo>
                  <a:pt x="43396" y="1415"/>
                </a:lnTo>
                <a:lnTo>
                  <a:pt x="44056" y="1604"/>
                </a:lnTo>
                <a:lnTo>
                  <a:pt x="45943" y="2076"/>
                </a:lnTo>
                <a:lnTo>
                  <a:pt x="48018" y="2359"/>
                </a:lnTo>
                <a:lnTo>
                  <a:pt x="49622" y="2736"/>
                </a:lnTo>
                <a:lnTo>
                  <a:pt x="47641" y="1981"/>
                </a:lnTo>
                <a:lnTo>
                  <a:pt x="45282" y="1321"/>
                </a:lnTo>
                <a:lnTo>
                  <a:pt x="42735" y="755"/>
                </a:lnTo>
                <a:lnTo>
                  <a:pt x="40188" y="283"/>
                </a:lnTo>
                <a:lnTo>
                  <a:pt x="37735" y="95"/>
                </a:lnTo>
                <a:lnTo>
                  <a:pt x="35471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6" name="Google Shape;146;p20"/>
          <p:cNvSpPr/>
          <p:nvPr/>
        </p:nvSpPr>
        <p:spPr>
          <a:xfrm>
            <a:off x="4342533" y="512867"/>
            <a:ext cx="387139" cy="341965"/>
          </a:xfrm>
          <a:custGeom>
            <a:rect b="b" l="l" r="r" t="t"/>
            <a:pathLst>
              <a:path extrusionOk="0" h="15647" w="17714">
                <a:moveTo>
                  <a:pt x="9806" y="2118"/>
                </a:moveTo>
                <a:lnTo>
                  <a:pt x="9782" y="2166"/>
                </a:lnTo>
                <a:lnTo>
                  <a:pt x="9757" y="2239"/>
                </a:lnTo>
                <a:lnTo>
                  <a:pt x="9757" y="2312"/>
                </a:lnTo>
                <a:lnTo>
                  <a:pt x="9782" y="2483"/>
                </a:lnTo>
                <a:lnTo>
                  <a:pt x="9855" y="2677"/>
                </a:lnTo>
                <a:lnTo>
                  <a:pt x="9903" y="2872"/>
                </a:lnTo>
                <a:lnTo>
                  <a:pt x="9952" y="2945"/>
                </a:lnTo>
                <a:lnTo>
                  <a:pt x="10001" y="2969"/>
                </a:lnTo>
                <a:lnTo>
                  <a:pt x="10049" y="2994"/>
                </a:lnTo>
                <a:lnTo>
                  <a:pt x="10122" y="3018"/>
                </a:lnTo>
                <a:lnTo>
                  <a:pt x="10195" y="2994"/>
                </a:lnTo>
                <a:lnTo>
                  <a:pt x="10244" y="2945"/>
                </a:lnTo>
                <a:lnTo>
                  <a:pt x="10293" y="2896"/>
                </a:lnTo>
                <a:lnTo>
                  <a:pt x="10293" y="2823"/>
                </a:lnTo>
                <a:lnTo>
                  <a:pt x="10293" y="2702"/>
                </a:lnTo>
                <a:lnTo>
                  <a:pt x="10244" y="2580"/>
                </a:lnTo>
                <a:lnTo>
                  <a:pt x="10171" y="2361"/>
                </a:lnTo>
                <a:lnTo>
                  <a:pt x="10122" y="2264"/>
                </a:lnTo>
                <a:lnTo>
                  <a:pt x="10049" y="2191"/>
                </a:lnTo>
                <a:lnTo>
                  <a:pt x="9952" y="2118"/>
                </a:lnTo>
                <a:close/>
                <a:moveTo>
                  <a:pt x="13821" y="2312"/>
                </a:moveTo>
                <a:lnTo>
                  <a:pt x="13748" y="2385"/>
                </a:lnTo>
                <a:lnTo>
                  <a:pt x="13602" y="2531"/>
                </a:lnTo>
                <a:lnTo>
                  <a:pt x="13456" y="2677"/>
                </a:lnTo>
                <a:lnTo>
                  <a:pt x="13407" y="2775"/>
                </a:lnTo>
                <a:lnTo>
                  <a:pt x="13383" y="2872"/>
                </a:lnTo>
                <a:lnTo>
                  <a:pt x="13407" y="2921"/>
                </a:lnTo>
                <a:lnTo>
                  <a:pt x="13431" y="2945"/>
                </a:lnTo>
                <a:lnTo>
                  <a:pt x="13456" y="2994"/>
                </a:lnTo>
                <a:lnTo>
                  <a:pt x="13504" y="3018"/>
                </a:lnTo>
                <a:lnTo>
                  <a:pt x="13602" y="3018"/>
                </a:lnTo>
                <a:lnTo>
                  <a:pt x="13699" y="2969"/>
                </a:lnTo>
                <a:lnTo>
                  <a:pt x="13796" y="2921"/>
                </a:lnTo>
                <a:lnTo>
                  <a:pt x="13894" y="2848"/>
                </a:lnTo>
                <a:lnTo>
                  <a:pt x="14040" y="2702"/>
                </a:lnTo>
                <a:lnTo>
                  <a:pt x="14113" y="2604"/>
                </a:lnTo>
                <a:lnTo>
                  <a:pt x="14137" y="2507"/>
                </a:lnTo>
                <a:lnTo>
                  <a:pt x="14113" y="2434"/>
                </a:lnTo>
                <a:lnTo>
                  <a:pt x="14064" y="2361"/>
                </a:lnTo>
                <a:lnTo>
                  <a:pt x="13991" y="2312"/>
                </a:lnTo>
                <a:close/>
                <a:moveTo>
                  <a:pt x="15232" y="4600"/>
                </a:moveTo>
                <a:lnTo>
                  <a:pt x="15037" y="4648"/>
                </a:lnTo>
                <a:lnTo>
                  <a:pt x="14867" y="4697"/>
                </a:lnTo>
                <a:lnTo>
                  <a:pt x="14672" y="4770"/>
                </a:lnTo>
                <a:lnTo>
                  <a:pt x="14575" y="4794"/>
                </a:lnTo>
                <a:lnTo>
                  <a:pt x="14478" y="4843"/>
                </a:lnTo>
                <a:lnTo>
                  <a:pt x="14429" y="4916"/>
                </a:lnTo>
                <a:lnTo>
                  <a:pt x="14429" y="4965"/>
                </a:lnTo>
                <a:lnTo>
                  <a:pt x="14453" y="5038"/>
                </a:lnTo>
                <a:lnTo>
                  <a:pt x="14502" y="5086"/>
                </a:lnTo>
                <a:lnTo>
                  <a:pt x="14721" y="5135"/>
                </a:lnTo>
                <a:lnTo>
                  <a:pt x="14964" y="5135"/>
                </a:lnTo>
                <a:lnTo>
                  <a:pt x="15086" y="5111"/>
                </a:lnTo>
                <a:lnTo>
                  <a:pt x="15183" y="5086"/>
                </a:lnTo>
                <a:lnTo>
                  <a:pt x="15281" y="5038"/>
                </a:lnTo>
                <a:lnTo>
                  <a:pt x="15378" y="4965"/>
                </a:lnTo>
                <a:lnTo>
                  <a:pt x="15402" y="4916"/>
                </a:lnTo>
                <a:lnTo>
                  <a:pt x="15427" y="4867"/>
                </a:lnTo>
                <a:lnTo>
                  <a:pt x="15427" y="4794"/>
                </a:lnTo>
                <a:lnTo>
                  <a:pt x="15427" y="4746"/>
                </a:lnTo>
                <a:lnTo>
                  <a:pt x="15402" y="4673"/>
                </a:lnTo>
                <a:lnTo>
                  <a:pt x="15354" y="4648"/>
                </a:lnTo>
                <a:lnTo>
                  <a:pt x="15305" y="4624"/>
                </a:lnTo>
                <a:lnTo>
                  <a:pt x="15232" y="4600"/>
                </a:lnTo>
                <a:close/>
                <a:moveTo>
                  <a:pt x="9052" y="4721"/>
                </a:moveTo>
                <a:lnTo>
                  <a:pt x="8954" y="4746"/>
                </a:lnTo>
                <a:lnTo>
                  <a:pt x="8711" y="4794"/>
                </a:lnTo>
                <a:lnTo>
                  <a:pt x="8516" y="4819"/>
                </a:lnTo>
                <a:lnTo>
                  <a:pt x="8419" y="4867"/>
                </a:lnTo>
                <a:lnTo>
                  <a:pt x="8346" y="4916"/>
                </a:lnTo>
                <a:lnTo>
                  <a:pt x="8273" y="4989"/>
                </a:lnTo>
                <a:lnTo>
                  <a:pt x="8249" y="5062"/>
                </a:lnTo>
                <a:lnTo>
                  <a:pt x="8273" y="5159"/>
                </a:lnTo>
                <a:lnTo>
                  <a:pt x="8297" y="5184"/>
                </a:lnTo>
                <a:lnTo>
                  <a:pt x="8346" y="5208"/>
                </a:lnTo>
                <a:lnTo>
                  <a:pt x="8443" y="5257"/>
                </a:lnTo>
                <a:lnTo>
                  <a:pt x="8930" y="5257"/>
                </a:lnTo>
                <a:lnTo>
                  <a:pt x="9076" y="5232"/>
                </a:lnTo>
                <a:lnTo>
                  <a:pt x="9198" y="5184"/>
                </a:lnTo>
                <a:lnTo>
                  <a:pt x="9319" y="5086"/>
                </a:lnTo>
                <a:lnTo>
                  <a:pt x="9344" y="5038"/>
                </a:lnTo>
                <a:lnTo>
                  <a:pt x="9344" y="4989"/>
                </a:lnTo>
                <a:lnTo>
                  <a:pt x="9319" y="4892"/>
                </a:lnTo>
                <a:lnTo>
                  <a:pt x="9246" y="4794"/>
                </a:lnTo>
                <a:lnTo>
                  <a:pt x="9173" y="4746"/>
                </a:lnTo>
                <a:lnTo>
                  <a:pt x="9052" y="4721"/>
                </a:lnTo>
                <a:close/>
                <a:moveTo>
                  <a:pt x="11801" y="3505"/>
                </a:moveTo>
                <a:lnTo>
                  <a:pt x="12020" y="3529"/>
                </a:lnTo>
                <a:lnTo>
                  <a:pt x="12263" y="3578"/>
                </a:lnTo>
                <a:lnTo>
                  <a:pt x="12482" y="3651"/>
                </a:lnTo>
                <a:lnTo>
                  <a:pt x="12701" y="3772"/>
                </a:lnTo>
                <a:lnTo>
                  <a:pt x="12872" y="3918"/>
                </a:lnTo>
                <a:lnTo>
                  <a:pt x="13042" y="4089"/>
                </a:lnTo>
                <a:lnTo>
                  <a:pt x="13212" y="4283"/>
                </a:lnTo>
                <a:lnTo>
                  <a:pt x="13334" y="4478"/>
                </a:lnTo>
                <a:lnTo>
                  <a:pt x="13431" y="4697"/>
                </a:lnTo>
                <a:lnTo>
                  <a:pt x="13480" y="4867"/>
                </a:lnTo>
                <a:lnTo>
                  <a:pt x="13504" y="5038"/>
                </a:lnTo>
                <a:lnTo>
                  <a:pt x="13504" y="5208"/>
                </a:lnTo>
                <a:lnTo>
                  <a:pt x="13480" y="5378"/>
                </a:lnTo>
                <a:lnTo>
                  <a:pt x="13456" y="5549"/>
                </a:lnTo>
                <a:lnTo>
                  <a:pt x="13407" y="5719"/>
                </a:lnTo>
                <a:lnTo>
                  <a:pt x="13334" y="5889"/>
                </a:lnTo>
                <a:lnTo>
                  <a:pt x="13237" y="6035"/>
                </a:lnTo>
                <a:lnTo>
                  <a:pt x="13139" y="6181"/>
                </a:lnTo>
                <a:lnTo>
                  <a:pt x="13042" y="6303"/>
                </a:lnTo>
                <a:lnTo>
                  <a:pt x="12920" y="6425"/>
                </a:lnTo>
                <a:lnTo>
                  <a:pt x="12774" y="6546"/>
                </a:lnTo>
                <a:lnTo>
                  <a:pt x="12628" y="6644"/>
                </a:lnTo>
                <a:lnTo>
                  <a:pt x="12482" y="6741"/>
                </a:lnTo>
                <a:lnTo>
                  <a:pt x="12336" y="6814"/>
                </a:lnTo>
                <a:lnTo>
                  <a:pt x="12166" y="6863"/>
                </a:lnTo>
                <a:lnTo>
                  <a:pt x="11996" y="6911"/>
                </a:lnTo>
                <a:lnTo>
                  <a:pt x="11801" y="6936"/>
                </a:lnTo>
                <a:lnTo>
                  <a:pt x="11631" y="6936"/>
                </a:lnTo>
                <a:lnTo>
                  <a:pt x="11485" y="6911"/>
                </a:lnTo>
                <a:lnTo>
                  <a:pt x="11315" y="6863"/>
                </a:lnTo>
                <a:lnTo>
                  <a:pt x="11169" y="6814"/>
                </a:lnTo>
                <a:lnTo>
                  <a:pt x="11023" y="6741"/>
                </a:lnTo>
                <a:lnTo>
                  <a:pt x="10901" y="6644"/>
                </a:lnTo>
                <a:lnTo>
                  <a:pt x="10779" y="6546"/>
                </a:lnTo>
                <a:lnTo>
                  <a:pt x="10658" y="6425"/>
                </a:lnTo>
                <a:lnTo>
                  <a:pt x="10560" y="6303"/>
                </a:lnTo>
                <a:lnTo>
                  <a:pt x="10463" y="6157"/>
                </a:lnTo>
                <a:lnTo>
                  <a:pt x="10317" y="5865"/>
                </a:lnTo>
                <a:lnTo>
                  <a:pt x="10195" y="5524"/>
                </a:lnTo>
                <a:lnTo>
                  <a:pt x="10147" y="5208"/>
                </a:lnTo>
                <a:lnTo>
                  <a:pt x="10147" y="4892"/>
                </a:lnTo>
                <a:lnTo>
                  <a:pt x="10195" y="4575"/>
                </a:lnTo>
                <a:lnTo>
                  <a:pt x="10244" y="4405"/>
                </a:lnTo>
                <a:lnTo>
                  <a:pt x="10317" y="4259"/>
                </a:lnTo>
                <a:lnTo>
                  <a:pt x="10414" y="4089"/>
                </a:lnTo>
                <a:lnTo>
                  <a:pt x="10560" y="3943"/>
                </a:lnTo>
                <a:lnTo>
                  <a:pt x="10901" y="3772"/>
                </a:lnTo>
                <a:lnTo>
                  <a:pt x="11242" y="3602"/>
                </a:lnTo>
                <a:lnTo>
                  <a:pt x="11436" y="3553"/>
                </a:lnTo>
                <a:lnTo>
                  <a:pt x="11607" y="3529"/>
                </a:lnTo>
                <a:lnTo>
                  <a:pt x="11801" y="3505"/>
                </a:lnTo>
                <a:close/>
                <a:moveTo>
                  <a:pt x="11753" y="2969"/>
                </a:moveTo>
                <a:lnTo>
                  <a:pt x="11461" y="2994"/>
                </a:lnTo>
                <a:lnTo>
                  <a:pt x="11169" y="3042"/>
                </a:lnTo>
                <a:lnTo>
                  <a:pt x="10901" y="3115"/>
                </a:lnTo>
                <a:lnTo>
                  <a:pt x="10633" y="3237"/>
                </a:lnTo>
                <a:lnTo>
                  <a:pt x="10390" y="3407"/>
                </a:lnTo>
                <a:lnTo>
                  <a:pt x="10195" y="3578"/>
                </a:lnTo>
                <a:lnTo>
                  <a:pt x="10074" y="3724"/>
                </a:lnTo>
                <a:lnTo>
                  <a:pt x="9952" y="3845"/>
                </a:lnTo>
                <a:lnTo>
                  <a:pt x="9830" y="4040"/>
                </a:lnTo>
                <a:lnTo>
                  <a:pt x="9757" y="4235"/>
                </a:lnTo>
                <a:lnTo>
                  <a:pt x="9684" y="4429"/>
                </a:lnTo>
                <a:lnTo>
                  <a:pt x="9636" y="4648"/>
                </a:lnTo>
                <a:lnTo>
                  <a:pt x="9611" y="4843"/>
                </a:lnTo>
                <a:lnTo>
                  <a:pt x="9611" y="5062"/>
                </a:lnTo>
                <a:lnTo>
                  <a:pt x="9611" y="5281"/>
                </a:lnTo>
                <a:lnTo>
                  <a:pt x="9636" y="5476"/>
                </a:lnTo>
                <a:lnTo>
                  <a:pt x="9684" y="5719"/>
                </a:lnTo>
                <a:lnTo>
                  <a:pt x="9757" y="5962"/>
                </a:lnTo>
                <a:lnTo>
                  <a:pt x="9830" y="6181"/>
                </a:lnTo>
                <a:lnTo>
                  <a:pt x="9952" y="6376"/>
                </a:lnTo>
                <a:lnTo>
                  <a:pt x="10074" y="6571"/>
                </a:lnTo>
                <a:lnTo>
                  <a:pt x="10220" y="6765"/>
                </a:lnTo>
                <a:lnTo>
                  <a:pt x="10366" y="6911"/>
                </a:lnTo>
                <a:lnTo>
                  <a:pt x="10536" y="7057"/>
                </a:lnTo>
                <a:lnTo>
                  <a:pt x="10731" y="7203"/>
                </a:lnTo>
                <a:lnTo>
                  <a:pt x="10925" y="7301"/>
                </a:lnTo>
                <a:lnTo>
                  <a:pt x="11120" y="7374"/>
                </a:lnTo>
                <a:lnTo>
                  <a:pt x="11363" y="7447"/>
                </a:lnTo>
                <a:lnTo>
                  <a:pt x="11582" y="7471"/>
                </a:lnTo>
                <a:lnTo>
                  <a:pt x="11826" y="7471"/>
                </a:lnTo>
                <a:lnTo>
                  <a:pt x="12069" y="7447"/>
                </a:lnTo>
                <a:lnTo>
                  <a:pt x="12312" y="7398"/>
                </a:lnTo>
                <a:lnTo>
                  <a:pt x="12531" y="7349"/>
                </a:lnTo>
                <a:lnTo>
                  <a:pt x="12750" y="7252"/>
                </a:lnTo>
                <a:lnTo>
                  <a:pt x="12945" y="7130"/>
                </a:lnTo>
                <a:lnTo>
                  <a:pt x="13139" y="6984"/>
                </a:lnTo>
                <a:lnTo>
                  <a:pt x="13310" y="6838"/>
                </a:lnTo>
                <a:lnTo>
                  <a:pt x="13480" y="6644"/>
                </a:lnTo>
                <a:lnTo>
                  <a:pt x="13602" y="6473"/>
                </a:lnTo>
                <a:lnTo>
                  <a:pt x="13723" y="6254"/>
                </a:lnTo>
                <a:lnTo>
                  <a:pt x="13821" y="6060"/>
                </a:lnTo>
                <a:lnTo>
                  <a:pt x="13894" y="5841"/>
                </a:lnTo>
                <a:lnTo>
                  <a:pt x="13967" y="5597"/>
                </a:lnTo>
                <a:lnTo>
                  <a:pt x="13991" y="5378"/>
                </a:lnTo>
                <a:lnTo>
                  <a:pt x="14015" y="5135"/>
                </a:lnTo>
                <a:lnTo>
                  <a:pt x="13991" y="4916"/>
                </a:lnTo>
                <a:lnTo>
                  <a:pt x="13942" y="4673"/>
                </a:lnTo>
                <a:lnTo>
                  <a:pt x="13894" y="4454"/>
                </a:lnTo>
                <a:lnTo>
                  <a:pt x="13772" y="4210"/>
                </a:lnTo>
                <a:lnTo>
                  <a:pt x="13626" y="3967"/>
                </a:lnTo>
                <a:lnTo>
                  <a:pt x="13456" y="3748"/>
                </a:lnTo>
                <a:lnTo>
                  <a:pt x="13261" y="3553"/>
                </a:lnTo>
                <a:lnTo>
                  <a:pt x="13042" y="3383"/>
                </a:lnTo>
                <a:lnTo>
                  <a:pt x="12799" y="3237"/>
                </a:lnTo>
                <a:lnTo>
                  <a:pt x="12555" y="3115"/>
                </a:lnTo>
                <a:lnTo>
                  <a:pt x="12288" y="3042"/>
                </a:lnTo>
                <a:lnTo>
                  <a:pt x="12045" y="2994"/>
                </a:lnTo>
                <a:lnTo>
                  <a:pt x="11753" y="2969"/>
                </a:lnTo>
                <a:close/>
                <a:moveTo>
                  <a:pt x="9903" y="7057"/>
                </a:moveTo>
                <a:lnTo>
                  <a:pt x="9806" y="7082"/>
                </a:lnTo>
                <a:lnTo>
                  <a:pt x="9733" y="7130"/>
                </a:lnTo>
                <a:lnTo>
                  <a:pt x="9587" y="7276"/>
                </a:lnTo>
                <a:lnTo>
                  <a:pt x="9465" y="7471"/>
                </a:lnTo>
                <a:lnTo>
                  <a:pt x="9392" y="7641"/>
                </a:lnTo>
                <a:lnTo>
                  <a:pt x="9368" y="7739"/>
                </a:lnTo>
                <a:lnTo>
                  <a:pt x="9392" y="7836"/>
                </a:lnTo>
                <a:lnTo>
                  <a:pt x="9441" y="7909"/>
                </a:lnTo>
                <a:lnTo>
                  <a:pt x="9514" y="7958"/>
                </a:lnTo>
                <a:lnTo>
                  <a:pt x="9587" y="7982"/>
                </a:lnTo>
                <a:lnTo>
                  <a:pt x="9684" y="7958"/>
                </a:lnTo>
                <a:lnTo>
                  <a:pt x="9757" y="7909"/>
                </a:lnTo>
                <a:lnTo>
                  <a:pt x="9806" y="7812"/>
                </a:lnTo>
                <a:lnTo>
                  <a:pt x="9879" y="7690"/>
                </a:lnTo>
                <a:lnTo>
                  <a:pt x="9952" y="7568"/>
                </a:lnTo>
                <a:lnTo>
                  <a:pt x="10098" y="7301"/>
                </a:lnTo>
                <a:lnTo>
                  <a:pt x="10098" y="7252"/>
                </a:lnTo>
                <a:lnTo>
                  <a:pt x="10098" y="7203"/>
                </a:lnTo>
                <a:lnTo>
                  <a:pt x="10074" y="7106"/>
                </a:lnTo>
                <a:lnTo>
                  <a:pt x="10001" y="7057"/>
                </a:lnTo>
                <a:close/>
                <a:moveTo>
                  <a:pt x="13504" y="7276"/>
                </a:moveTo>
                <a:lnTo>
                  <a:pt x="13456" y="7301"/>
                </a:lnTo>
                <a:lnTo>
                  <a:pt x="13407" y="7349"/>
                </a:lnTo>
                <a:lnTo>
                  <a:pt x="13383" y="7422"/>
                </a:lnTo>
                <a:lnTo>
                  <a:pt x="13383" y="7544"/>
                </a:lnTo>
                <a:lnTo>
                  <a:pt x="13407" y="7666"/>
                </a:lnTo>
                <a:lnTo>
                  <a:pt x="13456" y="7787"/>
                </a:lnTo>
                <a:lnTo>
                  <a:pt x="13504" y="7909"/>
                </a:lnTo>
                <a:lnTo>
                  <a:pt x="13602" y="8006"/>
                </a:lnTo>
                <a:lnTo>
                  <a:pt x="13723" y="8104"/>
                </a:lnTo>
                <a:lnTo>
                  <a:pt x="13821" y="8177"/>
                </a:lnTo>
                <a:lnTo>
                  <a:pt x="13918" y="8201"/>
                </a:lnTo>
                <a:lnTo>
                  <a:pt x="14015" y="8201"/>
                </a:lnTo>
                <a:lnTo>
                  <a:pt x="14088" y="8152"/>
                </a:lnTo>
                <a:lnTo>
                  <a:pt x="14137" y="8079"/>
                </a:lnTo>
                <a:lnTo>
                  <a:pt x="14161" y="8006"/>
                </a:lnTo>
                <a:lnTo>
                  <a:pt x="14161" y="7909"/>
                </a:lnTo>
                <a:lnTo>
                  <a:pt x="14137" y="7836"/>
                </a:lnTo>
                <a:lnTo>
                  <a:pt x="14064" y="7763"/>
                </a:lnTo>
                <a:lnTo>
                  <a:pt x="13918" y="7666"/>
                </a:lnTo>
                <a:lnTo>
                  <a:pt x="13821" y="7520"/>
                </a:lnTo>
                <a:lnTo>
                  <a:pt x="13699" y="7374"/>
                </a:lnTo>
                <a:lnTo>
                  <a:pt x="13650" y="7325"/>
                </a:lnTo>
                <a:lnTo>
                  <a:pt x="13553" y="7276"/>
                </a:lnTo>
                <a:close/>
                <a:moveTo>
                  <a:pt x="2312" y="11242"/>
                </a:moveTo>
                <a:lnTo>
                  <a:pt x="2287" y="11267"/>
                </a:lnTo>
                <a:lnTo>
                  <a:pt x="2263" y="11291"/>
                </a:lnTo>
                <a:lnTo>
                  <a:pt x="2287" y="11437"/>
                </a:lnTo>
                <a:lnTo>
                  <a:pt x="2312" y="11559"/>
                </a:lnTo>
                <a:lnTo>
                  <a:pt x="2360" y="11705"/>
                </a:lnTo>
                <a:lnTo>
                  <a:pt x="2409" y="11826"/>
                </a:lnTo>
                <a:lnTo>
                  <a:pt x="2555" y="12070"/>
                </a:lnTo>
                <a:lnTo>
                  <a:pt x="2701" y="12313"/>
                </a:lnTo>
                <a:lnTo>
                  <a:pt x="2871" y="12556"/>
                </a:lnTo>
                <a:lnTo>
                  <a:pt x="3042" y="12800"/>
                </a:lnTo>
                <a:lnTo>
                  <a:pt x="3236" y="13019"/>
                </a:lnTo>
                <a:lnTo>
                  <a:pt x="3455" y="13238"/>
                </a:lnTo>
                <a:lnTo>
                  <a:pt x="3528" y="13262"/>
                </a:lnTo>
                <a:lnTo>
                  <a:pt x="3650" y="13262"/>
                </a:lnTo>
                <a:lnTo>
                  <a:pt x="3699" y="13213"/>
                </a:lnTo>
                <a:lnTo>
                  <a:pt x="3747" y="13165"/>
                </a:lnTo>
                <a:lnTo>
                  <a:pt x="3772" y="13092"/>
                </a:lnTo>
                <a:lnTo>
                  <a:pt x="3747" y="13043"/>
                </a:lnTo>
                <a:lnTo>
                  <a:pt x="3699" y="12970"/>
                </a:lnTo>
                <a:lnTo>
                  <a:pt x="3504" y="12751"/>
                </a:lnTo>
                <a:lnTo>
                  <a:pt x="3309" y="12532"/>
                </a:lnTo>
                <a:lnTo>
                  <a:pt x="2944" y="12045"/>
                </a:lnTo>
                <a:lnTo>
                  <a:pt x="2652" y="11632"/>
                </a:lnTo>
                <a:lnTo>
                  <a:pt x="2506" y="11437"/>
                </a:lnTo>
                <a:lnTo>
                  <a:pt x="2336" y="11267"/>
                </a:lnTo>
                <a:lnTo>
                  <a:pt x="2312" y="11242"/>
                </a:lnTo>
                <a:close/>
                <a:moveTo>
                  <a:pt x="2336" y="12678"/>
                </a:moveTo>
                <a:lnTo>
                  <a:pt x="2287" y="12702"/>
                </a:lnTo>
                <a:lnTo>
                  <a:pt x="2263" y="12751"/>
                </a:lnTo>
                <a:lnTo>
                  <a:pt x="2239" y="12800"/>
                </a:lnTo>
                <a:lnTo>
                  <a:pt x="2287" y="12897"/>
                </a:lnTo>
                <a:lnTo>
                  <a:pt x="2360" y="13019"/>
                </a:lnTo>
                <a:lnTo>
                  <a:pt x="2531" y="13213"/>
                </a:lnTo>
                <a:lnTo>
                  <a:pt x="2604" y="13286"/>
                </a:lnTo>
                <a:lnTo>
                  <a:pt x="2725" y="13384"/>
                </a:lnTo>
                <a:lnTo>
                  <a:pt x="2823" y="13432"/>
                </a:lnTo>
                <a:lnTo>
                  <a:pt x="2896" y="13457"/>
                </a:lnTo>
                <a:lnTo>
                  <a:pt x="2944" y="13457"/>
                </a:lnTo>
                <a:lnTo>
                  <a:pt x="3017" y="13408"/>
                </a:lnTo>
                <a:lnTo>
                  <a:pt x="3042" y="13359"/>
                </a:lnTo>
                <a:lnTo>
                  <a:pt x="3066" y="13286"/>
                </a:lnTo>
                <a:lnTo>
                  <a:pt x="3042" y="13238"/>
                </a:lnTo>
                <a:lnTo>
                  <a:pt x="2969" y="13165"/>
                </a:lnTo>
                <a:lnTo>
                  <a:pt x="2896" y="13116"/>
                </a:lnTo>
                <a:lnTo>
                  <a:pt x="2750" y="12994"/>
                </a:lnTo>
                <a:lnTo>
                  <a:pt x="2579" y="12824"/>
                </a:lnTo>
                <a:lnTo>
                  <a:pt x="2482" y="12727"/>
                </a:lnTo>
                <a:lnTo>
                  <a:pt x="2385" y="12678"/>
                </a:lnTo>
                <a:close/>
                <a:moveTo>
                  <a:pt x="5645" y="6084"/>
                </a:moveTo>
                <a:lnTo>
                  <a:pt x="5499" y="6108"/>
                </a:lnTo>
                <a:lnTo>
                  <a:pt x="5353" y="6157"/>
                </a:lnTo>
                <a:lnTo>
                  <a:pt x="5231" y="6230"/>
                </a:lnTo>
                <a:lnTo>
                  <a:pt x="5085" y="6327"/>
                </a:lnTo>
                <a:lnTo>
                  <a:pt x="4818" y="6546"/>
                </a:lnTo>
                <a:lnTo>
                  <a:pt x="4599" y="6790"/>
                </a:lnTo>
                <a:lnTo>
                  <a:pt x="4355" y="7082"/>
                </a:lnTo>
                <a:lnTo>
                  <a:pt x="4161" y="7349"/>
                </a:lnTo>
                <a:lnTo>
                  <a:pt x="3796" y="7860"/>
                </a:lnTo>
                <a:lnTo>
                  <a:pt x="3382" y="8420"/>
                </a:lnTo>
                <a:lnTo>
                  <a:pt x="3163" y="8688"/>
                </a:lnTo>
                <a:lnTo>
                  <a:pt x="2920" y="8931"/>
                </a:lnTo>
                <a:lnTo>
                  <a:pt x="2433" y="9393"/>
                </a:lnTo>
                <a:lnTo>
                  <a:pt x="2190" y="9636"/>
                </a:lnTo>
                <a:lnTo>
                  <a:pt x="1971" y="9880"/>
                </a:lnTo>
                <a:lnTo>
                  <a:pt x="1922" y="9953"/>
                </a:lnTo>
                <a:lnTo>
                  <a:pt x="1922" y="10050"/>
                </a:lnTo>
                <a:lnTo>
                  <a:pt x="1922" y="10123"/>
                </a:lnTo>
                <a:lnTo>
                  <a:pt x="1971" y="10172"/>
                </a:lnTo>
                <a:lnTo>
                  <a:pt x="2044" y="10220"/>
                </a:lnTo>
                <a:lnTo>
                  <a:pt x="2117" y="10245"/>
                </a:lnTo>
                <a:lnTo>
                  <a:pt x="2190" y="10245"/>
                </a:lnTo>
                <a:lnTo>
                  <a:pt x="2263" y="10196"/>
                </a:lnTo>
                <a:lnTo>
                  <a:pt x="2312" y="10147"/>
                </a:lnTo>
                <a:lnTo>
                  <a:pt x="2360" y="10293"/>
                </a:lnTo>
                <a:lnTo>
                  <a:pt x="2409" y="10439"/>
                </a:lnTo>
                <a:lnTo>
                  <a:pt x="2555" y="10756"/>
                </a:lnTo>
                <a:lnTo>
                  <a:pt x="2823" y="11169"/>
                </a:lnTo>
                <a:lnTo>
                  <a:pt x="3042" y="11583"/>
                </a:lnTo>
                <a:lnTo>
                  <a:pt x="3309" y="12021"/>
                </a:lnTo>
                <a:lnTo>
                  <a:pt x="3455" y="12240"/>
                </a:lnTo>
                <a:lnTo>
                  <a:pt x="3601" y="12435"/>
                </a:lnTo>
                <a:lnTo>
                  <a:pt x="3772" y="12605"/>
                </a:lnTo>
                <a:lnTo>
                  <a:pt x="3942" y="12751"/>
                </a:lnTo>
                <a:lnTo>
                  <a:pt x="4015" y="12775"/>
                </a:lnTo>
                <a:lnTo>
                  <a:pt x="4088" y="12775"/>
                </a:lnTo>
                <a:lnTo>
                  <a:pt x="4161" y="12751"/>
                </a:lnTo>
                <a:lnTo>
                  <a:pt x="4209" y="12727"/>
                </a:lnTo>
                <a:lnTo>
                  <a:pt x="4282" y="12629"/>
                </a:lnTo>
                <a:lnTo>
                  <a:pt x="4282" y="12556"/>
                </a:lnTo>
                <a:lnTo>
                  <a:pt x="4282" y="12508"/>
                </a:lnTo>
                <a:lnTo>
                  <a:pt x="4258" y="12459"/>
                </a:lnTo>
                <a:lnTo>
                  <a:pt x="4209" y="12410"/>
                </a:lnTo>
                <a:lnTo>
                  <a:pt x="4039" y="12240"/>
                </a:lnTo>
                <a:lnTo>
                  <a:pt x="3893" y="12070"/>
                </a:lnTo>
                <a:lnTo>
                  <a:pt x="3626" y="11680"/>
                </a:lnTo>
                <a:lnTo>
                  <a:pt x="3358" y="11291"/>
                </a:lnTo>
                <a:lnTo>
                  <a:pt x="3139" y="10877"/>
                </a:lnTo>
                <a:lnTo>
                  <a:pt x="2920" y="10464"/>
                </a:lnTo>
                <a:lnTo>
                  <a:pt x="2750" y="10172"/>
                </a:lnTo>
                <a:lnTo>
                  <a:pt x="2579" y="9928"/>
                </a:lnTo>
                <a:lnTo>
                  <a:pt x="2920" y="9612"/>
                </a:lnTo>
                <a:lnTo>
                  <a:pt x="3066" y="9904"/>
                </a:lnTo>
                <a:lnTo>
                  <a:pt x="3212" y="10172"/>
                </a:lnTo>
                <a:lnTo>
                  <a:pt x="3528" y="10658"/>
                </a:lnTo>
                <a:lnTo>
                  <a:pt x="3747" y="10999"/>
                </a:lnTo>
                <a:lnTo>
                  <a:pt x="3966" y="11340"/>
                </a:lnTo>
                <a:lnTo>
                  <a:pt x="4112" y="11510"/>
                </a:lnTo>
                <a:lnTo>
                  <a:pt x="4234" y="11656"/>
                </a:lnTo>
                <a:lnTo>
                  <a:pt x="4380" y="11778"/>
                </a:lnTo>
                <a:lnTo>
                  <a:pt x="4550" y="11875"/>
                </a:lnTo>
                <a:lnTo>
                  <a:pt x="4623" y="11899"/>
                </a:lnTo>
                <a:lnTo>
                  <a:pt x="4672" y="11899"/>
                </a:lnTo>
                <a:lnTo>
                  <a:pt x="4745" y="11875"/>
                </a:lnTo>
                <a:lnTo>
                  <a:pt x="4793" y="11851"/>
                </a:lnTo>
                <a:lnTo>
                  <a:pt x="4842" y="11778"/>
                </a:lnTo>
                <a:lnTo>
                  <a:pt x="4866" y="11729"/>
                </a:lnTo>
                <a:lnTo>
                  <a:pt x="4866" y="11656"/>
                </a:lnTo>
                <a:lnTo>
                  <a:pt x="4842" y="11607"/>
                </a:lnTo>
                <a:lnTo>
                  <a:pt x="4599" y="11267"/>
                </a:lnTo>
                <a:lnTo>
                  <a:pt x="4331" y="10950"/>
                </a:lnTo>
                <a:lnTo>
                  <a:pt x="4088" y="10634"/>
                </a:lnTo>
                <a:lnTo>
                  <a:pt x="3845" y="10318"/>
                </a:lnTo>
                <a:lnTo>
                  <a:pt x="3528" y="9855"/>
                </a:lnTo>
                <a:lnTo>
                  <a:pt x="3334" y="9612"/>
                </a:lnTo>
                <a:lnTo>
                  <a:pt x="3139" y="9417"/>
                </a:lnTo>
                <a:lnTo>
                  <a:pt x="3480" y="9077"/>
                </a:lnTo>
                <a:lnTo>
                  <a:pt x="3577" y="9223"/>
                </a:lnTo>
                <a:lnTo>
                  <a:pt x="3674" y="9344"/>
                </a:lnTo>
                <a:lnTo>
                  <a:pt x="3893" y="9661"/>
                </a:lnTo>
                <a:lnTo>
                  <a:pt x="4112" y="9977"/>
                </a:lnTo>
                <a:lnTo>
                  <a:pt x="4282" y="10196"/>
                </a:lnTo>
                <a:lnTo>
                  <a:pt x="4501" y="10415"/>
                </a:lnTo>
                <a:lnTo>
                  <a:pt x="4599" y="10512"/>
                </a:lnTo>
                <a:lnTo>
                  <a:pt x="4720" y="10610"/>
                </a:lnTo>
                <a:lnTo>
                  <a:pt x="4866" y="10658"/>
                </a:lnTo>
                <a:lnTo>
                  <a:pt x="4988" y="10707"/>
                </a:lnTo>
                <a:lnTo>
                  <a:pt x="5085" y="10707"/>
                </a:lnTo>
                <a:lnTo>
                  <a:pt x="5183" y="10683"/>
                </a:lnTo>
                <a:lnTo>
                  <a:pt x="5231" y="10610"/>
                </a:lnTo>
                <a:lnTo>
                  <a:pt x="5256" y="10537"/>
                </a:lnTo>
                <a:lnTo>
                  <a:pt x="5280" y="10464"/>
                </a:lnTo>
                <a:lnTo>
                  <a:pt x="5256" y="10391"/>
                </a:lnTo>
                <a:lnTo>
                  <a:pt x="5207" y="10318"/>
                </a:lnTo>
                <a:lnTo>
                  <a:pt x="5110" y="10269"/>
                </a:lnTo>
                <a:lnTo>
                  <a:pt x="4988" y="10220"/>
                </a:lnTo>
                <a:lnTo>
                  <a:pt x="4866" y="10147"/>
                </a:lnTo>
                <a:lnTo>
                  <a:pt x="4745" y="10050"/>
                </a:lnTo>
                <a:lnTo>
                  <a:pt x="4647" y="9953"/>
                </a:lnTo>
                <a:lnTo>
                  <a:pt x="4453" y="9734"/>
                </a:lnTo>
                <a:lnTo>
                  <a:pt x="4282" y="9515"/>
                </a:lnTo>
                <a:lnTo>
                  <a:pt x="3991" y="9174"/>
                </a:lnTo>
                <a:lnTo>
                  <a:pt x="3845" y="9004"/>
                </a:lnTo>
                <a:lnTo>
                  <a:pt x="3747" y="8931"/>
                </a:lnTo>
                <a:lnTo>
                  <a:pt x="3650" y="8882"/>
                </a:lnTo>
                <a:lnTo>
                  <a:pt x="3966" y="8517"/>
                </a:lnTo>
                <a:lnTo>
                  <a:pt x="4039" y="8420"/>
                </a:lnTo>
                <a:lnTo>
                  <a:pt x="4185" y="8615"/>
                </a:lnTo>
                <a:lnTo>
                  <a:pt x="4331" y="8809"/>
                </a:lnTo>
                <a:lnTo>
                  <a:pt x="4647" y="9150"/>
                </a:lnTo>
                <a:lnTo>
                  <a:pt x="5183" y="9709"/>
                </a:lnTo>
                <a:lnTo>
                  <a:pt x="5304" y="9807"/>
                </a:lnTo>
                <a:lnTo>
                  <a:pt x="5426" y="9904"/>
                </a:lnTo>
                <a:lnTo>
                  <a:pt x="5548" y="9977"/>
                </a:lnTo>
                <a:lnTo>
                  <a:pt x="5718" y="9977"/>
                </a:lnTo>
                <a:lnTo>
                  <a:pt x="5767" y="9953"/>
                </a:lnTo>
                <a:lnTo>
                  <a:pt x="5791" y="9904"/>
                </a:lnTo>
                <a:lnTo>
                  <a:pt x="5840" y="9855"/>
                </a:lnTo>
                <a:lnTo>
                  <a:pt x="5840" y="9807"/>
                </a:lnTo>
                <a:lnTo>
                  <a:pt x="5815" y="9685"/>
                </a:lnTo>
                <a:lnTo>
                  <a:pt x="5767" y="9588"/>
                </a:lnTo>
                <a:lnTo>
                  <a:pt x="5669" y="9515"/>
                </a:lnTo>
                <a:lnTo>
                  <a:pt x="5572" y="9417"/>
                </a:lnTo>
                <a:lnTo>
                  <a:pt x="5304" y="9174"/>
                </a:lnTo>
                <a:lnTo>
                  <a:pt x="5012" y="8907"/>
                </a:lnTo>
                <a:lnTo>
                  <a:pt x="4647" y="8542"/>
                </a:lnTo>
                <a:lnTo>
                  <a:pt x="4282" y="8201"/>
                </a:lnTo>
                <a:lnTo>
                  <a:pt x="4234" y="8152"/>
                </a:lnTo>
                <a:lnTo>
                  <a:pt x="4599" y="7690"/>
                </a:lnTo>
                <a:lnTo>
                  <a:pt x="4696" y="7885"/>
                </a:lnTo>
                <a:lnTo>
                  <a:pt x="4842" y="8079"/>
                </a:lnTo>
                <a:lnTo>
                  <a:pt x="5134" y="8396"/>
                </a:lnTo>
                <a:lnTo>
                  <a:pt x="5329" y="8590"/>
                </a:lnTo>
                <a:lnTo>
                  <a:pt x="5548" y="8809"/>
                </a:lnTo>
                <a:lnTo>
                  <a:pt x="5791" y="9004"/>
                </a:lnTo>
                <a:lnTo>
                  <a:pt x="5913" y="9077"/>
                </a:lnTo>
                <a:lnTo>
                  <a:pt x="6034" y="9150"/>
                </a:lnTo>
                <a:lnTo>
                  <a:pt x="6180" y="9150"/>
                </a:lnTo>
                <a:lnTo>
                  <a:pt x="6205" y="9101"/>
                </a:lnTo>
                <a:lnTo>
                  <a:pt x="6253" y="9052"/>
                </a:lnTo>
                <a:lnTo>
                  <a:pt x="6278" y="9004"/>
                </a:lnTo>
                <a:lnTo>
                  <a:pt x="6278" y="8931"/>
                </a:lnTo>
                <a:lnTo>
                  <a:pt x="6253" y="8882"/>
                </a:lnTo>
                <a:lnTo>
                  <a:pt x="6229" y="8834"/>
                </a:lnTo>
                <a:lnTo>
                  <a:pt x="6034" y="8639"/>
                </a:lnTo>
                <a:lnTo>
                  <a:pt x="5840" y="8469"/>
                </a:lnTo>
                <a:lnTo>
                  <a:pt x="5621" y="8298"/>
                </a:lnTo>
                <a:lnTo>
                  <a:pt x="5402" y="8104"/>
                </a:lnTo>
                <a:lnTo>
                  <a:pt x="5110" y="7787"/>
                </a:lnTo>
                <a:lnTo>
                  <a:pt x="4939" y="7641"/>
                </a:lnTo>
                <a:lnTo>
                  <a:pt x="4745" y="7495"/>
                </a:lnTo>
                <a:lnTo>
                  <a:pt x="4915" y="7301"/>
                </a:lnTo>
                <a:lnTo>
                  <a:pt x="5061" y="7155"/>
                </a:lnTo>
                <a:lnTo>
                  <a:pt x="5402" y="7495"/>
                </a:lnTo>
                <a:lnTo>
                  <a:pt x="5718" y="7885"/>
                </a:lnTo>
                <a:lnTo>
                  <a:pt x="5888" y="8104"/>
                </a:lnTo>
                <a:lnTo>
                  <a:pt x="6132" y="8323"/>
                </a:lnTo>
                <a:lnTo>
                  <a:pt x="6253" y="8420"/>
                </a:lnTo>
                <a:lnTo>
                  <a:pt x="6375" y="8469"/>
                </a:lnTo>
                <a:lnTo>
                  <a:pt x="6497" y="8493"/>
                </a:lnTo>
                <a:lnTo>
                  <a:pt x="6643" y="8493"/>
                </a:lnTo>
                <a:lnTo>
                  <a:pt x="6716" y="8444"/>
                </a:lnTo>
                <a:lnTo>
                  <a:pt x="6764" y="8371"/>
                </a:lnTo>
                <a:lnTo>
                  <a:pt x="6764" y="8298"/>
                </a:lnTo>
                <a:lnTo>
                  <a:pt x="6740" y="8225"/>
                </a:lnTo>
                <a:lnTo>
                  <a:pt x="6643" y="8128"/>
                </a:lnTo>
                <a:lnTo>
                  <a:pt x="6545" y="8055"/>
                </a:lnTo>
                <a:lnTo>
                  <a:pt x="6424" y="7982"/>
                </a:lnTo>
                <a:lnTo>
                  <a:pt x="6326" y="7885"/>
                </a:lnTo>
                <a:lnTo>
                  <a:pt x="6205" y="7787"/>
                </a:lnTo>
                <a:lnTo>
                  <a:pt x="6083" y="7641"/>
                </a:lnTo>
                <a:lnTo>
                  <a:pt x="5864" y="7398"/>
                </a:lnTo>
                <a:lnTo>
                  <a:pt x="5742" y="7252"/>
                </a:lnTo>
                <a:lnTo>
                  <a:pt x="5621" y="7130"/>
                </a:lnTo>
                <a:lnTo>
                  <a:pt x="5450" y="7009"/>
                </a:lnTo>
                <a:lnTo>
                  <a:pt x="5304" y="6936"/>
                </a:lnTo>
                <a:lnTo>
                  <a:pt x="5718" y="6595"/>
                </a:lnTo>
                <a:lnTo>
                  <a:pt x="6326" y="7203"/>
                </a:lnTo>
                <a:lnTo>
                  <a:pt x="6643" y="7520"/>
                </a:lnTo>
                <a:lnTo>
                  <a:pt x="6910" y="7860"/>
                </a:lnTo>
                <a:lnTo>
                  <a:pt x="7251" y="8274"/>
                </a:lnTo>
                <a:lnTo>
                  <a:pt x="7543" y="8688"/>
                </a:lnTo>
                <a:lnTo>
                  <a:pt x="8176" y="9539"/>
                </a:lnTo>
                <a:lnTo>
                  <a:pt x="8954" y="10512"/>
                </a:lnTo>
                <a:lnTo>
                  <a:pt x="9733" y="11486"/>
                </a:lnTo>
                <a:lnTo>
                  <a:pt x="10098" y="11997"/>
                </a:lnTo>
                <a:lnTo>
                  <a:pt x="10463" y="12508"/>
                </a:lnTo>
                <a:lnTo>
                  <a:pt x="10828" y="13019"/>
                </a:lnTo>
                <a:lnTo>
                  <a:pt x="11023" y="13262"/>
                </a:lnTo>
                <a:lnTo>
                  <a:pt x="11242" y="13481"/>
                </a:lnTo>
                <a:lnTo>
                  <a:pt x="11339" y="13554"/>
                </a:lnTo>
                <a:lnTo>
                  <a:pt x="11436" y="13578"/>
                </a:lnTo>
                <a:lnTo>
                  <a:pt x="11509" y="13554"/>
                </a:lnTo>
                <a:lnTo>
                  <a:pt x="11582" y="13505"/>
                </a:lnTo>
                <a:lnTo>
                  <a:pt x="11655" y="13432"/>
                </a:lnTo>
                <a:lnTo>
                  <a:pt x="11680" y="13359"/>
                </a:lnTo>
                <a:lnTo>
                  <a:pt x="11704" y="13238"/>
                </a:lnTo>
                <a:lnTo>
                  <a:pt x="11680" y="13140"/>
                </a:lnTo>
                <a:lnTo>
                  <a:pt x="11558" y="12897"/>
                </a:lnTo>
                <a:lnTo>
                  <a:pt x="11388" y="12629"/>
                </a:lnTo>
                <a:lnTo>
                  <a:pt x="11217" y="12386"/>
                </a:lnTo>
                <a:lnTo>
                  <a:pt x="11047" y="12143"/>
                </a:lnTo>
                <a:lnTo>
                  <a:pt x="10268" y="11194"/>
                </a:lnTo>
                <a:lnTo>
                  <a:pt x="10001" y="10853"/>
                </a:lnTo>
                <a:lnTo>
                  <a:pt x="10147" y="10756"/>
                </a:lnTo>
                <a:lnTo>
                  <a:pt x="10220" y="10877"/>
                </a:lnTo>
                <a:lnTo>
                  <a:pt x="10317" y="10999"/>
                </a:lnTo>
                <a:lnTo>
                  <a:pt x="10463" y="11169"/>
                </a:lnTo>
                <a:lnTo>
                  <a:pt x="10633" y="11364"/>
                </a:lnTo>
                <a:lnTo>
                  <a:pt x="10828" y="11510"/>
                </a:lnTo>
                <a:lnTo>
                  <a:pt x="11023" y="11656"/>
                </a:lnTo>
                <a:lnTo>
                  <a:pt x="11071" y="11680"/>
                </a:lnTo>
                <a:lnTo>
                  <a:pt x="11144" y="11680"/>
                </a:lnTo>
                <a:lnTo>
                  <a:pt x="11217" y="11656"/>
                </a:lnTo>
                <a:lnTo>
                  <a:pt x="11266" y="11632"/>
                </a:lnTo>
                <a:lnTo>
                  <a:pt x="11315" y="11559"/>
                </a:lnTo>
                <a:lnTo>
                  <a:pt x="11339" y="11510"/>
                </a:lnTo>
                <a:lnTo>
                  <a:pt x="11339" y="11437"/>
                </a:lnTo>
                <a:lnTo>
                  <a:pt x="11315" y="11364"/>
                </a:lnTo>
                <a:lnTo>
                  <a:pt x="11169" y="11218"/>
                </a:lnTo>
                <a:lnTo>
                  <a:pt x="11023" y="11072"/>
                </a:lnTo>
                <a:lnTo>
                  <a:pt x="10682" y="10804"/>
                </a:lnTo>
                <a:lnTo>
                  <a:pt x="10390" y="10512"/>
                </a:lnTo>
                <a:lnTo>
                  <a:pt x="10390" y="10488"/>
                </a:lnTo>
                <a:lnTo>
                  <a:pt x="10731" y="10026"/>
                </a:lnTo>
                <a:lnTo>
                  <a:pt x="10828" y="10172"/>
                </a:lnTo>
                <a:lnTo>
                  <a:pt x="10901" y="10293"/>
                </a:lnTo>
                <a:lnTo>
                  <a:pt x="11023" y="10439"/>
                </a:lnTo>
                <a:lnTo>
                  <a:pt x="11169" y="10610"/>
                </a:lnTo>
                <a:lnTo>
                  <a:pt x="11315" y="10756"/>
                </a:lnTo>
                <a:lnTo>
                  <a:pt x="11412" y="10926"/>
                </a:lnTo>
                <a:lnTo>
                  <a:pt x="11485" y="10999"/>
                </a:lnTo>
                <a:lnTo>
                  <a:pt x="11534" y="11048"/>
                </a:lnTo>
                <a:lnTo>
                  <a:pt x="11607" y="11048"/>
                </a:lnTo>
                <a:lnTo>
                  <a:pt x="11680" y="11023"/>
                </a:lnTo>
                <a:lnTo>
                  <a:pt x="11753" y="10975"/>
                </a:lnTo>
                <a:lnTo>
                  <a:pt x="11777" y="10902"/>
                </a:lnTo>
                <a:lnTo>
                  <a:pt x="11801" y="10829"/>
                </a:lnTo>
                <a:lnTo>
                  <a:pt x="11777" y="10731"/>
                </a:lnTo>
                <a:lnTo>
                  <a:pt x="11680" y="10585"/>
                </a:lnTo>
                <a:lnTo>
                  <a:pt x="11582" y="10439"/>
                </a:lnTo>
                <a:lnTo>
                  <a:pt x="11315" y="10196"/>
                </a:lnTo>
                <a:lnTo>
                  <a:pt x="11169" y="10050"/>
                </a:lnTo>
                <a:lnTo>
                  <a:pt x="11023" y="9904"/>
                </a:lnTo>
                <a:lnTo>
                  <a:pt x="10925" y="9807"/>
                </a:lnTo>
                <a:lnTo>
                  <a:pt x="11217" y="9539"/>
                </a:lnTo>
                <a:lnTo>
                  <a:pt x="11315" y="9636"/>
                </a:lnTo>
                <a:lnTo>
                  <a:pt x="11412" y="9782"/>
                </a:lnTo>
                <a:lnTo>
                  <a:pt x="11582" y="10026"/>
                </a:lnTo>
                <a:lnTo>
                  <a:pt x="11655" y="10172"/>
                </a:lnTo>
                <a:lnTo>
                  <a:pt x="11753" y="10293"/>
                </a:lnTo>
                <a:lnTo>
                  <a:pt x="11874" y="10391"/>
                </a:lnTo>
                <a:lnTo>
                  <a:pt x="11996" y="10488"/>
                </a:lnTo>
                <a:lnTo>
                  <a:pt x="12093" y="10512"/>
                </a:lnTo>
                <a:lnTo>
                  <a:pt x="12190" y="10512"/>
                </a:lnTo>
                <a:lnTo>
                  <a:pt x="12239" y="10464"/>
                </a:lnTo>
                <a:lnTo>
                  <a:pt x="12312" y="10391"/>
                </a:lnTo>
                <a:lnTo>
                  <a:pt x="12336" y="10318"/>
                </a:lnTo>
                <a:lnTo>
                  <a:pt x="12336" y="10245"/>
                </a:lnTo>
                <a:lnTo>
                  <a:pt x="12288" y="10172"/>
                </a:lnTo>
                <a:lnTo>
                  <a:pt x="12215" y="10099"/>
                </a:lnTo>
                <a:lnTo>
                  <a:pt x="12117" y="10026"/>
                </a:lnTo>
                <a:lnTo>
                  <a:pt x="12020" y="9928"/>
                </a:lnTo>
                <a:lnTo>
                  <a:pt x="11850" y="9709"/>
                </a:lnTo>
                <a:lnTo>
                  <a:pt x="11680" y="9466"/>
                </a:lnTo>
                <a:lnTo>
                  <a:pt x="11607" y="9369"/>
                </a:lnTo>
                <a:lnTo>
                  <a:pt x="11485" y="9271"/>
                </a:lnTo>
                <a:lnTo>
                  <a:pt x="11704" y="9077"/>
                </a:lnTo>
                <a:lnTo>
                  <a:pt x="11972" y="9223"/>
                </a:lnTo>
                <a:lnTo>
                  <a:pt x="12215" y="9417"/>
                </a:lnTo>
                <a:lnTo>
                  <a:pt x="12409" y="9636"/>
                </a:lnTo>
                <a:lnTo>
                  <a:pt x="12628" y="9880"/>
                </a:lnTo>
                <a:lnTo>
                  <a:pt x="12993" y="10415"/>
                </a:lnTo>
                <a:lnTo>
                  <a:pt x="13334" y="10902"/>
                </a:lnTo>
                <a:lnTo>
                  <a:pt x="13845" y="11559"/>
                </a:lnTo>
                <a:lnTo>
                  <a:pt x="14356" y="12240"/>
                </a:lnTo>
                <a:lnTo>
                  <a:pt x="14551" y="12556"/>
                </a:lnTo>
                <a:lnTo>
                  <a:pt x="14770" y="12921"/>
                </a:lnTo>
                <a:lnTo>
                  <a:pt x="14891" y="13092"/>
                </a:lnTo>
                <a:lnTo>
                  <a:pt x="15037" y="13262"/>
                </a:lnTo>
                <a:lnTo>
                  <a:pt x="15159" y="13384"/>
                </a:lnTo>
                <a:lnTo>
                  <a:pt x="15305" y="13481"/>
                </a:lnTo>
                <a:lnTo>
                  <a:pt x="15427" y="13505"/>
                </a:lnTo>
                <a:lnTo>
                  <a:pt x="15548" y="13481"/>
                </a:lnTo>
                <a:lnTo>
                  <a:pt x="15597" y="13432"/>
                </a:lnTo>
                <a:lnTo>
                  <a:pt x="15621" y="13408"/>
                </a:lnTo>
                <a:lnTo>
                  <a:pt x="15646" y="13359"/>
                </a:lnTo>
                <a:lnTo>
                  <a:pt x="15646" y="13286"/>
                </a:lnTo>
                <a:lnTo>
                  <a:pt x="15597" y="13092"/>
                </a:lnTo>
                <a:lnTo>
                  <a:pt x="15524" y="12897"/>
                </a:lnTo>
                <a:lnTo>
                  <a:pt x="15427" y="12702"/>
                </a:lnTo>
                <a:lnTo>
                  <a:pt x="15281" y="12532"/>
                </a:lnTo>
                <a:lnTo>
                  <a:pt x="15013" y="12167"/>
                </a:lnTo>
                <a:lnTo>
                  <a:pt x="14745" y="11826"/>
                </a:lnTo>
                <a:lnTo>
                  <a:pt x="14478" y="11461"/>
                </a:lnTo>
                <a:lnTo>
                  <a:pt x="14210" y="11121"/>
                </a:lnTo>
                <a:lnTo>
                  <a:pt x="13650" y="10415"/>
                </a:lnTo>
                <a:lnTo>
                  <a:pt x="13310" y="9880"/>
                </a:lnTo>
                <a:lnTo>
                  <a:pt x="13091" y="9588"/>
                </a:lnTo>
                <a:lnTo>
                  <a:pt x="12872" y="9296"/>
                </a:lnTo>
                <a:lnTo>
                  <a:pt x="12604" y="9052"/>
                </a:lnTo>
                <a:lnTo>
                  <a:pt x="12482" y="8931"/>
                </a:lnTo>
                <a:lnTo>
                  <a:pt x="12336" y="8834"/>
                </a:lnTo>
                <a:lnTo>
                  <a:pt x="12215" y="8761"/>
                </a:lnTo>
                <a:lnTo>
                  <a:pt x="12069" y="8688"/>
                </a:lnTo>
                <a:lnTo>
                  <a:pt x="11899" y="8663"/>
                </a:lnTo>
                <a:lnTo>
                  <a:pt x="11753" y="8663"/>
                </a:lnTo>
                <a:lnTo>
                  <a:pt x="11655" y="8615"/>
                </a:lnTo>
                <a:lnTo>
                  <a:pt x="11558" y="8615"/>
                </a:lnTo>
                <a:lnTo>
                  <a:pt x="11388" y="8688"/>
                </a:lnTo>
                <a:lnTo>
                  <a:pt x="11242" y="8785"/>
                </a:lnTo>
                <a:lnTo>
                  <a:pt x="11071" y="8907"/>
                </a:lnTo>
                <a:lnTo>
                  <a:pt x="10950" y="9028"/>
                </a:lnTo>
                <a:lnTo>
                  <a:pt x="10682" y="9320"/>
                </a:lnTo>
                <a:lnTo>
                  <a:pt x="10463" y="9612"/>
                </a:lnTo>
                <a:lnTo>
                  <a:pt x="10074" y="10050"/>
                </a:lnTo>
                <a:lnTo>
                  <a:pt x="9903" y="10318"/>
                </a:lnTo>
                <a:lnTo>
                  <a:pt x="9830" y="10464"/>
                </a:lnTo>
                <a:lnTo>
                  <a:pt x="9782" y="10585"/>
                </a:lnTo>
                <a:lnTo>
                  <a:pt x="8589" y="9125"/>
                </a:lnTo>
                <a:lnTo>
                  <a:pt x="8249" y="8688"/>
                </a:lnTo>
                <a:lnTo>
                  <a:pt x="7908" y="8225"/>
                </a:lnTo>
                <a:lnTo>
                  <a:pt x="7567" y="7787"/>
                </a:lnTo>
                <a:lnTo>
                  <a:pt x="7227" y="7349"/>
                </a:lnTo>
                <a:lnTo>
                  <a:pt x="6935" y="7009"/>
                </a:lnTo>
                <a:lnTo>
                  <a:pt x="6594" y="6668"/>
                </a:lnTo>
                <a:lnTo>
                  <a:pt x="6424" y="6498"/>
                </a:lnTo>
                <a:lnTo>
                  <a:pt x="6229" y="6376"/>
                </a:lnTo>
                <a:lnTo>
                  <a:pt x="6034" y="6254"/>
                </a:lnTo>
                <a:lnTo>
                  <a:pt x="5815" y="6157"/>
                </a:lnTo>
                <a:lnTo>
                  <a:pt x="5742" y="6108"/>
                </a:lnTo>
                <a:lnTo>
                  <a:pt x="5645" y="6084"/>
                </a:lnTo>
                <a:close/>
                <a:moveTo>
                  <a:pt x="5864" y="1388"/>
                </a:moveTo>
                <a:lnTo>
                  <a:pt x="6837" y="1412"/>
                </a:lnTo>
                <a:lnTo>
                  <a:pt x="7811" y="1436"/>
                </a:lnTo>
                <a:lnTo>
                  <a:pt x="8784" y="1485"/>
                </a:lnTo>
                <a:lnTo>
                  <a:pt x="9757" y="1534"/>
                </a:lnTo>
                <a:lnTo>
                  <a:pt x="10755" y="1558"/>
                </a:lnTo>
                <a:lnTo>
                  <a:pt x="12726" y="1558"/>
                </a:lnTo>
                <a:lnTo>
                  <a:pt x="14429" y="1485"/>
                </a:lnTo>
                <a:lnTo>
                  <a:pt x="16181" y="1485"/>
                </a:lnTo>
                <a:lnTo>
                  <a:pt x="16181" y="1558"/>
                </a:lnTo>
                <a:lnTo>
                  <a:pt x="16157" y="1801"/>
                </a:lnTo>
                <a:lnTo>
                  <a:pt x="16132" y="2045"/>
                </a:lnTo>
                <a:lnTo>
                  <a:pt x="16132" y="2507"/>
                </a:lnTo>
                <a:lnTo>
                  <a:pt x="16132" y="2945"/>
                </a:lnTo>
                <a:lnTo>
                  <a:pt x="16181" y="3821"/>
                </a:lnTo>
                <a:lnTo>
                  <a:pt x="16181" y="5062"/>
                </a:lnTo>
                <a:lnTo>
                  <a:pt x="16132" y="6303"/>
                </a:lnTo>
                <a:lnTo>
                  <a:pt x="16059" y="8809"/>
                </a:lnTo>
                <a:lnTo>
                  <a:pt x="16059" y="10561"/>
                </a:lnTo>
                <a:lnTo>
                  <a:pt x="16084" y="12313"/>
                </a:lnTo>
                <a:lnTo>
                  <a:pt x="16108" y="12946"/>
                </a:lnTo>
                <a:lnTo>
                  <a:pt x="16132" y="13603"/>
                </a:lnTo>
                <a:lnTo>
                  <a:pt x="16157" y="13724"/>
                </a:lnTo>
                <a:lnTo>
                  <a:pt x="15524" y="13773"/>
                </a:lnTo>
                <a:lnTo>
                  <a:pt x="14916" y="13797"/>
                </a:lnTo>
                <a:lnTo>
                  <a:pt x="13675" y="13822"/>
                </a:lnTo>
                <a:lnTo>
                  <a:pt x="11193" y="13822"/>
                </a:lnTo>
                <a:lnTo>
                  <a:pt x="8614" y="13846"/>
                </a:lnTo>
                <a:lnTo>
                  <a:pt x="6010" y="13895"/>
                </a:lnTo>
                <a:lnTo>
                  <a:pt x="4793" y="13895"/>
                </a:lnTo>
                <a:lnTo>
                  <a:pt x="3577" y="13870"/>
                </a:lnTo>
                <a:lnTo>
                  <a:pt x="2263" y="13846"/>
                </a:lnTo>
                <a:lnTo>
                  <a:pt x="1801" y="13846"/>
                </a:lnTo>
                <a:lnTo>
                  <a:pt x="1728" y="12873"/>
                </a:lnTo>
                <a:lnTo>
                  <a:pt x="1655" y="11899"/>
                </a:lnTo>
                <a:lnTo>
                  <a:pt x="1606" y="10950"/>
                </a:lnTo>
                <a:lnTo>
                  <a:pt x="1582" y="9977"/>
                </a:lnTo>
                <a:lnTo>
                  <a:pt x="1582" y="8882"/>
                </a:lnTo>
                <a:lnTo>
                  <a:pt x="1606" y="7787"/>
                </a:lnTo>
                <a:lnTo>
                  <a:pt x="1606" y="6668"/>
                </a:lnTo>
                <a:lnTo>
                  <a:pt x="1582" y="5573"/>
                </a:lnTo>
                <a:lnTo>
                  <a:pt x="1533" y="4356"/>
                </a:lnTo>
                <a:lnTo>
                  <a:pt x="1484" y="3115"/>
                </a:lnTo>
                <a:lnTo>
                  <a:pt x="1460" y="2483"/>
                </a:lnTo>
                <a:lnTo>
                  <a:pt x="1460" y="1850"/>
                </a:lnTo>
                <a:lnTo>
                  <a:pt x="1436" y="1631"/>
                </a:lnTo>
                <a:lnTo>
                  <a:pt x="1411" y="1412"/>
                </a:lnTo>
                <a:lnTo>
                  <a:pt x="1557" y="1412"/>
                </a:lnTo>
                <a:lnTo>
                  <a:pt x="1703" y="1436"/>
                </a:lnTo>
                <a:lnTo>
                  <a:pt x="1849" y="1485"/>
                </a:lnTo>
                <a:lnTo>
                  <a:pt x="1995" y="1509"/>
                </a:lnTo>
                <a:lnTo>
                  <a:pt x="2433" y="1558"/>
                </a:lnTo>
                <a:lnTo>
                  <a:pt x="2871" y="1558"/>
                </a:lnTo>
                <a:lnTo>
                  <a:pt x="3358" y="1534"/>
                </a:lnTo>
                <a:lnTo>
                  <a:pt x="3869" y="1485"/>
                </a:lnTo>
                <a:lnTo>
                  <a:pt x="4866" y="1412"/>
                </a:lnTo>
                <a:lnTo>
                  <a:pt x="5864" y="1388"/>
                </a:lnTo>
                <a:close/>
                <a:moveTo>
                  <a:pt x="6375" y="925"/>
                </a:moveTo>
                <a:lnTo>
                  <a:pt x="5353" y="950"/>
                </a:lnTo>
                <a:lnTo>
                  <a:pt x="4331" y="998"/>
                </a:lnTo>
                <a:lnTo>
                  <a:pt x="3334" y="1071"/>
                </a:lnTo>
                <a:lnTo>
                  <a:pt x="2823" y="1096"/>
                </a:lnTo>
                <a:lnTo>
                  <a:pt x="2190" y="1096"/>
                </a:lnTo>
                <a:lnTo>
                  <a:pt x="2020" y="1071"/>
                </a:lnTo>
                <a:lnTo>
                  <a:pt x="1728" y="1023"/>
                </a:lnTo>
                <a:lnTo>
                  <a:pt x="1582" y="1023"/>
                </a:lnTo>
                <a:lnTo>
                  <a:pt x="1436" y="1047"/>
                </a:lnTo>
                <a:lnTo>
                  <a:pt x="1314" y="1120"/>
                </a:lnTo>
                <a:lnTo>
                  <a:pt x="1241" y="1242"/>
                </a:lnTo>
                <a:lnTo>
                  <a:pt x="1192" y="1290"/>
                </a:lnTo>
                <a:lnTo>
                  <a:pt x="1144" y="1339"/>
                </a:lnTo>
                <a:lnTo>
                  <a:pt x="1095" y="1509"/>
                </a:lnTo>
                <a:lnTo>
                  <a:pt x="1071" y="1680"/>
                </a:lnTo>
                <a:lnTo>
                  <a:pt x="1046" y="1899"/>
                </a:lnTo>
                <a:lnTo>
                  <a:pt x="1046" y="2288"/>
                </a:lnTo>
                <a:lnTo>
                  <a:pt x="1046" y="2531"/>
                </a:lnTo>
                <a:lnTo>
                  <a:pt x="1046" y="3213"/>
                </a:lnTo>
                <a:lnTo>
                  <a:pt x="1071" y="3918"/>
                </a:lnTo>
                <a:lnTo>
                  <a:pt x="1119" y="5330"/>
                </a:lnTo>
                <a:lnTo>
                  <a:pt x="1144" y="6352"/>
                </a:lnTo>
                <a:lnTo>
                  <a:pt x="1144" y="7374"/>
                </a:lnTo>
                <a:lnTo>
                  <a:pt x="1119" y="9417"/>
                </a:lnTo>
                <a:lnTo>
                  <a:pt x="1144" y="10634"/>
                </a:lnTo>
                <a:lnTo>
                  <a:pt x="1192" y="11851"/>
                </a:lnTo>
                <a:lnTo>
                  <a:pt x="1290" y="13043"/>
                </a:lnTo>
                <a:lnTo>
                  <a:pt x="1387" y="14260"/>
                </a:lnTo>
                <a:lnTo>
                  <a:pt x="1411" y="14357"/>
                </a:lnTo>
                <a:lnTo>
                  <a:pt x="1460" y="14406"/>
                </a:lnTo>
                <a:lnTo>
                  <a:pt x="1533" y="14454"/>
                </a:lnTo>
                <a:lnTo>
                  <a:pt x="1606" y="14479"/>
                </a:lnTo>
                <a:lnTo>
                  <a:pt x="1679" y="14479"/>
                </a:lnTo>
                <a:lnTo>
                  <a:pt x="1752" y="14430"/>
                </a:lnTo>
                <a:lnTo>
                  <a:pt x="1801" y="14381"/>
                </a:lnTo>
                <a:lnTo>
                  <a:pt x="1825" y="14308"/>
                </a:lnTo>
                <a:lnTo>
                  <a:pt x="2141" y="14357"/>
                </a:lnTo>
                <a:lnTo>
                  <a:pt x="2969" y="14357"/>
                </a:lnTo>
                <a:lnTo>
                  <a:pt x="4282" y="14406"/>
                </a:lnTo>
                <a:lnTo>
                  <a:pt x="5572" y="14430"/>
                </a:lnTo>
                <a:lnTo>
                  <a:pt x="6837" y="14406"/>
                </a:lnTo>
                <a:lnTo>
                  <a:pt x="8103" y="14406"/>
                </a:lnTo>
                <a:lnTo>
                  <a:pt x="10633" y="14357"/>
                </a:lnTo>
                <a:lnTo>
                  <a:pt x="12045" y="14333"/>
                </a:lnTo>
                <a:lnTo>
                  <a:pt x="13480" y="14333"/>
                </a:lnTo>
                <a:lnTo>
                  <a:pt x="14891" y="14308"/>
                </a:lnTo>
                <a:lnTo>
                  <a:pt x="15597" y="14284"/>
                </a:lnTo>
                <a:lnTo>
                  <a:pt x="16303" y="14235"/>
                </a:lnTo>
                <a:lnTo>
                  <a:pt x="16400" y="14211"/>
                </a:lnTo>
                <a:lnTo>
                  <a:pt x="16473" y="14211"/>
                </a:lnTo>
                <a:lnTo>
                  <a:pt x="16546" y="14187"/>
                </a:lnTo>
                <a:lnTo>
                  <a:pt x="16619" y="14138"/>
                </a:lnTo>
                <a:lnTo>
                  <a:pt x="16643" y="14065"/>
                </a:lnTo>
                <a:lnTo>
                  <a:pt x="16668" y="13992"/>
                </a:lnTo>
                <a:lnTo>
                  <a:pt x="16668" y="13895"/>
                </a:lnTo>
                <a:lnTo>
                  <a:pt x="16643" y="13822"/>
                </a:lnTo>
                <a:lnTo>
                  <a:pt x="16570" y="13773"/>
                </a:lnTo>
                <a:lnTo>
                  <a:pt x="16570" y="13773"/>
                </a:lnTo>
                <a:lnTo>
                  <a:pt x="16643" y="13797"/>
                </a:lnTo>
                <a:lnTo>
                  <a:pt x="16668" y="13797"/>
                </a:lnTo>
                <a:lnTo>
                  <a:pt x="16643" y="13700"/>
                </a:lnTo>
                <a:lnTo>
                  <a:pt x="16619" y="13603"/>
                </a:lnTo>
                <a:lnTo>
                  <a:pt x="16595" y="13043"/>
                </a:lnTo>
                <a:lnTo>
                  <a:pt x="16546" y="11729"/>
                </a:lnTo>
                <a:lnTo>
                  <a:pt x="16546" y="9685"/>
                </a:lnTo>
                <a:lnTo>
                  <a:pt x="16570" y="7666"/>
                </a:lnTo>
                <a:lnTo>
                  <a:pt x="16643" y="5184"/>
                </a:lnTo>
                <a:lnTo>
                  <a:pt x="16643" y="3943"/>
                </a:lnTo>
                <a:lnTo>
                  <a:pt x="16595" y="2702"/>
                </a:lnTo>
                <a:lnTo>
                  <a:pt x="16619" y="2312"/>
                </a:lnTo>
                <a:lnTo>
                  <a:pt x="16619" y="2045"/>
                </a:lnTo>
                <a:lnTo>
                  <a:pt x="16643" y="1753"/>
                </a:lnTo>
                <a:lnTo>
                  <a:pt x="16619" y="1485"/>
                </a:lnTo>
                <a:lnTo>
                  <a:pt x="16546" y="1266"/>
                </a:lnTo>
                <a:lnTo>
                  <a:pt x="16522" y="1169"/>
                </a:lnTo>
                <a:lnTo>
                  <a:pt x="16449" y="1120"/>
                </a:lnTo>
                <a:lnTo>
                  <a:pt x="16400" y="1071"/>
                </a:lnTo>
                <a:lnTo>
                  <a:pt x="16278" y="1071"/>
                </a:lnTo>
                <a:lnTo>
                  <a:pt x="16205" y="1047"/>
                </a:lnTo>
                <a:lnTo>
                  <a:pt x="15792" y="974"/>
                </a:lnTo>
                <a:lnTo>
                  <a:pt x="15354" y="950"/>
                </a:lnTo>
                <a:lnTo>
                  <a:pt x="14916" y="925"/>
                </a:lnTo>
                <a:lnTo>
                  <a:pt x="14478" y="950"/>
                </a:lnTo>
                <a:lnTo>
                  <a:pt x="13577" y="998"/>
                </a:lnTo>
                <a:lnTo>
                  <a:pt x="12726" y="1071"/>
                </a:lnTo>
                <a:lnTo>
                  <a:pt x="11631" y="1096"/>
                </a:lnTo>
                <a:lnTo>
                  <a:pt x="10560" y="1096"/>
                </a:lnTo>
                <a:lnTo>
                  <a:pt x="9490" y="1047"/>
                </a:lnTo>
                <a:lnTo>
                  <a:pt x="8395" y="998"/>
                </a:lnTo>
                <a:lnTo>
                  <a:pt x="7373" y="950"/>
                </a:lnTo>
                <a:lnTo>
                  <a:pt x="6375" y="925"/>
                </a:lnTo>
                <a:close/>
                <a:moveTo>
                  <a:pt x="3480" y="415"/>
                </a:moveTo>
                <a:lnTo>
                  <a:pt x="4647" y="463"/>
                </a:lnTo>
                <a:lnTo>
                  <a:pt x="8200" y="463"/>
                </a:lnTo>
                <a:lnTo>
                  <a:pt x="10390" y="439"/>
                </a:lnTo>
                <a:lnTo>
                  <a:pt x="12604" y="439"/>
                </a:lnTo>
                <a:lnTo>
                  <a:pt x="17033" y="463"/>
                </a:lnTo>
                <a:lnTo>
                  <a:pt x="16935" y="731"/>
                </a:lnTo>
                <a:lnTo>
                  <a:pt x="16887" y="1023"/>
                </a:lnTo>
                <a:lnTo>
                  <a:pt x="16862" y="1315"/>
                </a:lnTo>
                <a:lnTo>
                  <a:pt x="16862" y="1631"/>
                </a:lnTo>
                <a:lnTo>
                  <a:pt x="16887" y="2239"/>
                </a:lnTo>
                <a:lnTo>
                  <a:pt x="16960" y="2799"/>
                </a:lnTo>
                <a:lnTo>
                  <a:pt x="17057" y="3797"/>
                </a:lnTo>
                <a:lnTo>
                  <a:pt x="17154" y="4770"/>
                </a:lnTo>
                <a:lnTo>
                  <a:pt x="17179" y="5768"/>
                </a:lnTo>
                <a:lnTo>
                  <a:pt x="17203" y="6765"/>
                </a:lnTo>
                <a:lnTo>
                  <a:pt x="17154" y="8031"/>
                </a:lnTo>
                <a:lnTo>
                  <a:pt x="17106" y="9296"/>
                </a:lnTo>
                <a:lnTo>
                  <a:pt x="17033" y="10561"/>
                </a:lnTo>
                <a:lnTo>
                  <a:pt x="16960" y="11802"/>
                </a:lnTo>
                <a:lnTo>
                  <a:pt x="16960" y="12289"/>
                </a:lnTo>
                <a:lnTo>
                  <a:pt x="16960" y="12775"/>
                </a:lnTo>
                <a:lnTo>
                  <a:pt x="16984" y="13749"/>
                </a:lnTo>
                <a:lnTo>
                  <a:pt x="16960" y="14187"/>
                </a:lnTo>
                <a:lnTo>
                  <a:pt x="16960" y="14406"/>
                </a:lnTo>
                <a:lnTo>
                  <a:pt x="16984" y="14625"/>
                </a:lnTo>
                <a:lnTo>
                  <a:pt x="16497" y="14722"/>
                </a:lnTo>
                <a:lnTo>
                  <a:pt x="15986" y="14771"/>
                </a:lnTo>
                <a:lnTo>
                  <a:pt x="15500" y="14795"/>
                </a:lnTo>
                <a:lnTo>
                  <a:pt x="14989" y="14819"/>
                </a:lnTo>
                <a:lnTo>
                  <a:pt x="13991" y="14795"/>
                </a:lnTo>
                <a:lnTo>
                  <a:pt x="12969" y="14771"/>
                </a:lnTo>
                <a:lnTo>
                  <a:pt x="11874" y="14771"/>
                </a:lnTo>
                <a:lnTo>
                  <a:pt x="10779" y="14795"/>
                </a:lnTo>
                <a:lnTo>
                  <a:pt x="9684" y="14844"/>
                </a:lnTo>
                <a:lnTo>
                  <a:pt x="8589" y="14941"/>
                </a:lnTo>
                <a:lnTo>
                  <a:pt x="7470" y="15038"/>
                </a:lnTo>
                <a:lnTo>
                  <a:pt x="6375" y="15160"/>
                </a:lnTo>
                <a:lnTo>
                  <a:pt x="5815" y="15184"/>
                </a:lnTo>
                <a:lnTo>
                  <a:pt x="5256" y="15184"/>
                </a:lnTo>
                <a:lnTo>
                  <a:pt x="4696" y="15160"/>
                </a:lnTo>
                <a:lnTo>
                  <a:pt x="4136" y="15111"/>
                </a:lnTo>
                <a:lnTo>
                  <a:pt x="3212" y="15014"/>
                </a:lnTo>
                <a:lnTo>
                  <a:pt x="2750" y="14965"/>
                </a:lnTo>
                <a:lnTo>
                  <a:pt x="2287" y="14965"/>
                </a:lnTo>
                <a:lnTo>
                  <a:pt x="1192" y="15014"/>
                </a:lnTo>
                <a:lnTo>
                  <a:pt x="633" y="15087"/>
                </a:lnTo>
                <a:lnTo>
                  <a:pt x="633" y="15038"/>
                </a:lnTo>
                <a:lnTo>
                  <a:pt x="657" y="14990"/>
                </a:lnTo>
                <a:lnTo>
                  <a:pt x="633" y="14941"/>
                </a:lnTo>
                <a:lnTo>
                  <a:pt x="633" y="14892"/>
                </a:lnTo>
                <a:lnTo>
                  <a:pt x="584" y="14844"/>
                </a:lnTo>
                <a:lnTo>
                  <a:pt x="608" y="14600"/>
                </a:lnTo>
                <a:lnTo>
                  <a:pt x="608" y="14381"/>
                </a:lnTo>
                <a:lnTo>
                  <a:pt x="584" y="14162"/>
                </a:lnTo>
                <a:lnTo>
                  <a:pt x="535" y="13749"/>
                </a:lnTo>
                <a:lnTo>
                  <a:pt x="511" y="13262"/>
                </a:lnTo>
                <a:lnTo>
                  <a:pt x="511" y="12751"/>
                </a:lnTo>
                <a:lnTo>
                  <a:pt x="511" y="11753"/>
                </a:lnTo>
                <a:lnTo>
                  <a:pt x="560" y="9709"/>
                </a:lnTo>
                <a:lnTo>
                  <a:pt x="584" y="8688"/>
                </a:lnTo>
                <a:lnTo>
                  <a:pt x="560" y="7666"/>
                </a:lnTo>
                <a:lnTo>
                  <a:pt x="535" y="5695"/>
                </a:lnTo>
                <a:lnTo>
                  <a:pt x="462" y="3724"/>
                </a:lnTo>
                <a:lnTo>
                  <a:pt x="438" y="2799"/>
                </a:lnTo>
                <a:lnTo>
                  <a:pt x="414" y="1874"/>
                </a:lnTo>
                <a:lnTo>
                  <a:pt x="414" y="1534"/>
                </a:lnTo>
                <a:lnTo>
                  <a:pt x="438" y="1193"/>
                </a:lnTo>
                <a:lnTo>
                  <a:pt x="462" y="828"/>
                </a:lnTo>
                <a:lnTo>
                  <a:pt x="438" y="488"/>
                </a:lnTo>
                <a:lnTo>
                  <a:pt x="706" y="536"/>
                </a:lnTo>
                <a:lnTo>
                  <a:pt x="998" y="536"/>
                </a:lnTo>
                <a:lnTo>
                  <a:pt x="1582" y="463"/>
                </a:lnTo>
                <a:lnTo>
                  <a:pt x="2044" y="439"/>
                </a:lnTo>
                <a:lnTo>
                  <a:pt x="2531" y="415"/>
                </a:lnTo>
                <a:close/>
                <a:moveTo>
                  <a:pt x="2360" y="1"/>
                </a:moveTo>
                <a:lnTo>
                  <a:pt x="1874" y="50"/>
                </a:lnTo>
                <a:lnTo>
                  <a:pt x="1071" y="123"/>
                </a:lnTo>
                <a:lnTo>
                  <a:pt x="681" y="147"/>
                </a:lnTo>
                <a:lnTo>
                  <a:pt x="243" y="147"/>
                </a:lnTo>
                <a:lnTo>
                  <a:pt x="195" y="171"/>
                </a:lnTo>
                <a:lnTo>
                  <a:pt x="146" y="244"/>
                </a:lnTo>
                <a:lnTo>
                  <a:pt x="146" y="342"/>
                </a:lnTo>
                <a:lnTo>
                  <a:pt x="170" y="390"/>
                </a:lnTo>
                <a:lnTo>
                  <a:pt x="219" y="415"/>
                </a:lnTo>
                <a:lnTo>
                  <a:pt x="146" y="561"/>
                </a:lnTo>
                <a:lnTo>
                  <a:pt x="97" y="707"/>
                </a:lnTo>
                <a:lnTo>
                  <a:pt x="49" y="1047"/>
                </a:lnTo>
                <a:lnTo>
                  <a:pt x="24" y="1388"/>
                </a:lnTo>
                <a:lnTo>
                  <a:pt x="0" y="1704"/>
                </a:lnTo>
                <a:lnTo>
                  <a:pt x="0" y="2215"/>
                </a:lnTo>
                <a:lnTo>
                  <a:pt x="0" y="2702"/>
                </a:lnTo>
                <a:lnTo>
                  <a:pt x="49" y="3724"/>
                </a:lnTo>
                <a:lnTo>
                  <a:pt x="122" y="5792"/>
                </a:lnTo>
                <a:lnTo>
                  <a:pt x="146" y="7860"/>
                </a:lnTo>
                <a:lnTo>
                  <a:pt x="146" y="8931"/>
                </a:lnTo>
                <a:lnTo>
                  <a:pt x="122" y="10001"/>
                </a:lnTo>
                <a:lnTo>
                  <a:pt x="73" y="12143"/>
                </a:lnTo>
                <a:lnTo>
                  <a:pt x="73" y="13116"/>
                </a:lnTo>
                <a:lnTo>
                  <a:pt x="97" y="13603"/>
                </a:lnTo>
                <a:lnTo>
                  <a:pt x="122" y="14089"/>
                </a:lnTo>
                <a:lnTo>
                  <a:pt x="122" y="14333"/>
                </a:lnTo>
                <a:lnTo>
                  <a:pt x="122" y="14600"/>
                </a:lnTo>
                <a:lnTo>
                  <a:pt x="146" y="14868"/>
                </a:lnTo>
                <a:lnTo>
                  <a:pt x="170" y="14990"/>
                </a:lnTo>
                <a:lnTo>
                  <a:pt x="195" y="15111"/>
                </a:lnTo>
                <a:lnTo>
                  <a:pt x="170" y="15111"/>
                </a:lnTo>
                <a:lnTo>
                  <a:pt x="146" y="15160"/>
                </a:lnTo>
                <a:lnTo>
                  <a:pt x="122" y="15209"/>
                </a:lnTo>
                <a:lnTo>
                  <a:pt x="146" y="15282"/>
                </a:lnTo>
                <a:lnTo>
                  <a:pt x="195" y="15355"/>
                </a:lnTo>
                <a:lnTo>
                  <a:pt x="292" y="15403"/>
                </a:lnTo>
                <a:lnTo>
                  <a:pt x="779" y="15428"/>
                </a:lnTo>
                <a:lnTo>
                  <a:pt x="1290" y="15428"/>
                </a:lnTo>
                <a:lnTo>
                  <a:pt x="2287" y="15403"/>
                </a:lnTo>
                <a:lnTo>
                  <a:pt x="2823" y="15428"/>
                </a:lnTo>
                <a:lnTo>
                  <a:pt x="3358" y="15452"/>
                </a:lnTo>
                <a:lnTo>
                  <a:pt x="4453" y="15598"/>
                </a:lnTo>
                <a:lnTo>
                  <a:pt x="4988" y="15647"/>
                </a:lnTo>
                <a:lnTo>
                  <a:pt x="6083" y="15647"/>
                </a:lnTo>
                <a:lnTo>
                  <a:pt x="6618" y="15598"/>
                </a:lnTo>
                <a:lnTo>
                  <a:pt x="7713" y="15476"/>
                </a:lnTo>
                <a:lnTo>
                  <a:pt x="8784" y="15379"/>
                </a:lnTo>
                <a:lnTo>
                  <a:pt x="9879" y="15282"/>
                </a:lnTo>
                <a:lnTo>
                  <a:pt x="10974" y="15233"/>
                </a:lnTo>
                <a:lnTo>
                  <a:pt x="13164" y="15233"/>
                </a:lnTo>
                <a:lnTo>
                  <a:pt x="14161" y="15282"/>
                </a:lnTo>
                <a:lnTo>
                  <a:pt x="15183" y="15257"/>
                </a:lnTo>
                <a:lnTo>
                  <a:pt x="15694" y="15257"/>
                </a:lnTo>
                <a:lnTo>
                  <a:pt x="16181" y="15209"/>
                </a:lnTo>
                <a:lnTo>
                  <a:pt x="16692" y="15160"/>
                </a:lnTo>
                <a:lnTo>
                  <a:pt x="17203" y="15063"/>
                </a:lnTo>
                <a:lnTo>
                  <a:pt x="17276" y="15038"/>
                </a:lnTo>
                <a:lnTo>
                  <a:pt x="17325" y="14990"/>
                </a:lnTo>
                <a:lnTo>
                  <a:pt x="17349" y="14917"/>
                </a:lnTo>
                <a:lnTo>
                  <a:pt x="17349" y="14844"/>
                </a:lnTo>
                <a:lnTo>
                  <a:pt x="17373" y="14844"/>
                </a:lnTo>
                <a:lnTo>
                  <a:pt x="17422" y="14722"/>
                </a:lnTo>
                <a:lnTo>
                  <a:pt x="17471" y="14625"/>
                </a:lnTo>
                <a:lnTo>
                  <a:pt x="17519" y="14357"/>
                </a:lnTo>
                <a:lnTo>
                  <a:pt x="17495" y="13870"/>
                </a:lnTo>
                <a:lnTo>
                  <a:pt x="17495" y="13432"/>
                </a:lnTo>
                <a:lnTo>
                  <a:pt x="17495" y="13019"/>
                </a:lnTo>
                <a:lnTo>
                  <a:pt x="17471" y="12167"/>
                </a:lnTo>
                <a:lnTo>
                  <a:pt x="17519" y="10950"/>
                </a:lnTo>
                <a:lnTo>
                  <a:pt x="17568" y="9734"/>
                </a:lnTo>
                <a:lnTo>
                  <a:pt x="17665" y="8517"/>
                </a:lnTo>
                <a:lnTo>
                  <a:pt x="17714" y="7301"/>
                </a:lnTo>
                <a:lnTo>
                  <a:pt x="17714" y="6352"/>
                </a:lnTo>
                <a:lnTo>
                  <a:pt x="17714" y="5378"/>
                </a:lnTo>
                <a:lnTo>
                  <a:pt x="17665" y="4429"/>
                </a:lnTo>
                <a:lnTo>
                  <a:pt x="17544" y="3480"/>
                </a:lnTo>
                <a:lnTo>
                  <a:pt x="17446" y="2629"/>
                </a:lnTo>
                <a:lnTo>
                  <a:pt x="17373" y="1777"/>
                </a:lnTo>
                <a:lnTo>
                  <a:pt x="17349" y="1461"/>
                </a:lnTo>
                <a:lnTo>
                  <a:pt x="17349" y="1120"/>
                </a:lnTo>
                <a:lnTo>
                  <a:pt x="17373" y="780"/>
                </a:lnTo>
                <a:lnTo>
                  <a:pt x="17446" y="463"/>
                </a:lnTo>
                <a:lnTo>
                  <a:pt x="17519" y="439"/>
                </a:lnTo>
                <a:lnTo>
                  <a:pt x="17592" y="390"/>
                </a:lnTo>
                <a:lnTo>
                  <a:pt x="17617" y="317"/>
                </a:lnTo>
                <a:lnTo>
                  <a:pt x="17641" y="244"/>
                </a:lnTo>
                <a:lnTo>
                  <a:pt x="17617" y="147"/>
                </a:lnTo>
                <a:lnTo>
                  <a:pt x="17568" y="98"/>
                </a:lnTo>
                <a:lnTo>
                  <a:pt x="17519" y="50"/>
                </a:lnTo>
                <a:lnTo>
                  <a:pt x="17422" y="25"/>
                </a:lnTo>
                <a:lnTo>
                  <a:pt x="12896" y="1"/>
                </a:lnTo>
                <a:lnTo>
                  <a:pt x="10633" y="1"/>
                </a:lnTo>
                <a:lnTo>
                  <a:pt x="8370" y="25"/>
                </a:lnTo>
                <a:lnTo>
                  <a:pt x="6107" y="50"/>
                </a:lnTo>
                <a:lnTo>
                  <a:pt x="4988" y="50"/>
                </a:lnTo>
                <a:lnTo>
                  <a:pt x="3845" y="25"/>
                </a:lnTo>
                <a:lnTo>
                  <a:pt x="2847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7" name="Google Shape;147;p20"/>
          <p:cNvSpPr/>
          <p:nvPr/>
        </p:nvSpPr>
        <p:spPr>
          <a:xfrm>
            <a:off x="777300" y="1753075"/>
            <a:ext cx="2861797" cy="3008618"/>
          </a:xfrm>
          <a:custGeom>
            <a:rect b="b" l="l" r="r" t="t"/>
            <a:pathLst>
              <a:path extrusionOk="0" h="62358" w="65189">
                <a:moveTo>
                  <a:pt x="40283" y="1525"/>
                </a:moveTo>
                <a:lnTo>
                  <a:pt x="40000" y="1541"/>
                </a:lnTo>
                <a:lnTo>
                  <a:pt x="40000" y="1541"/>
                </a:lnTo>
                <a:lnTo>
                  <a:pt x="39811" y="1604"/>
                </a:lnTo>
                <a:lnTo>
                  <a:pt x="40283" y="1525"/>
                </a:lnTo>
                <a:close/>
                <a:moveTo>
                  <a:pt x="22547" y="1793"/>
                </a:moveTo>
                <a:lnTo>
                  <a:pt x="22359" y="1887"/>
                </a:lnTo>
                <a:lnTo>
                  <a:pt x="21981" y="2359"/>
                </a:lnTo>
                <a:lnTo>
                  <a:pt x="24057" y="1981"/>
                </a:lnTo>
                <a:lnTo>
                  <a:pt x="23208" y="2076"/>
                </a:lnTo>
                <a:lnTo>
                  <a:pt x="22925" y="1981"/>
                </a:lnTo>
                <a:lnTo>
                  <a:pt x="22642" y="1887"/>
                </a:lnTo>
                <a:lnTo>
                  <a:pt x="22642" y="1793"/>
                </a:lnTo>
                <a:close/>
                <a:moveTo>
                  <a:pt x="64528" y="13585"/>
                </a:moveTo>
                <a:lnTo>
                  <a:pt x="64528" y="13679"/>
                </a:lnTo>
                <a:lnTo>
                  <a:pt x="64551" y="13679"/>
                </a:lnTo>
                <a:lnTo>
                  <a:pt x="64528" y="13585"/>
                </a:lnTo>
                <a:close/>
                <a:moveTo>
                  <a:pt x="33868" y="58678"/>
                </a:moveTo>
                <a:lnTo>
                  <a:pt x="34057" y="58772"/>
                </a:lnTo>
                <a:lnTo>
                  <a:pt x="34057" y="58772"/>
                </a:lnTo>
                <a:lnTo>
                  <a:pt x="33962" y="58678"/>
                </a:lnTo>
                <a:close/>
                <a:moveTo>
                  <a:pt x="30849" y="58678"/>
                </a:moveTo>
                <a:lnTo>
                  <a:pt x="30943" y="58772"/>
                </a:lnTo>
                <a:lnTo>
                  <a:pt x="30283" y="58867"/>
                </a:lnTo>
                <a:lnTo>
                  <a:pt x="30472" y="58772"/>
                </a:lnTo>
                <a:lnTo>
                  <a:pt x="30849" y="58678"/>
                </a:lnTo>
                <a:close/>
                <a:moveTo>
                  <a:pt x="32264" y="59056"/>
                </a:moveTo>
                <a:lnTo>
                  <a:pt x="33113" y="59244"/>
                </a:lnTo>
                <a:lnTo>
                  <a:pt x="31698" y="59339"/>
                </a:lnTo>
                <a:lnTo>
                  <a:pt x="31415" y="59339"/>
                </a:lnTo>
                <a:lnTo>
                  <a:pt x="32264" y="59056"/>
                </a:lnTo>
                <a:close/>
                <a:moveTo>
                  <a:pt x="60849" y="0"/>
                </a:moveTo>
                <a:lnTo>
                  <a:pt x="58679" y="95"/>
                </a:lnTo>
                <a:lnTo>
                  <a:pt x="56792" y="189"/>
                </a:lnTo>
                <a:lnTo>
                  <a:pt x="58584" y="378"/>
                </a:lnTo>
                <a:lnTo>
                  <a:pt x="58301" y="189"/>
                </a:lnTo>
                <a:lnTo>
                  <a:pt x="59151" y="378"/>
                </a:lnTo>
                <a:lnTo>
                  <a:pt x="58679" y="472"/>
                </a:lnTo>
                <a:lnTo>
                  <a:pt x="58018" y="472"/>
                </a:lnTo>
                <a:lnTo>
                  <a:pt x="56792" y="283"/>
                </a:lnTo>
                <a:lnTo>
                  <a:pt x="55943" y="283"/>
                </a:lnTo>
                <a:lnTo>
                  <a:pt x="54528" y="378"/>
                </a:lnTo>
                <a:lnTo>
                  <a:pt x="50660" y="378"/>
                </a:lnTo>
                <a:lnTo>
                  <a:pt x="48585" y="472"/>
                </a:lnTo>
                <a:lnTo>
                  <a:pt x="46226" y="472"/>
                </a:lnTo>
                <a:lnTo>
                  <a:pt x="43868" y="283"/>
                </a:lnTo>
                <a:lnTo>
                  <a:pt x="44056" y="472"/>
                </a:lnTo>
                <a:lnTo>
                  <a:pt x="44339" y="472"/>
                </a:lnTo>
                <a:lnTo>
                  <a:pt x="43396" y="661"/>
                </a:lnTo>
                <a:lnTo>
                  <a:pt x="42170" y="849"/>
                </a:lnTo>
                <a:lnTo>
                  <a:pt x="40849" y="755"/>
                </a:lnTo>
                <a:lnTo>
                  <a:pt x="40377" y="661"/>
                </a:lnTo>
                <a:lnTo>
                  <a:pt x="39906" y="566"/>
                </a:lnTo>
                <a:lnTo>
                  <a:pt x="39717" y="566"/>
                </a:lnTo>
                <a:lnTo>
                  <a:pt x="38207" y="661"/>
                </a:lnTo>
                <a:lnTo>
                  <a:pt x="36509" y="944"/>
                </a:lnTo>
                <a:lnTo>
                  <a:pt x="34906" y="1132"/>
                </a:lnTo>
                <a:lnTo>
                  <a:pt x="33585" y="1132"/>
                </a:lnTo>
                <a:lnTo>
                  <a:pt x="33962" y="1038"/>
                </a:lnTo>
                <a:lnTo>
                  <a:pt x="33774" y="944"/>
                </a:lnTo>
                <a:lnTo>
                  <a:pt x="33396" y="944"/>
                </a:lnTo>
                <a:lnTo>
                  <a:pt x="32453" y="1038"/>
                </a:lnTo>
                <a:lnTo>
                  <a:pt x="30283" y="1321"/>
                </a:lnTo>
                <a:lnTo>
                  <a:pt x="30472" y="1415"/>
                </a:lnTo>
                <a:lnTo>
                  <a:pt x="30566" y="1510"/>
                </a:lnTo>
                <a:lnTo>
                  <a:pt x="29151" y="1604"/>
                </a:lnTo>
                <a:lnTo>
                  <a:pt x="29057" y="1698"/>
                </a:lnTo>
                <a:lnTo>
                  <a:pt x="29717" y="1698"/>
                </a:lnTo>
                <a:lnTo>
                  <a:pt x="28208" y="1793"/>
                </a:lnTo>
                <a:lnTo>
                  <a:pt x="27547" y="1793"/>
                </a:lnTo>
                <a:lnTo>
                  <a:pt x="27642" y="1698"/>
                </a:lnTo>
                <a:lnTo>
                  <a:pt x="28585" y="1510"/>
                </a:lnTo>
                <a:lnTo>
                  <a:pt x="27736" y="1604"/>
                </a:lnTo>
                <a:lnTo>
                  <a:pt x="26887" y="1698"/>
                </a:lnTo>
                <a:lnTo>
                  <a:pt x="26038" y="1698"/>
                </a:lnTo>
                <a:lnTo>
                  <a:pt x="25189" y="1793"/>
                </a:lnTo>
                <a:lnTo>
                  <a:pt x="25189" y="1793"/>
                </a:lnTo>
                <a:lnTo>
                  <a:pt x="25755" y="1698"/>
                </a:lnTo>
                <a:lnTo>
                  <a:pt x="24906" y="1793"/>
                </a:lnTo>
                <a:lnTo>
                  <a:pt x="24057" y="1981"/>
                </a:lnTo>
                <a:lnTo>
                  <a:pt x="25094" y="1887"/>
                </a:lnTo>
                <a:lnTo>
                  <a:pt x="26132" y="1981"/>
                </a:lnTo>
                <a:lnTo>
                  <a:pt x="24906" y="2264"/>
                </a:lnTo>
                <a:lnTo>
                  <a:pt x="23585" y="2359"/>
                </a:lnTo>
                <a:lnTo>
                  <a:pt x="23585" y="2453"/>
                </a:lnTo>
                <a:lnTo>
                  <a:pt x="23585" y="2547"/>
                </a:lnTo>
                <a:lnTo>
                  <a:pt x="25566" y="2359"/>
                </a:lnTo>
                <a:lnTo>
                  <a:pt x="27547" y="2264"/>
                </a:lnTo>
                <a:lnTo>
                  <a:pt x="29434" y="1981"/>
                </a:lnTo>
                <a:lnTo>
                  <a:pt x="30377" y="1793"/>
                </a:lnTo>
                <a:lnTo>
                  <a:pt x="31321" y="1604"/>
                </a:lnTo>
                <a:lnTo>
                  <a:pt x="30472" y="1887"/>
                </a:lnTo>
                <a:lnTo>
                  <a:pt x="30660" y="1981"/>
                </a:lnTo>
                <a:lnTo>
                  <a:pt x="31038" y="2076"/>
                </a:lnTo>
                <a:lnTo>
                  <a:pt x="31981" y="2170"/>
                </a:lnTo>
                <a:lnTo>
                  <a:pt x="33302" y="2170"/>
                </a:lnTo>
                <a:lnTo>
                  <a:pt x="34717" y="2076"/>
                </a:lnTo>
                <a:lnTo>
                  <a:pt x="37075" y="1887"/>
                </a:lnTo>
                <a:lnTo>
                  <a:pt x="37830" y="1793"/>
                </a:lnTo>
                <a:lnTo>
                  <a:pt x="37924" y="1698"/>
                </a:lnTo>
                <a:lnTo>
                  <a:pt x="38868" y="1604"/>
                </a:lnTo>
                <a:lnTo>
                  <a:pt x="38962" y="1510"/>
                </a:lnTo>
                <a:lnTo>
                  <a:pt x="38868" y="1510"/>
                </a:lnTo>
                <a:lnTo>
                  <a:pt x="38113" y="1415"/>
                </a:lnTo>
                <a:lnTo>
                  <a:pt x="40000" y="1510"/>
                </a:lnTo>
                <a:lnTo>
                  <a:pt x="38868" y="1604"/>
                </a:lnTo>
                <a:lnTo>
                  <a:pt x="40000" y="1541"/>
                </a:lnTo>
                <a:lnTo>
                  <a:pt x="40000" y="1541"/>
                </a:lnTo>
                <a:lnTo>
                  <a:pt x="40094" y="1510"/>
                </a:lnTo>
                <a:lnTo>
                  <a:pt x="40377" y="1510"/>
                </a:lnTo>
                <a:lnTo>
                  <a:pt x="40283" y="1525"/>
                </a:lnTo>
                <a:lnTo>
                  <a:pt x="40283" y="1525"/>
                </a:lnTo>
                <a:lnTo>
                  <a:pt x="40566" y="1510"/>
                </a:lnTo>
                <a:lnTo>
                  <a:pt x="41509" y="1604"/>
                </a:lnTo>
                <a:lnTo>
                  <a:pt x="44151" y="1415"/>
                </a:lnTo>
                <a:lnTo>
                  <a:pt x="45000" y="1321"/>
                </a:lnTo>
                <a:lnTo>
                  <a:pt x="44434" y="1321"/>
                </a:lnTo>
                <a:lnTo>
                  <a:pt x="45188" y="1132"/>
                </a:lnTo>
                <a:lnTo>
                  <a:pt x="45660" y="1227"/>
                </a:lnTo>
                <a:lnTo>
                  <a:pt x="45755" y="1227"/>
                </a:lnTo>
                <a:lnTo>
                  <a:pt x="45755" y="1321"/>
                </a:lnTo>
                <a:lnTo>
                  <a:pt x="45377" y="1321"/>
                </a:lnTo>
                <a:lnTo>
                  <a:pt x="46038" y="1415"/>
                </a:lnTo>
                <a:lnTo>
                  <a:pt x="46792" y="1321"/>
                </a:lnTo>
                <a:lnTo>
                  <a:pt x="46792" y="1227"/>
                </a:lnTo>
                <a:lnTo>
                  <a:pt x="46981" y="1321"/>
                </a:lnTo>
                <a:lnTo>
                  <a:pt x="47547" y="1321"/>
                </a:lnTo>
                <a:lnTo>
                  <a:pt x="47358" y="1510"/>
                </a:lnTo>
                <a:lnTo>
                  <a:pt x="46981" y="1510"/>
                </a:lnTo>
                <a:lnTo>
                  <a:pt x="46792" y="1415"/>
                </a:lnTo>
                <a:lnTo>
                  <a:pt x="43868" y="1698"/>
                </a:lnTo>
                <a:lnTo>
                  <a:pt x="45566" y="1698"/>
                </a:lnTo>
                <a:lnTo>
                  <a:pt x="47264" y="1604"/>
                </a:lnTo>
                <a:lnTo>
                  <a:pt x="50566" y="1321"/>
                </a:lnTo>
                <a:lnTo>
                  <a:pt x="52169" y="1227"/>
                </a:lnTo>
                <a:lnTo>
                  <a:pt x="55471" y="1227"/>
                </a:lnTo>
                <a:lnTo>
                  <a:pt x="57075" y="1415"/>
                </a:lnTo>
                <a:lnTo>
                  <a:pt x="56603" y="1321"/>
                </a:lnTo>
                <a:lnTo>
                  <a:pt x="56509" y="1227"/>
                </a:lnTo>
                <a:lnTo>
                  <a:pt x="57264" y="1132"/>
                </a:lnTo>
                <a:lnTo>
                  <a:pt x="58396" y="1227"/>
                </a:lnTo>
                <a:lnTo>
                  <a:pt x="58773" y="1227"/>
                </a:lnTo>
                <a:lnTo>
                  <a:pt x="58962" y="1321"/>
                </a:lnTo>
                <a:lnTo>
                  <a:pt x="59905" y="1321"/>
                </a:lnTo>
                <a:lnTo>
                  <a:pt x="61037" y="1510"/>
                </a:lnTo>
                <a:lnTo>
                  <a:pt x="61603" y="1698"/>
                </a:lnTo>
                <a:lnTo>
                  <a:pt x="62075" y="1887"/>
                </a:lnTo>
                <a:lnTo>
                  <a:pt x="62452" y="2076"/>
                </a:lnTo>
                <a:lnTo>
                  <a:pt x="62547" y="2359"/>
                </a:lnTo>
                <a:lnTo>
                  <a:pt x="62641" y="4528"/>
                </a:lnTo>
                <a:lnTo>
                  <a:pt x="62641" y="8113"/>
                </a:lnTo>
                <a:lnTo>
                  <a:pt x="62547" y="17547"/>
                </a:lnTo>
                <a:lnTo>
                  <a:pt x="62547" y="22547"/>
                </a:lnTo>
                <a:lnTo>
                  <a:pt x="62641" y="27075"/>
                </a:lnTo>
                <a:lnTo>
                  <a:pt x="62830" y="30849"/>
                </a:lnTo>
                <a:lnTo>
                  <a:pt x="62924" y="32169"/>
                </a:lnTo>
                <a:lnTo>
                  <a:pt x="63113" y="33207"/>
                </a:lnTo>
                <a:lnTo>
                  <a:pt x="63113" y="34528"/>
                </a:lnTo>
                <a:lnTo>
                  <a:pt x="63207" y="35943"/>
                </a:lnTo>
                <a:lnTo>
                  <a:pt x="63207" y="36886"/>
                </a:lnTo>
                <a:lnTo>
                  <a:pt x="63113" y="38396"/>
                </a:lnTo>
                <a:lnTo>
                  <a:pt x="62830" y="42358"/>
                </a:lnTo>
                <a:lnTo>
                  <a:pt x="62547" y="46509"/>
                </a:lnTo>
                <a:lnTo>
                  <a:pt x="62452" y="48207"/>
                </a:lnTo>
                <a:lnTo>
                  <a:pt x="62547" y="49527"/>
                </a:lnTo>
                <a:lnTo>
                  <a:pt x="62547" y="51131"/>
                </a:lnTo>
                <a:lnTo>
                  <a:pt x="62547" y="52735"/>
                </a:lnTo>
                <a:lnTo>
                  <a:pt x="62358" y="53584"/>
                </a:lnTo>
                <a:lnTo>
                  <a:pt x="62264" y="54339"/>
                </a:lnTo>
                <a:lnTo>
                  <a:pt x="61981" y="55093"/>
                </a:lnTo>
                <a:lnTo>
                  <a:pt x="61603" y="55754"/>
                </a:lnTo>
                <a:lnTo>
                  <a:pt x="61792" y="55754"/>
                </a:lnTo>
                <a:lnTo>
                  <a:pt x="61886" y="55565"/>
                </a:lnTo>
                <a:lnTo>
                  <a:pt x="62169" y="55376"/>
                </a:lnTo>
                <a:lnTo>
                  <a:pt x="62264" y="55565"/>
                </a:lnTo>
                <a:lnTo>
                  <a:pt x="62169" y="55754"/>
                </a:lnTo>
                <a:lnTo>
                  <a:pt x="61981" y="56225"/>
                </a:lnTo>
                <a:lnTo>
                  <a:pt x="61792" y="56037"/>
                </a:lnTo>
                <a:lnTo>
                  <a:pt x="61509" y="55754"/>
                </a:lnTo>
                <a:lnTo>
                  <a:pt x="61603" y="55942"/>
                </a:lnTo>
                <a:lnTo>
                  <a:pt x="61509" y="55942"/>
                </a:lnTo>
                <a:lnTo>
                  <a:pt x="61603" y="56037"/>
                </a:lnTo>
                <a:lnTo>
                  <a:pt x="60094" y="56320"/>
                </a:lnTo>
                <a:lnTo>
                  <a:pt x="58773" y="56414"/>
                </a:lnTo>
                <a:lnTo>
                  <a:pt x="57547" y="56508"/>
                </a:lnTo>
                <a:lnTo>
                  <a:pt x="56415" y="56508"/>
                </a:lnTo>
                <a:lnTo>
                  <a:pt x="56698" y="56320"/>
                </a:lnTo>
                <a:lnTo>
                  <a:pt x="56698" y="56320"/>
                </a:lnTo>
                <a:lnTo>
                  <a:pt x="56037" y="56508"/>
                </a:lnTo>
                <a:lnTo>
                  <a:pt x="54811" y="56886"/>
                </a:lnTo>
                <a:lnTo>
                  <a:pt x="53679" y="57074"/>
                </a:lnTo>
                <a:lnTo>
                  <a:pt x="53868" y="56791"/>
                </a:lnTo>
                <a:lnTo>
                  <a:pt x="54245" y="56697"/>
                </a:lnTo>
                <a:lnTo>
                  <a:pt x="53019" y="56886"/>
                </a:lnTo>
                <a:lnTo>
                  <a:pt x="51698" y="56980"/>
                </a:lnTo>
                <a:lnTo>
                  <a:pt x="50943" y="57074"/>
                </a:lnTo>
                <a:lnTo>
                  <a:pt x="51132" y="57169"/>
                </a:lnTo>
                <a:lnTo>
                  <a:pt x="48962" y="57452"/>
                </a:lnTo>
                <a:lnTo>
                  <a:pt x="48962" y="57357"/>
                </a:lnTo>
                <a:lnTo>
                  <a:pt x="48019" y="57452"/>
                </a:lnTo>
                <a:lnTo>
                  <a:pt x="47641" y="57452"/>
                </a:lnTo>
                <a:lnTo>
                  <a:pt x="46604" y="57546"/>
                </a:lnTo>
                <a:lnTo>
                  <a:pt x="44717" y="57546"/>
                </a:lnTo>
                <a:lnTo>
                  <a:pt x="44339" y="57452"/>
                </a:lnTo>
                <a:lnTo>
                  <a:pt x="45000" y="57263"/>
                </a:lnTo>
                <a:lnTo>
                  <a:pt x="40000" y="57829"/>
                </a:lnTo>
                <a:lnTo>
                  <a:pt x="38019" y="58206"/>
                </a:lnTo>
                <a:lnTo>
                  <a:pt x="37547" y="58018"/>
                </a:lnTo>
                <a:lnTo>
                  <a:pt x="37075" y="58018"/>
                </a:lnTo>
                <a:lnTo>
                  <a:pt x="36698" y="58112"/>
                </a:lnTo>
                <a:lnTo>
                  <a:pt x="36415" y="58301"/>
                </a:lnTo>
                <a:lnTo>
                  <a:pt x="36038" y="58301"/>
                </a:lnTo>
                <a:lnTo>
                  <a:pt x="36038" y="58395"/>
                </a:lnTo>
                <a:lnTo>
                  <a:pt x="36321" y="58395"/>
                </a:lnTo>
                <a:lnTo>
                  <a:pt x="36132" y="58678"/>
                </a:lnTo>
                <a:lnTo>
                  <a:pt x="37075" y="58678"/>
                </a:lnTo>
                <a:lnTo>
                  <a:pt x="37830" y="58584"/>
                </a:lnTo>
                <a:lnTo>
                  <a:pt x="38585" y="58489"/>
                </a:lnTo>
                <a:lnTo>
                  <a:pt x="39434" y="58489"/>
                </a:lnTo>
                <a:lnTo>
                  <a:pt x="38585" y="58867"/>
                </a:lnTo>
                <a:lnTo>
                  <a:pt x="37358" y="59244"/>
                </a:lnTo>
                <a:lnTo>
                  <a:pt x="36792" y="59339"/>
                </a:lnTo>
                <a:lnTo>
                  <a:pt x="36226" y="59339"/>
                </a:lnTo>
                <a:lnTo>
                  <a:pt x="35755" y="59244"/>
                </a:lnTo>
                <a:lnTo>
                  <a:pt x="35566" y="59056"/>
                </a:lnTo>
                <a:lnTo>
                  <a:pt x="35472" y="58867"/>
                </a:lnTo>
                <a:lnTo>
                  <a:pt x="36509" y="58772"/>
                </a:lnTo>
                <a:lnTo>
                  <a:pt x="35377" y="58678"/>
                </a:lnTo>
                <a:lnTo>
                  <a:pt x="34151" y="58772"/>
                </a:lnTo>
                <a:lnTo>
                  <a:pt x="34057" y="58772"/>
                </a:lnTo>
                <a:lnTo>
                  <a:pt x="33208" y="58961"/>
                </a:lnTo>
                <a:lnTo>
                  <a:pt x="32264" y="59056"/>
                </a:lnTo>
                <a:lnTo>
                  <a:pt x="32264" y="59056"/>
                </a:lnTo>
                <a:lnTo>
                  <a:pt x="33113" y="58867"/>
                </a:lnTo>
                <a:lnTo>
                  <a:pt x="31887" y="58489"/>
                </a:lnTo>
                <a:lnTo>
                  <a:pt x="31132" y="58395"/>
                </a:lnTo>
                <a:lnTo>
                  <a:pt x="31038" y="58301"/>
                </a:lnTo>
                <a:lnTo>
                  <a:pt x="31132" y="58301"/>
                </a:lnTo>
                <a:lnTo>
                  <a:pt x="31509" y="58206"/>
                </a:lnTo>
                <a:lnTo>
                  <a:pt x="30660" y="58206"/>
                </a:lnTo>
                <a:lnTo>
                  <a:pt x="30283" y="58301"/>
                </a:lnTo>
                <a:lnTo>
                  <a:pt x="29906" y="58489"/>
                </a:lnTo>
                <a:lnTo>
                  <a:pt x="29151" y="58678"/>
                </a:lnTo>
                <a:lnTo>
                  <a:pt x="29340" y="58584"/>
                </a:lnTo>
                <a:lnTo>
                  <a:pt x="29434" y="58395"/>
                </a:lnTo>
                <a:lnTo>
                  <a:pt x="29434" y="58395"/>
                </a:lnTo>
                <a:lnTo>
                  <a:pt x="28585" y="58489"/>
                </a:lnTo>
                <a:lnTo>
                  <a:pt x="28491" y="58584"/>
                </a:lnTo>
                <a:lnTo>
                  <a:pt x="28396" y="58678"/>
                </a:lnTo>
                <a:lnTo>
                  <a:pt x="27736" y="58867"/>
                </a:lnTo>
                <a:lnTo>
                  <a:pt x="25660" y="59150"/>
                </a:lnTo>
                <a:lnTo>
                  <a:pt x="22170" y="59622"/>
                </a:lnTo>
                <a:lnTo>
                  <a:pt x="22359" y="59527"/>
                </a:lnTo>
                <a:lnTo>
                  <a:pt x="22359" y="59433"/>
                </a:lnTo>
                <a:lnTo>
                  <a:pt x="22264" y="59433"/>
                </a:lnTo>
                <a:lnTo>
                  <a:pt x="22453" y="59244"/>
                </a:lnTo>
                <a:lnTo>
                  <a:pt x="22453" y="59056"/>
                </a:lnTo>
                <a:lnTo>
                  <a:pt x="21132" y="59339"/>
                </a:lnTo>
                <a:lnTo>
                  <a:pt x="19246" y="59716"/>
                </a:lnTo>
                <a:lnTo>
                  <a:pt x="18208" y="59810"/>
                </a:lnTo>
                <a:lnTo>
                  <a:pt x="17264" y="59905"/>
                </a:lnTo>
                <a:lnTo>
                  <a:pt x="16415" y="59905"/>
                </a:lnTo>
                <a:lnTo>
                  <a:pt x="15849" y="59810"/>
                </a:lnTo>
                <a:lnTo>
                  <a:pt x="14246" y="59810"/>
                </a:lnTo>
                <a:lnTo>
                  <a:pt x="11981" y="59999"/>
                </a:lnTo>
                <a:lnTo>
                  <a:pt x="11981" y="59999"/>
                </a:lnTo>
                <a:lnTo>
                  <a:pt x="12359" y="59905"/>
                </a:lnTo>
                <a:lnTo>
                  <a:pt x="12736" y="59716"/>
                </a:lnTo>
                <a:lnTo>
                  <a:pt x="11415" y="59905"/>
                </a:lnTo>
                <a:lnTo>
                  <a:pt x="10000" y="60093"/>
                </a:lnTo>
                <a:lnTo>
                  <a:pt x="7076" y="60188"/>
                </a:lnTo>
                <a:lnTo>
                  <a:pt x="4151" y="60376"/>
                </a:lnTo>
                <a:lnTo>
                  <a:pt x="2831" y="60471"/>
                </a:lnTo>
                <a:lnTo>
                  <a:pt x="1604" y="60659"/>
                </a:lnTo>
                <a:lnTo>
                  <a:pt x="1227" y="59244"/>
                </a:lnTo>
                <a:lnTo>
                  <a:pt x="1038" y="57735"/>
                </a:lnTo>
                <a:lnTo>
                  <a:pt x="850" y="56131"/>
                </a:lnTo>
                <a:lnTo>
                  <a:pt x="755" y="54433"/>
                </a:lnTo>
                <a:lnTo>
                  <a:pt x="755" y="52735"/>
                </a:lnTo>
                <a:lnTo>
                  <a:pt x="755" y="50942"/>
                </a:lnTo>
                <a:lnTo>
                  <a:pt x="1038" y="47263"/>
                </a:lnTo>
                <a:lnTo>
                  <a:pt x="1321" y="43678"/>
                </a:lnTo>
                <a:lnTo>
                  <a:pt x="1699" y="39999"/>
                </a:lnTo>
                <a:lnTo>
                  <a:pt x="2453" y="33301"/>
                </a:lnTo>
                <a:lnTo>
                  <a:pt x="2548" y="33962"/>
                </a:lnTo>
                <a:lnTo>
                  <a:pt x="2642" y="34622"/>
                </a:lnTo>
                <a:lnTo>
                  <a:pt x="2642" y="33018"/>
                </a:lnTo>
                <a:lnTo>
                  <a:pt x="2551" y="32287"/>
                </a:lnTo>
                <a:lnTo>
                  <a:pt x="2642" y="30000"/>
                </a:lnTo>
                <a:lnTo>
                  <a:pt x="2453" y="30377"/>
                </a:lnTo>
                <a:lnTo>
                  <a:pt x="2453" y="29245"/>
                </a:lnTo>
                <a:lnTo>
                  <a:pt x="2453" y="27830"/>
                </a:lnTo>
                <a:lnTo>
                  <a:pt x="2642" y="28301"/>
                </a:lnTo>
                <a:lnTo>
                  <a:pt x="2736" y="28018"/>
                </a:lnTo>
                <a:lnTo>
                  <a:pt x="2831" y="28018"/>
                </a:lnTo>
                <a:lnTo>
                  <a:pt x="2925" y="28207"/>
                </a:lnTo>
                <a:lnTo>
                  <a:pt x="3019" y="26415"/>
                </a:lnTo>
                <a:lnTo>
                  <a:pt x="3019" y="24811"/>
                </a:lnTo>
                <a:lnTo>
                  <a:pt x="3019" y="23113"/>
                </a:lnTo>
                <a:lnTo>
                  <a:pt x="3019" y="22170"/>
                </a:lnTo>
                <a:lnTo>
                  <a:pt x="3208" y="21320"/>
                </a:lnTo>
                <a:lnTo>
                  <a:pt x="3302" y="19528"/>
                </a:lnTo>
                <a:lnTo>
                  <a:pt x="3302" y="17641"/>
                </a:lnTo>
                <a:lnTo>
                  <a:pt x="3302" y="16887"/>
                </a:lnTo>
                <a:lnTo>
                  <a:pt x="3208" y="16321"/>
                </a:lnTo>
                <a:lnTo>
                  <a:pt x="3397" y="16415"/>
                </a:lnTo>
                <a:lnTo>
                  <a:pt x="3585" y="11981"/>
                </a:lnTo>
                <a:lnTo>
                  <a:pt x="3680" y="11415"/>
                </a:lnTo>
                <a:lnTo>
                  <a:pt x="3680" y="11698"/>
                </a:lnTo>
                <a:lnTo>
                  <a:pt x="3774" y="11132"/>
                </a:lnTo>
                <a:lnTo>
                  <a:pt x="3868" y="10660"/>
                </a:lnTo>
                <a:lnTo>
                  <a:pt x="3774" y="10094"/>
                </a:lnTo>
                <a:lnTo>
                  <a:pt x="3680" y="9623"/>
                </a:lnTo>
                <a:lnTo>
                  <a:pt x="3774" y="9434"/>
                </a:lnTo>
                <a:lnTo>
                  <a:pt x="3868" y="9245"/>
                </a:lnTo>
                <a:lnTo>
                  <a:pt x="4057" y="8491"/>
                </a:lnTo>
                <a:lnTo>
                  <a:pt x="4340" y="6321"/>
                </a:lnTo>
                <a:lnTo>
                  <a:pt x="4623" y="2264"/>
                </a:lnTo>
                <a:lnTo>
                  <a:pt x="3491" y="7170"/>
                </a:lnTo>
                <a:lnTo>
                  <a:pt x="2925" y="9906"/>
                </a:lnTo>
                <a:lnTo>
                  <a:pt x="2359" y="12736"/>
                </a:lnTo>
                <a:lnTo>
                  <a:pt x="1982" y="15377"/>
                </a:lnTo>
                <a:lnTo>
                  <a:pt x="1699" y="17830"/>
                </a:lnTo>
                <a:lnTo>
                  <a:pt x="1510" y="19905"/>
                </a:lnTo>
                <a:lnTo>
                  <a:pt x="1604" y="20754"/>
                </a:lnTo>
                <a:lnTo>
                  <a:pt x="1699" y="21509"/>
                </a:lnTo>
                <a:lnTo>
                  <a:pt x="1321" y="22453"/>
                </a:lnTo>
                <a:lnTo>
                  <a:pt x="1133" y="23585"/>
                </a:lnTo>
                <a:lnTo>
                  <a:pt x="1038" y="24905"/>
                </a:lnTo>
                <a:lnTo>
                  <a:pt x="1038" y="26226"/>
                </a:lnTo>
                <a:lnTo>
                  <a:pt x="1038" y="28962"/>
                </a:lnTo>
                <a:lnTo>
                  <a:pt x="1038" y="31415"/>
                </a:lnTo>
                <a:lnTo>
                  <a:pt x="661" y="40188"/>
                </a:lnTo>
                <a:lnTo>
                  <a:pt x="472" y="44999"/>
                </a:lnTo>
                <a:lnTo>
                  <a:pt x="378" y="49622"/>
                </a:lnTo>
                <a:lnTo>
                  <a:pt x="472" y="51603"/>
                </a:lnTo>
                <a:lnTo>
                  <a:pt x="378" y="53961"/>
                </a:lnTo>
                <a:lnTo>
                  <a:pt x="189" y="53301"/>
                </a:lnTo>
                <a:lnTo>
                  <a:pt x="95" y="52641"/>
                </a:lnTo>
                <a:lnTo>
                  <a:pt x="189" y="53867"/>
                </a:lnTo>
                <a:lnTo>
                  <a:pt x="189" y="55093"/>
                </a:lnTo>
                <a:lnTo>
                  <a:pt x="378" y="55188"/>
                </a:lnTo>
                <a:lnTo>
                  <a:pt x="284" y="56508"/>
                </a:lnTo>
                <a:lnTo>
                  <a:pt x="95" y="54905"/>
                </a:lnTo>
                <a:lnTo>
                  <a:pt x="1" y="58489"/>
                </a:lnTo>
                <a:lnTo>
                  <a:pt x="1" y="62357"/>
                </a:lnTo>
                <a:lnTo>
                  <a:pt x="6038" y="61886"/>
                </a:lnTo>
                <a:lnTo>
                  <a:pt x="8963" y="61697"/>
                </a:lnTo>
                <a:lnTo>
                  <a:pt x="11698" y="61603"/>
                </a:lnTo>
                <a:lnTo>
                  <a:pt x="11698" y="61414"/>
                </a:lnTo>
                <a:lnTo>
                  <a:pt x="11887" y="61225"/>
                </a:lnTo>
                <a:lnTo>
                  <a:pt x="12264" y="61225"/>
                </a:lnTo>
                <a:lnTo>
                  <a:pt x="12548" y="61320"/>
                </a:lnTo>
                <a:lnTo>
                  <a:pt x="12736" y="61414"/>
                </a:lnTo>
                <a:lnTo>
                  <a:pt x="12642" y="61320"/>
                </a:lnTo>
                <a:lnTo>
                  <a:pt x="13302" y="61508"/>
                </a:lnTo>
                <a:lnTo>
                  <a:pt x="13302" y="61508"/>
                </a:lnTo>
                <a:lnTo>
                  <a:pt x="12736" y="61414"/>
                </a:lnTo>
                <a:lnTo>
                  <a:pt x="13019" y="61508"/>
                </a:lnTo>
                <a:lnTo>
                  <a:pt x="12736" y="61603"/>
                </a:lnTo>
                <a:lnTo>
                  <a:pt x="12831" y="61697"/>
                </a:lnTo>
                <a:lnTo>
                  <a:pt x="14246" y="61508"/>
                </a:lnTo>
                <a:lnTo>
                  <a:pt x="13491" y="61508"/>
                </a:lnTo>
                <a:lnTo>
                  <a:pt x="14717" y="61225"/>
                </a:lnTo>
                <a:lnTo>
                  <a:pt x="16038" y="61131"/>
                </a:lnTo>
                <a:lnTo>
                  <a:pt x="18962" y="61131"/>
                </a:lnTo>
                <a:lnTo>
                  <a:pt x="19151" y="61225"/>
                </a:lnTo>
                <a:lnTo>
                  <a:pt x="19623" y="61320"/>
                </a:lnTo>
                <a:lnTo>
                  <a:pt x="21227" y="61320"/>
                </a:lnTo>
                <a:lnTo>
                  <a:pt x="23302" y="61225"/>
                </a:lnTo>
                <a:lnTo>
                  <a:pt x="24245" y="61131"/>
                </a:lnTo>
                <a:lnTo>
                  <a:pt x="25094" y="60942"/>
                </a:lnTo>
                <a:lnTo>
                  <a:pt x="28868" y="60848"/>
                </a:lnTo>
                <a:lnTo>
                  <a:pt x="32642" y="60659"/>
                </a:lnTo>
                <a:lnTo>
                  <a:pt x="36415" y="60376"/>
                </a:lnTo>
                <a:lnTo>
                  <a:pt x="40283" y="60093"/>
                </a:lnTo>
                <a:lnTo>
                  <a:pt x="47830" y="59339"/>
                </a:lnTo>
                <a:lnTo>
                  <a:pt x="55377" y="58678"/>
                </a:lnTo>
                <a:lnTo>
                  <a:pt x="61037" y="58678"/>
                </a:lnTo>
                <a:lnTo>
                  <a:pt x="62264" y="58584"/>
                </a:lnTo>
                <a:lnTo>
                  <a:pt x="63207" y="58395"/>
                </a:lnTo>
                <a:lnTo>
                  <a:pt x="63490" y="58206"/>
                </a:lnTo>
                <a:lnTo>
                  <a:pt x="63773" y="58018"/>
                </a:lnTo>
                <a:lnTo>
                  <a:pt x="63962" y="57735"/>
                </a:lnTo>
                <a:lnTo>
                  <a:pt x="64150" y="57357"/>
                </a:lnTo>
                <a:lnTo>
                  <a:pt x="64339" y="56225"/>
                </a:lnTo>
                <a:lnTo>
                  <a:pt x="64528" y="54716"/>
                </a:lnTo>
                <a:lnTo>
                  <a:pt x="64528" y="53018"/>
                </a:lnTo>
                <a:lnTo>
                  <a:pt x="64622" y="49810"/>
                </a:lnTo>
                <a:lnTo>
                  <a:pt x="64622" y="47546"/>
                </a:lnTo>
                <a:lnTo>
                  <a:pt x="64905" y="40848"/>
                </a:lnTo>
                <a:lnTo>
                  <a:pt x="64999" y="36320"/>
                </a:lnTo>
                <a:lnTo>
                  <a:pt x="65094" y="33301"/>
                </a:lnTo>
                <a:lnTo>
                  <a:pt x="65188" y="33396"/>
                </a:lnTo>
                <a:lnTo>
                  <a:pt x="65188" y="31603"/>
                </a:lnTo>
                <a:lnTo>
                  <a:pt x="65188" y="29811"/>
                </a:lnTo>
                <a:lnTo>
                  <a:pt x="65094" y="30660"/>
                </a:lnTo>
                <a:lnTo>
                  <a:pt x="64905" y="28301"/>
                </a:lnTo>
                <a:lnTo>
                  <a:pt x="64811" y="25849"/>
                </a:lnTo>
                <a:lnTo>
                  <a:pt x="64716" y="23302"/>
                </a:lnTo>
                <a:lnTo>
                  <a:pt x="64622" y="20849"/>
                </a:lnTo>
                <a:lnTo>
                  <a:pt x="64811" y="22075"/>
                </a:lnTo>
                <a:lnTo>
                  <a:pt x="64811" y="20754"/>
                </a:lnTo>
                <a:lnTo>
                  <a:pt x="64811" y="18962"/>
                </a:lnTo>
                <a:lnTo>
                  <a:pt x="64811" y="18868"/>
                </a:lnTo>
                <a:lnTo>
                  <a:pt x="64716" y="17358"/>
                </a:lnTo>
                <a:lnTo>
                  <a:pt x="64811" y="18113"/>
                </a:lnTo>
                <a:lnTo>
                  <a:pt x="64999" y="16981"/>
                </a:lnTo>
                <a:lnTo>
                  <a:pt x="64905" y="15755"/>
                </a:lnTo>
                <a:lnTo>
                  <a:pt x="64811" y="14528"/>
                </a:lnTo>
                <a:lnTo>
                  <a:pt x="64716" y="13396"/>
                </a:lnTo>
                <a:lnTo>
                  <a:pt x="64622" y="13679"/>
                </a:lnTo>
                <a:lnTo>
                  <a:pt x="64551" y="13679"/>
                </a:lnTo>
                <a:lnTo>
                  <a:pt x="64622" y="13962"/>
                </a:lnTo>
                <a:lnTo>
                  <a:pt x="64716" y="15000"/>
                </a:lnTo>
                <a:lnTo>
                  <a:pt x="64528" y="14623"/>
                </a:lnTo>
                <a:lnTo>
                  <a:pt x="64528" y="15094"/>
                </a:lnTo>
                <a:lnTo>
                  <a:pt x="64339" y="12736"/>
                </a:lnTo>
                <a:lnTo>
                  <a:pt x="64150" y="11698"/>
                </a:lnTo>
                <a:lnTo>
                  <a:pt x="64056" y="11604"/>
                </a:lnTo>
                <a:lnTo>
                  <a:pt x="64056" y="11226"/>
                </a:lnTo>
                <a:lnTo>
                  <a:pt x="64245" y="10566"/>
                </a:lnTo>
                <a:lnTo>
                  <a:pt x="64245" y="9811"/>
                </a:lnTo>
                <a:lnTo>
                  <a:pt x="64245" y="9560"/>
                </a:lnTo>
                <a:lnTo>
                  <a:pt x="64433" y="10189"/>
                </a:lnTo>
                <a:lnTo>
                  <a:pt x="64622" y="11604"/>
                </a:lnTo>
                <a:lnTo>
                  <a:pt x="64811" y="13019"/>
                </a:lnTo>
                <a:lnTo>
                  <a:pt x="64905" y="14151"/>
                </a:lnTo>
                <a:lnTo>
                  <a:pt x="64905" y="12830"/>
                </a:lnTo>
                <a:lnTo>
                  <a:pt x="64811" y="11698"/>
                </a:lnTo>
                <a:lnTo>
                  <a:pt x="64528" y="9340"/>
                </a:lnTo>
                <a:lnTo>
                  <a:pt x="64433" y="9528"/>
                </a:lnTo>
                <a:lnTo>
                  <a:pt x="64433" y="9340"/>
                </a:lnTo>
                <a:lnTo>
                  <a:pt x="64245" y="8585"/>
                </a:lnTo>
                <a:lnTo>
                  <a:pt x="64150" y="7264"/>
                </a:lnTo>
                <a:lnTo>
                  <a:pt x="64056" y="9434"/>
                </a:lnTo>
                <a:lnTo>
                  <a:pt x="63773" y="8868"/>
                </a:lnTo>
                <a:lnTo>
                  <a:pt x="63679" y="7925"/>
                </a:lnTo>
                <a:lnTo>
                  <a:pt x="63584" y="6792"/>
                </a:lnTo>
                <a:lnTo>
                  <a:pt x="63490" y="5566"/>
                </a:lnTo>
                <a:lnTo>
                  <a:pt x="63490" y="1227"/>
                </a:lnTo>
                <a:lnTo>
                  <a:pt x="63490" y="661"/>
                </a:lnTo>
                <a:lnTo>
                  <a:pt x="63396" y="566"/>
                </a:lnTo>
                <a:lnTo>
                  <a:pt x="63207" y="378"/>
                </a:lnTo>
                <a:lnTo>
                  <a:pt x="62641" y="189"/>
                </a:lnTo>
                <a:lnTo>
                  <a:pt x="61792" y="95"/>
                </a:lnTo>
                <a:lnTo>
                  <a:pt x="60849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8" name="Google Shape;148;p20"/>
          <p:cNvSpPr txBox="1"/>
          <p:nvPr>
            <p:ph idx="12" type="sldNum"/>
          </p:nvPr>
        </p:nvSpPr>
        <p:spPr>
          <a:xfrm>
            <a:off x="4297650" y="4832975"/>
            <a:ext cx="548700" cy="3105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blipFill>
          <a:blip r:embed="rId3">
            <a:alphaModFix/>
          </a:blip>
          <a:stretch>
            <a:fillRect/>
          </a:stretch>
        </a:blipFill>
      </p:bgPr>
    </p:bg>
    <p:spTree>
      <p:nvGrpSpPr>
        <p:cNvPr id="152" name="Shape 15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3" name="Google Shape;153;p21"/>
          <p:cNvSpPr txBox="1"/>
          <p:nvPr>
            <p:ph type="title"/>
          </p:nvPr>
        </p:nvSpPr>
        <p:spPr>
          <a:xfrm>
            <a:off x="3384650" y="1440650"/>
            <a:ext cx="2406600" cy="2215800"/>
          </a:xfrm>
          <a:prstGeom prst="rect">
            <a:avLst/>
          </a:prstGeom>
          <a:solidFill>
            <a:srgbClr val="000000">
              <a:alpha val="32690"/>
            </a:srgbClr>
          </a:solidFill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3000"/>
              <a:t>Want big impact?</a:t>
            </a:r>
            <a:endParaRPr sz="3000"/>
          </a:p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0" lang="en" sz="3000"/>
              <a:t>Use big image.</a:t>
            </a:r>
            <a:endParaRPr sz="3000"/>
          </a:p>
        </p:txBody>
      </p:sp>
      <p:sp>
        <p:nvSpPr>
          <p:cNvPr id="154" name="Google Shape;154;p21"/>
          <p:cNvSpPr/>
          <p:nvPr/>
        </p:nvSpPr>
        <p:spPr>
          <a:xfrm>
            <a:off x="3323875" y="1377828"/>
            <a:ext cx="2496250" cy="2387844"/>
          </a:xfrm>
          <a:custGeom>
            <a:rect b="b" l="l" r="r" t="t"/>
            <a:pathLst>
              <a:path extrusionOk="0" h="62358" w="65189">
                <a:moveTo>
                  <a:pt x="40283" y="1525"/>
                </a:moveTo>
                <a:lnTo>
                  <a:pt x="40000" y="1541"/>
                </a:lnTo>
                <a:lnTo>
                  <a:pt x="40000" y="1541"/>
                </a:lnTo>
                <a:lnTo>
                  <a:pt x="39811" y="1604"/>
                </a:lnTo>
                <a:lnTo>
                  <a:pt x="40283" y="1525"/>
                </a:lnTo>
                <a:close/>
                <a:moveTo>
                  <a:pt x="22547" y="1793"/>
                </a:moveTo>
                <a:lnTo>
                  <a:pt x="22359" y="1887"/>
                </a:lnTo>
                <a:lnTo>
                  <a:pt x="21981" y="2359"/>
                </a:lnTo>
                <a:lnTo>
                  <a:pt x="24057" y="1981"/>
                </a:lnTo>
                <a:lnTo>
                  <a:pt x="23208" y="2076"/>
                </a:lnTo>
                <a:lnTo>
                  <a:pt x="22925" y="1981"/>
                </a:lnTo>
                <a:lnTo>
                  <a:pt x="22642" y="1887"/>
                </a:lnTo>
                <a:lnTo>
                  <a:pt x="22642" y="1793"/>
                </a:lnTo>
                <a:close/>
                <a:moveTo>
                  <a:pt x="64528" y="13585"/>
                </a:moveTo>
                <a:lnTo>
                  <a:pt x="64528" y="13679"/>
                </a:lnTo>
                <a:lnTo>
                  <a:pt x="64551" y="13679"/>
                </a:lnTo>
                <a:lnTo>
                  <a:pt x="64528" y="13585"/>
                </a:lnTo>
                <a:close/>
                <a:moveTo>
                  <a:pt x="33868" y="58678"/>
                </a:moveTo>
                <a:lnTo>
                  <a:pt x="34057" y="58772"/>
                </a:lnTo>
                <a:lnTo>
                  <a:pt x="34057" y="58772"/>
                </a:lnTo>
                <a:lnTo>
                  <a:pt x="33962" y="58678"/>
                </a:lnTo>
                <a:close/>
                <a:moveTo>
                  <a:pt x="30849" y="58678"/>
                </a:moveTo>
                <a:lnTo>
                  <a:pt x="30943" y="58772"/>
                </a:lnTo>
                <a:lnTo>
                  <a:pt x="30283" y="58867"/>
                </a:lnTo>
                <a:lnTo>
                  <a:pt x="30472" y="58772"/>
                </a:lnTo>
                <a:lnTo>
                  <a:pt x="30849" y="58678"/>
                </a:lnTo>
                <a:close/>
                <a:moveTo>
                  <a:pt x="32264" y="59056"/>
                </a:moveTo>
                <a:lnTo>
                  <a:pt x="33113" y="59244"/>
                </a:lnTo>
                <a:lnTo>
                  <a:pt x="31698" y="59339"/>
                </a:lnTo>
                <a:lnTo>
                  <a:pt x="31415" y="59339"/>
                </a:lnTo>
                <a:lnTo>
                  <a:pt x="32264" y="59056"/>
                </a:lnTo>
                <a:close/>
                <a:moveTo>
                  <a:pt x="60849" y="0"/>
                </a:moveTo>
                <a:lnTo>
                  <a:pt x="58679" y="95"/>
                </a:lnTo>
                <a:lnTo>
                  <a:pt x="56792" y="189"/>
                </a:lnTo>
                <a:lnTo>
                  <a:pt x="58584" y="378"/>
                </a:lnTo>
                <a:lnTo>
                  <a:pt x="58301" y="189"/>
                </a:lnTo>
                <a:lnTo>
                  <a:pt x="59151" y="378"/>
                </a:lnTo>
                <a:lnTo>
                  <a:pt x="58679" y="472"/>
                </a:lnTo>
                <a:lnTo>
                  <a:pt x="58018" y="472"/>
                </a:lnTo>
                <a:lnTo>
                  <a:pt x="56792" y="283"/>
                </a:lnTo>
                <a:lnTo>
                  <a:pt x="55943" y="283"/>
                </a:lnTo>
                <a:lnTo>
                  <a:pt x="54528" y="378"/>
                </a:lnTo>
                <a:lnTo>
                  <a:pt x="50660" y="378"/>
                </a:lnTo>
                <a:lnTo>
                  <a:pt x="48585" y="472"/>
                </a:lnTo>
                <a:lnTo>
                  <a:pt x="46226" y="472"/>
                </a:lnTo>
                <a:lnTo>
                  <a:pt x="43868" y="283"/>
                </a:lnTo>
                <a:lnTo>
                  <a:pt x="44056" y="472"/>
                </a:lnTo>
                <a:lnTo>
                  <a:pt x="44339" y="472"/>
                </a:lnTo>
                <a:lnTo>
                  <a:pt x="43396" y="661"/>
                </a:lnTo>
                <a:lnTo>
                  <a:pt x="42170" y="849"/>
                </a:lnTo>
                <a:lnTo>
                  <a:pt x="40849" y="755"/>
                </a:lnTo>
                <a:lnTo>
                  <a:pt x="40377" y="661"/>
                </a:lnTo>
                <a:lnTo>
                  <a:pt x="39906" y="566"/>
                </a:lnTo>
                <a:lnTo>
                  <a:pt x="39717" y="566"/>
                </a:lnTo>
                <a:lnTo>
                  <a:pt x="38207" y="661"/>
                </a:lnTo>
                <a:lnTo>
                  <a:pt x="36509" y="944"/>
                </a:lnTo>
                <a:lnTo>
                  <a:pt x="34906" y="1132"/>
                </a:lnTo>
                <a:lnTo>
                  <a:pt x="33585" y="1132"/>
                </a:lnTo>
                <a:lnTo>
                  <a:pt x="33962" y="1038"/>
                </a:lnTo>
                <a:lnTo>
                  <a:pt x="33774" y="944"/>
                </a:lnTo>
                <a:lnTo>
                  <a:pt x="33396" y="944"/>
                </a:lnTo>
                <a:lnTo>
                  <a:pt x="32453" y="1038"/>
                </a:lnTo>
                <a:lnTo>
                  <a:pt x="30283" y="1321"/>
                </a:lnTo>
                <a:lnTo>
                  <a:pt x="30472" y="1415"/>
                </a:lnTo>
                <a:lnTo>
                  <a:pt x="30566" y="1510"/>
                </a:lnTo>
                <a:lnTo>
                  <a:pt x="29151" y="1604"/>
                </a:lnTo>
                <a:lnTo>
                  <a:pt x="29057" y="1698"/>
                </a:lnTo>
                <a:lnTo>
                  <a:pt x="29717" y="1698"/>
                </a:lnTo>
                <a:lnTo>
                  <a:pt x="28208" y="1793"/>
                </a:lnTo>
                <a:lnTo>
                  <a:pt x="27547" y="1793"/>
                </a:lnTo>
                <a:lnTo>
                  <a:pt x="27642" y="1698"/>
                </a:lnTo>
                <a:lnTo>
                  <a:pt x="28585" y="1510"/>
                </a:lnTo>
                <a:lnTo>
                  <a:pt x="27736" y="1604"/>
                </a:lnTo>
                <a:lnTo>
                  <a:pt x="26887" y="1698"/>
                </a:lnTo>
                <a:lnTo>
                  <a:pt x="26038" y="1698"/>
                </a:lnTo>
                <a:lnTo>
                  <a:pt x="25189" y="1793"/>
                </a:lnTo>
                <a:lnTo>
                  <a:pt x="25189" y="1793"/>
                </a:lnTo>
                <a:lnTo>
                  <a:pt x="25755" y="1698"/>
                </a:lnTo>
                <a:lnTo>
                  <a:pt x="24906" y="1793"/>
                </a:lnTo>
                <a:lnTo>
                  <a:pt x="24057" y="1981"/>
                </a:lnTo>
                <a:lnTo>
                  <a:pt x="25094" y="1887"/>
                </a:lnTo>
                <a:lnTo>
                  <a:pt x="26132" y="1981"/>
                </a:lnTo>
                <a:lnTo>
                  <a:pt x="24906" y="2264"/>
                </a:lnTo>
                <a:lnTo>
                  <a:pt x="23585" y="2359"/>
                </a:lnTo>
                <a:lnTo>
                  <a:pt x="23585" y="2453"/>
                </a:lnTo>
                <a:lnTo>
                  <a:pt x="23585" y="2547"/>
                </a:lnTo>
                <a:lnTo>
                  <a:pt x="25566" y="2359"/>
                </a:lnTo>
                <a:lnTo>
                  <a:pt x="27547" y="2264"/>
                </a:lnTo>
                <a:lnTo>
                  <a:pt x="29434" y="1981"/>
                </a:lnTo>
                <a:lnTo>
                  <a:pt x="30377" y="1793"/>
                </a:lnTo>
                <a:lnTo>
                  <a:pt x="31321" y="1604"/>
                </a:lnTo>
                <a:lnTo>
                  <a:pt x="30472" y="1887"/>
                </a:lnTo>
                <a:lnTo>
                  <a:pt x="30660" y="1981"/>
                </a:lnTo>
                <a:lnTo>
                  <a:pt x="31038" y="2076"/>
                </a:lnTo>
                <a:lnTo>
                  <a:pt x="31981" y="2170"/>
                </a:lnTo>
                <a:lnTo>
                  <a:pt x="33302" y="2170"/>
                </a:lnTo>
                <a:lnTo>
                  <a:pt x="34717" y="2076"/>
                </a:lnTo>
                <a:lnTo>
                  <a:pt x="37075" y="1887"/>
                </a:lnTo>
                <a:lnTo>
                  <a:pt x="37830" y="1793"/>
                </a:lnTo>
                <a:lnTo>
                  <a:pt x="37924" y="1698"/>
                </a:lnTo>
                <a:lnTo>
                  <a:pt x="38868" y="1604"/>
                </a:lnTo>
                <a:lnTo>
                  <a:pt x="38962" y="1510"/>
                </a:lnTo>
                <a:lnTo>
                  <a:pt x="38868" y="1510"/>
                </a:lnTo>
                <a:lnTo>
                  <a:pt x="38113" y="1415"/>
                </a:lnTo>
                <a:lnTo>
                  <a:pt x="40000" y="1510"/>
                </a:lnTo>
                <a:lnTo>
                  <a:pt x="38868" y="1604"/>
                </a:lnTo>
                <a:lnTo>
                  <a:pt x="40000" y="1541"/>
                </a:lnTo>
                <a:lnTo>
                  <a:pt x="40000" y="1541"/>
                </a:lnTo>
                <a:lnTo>
                  <a:pt x="40094" y="1510"/>
                </a:lnTo>
                <a:lnTo>
                  <a:pt x="40377" y="1510"/>
                </a:lnTo>
                <a:lnTo>
                  <a:pt x="40283" y="1525"/>
                </a:lnTo>
                <a:lnTo>
                  <a:pt x="40283" y="1525"/>
                </a:lnTo>
                <a:lnTo>
                  <a:pt x="40566" y="1510"/>
                </a:lnTo>
                <a:lnTo>
                  <a:pt x="41509" y="1604"/>
                </a:lnTo>
                <a:lnTo>
                  <a:pt x="44151" y="1415"/>
                </a:lnTo>
                <a:lnTo>
                  <a:pt x="45000" y="1321"/>
                </a:lnTo>
                <a:lnTo>
                  <a:pt x="44434" y="1321"/>
                </a:lnTo>
                <a:lnTo>
                  <a:pt x="45188" y="1132"/>
                </a:lnTo>
                <a:lnTo>
                  <a:pt x="45660" y="1227"/>
                </a:lnTo>
                <a:lnTo>
                  <a:pt x="45755" y="1227"/>
                </a:lnTo>
                <a:lnTo>
                  <a:pt x="45755" y="1321"/>
                </a:lnTo>
                <a:lnTo>
                  <a:pt x="45377" y="1321"/>
                </a:lnTo>
                <a:lnTo>
                  <a:pt x="46038" y="1415"/>
                </a:lnTo>
                <a:lnTo>
                  <a:pt x="46792" y="1321"/>
                </a:lnTo>
                <a:lnTo>
                  <a:pt x="46792" y="1227"/>
                </a:lnTo>
                <a:lnTo>
                  <a:pt x="46981" y="1321"/>
                </a:lnTo>
                <a:lnTo>
                  <a:pt x="47547" y="1321"/>
                </a:lnTo>
                <a:lnTo>
                  <a:pt x="47358" y="1510"/>
                </a:lnTo>
                <a:lnTo>
                  <a:pt x="46981" y="1510"/>
                </a:lnTo>
                <a:lnTo>
                  <a:pt x="46792" y="1415"/>
                </a:lnTo>
                <a:lnTo>
                  <a:pt x="43868" y="1698"/>
                </a:lnTo>
                <a:lnTo>
                  <a:pt x="45566" y="1698"/>
                </a:lnTo>
                <a:lnTo>
                  <a:pt x="47264" y="1604"/>
                </a:lnTo>
                <a:lnTo>
                  <a:pt x="50566" y="1321"/>
                </a:lnTo>
                <a:lnTo>
                  <a:pt x="52169" y="1227"/>
                </a:lnTo>
                <a:lnTo>
                  <a:pt x="55471" y="1227"/>
                </a:lnTo>
                <a:lnTo>
                  <a:pt x="57075" y="1415"/>
                </a:lnTo>
                <a:lnTo>
                  <a:pt x="56603" y="1321"/>
                </a:lnTo>
                <a:lnTo>
                  <a:pt x="56509" y="1227"/>
                </a:lnTo>
                <a:lnTo>
                  <a:pt x="57264" y="1132"/>
                </a:lnTo>
                <a:lnTo>
                  <a:pt x="58396" y="1227"/>
                </a:lnTo>
                <a:lnTo>
                  <a:pt x="58773" y="1227"/>
                </a:lnTo>
                <a:lnTo>
                  <a:pt x="58962" y="1321"/>
                </a:lnTo>
                <a:lnTo>
                  <a:pt x="59905" y="1321"/>
                </a:lnTo>
                <a:lnTo>
                  <a:pt x="61037" y="1510"/>
                </a:lnTo>
                <a:lnTo>
                  <a:pt x="61603" y="1698"/>
                </a:lnTo>
                <a:lnTo>
                  <a:pt x="62075" y="1887"/>
                </a:lnTo>
                <a:lnTo>
                  <a:pt x="62452" y="2076"/>
                </a:lnTo>
                <a:lnTo>
                  <a:pt x="62547" y="2359"/>
                </a:lnTo>
                <a:lnTo>
                  <a:pt x="62641" y="4528"/>
                </a:lnTo>
                <a:lnTo>
                  <a:pt x="62641" y="8113"/>
                </a:lnTo>
                <a:lnTo>
                  <a:pt x="62547" y="17547"/>
                </a:lnTo>
                <a:lnTo>
                  <a:pt x="62547" y="22547"/>
                </a:lnTo>
                <a:lnTo>
                  <a:pt x="62641" y="27075"/>
                </a:lnTo>
                <a:lnTo>
                  <a:pt x="62830" y="30849"/>
                </a:lnTo>
                <a:lnTo>
                  <a:pt x="62924" y="32169"/>
                </a:lnTo>
                <a:lnTo>
                  <a:pt x="63113" y="33207"/>
                </a:lnTo>
                <a:lnTo>
                  <a:pt x="63113" y="34528"/>
                </a:lnTo>
                <a:lnTo>
                  <a:pt x="63207" y="35943"/>
                </a:lnTo>
                <a:lnTo>
                  <a:pt x="63207" y="36886"/>
                </a:lnTo>
                <a:lnTo>
                  <a:pt x="63113" y="38396"/>
                </a:lnTo>
                <a:lnTo>
                  <a:pt x="62830" y="42358"/>
                </a:lnTo>
                <a:lnTo>
                  <a:pt x="62547" y="46509"/>
                </a:lnTo>
                <a:lnTo>
                  <a:pt x="62452" y="48207"/>
                </a:lnTo>
                <a:lnTo>
                  <a:pt x="62547" y="49527"/>
                </a:lnTo>
                <a:lnTo>
                  <a:pt x="62547" y="51131"/>
                </a:lnTo>
                <a:lnTo>
                  <a:pt x="62547" y="52735"/>
                </a:lnTo>
                <a:lnTo>
                  <a:pt x="62358" y="53584"/>
                </a:lnTo>
                <a:lnTo>
                  <a:pt x="62264" y="54339"/>
                </a:lnTo>
                <a:lnTo>
                  <a:pt x="61981" y="55093"/>
                </a:lnTo>
                <a:lnTo>
                  <a:pt x="61603" y="55754"/>
                </a:lnTo>
                <a:lnTo>
                  <a:pt x="61792" y="55754"/>
                </a:lnTo>
                <a:lnTo>
                  <a:pt x="61886" y="55565"/>
                </a:lnTo>
                <a:lnTo>
                  <a:pt x="62169" y="55376"/>
                </a:lnTo>
                <a:lnTo>
                  <a:pt x="62264" y="55565"/>
                </a:lnTo>
                <a:lnTo>
                  <a:pt x="62169" y="55754"/>
                </a:lnTo>
                <a:lnTo>
                  <a:pt x="61981" y="56225"/>
                </a:lnTo>
                <a:lnTo>
                  <a:pt x="61792" y="56037"/>
                </a:lnTo>
                <a:lnTo>
                  <a:pt x="61509" y="55754"/>
                </a:lnTo>
                <a:lnTo>
                  <a:pt x="61603" y="55942"/>
                </a:lnTo>
                <a:lnTo>
                  <a:pt x="61509" y="55942"/>
                </a:lnTo>
                <a:lnTo>
                  <a:pt x="61603" y="56037"/>
                </a:lnTo>
                <a:lnTo>
                  <a:pt x="60094" y="56320"/>
                </a:lnTo>
                <a:lnTo>
                  <a:pt x="58773" y="56414"/>
                </a:lnTo>
                <a:lnTo>
                  <a:pt x="57547" y="56508"/>
                </a:lnTo>
                <a:lnTo>
                  <a:pt x="56415" y="56508"/>
                </a:lnTo>
                <a:lnTo>
                  <a:pt x="56698" y="56320"/>
                </a:lnTo>
                <a:lnTo>
                  <a:pt x="56698" y="56320"/>
                </a:lnTo>
                <a:lnTo>
                  <a:pt x="56037" y="56508"/>
                </a:lnTo>
                <a:lnTo>
                  <a:pt x="54811" y="56886"/>
                </a:lnTo>
                <a:lnTo>
                  <a:pt x="53679" y="57074"/>
                </a:lnTo>
                <a:lnTo>
                  <a:pt x="53868" y="56791"/>
                </a:lnTo>
                <a:lnTo>
                  <a:pt x="54245" y="56697"/>
                </a:lnTo>
                <a:lnTo>
                  <a:pt x="53019" y="56886"/>
                </a:lnTo>
                <a:lnTo>
                  <a:pt x="51698" y="56980"/>
                </a:lnTo>
                <a:lnTo>
                  <a:pt x="50943" y="57074"/>
                </a:lnTo>
                <a:lnTo>
                  <a:pt x="51132" y="57169"/>
                </a:lnTo>
                <a:lnTo>
                  <a:pt x="48962" y="57452"/>
                </a:lnTo>
                <a:lnTo>
                  <a:pt x="48962" y="57357"/>
                </a:lnTo>
                <a:lnTo>
                  <a:pt x="48019" y="57452"/>
                </a:lnTo>
                <a:lnTo>
                  <a:pt x="47641" y="57452"/>
                </a:lnTo>
                <a:lnTo>
                  <a:pt x="46604" y="57546"/>
                </a:lnTo>
                <a:lnTo>
                  <a:pt x="44717" y="57546"/>
                </a:lnTo>
                <a:lnTo>
                  <a:pt x="44339" y="57452"/>
                </a:lnTo>
                <a:lnTo>
                  <a:pt x="45000" y="57263"/>
                </a:lnTo>
                <a:lnTo>
                  <a:pt x="40000" y="57829"/>
                </a:lnTo>
                <a:lnTo>
                  <a:pt x="38019" y="58206"/>
                </a:lnTo>
                <a:lnTo>
                  <a:pt x="37547" y="58018"/>
                </a:lnTo>
                <a:lnTo>
                  <a:pt x="37075" y="58018"/>
                </a:lnTo>
                <a:lnTo>
                  <a:pt x="36698" y="58112"/>
                </a:lnTo>
                <a:lnTo>
                  <a:pt x="36415" y="58301"/>
                </a:lnTo>
                <a:lnTo>
                  <a:pt x="36038" y="58301"/>
                </a:lnTo>
                <a:lnTo>
                  <a:pt x="36038" y="58395"/>
                </a:lnTo>
                <a:lnTo>
                  <a:pt x="36321" y="58395"/>
                </a:lnTo>
                <a:lnTo>
                  <a:pt x="36132" y="58678"/>
                </a:lnTo>
                <a:lnTo>
                  <a:pt x="37075" y="58678"/>
                </a:lnTo>
                <a:lnTo>
                  <a:pt x="37830" y="58584"/>
                </a:lnTo>
                <a:lnTo>
                  <a:pt x="38585" y="58489"/>
                </a:lnTo>
                <a:lnTo>
                  <a:pt x="39434" y="58489"/>
                </a:lnTo>
                <a:lnTo>
                  <a:pt x="38585" y="58867"/>
                </a:lnTo>
                <a:lnTo>
                  <a:pt x="37358" y="59244"/>
                </a:lnTo>
                <a:lnTo>
                  <a:pt x="36792" y="59339"/>
                </a:lnTo>
                <a:lnTo>
                  <a:pt x="36226" y="59339"/>
                </a:lnTo>
                <a:lnTo>
                  <a:pt x="35755" y="59244"/>
                </a:lnTo>
                <a:lnTo>
                  <a:pt x="35566" y="59056"/>
                </a:lnTo>
                <a:lnTo>
                  <a:pt x="35472" y="58867"/>
                </a:lnTo>
                <a:lnTo>
                  <a:pt x="36509" y="58772"/>
                </a:lnTo>
                <a:lnTo>
                  <a:pt x="35377" y="58678"/>
                </a:lnTo>
                <a:lnTo>
                  <a:pt x="34151" y="58772"/>
                </a:lnTo>
                <a:lnTo>
                  <a:pt x="34057" y="58772"/>
                </a:lnTo>
                <a:lnTo>
                  <a:pt x="33208" y="58961"/>
                </a:lnTo>
                <a:lnTo>
                  <a:pt x="32264" y="59056"/>
                </a:lnTo>
                <a:lnTo>
                  <a:pt x="32264" y="59056"/>
                </a:lnTo>
                <a:lnTo>
                  <a:pt x="33113" y="58867"/>
                </a:lnTo>
                <a:lnTo>
                  <a:pt x="31887" y="58489"/>
                </a:lnTo>
                <a:lnTo>
                  <a:pt x="31132" y="58395"/>
                </a:lnTo>
                <a:lnTo>
                  <a:pt x="31038" y="58301"/>
                </a:lnTo>
                <a:lnTo>
                  <a:pt x="31132" y="58301"/>
                </a:lnTo>
                <a:lnTo>
                  <a:pt x="31509" y="58206"/>
                </a:lnTo>
                <a:lnTo>
                  <a:pt x="30660" y="58206"/>
                </a:lnTo>
                <a:lnTo>
                  <a:pt x="30283" y="58301"/>
                </a:lnTo>
                <a:lnTo>
                  <a:pt x="29906" y="58489"/>
                </a:lnTo>
                <a:lnTo>
                  <a:pt x="29151" y="58678"/>
                </a:lnTo>
                <a:lnTo>
                  <a:pt x="29340" y="58584"/>
                </a:lnTo>
                <a:lnTo>
                  <a:pt x="29434" y="58395"/>
                </a:lnTo>
                <a:lnTo>
                  <a:pt x="29434" y="58395"/>
                </a:lnTo>
                <a:lnTo>
                  <a:pt x="28585" y="58489"/>
                </a:lnTo>
                <a:lnTo>
                  <a:pt x="28491" y="58584"/>
                </a:lnTo>
                <a:lnTo>
                  <a:pt x="28396" y="58678"/>
                </a:lnTo>
                <a:lnTo>
                  <a:pt x="27736" y="58867"/>
                </a:lnTo>
                <a:lnTo>
                  <a:pt x="25660" y="59150"/>
                </a:lnTo>
                <a:lnTo>
                  <a:pt x="22170" y="59622"/>
                </a:lnTo>
                <a:lnTo>
                  <a:pt x="22359" y="59527"/>
                </a:lnTo>
                <a:lnTo>
                  <a:pt x="22359" y="59433"/>
                </a:lnTo>
                <a:lnTo>
                  <a:pt x="22264" y="59433"/>
                </a:lnTo>
                <a:lnTo>
                  <a:pt x="22453" y="59244"/>
                </a:lnTo>
                <a:lnTo>
                  <a:pt x="22453" y="59056"/>
                </a:lnTo>
                <a:lnTo>
                  <a:pt x="21132" y="59339"/>
                </a:lnTo>
                <a:lnTo>
                  <a:pt x="19246" y="59716"/>
                </a:lnTo>
                <a:lnTo>
                  <a:pt x="18208" y="59810"/>
                </a:lnTo>
                <a:lnTo>
                  <a:pt x="17264" y="59905"/>
                </a:lnTo>
                <a:lnTo>
                  <a:pt x="16415" y="59905"/>
                </a:lnTo>
                <a:lnTo>
                  <a:pt x="15849" y="59810"/>
                </a:lnTo>
                <a:lnTo>
                  <a:pt x="14246" y="59810"/>
                </a:lnTo>
                <a:lnTo>
                  <a:pt x="11981" y="59999"/>
                </a:lnTo>
                <a:lnTo>
                  <a:pt x="11981" y="59999"/>
                </a:lnTo>
                <a:lnTo>
                  <a:pt x="12359" y="59905"/>
                </a:lnTo>
                <a:lnTo>
                  <a:pt x="12736" y="59716"/>
                </a:lnTo>
                <a:lnTo>
                  <a:pt x="11415" y="59905"/>
                </a:lnTo>
                <a:lnTo>
                  <a:pt x="10000" y="60093"/>
                </a:lnTo>
                <a:lnTo>
                  <a:pt x="7076" y="60188"/>
                </a:lnTo>
                <a:lnTo>
                  <a:pt x="4151" y="60376"/>
                </a:lnTo>
                <a:lnTo>
                  <a:pt x="2831" y="60471"/>
                </a:lnTo>
                <a:lnTo>
                  <a:pt x="1604" y="60659"/>
                </a:lnTo>
                <a:lnTo>
                  <a:pt x="1227" y="59244"/>
                </a:lnTo>
                <a:lnTo>
                  <a:pt x="1038" y="57735"/>
                </a:lnTo>
                <a:lnTo>
                  <a:pt x="850" y="56131"/>
                </a:lnTo>
                <a:lnTo>
                  <a:pt x="755" y="54433"/>
                </a:lnTo>
                <a:lnTo>
                  <a:pt x="755" y="52735"/>
                </a:lnTo>
                <a:lnTo>
                  <a:pt x="755" y="50942"/>
                </a:lnTo>
                <a:lnTo>
                  <a:pt x="1038" y="47263"/>
                </a:lnTo>
                <a:lnTo>
                  <a:pt x="1321" y="43678"/>
                </a:lnTo>
                <a:lnTo>
                  <a:pt x="1699" y="39999"/>
                </a:lnTo>
                <a:lnTo>
                  <a:pt x="2453" y="33301"/>
                </a:lnTo>
                <a:lnTo>
                  <a:pt x="2548" y="33962"/>
                </a:lnTo>
                <a:lnTo>
                  <a:pt x="2642" y="34622"/>
                </a:lnTo>
                <a:lnTo>
                  <a:pt x="2642" y="33018"/>
                </a:lnTo>
                <a:lnTo>
                  <a:pt x="2551" y="32287"/>
                </a:lnTo>
                <a:lnTo>
                  <a:pt x="2642" y="30000"/>
                </a:lnTo>
                <a:lnTo>
                  <a:pt x="2453" y="30377"/>
                </a:lnTo>
                <a:lnTo>
                  <a:pt x="2453" y="29245"/>
                </a:lnTo>
                <a:lnTo>
                  <a:pt x="2453" y="27830"/>
                </a:lnTo>
                <a:lnTo>
                  <a:pt x="2642" y="28301"/>
                </a:lnTo>
                <a:lnTo>
                  <a:pt x="2736" y="28018"/>
                </a:lnTo>
                <a:lnTo>
                  <a:pt x="2831" y="28018"/>
                </a:lnTo>
                <a:lnTo>
                  <a:pt x="2925" y="28207"/>
                </a:lnTo>
                <a:lnTo>
                  <a:pt x="3019" y="26415"/>
                </a:lnTo>
                <a:lnTo>
                  <a:pt x="3019" y="24811"/>
                </a:lnTo>
                <a:lnTo>
                  <a:pt x="3019" y="23113"/>
                </a:lnTo>
                <a:lnTo>
                  <a:pt x="3019" y="22170"/>
                </a:lnTo>
                <a:lnTo>
                  <a:pt x="3208" y="21320"/>
                </a:lnTo>
                <a:lnTo>
                  <a:pt x="3302" y="19528"/>
                </a:lnTo>
                <a:lnTo>
                  <a:pt x="3302" y="17641"/>
                </a:lnTo>
                <a:lnTo>
                  <a:pt x="3302" y="16887"/>
                </a:lnTo>
                <a:lnTo>
                  <a:pt x="3208" y="16321"/>
                </a:lnTo>
                <a:lnTo>
                  <a:pt x="3397" y="16415"/>
                </a:lnTo>
                <a:lnTo>
                  <a:pt x="3585" y="11981"/>
                </a:lnTo>
                <a:lnTo>
                  <a:pt x="3680" y="11415"/>
                </a:lnTo>
                <a:lnTo>
                  <a:pt x="3680" y="11698"/>
                </a:lnTo>
                <a:lnTo>
                  <a:pt x="3774" y="11132"/>
                </a:lnTo>
                <a:lnTo>
                  <a:pt x="3868" y="10660"/>
                </a:lnTo>
                <a:lnTo>
                  <a:pt x="3774" y="10094"/>
                </a:lnTo>
                <a:lnTo>
                  <a:pt x="3680" y="9623"/>
                </a:lnTo>
                <a:lnTo>
                  <a:pt x="3774" y="9434"/>
                </a:lnTo>
                <a:lnTo>
                  <a:pt x="3868" y="9245"/>
                </a:lnTo>
                <a:lnTo>
                  <a:pt x="4057" y="8491"/>
                </a:lnTo>
                <a:lnTo>
                  <a:pt x="4340" y="6321"/>
                </a:lnTo>
                <a:lnTo>
                  <a:pt x="4623" y="2264"/>
                </a:lnTo>
                <a:lnTo>
                  <a:pt x="3491" y="7170"/>
                </a:lnTo>
                <a:lnTo>
                  <a:pt x="2925" y="9906"/>
                </a:lnTo>
                <a:lnTo>
                  <a:pt x="2359" y="12736"/>
                </a:lnTo>
                <a:lnTo>
                  <a:pt x="1982" y="15377"/>
                </a:lnTo>
                <a:lnTo>
                  <a:pt x="1699" y="17830"/>
                </a:lnTo>
                <a:lnTo>
                  <a:pt x="1510" y="19905"/>
                </a:lnTo>
                <a:lnTo>
                  <a:pt x="1604" y="20754"/>
                </a:lnTo>
                <a:lnTo>
                  <a:pt x="1699" y="21509"/>
                </a:lnTo>
                <a:lnTo>
                  <a:pt x="1321" y="22453"/>
                </a:lnTo>
                <a:lnTo>
                  <a:pt x="1133" y="23585"/>
                </a:lnTo>
                <a:lnTo>
                  <a:pt x="1038" y="24905"/>
                </a:lnTo>
                <a:lnTo>
                  <a:pt x="1038" y="26226"/>
                </a:lnTo>
                <a:lnTo>
                  <a:pt x="1038" y="28962"/>
                </a:lnTo>
                <a:lnTo>
                  <a:pt x="1038" y="31415"/>
                </a:lnTo>
                <a:lnTo>
                  <a:pt x="661" y="40188"/>
                </a:lnTo>
                <a:lnTo>
                  <a:pt x="472" y="44999"/>
                </a:lnTo>
                <a:lnTo>
                  <a:pt x="378" y="49622"/>
                </a:lnTo>
                <a:lnTo>
                  <a:pt x="472" y="51603"/>
                </a:lnTo>
                <a:lnTo>
                  <a:pt x="378" y="53961"/>
                </a:lnTo>
                <a:lnTo>
                  <a:pt x="189" y="53301"/>
                </a:lnTo>
                <a:lnTo>
                  <a:pt x="95" y="52641"/>
                </a:lnTo>
                <a:lnTo>
                  <a:pt x="189" y="53867"/>
                </a:lnTo>
                <a:lnTo>
                  <a:pt x="189" y="55093"/>
                </a:lnTo>
                <a:lnTo>
                  <a:pt x="378" y="55188"/>
                </a:lnTo>
                <a:lnTo>
                  <a:pt x="284" y="56508"/>
                </a:lnTo>
                <a:lnTo>
                  <a:pt x="95" y="54905"/>
                </a:lnTo>
                <a:lnTo>
                  <a:pt x="1" y="58489"/>
                </a:lnTo>
                <a:lnTo>
                  <a:pt x="1" y="62357"/>
                </a:lnTo>
                <a:lnTo>
                  <a:pt x="6038" y="61886"/>
                </a:lnTo>
                <a:lnTo>
                  <a:pt x="8963" y="61697"/>
                </a:lnTo>
                <a:lnTo>
                  <a:pt x="11698" y="61603"/>
                </a:lnTo>
                <a:lnTo>
                  <a:pt x="11698" y="61414"/>
                </a:lnTo>
                <a:lnTo>
                  <a:pt x="11887" y="61225"/>
                </a:lnTo>
                <a:lnTo>
                  <a:pt x="12264" y="61225"/>
                </a:lnTo>
                <a:lnTo>
                  <a:pt x="12548" y="61320"/>
                </a:lnTo>
                <a:lnTo>
                  <a:pt x="12736" y="61414"/>
                </a:lnTo>
                <a:lnTo>
                  <a:pt x="12642" y="61320"/>
                </a:lnTo>
                <a:lnTo>
                  <a:pt x="13302" y="61508"/>
                </a:lnTo>
                <a:lnTo>
                  <a:pt x="13302" y="61508"/>
                </a:lnTo>
                <a:lnTo>
                  <a:pt x="12736" y="61414"/>
                </a:lnTo>
                <a:lnTo>
                  <a:pt x="13019" y="61508"/>
                </a:lnTo>
                <a:lnTo>
                  <a:pt x="12736" y="61603"/>
                </a:lnTo>
                <a:lnTo>
                  <a:pt x="12831" y="61697"/>
                </a:lnTo>
                <a:lnTo>
                  <a:pt x="14246" y="61508"/>
                </a:lnTo>
                <a:lnTo>
                  <a:pt x="13491" y="61508"/>
                </a:lnTo>
                <a:lnTo>
                  <a:pt x="14717" y="61225"/>
                </a:lnTo>
                <a:lnTo>
                  <a:pt x="16038" y="61131"/>
                </a:lnTo>
                <a:lnTo>
                  <a:pt x="18962" y="61131"/>
                </a:lnTo>
                <a:lnTo>
                  <a:pt x="19151" y="61225"/>
                </a:lnTo>
                <a:lnTo>
                  <a:pt x="19623" y="61320"/>
                </a:lnTo>
                <a:lnTo>
                  <a:pt x="21227" y="61320"/>
                </a:lnTo>
                <a:lnTo>
                  <a:pt x="23302" y="61225"/>
                </a:lnTo>
                <a:lnTo>
                  <a:pt x="24245" y="61131"/>
                </a:lnTo>
                <a:lnTo>
                  <a:pt x="25094" y="60942"/>
                </a:lnTo>
                <a:lnTo>
                  <a:pt x="28868" y="60848"/>
                </a:lnTo>
                <a:lnTo>
                  <a:pt x="32642" y="60659"/>
                </a:lnTo>
                <a:lnTo>
                  <a:pt x="36415" y="60376"/>
                </a:lnTo>
                <a:lnTo>
                  <a:pt x="40283" y="60093"/>
                </a:lnTo>
                <a:lnTo>
                  <a:pt x="47830" y="59339"/>
                </a:lnTo>
                <a:lnTo>
                  <a:pt x="55377" y="58678"/>
                </a:lnTo>
                <a:lnTo>
                  <a:pt x="61037" y="58678"/>
                </a:lnTo>
                <a:lnTo>
                  <a:pt x="62264" y="58584"/>
                </a:lnTo>
                <a:lnTo>
                  <a:pt x="63207" y="58395"/>
                </a:lnTo>
                <a:lnTo>
                  <a:pt x="63490" y="58206"/>
                </a:lnTo>
                <a:lnTo>
                  <a:pt x="63773" y="58018"/>
                </a:lnTo>
                <a:lnTo>
                  <a:pt x="63962" y="57735"/>
                </a:lnTo>
                <a:lnTo>
                  <a:pt x="64150" y="57357"/>
                </a:lnTo>
                <a:lnTo>
                  <a:pt x="64339" y="56225"/>
                </a:lnTo>
                <a:lnTo>
                  <a:pt x="64528" y="54716"/>
                </a:lnTo>
                <a:lnTo>
                  <a:pt x="64528" y="53018"/>
                </a:lnTo>
                <a:lnTo>
                  <a:pt x="64622" y="49810"/>
                </a:lnTo>
                <a:lnTo>
                  <a:pt x="64622" y="47546"/>
                </a:lnTo>
                <a:lnTo>
                  <a:pt x="64905" y="40848"/>
                </a:lnTo>
                <a:lnTo>
                  <a:pt x="64999" y="36320"/>
                </a:lnTo>
                <a:lnTo>
                  <a:pt x="65094" y="33301"/>
                </a:lnTo>
                <a:lnTo>
                  <a:pt x="65188" y="33396"/>
                </a:lnTo>
                <a:lnTo>
                  <a:pt x="65188" y="31603"/>
                </a:lnTo>
                <a:lnTo>
                  <a:pt x="65188" y="29811"/>
                </a:lnTo>
                <a:lnTo>
                  <a:pt x="65094" y="30660"/>
                </a:lnTo>
                <a:lnTo>
                  <a:pt x="64905" y="28301"/>
                </a:lnTo>
                <a:lnTo>
                  <a:pt x="64811" y="25849"/>
                </a:lnTo>
                <a:lnTo>
                  <a:pt x="64716" y="23302"/>
                </a:lnTo>
                <a:lnTo>
                  <a:pt x="64622" y="20849"/>
                </a:lnTo>
                <a:lnTo>
                  <a:pt x="64811" y="22075"/>
                </a:lnTo>
                <a:lnTo>
                  <a:pt x="64811" y="20754"/>
                </a:lnTo>
                <a:lnTo>
                  <a:pt x="64811" y="18962"/>
                </a:lnTo>
                <a:lnTo>
                  <a:pt x="64811" y="18868"/>
                </a:lnTo>
                <a:lnTo>
                  <a:pt x="64716" y="17358"/>
                </a:lnTo>
                <a:lnTo>
                  <a:pt x="64811" y="18113"/>
                </a:lnTo>
                <a:lnTo>
                  <a:pt x="64999" y="16981"/>
                </a:lnTo>
                <a:lnTo>
                  <a:pt x="64905" y="15755"/>
                </a:lnTo>
                <a:lnTo>
                  <a:pt x="64811" y="14528"/>
                </a:lnTo>
                <a:lnTo>
                  <a:pt x="64716" y="13396"/>
                </a:lnTo>
                <a:lnTo>
                  <a:pt x="64622" y="13679"/>
                </a:lnTo>
                <a:lnTo>
                  <a:pt x="64551" y="13679"/>
                </a:lnTo>
                <a:lnTo>
                  <a:pt x="64622" y="13962"/>
                </a:lnTo>
                <a:lnTo>
                  <a:pt x="64716" y="15000"/>
                </a:lnTo>
                <a:lnTo>
                  <a:pt x="64528" y="14623"/>
                </a:lnTo>
                <a:lnTo>
                  <a:pt x="64528" y="15094"/>
                </a:lnTo>
                <a:lnTo>
                  <a:pt x="64339" y="12736"/>
                </a:lnTo>
                <a:lnTo>
                  <a:pt x="64150" y="11698"/>
                </a:lnTo>
                <a:lnTo>
                  <a:pt x="64056" y="11604"/>
                </a:lnTo>
                <a:lnTo>
                  <a:pt x="64056" y="11226"/>
                </a:lnTo>
                <a:lnTo>
                  <a:pt x="64245" y="10566"/>
                </a:lnTo>
                <a:lnTo>
                  <a:pt x="64245" y="9811"/>
                </a:lnTo>
                <a:lnTo>
                  <a:pt x="64245" y="9560"/>
                </a:lnTo>
                <a:lnTo>
                  <a:pt x="64433" y="10189"/>
                </a:lnTo>
                <a:lnTo>
                  <a:pt x="64622" y="11604"/>
                </a:lnTo>
                <a:lnTo>
                  <a:pt x="64811" y="13019"/>
                </a:lnTo>
                <a:lnTo>
                  <a:pt x="64905" y="14151"/>
                </a:lnTo>
                <a:lnTo>
                  <a:pt x="64905" y="12830"/>
                </a:lnTo>
                <a:lnTo>
                  <a:pt x="64811" y="11698"/>
                </a:lnTo>
                <a:lnTo>
                  <a:pt x="64528" y="9340"/>
                </a:lnTo>
                <a:lnTo>
                  <a:pt x="64433" y="9528"/>
                </a:lnTo>
                <a:lnTo>
                  <a:pt x="64433" y="9340"/>
                </a:lnTo>
                <a:lnTo>
                  <a:pt x="64245" y="8585"/>
                </a:lnTo>
                <a:lnTo>
                  <a:pt x="64150" y="7264"/>
                </a:lnTo>
                <a:lnTo>
                  <a:pt x="64056" y="9434"/>
                </a:lnTo>
                <a:lnTo>
                  <a:pt x="63773" y="8868"/>
                </a:lnTo>
                <a:lnTo>
                  <a:pt x="63679" y="7925"/>
                </a:lnTo>
                <a:lnTo>
                  <a:pt x="63584" y="6792"/>
                </a:lnTo>
                <a:lnTo>
                  <a:pt x="63490" y="5566"/>
                </a:lnTo>
                <a:lnTo>
                  <a:pt x="63490" y="1227"/>
                </a:lnTo>
                <a:lnTo>
                  <a:pt x="63490" y="661"/>
                </a:lnTo>
                <a:lnTo>
                  <a:pt x="63396" y="566"/>
                </a:lnTo>
                <a:lnTo>
                  <a:pt x="63207" y="378"/>
                </a:lnTo>
                <a:lnTo>
                  <a:pt x="62641" y="189"/>
                </a:lnTo>
                <a:lnTo>
                  <a:pt x="61792" y="95"/>
                </a:lnTo>
                <a:lnTo>
                  <a:pt x="60849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5" name="Google Shape;155;p21"/>
          <p:cNvSpPr txBox="1"/>
          <p:nvPr>
            <p:ph idx="12" type="sldNum"/>
          </p:nvPr>
        </p:nvSpPr>
        <p:spPr>
          <a:xfrm>
            <a:off x="4297650" y="4832975"/>
            <a:ext cx="548700" cy="3105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59" name="Shape 15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0" name="Google Shape;160;p22"/>
          <p:cNvSpPr txBox="1"/>
          <p:nvPr>
            <p:ph type="title"/>
          </p:nvPr>
        </p:nvSpPr>
        <p:spPr>
          <a:xfrm>
            <a:off x="-6025" y="967975"/>
            <a:ext cx="9156000" cy="857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Use charts to explain your ideas</a:t>
            </a:r>
            <a:endParaRPr/>
          </a:p>
        </p:txBody>
      </p:sp>
      <p:sp>
        <p:nvSpPr>
          <p:cNvPr id="161" name="Google Shape;161;p22"/>
          <p:cNvSpPr/>
          <p:nvPr/>
        </p:nvSpPr>
        <p:spPr>
          <a:xfrm>
            <a:off x="3516725" y="1808525"/>
            <a:ext cx="2133000" cy="2133000"/>
          </a:xfrm>
          <a:prstGeom prst="ellipse">
            <a:avLst/>
          </a:prstGeom>
          <a:solidFill>
            <a:srgbClr val="FFFFFF">
              <a:alpha val="1115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solidFill>
                  <a:srgbClr val="FFFFFF"/>
                </a:solidFill>
                <a:latin typeface="Sniglet"/>
                <a:ea typeface="Sniglet"/>
                <a:cs typeface="Sniglet"/>
                <a:sym typeface="Sniglet"/>
              </a:rPr>
              <a:t>Gray</a:t>
            </a:r>
            <a:endParaRPr sz="1800">
              <a:solidFill>
                <a:srgbClr val="FFFFFF"/>
              </a:solidFill>
              <a:latin typeface="Sniglet"/>
              <a:ea typeface="Sniglet"/>
              <a:cs typeface="Sniglet"/>
              <a:sym typeface="Sniglet"/>
            </a:endParaRPr>
          </a:p>
        </p:txBody>
      </p:sp>
      <p:sp>
        <p:nvSpPr>
          <p:cNvPr id="162" name="Google Shape;162;p22"/>
          <p:cNvSpPr/>
          <p:nvPr/>
        </p:nvSpPr>
        <p:spPr>
          <a:xfrm>
            <a:off x="1694600" y="1808525"/>
            <a:ext cx="2133000" cy="2133000"/>
          </a:xfrm>
          <a:prstGeom prst="ellipse">
            <a:avLst/>
          </a:prstGeom>
          <a:solidFill>
            <a:srgbClr val="FFFFFF">
              <a:alpha val="1115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solidFill>
                  <a:srgbClr val="FFFFFF"/>
                </a:solidFill>
                <a:latin typeface="Sniglet"/>
                <a:ea typeface="Sniglet"/>
                <a:cs typeface="Sniglet"/>
                <a:sym typeface="Sniglet"/>
              </a:rPr>
              <a:t>White</a:t>
            </a:r>
            <a:endParaRPr sz="1800">
              <a:solidFill>
                <a:srgbClr val="FFFFFF"/>
              </a:solidFill>
              <a:latin typeface="Sniglet"/>
              <a:ea typeface="Sniglet"/>
              <a:cs typeface="Sniglet"/>
              <a:sym typeface="Sniglet"/>
            </a:endParaRPr>
          </a:p>
        </p:txBody>
      </p:sp>
      <p:sp>
        <p:nvSpPr>
          <p:cNvPr id="163" name="Google Shape;163;p22"/>
          <p:cNvSpPr/>
          <p:nvPr/>
        </p:nvSpPr>
        <p:spPr>
          <a:xfrm>
            <a:off x="5338850" y="1808525"/>
            <a:ext cx="2133000" cy="2133000"/>
          </a:xfrm>
          <a:prstGeom prst="ellipse">
            <a:avLst/>
          </a:prstGeom>
          <a:solidFill>
            <a:srgbClr val="FFFFFF">
              <a:alpha val="1115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solidFill>
                  <a:srgbClr val="FFFFFF"/>
                </a:solidFill>
                <a:latin typeface="Sniglet"/>
                <a:ea typeface="Sniglet"/>
                <a:cs typeface="Sniglet"/>
                <a:sym typeface="Sniglet"/>
              </a:rPr>
              <a:t>Black</a:t>
            </a:r>
            <a:endParaRPr sz="1800">
              <a:solidFill>
                <a:srgbClr val="FFFFFF"/>
              </a:solidFill>
              <a:latin typeface="Sniglet"/>
              <a:ea typeface="Sniglet"/>
              <a:cs typeface="Sniglet"/>
              <a:sym typeface="Sniglet"/>
            </a:endParaRPr>
          </a:p>
        </p:txBody>
      </p:sp>
      <p:sp>
        <p:nvSpPr>
          <p:cNvPr id="164" name="Google Shape;164;p22"/>
          <p:cNvSpPr/>
          <p:nvPr/>
        </p:nvSpPr>
        <p:spPr>
          <a:xfrm>
            <a:off x="4141750" y="281249"/>
            <a:ext cx="788694" cy="805193"/>
          </a:xfrm>
          <a:custGeom>
            <a:rect b="b" l="l" r="r" t="t"/>
            <a:pathLst>
              <a:path extrusionOk="0" h="69056" w="67641">
                <a:moveTo>
                  <a:pt x="49622" y="2736"/>
                </a:moveTo>
                <a:lnTo>
                  <a:pt x="49622" y="2736"/>
                </a:lnTo>
                <a:lnTo>
                  <a:pt x="49622" y="2736"/>
                </a:lnTo>
                <a:close/>
                <a:moveTo>
                  <a:pt x="59622" y="55565"/>
                </a:moveTo>
                <a:lnTo>
                  <a:pt x="59622" y="55565"/>
                </a:lnTo>
                <a:lnTo>
                  <a:pt x="59622" y="55565"/>
                </a:lnTo>
                <a:close/>
                <a:moveTo>
                  <a:pt x="35471" y="0"/>
                </a:moveTo>
                <a:lnTo>
                  <a:pt x="34433" y="95"/>
                </a:lnTo>
                <a:lnTo>
                  <a:pt x="33584" y="189"/>
                </a:lnTo>
                <a:lnTo>
                  <a:pt x="32735" y="378"/>
                </a:lnTo>
                <a:lnTo>
                  <a:pt x="32169" y="566"/>
                </a:lnTo>
                <a:lnTo>
                  <a:pt x="31509" y="472"/>
                </a:lnTo>
                <a:lnTo>
                  <a:pt x="30754" y="472"/>
                </a:lnTo>
                <a:lnTo>
                  <a:pt x="29339" y="566"/>
                </a:lnTo>
                <a:lnTo>
                  <a:pt x="27830" y="849"/>
                </a:lnTo>
                <a:lnTo>
                  <a:pt x="26320" y="1321"/>
                </a:lnTo>
                <a:lnTo>
                  <a:pt x="24811" y="1981"/>
                </a:lnTo>
                <a:lnTo>
                  <a:pt x="23207" y="2736"/>
                </a:lnTo>
                <a:lnTo>
                  <a:pt x="21698" y="3585"/>
                </a:lnTo>
                <a:lnTo>
                  <a:pt x="20188" y="4623"/>
                </a:lnTo>
                <a:lnTo>
                  <a:pt x="18679" y="5661"/>
                </a:lnTo>
                <a:lnTo>
                  <a:pt x="17170" y="6793"/>
                </a:lnTo>
                <a:lnTo>
                  <a:pt x="15754" y="8019"/>
                </a:lnTo>
                <a:lnTo>
                  <a:pt x="14434" y="9151"/>
                </a:lnTo>
                <a:lnTo>
                  <a:pt x="11981" y="11510"/>
                </a:lnTo>
                <a:lnTo>
                  <a:pt x="10000" y="13774"/>
                </a:lnTo>
                <a:lnTo>
                  <a:pt x="7736" y="16981"/>
                </a:lnTo>
                <a:lnTo>
                  <a:pt x="8019" y="16321"/>
                </a:lnTo>
                <a:lnTo>
                  <a:pt x="8302" y="15660"/>
                </a:lnTo>
                <a:lnTo>
                  <a:pt x="7736" y="16604"/>
                </a:lnTo>
                <a:lnTo>
                  <a:pt x="7075" y="17642"/>
                </a:lnTo>
                <a:lnTo>
                  <a:pt x="7170" y="17830"/>
                </a:lnTo>
                <a:lnTo>
                  <a:pt x="6509" y="18868"/>
                </a:lnTo>
                <a:lnTo>
                  <a:pt x="7075" y="17359"/>
                </a:lnTo>
                <a:lnTo>
                  <a:pt x="6132" y="19057"/>
                </a:lnTo>
                <a:lnTo>
                  <a:pt x="5189" y="20849"/>
                </a:lnTo>
                <a:lnTo>
                  <a:pt x="4434" y="22736"/>
                </a:lnTo>
                <a:lnTo>
                  <a:pt x="3679" y="24622"/>
                </a:lnTo>
                <a:lnTo>
                  <a:pt x="2453" y="28490"/>
                </a:lnTo>
                <a:lnTo>
                  <a:pt x="1321" y="32169"/>
                </a:lnTo>
                <a:lnTo>
                  <a:pt x="1509" y="32264"/>
                </a:lnTo>
                <a:lnTo>
                  <a:pt x="1604" y="32453"/>
                </a:lnTo>
                <a:lnTo>
                  <a:pt x="1604" y="32641"/>
                </a:lnTo>
                <a:lnTo>
                  <a:pt x="1509" y="32924"/>
                </a:lnTo>
                <a:lnTo>
                  <a:pt x="1226" y="33396"/>
                </a:lnTo>
                <a:lnTo>
                  <a:pt x="1038" y="33585"/>
                </a:lnTo>
                <a:lnTo>
                  <a:pt x="1038" y="33773"/>
                </a:lnTo>
                <a:lnTo>
                  <a:pt x="1038" y="35000"/>
                </a:lnTo>
                <a:lnTo>
                  <a:pt x="849" y="36132"/>
                </a:lnTo>
                <a:lnTo>
                  <a:pt x="660" y="37358"/>
                </a:lnTo>
                <a:lnTo>
                  <a:pt x="472" y="38867"/>
                </a:lnTo>
                <a:lnTo>
                  <a:pt x="283" y="38301"/>
                </a:lnTo>
                <a:lnTo>
                  <a:pt x="94" y="39811"/>
                </a:lnTo>
                <a:lnTo>
                  <a:pt x="0" y="41509"/>
                </a:lnTo>
                <a:lnTo>
                  <a:pt x="94" y="43301"/>
                </a:lnTo>
                <a:lnTo>
                  <a:pt x="283" y="44056"/>
                </a:lnTo>
                <a:lnTo>
                  <a:pt x="472" y="44622"/>
                </a:lnTo>
                <a:lnTo>
                  <a:pt x="566" y="45660"/>
                </a:lnTo>
                <a:lnTo>
                  <a:pt x="755" y="46792"/>
                </a:lnTo>
                <a:lnTo>
                  <a:pt x="1226" y="48962"/>
                </a:lnTo>
                <a:lnTo>
                  <a:pt x="1981" y="51037"/>
                </a:lnTo>
                <a:lnTo>
                  <a:pt x="2924" y="53112"/>
                </a:lnTo>
                <a:lnTo>
                  <a:pt x="4057" y="55094"/>
                </a:lnTo>
                <a:lnTo>
                  <a:pt x="5283" y="56980"/>
                </a:lnTo>
                <a:lnTo>
                  <a:pt x="6698" y="58678"/>
                </a:lnTo>
                <a:lnTo>
                  <a:pt x="8113" y="60282"/>
                </a:lnTo>
                <a:lnTo>
                  <a:pt x="9056" y="61131"/>
                </a:lnTo>
                <a:lnTo>
                  <a:pt x="10000" y="61980"/>
                </a:lnTo>
                <a:lnTo>
                  <a:pt x="11038" y="62829"/>
                </a:lnTo>
                <a:lnTo>
                  <a:pt x="12075" y="63584"/>
                </a:lnTo>
                <a:lnTo>
                  <a:pt x="14339" y="64905"/>
                </a:lnTo>
                <a:lnTo>
                  <a:pt x="16604" y="66131"/>
                </a:lnTo>
                <a:lnTo>
                  <a:pt x="19056" y="67169"/>
                </a:lnTo>
                <a:lnTo>
                  <a:pt x="21509" y="67923"/>
                </a:lnTo>
                <a:lnTo>
                  <a:pt x="24056" y="68584"/>
                </a:lnTo>
                <a:lnTo>
                  <a:pt x="26603" y="69055"/>
                </a:lnTo>
                <a:lnTo>
                  <a:pt x="27830" y="69055"/>
                </a:lnTo>
                <a:lnTo>
                  <a:pt x="30188" y="68867"/>
                </a:lnTo>
                <a:lnTo>
                  <a:pt x="33113" y="68678"/>
                </a:lnTo>
                <a:lnTo>
                  <a:pt x="36509" y="68301"/>
                </a:lnTo>
                <a:lnTo>
                  <a:pt x="39811" y="67923"/>
                </a:lnTo>
                <a:lnTo>
                  <a:pt x="42735" y="67452"/>
                </a:lnTo>
                <a:lnTo>
                  <a:pt x="44905" y="66980"/>
                </a:lnTo>
                <a:lnTo>
                  <a:pt x="45565" y="66791"/>
                </a:lnTo>
                <a:lnTo>
                  <a:pt x="45943" y="66508"/>
                </a:lnTo>
                <a:lnTo>
                  <a:pt x="47358" y="65942"/>
                </a:lnTo>
                <a:lnTo>
                  <a:pt x="48018" y="65565"/>
                </a:lnTo>
                <a:lnTo>
                  <a:pt x="48678" y="65188"/>
                </a:lnTo>
                <a:lnTo>
                  <a:pt x="47924" y="65471"/>
                </a:lnTo>
                <a:lnTo>
                  <a:pt x="51509" y="62924"/>
                </a:lnTo>
                <a:lnTo>
                  <a:pt x="53301" y="61508"/>
                </a:lnTo>
                <a:lnTo>
                  <a:pt x="55093" y="59905"/>
                </a:lnTo>
                <a:lnTo>
                  <a:pt x="55093" y="59905"/>
                </a:lnTo>
                <a:lnTo>
                  <a:pt x="54810" y="60376"/>
                </a:lnTo>
                <a:lnTo>
                  <a:pt x="54339" y="60754"/>
                </a:lnTo>
                <a:lnTo>
                  <a:pt x="55376" y="59999"/>
                </a:lnTo>
                <a:lnTo>
                  <a:pt x="56320" y="59056"/>
                </a:lnTo>
                <a:lnTo>
                  <a:pt x="57075" y="58395"/>
                </a:lnTo>
                <a:lnTo>
                  <a:pt x="57169" y="58207"/>
                </a:lnTo>
                <a:lnTo>
                  <a:pt x="57075" y="58207"/>
                </a:lnTo>
                <a:lnTo>
                  <a:pt x="57924" y="57546"/>
                </a:lnTo>
                <a:lnTo>
                  <a:pt x="58678" y="56697"/>
                </a:lnTo>
                <a:lnTo>
                  <a:pt x="59339" y="55754"/>
                </a:lnTo>
                <a:lnTo>
                  <a:pt x="59905" y="54905"/>
                </a:lnTo>
                <a:lnTo>
                  <a:pt x="59716" y="54999"/>
                </a:lnTo>
                <a:lnTo>
                  <a:pt x="59622" y="54999"/>
                </a:lnTo>
                <a:lnTo>
                  <a:pt x="59810" y="54622"/>
                </a:lnTo>
                <a:lnTo>
                  <a:pt x="59150" y="55565"/>
                </a:lnTo>
                <a:lnTo>
                  <a:pt x="59527" y="55094"/>
                </a:lnTo>
                <a:lnTo>
                  <a:pt x="59433" y="55377"/>
                </a:lnTo>
                <a:lnTo>
                  <a:pt x="58867" y="56037"/>
                </a:lnTo>
                <a:lnTo>
                  <a:pt x="59056" y="55660"/>
                </a:lnTo>
                <a:lnTo>
                  <a:pt x="59056" y="55660"/>
                </a:lnTo>
                <a:lnTo>
                  <a:pt x="58678" y="56037"/>
                </a:lnTo>
                <a:lnTo>
                  <a:pt x="59810" y="54339"/>
                </a:lnTo>
                <a:lnTo>
                  <a:pt x="60282" y="53490"/>
                </a:lnTo>
                <a:lnTo>
                  <a:pt x="60282" y="53301"/>
                </a:lnTo>
                <a:lnTo>
                  <a:pt x="60188" y="53395"/>
                </a:lnTo>
                <a:lnTo>
                  <a:pt x="60188" y="53395"/>
                </a:lnTo>
                <a:lnTo>
                  <a:pt x="60565" y="52924"/>
                </a:lnTo>
                <a:lnTo>
                  <a:pt x="61037" y="52452"/>
                </a:lnTo>
                <a:lnTo>
                  <a:pt x="61886" y="51509"/>
                </a:lnTo>
                <a:lnTo>
                  <a:pt x="61508" y="52452"/>
                </a:lnTo>
                <a:lnTo>
                  <a:pt x="60848" y="53584"/>
                </a:lnTo>
                <a:lnTo>
                  <a:pt x="59622" y="55565"/>
                </a:lnTo>
                <a:lnTo>
                  <a:pt x="60376" y="54528"/>
                </a:lnTo>
                <a:lnTo>
                  <a:pt x="60942" y="53678"/>
                </a:lnTo>
                <a:lnTo>
                  <a:pt x="61980" y="51792"/>
                </a:lnTo>
                <a:lnTo>
                  <a:pt x="61886" y="51886"/>
                </a:lnTo>
                <a:lnTo>
                  <a:pt x="61886" y="51697"/>
                </a:lnTo>
                <a:lnTo>
                  <a:pt x="62169" y="51037"/>
                </a:lnTo>
                <a:lnTo>
                  <a:pt x="62735" y="49999"/>
                </a:lnTo>
                <a:lnTo>
                  <a:pt x="61508" y="51603"/>
                </a:lnTo>
                <a:lnTo>
                  <a:pt x="61603" y="51037"/>
                </a:lnTo>
                <a:lnTo>
                  <a:pt x="61697" y="50377"/>
                </a:lnTo>
                <a:lnTo>
                  <a:pt x="62169" y="48962"/>
                </a:lnTo>
                <a:lnTo>
                  <a:pt x="62829" y="47358"/>
                </a:lnTo>
                <a:lnTo>
                  <a:pt x="63678" y="45565"/>
                </a:lnTo>
                <a:lnTo>
                  <a:pt x="65376" y="42169"/>
                </a:lnTo>
                <a:lnTo>
                  <a:pt x="66131" y="40660"/>
                </a:lnTo>
                <a:lnTo>
                  <a:pt x="66697" y="39339"/>
                </a:lnTo>
                <a:lnTo>
                  <a:pt x="66603" y="39528"/>
                </a:lnTo>
                <a:lnTo>
                  <a:pt x="66697" y="39056"/>
                </a:lnTo>
                <a:lnTo>
                  <a:pt x="66791" y="38962"/>
                </a:lnTo>
                <a:lnTo>
                  <a:pt x="66791" y="39056"/>
                </a:lnTo>
                <a:lnTo>
                  <a:pt x="66886" y="38584"/>
                </a:lnTo>
                <a:lnTo>
                  <a:pt x="66791" y="38867"/>
                </a:lnTo>
                <a:lnTo>
                  <a:pt x="66980" y="38207"/>
                </a:lnTo>
                <a:lnTo>
                  <a:pt x="67169" y="37264"/>
                </a:lnTo>
                <a:lnTo>
                  <a:pt x="67263" y="36415"/>
                </a:lnTo>
                <a:lnTo>
                  <a:pt x="67357" y="36509"/>
                </a:lnTo>
                <a:lnTo>
                  <a:pt x="67452" y="36509"/>
                </a:lnTo>
                <a:lnTo>
                  <a:pt x="67546" y="35943"/>
                </a:lnTo>
                <a:lnTo>
                  <a:pt x="67546" y="34811"/>
                </a:lnTo>
                <a:lnTo>
                  <a:pt x="67640" y="31037"/>
                </a:lnTo>
                <a:lnTo>
                  <a:pt x="67640" y="28490"/>
                </a:lnTo>
                <a:lnTo>
                  <a:pt x="67546" y="27736"/>
                </a:lnTo>
                <a:lnTo>
                  <a:pt x="67546" y="27547"/>
                </a:lnTo>
                <a:lnTo>
                  <a:pt x="67452" y="27547"/>
                </a:lnTo>
                <a:lnTo>
                  <a:pt x="67074" y="26792"/>
                </a:lnTo>
                <a:lnTo>
                  <a:pt x="66791" y="25660"/>
                </a:lnTo>
                <a:lnTo>
                  <a:pt x="66508" y="24528"/>
                </a:lnTo>
                <a:lnTo>
                  <a:pt x="66414" y="23585"/>
                </a:lnTo>
                <a:lnTo>
                  <a:pt x="66320" y="23679"/>
                </a:lnTo>
                <a:lnTo>
                  <a:pt x="66320" y="23490"/>
                </a:lnTo>
                <a:lnTo>
                  <a:pt x="65942" y="22924"/>
                </a:lnTo>
                <a:lnTo>
                  <a:pt x="65565" y="22358"/>
                </a:lnTo>
                <a:lnTo>
                  <a:pt x="64527" y="21132"/>
                </a:lnTo>
                <a:lnTo>
                  <a:pt x="63584" y="19906"/>
                </a:lnTo>
                <a:lnTo>
                  <a:pt x="63207" y="19340"/>
                </a:lnTo>
                <a:lnTo>
                  <a:pt x="63018" y="18774"/>
                </a:lnTo>
                <a:lnTo>
                  <a:pt x="63112" y="18962"/>
                </a:lnTo>
                <a:lnTo>
                  <a:pt x="63301" y="19057"/>
                </a:lnTo>
                <a:lnTo>
                  <a:pt x="63301" y="19057"/>
                </a:lnTo>
                <a:lnTo>
                  <a:pt x="63207" y="18868"/>
                </a:lnTo>
                <a:lnTo>
                  <a:pt x="62923" y="18491"/>
                </a:lnTo>
                <a:lnTo>
                  <a:pt x="61980" y="17453"/>
                </a:lnTo>
                <a:lnTo>
                  <a:pt x="61037" y="16509"/>
                </a:lnTo>
                <a:lnTo>
                  <a:pt x="61037" y="16698"/>
                </a:lnTo>
                <a:lnTo>
                  <a:pt x="61037" y="16887"/>
                </a:lnTo>
                <a:lnTo>
                  <a:pt x="60093" y="15943"/>
                </a:lnTo>
                <a:lnTo>
                  <a:pt x="60376" y="16321"/>
                </a:lnTo>
                <a:lnTo>
                  <a:pt x="59527" y="15377"/>
                </a:lnTo>
                <a:lnTo>
                  <a:pt x="59056" y="14906"/>
                </a:lnTo>
                <a:lnTo>
                  <a:pt x="59244" y="14906"/>
                </a:lnTo>
                <a:lnTo>
                  <a:pt x="59905" y="15472"/>
                </a:lnTo>
                <a:lnTo>
                  <a:pt x="59905" y="15472"/>
                </a:lnTo>
                <a:lnTo>
                  <a:pt x="57641" y="13396"/>
                </a:lnTo>
                <a:lnTo>
                  <a:pt x="58112" y="13868"/>
                </a:lnTo>
                <a:lnTo>
                  <a:pt x="56886" y="13019"/>
                </a:lnTo>
                <a:lnTo>
                  <a:pt x="55754" y="12453"/>
                </a:lnTo>
                <a:lnTo>
                  <a:pt x="56603" y="13113"/>
                </a:lnTo>
                <a:lnTo>
                  <a:pt x="57452" y="13774"/>
                </a:lnTo>
                <a:lnTo>
                  <a:pt x="58961" y="15283"/>
                </a:lnTo>
                <a:lnTo>
                  <a:pt x="60376" y="16604"/>
                </a:lnTo>
                <a:lnTo>
                  <a:pt x="61225" y="17264"/>
                </a:lnTo>
                <a:lnTo>
                  <a:pt x="62074" y="17925"/>
                </a:lnTo>
                <a:lnTo>
                  <a:pt x="62074" y="17925"/>
                </a:lnTo>
                <a:lnTo>
                  <a:pt x="61414" y="17547"/>
                </a:lnTo>
                <a:lnTo>
                  <a:pt x="60659" y="16981"/>
                </a:lnTo>
                <a:lnTo>
                  <a:pt x="60754" y="17264"/>
                </a:lnTo>
                <a:lnTo>
                  <a:pt x="60942" y="17642"/>
                </a:lnTo>
                <a:lnTo>
                  <a:pt x="61980" y="19151"/>
                </a:lnTo>
                <a:lnTo>
                  <a:pt x="63301" y="20943"/>
                </a:lnTo>
                <a:lnTo>
                  <a:pt x="63207" y="20943"/>
                </a:lnTo>
                <a:lnTo>
                  <a:pt x="63395" y="21038"/>
                </a:lnTo>
                <a:lnTo>
                  <a:pt x="63490" y="21321"/>
                </a:lnTo>
                <a:lnTo>
                  <a:pt x="63678" y="21604"/>
                </a:lnTo>
                <a:lnTo>
                  <a:pt x="63773" y="21698"/>
                </a:lnTo>
                <a:lnTo>
                  <a:pt x="63584" y="21321"/>
                </a:lnTo>
                <a:lnTo>
                  <a:pt x="63584" y="21321"/>
                </a:lnTo>
                <a:lnTo>
                  <a:pt x="64244" y="22170"/>
                </a:lnTo>
                <a:lnTo>
                  <a:pt x="64716" y="22641"/>
                </a:lnTo>
                <a:lnTo>
                  <a:pt x="64905" y="22830"/>
                </a:lnTo>
                <a:lnTo>
                  <a:pt x="64999" y="22830"/>
                </a:lnTo>
                <a:lnTo>
                  <a:pt x="64999" y="22641"/>
                </a:lnTo>
                <a:lnTo>
                  <a:pt x="64905" y="22358"/>
                </a:lnTo>
                <a:lnTo>
                  <a:pt x="65282" y="23207"/>
                </a:lnTo>
                <a:lnTo>
                  <a:pt x="65565" y="24056"/>
                </a:lnTo>
                <a:lnTo>
                  <a:pt x="66225" y="25943"/>
                </a:lnTo>
                <a:lnTo>
                  <a:pt x="66697" y="27830"/>
                </a:lnTo>
                <a:lnTo>
                  <a:pt x="66886" y="28490"/>
                </a:lnTo>
                <a:lnTo>
                  <a:pt x="66980" y="28868"/>
                </a:lnTo>
                <a:lnTo>
                  <a:pt x="66886" y="28962"/>
                </a:lnTo>
                <a:lnTo>
                  <a:pt x="66697" y="28679"/>
                </a:lnTo>
                <a:lnTo>
                  <a:pt x="66697" y="29245"/>
                </a:lnTo>
                <a:lnTo>
                  <a:pt x="66791" y="29905"/>
                </a:lnTo>
                <a:lnTo>
                  <a:pt x="66886" y="29905"/>
                </a:lnTo>
                <a:lnTo>
                  <a:pt x="66886" y="30094"/>
                </a:lnTo>
                <a:lnTo>
                  <a:pt x="66886" y="30566"/>
                </a:lnTo>
                <a:lnTo>
                  <a:pt x="66697" y="30377"/>
                </a:lnTo>
                <a:lnTo>
                  <a:pt x="66603" y="30188"/>
                </a:lnTo>
                <a:lnTo>
                  <a:pt x="66603" y="30094"/>
                </a:lnTo>
                <a:lnTo>
                  <a:pt x="66697" y="29905"/>
                </a:lnTo>
                <a:lnTo>
                  <a:pt x="66508" y="28679"/>
                </a:lnTo>
                <a:lnTo>
                  <a:pt x="66225" y="27358"/>
                </a:lnTo>
                <a:lnTo>
                  <a:pt x="66603" y="30283"/>
                </a:lnTo>
                <a:lnTo>
                  <a:pt x="66697" y="31792"/>
                </a:lnTo>
                <a:lnTo>
                  <a:pt x="66697" y="33302"/>
                </a:lnTo>
                <a:lnTo>
                  <a:pt x="66603" y="34717"/>
                </a:lnTo>
                <a:lnTo>
                  <a:pt x="66414" y="36226"/>
                </a:lnTo>
                <a:lnTo>
                  <a:pt x="66131" y="37547"/>
                </a:lnTo>
                <a:lnTo>
                  <a:pt x="65659" y="38962"/>
                </a:lnTo>
                <a:lnTo>
                  <a:pt x="65848" y="38584"/>
                </a:lnTo>
                <a:lnTo>
                  <a:pt x="65942" y="38584"/>
                </a:lnTo>
                <a:lnTo>
                  <a:pt x="65848" y="39245"/>
                </a:lnTo>
                <a:lnTo>
                  <a:pt x="65565" y="40188"/>
                </a:lnTo>
                <a:lnTo>
                  <a:pt x="65471" y="40471"/>
                </a:lnTo>
                <a:lnTo>
                  <a:pt x="65282" y="40660"/>
                </a:lnTo>
                <a:lnTo>
                  <a:pt x="65282" y="40566"/>
                </a:lnTo>
                <a:lnTo>
                  <a:pt x="65093" y="41132"/>
                </a:lnTo>
                <a:lnTo>
                  <a:pt x="64433" y="43018"/>
                </a:lnTo>
                <a:lnTo>
                  <a:pt x="63678" y="45282"/>
                </a:lnTo>
                <a:lnTo>
                  <a:pt x="62735" y="47264"/>
                </a:lnTo>
                <a:lnTo>
                  <a:pt x="61697" y="49056"/>
                </a:lnTo>
                <a:lnTo>
                  <a:pt x="60659" y="50943"/>
                </a:lnTo>
                <a:lnTo>
                  <a:pt x="59433" y="52735"/>
                </a:lnTo>
                <a:lnTo>
                  <a:pt x="58207" y="54433"/>
                </a:lnTo>
                <a:lnTo>
                  <a:pt x="56886" y="56037"/>
                </a:lnTo>
                <a:lnTo>
                  <a:pt x="55376" y="57641"/>
                </a:lnTo>
                <a:lnTo>
                  <a:pt x="53867" y="59150"/>
                </a:lnTo>
                <a:lnTo>
                  <a:pt x="52169" y="60376"/>
                </a:lnTo>
                <a:lnTo>
                  <a:pt x="48961" y="62452"/>
                </a:lnTo>
                <a:lnTo>
                  <a:pt x="44528" y="65282"/>
                </a:lnTo>
                <a:lnTo>
                  <a:pt x="44622" y="65188"/>
                </a:lnTo>
                <a:lnTo>
                  <a:pt x="44716" y="65093"/>
                </a:lnTo>
                <a:lnTo>
                  <a:pt x="45094" y="64810"/>
                </a:lnTo>
                <a:lnTo>
                  <a:pt x="45660" y="64527"/>
                </a:lnTo>
                <a:lnTo>
                  <a:pt x="43867" y="65376"/>
                </a:lnTo>
                <a:lnTo>
                  <a:pt x="43113" y="65754"/>
                </a:lnTo>
                <a:lnTo>
                  <a:pt x="42924" y="65754"/>
                </a:lnTo>
                <a:lnTo>
                  <a:pt x="43113" y="65659"/>
                </a:lnTo>
                <a:lnTo>
                  <a:pt x="41603" y="66037"/>
                </a:lnTo>
                <a:lnTo>
                  <a:pt x="39999" y="66320"/>
                </a:lnTo>
                <a:lnTo>
                  <a:pt x="38396" y="66508"/>
                </a:lnTo>
                <a:lnTo>
                  <a:pt x="36792" y="66697"/>
                </a:lnTo>
                <a:lnTo>
                  <a:pt x="33584" y="66980"/>
                </a:lnTo>
                <a:lnTo>
                  <a:pt x="32169" y="67169"/>
                </a:lnTo>
                <a:lnTo>
                  <a:pt x="30754" y="67357"/>
                </a:lnTo>
                <a:lnTo>
                  <a:pt x="30094" y="67357"/>
                </a:lnTo>
                <a:lnTo>
                  <a:pt x="29339" y="67263"/>
                </a:lnTo>
                <a:lnTo>
                  <a:pt x="27830" y="66886"/>
                </a:lnTo>
                <a:lnTo>
                  <a:pt x="26415" y="66508"/>
                </a:lnTo>
                <a:lnTo>
                  <a:pt x="25754" y="66414"/>
                </a:lnTo>
                <a:lnTo>
                  <a:pt x="25094" y="66414"/>
                </a:lnTo>
                <a:lnTo>
                  <a:pt x="25566" y="66980"/>
                </a:lnTo>
                <a:lnTo>
                  <a:pt x="25471" y="67074"/>
                </a:lnTo>
                <a:lnTo>
                  <a:pt x="25188" y="66980"/>
                </a:lnTo>
                <a:lnTo>
                  <a:pt x="24339" y="66791"/>
                </a:lnTo>
                <a:lnTo>
                  <a:pt x="23773" y="66508"/>
                </a:lnTo>
                <a:lnTo>
                  <a:pt x="24245" y="66414"/>
                </a:lnTo>
                <a:lnTo>
                  <a:pt x="24717" y="66603"/>
                </a:lnTo>
                <a:lnTo>
                  <a:pt x="24811" y="66414"/>
                </a:lnTo>
                <a:lnTo>
                  <a:pt x="24811" y="66320"/>
                </a:lnTo>
                <a:lnTo>
                  <a:pt x="24717" y="66225"/>
                </a:lnTo>
                <a:lnTo>
                  <a:pt x="24528" y="66131"/>
                </a:lnTo>
                <a:lnTo>
                  <a:pt x="24151" y="66225"/>
                </a:lnTo>
                <a:lnTo>
                  <a:pt x="23679" y="66320"/>
                </a:lnTo>
                <a:lnTo>
                  <a:pt x="23018" y="66414"/>
                </a:lnTo>
                <a:lnTo>
                  <a:pt x="23490" y="66225"/>
                </a:lnTo>
                <a:lnTo>
                  <a:pt x="22075" y="65942"/>
                </a:lnTo>
                <a:lnTo>
                  <a:pt x="20943" y="65659"/>
                </a:lnTo>
                <a:lnTo>
                  <a:pt x="20000" y="65282"/>
                </a:lnTo>
                <a:lnTo>
                  <a:pt x="19056" y="64810"/>
                </a:lnTo>
                <a:lnTo>
                  <a:pt x="19056" y="64810"/>
                </a:lnTo>
                <a:lnTo>
                  <a:pt x="19717" y="64999"/>
                </a:lnTo>
                <a:lnTo>
                  <a:pt x="19151" y="64716"/>
                </a:lnTo>
                <a:lnTo>
                  <a:pt x="18962" y="64810"/>
                </a:lnTo>
                <a:lnTo>
                  <a:pt x="19151" y="64905"/>
                </a:lnTo>
                <a:lnTo>
                  <a:pt x="18490" y="64905"/>
                </a:lnTo>
                <a:lnTo>
                  <a:pt x="17830" y="64716"/>
                </a:lnTo>
                <a:lnTo>
                  <a:pt x="17264" y="64527"/>
                </a:lnTo>
                <a:lnTo>
                  <a:pt x="16698" y="64150"/>
                </a:lnTo>
                <a:lnTo>
                  <a:pt x="16981" y="64056"/>
                </a:lnTo>
                <a:lnTo>
                  <a:pt x="17264" y="64150"/>
                </a:lnTo>
                <a:lnTo>
                  <a:pt x="17264" y="64150"/>
                </a:lnTo>
                <a:lnTo>
                  <a:pt x="15188" y="63207"/>
                </a:lnTo>
                <a:lnTo>
                  <a:pt x="14622" y="62829"/>
                </a:lnTo>
                <a:lnTo>
                  <a:pt x="14717" y="62924"/>
                </a:lnTo>
                <a:lnTo>
                  <a:pt x="13773" y="62546"/>
                </a:lnTo>
                <a:lnTo>
                  <a:pt x="12924" y="62075"/>
                </a:lnTo>
                <a:lnTo>
                  <a:pt x="12358" y="61697"/>
                </a:lnTo>
                <a:lnTo>
                  <a:pt x="12264" y="61508"/>
                </a:lnTo>
                <a:lnTo>
                  <a:pt x="12170" y="61320"/>
                </a:lnTo>
                <a:lnTo>
                  <a:pt x="11698" y="60942"/>
                </a:lnTo>
                <a:lnTo>
                  <a:pt x="11132" y="60471"/>
                </a:lnTo>
                <a:lnTo>
                  <a:pt x="9906" y="59244"/>
                </a:lnTo>
                <a:lnTo>
                  <a:pt x="9906" y="59244"/>
                </a:lnTo>
                <a:lnTo>
                  <a:pt x="10566" y="59527"/>
                </a:lnTo>
                <a:lnTo>
                  <a:pt x="9434" y="58584"/>
                </a:lnTo>
                <a:lnTo>
                  <a:pt x="8207" y="57546"/>
                </a:lnTo>
                <a:lnTo>
                  <a:pt x="7547" y="56886"/>
                </a:lnTo>
                <a:lnTo>
                  <a:pt x="6981" y="56131"/>
                </a:lnTo>
                <a:lnTo>
                  <a:pt x="6226" y="55094"/>
                </a:lnTo>
                <a:lnTo>
                  <a:pt x="6415" y="55377"/>
                </a:lnTo>
                <a:lnTo>
                  <a:pt x="6038" y="54905"/>
                </a:lnTo>
                <a:lnTo>
                  <a:pt x="5472" y="54244"/>
                </a:lnTo>
                <a:lnTo>
                  <a:pt x="5283" y="53961"/>
                </a:lnTo>
                <a:lnTo>
                  <a:pt x="5094" y="53867"/>
                </a:lnTo>
                <a:lnTo>
                  <a:pt x="5377" y="54622"/>
                </a:lnTo>
                <a:lnTo>
                  <a:pt x="5849" y="55282"/>
                </a:lnTo>
                <a:lnTo>
                  <a:pt x="6321" y="55943"/>
                </a:lnTo>
                <a:lnTo>
                  <a:pt x="6698" y="56603"/>
                </a:lnTo>
                <a:lnTo>
                  <a:pt x="6226" y="56226"/>
                </a:lnTo>
                <a:lnTo>
                  <a:pt x="5943" y="55848"/>
                </a:lnTo>
                <a:lnTo>
                  <a:pt x="6038" y="56037"/>
                </a:lnTo>
                <a:lnTo>
                  <a:pt x="5943" y="55943"/>
                </a:lnTo>
                <a:lnTo>
                  <a:pt x="5377" y="55188"/>
                </a:lnTo>
                <a:lnTo>
                  <a:pt x="5000" y="54716"/>
                </a:lnTo>
                <a:lnTo>
                  <a:pt x="4717" y="54150"/>
                </a:lnTo>
                <a:lnTo>
                  <a:pt x="4528" y="53678"/>
                </a:lnTo>
                <a:lnTo>
                  <a:pt x="4528" y="53584"/>
                </a:lnTo>
                <a:lnTo>
                  <a:pt x="4623" y="53395"/>
                </a:lnTo>
                <a:lnTo>
                  <a:pt x="5094" y="54244"/>
                </a:lnTo>
                <a:lnTo>
                  <a:pt x="4717" y="53301"/>
                </a:lnTo>
                <a:lnTo>
                  <a:pt x="4528" y="53018"/>
                </a:lnTo>
                <a:lnTo>
                  <a:pt x="4151" y="52263"/>
                </a:lnTo>
                <a:lnTo>
                  <a:pt x="4151" y="52169"/>
                </a:lnTo>
                <a:lnTo>
                  <a:pt x="3774" y="51509"/>
                </a:lnTo>
                <a:lnTo>
                  <a:pt x="3396" y="50660"/>
                </a:lnTo>
                <a:lnTo>
                  <a:pt x="3585" y="51603"/>
                </a:lnTo>
                <a:lnTo>
                  <a:pt x="3396" y="51226"/>
                </a:lnTo>
                <a:lnTo>
                  <a:pt x="3208" y="50848"/>
                </a:lnTo>
                <a:lnTo>
                  <a:pt x="3208" y="50471"/>
                </a:lnTo>
                <a:lnTo>
                  <a:pt x="3208" y="50094"/>
                </a:lnTo>
                <a:lnTo>
                  <a:pt x="3585" y="50754"/>
                </a:lnTo>
                <a:lnTo>
                  <a:pt x="3868" y="51509"/>
                </a:lnTo>
                <a:lnTo>
                  <a:pt x="3868" y="51509"/>
                </a:lnTo>
                <a:lnTo>
                  <a:pt x="3208" y="49528"/>
                </a:lnTo>
                <a:lnTo>
                  <a:pt x="3208" y="49528"/>
                </a:lnTo>
                <a:lnTo>
                  <a:pt x="3868" y="50754"/>
                </a:lnTo>
                <a:lnTo>
                  <a:pt x="3208" y="48962"/>
                </a:lnTo>
                <a:lnTo>
                  <a:pt x="3585" y="49339"/>
                </a:lnTo>
                <a:lnTo>
                  <a:pt x="3774" y="49433"/>
                </a:lnTo>
                <a:lnTo>
                  <a:pt x="3962" y="49528"/>
                </a:lnTo>
                <a:lnTo>
                  <a:pt x="4057" y="49905"/>
                </a:lnTo>
                <a:lnTo>
                  <a:pt x="3868" y="48962"/>
                </a:lnTo>
                <a:lnTo>
                  <a:pt x="3491" y="47924"/>
                </a:lnTo>
                <a:lnTo>
                  <a:pt x="2641" y="45565"/>
                </a:lnTo>
                <a:lnTo>
                  <a:pt x="2170" y="43867"/>
                </a:lnTo>
                <a:lnTo>
                  <a:pt x="1698" y="41886"/>
                </a:lnTo>
                <a:lnTo>
                  <a:pt x="1698" y="41886"/>
                </a:lnTo>
                <a:lnTo>
                  <a:pt x="1887" y="42075"/>
                </a:lnTo>
                <a:lnTo>
                  <a:pt x="1981" y="41981"/>
                </a:lnTo>
                <a:lnTo>
                  <a:pt x="2075" y="42075"/>
                </a:lnTo>
                <a:lnTo>
                  <a:pt x="2264" y="42169"/>
                </a:lnTo>
                <a:lnTo>
                  <a:pt x="2170" y="40283"/>
                </a:lnTo>
                <a:lnTo>
                  <a:pt x="2075" y="38301"/>
                </a:lnTo>
                <a:lnTo>
                  <a:pt x="2170" y="36415"/>
                </a:lnTo>
                <a:lnTo>
                  <a:pt x="2358" y="35566"/>
                </a:lnTo>
                <a:lnTo>
                  <a:pt x="2453" y="34811"/>
                </a:lnTo>
                <a:lnTo>
                  <a:pt x="2830" y="32830"/>
                </a:lnTo>
                <a:lnTo>
                  <a:pt x="2830" y="33207"/>
                </a:lnTo>
                <a:lnTo>
                  <a:pt x="2924" y="33490"/>
                </a:lnTo>
                <a:lnTo>
                  <a:pt x="2924" y="32453"/>
                </a:lnTo>
                <a:lnTo>
                  <a:pt x="3019" y="31415"/>
                </a:lnTo>
                <a:lnTo>
                  <a:pt x="3396" y="29245"/>
                </a:lnTo>
                <a:lnTo>
                  <a:pt x="3868" y="27075"/>
                </a:lnTo>
                <a:lnTo>
                  <a:pt x="4623" y="25000"/>
                </a:lnTo>
                <a:lnTo>
                  <a:pt x="5566" y="22830"/>
                </a:lnTo>
                <a:lnTo>
                  <a:pt x="6604" y="20849"/>
                </a:lnTo>
                <a:lnTo>
                  <a:pt x="7830" y="18868"/>
                </a:lnTo>
                <a:lnTo>
                  <a:pt x="9151" y="16887"/>
                </a:lnTo>
                <a:lnTo>
                  <a:pt x="10566" y="15094"/>
                </a:lnTo>
                <a:lnTo>
                  <a:pt x="12075" y="13302"/>
                </a:lnTo>
                <a:lnTo>
                  <a:pt x="13773" y="11698"/>
                </a:lnTo>
                <a:lnTo>
                  <a:pt x="15377" y="10095"/>
                </a:lnTo>
                <a:lnTo>
                  <a:pt x="17170" y="8679"/>
                </a:lnTo>
                <a:lnTo>
                  <a:pt x="18962" y="7453"/>
                </a:lnTo>
                <a:lnTo>
                  <a:pt x="20754" y="6321"/>
                </a:lnTo>
                <a:lnTo>
                  <a:pt x="22547" y="5378"/>
                </a:lnTo>
                <a:lnTo>
                  <a:pt x="21603" y="6227"/>
                </a:lnTo>
                <a:lnTo>
                  <a:pt x="22641" y="5472"/>
                </a:lnTo>
                <a:lnTo>
                  <a:pt x="23302" y="5095"/>
                </a:lnTo>
                <a:lnTo>
                  <a:pt x="25377" y="4151"/>
                </a:lnTo>
                <a:lnTo>
                  <a:pt x="24811" y="4151"/>
                </a:lnTo>
                <a:lnTo>
                  <a:pt x="25660" y="3774"/>
                </a:lnTo>
                <a:lnTo>
                  <a:pt x="26886" y="3208"/>
                </a:lnTo>
                <a:lnTo>
                  <a:pt x="26603" y="3585"/>
                </a:lnTo>
                <a:lnTo>
                  <a:pt x="26886" y="3585"/>
                </a:lnTo>
                <a:lnTo>
                  <a:pt x="26886" y="3680"/>
                </a:lnTo>
                <a:lnTo>
                  <a:pt x="26792" y="3774"/>
                </a:lnTo>
                <a:lnTo>
                  <a:pt x="28301" y="3302"/>
                </a:lnTo>
                <a:lnTo>
                  <a:pt x="29622" y="2736"/>
                </a:lnTo>
                <a:lnTo>
                  <a:pt x="31037" y="2264"/>
                </a:lnTo>
                <a:lnTo>
                  <a:pt x="31792" y="2076"/>
                </a:lnTo>
                <a:lnTo>
                  <a:pt x="32641" y="1981"/>
                </a:lnTo>
                <a:lnTo>
                  <a:pt x="32547" y="2076"/>
                </a:lnTo>
                <a:lnTo>
                  <a:pt x="32924" y="1981"/>
                </a:lnTo>
                <a:lnTo>
                  <a:pt x="34245" y="1793"/>
                </a:lnTo>
                <a:lnTo>
                  <a:pt x="35848" y="1415"/>
                </a:lnTo>
                <a:lnTo>
                  <a:pt x="36981" y="1132"/>
                </a:lnTo>
                <a:lnTo>
                  <a:pt x="36981" y="1415"/>
                </a:lnTo>
                <a:lnTo>
                  <a:pt x="40943" y="1227"/>
                </a:lnTo>
                <a:lnTo>
                  <a:pt x="41509" y="1038"/>
                </a:lnTo>
                <a:lnTo>
                  <a:pt x="41697" y="1132"/>
                </a:lnTo>
                <a:lnTo>
                  <a:pt x="41509" y="1227"/>
                </a:lnTo>
                <a:lnTo>
                  <a:pt x="41320" y="1321"/>
                </a:lnTo>
                <a:lnTo>
                  <a:pt x="42263" y="1321"/>
                </a:lnTo>
                <a:lnTo>
                  <a:pt x="43113" y="1227"/>
                </a:lnTo>
                <a:lnTo>
                  <a:pt x="43396" y="1415"/>
                </a:lnTo>
                <a:lnTo>
                  <a:pt x="44056" y="1604"/>
                </a:lnTo>
                <a:lnTo>
                  <a:pt x="45943" y="2076"/>
                </a:lnTo>
                <a:lnTo>
                  <a:pt x="48018" y="2359"/>
                </a:lnTo>
                <a:lnTo>
                  <a:pt x="49622" y="2736"/>
                </a:lnTo>
                <a:lnTo>
                  <a:pt x="47641" y="1981"/>
                </a:lnTo>
                <a:lnTo>
                  <a:pt x="45282" y="1321"/>
                </a:lnTo>
                <a:lnTo>
                  <a:pt x="42735" y="755"/>
                </a:lnTo>
                <a:lnTo>
                  <a:pt x="40188" y="283"/>
                </a:lnTo>
                <a:lnTo>
                  <a:pt x="37735" y="95"/>
                </a:lnTo>
                <a:lnTo>
                  <a:pt x="35471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5" name="Google Shape;165;p22"/>
          <p:cNvSpPr/>
          <p:nvPr/>
        </p:nvSpPr>
        <p:spPr>
          <a:xfrm>
            <a:off x="4363252" y="476438"/>
            <a:ext cx="345681" cy="414830"/>
          </a:xfrm>
          <a:custGeom>
            <a:rect b="b" l="l" r="r" t="t"/>
            <a:pathLst>
              <a:path extrusionOk="0" h="18981" w="15817">
                <a:moveTo>
                  <a:pt x="11364" y="1"/>
                </a:moveTo>
                <a:lnTo>
                  <a:pt x="11242" y="25"/>
                </a:lnTo>
                <a:lnTo>
                  <a:pt x="11169" y="74"/>
                </a:lnTo>
                <a:lnTo>
                  <a:pt x="11096" y="171"/>
                </a:lnTo>
                <a:lnTo>
                  <a:pt x="10780" y="731"/>
                </a:lnTo>
                <a:lnTo>
                  <a:pt x="10634" y="999"/>
                </a:lnTo>
                <a:lnTo>
                  <a:pt x="10537" y="1315"/>
                </a:lnTo>
                <a:lnTo>
                  <a:pt x="10512" y="1388"/>
                </a:lnTo>
                <a:lnTo>
                  <a:pt x="10537" y="1461"/>
                </a:lnTo>
                <a:lnTo>
                  <a:pt x="10585" y="1534"/>
                </a:lnTo>
                <a:lnTo>
                  <a:pt x="10634" y="1583"/>
                </a:lnTo>
                <a:lnTo>
                  <a:pt x="10707" y="1607"/>
                </a:lnTo>
                <a:lnTo>
                  <a:pt x="10804" y="1631"/>
                </a:lnTo>
                <a:lnTo>
                  <a:pt x="10877" y="1607"/>
                </a:lnTo>
                <a:lnTo>
                  <a:pt x="10950" y="1558"/>
                </a:lnTo>
                <a:lnTo>
                  <a:pt x="11145" y="1315"/>
                </a:lnTo>
                <a:lnTo>
                  <a:pt x="11291" y="1047"/>
                </a:lnTo>
                <a:lnTo>
                  <a:pt x="11510" y="731"/>
                </a:lnTo>
                <a:lnTo>
                  <a:pt x="11583" y="682"/>
                </a:lnTo>
                <a:lnTo>
                  <a:pt x="11656" y="609"/>
                </a:lnTo>
                <a:lnTo>
                  <a:pt x="11705" y="463"/>
                </a:lnTo>
                <a:lnTo>
                  <a:pt x="11729" y="342"/>
                </a:lnTo>
                <a:lnTo>
                  <a:pt x="11705" y="220"/>
                </a:lnTo>
                <a:lnTo>
                  <a:pt x="11656" y="123"/>
                </a:lnTo>
                <a:lnTo>
                  <a:pt x="11583" y="50"/>
                </a:lnTo>
                <a:lnTo>
                  <a:pt x="11486" y="25"/>
                </a:lnTo>
                <a:lnTo>
                  <a:pt x="11461" y="1"/>
                </a:lnTo>
                <a:close/>
                <a:moveTo>
                  <a:pt x="3821" y="171"/>
                </a:moveTo>
                <a:lnTo>
                  <a:pt x="3748" y="196"/>
                </a:lnTo>
                <a:lnTo>
                  <a:pt x="3699" y="244"/>
                </a:lnTo>
                <a:lnTo>
                  <a:pt x="3651" y="317"/>
                </a:lnTo>
                <a:lnTo>
                  <a:pt x="3651" y="390"/>
                </a:lnTo>
                <a:lnTo>
                  <a:pt x="3651" y="463"/>
                </a:lnTo>
                <a:lnTo>
                  <a:pt x="3699" y="634"/>
                </a:lnTo>
                <a:lnTo>
                  <a:pt x="3772" y="804"/>
                </a:lnTo>
                <a:lnTo>
                  <a:pt x="3943" y="1120"/>
                </a:lnTo>
                <a:lnTo>
                  <a:pt x="4113" y="1461"/>
                </a:lnTo>
                <a:lnTo>
                  <a:pt x="4259" y="1802"/>
                </a:lnTo>
                <a:lnTo>
                  <a:pt x="4332" y="1923"/>
                </a:lnTo>
                <a:lnTo>
                  <a:pt x="4429" y="1996"/>
                </a:lnTo>
                <a:lnTo>
                  <a:pt x="4527" y="2021"/>
                </a:lnTo>
                <a:lnTo>
                  <a:pt x="4624" y="1996"/>
                </a:lnTo>
                <a:lnTo>
                  <a:pt x="4721" y="1972"/>
                </a:lnTo>
                <a:lnTo>
                  <a:pt x="4794" y="1899"/>
                </a:lnTo>
                <a:lnTo>
                  <a:pt x="4843" y="1777"/>
                </a:lnTo>
                <a:lnTo>
                  <a:pt x="4843" y="1656"/>
                </a:lnTo>
                <a:lnTo>
                  <a:pt x="4794" y="1461"/>
                </a:lnTo>
                <a:lnTo>
                  <a:pt x="4697" y="1266"/>
                </a:lnTo>
                <a:lnTo>
                  <a:pt x="4502" y="901"/>
                </a:lnTo>
                <a:lnTo>
                  <a:pt x="4283" y="536"/>
                </a:lnTo>
                <a:lnTo>
                  <a:pt x="4162" y="390"/>
                </a:lnTo>
                <a:lnTo>
                  <a:pt x="4040" y="244"/>
                </a:lnTo>
                <a:lnTo>
                  <a:pt x="3967" y="196"/>
                </a:lnTo>
                <a:lnTo>
                  <a:pt x="3894" y="171"/>
                </a:lnTo>
                <a:close/>
                <a:moveTo>
                  <a:pt x="15452" y="4405"/>
                </a:moveTo>
                <a:lnTo>
                  <a:pt x="15379" y="4429"/>
                </a:lnTo>
                <a:lnTo>
                  <a:pt x="15306" y="4454"/>
                </a:lnTo>
                <a:lnTo>
                  <a:pt x="15135" y="4551"/>
                </a:lnTo>
                <a:lnTo>
                  <a:pt x="14941" y="4600"/>
                </a:lnTo>
                <a:lnTo>
                  <a:pt x="14551" y="4697"/>
                </a:lnTo>
                <a:lnTo>
                  <a:pt x="14357" y="4746"/>
                </a:lnTo>
                <a:lnTo>
                  <a:pt x="14162" y="4819"/>
                </a:lnTo>
                <a:lnTo>
                  <a:pt x="14016" y="4916"/>
                </a:lnTo>
                <a:lnTo>
                  <a:pt x="13870" y="5062"/>
                </a:lnTo>
                <a:lnTo>
                  <a:pt x="13822" y="5135"/>
                </a:lnTo>
                <a:lnTo>
                  <a:pt x="13822" y="5232"/>
                </a:lnTo>
                <a:lnTo>
                  <a:pt x="13846" y="5330"/>
                </a:lnTo>
                <a:lnTo>
                  <a:pt x="13895" y="5354"/>
                </a:lnTo>
                <a:lnTo>
                  <a:pt x="13943" y="5354"/>
                </a:lnTo>
                <a:lnTo>
                  <a:pt x="14138" y="5378"/>
                </a:lnTo>
                <a:lnTo>
                  <a:pt x="14357" y="5378"/>
                </a:lnTo>
                <a:lnTo>
                  <a:pt x="14600" y="5354"/>
                </a:lnTo>
                <a:lnTo>
                  <a:pt x="14819" y="5330"/>
                </a:lnTo>
                <a:lnTo>
                  <a:pt x="15038" y="5257"/>
                </a:lnTo>
                <a:lnTo>
                  <a:pt x="15257" y="5208"/>
                </a:lnTo>
                <a:lnTo>
                  <a:pt x="15452" y="5111"/>
                </a:lnTo>
                <a:lnTo>
                  <a:pt x="15646" y="5038"/>
                </a:lnTo>
                <a:lnTo>
                  <a:pt x="15719" y="4989"/>
                </a:lnTo>
                <a:lnTo>
                  <a:pt x="15768" y="4940"/>
                </a:lnTo>
                <a:lnTo>
                  <a:pt x="15817" y="4819"/>
                </a:lnTo>
                <a:lnTo>
                  <a:pt x="15792" y="4697"/>
                </a:lnTo>
                <a:lnTo>
                  <a:pt x="15768" y="4575"/>
                </a:lnTo>
                <a:lnTo>
                  <a:pt x="15671" y="4478"/>
                </a:lnTo>
                <a:lnTo>
                  <a:pt x="15573" y="4429"/>
                </a:lnTo>
                <a:lnTo>
                  <a:pt x="15452" y="4405"/>
                </a:lnTo>
                <a:close/>
                <a:moveTo>
                  <a:pt x="317" y="4697"/>
                </a:moveTo>
                <a:lnTo>
                  <a:pt x="220" y="4721"/>
                </a:lnTo>
                <a:lnTo>
                  <a:pt x="122" y="4746"/>
                </a:lnTo>
                <a:lnTo>
                  <a:pt x="25" y="4794"/>
                </a:lnTo>
                <a:lnTo>
                  <a:pt x="1" y="4867"/>
                </a:lnTo>
                <a:lnTo>
                  <a:pt x="1" y="4965"/>
                </a:lnTo>
                <a:lnTo>
                  <a:pt x="49" y="5038"/>
                </a:lnTo>
                <a:lnTo>
                  <a:pt x="195" y="5184"/>
                </a:lnTo>
                <a:lnTo>
                  <a:pt x="390" y="5305"/>
                </a:lnTo>
                <a:lnTo>
                  <a:pt x="779" y="5524"/>
                </a:lnTo>
                <a:lnTo>
                  <a:pt x="1169" y="5743"/>
                </a:lnTo>
                <a:lnTo>
                  <a:pt x="1388" y="5841"/>
                </a:lnTo>
                <a:lnTo>
                  <a:pt x="1582" y="5938"/>
                </a:lnTo>
                <a:lnTo>
                  <a:pt x="1655" y="5962"/>
                </a:lnTo>
                <a:lnTo>
                  <a:pt x="1801" y="5962"/>
                </a:lnTo>
                <a:lnTo>
                  <a:pt x="1850" y="5938"/>
                </a:lnTo>
                <a:lnTo>
                  <a:pt x="1923" y="5841"/>
                </a:lnTo>
                <a:lnTo>
                  <a:pt x="1972" y="5743"/>
                </a:lnTo>
                <a:lnTo>
                  <a:pt x="1996" y="5622"/>
                </a:lnTo>
                <a:lnTo>
                  <a:pt x="1972" y="5476"/>
                </a:lnTo>
                <a:lnTo>
                  <a:pt x="1899" y="5378"/>
                </a:lnTo>
                <a:lnTo>
                  <a:pt x="1826" y="5330"/>
                </a:lnTo>
                <a:lnTo>
                  <a:pt x="1777" y="5305"/>
                </a:lnTo>
                <a:lnTo>
                  <a:pt x="1582" y="5208"/>
                </a:lnTo>
                <a:lnTo>
                  <a:pt x="1388" y="5111"/>
                </a:lnTo>
                <a:lnTo>
                  <a:pt x="974" y="4892"/>
                </a:lnTo>
                <a:lnTo>
                  <a:pt x="755" y="4794"/>
                </a:lnTo>
                <a:lnTo>
                  <a:pt x="536" y="4721"/>
                </a:lnTo>
                <a:lnTo>
                  <a:pt x="317" y="4697"/>
                </a:lnTo>
                <a:close/>
                <a:moveTo>
                  <a:pt x="8809" y="6936"/>
                </a:moveTo>
                <a:lnTo>
                  <a:pt x="8736" y="6984"/>
                </a:lnTo>
                <a:lnTo>
                  <a:pt x="8663" y="7057"/>
                </a:lnTo>
                <a:lnTo>
                  <a:pt x="8566" y="7252"/>
                </a:lnTo>
                <a:lnTo>
                  <a:pt x="8468" y="7495"/>
                </a:lnTo>
                <a:lnTo>
                  <a:pt x="8420" y="7739"/>
                </a:lnTo>
                <a:lnTo>
                  <a:pt x="8395" y="7958"/>
                </a:lnTo>
                <a:lnTo>
                  <a:pt x="8395" y="8128"/>
                </a:lnTo>
                <a:lnTo>
                  <a:pt x="8322" y="8177"/>
                </a:lnTo>
                <a:lnTo>
                  <a:pt x="8201" y="8225"/>
                </a:lnTo>
                <a:lnTo>
                  <a:pt x="8079" y="8250"/>
                </a:lnTo>
                <a:lnTo>
                  <a:pt x="7982" y="8225"/>
                </a:lnTo>
                <a:lnTo>
                  <a:pt x="7909" y="8201"/>
                </a:lnTo>
                <a:lnTo>
                  <a:pt x="7982" y="8079"/>
                </a:lnTo>
                <a:lnTo>
                  <a:pt x="8055" y="7933"/>
                </a:lnTo>
                <a:lnTo>
                  <a:pt x="8103" y="7812"/>
                </a:lnTo>
                <a:lnTo>
                  <a:pt x="8103" y="7666"/>
                </a:lnTo>
                <a:lnTo>
                  <a:pt x="8103" y="7520"/>
                </a:lnTo>
                <a:lnTo>
                  <a:pt x="8055" y="7398"/>
                </a:lnTo>
                <a:lnTo>
                  <a:pt x="7957" y="7252"/>
                </a:lnTo>
                <a:lnTo>
                  <a:pt x="7836" y="7130"/>
                </a:lnTo>
                <a:lnTo>
                  <a:pt x="7763" y="7082"/>
                </a:lnTo>
                <a:lnTo>
                  <a:pt x="7617" y="7082"/>
                </a:lnTo>
                <a:lnTo>
                  <a:pt x="7544" y="7130"/>
                </a:lnTo>
                <a:lnTo>
                  <a:pt x="7446" y="7252"/>
                </a:lnTo>
                <a:lnTo>
                  <a:pt x="7373" y="7374"/>
                </a:lnTo>
                <a:lnTo>
                  <a:pt x="7325" y="7495"/>
                </a:lnTo>
                <a:lnTo>
                  <a:pt x="7300" y="7641"/>
                </a:lnTo>
                <a:lnTo>
                  <a:pt x="7300" y="7787"/>
                </a:lnTo>
                <a:lnTo>
                  <a:pt x="7300" y="7909"/>
                </a:lnTo>
                <a:lnTo>
                  <a:pt x="7325" y="8055"/>
                </a:lnTo>
                <a:lnTo>
                  <a:pt x="7373" y="8177"/>
                </a:lnTo>
                <a:lnTo>
                  <a:pt x="7179" y="8298"/>
                </a:lnTo>
                <a:lnTo>
                  <a:pt x="7081" y="8323"/>
                </a:lnTo>
                <a:lnTo>
                  <a:pt x="6984" y="8347"/>
                </a:lnTo>
                <a:lnTo>
                  <a:pt x="6911" y="8371"/>
                </a:lnTo>
                <a:lnTo>
                  <a:pt x="6814" y="8347"/>
                </a:lnTo>
                <a:lnTo>
                  <a:pt x="6692" y="8298"/>
                </a:lnTo>
                <a:lnTo>
                  <a:pt x="6570" y="8201"/>
                </a:lnTo>
                <a:lnTo>
                  <a:pt x="6497" y="8055"/>
                </a:lnTo>
                <a:lnTo>
                  <a:pt x="6449" y="7909"/>
                </a:lnTo>
                <a:lnTo>
                  <a:pt x="6449" y="7739"/>
                </a:lnTo>
                <a:lnTo>
                  <a:pt x="6497" y="7544"/>
                </a:lnTo>
                <a:lnTo>
                  <a:pt x="6497" y="7520"/>
                </a:lnTo>
                <a:lnTo>
                  <a:pt x="6473" y="7520"/>
                </a:lnTo>
                <a:lnTo>
                  <a:pt x="6449" y="7495"/>
                </a:lnTo>
                <a:lnTo>
                  <a:pt x="6424" y="7520"/>
                </a:lnTo>
                <a:lnTo>
                  <a:pt x="6327" y="7617"/>
                </a:lnTo>
                <a:lnTo>
                  <a:pt x="6254" y="7739"/>
                </a:lnTo>
                <a:lnTo>
                  <a:pt x="6230" y="7836"/>
                </a:lnTo>
                <a:lnTo>
                  <a:pt x="6206" y="7958"/>
                </a:lnTo>
                <a:lnTo>
                  <a:pt x="6206" y="8055"/>
                </a:lnTo>
                <a:lnTo>
                  <a:pt x="6206" y="8177"/>
                </a:lnTo>
                <a:lnTo>
                  <a:pt x="6254" y="8274"/>
                </a:lnTo>
                <a:lnTo>
                  <a:pt x="6303" y="8371"/>
                </a:lnTo>
                <a:lnTo>
                  <a:pt x="6376" y="8469"/>
                </a:lnTo>
                <a:lnTo>
                  <a:pt x="6449" y="8542"/>
                </a:lnTo>
                <a:lnTo>
                  <a:pt x="6546" y="8615"/>
                </a:lnTo>
                <a:lnTo>
                  <a:pt x="6643" y="8663"/>
                </a:lnTo>
                <a:lnTo>
                  <a:pt x="6765" y="8712"/>
                </a:lnTo>
                <a:lnTo>
                  <a:pt x="6862" y="8736"/>
                </a:lnTo>
                <a:lnTo>
                  <a:pt x="7008" y="8736"/>
                </a:lnTo>
                <a:lnTo>
                  <a:pt x="7130" y="8712"/>
                </a:lnTo>
                <a:lnTo>
                  <a:pt x="7349" y="8615"/>
                </a:lnTo>
                <a:lnTo>
                  <a:pt x="7592" y="8493"/>
                </a:lnTo>
                <a:lnTo>
                  <a:pt x="7690" y="8566"/>
                </a:lnTo>
                <a:lnTo>
                  <a:pt x="7836" y="8639"/>
                </a:lnTo>
                <a:lnTo>
                  <a:pt x="7982" y="8663"/>
                </a:lnTo>
                <a:lnTo>
                  <a:pt x="8128" y="8688"/>
                </a:lnTo>
                <a:lnTo>
                  <a:pt x="8225" y="8688"/>
                </a:lnTo>
                <a:lnTo>
                  <a:pt x="8347" y="8663"/>
                </a:lnTo>
                <a:lnTo>
                  <a:pt x="8566" y="8566"/>
                </a:lnTo>
                <a:lnTo>
                  <a:pt x="8639" y="8663"/>
                </a:lnTo>
                <a:lnTo>
                  <a:pt x="8736" y="8736"/>
                </a:lnTo>
                <a:lnTo>
                  <a:pt x="8833" y="8809"/>
                </a:lnTo>
                <a:lnTo>
                  <a:pt x="8931" y="8858"/>
                </a:lnTo>
                <a:lnTo>
                  <a:pt x="9174" y="8907"/>
                </a:lnTo>
                <a:lnTo>
                  <a:pt x="9417" y="8931"/>
                </a:lnTo>
                <a:lnTo>
                  <a:pt x="9661" y="8882"/>
                </a:lnTo>
                <a:lnTo>
                  <a:pt x="9880" y="8809"/>
                </a:lnTo>
                <a:lnTo>
                  <a:pt x="9977" y="8736"/>
                </a:lnTo>
                <a:lnTo>
                  <a:pt x="10074" y="8663"/>
                </a:lnTo>
                <a:lnTo>
                  <a:pt x="10172" y="8566"/>
                </a:lnTo>
                <a:lnTo>
                  <a:pt x="10269" y="8469"/>
                </a:lnTo>
                <a:lnTo>
                  <a:pt x="10293" y="8396"/>
                </a:lnTo>
                <a:lnTo>
                  <a:pt x="10293" y="8347"/>
                </a:lnTo>
                <a:lnTo>
                  <a:pt x="10269" y="8298"/>
                </a:lnTo>
                <a:lnTo>
                  <a:pt x="10245" y="8250"/>
                </a:lnTo>
                <a:lnTo>
                  <a:pt x="10172" y="8225"/>
                </a:lnTo>
                <a:lnTo>
                  <a:pt x="10123" y="8201"/>
                </a:lnTo>
                <a:lnTo>
                  <a:pt x="10001" y="8201"/>
                </a:lnTo>
                <a:lnTo>
                  <a:pt x="9782" y="8323"/>
                </a:lnTo>
                <a:lnTo>
                  <a:pt x="9563" y="8420"/>
                </a:lnTo>
                <a:lnTo>
                  <a:pt x="9442" y="8444"/>
                </a:lnTo>
                <a:lnTo>
                  <a:pt x="9344" y="8469"/>
                </a:lnTo>
                <a:lnTo>
                  <a:pt x="9223" y="8469"/>
                </a:lnTo>
                <a:lnTo>
                  <a:pt x="9101" y="8420"/>
                </a:lnTo>
                <a:lnTo>
                  <a:pt x="9004" y="8347"/>
                </a:lnTo>
                <a:lnTo>
                  <a:pt x="8931" y="8274"/>
                </a:lnTo>
                <a:lnTo>
                  <a:pt x="9052" y="8128"/>
                </a:lnTo>
                <a:lnTo>
                  <a:pt x="9150" y="7982"/>
                </a:lnTo>
                <a:lnTo>
                  <a:pt x="9247" y="7836"/>
                </a:lnTo>
                <a:lnTo>
                  <a:pt x="9296" y="7666"/>
                </a:lnTo>
                <a:lnTo>
                  <a:pt x="9320" y="7495"/>
                </a:lnTo>
                <a:lnTo>
                  <a:pt x="9296" y="7349"/>
                </a:lnTo>
                <a:lnTo>
                  <a:pt x="9247" y="7203"/>
                </a:lnTo>
                <a:lnTo>
                  <a:pt x="9150" y="7057"/>
                </a:lnTo>
                <a:lnTo>
                  <a:pt x="9052" y="6984"/>
                </a:lnTo>
                <a:lnTo>
                  <a:pt x="8955" y="6936"/>
                </a:lnTo>
                <a:close/>
                <a:moveTo>
                  <a:pt x="1947" y="9710"/>
                </a:moveTo>
                <a:lnTo>
                  <a:pt x="1801" y="9758"/>
                </a:lnTo>
                <a:lnTo>
                  <a:pt x="1582" y="9856"/>
                </a:lnTo>
                <a:lnTo>
                  <a:pt x="1363" y="10002"/>
                </a:lnTo>
                <a:lnTo>
                  <a:pt x="925" y="10294"/>
                </a:lnTo>
                <a:lnTo>
                  <a:pt x="706" y="10415"/>
                </a:lnTo>
                <a:lnTo>
                  <a:pt x="585" y="10513"/>
                </a:lnTo>
                <a:lnTo>
                  <a:pt x="463" y="10610"/>
                </a:lnTo>
                <a:lnTo>
                  <a:pt x="366" y="10707"/>
                </a:lnTo>
                <a:lnTo>
                  <a:pt x="317" y="10829"/>
                </a:lnTo>
                <a:lnTo>
                  <a:pt x="317" y="10878"/>
                </a:lnTo>
                <a:lnTo>
                  <a:pt x="341" y="10926"/>
                </a:lnTo>
                <a:lnTo>
                  <a:pt x="366" y="10999"/>
                </a:lnTo>
                <a:lnTo>
                  <a:pt x="439" y="11048"/>
                </a:lnTo>
                <a:lnTo>
                  <a:pt x="536" y="11097"/>
                </a:lnTo>
                <a:lnTo>
                  <a:pt x="633" y="11097"/>
                </a:lnTo>
                <a:lnTo>
                  <a:pt x="755" y="11072"/>
                </a:lnTo>
                <a:lnTo>
                  <a:pt x="877" y="11048"/>
                </a:lnTo>
                <a:lnTo>
                  <a:pt x="1120" y="10926"/>
                </a:lnTo>
                <a:lnTo>
                  <a:pt x="1315" y="10829"/>
                </a:lnTo>
                <a:lnTo>
                  <a:pt x="1728" y="10610"/>
                </a:lnTo>
                <a:lnTo>
                  <a:pt x="1947" y="10488"/>
                </a:lnTo>
                <a:lnTo>
                  <a:pt x="2142" y="10342"/>
                </a:lnTo>
                <a:lnTo>
                  <a:pt x="2264" y="10245"/>
                </a:lnTo>
                <a:lnTo>
                  <a:pt x="2312" y="10123"/>
                </a:lnTo>
                <a:lnTo>
                  <a:pt x="2312" y="10002"/>
                </a:lnTo>
                <a:lnTo>
                  <a:pt x="2264" y="9880"/>
                </a:lnTo>
                <a:lnTo>
                  <a:pt x="2191" y="9783"/>
                </a:lnTo>
                <a:lnTo>
                  <a:pt x="2069" y="9734"/>
                </a:lnTo>
                <a:lnTo>
                  <a:pt x="1947" y="9710"/>
                </a:lnTo>
                <a:close/>
                <a:moveTo>
                  <a:pt x="14065" y="10026"/>
                </a:moveTo>
                <a:lnTo>
                  <a:pt x="13895" y="10050"/>
                </a:lnTo>
                <a:lnTo>
                  <a:pt x="13846" y="10075"/>
                </a:lnTo>
                <a:lnTo>
                  <a:pt x="13797" y="10123"/>
                </a:lnTo>
                <a:lnTo>
                  <a:pt x="13773" y="10172"/>
                </a:lnTo>
                <a:lnTo>
                  <a:pt x="13749" y="10221"/>
                </a:lnTo>
                <a:lnTo>
                  <a:pt x="13773" y="10318"/>
                </a:lnTo>
                <a:lnTo>
                  <a:pt x="13797" y="10367"/>
                </a:lnTo>
                <a:lnTo>
                  <a:pt x="13846" y="10415"/>
                </a:lnTo>
                <a:lnTo>
                  <a:pt x="14138" y="10586"/>
                </a:lnTo>
                <a:lnTo>
                  <a:pt x="14454" y="10756"/>
                </a:lnTo>
                <a:lnTo>
                  <a:pt x="14624" y="10878"/>
                </a:lnTo>
                <a:lnTo>
                  <a:pt x="14819" y="10975"/>
                </a:lnTo>
                <a:lnTo>
                  <a:pt x="15014" y="11048"/>
                </a:lnTo>
                <a:lnTo>
                  <a:pt x="15208" y="11097"/>
                </a:lnTo>
                <a:lnTo>
                  <a:pt x="15379" y="11097"/>
                </a:lnTo>
                <a:lnTo>
                  <a:pt x="15427" y="11072"/>
                </a:lnTo>
                <a:lnTo>
                  <a:pt x="15500" y="11024"/>
                </a:lnTo>
                <a:lnTo>
                  <a:pt x="15573" y="10951"/>
                </a:lnTo>
                <a:lnTo>
                  <a:pt x="15598" y="10829"/>
                </a:lnTo>
                <a:lnTo>
                  <a:pt x="15598" y="10707"/>
                </a:lnTo>
                <a:lnTo>
                  <a:pt x="15549" y="10586"/>
                </a:lnTo>
                <a:lnTo>
                  <a:pt x="15500" y="10537"/>
                </a:lnTo>
                <a:lnTo>
                  <a:pt x="15452" y="10513"/>
                </a:lnTo>
                <a:lnTo>
                  <a:pt x="15379" y="10464"/>
                </a:lnTo>
                <a:lnTo>
                  <a:pt x="15306" y="10464"/>
                </a:lnTo>
                <a:lnTo>
                  <a:pt x="15135" y="10415"/>
                </a:lnTo>
                <a:lnTo>
                  <a:pt x="14965" y="10367"/>
                </a:lnTo>
                <a:lnTo>
                  <a:pt x="14600" y="10196"/>
                </a:lnTo>
                <a:lnTo>
                  <a:pt x="14430" y="10099"/>
                </a:lnTo>
                <a:lnTo>
                  <a:pt x="14260" y="10050"/>
                </a:lnTo>
                <a:lnTo>
                  <a:pt x="14065" y="10026"/>
                </a:lnTo>
                <a:close/>
                <a:moveTo>
                  <a:pt x="8468" y="2605"/>
                </a:moveTo>
                <a:lnTo>
                  <a:pt x="8760" y="2629"/>
                </a:lnTo>
                <a:lnTo>
                  <a:pt x="9052" y="2678"/>
                </a:lnTo>
                <a:lnTo>
                  <a:pt x="9344" y="2726"/>
                </a:lnTo>
                <a:lnTo>
                  <a:pt x="9125" y="2799"/>
                </a:lnTo>
                <a:lnTo>
                  <a:pt x="9101" y="2824"/>
                </a:lnTo>
                <a:lnTo>
                  <a:pt x="9101" y="2848"/>
                </a:lnTo>
                <a:lnTo>
                  <a:pt x="9101" y="2872"/>
                </a:lnTo>
                <a:lnTo>
                  <a:pt x="9125" y="2897"/>
                </a:lnTo>
                <a:lnTo>
                  <a:pt x="9223" y="2945"/>
                </a:lnTo>
                <a:lnTo>
                  <a:pt x="9320" y="2970"/>
                </a:lnTo>
                <a:lnTo>
                  <a:pt x="9442" y="2945"/>
                </a:lnTo>
                <a:lnTo>
                  <a:pt x="9563" y="2921"/>
                </a:lnTo>
                <a:lnTo>
                  <a:pt x="9855" y="2872"/>
                </a:lnTo>
                <a:lnTo>
                  <a:pt x="10269" y="3043"/>
                </a:lnTo>
                <a:lnTo>
                  <a:pt x="10074" y="3067"/>
                </a:lnTo>
                <a:lnTo>
                  <a:pt x="9855" y="3116"/>
                </a:lnTo>
                <a:lnTo>
                  <a:pt x="9685" y="3189"/>
                </a:lnTo>
                <a:lnTo>
                  <a:pt x="9515" y="3262"/>
                </a:lnTo>
                <a:lnTo>
                  <a:pt x="9515" y="3286"/>
                </a:lnTo>
                <a:lnTo>
                  <a:pt x="9490" y="3310"/>
                </a:lnTo>
                <a:lnTo>
                  <a:pt x="9515" y="3335"/>
                </a:lnTo>
                <a:lnTo>
                  <a:pt x="9539" y="3359"/>
                </a:lnTo>
                <a:lnTo>
                  <a:pt x="9953" y="3335"/>
                </a:lnTo>
                <a:lnTo>
                  <a:pt x="10342" y="3310"/>
                </a:lnTo>
                <a:lnTo>
                  <a:pt x="10780" y="3310"/>
                </a:lnTo>
                <a:lnTo>
                  <a:pt x="11048" y="3505"/>
                </a:lnTo>
                <a:lnTo>
                  <a:pt x="10756" y="3578"/>
                </a:lnTo>
                <a:lnTo>
                  <a:pt x="10464" y="3675"/>
                </a:lnTo>
                <a:lnTo>
                  <a:pt x="10245" y="3797"/>
                </a:lnTo>
                <a:lnTo>
                  <a:pt x="10099" y="3918"/>
                </a:lnTo>
                <a:lnTo>
                  <a:pt x="10074" y="3943"/>
                </a:lnTo>
                <a:lnTo>
                  <a:pt x="10099" y="3943"/>
                </a:lnTo>
                <a:lnTo>
                  <a:pt x="10391" y="3918"/>
                </a:lnTo>
                <a:lnTo>
                  <a:pt x="10683" y="3870"/>
                </a:lnTo>
                <a:lnTo>
                  <a:pt x="10975" y="3821"/>
                </a:lnTo>
                <a:lnTo>
                  <a:pt x="11291" y="3773"/>
                </a:lnTo>
                <a:lnTo>
                  <a:pt x="11364" y="3773"/>
                </a:lnTo>
                <a:lnTo>
                  <a:pt x="11583" y="3967"/>
                </a:lnTo>
                <a:lnTo>
                  <a:pt x="11778" y="4186"/>
                </a:lnTo>
                <a:lnTo>
                  <a:pt x="11388" y="4210"/>
                </a:lnTo>
                <a:lnTo>
                  <a:pt x="10829" y="4259"/>
                </a:lnTo>
                <a:lnTo>
                  <a:pt x="10561" y="4283"/>
                </a:lnTo>
                <a:lnTo>
                  <a:pt x="10318" y="4381"/>
                </a:lnTo>
                <a:lnTo>
                  <a:pt x="10293" y="4405"/>
                </a:lnTo>
                <a:lnTo>
                  <a:pt x="10293" y="4429"/>
                </a:lnTo>
                <a:lnTo>
                  <a:pt x="10318" y="4454"/>
                </a:lnTo>
                <a:lnTo>
                  <a:pt x="10585" y="4527"/>
                </a:lnTo>
                <a:lnTo>
                  <a:pt x="11705" y="4527"/>
                </a:lnTo>
                <a:lnTo>
                  <a:pt x="11997" y="4502"/>
                </a:lnTo>
                <a:lnTo>
                  <a:pt x="12216" y="4867"/>
                </a:lnTo>
                <a:lnTo>
                  <a:pt x="11851" y="4867"/>
                </a:lnTo>
                <a:lnTo>
                  <a:pt x="11267" y="4892"/>
                </a:lnTo>
                <a:lnTo>
                  <a:pt x="10658" y="4940"/>
                </a:lnTo>
                <a:lnTo>
                  <a:pt x="10634" y="4940"/>
                </a:lnTo>
                <a:lnTo>
                  <a:pt x="10634" y="4965"/>
                </a:lnTo>
                <a:lnTo>
                  <a:pt x="10634" y="4989"/>
                </a:lnTo>
                <a:lnTo>
                  <a:pt x="10658" y="5013"/>
                </a:lnTo>
                <a:lnTo>
                  <a:pt x="10902" y="5086"/>
                </a:lnTo>
                <a:lnTo>
                  <a:pt x="11169" y="5111"/>
                </a:lnTo>
                <a:lnTo>
                  <a:pt x="12021" y="5111"/>
                </a:lnTo>
                <a:lnTo>
                  <a:pt x="12362" y="5135"/>
                </a:lnTo>
                <a:lnTo>
                  <a:pt x="12556" y="5622"/>
                </a:lnTo>
                <a:lnTo>
                  <a:pt x="11461" y="5622"/>
                </a:lnTo>
                <a:lnTo>
                  <a:pt x="11291" y="5646"/>
                </a:lnTo>
                <a:lnTo>
                  <a:pt x="11145" y="5695"/>
                </a:lnTo>
                <a:lnTo>
                  <a:pt x="10999" y="5768"/>
                </a:lnTo>
                <a:lnTo>
                  <a:pt x="10975" y="5792"/>
                </a:lnTo>
                <a:lnTo>
                  <a:pt x="10999" y="5841"/>
                </a:lnTo>
                <a:lnTo>
                  <a:pt x="11267" y="5889"/>
                </a:lnTo>
                <a:lnTo>
                  <a:pt x="11534" y="5889"/>
                </a:lnTo>
                <a:lnTo>
                  <a:pt x="12070" y="5914"/>
                </a:lnTo>
                <a:lnTo>
                  <a:pt x="12654" y="5938"/>
                </a:lnTo>
                <a:lnTo>
                  <a:pt x="12702" y="6060"/>
                </a:lnTo>
                <a:lnTo>
                  <a:pt x="12727" y="6181"/>
                </a:lnTo>
                <a:lnTo>
                  <a:pt x="12386" y="6181"/>
                </a:lnTo>
                <a:lnTo>
                  <a:pt x="11729" y="6254"/>
                </a:lnTo>
                <a:lnTo>
                  <a:pt x="11413" y="6279"/>
                </a:lnTo>
                <a:lnTo>
                  <a:pt x="11121" y="6352"/>
                </a:lnTo>
                <a:lnTo>
                  <a:pt x="11096" y="6352"/>
                </a:lnTo>
                <a:lnTo>
                  <a:pt x="11096" y="6376"/>
                </a:lnTo>
                <a:lnTo>
                  <a:pt x="11096" y="6400"/>
                </a:lnTo>
                <a:lnTo>
                  <a:pt x="11121" y="6425"/>
                </a:lnTo>
                <a:lnTo>
                  <a:pt x="11388" y="6473"/>
                </a:lnTo>
                <a:lnTo>
                  <a:pt x="11656" y="6498"/>
                </a:lnTo>
                <a:lnTo>
                  <a:pt x="12508" y="6498"/>
                </a:lnTo>
                <a:lnTo>
                  <a:pt x="12824" y="6522"/>
                </a:lnTo>
                <a:lnTo>
                  <a:pt x="12873" y="6838"/>
                </a:lnTo>
                <a:lnTo>
                  <a:pt x="12556" y="6838"/>
                </a:lnTo>
                <a:lnTo>
                  <a:pt x="12240" y="6863"/>
                </a:lnTo>
                <a:lnTo>
                  <a:pt x="11753" y="6887"/>
                </a:lnTo>
                <a:lnTo>
                  <a:pt x="11510" y="6911"/>
                </a:lnTo>
                <a:lnTo>
                  <a:pt x="11267" y="6936"/>
                </a:lnTo>
                <a:lnTo>
                  <a:pt x="11242" y="6936"/>
                </a:lnTo>
                <a:lnTo>
                  <a:pt x="11242" y="6960"/>
                </a:lnTo>
                <a:lnTo>
                  <a:pt x="11242" y="7009"/>
                </a:lnTo>
                <a:lnTo>
                  <a:pt x="11267" y="7009"/>
                </a:lnTo>
                <a:lnTo>
                  <a:pt x="11461" y="7082"/>
                </a:lnTo>
                <a:lnTo>
                  <a:pt x="11680" y="7130"/>
                </a:lnTo>
                <a:lnTo>
                  <a:pt x="12727" y="7130"/>
                </a:lnTo>
                <a:lnTo>
                  <a:pt x="12921" y="7106"/>
                </a:lnTo>
                <a:lnTo>
                  <a:pt x="12994" y="7593"/>
                </a:lnTo>
                <a:lnTo>
                  <a:pt x="12994" y="7593"/>
                </a:lnTo>
                <a:lnTo>
                  <a:pt x="12848" y="7568"/>
                </a:lnTo>
                <a:lnTo>
                  <a:pt x="12702" y="7568"/>
                </a:lnTo>
                <a:lnTo>
                  <a:pt x="12435" y="7593"/>
                </a:lnTo>
                <a:lnTo>
                  <a:pt x="11997" y="7593"/>
                </a:lnTo>
                <a:lnTo>
                  <a:pt x="11778" y="7617"/>
                </a:lnTo>
                <a:lnTo>
                  <a:pt x="11559" y="7690"/>
                </a:lnTo>
                <a:lnTo>
                  <a:pt x="11534" y="7690"/>
                </a:lnTo>
                <a:lnTo>
                  <a:pt x="11534" y="7739"/>
                </a:lnTo>
                <a:lnTo>
                  <a:pt x="11534" y="7763"/>
                </a:lnTo>
                <a:lnTo>
                  <a:pt x="11559" y="7787"/>
                </a:lnTo>
                <a:lnTo>
                  <a:pt x="11778" y="7836"/>
                </a:lnTo>
                <a:lnTo>
                  <a:pt x="11997" y="7860"/>
                </a:lnTo>
                <a:lnTo>
                  <a:pt x="12435" y="7860"/>
                </a:lnTo>
                <a:lnTo>
                  <a:pt x="12702" y="7885"/>
                </a:lnTo>
                <a:lnTo>
                  <a:pt x="12848" y="7885"/>
                </a:lnTo>
                <a:lnTo>
                  <a:pt x="12994" y="7860"/>
                </a:lnTo>
                <a:lnTo>
                  <a:pt x="12994" y="7909"/>
                </a:lnTo>
                <a:lnTo>
                  <a:pt x="12994" y="8250"/>
                </a:lnTo>
                <a:lnTo>
                  <a:pt x="12873" y="8201"/>
                </a:lnTo>
                <a:lnTo>
                  <a:pt x="12775" y="8201"/>
                </a:lnTo>
                <a:lnTo>
                  <a:pt x="12532" y="8177"/>
                </a:lnTo>
                <a:lnTo>
                  <a:pt x="12094" y="8177"/>
                </a:lnTo>
                <a:lnTo>
                  <a:pt x="11875" y="8201"/>
                </a:lnTo>
                <a:lnTo>
                  <a:pt x="11656" y="8250"/>
                </a:lnTo>
                <a:lnTo>
                  <a:pt x="11656" y="8274"/>
                </a:lnTo>
                <a:lnTo>
                  <a:pt x="11632" y="8298"/>
                </a:lnTo>
                <a:lnTo>
                  <a:pt x="11656" y="8298"/>
                </a:lnTo>
                <a:lnTo>
                  <a:pt x="11656" y="8323"/>
                </a:lnTo>
                <a:lnTo>
                  <a:pt x="12045" y="8396"/>
                </a:lnTo>
                <a:lnTo>
                  <a:pt x="12410" y="8444"/>
                </a:lnTo>
                <a:lnTo>
                  <a:pt x="12702" y="8469"/>
                </a:lnTo>
                <a:lnTo>
                  <a:pt x="12824" y="8493"/>
                </a:lnTo>
                <a:lnTo>
                  <a:pt x="12970" y="8469"/>
                </a:lnTo>
                <a:lnTo>
                  <a:pt x="12873" y="8858"/>
                </a:lnTo>
                <a:lnTo>
                  <a:pt x="12654" y="8809"/>
                </a:lnTo>
                <a:lnTo>
                  <a:pt x="12483" y="8785"/>
                </a:lnTo>
                <a:lnTo>
                  <a:pt x="12264" y="8736"/>
                </a:lnTo>
                <a:lnTo>
                  <a:pt x="11826" y="8736"/>
                </a:lnTo>
                <a:lnTo>
                  <a:pt x="11607" y="8809"/>
                </a:lnTo>
                <a:lnTo>
                  <a:pt x="11583" y="8834"/>
                </a:lnTo>
                <a:lnTo>
                  <a:pt x="11583" y="8858"/>
                </a:lnTo>
                <a:lnTo>
                  <a:pt x="11583" y="8882"/>
                </a:lnTo>
                <a:lnTo>
                  <a:pt x="11851" y="8882"/>
                </a:lnTo>
                <a:lnTo>
                  <a:pt x="12094" y="8931"/>
                </a:lnTo>
                <a:lnTo>
                  <a:pt x="12556" y="9053"/>
                </a:lnTo>
                <a:lnTo>
                  <a:pt x="12775" y="9126"/>
                </a:lnTo>
                <a:lnTo>
                  <a:pt x="12654" y="9345"/>
                </a:lnTo>
                <a:lnTo>
                  <a:pt x="12508" y="9296"/>
                </a:lnTo>
                <a:lnTo>
                  <a:pt x="12313" y="9272"/>
                </a:lnTo>
                <a:lnTo>
                  <a:pt x="12143" y="9223"/>
                </a:lnTo>
                <a:lnTo>
                  <a:pt x="11972" y="9199"/>
                </a:lnTo>
                <a:lnTo>
                  <a:pt x="11607" y="9199"/>
                </a:lnTo>
                <a:lnTo>
                  <a:pt x="11583" y="9223"/>
                </a:lnTo>
                <a:lnTo>
                  <a:pt x="11583" y="9247"/>
                </a:lnTo>
                <a:lnTo>
                  <a:pt x="11583" y="9272"/>
                </a:lnTo>
                <a:lnTo>
                  <a:pt x="11924" y="9418"/>
                </a:lnTo>
                <a:lnTo>
                  <a:pt x="12240" y="9564"/>
                </a:lnTo>
                <a:lnTo>
                  <a:pt x="12532" y="9637"/>
                </a:lnTo>
                <a:lnTo>
                  <a:pt x="12337" y="9929"/>
                </a:lnTo>
                <a:lnTo>
                  <a:pt x="12337" y="9977"/>
                </a:lnTo>
                <a:lnTo>
                  <a:pt x="12167" y="9904"/>
                </a:lnTo>
                <a:lnTo>
                  <a:pt x="11997" y="9880"/>
                </a:lnTo>
                <a:lnTo>
                  <a:pt x="11802" y="9831"/>
                </a:lnTo>
                <a:lnTo>
                  <a:pt x="11242" y="9831"/>
                </a:lnTo>
                <a:lnTo>
                  <a:pt x="11218" y="9856"/>
                </a:lnTo>
                <a:lnTo>
                  <a:pt x="11218" y="9880"/>
                </a:lnTo>
                <a:lnTo>
                  <a:pt x="11242" y="9880"/>
                </a:lnTo>
                <a:lnTo>
                  <a:pt x="11534" y="10002"/>
                </a:lnTo>
                <a:lnTo>
                  <a:pt x="11851" y="10123"/>
                </a:lnTo>
                <a:lnTo>
                  <a:pt x="12167" y="10245"/>
                </a:lnTo>
                <a:lnTo>
                  <a:pt x="11972" y="10513"/>
                </a:lnTo>
                <a:lnTo>
                  <a:pt x="11826" y="10488"/>
                </a:lnTo>
                <a:lnTo>
                  <a:pt x="11413" y="10391"/>
                </a:lnTo>
                <a:lnTo>
                  <a:pt x="11023" y="10342"/>
                </a:lnTo>
                <a:lnTo>
                  <a:pt x="10975" y="10342"/>
                </a:lnTo>
                <a:lnTo>
                  <a:pt x="10975" y="10367"/>
                </a:lnTo>
                <a:lnTo>
                  <a:pt x="10975" y="10391"/>
                </a:lnTo>
                <a:lnTo>
                  <a:pt x="10999" y="10440"/>
                </a:lnTo>
                <a:lnTo>
                  <a:pt x="11145" y="10537"/>
                </a:lnTo>
                <a:lnTo>
                  <a:pt x="11315" y="10610"/>
                </a:lnTo>
                <a:lnTo>
                  <a:pt x="11632" y="10732"/>
                </a:lnTo>
                <a:lnTo>
                  <a:pt x="11802" y="10780"/>
                </a:lnTo>
                <a:lnTo>
                  <a:pt x="11656" y="10999"/>
                </a:lnTo>
                <a:lnTo>
                  <a:pt x="11510" y="10951"/>
                </a:lnTo>
                <a:lnTo>
                  <a:pt x="11364" y="10926"/>
                </a:lnTo>
                <a:lnTo>
                  <a:pt x="11072" y="10853"/>
                </a:lnTo>
                <a:lnTo>
                  <a:pt x="10950" y="10853"/>
                </a:lnTo>
                <a:lnTo>
                  <a:pt x="10804" y="10902"/>
                </a:lnTo>
                <a:lnTo>
                  <a:pt x="10780" y="10926"/>
                </a:lnTo>
                <a:lnTo>
                  <a:pt x="10756" y="10951"/>
                </a:lnTo>
                <a:lnTo>
                  <a:pt x="10756" y="10999"/>
                </a:lnTo>
                <a:lnTo>
                  <a:pt x="10780" y="11048"/>
                </a:lnTo>
                <a:lnTo>
                  <a:pt x="10902" y="11121"/>
                </a:lnTo>
                <a:lnTo>
                  <a:pt x="11023" y="11170"/>
                </a:lnTo>
                <a:lnTo>
                  <a:pt x="11267" y="11243"/>
                </a:lnTo>
                <a:lnTo>
                  <a:pt x="11461" y="11291"/>
                </a:lnTo>
                <a:lnTo>
                  <a:pt x="11242" y="11583"/>
                </a:lnTo>
                <a:lnTo>
                  <a:pt x="11072" y="11535"/>
                </a:lnTo>
                <a:lnTo>
                  <a:pt x="10877" y="11535"/>
                </a:lnTo>
                <a:lnTo>
                  <a:pt x="10683" y="11583"/>
                </a:lnTo>
                <a:lnTo>
                  <a:pt x="10658" y="11608"/>
                </a:lnTo>
                <a:lnTo>
                  <a:pt x="10683" y="11632"/>
                </a:lnTo>
                <a:lnTo>
                  <a:pt x="10829" y="11681"/>
                </a:lnTo>
                <a:lnTo>
                  <a:pt x="10975" y="11729"/>
                </a:lnTo>
                <a:lnTo>
                  <a:pt x="11096" y="11778"/>
                </a:lnTo>
                <a:lnTo>
                  <a:pt x="10877" y="12143"/>
                </a:lnTo>
                <a:lnTo>
                  <a:pt x="10829" y="12118"/>
                </a:lnTo>
                <a:lnTo>
                  <a:pt x="10658" y="12045"/>
                </a:lnTo>
                <a:lnTo>
                  <a:pt x="10561" y="11997"/>
                </a:lnTo>
                <a:lnTo>
                  <a:pt x="10464" y="11972"/>
                </a:lnTo>
                <a:lnTo>
                  <a:pt x="10439" y="11997"/>
                </a:lnTo>
                <a:lnTo>
                  <a:pt x="10439" y="12045"/>
                </a:lnTo>
                <a:lnTo>
                  <a:pt x="10488" y="12118"/>
                </a:lnTo>
                <a:lnTo>
                  <a:pt x="10585" y="12191"/>
                </a:lnTo>
                <a:lnTo>
                  <a:pt x="10756" y="12313"/>
                </a:lnTo>
                <a:lnTo>
                  <a:pt x="10561" y="12654"/>
                </a:lnTo>
                <a:lnTo>
                  <a:pt x="10415" y="12629"/>
                </a:lnTo>
                <a:lnTo>
                  <a:pt x="10172" y="12629"/>
                </a:lnTo>
                <a:lnTo>
                  <a:pt x="10026" y="12654"/>
                </a:lnTo>
                <a:lnTo>
                  <a:pt x="10026" y="12678"/>
                </a:lnTo>
                <a:lnTo>
                  <a:pt x="10026" y="12702"/>
                </a:lnTo>
                <a:lnTo>
                  <a:pt x="10245" y="12800"/>
                </a:lnTo>
                <a:lnTo>
                  <a:pt x="10439" y="12897"/>
                </a:lnTo>
                <a:lnTo>
                  <a:pt x="10196" y="13384"/>
                </a:lnTo>
                <a:lnTo>
                  <a:pt x="9880" y="13384"/>
                </a:lnTo>
                <a:lnTo>
                  <a:pt x="9904" y="13432"/>
                </a:lnTo>
                <a:lnTo>
                  <a:pt x="10147" y="13505"/>
                </a:lnTo>
                <a:lnTo>
                  <a:pt x="10074" y="13700"/>
                </a:lnTo>
                <a:lnTo>
                  <a:pt x="10026" y="13895"/>
                </a:lnTo>
                <a:lnTo>
                  <a:pt x="9953" y="14284"/>
                </a:lnTo>
                <a:lnTo>
                  <a:pt x="9880" y="14673"/>
                </a:lnTo>
                <a:lnTo>
                  <a:pt x="9807" y="15087"/>
                </a:lnTo>
                <a:lnTo>
                  <a:pt x="9101" y="15111"/>
                </a:lnTo>
                <a:lnTo>
                  <a:pt x="9247" y="14673"/>
                </a:lnTo>
                <a:lnTo>
                  <a:pt x="9344" y="14235"/>
                </a:lnTo>
                <a:lnTo>
                  <a:pt x="9539" y="13359"/>
                </a:lnTo>
                <a:lnTo>
                  <a:pt x="9734" y="12459"/>
                </a:lnTo>
                <a:lnTo>
                  <a:pt x="9855" y="12021"/>
                </a:lnTo>
                <a:lnTo>
                  <a:pt x="9977" y="11583"/>
                </a:lnTo>
                <a:lnTo>
                  <a:pt x="10269" y="10659"/>
                </a:lnTo>
                <a:lnTo>
                  <a:pt x="10537" y="9734"/>
                </a:lnTo>
                <a:lnTo>
                  <a:pt x="10658" y="9320"/>
                </a:lnTo>
                <a:lnTo>
                  <a:pt x="10756" y="8858"/>
                </a:lnTo>
                <a:lnTo>
                  <a:pt x="10780" y="8639"/>
                </a:lnTo>
                <a:lnTo>
                  <a:pt x="10780" y="8396"/>
                </a:lnTo>
                <a:lnTo>
                  <a:pt x="10756" y="8177"/>
                </a:lnTo>
                <a:lnTo>
                  <a:pt x="10707" y="7958"/>
                </a:lnTo>
                <a:lnTo>
                  <a:pt x="10683" y="7933"/>
                </a:lnTo>
                <a:lnTo>
                  <a:pt x="10634" y="7933"/>
                </a:lnTo>
                <a:lnTo>
                  <a:pt x="10610" y="7958"/>
                </a:lnTo>
                <a:lnTo>
                  <a:pt x="10537" y="8177"/>
                </a:lnTo>
                <a:lnTo>
                  <a:pt x="10464" y="8420"/>
                </a:lnTo>
                <a:lnTo>
                  <a:pt x="10366" y="8882"/>
                </a:lnTo>
                <a:lnTo>
                  <a:pt x="10293" y="9369"/>
                </a:lnTo>
                <a:lnTo>
                  <a:pt x="10172" y="9831"/>
                </a:lnTo>
                <a:lnTo>
                  <a:pt x="9904" y="10756"/>
                </a:lnTo>
                <a:lnTo>
                  <a:pt x="9588" y="11656"/>
                </a:lnTo>
                <a:lnTo>
                  <a:pt x="9466" y="12094"/>
                </a:lnTo>
                <a:lnTo>
                  <a:pt x="9369" y="12532"/>
                </a:lnTo>
                <a:lnTo>
                  <a:pt x="9174" y="13384"/>
                </a:lnTo>
                <a:lnTo>
                  <a:pt x="8979" y="14260"/>
                </a:lnTo>
                <a:lnTo>
                  <a:pt x="8858" y="14698"/>
                </a:lnTo>
                <a:lnTo>
                  <a:pt x="8736" y="15111"/>
                </a:lnTo>
                <a:lnTo>
                  <a:pt x="8128" y="15136"/>
                </a:lnTo>
                <a:lnTo>
                  <a:pt x="7519" y="15087"/>
                </a:lnTo>
                <a:lnTo>
                  <a:pt x="7179" y="15063"/>
                </a:lnTo>
                <a:lnTo>
                  <a:pt x="7154" y="15038"/>
                </a:lnTo>
                <a:lnTo>
                  <a:pt x="7081" y="14698"/>
                </a:lnTo>
                <a:lnTo>
                  <a:pt x="7033" y="14357"/>
                </a:lnTo>
                <a:lnTo>
                  <a:pt x="6935" y="13651"/>
                </a:lnTo>
                <a:lnTo>
                  <a:pt x="6765" y="12605"/>
                </a:lnTo>
                <a:lnTo>
                  <a:pt x="6570" y="11583"/>
                </a:lnTo>
                <a:lnTo>
                  <a:pt x="6230" y="9880"/>
                </a:lnTo>
                <a:lnTo>
                  <a:pt x="6060" y="9028"/>
                </a:lnTo>
                <a:lnTo>
                  <a:pt x="5841" y="8177"/>
                </a:lnTo>
                <a:lnTo>
                  <a:pt x="5816" y="8152"/>
                </a:lnTo>
                <a:lnTo>
                  <a:pt x="5768" y="8128"/>
                </a:lnTo>
                <a:lnTo>
                  <a:pt x="5743" y="8128"/>
                </a:lnTo>
                <a:lnTo>
                  <a:pt x="5695" y="8152"/>
                </a:lnTo>
                <a:lnTo>
                  <a:pt x="5646" y="8298"/>
                </a:lnTo>
                <a:lnTo>
                  <a:pt x="5646" y="8420"/>
                </a:lnTo>
                <a:lnTo>
                  <a:pt x="5646" y="8542"/>
                </a:lnTo>
                <a:lnTo>
                  <a:pt x="5646" y="8663"/>
                </a:lnTo>
                <a:lnTo>
                  <a:pt x="5719" y="8931"/>
                </a:lnTo>
                <a:lnTo>
                  <a:pt x="5768" y="9199"/>
                </a:lnTo>
                <a:lnTo>
                  <a:pt x="5865" y="9734"/>
                </a:lnTo>
                <a:lnTo>
                  <a:pt x="5962" y="10245"/>
                </a:lnTo>
                <a:lnTo>
                  <a:pt x="6035" y="10780"/>
                </a:lnTo>
                <a:lnTo>
                  <a:pt x="6133" y="11316"/>
                </a:lnTo>
                <a:lnTo>
                  <a:pt x="6327" y="12337"/>
                </a:lnTo>
                <a:lnTo>
                  <a:pt x="6522" y="13384"/>
                </a:lnTo>
                <a:lnTo>
                  <a:pt x="6570" y="13773"/>
                </a:lnTo>
                <a:lnTo>
                  <a:pt x="6619" y="14211"/>
                </a:lnTo>
                <a:lnTo>
                  <a:pt x="6668" y="14625"/>
                </a:lnTo>
                <a:lnTo>
                  <a:pt x="6716" y="14819"/>
                </a:lnTo>
                <a:lnTo>
                  <a:pt x="6765" y="15014"/>
                </a:lnTo>
                <a:lnTo>
                  <a:pt x="6497" y="15038"/>
                </a:lnTo>
                <a:lnTo>
                  <a:pt x="6473" y="14625"/>
                </a:lnTo>
                <a:lnTo>
                  <a:pt x="6400" y="14235"/>
                </a:lnTo>
                <a:lnTo>
                  <a:pt x="6279" y="13846"/>
                </a:lnTo>
                <a:lnTo>
                  <a:pt x="6133" y="13481"/>
                </a:lnTo>
                <a:lnTo>
                  <a:pt x="5938" y="13116"/>
                </a:lnTo>
                <a:lnTo>
                  <a:pt x="5743" y="12775"/>
                </a:lnTo>
                <a:lnTo>
                  <a:pt x="5281" y="12070"/>
                </a:lnTo>
                <a:lnTo>
                  <a:pt x="4746" y="11267"/>
                </a:lnTo>
                <a:lnTo>
                  <a:pt x="4210" y="10415"/>
                </a:lnTo>
                <a:lnTo>
                  <a:pt x="3967" y="9977"/>
                </a:lnTo>
                <a:lnTo>
                  <a:pt x="3724" y="9539"/>
                </a:lnTo>
                <a:lnTo>
                  <a:pt x="3529" y="9077"/>
                </a:lnTo>
                <a:lnTo>
                  <a:pt x="3359" y="8615"/>
                </a:lnTo>
                <a:lnTo>
                  <a:pt x="3286" y="8396"/>
                </a:lnTo>
                <a:lnTo>
                  <a:pt x="3261" y="8152"/>
                </a:lnTo>
                <a:lnTo>
                  <a:pt x="3237" y="7909"/>
                </a:lnTo>
                <a:lnTo>
                  <a:pt x="3237" y="7666"/>
                </a:lnTo>
                <a:lnTo>
                  <a:pt x="3261" y="7155"/>
                </a:lnTo>
                <a:lnTo>
                  <a:pt x="3310" y="6668"/>
                </a:lnTo>
                <a:lnTo>
                  <a:pt x="3334" y="6376"/>
                </a:lnTo>
                <a:lnTo>
                  <a:pt x="3407" y="6108"/>
                </a:lnTo>
                <a:lnTo>
                  <a:pt x="3480" y="5841"/>
                </a:lnTo>
                <a:lnTo>
                  <a:pt x="3578" y="5597"/>
                </a:lnTo>
                <a:lnTo>
                  <a:pt x="3699" y="5354"/>
                </a:lnTo>
                <a:lnTo>
                  <a:pt x="3845" y="5111"/>
                </a:lnTo>
                <a:lnTo>
                  <a:pt x="4016" y="4892"/>
                </a:lnTo>
                <a:lnTo>
                  <a:pt x="4186" y="4673"/>
                </a:lnTo>
                <a:lnTo>
                  <a:pt x="4648" y="4162"/>
                </a:lnTo>
                <a:lnTo>
                  <a:pt x="5062" y="3748"/>
                </a:lnTo>
                <a:lnTo>
                  <a:pt x="5403" y="3432"/>
                </a:lnTo>
                <a:lnTo>
                  <a:pt x="5743" y="3189"/>
                </a:lnTo>
                <a:lnTo>
                  <a:pt x="6060" y="3018"/>
                </a:lnTo>
                <a:lnTo>
                  <a:pt x="6352" y="2872"/>
                </a:lnTo>
                <a:lnTo>
                  <a:pt x="6668" y="2775"/>
                </a:lnTo>
                <a:lnTo>
                  <a:pt x="6984" y="2702"/>
                </a:lnTo>
                <a:lnTo>
                  <a:pt x="7276" y="2653"/>
                </a:lnTo>
                <a:lnTo>
                  <a:pt x="7568" y="2629"/>
                </a:lnTo>
                <a:lnTo>
                  <a:pt x="7860" y="2605"/>
                </a:lnTo>
                <a:close/>
                <a:moveTo>
                  <a:pt x="6716" y="15525"/>
                </a:moveTo>
                <a:lnTo>
                  <a:pt x="6619" y="15720"/>
                </a:lnTo>
                <a:lnTo>
                  <a:pt x="6352" y="16158"/>
                </a:lnTo>
                <a:lnTo>
                  <a:pt x="6279" y="16109"/>
                </a:lnTo>
                <a:lnTo>
                  <a:pt x="6230" y="16060"/>
                </a:lnTo>
                <a:lnTo>
                  <a:pt x="6206" y="15963"/>
                </a:lnTo>
                <a:lnTo>
                  <a:pt x="6206" y="15866"/>
                </a:lnTo>
                <a:lnTo>
                  <a:pt x="6206" y="15768"/>
                </a:lnTo>
                <a:lnTo>
                  <a:pt x="6230" y="15695"/>
                </a:lnTo>
                <a:lnTo>
                  <a:pt x="6279" y="15598"/>
                </a:lnTo>
                <a:lnTo>
                  <a:pt x="6327" y="15549"/>
                </a:lnTo>
                <a:lnTo>
                  <a:pt x="6595" y="15525"/>
                </a:lnTo>
                <a:close/>
                <a:moveTo>
                  <a:pt x="6887" y="15525"/>
                </a:moveTo>
                <a:lnTo>
                  <a:pt x="7276" y="15549"/>
                </a:lnTo>
                <a:lnTo>
                  <a:pt x="7641" y="15598"/>
                </a:lnTo>
                <a:lnTo>
                  <a:pt x="8225" y="15647"/>
                </a:lnTo>
                <a:lnTo>
                  <a:pt x="8809" y="15671"/>
                </a:lnTo>
                <a:lnTo>
                  <a:pt x="8541" y="15963"/>
                </a:lnTo>
                <a:lnTo>
                  <a:pt x="8298" y="16255"/>
                </a:lnTo>
                <a:lnTo>
                  <a:pt x="7909" y="16231"/>
                </a:lnTo>
                <a:lnTo>
                  <a:pt x="8249" y="15744"/>
                </a:lnTo>
                <a:lnTo>
                  <a:pt x="8249" y="15720"/>
                </a:lnTo>
                <a:lnTo>
                  <a:pt x="8225" y="15695"/>
                </a:lnTo>
                <a:lnTo>
                  <a:pt x="8201" y="15671"/>
                </a:lnTo>
                <a:lnTo>
                  <a:pt x="8176" y="15695"/>
                </a:lnTo>
                <a:lnTo>
                  <a:pt x="7690" y="16231"/>
                </a:lnTo>
                <a:lnTo>
                  <a:pt x="7179" y="16182"/>
                </a:lnTo>
                <a:lnTo>
                  <a:pt x="7325" y="15939"/>
                </a:lnTo>
                <a:lnTo>
                  <a:pt x="7471" y="15671"/>
                </a:lnTo>
                <a:lnTo>
                  <a:pt x="7471" y="15647"/>
                </a:lnTo>
                <a:lnTo>
                  <a:pt x="7446" y="15622"/>
                </a:lnTo>
                <a:lnTo>
                  <a:pt x="7422" y="15647"/>
                </a:lnTo>
                <a:lnTo>
                  <a:pt x="7203" y="15890"/>
                </a:lnTo>
                <a:lnTo>
                  <a:pt x="6935" y="16182"/>
                </a:lnTo>
                <a:lnTo>
                  <a:pt x="6741" y="16206"/>
                </a:lnTo>
                <a:lnTo>
                  <a:pt x="6570" y="16255"/>
                </a:lnTo>
                <a:lnTo>
                  <a:pt x="6668" y="16060"/>
                </a:lnTo>
                <a:lnTo>
                  <a:pt x="6814" y="15817"/>
                </a:lnTo>
                <a:lnTo>
                  <a:pt x="6862" y="15671"/>
                </a:lnTo>
                <a:lnTo>
                  <a:pt x="6887" y="15525"/>
                </a:lnTo>
                <a:close/>
                <a:moveTo>
                  <a:pt x="9661" y="15622"/>
                </a:moveTo>
                <a:lnTo>
                  <a:pt x="9734" y="15671"/>
                </a:lnTo>
                <a:lnTo>
                  <a:pt x="9807" y="15695"/>
                </a:lnTo>
                <a:lnTo>
                  <a:pt x="9953" y="15695"/>
                </a:lnTo>
                <a:lnTo>
                  <a:pt x="9782" y="15793"/>
                </a:lnTo>
                <a:lnTo>
                  <a:pt x="9661" y="15939"/>
                </a:lnTo>
                <a:lnTo>
                  <a:pt x="9539" y="16085"/>
                </a:lnTo>
                <a:lnTo>
                  <a:pt x="9417" y="16279"/>
                </a:lnTo>
                <a:lnTo>
                  <a:pt x="9271" y="16279"/>
                </a:lnTo>
                <a:lnTo>
                  <a:pt x="9612" y="15817"/>
                </a:lnTo>
                <a:lnTo>
                  <a:pt x="9612" y="15793"/>
                </a:lnTo>
                <a:lnTo>
                  <a:pt x="9612" y="15768"/>
                </a:lnTo>
                <a:lnTo>
                  <a:pt x="9563" y="15768"/>
                </a:lnTo>
                <a:lnTo>
                  <a:pt x="9320" y="16012"/>
                </a:lnTo>
                <a:lnTo>
                  <a:pt x="9077" y="16255"/>
                </a:lnTo>
                <a:lnTo>
                  <a:pt x="8517" y="16255"/>
                </a:lnTo>
                <a:lnTo>
                  <a:pt x="8882" y="15720"/>
                </a:lnTo>
                <a:lnTo>
                  <a:pt x="8906" y="15695"/>
                </a:lnTo>
                <a:lnTo>
                  <a:pt x="8882" y="15671"/>
                </a:lnTo>
                <a:lnTo>
                  <a:pt x="9271" y="15671"/>
                </a:lnTo>
                <a:lnTo>
                  <a:pt x="9661" y="15622"/>
                </a:lnTo>
                <a:close/>
                <a:moveTo>
                  <a:pt x="10074" y="15768"/>
                </a:moveTo>
                <a:lnTo>
                  <a:pt x="10074" y="15841"/>
                </a:lnTo>
                <a:lnTo>
                  <a:pt x="10099" y="15939"/>
                </a:lnTo>
                <a:lnTo>
                  <a:pt x="10074" y="16060"/>
                </a:lnTo>
                <a:lnTo>
                  <a:pt x="10050" y="16182"/>
                </a:lnTo>
                <a:lnTo>
                  <a:pt x="9977" y="16304"/>
                </a:lnTo>
                <a:lnTo>
                  <a:pt x="9758" y="16279"/>
                </a:lnTo>
                <a:lnTo>
                  <a:pt x="9880" y="16012"/>
                </a:lnTo>
                <a:lnTo>
                  <a:pt x="9977" y="15890"/>
                </a:lnTo>
                <a:lnTo>
                  <a:pt x="10074" y="15768"/>
                </a:lnTo>
                <a:close/>
                <a:moveTo>
                  <a:pt x="6522" y="16571"/>
                </a:moveTo>
                <a:lnTo>
                  <a:pt x="6595" y="16620"/>
                </a:lnTo>
                <a:lnTo>
                  <a:pt x="6424" y="16888"/>
                </a:lnTo>
                <a:lnTo>
                  <a:pt x="6376" y="17034"/>
                </a:lnTo>
                <a:lnTo>
                  <a:pt x="6327" y="17180"/>
                </a:lnTo>
                <a:lnTo>
                  <a:pt x="6254" y="17082"/>
                </a:lnTo>
                <a:lnTo>
                  <a:pt x="6230" y="16985"/>
                </a:lnTo>
                <a:lnTo>
                  <a:pt x="6206" y="16912"/>
                </a:lnTo>
                <a:lnTo>
                  <a:pt x="6230" y="16815"/>
                </a:lnTo>
                <a:lnTo>
                  <a:pt x="6254" y="16839"/>
                </a:lnTo>
                <a:lnTo>
                  <a:pt x="6303" y="16839"/>
                </a:lnTo>
                <a:lnTo>
                  <a:pt x="6352" y="16815"/>
                </a:lnTo>
                <a:lnTo>
                  <a:pt x="6376" y="16766"/>
                </a:lnTo>
                <a:lnTo>
                  <a:pt x="6424" y="16596"/>
                </a:lnTo>
                <a:lnTo>
                  <a:pt x="6449" y="16596"/>
                </a:lnTo>
                <a:lnTo>
                  <a:pt x="6522" y="16571"/>
                </a:lnTo>
                <a:close/>
                <a:moveTo>
                  <a:pt x="7884" y="16693"/>
                </a:moveTo>
                <a:lnTo>
                  <a:pt x="7957" y="16717"/>
                </a:lnTo>
                <a:lnTo>
                  <a:pt x="7787" y="16985"/>
                </a:lnTo>
                <a:lnTo>
                  <a:pt x="7617" y="17253"/>
                </a:lnTo>
                <a:lnTo>
                  <a:pt x="7592" y="17326"/>
                </a:lnTo>
                <a:lnTo>
                  <a:pt x="7300" y="17326"/>
                </a:lnTo>
                <a:lnTo>
                  <a:pt x="7398" y="17107"/>
                </a:lnTo>
                <a:lnTo>
                  <a:pt x="7519" y="16888"/>
                </a:lnTo>
                <a:lnTo>
                  <a:pt x="7617" y="16717"/>
                </a:lnTo>
                <a:lnTo>
                  <a:pt x="7884" y="16693"/>
                </a:lnTo>
                <a:close/>
                <a:moveTo>
                  <a:pt x="8225" y="16717"/>
                </a:moveTo>
                <a:lnTo>
                  <a:pt x="8736" y="16742"/>
                </a:lnTo>
                <a:lnTo>
                  <a:pt x="8541" y="17034"/>
                </a:lnTo>
                <a:lnTo>
                  <a:pt x="8371" y="17326"/>
                </a:lnTo>
                <a:lnTo>
                  <a:pt x="7909" y="17326"/>
                </a:lnTo>
                <a:lnTo>
                  <a:pt x="7933" y="17277"/>
                </a:lnTo>
                <a:lnTo>
                  <a:pt x="8225" y="16717"/>
                </a:lnTo>
                <a:close/>
                <a:moveTo>
                  <a:pt x="9223" y="16742"/>
                </a:moveTo>
                <a:lnTo>
                  <a:pt x="8979" y="17350"/>
                </a:lnTo>
                <a:lnTo>
                  <a:pt x="8663" y="17350"/>
                </a:lnTo>
                <a:lnTo>
                  <a:pt x="8979" y="16742"/>
                </a:lnTo>
                <a:close/>
                <a:moveTo>
                  <a:pt x="9928" y="16742"/>
                </a:moveTo>
                <a:lnTo>
                  <a:pt x="9661" y="17253"/>
                </a:lnTo>
                <a:lnTo>
                  <a:pt x="9612" y="17350"/>
                </a:lnTo>
                <a:lnTo>
                  <a:pt x="9320" y="17350"/>
                </a:lnTo>
                <a:lnTo>
                  <a:pt x="9563" y="16742"/>
                </a:lnTo>
                <a:close/>
                <a:moveTo>
                  <a:pt x="10147" y="16839"/>
                </a:moveTo>
                <a:lnTo>
                  <a:pt x="10220" y="16961"/>
                </a:lnTo>
                <a:lnTo>
                  <a:pt x="10245" y="17107"/>
                </a:lnTo>
                <a:lnTo>
                  <a:pt x="10220" y="17228"/>
                </a:lnTo>
                <a:lnTo>
                  <a:pt x="10147" y="17350"/>
                </a:lnTo>
                <a:lnTo>
                  <a:pt x="9928" y="17350"/>
                </a:lnTo>
                <a:lnTo>
                  <a:pt x="9953" y="17277"/>
                </a:lnTo>
                <a:lnTo>
                  <a:pt x="10050" y="17082"/>
                </a:lnTo>
                <a:lnTo>
                  <a:pt x="10147" y="16839"/>
                </a:lnTo>
                <a:close/>
                <a:moveTo>
                  <a:pt x="6862" y="16693"/>
                </a:moveTo>
                <a:lnTo>
                  <a:pt x="7081" y="16717"/>
                </a:lnTo>
                <a:lnTo>
                  <a:pt x="7300" y="16717"/>
                </a:lnTo>
                <a:lnTo>
                  <a:pt x="7106" y="17009"/>
                </a:lnTo>
                <a:lnTo>
                  <a:pt x="6935" y="17326"/>
                </a:lnTo>
                <a:lnTo>
                  <a:pt x="6741" y="17350"/>
                </a:lnTo>
                <a:lnTo>
                  <a:pt x="6570" y="17399"/>
                </a:lnTo>
                <a:lnTo>
                  <a:pt x="6619" y="17204"/>
                </a:lnTo>
                <a:lnTo>
                  <a:pt x="6692" y="17034"/>
                </a:lnTo>
                <a:lnTo>
                  <a:pt x="6862" y="16693"/>
                </a:lnTo>
                <a:close/>
                <a:moveTo>
                  <a:pt x="6473" y="17618"/>
                </a:moveTo>
                <a:lnTo>
                  <a:pt x="6643" y="17691"/>
                </a:lnTo>
                <a:lnTo>
                  <a:pt x="6814" y="17715"/>
                </a:lnTo>
                <a:lnTo>
                  <a:pt x="6789" y="17910"/>
                </a:lnTo>
                <a:lnTo>
                  <a:pt x="6765" y="18080"/>
                </a:lnTo>
                <a:lnTo>
                  <a:pt x="6643" y="17983"/>
                </a:lnTo>
                <a:lnTo>
                  <a:pt x="6546" y="17861"/>
                </a:lnTo>
                <a:lnTo>
                  <a:pt x="6352" y="17642"/>
                </a:lnTo>
                <a:lnTo>
                  <a:pt x="6376" y="17618"/>
                </a:lnTo>
                <a:lnTo>
                  <a:pt x="6424" y="17642"/>
                </a:lnTo>
                <a:lnTo>
                  <a:pt x="6473" y="17618"/>
                </a:lnTo>
                <a:close/>
                <a:moveTo>
                  <a:pt x="7398" y="17739"/>
                </a:moveTo>
                <a:lnTo>
                  <a:pt x="7300" y="18031"/>
                </a:lnTo>
                <a:lnTo>
                  <a:pt x="7252" y="18177"/>
                </a:lnTo>
                <a:lnTo>
                  <a:pt x="7252" y="18299"/>
                </a:lnTo>
                <a:lnTo>
                  <a:pt x="7008" y="18202"/>
                </a:lnTo>
                <a:lnTo>
                  <a:pt x="7154" y="17739"/>
                </a:lnTo>
                <a:close/>
                <a:moveTo>
                  <a:pt x="8833" y="17715"/>
                </a:moveTo>
                <a:lnTo>
                  <a:pt x="8785" y="17837"/>
                </a:lnTo>
                <a:lnTo>
                  <a:pt x="8736" y="17983"/>
                </a:lnTo>
                <a:lnTo>
                  <a:pt x="8712" y="18104"/>
                </a:lnTo>
                <a:lnTo>
                  <a:pt x="8736" y="18153"/>
                </a:lnTo>
                <a:lnTo>
                  <a:pt x="8736" y="18202"/>
                </a:lnTo>
                <a:lnTo>
                  <a:pt x="8809" y="18250"/>
                </a:lnTo>
                <a:lnTo>
                  <a:pt x="8882" y="18250"/>
                </a:lnTo>
                <a:lnTo>
                  <a:pt x="8931" y="18226"/>
                </a:lnTo>
                <a:lnTo>
                  <a:pt x="9004" y="18153"/>
                </a:lnTo>
                <a:lnTo>
                  <a:pt x="9125" y="17958"/>
                </a:lnTo>
                <a:lnTo>
                  <a:pt x="9198" y="17739"/>
                </a:lnTo>
                <a:lnTo>
                  <a:pt x="9393" y="17739"/>
                </a:lnTo>
                <a:lnTo>
                  <a:pt x="9369" y="17861"/>
                </a:lnTo>
                <a:lnTo>
                  <a:pt x="9369" y="18007"/>
                </a:lnTo>
                <a:lnTo>
                  <a:pt x="9125" y="18153"/>
                </a:lnTo>
                <a:lnTo>
                  <a:pt x="8833" y="18275"/>
                </a:lnTo>
                <a:lnTo>
                  <a:pt x="8566" y="18372"/>
                </a:lnTo>
                <a:lnTo>
                  <a:pt x="8249" y="18421"/>
                </a:lnTo>
                <a:lnTo>
                  <a:pt x="8274" y="18275"/>
                </a:lnTo>
                <a:lnTo>
                  <a:pt x="8371" y="17983"/>
                </a:lnTo>
                <a:lnTo>
                  <a:pt x="8468" y="17715"/>
                </a:lnTo>
                <a:close/>
                <a:moveTo>
                  <a:pt x="8176" y="17715"/>
                </a:moveTo>
                <a:lnTo>
                  <a:pt x="8030" y="18056"/>
                </a:lnTo>
                <a:lnTo>
                  <a:pt x="7957" y="18250"/>
                </a:lnTo>
                <a:lnTo>
                  <a:pt x="7933" y="18445"/>
                </a:lnTo>
                <a:lnTo>
                  <a:pt x="7738" y="18421"/>
                </a:lnTo>
                <a:lnTo>
                  <a:pt x="7568" y="18396"/>
                </a:lnTo>
                <a:lnTo>
                  <a:pt x="7568" y="18226"/>
                </a:lnTo>
                <a:lnTo>
                  <a:pt x="7641" y="17983"/>
                </a:lnTo>
                <a:lnTo>
                  <a:pt x="7738" y="17715"/>
                </a:lnTo>
                <a:close/>
                <a:moveTo>
                  <a:pt x="8128" y="2094"/>
                </a:moveTo>
                <a:lnTo>
                  <a:pt x="7714" y="2142"/>
                </a:lnTo>
                <a:lnTo>
                  <a:pt x="7325" y="2191"/>
                </a:lnTo>
                <a:lnTo>
                  <a:pt x="6935" y="2264"/>
                </a:lnTo>
                <a:lnTo>
                  <a:pt x="6546" y="2386"/>
                </a:lnTo>
                <a:lnTo>
                  <a:pt x="6181" y="2507"/>
                </a:lnTo>
                <a:lnTo>
                  <a:pt x="5841" y="2653"/>
                </a:lnTo>
                <a:lnTo>
                  <a:pt x="5500" y="2824"/>
                </a:lnTo>
                <a:lnTo>
                  <a:pt x="5184" y="3018"/>
                </a:lnTo>
                <a:lnTo>
                  <a:pt x="4892" y="3237"/>
                </a:lnTo>
                <a:lnTo>
                  <a:pt x="4551" y="3554"/>
                </a:lnTo>
                <a:lnTo>
                  <a:pt x="4210" y="3918"/>
                </a:lnTo>
                <a:lnTo>
                  <a:pt x="3918" y="4332"/>
                </a:lnTo>
                <a:lnTo>
                  <a:pt x="3626" y="4746"/>
                </a:lnTo>
                <a:lnTo>
                  <a:pt x="3383" y="5159"/>
                </a:lnTo>
                <a:lnTo>
                  <a:pt x="3164" y="5549"/>
                </a:lnTo>
                <a:lnTo>
                  <a:pt x="3018" y="5889"/>
                </a:lnTo>
                <a:lnTo>
                  <a:pt x="2921" y="6157"/>
                </a:lnTo>
                <a:lnTo>
                  <a:pt x="2823" y="6595"/>
                </a:lnTo>
                <a:lnTo>
                  <a:pt x="2775" y="7057"/>
                </a:lnTo>
                <a:lnTo>
                  <a:pt x="2750" y="7495"/>
                </a:lnTo>
                <a:lnTo>
                  <a:pt x="2775" y="7958"/>
                </a:lnTo>
                <a:lnTo>
                  <a:pt x="2823" y="8396"/>
                </a:lnTo>
                <a:lnTo>
                  <a:pt x="2921" y="8834"/>
                </a:lnTo>
                <a:lnTo>
                  <a:pt x="3067" y="9272"/>
                </a:lnTo>
                <a:lnTo>
                  <a:pt x="3237" y="9685"/>
                </a:lnTo>
                <a:lnTo>
                  <a:pt x="3602" y="10367"/>
                </a:lnTo>
                <a:lnTo>
                  <a:pt x="3991" y="11024"/>
                </a:lnTo>
                <a:lnTo>
                  <a:pt x="4843" y="12337"/>
                </a:lnTo>
                <a:lnTo>
                  <a:pt x="5281" y="13019"/>
                </a:lnTo>
                <a:lnTo>
                  <a:pt x="5476" y="13384"/>
                </a:lnTo>
                <a:lnTo>
                  <a:pt x="5646" y="13724"/>
                </a:lnTo>
                <a:lnTo>
                  <a:pt x="5792" y="14089"/>
                </a:lnTo>
                <a:lnTo>
                  <a:pt x="5914" y="14454"/>
                </a:lnTo>
                <a:lnTo>
                  <a:pt x="5987" y="14844"/>
                </a:lnTo>
                <a:lnTo>
                  <a:pt x="5987" y="15282"/>
                </a:lnTo>
                <a:lnTo>
                  <a:pt x="5962" y="15379"/>
                </a:lnTo>
                <a:lnTo>
                  <a:pt x="5962" y="15428"/>
                </a:lnTo>
                <a:lnTo>
                  <a:pt x="5889" y="15525"/>
                </a:lnTo>
                <a:lnTo>
                  <a:pt x="5841" y="15647"/>
                </a:lnTo>
                <a:lnTo>
                  <a:pt x="5816" y="15768"/>
                </a:lnTo>
                <a:lnTo>
                  <a:pt x="5792" y="15914"/>
                </a:lnTo>
                <a:lnTo>
                  <a:pt x="5816" y="16036"/>
                </a:lnTo>
                <a:lnTo>
                  <a:pt x="5841" y="16158"/>
                </a:lnTo>
                <a:lnTo>
                  <a:pt x="5889" y="16279"/>
                </a:lnTo>
                <a:lnTo>
                  <a:pt x="5962" y="16377"/>
                </a:lnTo>
                <a:lnTo>
                  <a:pt x="5865" y="16474"/>
                </a:lnTo>
                <a:lnTo>
                  <a:pt x="5792" y="16620"/>
                </a:lnTo>
                <a:lnTo>
                  <a:pt x="5768" y="16766"/>
                </a:lnTo>
                <a:lnTo>
                  <a:pt x="5768" y="16912"/>
                </a:lnTo>
                <a:lnTo>
                  <a:pt x="5768" y="17058"/>
                </a:lnTo>
                <a:lnTo>
                  <a:pt x="5816" y="17204"/>
                </a:lnTo>
                <a:lnTo>
                  <a:pt x="5889" y="17350"/>
                </a:lnTo>
                <a:lnTo>
                  <a:pt x="5987" y="17472"/>
                </a:lnTo>
                <a:lnTo>
                  <a:pt x="5962" y="17496"/>
                </a:lnTo>
                <a:lnTo>
                  <a:pt x="5914" y="17618"/>
                </a:lnTo>
                <a:lnTo>
                  <a:pt x="5914" y="17715"/>
                </a:lnTo>
                <a:lnTo>
                  <a:pt x="5938" y="17837"/>
                </a:lnTo>
                <a:lnTo>
                  <a:pt x="5987" y="17934"/>
                </a:lnTo>
                <a:lnTo>
                  <a:pt x="6133" y="18129"/>
                </a:lnTo>
                <a:lnTo>
                  <a:pt x="6303" y="18299"/>
                </a:lnTo>
                <a:lnTo>
                  <a:pt x="6424" y="18421"/>
                </a:lnTo>
                <a:lnTo>
                  <a:pt x="6570" y="18518"/>
                </a:lnTo>
                <a:lnTo>
                  <a:pt x="6862" y="18688"/>
                </a:lnTo>
                <a:lnTo>
                  <a:pt x="7179" y="18810"/>
                </a:lnTo>
                <a:lnTo>
                  <a:pt x="7495" y="18859"/>
                </a:lnTo>
                <a:lnTo>
                  <a:pt x="7738" y="18883"/>
                </a:lnTo>
                <a:lnTo>
                  <a:pt x="7982" y="18883"/>
                </a:lnTo>
                <a:lnTo>
                  <a:pt x="8030" y="18956"/>
                </a:lnTo>
                <a:lnTo>
                  <a:pt x="8079" y="18980"/>
                </a:lnTo>
                <a:lnTo>
                  <a:pt x="8128" y="18980"/>
                </a:lnTo>
                <a:lnTo>
                  <a:pt x="8176" y="18956"/>
                </a:lnTo>
                <a:lnTo>
                  <a:pt x="8201" y="18907"/>
                </a:lnTo>
                <a:lnTo>
                  <a:pt x="8201" y="18883"/>
                </a:lnTo>
                <a:lnTo>
                  <a:pt x="8493" y="18834"/>
                </a:lnTo>
                <a:lnTo>
                  <a:pt x="8785" y="18761"/>
                </a:lnTo>
                <a:lnTo>
                  <a:pt x="9052" y="18664"/>
                </a:lnTo>
                <a:lnTo>
                  <a:pt x="9320" y="18542"/>
                </a:lnTo>
                <a:lnTo>
                  <a:pt x="9563" y="18396"/>
                </a:lnTo>
                <a:lnTo>
                  <a:pt x="9807" y="18226"/>
                </a:lnTo>
                <a:lnTo>
                  <a:pt x="10050" y="18056"/>
                </a:lnTo>
                <a:lnTo>
                  <a:pt x="10269" y="17837"/>
                </a:lnTo>
                <a:lnTo>
                  <a:pt x="10318" y="17764"/>
                </a:lnTo>
                <a:lnTo>
                  <a:pt x="10342" y="17691"/>
                </a:lnTo>
                <a:lnTo>
                  <a:pt x="10464" y="17593"/>
                </a:lnTo>
                <a:lnTo>
                  <a:pt x="10537" y="17447"/>
                </a:lnTo>
                <a:lnTo>
                  <a:pt x="10585" y="17301"/>
                </a:lnTo>
                <a:lnTo>
                  <a:pt x="10634" y="17107"/>
                </a:lnTo>
                <a:lnTo>
                  <a:pt x="10634" y="16936"/>
                </a:lnTo>
                <a:lnTo>
                  <a:pt x="10585" y="16742"/>
                </a:lnTo>
                <a:lnTo>
                  <a:pt x="10512" y="16596"/>
                </a:lnTo>
                <a:lnTo>
                  <a:pt x="10391" y="16474"/>
                </a:lnTo>
                <a:lnTo>
                  <a:pt x="10488" y="16255"/>
                </a:lnTo>
                <a:lnTo>
                  <a:pt x="10537" y="16036"/>
                </a:lnTo>
                <a:lnTo>
                  <a:pt x="10537" y="15817"/>
                </a:lnTo>
                <a:lnTo>
                  <a:pt x="10488" y="15574"/>
                </a:lnTo>
                <a:lnTo>
                  <a:pt x="10415" y="15476"/>
                </a:lnTo>
                <a:lnTo>
                  <a:pt x="10342" y="15379"/>
                </a:lnTo>
                <a:lnTo>
                  <a:pt x="10342" y="15306"/>
                </a:lnTo>
                <a:lnTo>
                  <a:pt x="10415" y="14965"/>
                </a:lnTo>
                <a:lnTo>
                  <a:pt x="10464" y="14625"/>
                </a:lnTo>
                <a:lnTo>
                  <a:pt x="10512" y="14284"/>
                </a:lnTo>
                <a:lnTo>
                  <a:pt x="10585" y="13943"/>
                </a:lnTo>
                <a:lnTo>
                  <a:pt x="10658" y="13700"/>
                </a:lnTo>
                <a:lnTo>
                  <a:pt x="10756" y="13457"/>
                </a:lnTo>
                <a:lnTo>
                  <a:pt x="10999" y="12994"/>
                </a:lnTo>
                <a:lnTo>
                  <a:pt x="11023" y="12970"/>
                </a:lnTo>
                <a:lnTo>
                  <a:pt x="11023" y="12946"/>
                </a:lnTo>
                <a:lnTo>
                  <a:pt x="11340" y="12459"/>
                </a:lnTo>
                <a:lnTo>
                  <a:pt x="11632" y="11972"/>
                </a:lnTo>
                <a:lnTo>
                  <a:pt x="12191" y="11194"/>
                </a:lnTo>
                <a:lnTo>
                  <a:pt x="12483" y="10780"/>
                </a:lnTo>
                <a:lnTo>
                  <a:pt x="12751" y="10367"/>
                </a:lnTo>
                <a:lnTo>
                  <a:pt x="12994" y="9953"/>
                </a:lnTo>
                <a:lnTo>
                  <a:pt x="13213" y="9515"/>
                </a:lnTo>
                <a:lnTo>
                  <a:pt x="13384" y="9053"/>
                </a:lnTo>
                <a:lnTo>
                  <a:pt x="13457" y="8809"/>
                </a:lnTo>
                <a:lnTo>
                  <a:pt x="13505" y="8590"/>
                </a:lnTo>
                <a:lnTo>
                  <a:pt x="13554" y="8152"/>
                </a:lnTo>
                <a:lnTo>
                  <a:pt x="13554" y="7714"/>
                </a:lnTo>
                <a:lnTo>
                  <a:pt x="13505" y="7276"/>
                </a:lnTo>
                <a:lnTo>
                  <a:pt x="13432" y="6838"/>
                </a:lnTo>
                <a:lnTo>
                  <a:pt x="13335" y="6400"/>
                </a:lnTo>
                <a:lnTo>
                  <a:pt x="13213" y="5962"/>
                </a:lnTo>
                <a:lnTo>
                  <a:pt x="12946" y="5135"/>
                </a:lnTo>
                <a:lnTo>
                  <a:pt x="12800" y="4770"/>
                </a:lnTo>
                <a:lnTo>
                  <a:pt x="12605" y="4429"/>
                </a:lnTo>
                <a:lnTo>
                  <a:pt x="12386" y="4113"/>
                </a:lnTo>
                <a:lnTo>
                  <a:pt x="12143" y="3797"/>
                </a:lnTo>
                <a:lnTo>
                  <a:pt x="12143" y="3773"/>
                </a:lnTo>
                <a:lnTo>
                  <a:pt x="12094" y="3675"/>
                </a:lnTo>
                <a:lnTo>
                  <a:pt x="12021" y="3602"/>
                </a:lnTo>
                <a:lnTo>
                  <a:pt x="11948" y="3554"/>
                </a:lnTo>
                <a:lnTo>
                  <a:pt x="11851" y="3505"/>
                </a:lnTo>
                <a:lnTo>
                  <a:pt x="11607" y="3286"/>
                </a:lnTo>
                <a:lnTo>
                  <a:pt x="11340" y="3091"/>
                </a:lnTo>
                <a:lnTo>
                  <a:pt x="11072" y="2897"/>
                </a:lnTo>
                <a:lnTo>
                  <a:pt x="10804" y="2726"/>
                </a:lnTo>
                <a:lnTo>
                  <a:pt x="10464" y="2556"/>
                </a:lnTo>
                <a:lnTo>
                  <a:pt x="10099" y="2386"/>
                </a:lnTo>
                <a:lnTo>
                  <a:pt x="9709" y="2264"/>
                </a:lnTo>
                <a:lnTo>
                  <a:pt x="9320" y="2191"/>
                </a:lnTo>
                <a:lnTo>
                  <a:pt x="8931" y="2142"/>
                </a:lnTo>
                <a:lnTo>
                  <a:pt x="8517" y="2094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6" name="Google Shape;166;p22"/>
          <p:cNvSpPr/>
          <p:nvPr/>
        </p:nvSpPr>
        <p:spPr>
          <a:xfrm>
            <a:off x="1694600" y="1835825"/>
            <a:ext cx="2138977" cy="2050273"/>
          </a:xfrm>
          <a:custGeom>
            <a:rect b="b" l="l" r="r" t="t"/>
            <a:pathLst>
              <a:path extrusionOk="0" h="69056" w="67641">
                <a:moveTo>
                  <a:pt x="49622" y="2736"/>
                </a:moveTo>
                <a:lnTo>
                  <a:pt x="49622" y="2736"/>
                </a:lnTo>
                <a:lnTo>
                  <a:pt x="49622" y="2736"/>
                </a:lnTo>
                <a:close/>
                <a:moveTo>
                  <a:pt x="59622" y="55565"/>
                </a:moveTo>
                <a:lnTo>
                  <a:pt x="59622" y="55565"/>
                </a:lnTo>
                <a:lnTo>
                  <a:pt x="59622" y="55565"/>
                </a:lnTo>
                <a:close/>
                <a:moveTo>
                  <a:pt x="35471" y="0"/>
                </a:moveTo>
                <a:lnTo>
                  <a:pt x="34433" y="95"/>
                </a:lnTo>
                <a:lnTo>
                  <a:pt x="33584" y="189"/>
                </a:lnTo>
                <a:lnTo>
                  <a:pt x="32735" y="378"/>
                </a:lnTo>
                <a:lnTo>
                  <a:pt x="32169" y="566"/>
                </a:lnTo>
                <a:lnTo>
                  <a:pt x="31509" y="472"/>
                </a:lnTo>
                <a:lnTo>
                  <a:pt x="30754" y="472"/>
                </a:lnTo>
                <a:lnTo>
                  <a:pt x="29339" y="566"/>
                </a:lnTo>
                <a:lnTo>
                  <a:pt x="27830" y="849"/>
                </a:lnTo>
                <a:lnTo>
                  <a:pt x="26320" y="1321"/>
                </a:lnTo>
                <a:lnTo>
                  <a:pt x="24811" y="1981"/>
                </a:lnTo>
                <a:lnTo>
                  <a:pt x="23207" y="2736"/>
                </a:lnTo>
                <a:lnTo>
                  <a:pt x="21698" y="3585"/>
                </a:lnTo>
                <a:lnTo>
                  <a:pt x="20188" y="4623"/>
                </a:lnTo>
                <a:lnTo>
                  <a:pt x="18679" y="5661"/>
                </a:lnTo>
                <a:lnTo>
                  <a:pt x="17170" y="6793"/>
                </a:lnTo>
                <a:lnTo>
                  <a:pt x="15754" y="8019"/>
                </a:lnTo>
                <a:lnTo>
                  <a:pt x="14434" y="9151"/>
                </a:lnTo>
                <a:lnTo>
                  <a:pt x="11981" y="11510"/>
                </a:lnTo>
                <a:lnTo>
                  <a:pt x="10000" y="13774"/>
                </a:lnTo>
                <a:lnTo>
                  <a:pt x="7736" y="16981"/>
                </a:lnTo>
                <a:lnTo>
                  <a:pt x="8019" y="16321"/>
                </a:lnTo>
                <a:lnTo>
                  <a:pt x="8302" y="15660"/>
                </a:lnTo>
                <a:lnTo>
                  <a:pt x="7736" y="16604"/>
                </a:lnTo>
                <a:lnTo>
                  <a:pt x="7075" y="17642"/>
                </a:lnTo>
                <a:lnTo>
                  <a:pt x="7170" y="17830"/>
                </a:lnTo>
                <a:lnTo>
                  <a:pt x="6509" y="18868"/>
                </a:lnTo>
                <a:lnTo>
                  <a:pt x="7075" y="17359"/>
                </a:lnTo>
                <a:lnTo>
                  <a:pt x="6132" y="19057"/>
                </a:lnTo>
                <a:lnTo>
                  <a:pt x="5189" y="20849"/>
                </a:lnTo>
                <a:lnTo>
                  <a:pt x="4434" y="22736"/>
                </a:lnTo>
                <a:lnTo>
                  <a:pt x="3679" y="24622"/>
                </a:lnTo>
                <a:lnTo>
                  <a:pt x="2453" y="28490"/>
                </a:lnTo>
                <a:lnTo>
                  <a:pt x="1321" y="32169"/>
                </a:lnTo>
                <a:lnTo>
                  <a:pt x="1509" y="32264"/>
                </a:lnTo>
                <a:lnTo>
                  <a:pt x="1604" y="32453"/>
                </a:lnTo>
                <a:lnTo>
                  <a:pt x="1604" y="32641"/>
                </a:lnTo>
                <a:lnTo>
                  <a:pt x="1509" y="32924"/>
                </a:lnTo>
                <a:lnTo>
                  <a:pt x="1226" y="33396"/>
                </a:lnTo>
                <a:lnTo>
                  <a:pt x="1038" y="33585"/>
                </a:lnTo>
                <a:lnTo>
                  <a:pt x="1038" y="33773"/>
                </a:lnTo>
                <a:lnTo>
                  <a:pt x="1038" y="35000"/>
                </a:lnTo>
                <a:lnTo>
                  <a:pt x="849" y="36132"/>
                </a:lnTo>
                <a:lnTo>
                  <a:pt x="660" y="37358"/>
                </a:lnTo>
                <a:lnTo>
                  <a:pt x="472" y="38867"/>
                </a:lnTo>
                <a:lnTo>
                  <a:pt x="283" y="38301"/>
                </a:lnTo>
                <a:lnTo>
                  <a:pt x="94" y="39811"/>
                </a:lnTo>
                <a:lnTo>
                  <a:pt x="0" y="41509"/>
                </a:lnTo>
                <a:lnTo>
                  <a:pt x="94" y="43301"/>
                </a:lnTo>
                <a:lnTo>
                  <a:pt x="283" y="44056"/>
                </a:lnTo>
                <a:lnTo>
                  <a:pt x="472" y="44622"/>
                </a:lnTo>
                <a:lnTo>
                  <a:pt x="566" y="45660"/>
                </a:lnTo>
                <a:lnTo>
                  <a:pt x="755" y="46792"/>
                </a:lnTo>
                <a:lnTo>
                  <a:pt x="1226" y="48962"/>
                </a:lnTo>
                <a:lnTo>
                  <a:pt x="1981" y="51037"/>
                </a:lnTo>
                <a:lnTo>
                  <a:pt x="2924" y="53112"/>
                </a:lnTo>
                <a:lnTo>
                  <a:pt x="4057" y="55094"/>
                </a:lnTo>
                <a:lnTo>
                  <a:pt x="5283" y="56980"/>
                </a:lnTo>
                <a:lnTo>
                  <a:pt x="6698" y="58678"/>
                </a:lnTo>
                <a:lnTo>
                  <a:pt x="8113" y="60282"/>
                </a:lnTo>
                <a:lnTo>
                  <a:pt x="9056" y="61131"/>
                </a:lnTo>
                <a:lnTo>
                  <a:pt x="10000" y="61980"/>
                </a:lnTo>
                <a:lnTo>
                  <a:pt x="11038" y="62829"/>
                </a:lnTo>
                <a:lnTo>
                  <a:pt x="12075" y="63584"/>
                </a:lnTo>
                <a:lnTo>
                  <a:pt x="14339" y="64905"/>
                </a:lnTo>
                <a:lnTo>
                  <a:pt x="16604" y="66131"/>
                </a:lnTo>
                <a:lnTo>
                  <a:pt x="19056" y="67169"/>
                </a:lnTo>
                <a:lnTo>
                  <a:pt x="21509" y="67923"/>
                </a:lnTo>
                <a:lnTo>
                  <a:pt x="24056" y="68584"/>
                </a:lnTo>
                <a:lnTo>
                  <a:pt x="26603" y="69055"/>
                </a:lnTo>
                <a:lnTo>
                  <a:pt x="27830" y="69055"/>
                </a:lnTo>
                <a:lnTo>
                  <a:pt x="30188" y="68867"/>
                </a:lnTo>
                <a:lnTo>
                  <a:pt x="33113" y="68678"/>
                </a:lnTo>
                <a:lnTo>
                  <a:pt x="36509" y="68301"/>
                </a:lnTo>
                <a:lnTo>
                  <a:pt x="39811" y="67923"/>
                </a:lnTo>
                <a:lnTo>
                  <a:pt x="42735" y="67452"/>
                </a:lnTo>
                <a:lnTo>
                  <a:pt x="44905" y="66980"/>
                </a:lnTo>
                <a:lnTo>
                  <a:pt x="45565" y="66791"/>
                </a:lnTo>
                <a:lnTo>
                  <a:pt x="45943" y="66508"/>
                </a:lnTo>
                <a:lnTo>
                  <a:pt x="47358" y="65942"/>
                </a:lnTo>
                <a:lnTo>
                  <a:pt x="48018" y="65565"/>
                </a:lnTo>
                <a:lnTo>
                  <a:pt x="48678" y="65188"/>
                </a:lnTo>
                <a:lnTo>
                  <a:pt x="47924" y="65471"/>
                </a:lnTo>
                <a:lnTo>
                  <a:pt x="51509" y="62924"/>
                </a:lnTo>
                <a:lnTo>
                  <a:pt x="53301" y="61508"/>
                </a:lnTo>
                <a:lnTo>
                  <a:pt x="55093" y="59905"/>
                </a:lnTo>
                <a:lnTo>
                  <a:pt x="55093" y="59905"/>
                </a:lnTo>
                <a:lnTo>
                  <a:pt x="54810" y="60376"/>
                </a:lnTo>
                <a:lnTo>
                  <a:pt x="54339" y="60754"/>
                </a:lnTo>
                <a:lnTo>
                  <a:pt x="55376" y="59999"/>
                </a:lnTo>
                <a:lnTo>
                  <a:pt x="56320" y="59056"/>
                </a:lnTo>
                <a:lnTo>
                  <a:pt x="57075" y="58395"/>
                </a:lnTo>
                <a:lnTo>
                  <a:pt x="57169" y="58207"/>
                </a:lnTo>
                <a:lnTo>
                  <a:pt x="57075" y="58207"/>
                </a:lnTo>
                <a:lnTo>
                  <a:pt x="57924" y="57546"/>
                </a:lnTo>
                <a:lnTo>
                  <a:pt x="58678" y="56697"/>
                </a:lnTo>
                <a:lnTo>
                  <a:pt x="59339" y="55754"/>
                </a:lnTo>
                <a:lnTo>
                  <a:pt x="59905" y="54905"/>
                </a:lnTo>
                <a:lnTo>
                  <a:pt x="59716" y="54999"/>
                </a:lnTo>
                <a:lnTo>
                  <a:pt x="59622" y="54999"/>
                </a:lnTo>
                <a:lnTo>
                  <a:pt x="59810" y="54622"/>
                </a:lnTo>
                <a:lnTo>
                  <a:pt x="59150" y="55565"/>
                </a:lnTo>
                <a:lnTo>
                  <a:pt x="59527" y="55094"/>
                </a:lnTo>
                <a:lnTo>
                  <a:pt x="59433" y="55377"/>
                </a:lnTo>
                <a:lnTo>
                  <a:pt x="58867" y="56037"/>
                </a:lnTo>
                <a:lnTo>
                  <a:pt x="59056" y="55660"/>
                </a:lnTo>
                <a:lnTo>
                  <a:pt x="59056" y="55660"/>
                </a:lnTo>
                <a:lnTo>
                  <a:pt x="58678" y="56037"/>
                </a:lnTo>
                <a:lnTo>
                  <a:pt x="59810" y="54339"/>
                </a:lnTo>
                <a:lnTo>
                  <a:pt x="60282" y="53490"/>
                </a:lnTo>
                <a:lnTo>
                  <a:pt x="60282" y="53301"/>
                </a:lnTo>
                <a:lnTo>
                  <a:pt x="60188" y="53395"/>
                </a:lnTo>
                <a:lnTo>
                  <a:pt x="60188" y="53395"/>
                </a:lnTo>
                <a:lnTo>
                  <a:pt x="60565" y="52924"/>
                </a:lnTo>
                <a:lnTo>
                  <a:pt x="61037" y="52452"/>
                </a:lnTo>
                <a:lnTo>
                  <a:pt x="61886" y="51509"/>
                </a:lnTo>
                <a:lnTo>
                  <a:pt x="61508" y="52452"/>
                </a:lnTo>
                <a:lnTo>
                  <a:pt x="60848" y="53584"/>
                </a:lnTo>
                <a:lnTo>
                  <a:pt x="59622" y="55565"/>
                </a:lnTo>
                <a:lnTo>
                  <a:pt x="60376" y="54528"/>
                </a:lnTo>
                <a:lnTo>
                  <a:pt x="60942" y="53678"/>
                </a:lnTo>
                <a:lnTo>
                  <a:pt x="61980" y="51792"/>
                </a:lnTo>
                <a:lnTo>
                  <a:pt x="61886" y="51886"/>
                </a:lnTo>
                <a:lnTo>
                  <a:pt x="61886" y="51697"/>
                </a:lnTo>
                <a:lnTo>
                  <a:pt x="62169" y="51037"/>
                </a:lnTo>
                <a:lnTo>
                  <a:pt x="62735" y="49999"/>
                </a:lnTo>
                <a:lnTo>
                  <a:pt x="61508" y="51603"/>
                </a:lnTo>
                <a:lnTo>
                  <a:pt x="61603" y="51037"/>
                </a:lnTo>
                <a:lnTo>
                  <a:pt x="61697" y="50377"/>
                </a:lnTo>
                <a:lnTo>
                  <a:pt x="62169" y="48962"/>
                </a:lnTo>
                <a:lnTo>
                  <a:pt x="62829" y="47358"/>
                </a:lnTo>
                <a:lnTo>
                  <a:pt x="63678" y="45565"/>
                </a:lnTo>
                <a:lnTo>
                  <a:pt x="65376" y="42169"/>
                </a:lnTo>
                <a:lnTo>
                  <a:pt x="66131" y="40660"/>
                </a:lnTo>
                <a:lnTo>
                  <a:pt x="66697" y="39339"/>
                </a:lnTo>
                <a:lnTo>
                  <a:pt x="66603" y="39528"/>
                </a:lnTo>
                <a:lnTo>
                  <a:pt x="66697" y="39056"/>
                </a:lnTo>
                <a:lnTo>
                  <a:pt x="66791" y="38962"/>
                </a:lnTo>
                <a:lnTo>
                  <a:pt x="66791" y="39056"/>
                </a:lnTo>
                <a:lnTo>
                  <a:pt x="66886" y="38584"/>
                </a:lnTo>
                <a:lnTo>
                  <a:pt x="66791" y="38867"/>
                </a:lnTo>
                <a:lnTo>
                  <a:pt x="66980" y="38207"/>
                </a:lnTo>
                <a:lnTo>
                  <a:pt x="67169" y="37264"/>
                </a:lnTo>
                <a:lnTo>
                  <a:pt x="67263" y="36415"/>
                </a:lnTo>
                <a:lnTo>
                  <a:pt x="67357" y="36509"/>
                </a:lnTo>
                <a:lnTo>
                  <a:pt x="67452" y="36509"/>
                </a:lnTo>
                <a:lnTo>
                  <a:pt x="67546" y="35943"/>
                </a:lnTo>
                <a:lnTo>
                  <a:pt x="67546" y="34811"/>
                </a:lnTo>
                <a:lnTo>
                  <a:pt x="67640" y="31037"/>
                </a:lnTo>
                <a:lnTo>
                  <a:pt x="67640" y="28490"/>
                </a:lnTo>
                <a:lnTo>
                  <a:pt x="67546" y="27736"/>
                </a:lnTo>
                <a:lnTo>
                  <a:pt x="67546" y="27547"/>
                </a:lnTo>
                <a:lnTo>
                  <a:pt x="67452" y="27547"/>
                </a:lnTo>
                <a:lnTo>
                  <a:pt x="67074" y="26792"/>
                </a:lnTo>
                <a:lnTo>
                  <a:pt x="66791" y="25660"/>
                </a:lnTo>
                <a:lnTo>
                  <a:pt x="66508" y="24528"/>
                </a:lnTo>
                <a:lnTo>
                  <a:pt x="66414" y="23585"/>
                </a:lnTo>
                <a:lnTo>
                  <a:pt x="66320" y="23679"/>
                </a:lnTo>
                <a:lnTo>
                  <a:pt x="66320" y="23490"/>
                </a:lnTo>
                <a:lnTo>
                  <a:pt x="65942" y="22924"/>
                </a:lnTo>
                <a:lnTo>
                  <a:pt x="65565" y="22358"/>
                </a:lnTo>
                <a:lnTo>
                  <a:pt x="64527" y="21132"/>
                </a:lnTo>
                <a:lnTo>
                  <a:pt x="63584" y="19906"/>
                </a:lnTo>
                <a:lnTo>
                  <a:pt x="63207" y="19340"/>
                </a:lnTo>
                <a:lnTo>
                  <a:pt x="63018" y="18774"/>
                </a:lnTo>
                <a:lnTo>
                  <a:pt x="63112" y="18962"/>
                </a:lnTo>
                <a:lnTo>
                  <a:pt x="63301" y="19057"/>
                </a:lnTo>
                <a:lnTo>
                  <a:pt x="63301" y="19057"/>
                </a:lnTo>
                <a:lnTo>
                  <a:pt x="63207" y="18868"/>
                </a:lnTo>
                <a:lnTo>
                  <a:pt x="62923" y="18491"/>
                </a:lnTo>
                <a:lnTo>
                  <a:pt x="61980" y="17453"/>
                </a:lnTo>
                <a:lnTo>
                  <a:pt x="61037" y="16509"/>
                </a:lnTo>
                <a:lnTo>
                  <a:pt x="61037" y="16698"/>
                </a:lnTo>
                <a:lnTo>
                  <a:pt x="61037" y="16887"/>
                </a:lnTo>
                <a:lnTo>
                  <a:pt x="60093" y="15943"/>
                </a:lnTo>
                <a:lnTo>
                  <a:pt x="60376" y="16321"/>
                </a:lnTo>
                <a:lnTo>
                  <a:pt x="59527" y="15377"/>
                </a:lnTo>
                <a:lnTo>
                  <a:pt x="59056" y="14906"/>
                </a:lnTo>
                <a:lnTo>
                  <a:pt x="59244" y="14906"/>
                </a:lnTo>
                <a:lnTo>
                  <a:pt x="59905" y="15472"/>
                </a:lnTo>
                <a:lnTo>
                  <a:pt x="59905" y="15472"/>
                </a:lnTo>
                <a:lnTo>
                  <a:pt x="57641" y="13396"/>
                </a:lnTo>
                <a:lnTo>
                  <a:pt x="58112" y="13868"/>
                </a:lnTo>
                <a:lnTo>
                  <a:pt x="56886" y="13019"/>
                </a:lnTo>
                <a:lnTo>
                  <a:pt x="55754" y="12453"/>
                </a:lnTo>
                <a:lnTo>
                  <a:pt x="56603" y="13113"/>
                </a:lnTo>
                <a:lnTo>
                  <a:pt x="57452" y="13774"/>
                </a:lnTo>
                <a:lnTo>
                  <a:pt x="58961" y="15283"/>
                </a:lnTo>
                <a:lnTo>
                  <a:pt x="60376" y="16604"/>
                </a:lnTo>
                <a:lnTo>
                  <a:pt x="61225" y="17264"/>
                </a:lnTo>
                <a:lnTo>
                  <a:pt x="62074" y="17925"/>
                </a:lnTo>
                <a:lnTo>
                  <a:pt x="62074" y="17925"/>
                </a:lnTo>
                <a:lnTo>
                  <a:pt x="61414" y="17547"/>
                </a:lnTo>
                <a:lnTo>
                  <a:pt x="60659" y="16981"/>
                </a:lnTo>
                <a:lnTo>
                  <a:pt x="60754" y="17264"/>
                </a:lnTo>
                <a:lnTo>
                  <a:pt x="60942" y="17642"/>
                </a:lnTo>
                <a:lnTo>
                  <a:pt x="61980" y="19151"/>
                </a:lnTo>
                <a:lnTo>
                  <a:pt x="63301" y="20943"/>
                </a:lnTo>
                <a:lnTo>
                  <a:pt x="63207" y="20943"/>
                </a:lnTo>
                <a:lnTo>
                  <a:pt x="63395" y="21038"/>
                </a:lnTo>
                <a:lnTo>
                  <a:pt x="63490" y="21321"/>
                </a:lnTo>
                <a:lnTo>
                  <a:pt x="63678" y="21604"/>
                </a:lnTo>
                <a:lnTo>
                  <a:pt x="63773" y="21698"/>
                </a:lnTo>
                <a:lnTo>
                  <a:pt x="63584" y="21321"/>
                </a:lnTo>
                <a:lnTo>
                  <a:pt x="63584" y="21321"/>
                </a:lnTo>
                <a:lnTo>
                  <a:pt x="64244" y="22170"/>
                </a:lnTo>
                <a:lnTo>
                  <a:pt x="64716" y="22641"/>
                </a:lnTo>
                <a:lnTo>
                  <a:pt x="64905" y="22830"/>
                </a:lnTo>
                <a:lnTo>
                  <a:pt x="64999" y="22830"/>
                </a:lnTo>
                <a:lnTo>
                  <a:pt x="64999" y="22641"/>
                </a:lnTo>
                <a:lnTo>
                  <a:pt x="64905" y="22358"/>
                </a:lnTo>
                <a:lnTo>
                  <a:pt x="65282" y="23207"/>
                </a:lnTo>
                <a:lnTo>
                  <a:pt x="65565" y="24056"/>
                </a:lnTo>
                <a:lnTo>
                  <a:pt x="66225" y="25943"/>
                </a:lnTo>
                <a:lnTo>
                  <a:pt x="66697" y="27830"/>
                </a:lnTo>
                <a:lnTo>
                  <a:pt x="66886" y="28490"/>
                </a:lnTo>
                <a:lnTo>
                  <a:pt x="66980" y="28868"/>
                </a:lnTo>
                <a:lnTo>
                  <a:pt x="66886" y="28962"/>
                </a:lnTo>
                <a:lnTo>
                  <a:pt x="66697" y="28679"/>
                </a:lnTo>
                <a:lnTo>
                  <a:pt x="66697" y="29245"/>
                </a:lnTo>
                <a:lnTo>
                  <a:pt x="66791" y="29905"/>
                </a:lnTo>
                <a:lnTo>
                  <a:pt x="66886" y="29905"/>
                </a:lnTo>
                <a:lnTo>
                  <a:pt x="66886" y="30094"/>
                </a:lnTo>
                <a:lnTo>
                  <a:pt x="66886" y="30566"/>
                </a:lnTo>
                <a:lnTo>
                  <a:pt x="66697" y="30377"/>
                </a:lnTo>
                <a:lnTo>
                  <a:pt x="66603" y="30188"/>
                </a:lnTo>
                <a:lnTo>
                  <a:pt x="66603" y="30094"/>
                </a:lnTo>
                <a:lnTo>
                  <a:pt x="66697" y="29905"/>
                </a:lnTo>
                <a:lnTo>
                  <a:pt x="66508" y="28679"/>
                </a:lnTo>
                <a:lnTo>
                  <a:pt x="66225" y="27358"/>
                </a:lnTo>
                <a:lnTo>
                  <a:pt x="66603" y="30283"/>
                </a:lnTo>
                <a:lnTo>
                  <a:pt x="66697" y="31792"/>
                </a:lnTo>
                <a:lnTo>
                  <a:pt x="66697" y="33302"/>
                </a:lnTo>
                <a:lnTo>
                  <a:pt x="66603" y="34717"/>
                </a:lnTo>
                <a:lnTo>
                  <a:pt x="66414" y="36226"/>
                </a:lnTo>
                <a:lnTo>
                  <a:pt x="66131" y="37547"/>
                </a:lnTo>
                <a:lnTo>
                  <a:pt x="65659" y="38962"/>
                </a:lnTo>
                <a:lnTo>
                  <a:pt x="65848" y="38584"/>
                </a:lnTo>
                <a:lnTo>
                  <a:pt x="65942" y="38584"/>
                </a:lnTo>
                <a:lnTo>
                  <a:pt x="65848" y="39245"/>
                </a:lnTo>
                <a:lnTo>
                  <a:pt x="65565" y="40188"/>
                </a:lnTo>
                <a:lnTo>
                  <a:pt x="65471" y="40471"/>
                </a:lnTo>
                <a:lnTo>
                  <a:pt x="65282" y="40660"/>
                </a:lnTo>
                <a:lnTo>
                  <a:pt x="65282" y="40566"/>
                </a:lnTo>
                <a:lnTo>
                  <a:pt x="65093" y="41132"/>
                </a:lnTo>
                <a:lnTo>
                  <a:pt x="64433" y="43018"/>
                </a:lnTo>
                <a:lnTo>
                  <a:pt x="63678" y="45282"/>
                </a:lnTo>
                <a:lnTo>
                  <a:pt x="62735" y="47264"/>
                </a:lnTo>
                <a:lnTo>
                  <a:pt x="61697" y="49056"/>
                </a:lnTo>
                <a:lnTo>
                  <a:pt x="60659" y="50943"/>
                </a:lnTo>
                <a:lnTo>
                  <a:pt x="59433" y="52735"/>
                </a:lnTo>
                <a:lnTo>
                  <a:pt x="58207" y="54433"/>
                </a:lnTo>
                <a:lnTo>
                  <a:pt x="56886" y="56037"/>
                </a:lnTo>
                <a:lnTo>
                  <a:pt x="55376" y="57641"/>
                </a:lnTo>
                <a:lnTo>
                  <a:pt x="53867" y="59150"/>
                </a:lnTo>
                <a:lnTo>
                  <a:pt x="52169" y="60376"/>
                </a:lnTo>
                <a:lnTo>
                  <a:pt x="48961" y="62452"/>
                </a:lnTo>
                <a:lnTo>
                  <a:pt x="44528" y="65282"/>
                </a:lnTo>
                <a:lnTo>
                  <a:pt x="44622" y="65188"/>
                </a:lnTo>
                <a:lnTo>
                  <a:pt x="44716" y="65093"/>
                </a:lnTo>
                <a:lnTo>
                  <a:pt x="45094" y="64810"/>
                </a:lnTo>
                <a:lnTo>
                  <a:pt x="45660" y="64527"/>
                </a:lnTo>
                <a:lnTo>
                  <a:pt x="43867" y="65376"/>
                </a:lnTo>
                <a:lnTo>
                  <a:pt x="43113" y="65754"/>
                </a:lnTo>
                <a:lnTo>
                  <a:pt x="42924" y="65754"/>
                </a:lnTo>
                <a:lnTo>
                  <a:pt x="43113" y="65659"/>
                </a:lnTo>
                <a:lnTo>
                  <a:pt x="41603" y="66037"/>
                </a:lnTo>
                <a:lnTo>
                  <a:pt x="39999" y="66320"/>
                </a:lnTo>
                <a:lnTo>
                  <a:pt x="38396" y="66508"/>
                </a:lnTo>
                <a:lnTo>
                  <a:pt x="36792" y="66697"/>
                </a:lnTo>
                <a:lnTo>
                  <a:pt x="33584" y="66980"/>
                </a:lnTo>
                <a:lnTo>
                  <a:pt x="32169" y="67169"/>
                </a:lnTo>
                <a:lnTo>
                  <a:pt x="30754" y="67357"/>
                </a:lnTo>
                <a:lnTo>
                  <a:pt x="30094" y="67357"/>
                </a:lnTo>
                <a:lnTo>
                  <a:pt x="29339" y="67263"/>
                </a:lnTo>
                <a:lnTo>
                  <a:pt x="27830" y="66886"/>
                </a:lnTo>
                <a:lnTo>
                  <a:pt x="26415" y="66508"/>
                </a:lnTo>
                <a:lnTo>
                  <a:pt x="25754" y="66414"/>
                </a:lnTo>
                <a:lnTo>
                  <a:pt x="25094" y="66414"/>
                </a:lnTo>
                <a:lnTo>
                  <a:pt x="25566" y="66980"/>
                </a:lnTo>
                <a:lnTo>
                  <a:pt x="25471" y="67074"/>
                </a:lnTo>
                <a:lnTo>
                  <a:pt x="25188" y="66980"/>
                </a:lnTo>
                <a:lnTo>
                  <a:pt x="24339" y="66791"/>
                </a:lnTo>
                <a:lnTo>
                  <a:pt x="23773" y="66508"/>
                </a:lnTo>
                <a:lnTo>
                  <a:pt x="24245" y="66414"/>
                </a:lnTo>
                <a:lnTo>
                  <a:pt x="24717" y="66603"/>
                </a:lnTo>
                <a:lnTo>
                  <a:pt x="24811" y="66414"/>
                </a:lnTo>
                <a:lnTo>
                  <a:pt x="24811" y="66320"/>
                </a:lnTo>
                <a:lnTo>
                  <a:pt x="24717" y="66225"/>
                </a:lnTo>
                <a:lnTo>
                  <a:pt x="24528" y="66131"/>
                </a:lnTo>
                <a:lnTo>
                  <a:pt x="24151" y="66225"/>
                </a:lnTo>
                <a:lnTo>
                  <a:pt x="23679" y="66320"/>
                </a:lnTo>
                <a:lnTo>
                  <a:pt x="23018" y="66414"/>
                </a:lnTo>
                <a:lnTo>
                  <a:pt x="23490" y="66225"/>
                </a:lnTo>
                <a:lnTo>
                  <a:pt x="22075" y="65942"/>
                </a:lnTo>
                <a:lnTo>
                  <a:pt x="20943" y="65659"/>
                </a:lnTo>
                <a:lnTo>
                  <a:pt x="20000" y="65282"/>
                </a:lnTo>
                <a:lnTo>
                  <a:pt x="19056" y="64810"/>
                </a:lnTo>
                <a:lnTo>
                  <a:pt x="19056" y="64810"/>
                </a:lnTo>
                <a:lnTo>
                  <a:pt x="19717" y="64999"/>
                </a:lnTo>
                <a:lnTo>
                  <a:pt x="19151" y="64716"/>
                </a:lnTo>
                <a:lnTo>
                  <a:pt x="18962" y="64810"/>
                </a:lnTo>
                <a:lnTo>
                  <a:pt x="19151" y="64905"/>
                </a:lnTo>
                <a:lnTo>
                  <a:pt x="18490" y="64905"/>
                </a:lnTo>
                <a:lnTo>
                  <a:pt x="17830" y="64716"/>
                </a:lnTo>
                <a:lnTo>
                  <a:pt x="17264" y="64527"/>
                </a:lnTo>
                <a:lnTo>
                  <a:pt x="16698" y="64150"/>
                </a:lnTo>
                <a:lnTo>
                  <a:pt x="16981" y="64056"/>
                </a:lnTo>
                <a:lnTo>
                  <a:pt x="17264" y="64150"/>
                </a:lnTo>
                <a:lnTo>
                  <a:pt x="17264" y="64150"/>
                </a:lnTo>
                <a:lnTo>
                  <a:pt x="15188" y="63207"/>
                </a:lnTo>
                <a:lnTo>
                  <a:pt x="14622" y="62829"/>
                </a:lnTo>
                <a:lnTo>
                  <a:pt x="14717" y="62924"/>
                </a:lnTo>
                <a:lnTo>
                  <a:pt x="13773" y="62546"/>
                </a:lnTo>
                <a:lnTo>
                  <a:pt x="12924" y="62075"/>
                </a:lnTo>
                <a:lnTo>
                  <a:pt x="12358" y="61697"/>
                </a:lnTo>
                <a:lnTo>
                  <a:pt x="12264" y="61508"/>
                </a:lnTo>
                <a:lnTo>
                  <a:pt x="12170" y="61320"/>
                </a:lnTo>
                <a:lnTo>
                  <a:pt x="11698" y="60942"/>
                </a:lnTo>
                <a:lnTo>
                  <a:pt x="11132" y="60471"/>
                </a:lnTo>
                <a:lnTo>
                  <a:pt x="9906" y="59244"/>
                </a:lnTo>
                <a:lnTo>
                  <a:pt x="9906" y="59244"/>
                </a:lnTo>
                <a:lnTo>
                  <a:pt x="10566" y="59527"/>
                </a:lnTo>
                <a:lnTo>
                  <a:pt x="9434" y="58584"/>
                </a:lnTo>
                <a:lnTo>
                  <a:pt x="8207" y="57546"/>
                </a:lnTo>
                <a:lnTo>
                  <a:pt x="7547" y="56886"/>
                </a:lnTo>
                <a:lnTo>
                  <a:pt x="6981" y="56131"/>
                </a:lnTo>
                <a:lnTo>
                  <a:pt x="6226" y="55094"/>
                </a:lnTo>
                <a:lnTo>
                  <a:pt x="6415" y="55377"/>
                </a:lnTo>
                <a:lnTo>
                  <a:pt x="6038" y="54905"/>
                </a:lnTo>
                <a:lnTo>
                  <a:pt x="5472" y="54244"/>
                </a:lnTo>
                <a:lnTo>
                  <a:pt x="5283" y="53961"/>
                </a:lnTo>
                <a:lnTo>
                  <a:pt x="5094" y="53867"/>
                </a:lnTo>
                <a:lnTo>
                  <a:pt x="5377" y="54622"/>
                </a:lnTo>
                <a:lnTo>
                  <a:pt x="5849" y="55282"/>
                </a:lnTo>
                <a:lnTo>
                  <a:pt x="6321" y="55943"/>
                </a:lnTo>
                <a:lnTo>
                  <a:pt x="6698" y="56603"/>
                </a:lnTo>
                <a:lnTo>
                  <a:pt x="6226" y="56226"/>
                </a:lnTo>
                <a:lnTo>
                  <a:pt x="5943" y="55848"/>
                </a:lnTo>
                <a:lnTo>
                  <a:pt x="6038" y="56037"/>
                </a:lnTo>
                <a:lnTo>
                  <a:pt x="5943" y="55943"/>
                </a:lnTo>
                <a:lnTo>
                  <a:pt x="5377" y="55188"/>
                </a:lnTo>
                <a:lnTo>
                  <a:pt x="5000" y="54716"/>
                </a:lnTo>
                <a:lnTo>
                  <a:pt x="4717" y="54150"/>
                </a:lnTo>
                <a:lnTo>
                  <a:pt x="4528" y="53678"/>
                </a:lnTo>
                <a:lnTo>
                  <a:pt x="4528" y="53584"/>
                </a:lnTo>
                <a:lnTo>
                  <a:pt x="4623" y="53395"/>
                </a:lnTo>
                <a:lnTo>
                  <a:pt x="5094" y="54244"/>
                </a:lnTo>
                <a:lnTo>
                  <a:pt x="4717" y="53301"/>
                </a:lnTo>
                <a:lnTo>
                  <a:pt x="4528" y="53018"/>
                </a:lnTo>
                <a:lnTo>
                  <a:pt x="4151" y="52263"/>
                </a:lnTo>
                <a:lnTo>
                  <a:pt x="4151" y="52169"/>
                </a:lnTo>
                <a:lnTo>
                  <a:pt x="3774" y="51509"/>
                </a:lnTo>
                <a:lnTo>
                  <a:pt x="3396" y="50660"/>
                </a:lnTo>
                <a:lnTo>
                  <a:pt x="3585" y="51603"/>
                </a:lnTo>
                <a:lnTo>
                  <a:pt x="3396" y="51226"/>
                </a:lnTo>
                <a:lnTo>
                  <a:pt x="3208" y="50848"/>
                </a:lnTo>
                <a:lnTo>
                  <a:pt x="3208" y="50471"/>
                </a:lnTo>
                <a:lnTo>
                  <a:pt x="3208" y="50094"/>
                </a:lnTo>
                <a:lnTo>
                  <a:pt x="3585" y="50754"/>
                </a:lnTo>
                <a:lnTo>
                  <a:pt x="3868" y="51509"/>
                </a:lnTo>
                <a:lnTo>
                  <a:pt x="3868" y="51509"/>
                </a:lnTo>
                <a:lnTo>
                  <a:pt x="3208" y="49528"/>
                </a:lnTo>
                <a:lnTo>
                  <a:pt x="3208" y="49528"/>
                </a:lnTo>
                <a:lnTo>
                  <a:pt x="3868" y="50754"/>
                </a:lnTo>
                <a:lnTo>
                  <a:pt x="3208" y="48962"/>
                </a:lnTo>
                <a:lnTo>
                  <a:pt x="3585" y="49339"/>
                </a:lnTo>
                <a:lnTo>
                  <a:pt x="3774" y="49433"/>
                </a:lnTo>
                <a:lnTo>
                  <a:pt x="3962" y="49528"/>
                </a:lnTo>
                <a:lnTo>
                  <a:pt x="4057" y="49905"/>
                </a:lnTo>
                <a:lnTo>
                  <a:pt x="3868" y="48962"/>
                </a:lnTo>
                <a:lnTo>
                  <a:pt x="3491" y="47924"/>
                </a:lnTo>
                <a:lnTo>
                  <a:pt x="2641" y="45565"/>
                </a:lnTo>
                <a:lnTo>
                  <a:pt x="2170" y="43867"/>
                </a:lnTo>
                <a:lnTo>
                  <a:pt x="1698" y="41886"/>
                </a:lnTo>
                <a:lnTo>
                  <a:pt x="1698" y="41886"/>
                </a:lnTo>
                <a:lnTo>
                  <a:pt x="1887" y="42075"/>
                </a:lnTo>
                <a:lnTo>
                  <a:pt x="1981" y="41981"/>
                </a:lnTo>
                <a:lnTo>
                  <a:pt x="2075" y="42075"/>
                </a:lnTo>
                <a:lnTo>
                  <a:pt x="2264" y="42169"/>
                </a:lnTo>
                <a:lnTo>
                  <a:pt x="2170" y="40283"/>
                </a:lnTo>
                <a:lnTo>
                  <a:pt x="2075" y="38301"/>
                </a:lnTo>
                <a:lnTo>
                  <a:pt x="2170" y="36415"/>
                </a:lnTo>
                <a:lnTo>
                  <a:pt x="2358" y="35566"/>
                </a:lnTo>
                <a:lnTo>
                  <a:pt x="2453" y="34811"/>
                </a:lnTo>
                <a:lnTo>
                  <a:pt x="2830" y="32830"/>
                </a:lnTo>
                <a:lnTo>
                  <a:pt x="2830" y="33207"/>
                </a:lnTo>
                <a:lnTo>
                  <a:pt x="2924" y="33490"/>
                </a:lnTo>
                <a:lnTo>
                  <a:pt x="2924" y="32453"/>
                </a:lnTo>
                <a:lnTo>
                  <a:pt x="3019" y="31415"/>
                </a:lnTo>
                <a:lnTo>
                  <a:pt x="3396" y="29245"/>
                </a:lnTo>
                <a:lnTo>
                  <a:pt x="3868" y="27075"/>
                </a:lnTo>
                <a:lnTo>
                  <a:pt x="4623" y="25000"/>
                </a:lnTo>
                <a:lnTo>
                  <a:pt x="5566" y="22830"/>
                </a:lnTo>
                <a:lnTo>
                  <a:pt x="6604" y="20849"/>
                </a:lnTo>
                <a:lnTo>
                  <a:pt x="7830" y="18868"/>
                </a:lnTo>
                <a:lnTo>
                  <a:pt x="9151" y="16887"/>
                </a:lnTo>
                <a:lnTo>
                  <a:pt x="10566" y="15094"/>
                </a:lnTo>
                <a:lnTo>
                  <a:pt x="12075" y="13302"/>
                </a:lnTo>
                <a:lnTo>
                  <a:pt x="13773" y="11698"/>
                </a:lnTo>
                <a:lnTo>
                  <a:pt x="15377" y="10095"/>
                </a:lnTo>
                <a:lnTo>
                  <a:pt x="17170" y="8679"/>
                </a:lnTo>
                <a:lnTo>
                  <a:pt x="18962" y="7453"/>
                </a:lnTo>
                <a:lnTo>
                  <a:pt x="20754" y="6321"/>
                </a:lnTo>
                <a:lnTo>
                  <a:pt x="22547" y="5378"/>
                </a:lnTo>
                <a:lnTo>
                  <a:pt x="21603" y="6227"/>
                </a:lnTo>
                <a:lnTo>
                  <a:pt x="22641" y="5472"/>
                </a:lnTo>
                <a:lnTo>
                  <a:pt x="23302" y="5095"/>
                </a:lnTo>
                <a:lnTo>
                  <a:pt x="25377" y="4151"/>
                </a:lnTo>
                <a:lnTo>
                  <a:pt x="24811" y="4151"/>
                </a:lnTo>
                <a:lnTo>
                  <a:pt x="25660" y="3774"/>
                </a:lnTo>
                <a:lnTo>
                  <a:pt x="26886" y="3208"/>
                </a:lnTo>
                <a:lnTo>
                  <a:pt x="26603" y="3585"/>
                </a:lnTo>
                <a:lnTo>
                  <a:pt x="26886" y="3585"/>
                </a:lnTo>
                <a:lnTo>
                  <a:pt x="26886" y="3680"/>
                </a:lnTo>
                <a:lnTo>
                  <a:pt x="26792" y="3774"/>
                </a:lnTo>
                <a:lnTo>
                  <a:pt x="28301" y="3302"/>
                </a:lnTo>
                <a:lnTo>
                  <a:pt x="29622" y="2736"/>
                </a:lnTo>
                <a:lnTo>
                  <a:pt x="31037" y="2264"/>
                </a:lnTo>
                <a:lnTo>
                  <a:pt x="31792" y="2076"/>
                </a:lnTo>
                <a:lnTo>
                  <a:pt x="32641" y="1981"/>
                </a:lnTo>
                <a:lnTo>
                  <a:pt x="32547" y="2076"/>
                </a:lnTo>
                <a:lnTo>
                  <a:pt x="32924" y="1981"/>
                </a:lnTo>
                <a:lnTo>
                  <a:pt x="34245" y="1793"/>
                </a:lnTo>
                <a:lnTo>
                  <a:pt x="35848" y="1415"/>
                </a:lnTo>
                <a:lnTo>
                  <a:pt x="36981" y="1132"/>
                </a:lnTo>
                <a:lnTo>
                  <a:pt x="36981" y="1415"/>
                </a:lnTo>
                <a:lnTo>
                  <a:pt x="40943" y="1227"/>
                </a:lnTo>
                <a:lnTo>
                  <a:pt x="41509" y="1038"/>
                </a:lnTo>
                <a:lnTo>
                  <a:pt x="41697" y="1132"/>
                </a:lnTo>
                <a:lnTo>
                  <a:pt x="41509" y="1227"/>
                </a:lnTo>
                <a:lnTo>
                  <a:pt x="41320" y="1321"/>
                </a:lnTo>
                <a:lnTo>
                  <a:pt x="42263" y="1321"/>
                </a:lnTo>
                <a:lnTo>
                  <a:pt x="43113" y="1227"/>
                </a:lnTo>
                <a:lnTo>
                  <a:pt x="43396" y="1415"/>
                </a:lnTo>
                <a:lnTo>
                  <a:pt x="44056" y="1604"/>
                </a:lnTo>
                <a:lnTo>
                  <a:pt x="45943" y="2076"/>
                </a:lnTo>
                <a:lnTo>
                  <a:pt x="48018" y="2359"/>
                </a:lnTo>
                <a:lnTo>
                  <a:pt x="49622" y="2736"/>
                </a:lnTo>
                <a:lnTo>
                  <a:pt x="47641" y="1981"/>
                </a:lnTo>
                <a:lnTo>
                  <a:pt x="45282" y="1321"/>
                </a:lnTo>
                <a:lnTo>
                  <a:pt x="42735" y="755"/>
                </a:lnTo>
                <a:lnTo>
                  <a:pt x="40188" y="283"/>
                </a:lnTo>
                <a:lnTo>
                  <a:pt x="37735" y="95"/>
                </a:lnTo>
                <a:lnTo>
                  <a:pt x="35471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7" name="Google Shape;167;p22"/>
          <p:cNvSpPr/>
          <p:nvPr/>
        </p:nvSpPr>
        <p:spPr>
          <a:xfrm>
            <a:off x="3513800" y="1782975"/>
            <a:ext cx="2138892" cy="2158411"/>
          </a:xfrm>
          <a:custGeom>
            <a:rect b="b" l="l" r="r" t="t"/>
            <a:pathLst>
              <a:path extrusionOk="0" h="68207" w="73112">
                <a:moveTo>
                  <a:pt x="46809" y="1210"/>
                </a:moveTo>
                <a:lnTo>
                  <a:pt x="46886" y="1227"/>
                </a:lnTo>
                <a:lnTo>
                  <a:pt x="46886" y="1227"/>
                </a:lnTo>
                <a:lnTo>
                  <a:pt x="46866" y="1215"/>
                </a:lnTo>
                <a:lnTo>
                  <a:pt x="46809" y="1210"/>
                </a:lnTo>
                <a:close/>
                <a:moveTo>
                  <a:pt x="35754" y="1982"/>
                </a:moveTo>
                <a:lnTo>
                  <a:pt x="36320" y="2170"/>
                </a:lnTo>
                <a:lnTo>
                  <a:pt x="36037" y="2170"/>
                </a:lnTo>
                <a:lnTo>
                  <a:pt x="35660" y="2076"/>
                </a:lnTo>
                <a:lnTo>
                  <a:pt x="35754" y="1982"/>
                </a:lnTo>
                <a:close/>
                <a:moveTo>
                  <a:pt x="42641" y="1321"/>
                </a:moveTo>
                <a:lnTo>
                  <a:pt x="44622" y="1510"/>
                </a:lnTo>
                <a:lnTo>
                  <a:pt x="46603" y="1793"/>
                </a:lnTo>
                <a:lnTo>
                  <a:pt x="46226" y="1793"/>
                </a:lnTo>
                <a:lnTo>
                  <a:pt x="46320" y="1982"/>
                </a:lnTo>
                <a:lnTo>
                  <a:pt x="45660" y="1793"/>
                </a:lnTo>
                <a:lnTo>
                  <a:pt x="44905" y="1699"/>
                </a:lnTo>
                <a:lnTo>
                  <a:pt x="44905" y="1699"/>
                </a:lnTo>
                <a:lnTo>
                  <a:pt x="45188" y="2076"/>
                </a:lnTo>
                <a:lnTo>
                  <a:pt x="45282" y="2265"/>
                </a:lnTo>
                <a:lnTo>
                  <a:pt x="45094" y="2265"/>
                </a:lnTo>
                <a:lnTo>
                  <a:pt x="44716" y="2170"/>
                </a:lnTo>
                <a:lnTo>
                  <a:pt x="43773" y="1793"/>
                </a:lnTo>
                <a:lnTo>
                  <a:pt x="42641" y="1321"/>
                </a:lnTo>
                <a:close/>
                <a:moveTo>
                  <a:pt x="34622" y="5095"/>
                </a:moveTo>
                <a:lnTo>
                  <a:pt x="34169" y="5151"/>
                </a:lnTo>
                <a:lnTo>
                  <a:pt x="34169" y="5151"/>
                </a:lnTo>
                <a:lnTo>
                  <a:pt x="34056" y="5189"/>
                </a:lnTo>
                <a:lnTo>
                  <a:pt x="34622" y="5095"/>
                </a:lnTo>
                <a:close/>
                <a:moveTo>
                  <a:pt x="58490" y="6793"/>
                </a:moveTo>
                <a:lnTo>
                  <a:pt x="59056" y="7453"/>
                </a:lnTo>
                <a:lnTo>
                  <a:pt x="59087" y="7476"/>
                </a:lnTo>
                <a:lnTo>
                  <a:pt x="58490" y="6793"/>
                </a:lnTo>
                <a:close/>
                <a:moveTo>
                  <a:pt x="56697" y="7736"/>
                </a:moveTo>
                <a:lnTo>
                  <a:pt x="57358" y="8113"/>
                </a:lnTo>
                <a:lnTo>
                  <a:pt x="57075" y="8113"/>
                </a:lnTo>
                <a:lnTo>
                  <a:pt x="56697" y="7736"/>
                </a:lnTo>
                <a:close/>
                <a:moveTo>
                  <a:pt x="59810" y="8679"/>
                </a:moveTo>
                <a:lnTo>
                  <a:pt x="60087" y="8956"/>
                </a:lnTo>
                <a:lnTo>
                  <a:pt x="59905" y="8774"/>
                </a:lnTo>
                <a:lnTo>
                  <a:pt x="59810" y="8679"/>
                </a:lnTo>
                <a:close/>
                <a:moveTo>
                  <a:pt x="57546" y="8019"/>
                </a:moveTo>
                <a:lnTo>
                  <a:pt x="58395" y="8774"/>
                </a:lnTo>
                <a:lnTo>
                  <a:pt x="59339" y="9434"/>
                </a:lnTo>
                <a:lnTo>
                  <a:pt x="58490" y="8868"/>
                </a:lnTo>
                <a:lnTo>
                  <a:pt x="57735" y="8208"/>
                </a:lnTo>
                <a:lnTo>
                  <a:pt x="57546" y="8019"/>
                </a:lnTo>
                <a:close/>
                <a:moveTo>
                  <a:pt x="60282" y="9246"/>
                </a:moveTo>
                <a:lnTo>
                  <a:pt x="60565" y="9812"/>
                </a:lnTo>
                <a:lnTo>
                  <a:pt x="60282" y="9529"/>
                </a:lnTo>
                <a:lnTo>
                  <a:pt x="60282" y="9340"/>
                </a:lnTo>
                <a:lnTo>
                  <a:pt x="60282" y="9246"/>
                </a:lnTo>
                <a:close/>
                <a:moveTo>
                  <a:pt x="59999" y="8396"/>
                </a:moveTo>
                <a:lnTo>
                  <a:pt x="60659" y="8774"/>
                </a:lnTo>
                <a:lnTo>
                  <a:pt x="61131" y="9340"/>
                </a:lnTo>
                <a:lnTo>
                  <a:pt x="61603" y="9906"/>
                </a:lnTo>
                <a:lnTo>
                  <a:pt x="61886" y="10566"/>
                </a:lnTo>
                <a:lnTo>
                  <a:pt x="60942" y="9434"/>
                </a:lnTo>
                <a:lnTo>
                  <a:pt x="61320" y="10095"/>
                </a:lnTo>
                <a:lnTo>
                  <a:pt x="59999" y="8396"/>
                </a:lnTo>
                <a:close/>
                <a:moveTo>
                  <a:pt x="63773" y="11132"/>
                </a:moveTo>
                <a:lnTo>
                  <a:pt x="64537" y="12278"/>
                </a:lnTo>
                <a:lnTo>
                  <a:pt x="64622" y="12359"/>
                </a:lnTo>
                <a:lnTo>
                  <a:pt x="63773" y="11132"/>
                </a:lnTo>
                <a:close/>
                <a:moveTo>
                  <a:pt x="65093" y="14528"/>
                </a:moveTo>
                <a:lnTo>
                  <a:pt x="65376" y="15189"/>
                </a:lnTo>
                <a:lnTo>
                  <a:pt x="65659" y="15755"/>
                </a:lnTo>
                <a:lnTo>
                  <a:pt x="66037" y="16981"/>
                </a:lnTo>
                <a:lnTo>
                  <a:pt x="65659" y="16321"/>
                </a:lnTo>
                <a:lnTo>
                  <a:pt x="65282" y="15377"/>
                </a:lnTo>
                <a:lnTo>
                  <a:pt x="65093" y="14528"/>
                </a:lnTo>
                <a:close/>
                <a:moveTo>
                  <a:pt x="65093" y="16321"/>
                </a:moveTo>
                <a:lnTo>
                  <a:pt x="65565" y="16698"/>
                </a:lnTo>
                <a:lnTo>
                  <a:pt x="65942" y="17076"/>
                </a:lnTo>
                <a:lnTo>
                  <a:pt x="66320" y="17547"/>
                </a:lnTo>
                <a:lnTo>
                  <a:pt x="66414" y="17830"/>
                </a:lnTo>
                <a:lnTo>
                  <a:pt x="66508" y="18113"/>
                </a:lnTo>
                <a:lnTo>
                  <a:pt x="65848" y="17170"/>
                </a:lnTo>
                <a:lnTo>
                  <a:pt x="65093" y="16321"/>
                </a:lnTo>
                <a:close/>
                <a:moveTo>
                  <a:pt x="72074" y="36226"/>
                </a:moveTo>
                <a:lnTo>
                  <a:pt x="71791" y="37547"/>
                </a:lnTo>
                <a:lnTo>
                  <a:pt x="71603" y="38773"/>
                </a:lnTo>
                <a:lnTo>
                  <a:pt x="71320" y="40000"/>
                </a:lnTo>
                <a:lnTo>
                  <a:pt x="70754" y="41509"/>
                </a:lnTo>
                <a:lnTo>
                  <a:pt x="70942" y="40283"/>
                </a:lnTo>
                <a:lnTo>
                  <a:pt x="71225" y="38962"/>
                </a:lnTo>
                <a:lnTo>
                  <a:pt x="72074" y="36226"/>
                </a:lnTo>
                <a:close/>
                <a:moveTo>
                  <a:pt x="69150" y="44433"/>
                </a:moveTo>
                <a:lnTo>
                  <a:pt x="68867" y="44905"/>
                </a:lnTo>
                <a:lnTo>
                  <a:pt x="68584" y="45377"/>
                </a:lnTo>
                <a:lnTo>
                  <a:pt x="68206" y="45754"/>
                </a:lnTo>
                <a:lnTo>
                  <a:pt x="67923" y="46132"/>
                </a:lnTo>
                <a:lnTo>
                  <a:pt x="68112" y="45754"/>
                </a:lnTo>
                <a:lnTo>
                  <a:pt x="68678" y="45188"/>
                </a:lnTo>
                <a:lnTo>
                  <a:pt x="69150" y="44433"/>
                </a:lnTo>
                <a:close/>
                <a:moveTo>
                  <a:pt x="67357" y="47830"/>
                </a:moveTo>
                <a:lnTo>
                  <a:pt x="66886" y="48584"/>
                </a:lnTo>
                <a:lnTo>
                  <a:pt x="66508" y="48867"/>
                </a:lnTo>
                <a:lnTo>
                  <a:pt x="66414" y="48867"/>
                </a:lnTo>
                <a:lnTo>
                  <a:pt x="66414" y="48773"/>
                </a:lnTo>
                <a:lnTo>
                  <a:pt x="66886" y="48301"/>
                </a:lnTo>
                <a:lnTo>
                  <a:pt x="67357" y="47830"/>
                </a:lnTo>
                <a:close/>
                <a:moveTo>
                  <a:pt x="65093" y="48396"/>
                </a:moveTo>
                <a:lnTo>
                  <a:pt x="65376" y="48490"/>
                </a:lnTo>
                <a:lnTo>
                  <a:pt x="64905" y="49056"/>
                </a:lnTo>
                <a:lnTo>
                  <a:pt x="64622" y="49528"/>
                </a:lnTo>
                <a:lnTo>
                  <a:pt x="64244" y="49811"/>
                </a:lnTo>
                <a:lnTo>
                  <a:pt x="64244" y="49905"/>
                </a:lnTo>
                <a:lnTo>
                  <a:pt x="64056" y="49905"/>
                </a:lnTo>
                <a:lnTo>
                  <a:pt x="64056" y="49811"/>
                </a:lnTo>
                <a:lnTo>
                  <a:pt x="64433" y="49150"/>
                </a:lnTo>
                <a:lnTo>
                  <a:pt x="64622" y="48867"/>
                </a:lnTo>
                <a:lnTo>
                  <a:pt x="64905" y="48584"/>
                </a:lnTo>
                <a:lnTo>
                  <a:pt x="65093" y="48396"/>
                </a:lnTo>
                <a:close/>
                <a:moveTo>
                  <a:pt x="6981" y="52452"/>
                </a:moveTo>
                <a:lnTo>
                  <a:pt x="7170" y="53112"/>
                </a:lnTo>
                <a:lnTo>
                  <a:pt x="7075" y="53018"/>
                </a:lnTo>
                <a:lnTo>
                  <a:pt x="6981" y="52641"/>
                </a:lnTo>
                <a:lnTo>
                  <a:pt x="6981" y="52452"/>
                </a:lnTo>
                <a:close/>
                <a:moveTo>
                  <a:pt x="7736" y="54339"/>
                </a:moveTo>
                <a:lnTo>
                  <a:pt x="7641" y="54433"/>
                </a:lnTo>
                <a:lnTo>
                  <a:pt x="7641" y="54339"/>
                </a:lnTo>
                <a:close/>
                <a:moveTo>
                  <a:pt x="61225" y="55094"/>
                </a:moveTo>
                <a:lnTo>
                  <a:pt x="61037" y="55377"/>
                </a:lnTo>
                <a:lnTo>
                  <a:pt x="60754" y="55471"/>
                </a:lnTo>
                <a:lnTo>
                  <a:pt x="60754" y="55471"/>
                </a:lnTo>
                <a:lnTo>
                  <a:pt x="60942" y="55282"/>
                </a:lnTo>
                <a:lnTo>
                  <a:pt x="61225" y="55094"/>
                </a:lnTo>
                <a:close/>
                <a:moveTo>
                  <a:pt x="6132" y="53867"/>
                </a:moveTo>
                <a:lnTo>
                  <a:pt x="7358" y="55377"/>
                </a:lnTo>
                <a:lnTo>
                  <a:pt x="7641" y="55471"/>
                </a:lnTo>
                <a:lnTo>
                  <a:pt x="7641" y="55471"/>
                </a:lnTo>
                <a:lnTo>
                  <a:pt x="7641" y="55471"/>
                </a:lnTo>
                <a:lnTo>
                  <a:pt x="7830" y="55565"/>
                </a:lnTo>
                <a:lnTo>
                  <a:pt x="8302" y="56414"/>
                </a:lnTo>
                <a:lnTo>
                  <a:pt x="7170" y="55471"/>
                </a:lnTo>
                <a:lnTo>
                  <a:pt x="6509" y="54622"/>
                </a:lnTo>
                <a:lnTo>
                  <a:pt x="6226" y="54245"/>
                </a:lnTo>
                <a:lnTo>
                  <a:pt x="6132" y="53867"/>
                </a:lnTo>
                <a:close/>
                <a:moveTo>
                  <a:pt x="9056" y="56414"/>
                </a:moveTo>
                <a:lnTo>
                  <a:pt x="9245" y="56509"/>
                </a:lnTo>
                <a:lnTo>
                  <a:pt x="9151" y="56509"/>
                </a:lnTo>
                <a:lnTo>
                  <a:pt x="9056" y="56414"/>
                </a:lnTo>
                <a:close/>
                <a:moveTo>
                  <a:pt x="10472" y="56980"/>
                </a:moveTo>
                <a:lnTo>
                  <a:pt x="11321" y="57358"/>
                </a:lnTo>
                <a:lnTo>
                  <a:pt x="11887" y="57735"/>
                </a:lnTo>
                <a:lnTo>
                  <a:pt x="12264" y="58018"/>
                </a:lnTo>
                <a:lnTo>
                  <a:pt x="11604" y="57641"/>
                </a:lnTo>
                <a:lnTo>
                  <a:pt x="11604" y="57641"/>
                </a:lnTo>
                <a:lnTo>
                  <a:pt x="11792" y="58112"/>
                </a:lnTo>
                <a:lnTo>
                  <a:pt x="11604" y="58018"/>
                </a:lnTo>
                <a:lnTo>
                  <a:pt x="11132" y="57452"/>
                </a:lnTo>
                <a:lnTo>
                  <a:pt x="10849" y="57169"/>
                </a:lnTo>
                <a:lnTo>
                  <a:pt x="10472" y="56980"/>
                </a:lnTo>
                <a:close/>
                <a:moveTo>
                  <a:pt x="18019" y="59433"/>
                </a:moveTo>
                <a:lnTo>
                  <a:pt x="18773" y="59810"/>
                </a:lnTo>
                <a:lnTo>
                  <a:pt x="19528" y="60376"/>
                </a:lnTo>
                <a:lnTo>
                  <a:pt x="19056" y="60282"/>
                </a:lnTo>
                <a:lnTo>
                  <a:pt x="18962" y="60188"/>
                </a:lnTo>
                <a:lnTo>
                  <a:pt x="18490" y="59810"/>
                </a:lnTo>
                <a:lnTo>
                  <a:pt x="18019" y="59433"/>
                </a:lnTo>
                <a:close/>
                <a:moveTo>
                  <a:pt x="14528" y="59999"/>
                </a:moveTo>
                <a:lnTo>
                  <a:pt x="14717" y="60093"/>
                </a:lnTo>
                <a:lnTo>
                  <a:pt x="14905" y="60188"/>
                </a:lnTo>
                <a:lnTo>
                  <a:pt x="15188" y="60471"/>
                </a:lnTo>
                <a:lnTo>
                  <a:pt x="15283" y="60565"/>
                </a:lnTo>
                <a:lnTo>
                  <a:pt x="15188" y="60565"/>
                </a:lnTo>
                <a:lnTo>
                  <a:pt x="14528" y="59999"/>
                </a:lnTo>
                <a:close/>
                <a:moveTo>
                  <a:pt x="49339" y="60188"/>
                </a:moveTo>
                <a:lnTo>
                  <a:pt x="48395" y="60565"/>
                </a:lnTo>
                <a:lnTo>
                  <a:pt x="47924" y="60754"/>
                </a:lnTo>
                <a:lnTo>
                  <a:pt x="47452" y="60754"/>
                </a:lnTo>
                <a:lnTo>
                  <a:pt x="47924" y="60471"/>
                </a:lnTo>
                <a:lnTo>
                  <a:pt x="48301" y="60282"/>
                </a:lnTo>
                <a:lnTo>
                  <a:pt x="49056" y="60188"/>
                </a:lnTo>
                <a:close/>
                <a:moveTo>
                  <a:pt x="19245" y="60565"/>
                </a:moveTo>
                <a:lnTo>
                  <a:pt x="19811" y="60659"/>
                </a:lnTo>
                <a:lnTo>
                  <a:pt x="20566" y="61037"/>
                </a:lnTo>
                <a:lnTo>
                  <a:pt x="20566" y="61037"/>
                </a:lnTo>
                <a:lnTo>
                  <a:pt x="19811" y="60848"/>
                </a:lnTo>
                <a:lnTo>
                  <a:pt x="19245" y="60565"/>
                </a:lnTo>
                <a:close/>
                <a:moveTo>
                  <a:pt x="47075" y="61226"/>
                </a:moveTo>
                <a:lnTo>
                  <a:pt x="46792" y="61414"/>
                </a:lnTo>
                <a:lnTo>
                  <a:pt x="46697" y="61509"/>
                </a:lnTo>
                <a:lnTo>
                  <a:pt x="46792" y="61603"/>
                </a:lnTo>
                <a:lnTo>
                  <a:pt x="47263" y="61603"/>
                </a:lnTo>
                <a:lnTo>
                  <a:pt x="47641" y="61509"/>
                </a:lnTo>
                <a:lnTo>
                  <a:pt x="46886" y="61792"/>
                </a:lnTo>
                <a:lnTo>
                  <a:pt x="46131" y="61886"/>
                </a:lnTo>
                <a:lnTo>
                  <a:pt x="46131" y="61980"/>
                </a:lnTo>
                <a:lnTo>
                  <a:pt x="46037" y="61980"/>
                </a:lnTo>
                <a:lnTo>
                  <a:pt x="45660" y="61697"/>
                </a:lnTo>
                <a:lnTo>
                  <a:pt x="46320" y="61320"/>
                </a:lnTo>
                <a:lnTo>
                  <a:pt x="47075" y="61226"/>
                </a:lnTo>
                <a:close/>
                <a:moveTo>
                  <a:pt x="24151" y="63678"/>
                </a:moveTo>
                <a:lnTo>
                  <a:pt x="24905" y="63961"/>
                </a:lnTo>
                <a:lnTo>
                  <a:pt x="25754" y="64244"/>
                </a:lnTo>
                <a:lnTo>
                  <a:pt x="25188" y="64244"/>
                </a:lnTo>
                <a:lnTo>
                  <a:pt x="24151" y="64150"/>
                </a:lnTo>
                <a:lnTo>
                  <a:pt x="23773" y="64056"/>
                </a:lnTo>
                <a:lnTo>
                  <a:pt x="23585" y="63961"/>
                </a:lnTo>
                <a:lnTo>
                  <a:pt x="23585" y="63867"/>
                </a:lnTo>
                <a:lnTo>
                  <a:pt x="23585" y="63773"/>
                </a:lnTo>
                <a:lnTo>
                  <a:pt x="24151" y="63678"/>
                </a:lnTo>
                <a:close/>
                <a:moveTo>
                  <a:pt x="34811" y="64622"/>
                </a:moveTo>
                <a:lnTo>
                  <a:pt x="35094" y="64810"/>
                </a:lnTo>
                <a:lnTo>
                  <a:pt x="35377" y="64905"/>
                </a:lnTo>
                <a:lnTo>
                  <a:pt x="34622" y="64999"/>
                </a:lnTo>
                <a:lnTo>
                  <a:pt x="34056" y="64999"/>
                </a:lnTo>
                <a:lnTo>
                  <a:pt x="34056" y="64905"/>
                </a:lnTo>
                <a:lnTo>
                  <a:pt x="34811" y="64622"/>
                </a:lnTo>
                <a:close/>
                <a:moveTo>
                  <a:pt x="46414" y="63773"/>
                </a:moveTo>
                <a:lnTo>
                  <a:pt x="46131" y="64056"/>
                </a:lnTo>
                <a:lnTo>
                  <a:pt x="44433" y="64716"/>
                </a:lnTo>
                <a:lnTo>
                  <a:pt x="43962" y="64905"/>
                </a:lnTo>
                <a:lnTo>
                  <a:pt x="44150" y="64810"/>
                </a:lnTo>
                <a:lnTo>
                  <a:pt x="42641" y="64999"/>
                </a:lnTo>
                <a:lnTo>
                  <a:pt x="42924" y="64810"/>
                </a:lnTo>
                <a:lnTo>
                  <a:pt x="43207" y="64622"/>
                </a:lnTo>
                <a:lnTo>
                  <a:pt x="42358" y="64905"/>
                </a:lnTo>
                <a:lnTo>
                  <a:pt x="43113" y="64622"/>
                </a:lnTo>
                <a:lnTo>
                  <a:pt x="45377" y="63867"/>
                </a:lnTo>
                <a:lnTo>
                  <a:pt x="44999" y="64150"/>
                </a:lnTo>
                <a:lnTo>
                  <a:pt x="44622" y="64433"/>
                </a:lnTo>
                <a:lnTo>
                  <a:pt x="46414" y="63773"/>
                </a:lnTo>
                <a:close/>
                <a:moveTo>
                  <a:pt x="39905" y="64622"/>
                </a:moveTo>
                <a:lnTo>
                  <a:pt x="39811" y="64716"/>
                </a:lnTo>
                <a:lnTo>
                  <a:pt x="39622" y="64810"/>
                </a:lnTo>
                <a:lnTo>
                  <a:pt x="38962" y="64999"/>
                </a:lnTo>
                <a:lnTo>
                  <a:pt x="38207" y="65093"/>
                </a:lnTo>
                <a:lnTo>
                  <a:pt x="37641" y="65093"/>
                </a:lnTo>
                <a:lnTo>
                  <a:pt x="39056" y="64810"/>
                </a:lnTo>
                <a:lnTo>
                  <a:pt x="39528" y="64716"/>
                </a:lnTo>
                <a:lnTo>
                  <a:pt x="39905" y="64622"/>
                </a:lnTo>
                <a:close/>
                <a:moveTo>
                  <a:pt x="42829" y="64056"/>
                </a:moveTo>
                <a:lnTo>
                  <a:pt x="42452" y="64244"/>
                </a:lnTo>
                <a:lnTo>
                  <a:pt x="42263" y="64433"/>
                </a:lnTo>
                <a:lnTo>
                  <a:pt x="41980" y="64622"/>
                </a:lnTo>
                <a:lnTo>
                  <a:pt x="41886" y="64999"/>
                </a:lnTo>
                <a:lnTo>
                  <a:pt x="42263" y="64999"/>
                </a:lnTo>
                <a:lnTo>
                  <a:pt x="40094" y="65282"/>
                </a:lnTo>
                <a:lnTo>
                  <a:pt x="40848" y="64999"/>
                </a:lnTo>
                <a:lnTo>
                  <a:pt x="41131" y="64810"/>
                </a:lnTo>
                <a:lnTo>
                  <a:pt x="41131" y="64716"/>
                </a:lnTo>
                <a:lnTo>
                  <a:pt x="41037" y="64622"/>
                </a:lnTo>
                <a:lnTo>
                  <a:pt x="40754" y="64622"/>
                </a:lnTo>
                <a:lnTo>
                  <a:pt x="40282" y="64527"/>
                </a:lnTo>
                <a:lnTo>
                  <a:pt x="40188" y="64433"/>
                </a:lnTo>
                <a:lnTo>
                  <a:pt x="41509" y="64339"/>
                </a:lnTo>
                <a:lnTo>
                  <a:pt x="42829" y="64056"/>
                </a:lnTo>
                <a:close/>
                <a:moveTo>
                  <a:pt x="15660" y="60376"/>
                </a:moveTo>
                <a:lnTo>
                  <a:pt x="16887" y="61131"/>
                </a:lnTo>
                <a:lnTo>
                  <a:pt x="17924" y="62075"/>
                </a:lnTo>
                <a:lnTo>
                  <a:pt x="17924" y="61792"/>
                </a:lnTo>
                <a:lnTo>
                  <a:pt x="17830" y="61603"/>
                </a:lnTo>
                <a:lnTo>
                  <a:pt x="19056" y="61980"/>
                </a:lnTo>
                <a:lnTo>
                  <a:pt x="20283" y="62358"/>
                </a:lnTo>
                <a:lnTo>
                  <a:pt x="20849" y="62546"/>
                </a:lnTo>
                <a:lnTo>
                  <a:pt x="21415" y="62735"/>
                </a:lnTo>
                <a:lnTo>
                  <a:pt x="21886" y="63018"/>
                </a:lnTo>
                <a:lnTo>
                  <a:pt x="22358" y="63395"/>
                </a:lnTo>
                <a:lnTo>
                  <a:pt x="21509" y="63301"/>
                </a:lnTo>
                <a:lnTo>
                  <a:pt x="22547" y="63867"/>
                </a:lnTo>
                <a:lnTo>
                  <a:pt x="23868" y="64339"/>
                </a:lnTo>
                <a:lnTo>
                  <a:pt x="25471" y="64905"/>
                </a:lnTo>
                <a:lnTo>
                  <a:pt x="27169" y="65282"/>
                </a:lnTo>
                <a:lnTo>
                  <a:pt x="26603" y="65282"/>
                </a:lnTo>
                <a:lnTo>
                  <a:pt x="27075" y="65942"/>
                </a:lnTo>
                <a:lnTo>
                  <a:pt x="26886" y="65942"/>
                </a:lnTo>
                <a:lnTo>
                  <a:pt x="26603" y="65848"/>
                </a:lnTo>
                <a:lnTo>
                  <a:pt x="25849" y="65659"/>
                </a:lnTo>
                <a:lnTo>
                  <a:pt x="25283" y="65471"/>
                </a:lnTo>
                <a:lnTo>
                  <a:pt x="25188" y="65376"/>
                </a:lnTo>
                <a:lnTo>
                  <a:pt x="25754" y="65376"/>
                </a:lnTo>
                <a:lnTo>
                  <a:pt x="26226" y="65471"/>
                </a:lnTo>
                <a:lnTo>
                  <a:pt x="26320" y="65282"/>
                </a:lnTo>
                <a:lnTo>
                  <a:pt x="26320" y="65188"/>
                </a:lnTo>
                <a:lnTo>
                  <a:pt x="26226" y="65093"/>
                </a:lnTo>
                <a:lnTo>
                  <a:pt x="25660" y="65093"/>
                </a:lnTo>
                <a:lnTo>
                  <a:pt x="25188" y="65188"/>
                </a:lnTo>
                <a:lnTo>
                  <a:pt x="24528" y="65376"/>
                </a:lnTo>
                <a:lnTo>
                  <a:pt x="24528" y="65376"/>
                </a:lnTo>
                <a:lnTo>
                  <a:pt x="25000" y="65093"/>
                </a:lnTo>
                <a:lnTo>
                  <a:pt x="23679" y="64905"/>
                </a:lnTo>
                <a:lnTo>
                  <a:pt x="22547" y="64716"/>
                </a:lnTo>
                <a:lnTo>
                  <a:pt x="21603" y="64339"/>
                </a:lnTo>
                <a:lnTo>
                  <a:pt x="20660" y="63867"/>
                </a:lnTo>
                <a:lnTo>
                  <a:pt x="20943" y="63867"/>
                </a:lnTo>
                <a:lnTo>
                  <a:pt x="20377" y="63773"/>
                </a:lnTo>
                <a:lnTo>
                  <a:pt x="19339" y="63678"/>
                </a:lnTo>
                <a:lnTo>
                  <a:pt x="18868" y="63490"/>
                </a:lnTo>
                <a:lnTo>
                  <a:pt x="18396" y="63301"/>
                </a:lnTo>
                <a:lnTo>
                  <a:pt x="18585" y="63207"/>
                </a:lnTo>
                <a:lnTo>
                  <a:pt x="18868" y="63301"/>
                </a:lnTo>
                <a:lnTo>
                  <a:pt x="18019" y="62735"/>
                </a:lnTo>
                <a:lnTo>
                  <a:pt x="16981" y="62075"/>
                </a:lnTo>
                <a:lnTo>
                  <a:pt x="14811" y="60471"/>
                </a:lnTo>
                <a:lnTo>
                  <a:pt x="16415" y="61414"/>
                </a:lnTo>
                <a:lnTo>
                  <a:pt x="15660" y="60376"/>
                </a:lnTo>
                <a:close/>
                <a:moveTo>
                  <a:pt x="28867" y="65659"/>
                </a:moveTo>
                <a:lnTo>
                  <a:pt x="30660" y="65942"/>
                </a:lnTo>
                <a:lnTo>
                  <a:pt x="32547" y="66131"/>
                </a:lnTo>
                <a:lnTo>
                  <a:pt x="32075" y="66225"/>
                </a:lnTo>
                <a:lnTo>
                  <a:pt x="31320" y="66225"/>
                </a:lnTo>
                <a:lnTo>
                  <a:pt x="30566" y="66131"/>
                </a:lnTo>
                <a:lnTo>
                  <a:pt x="28867" y="65659"/>
                </a:lnTo>
                <a:close/>
                <a:moveTo>
                  <a:pt x="39150" y="0"/>
                </a:moveTo>
                <a:lnTo>
                  <a:pt x="39528" y="283"/>
                </a:lnTo>
                <a:lnTo>
                  <a:pt x="39622" y="378"/>
                </a:lnTo>
                <a:lnTo>
                  <a:pt x="41509" y="1038"/>
                </a:lnTo>
                <a:lnTo>
                  <a:pt x="40943" y="1132"/>
                </a:lnTo>
                <a:lnTo>
                  <a:pt x="40282" y="1227"/>
                </a:lnTo>
                <a:lnTo>
                  <a:pt x="38962" y="1038"/>
                </a:lnTo>
                <a:lnTo>
                  <a:pt x="37547" y="849"/>
                </a:lnTo>
                <a:lnTo>
                  <a:pt x="36320" y="661"/>
                </a:lnTo>
                <a:lnTo>
                  <a:pt x="36415" y="755"/>
                </a:lnTo>
                <a:lnTo>
                  <a:pt x="36415" y="849"/>
                </a:lnTo>
                <a:lnTo>
                  <a:pt x="35943" y="944"/>
                </a:lnTo>
                <a:lnTo>
                  <a:pt x="34150" y="1132"/>
                </a:lnTo>
                <a:lnTo>
                  <a:pt x="31698" y="1132"/>
                </a:lnTo>
                <a:lnTo>
                  <a:pt x="30660" y="1227"/>
                </a:lnTo>
                <a:lnTo>
                  <a:pt x="29716" y="1321"/>
                </a:lnTo>
                <a:lnTo>
                  <a:pt x="30377" y="1416"/>
                </a:lnTo>
                <a:lnTo>
                  <a:pt x="31037" y="1510"/>
                </a:lnTo>
                <a:lnTo>
                  <a:pt x="30094" y="1699"/>
                </a:lnTo>
                <a:lnTo>
                  <a:pt x="28773" y="2076"/>
                </a:lnTo>
                <a:lnTo>
                  <a:pt x="27924" y="2359"/>
                </a:lnTo>
                <a:lnTo>
                  <a:pt x="27924" y="2453"/>
                </a:lnTo>
                <a:lnTo>
                  <a:pt x="28207" y="2453"/>
                </a:lnTo>
                <a:lnTo>
                  <a:pt x="26509" y="3019"/>
                </a:lnTo>
                <a:lnTo>
                  <a:pt x="26792" y="2831"/>
                </a:lnTo>
                <a:lnTo>
                  <a:pt x="26792" y="2831"/>
                </a:lnTo>
                <a:lnTo>
                  <a:pt x="25660" y="2925"/>
                </a:lnTo>
                <a:lnTo>
                  <a:pt x="25754" y="2831"/>
                </a:lnTo>
                <a:lnTo>
                  <a:pt x="25377" y="2925"/>
                </a:lnTo>
                <a:lnTo>
                  <a:pt x="24905" y="3208"/>
                </a:lnTo>
                <a:lnTo>
                  <a:pt x="24056" y="3774"/>
                </a:lnTo>
                <a:lnTo>
                  <a:pt x="22264" y="4340"/>
                </a:lnTo>
                <a:lnTo>
                  <a:pt x="20471" y="5095"/>
                </a:lnTo>
                <a:lnTo>
                  <a:pt x="18679" y="5755"/>
                </a:lnTo>
                <a:lnTo>
                  <a:pt x="16981" y="6604"/>
                </a:lnTo>
                <a:lnTo>
                  <a:pt x="17453" y="6604"/>
                </a:lnTo>
                <a:lnTo>
                  <a:pt x="17830" y="6415"/>
                </a:lnTo>
                <a:lnTo>
                  <a:pt x="18868" y="6038"/>
                </a:lnTo>
                <a:lnTo>
                  <a:pt x="19905" y="5661"/>
                </a:lnTo>
                <a:lnTo>
                  <a:pt x="20377" y="5472"/>
                </a:lnTo>
                <a:lnTo>
                  <a:pt x="20943" y="5378"/>
                </a:lnTo>
                <a:lnTo>
                  <a:pt x="20943" y="5378"/>
                </a:lnTo>
                <a:lnTo>
                  <a:pt x="19528" y="6038"/>
                </a:lnTo>
                <a:lnTo>
                  <a:pt x="19528" y="6038"/>
                </a:lnTo>
                <a:lnTo>
                  <a:pt x="20094" y="5944"/>
                </a:lnTo>
                <a:lnTo>
                  <a:pt x="18396" y="7076"/>
                </a:lnTo>
                <a:lnTo>
                  <a:pt x="20849" y="6038"/>
                </a:lnTo>
                <a:lnTo>
                  <a:pt x="23396" y="5095"/>
                </a:lnTo>
                <a:lnTo>
                  <a:pt x="26037" y="4246"/>
                </a:lnTo>
                <a:lnTo>
                  <a:pt x="28679" y="3397"/>
                </a:lnTo>
                <a:lnTo>
                  <a:pt x="28301" y="3491"/>
                </a:lnTo>
                <a:lnTo>
                  <a:pt x="28773" y="3208"/>
                </a:lnTo>
                <a:lnTo>
                  <a:pt x="30283" y="2736"/>
                </a:lnTo>
                <a:lnTo>
                  <a:pt x="29905" y="2831"/>
                </a:lnTo>
                <a:lnTo>
                  <a:pt x="29056" y="2831"/>
                </a:lnTo>
                <a:lnTo>
                  <a:pt x="28584" y="2642"/>
                </a:lnTo>
                <a:lnTo>
                  <a:pt x="30566" y="2548"/>
                </a:lnTo>
                <a:lnTo>
                  <a:pt x="32641" y="2548"/>
                </a:lnTo>
                <a:lnTo>
                  <a:pt x="37264" y="2831"/>
                </a:lnTo>
                <a:lnTo>
                  <a:pt x="39528" y="3019"/>
                </a:lnTo>
                <a:lnTo>
                  <a:pt x="43490" y="3019"/>
                </a:lnTo>
                <a:lnTo>
                  <a:pt x="44339" y="2831"/>
                </a:lnTo>
                <a:lnTo>
                  <a:pt x="45094" y="2736"/>
                </a:lnTo>
                <a:lnTo>
                  <a:pt x="45943" y="3114"/>
                </a:lnTo>
                <a:lnTo>
                  <a:pt x="46886" y="3397"/>
                </a:lnTo>
                <a:lnTo>
                  <a:pt x="48678" y="3963"/>
                </a:lnTo>
                <a:lnTo>
                  <a:pt x="50565" y="4434"/>
                </a:lnTo>
                <a:lnTo>
                  <a:pt x="51509" y="4717"/>
                </a:lnTo>
                <a:lnTo>
                  <a:pt x="52358" y="5189"/>
                </a:lnTo>
                <a:lnTo>
                  <a:pt x="51792" y="4812"/>
                </a:lnTo>
                <a:lnTo>
                  <a:pt x="53584" y="5849"/>
                </a:lnTo>
                <a:lnTo>
                  <a:pt x="55376" y="6981"/>
                </a:lnTo>
                <a:lnTo>
                  <a:pt x="56320" y="7642"/>
                </a:lnTo>
                <a:lnTo>
                  <a:pt x="57169" y="8302"/>
                </a:lnTo>
                <a:lnTo>
                  <a:pt x="57924" y="9057"/>
                </a:lnTo>
                <a:lnTo>
                  <a:pt x="58678" y="9906"/>
                </a:lnTo>
                <a:lnTo>
                  <a:pt x="62357" y="14057"/>
                </a:lnTo>
                <a:lnTo>
                  <a:pt x="64622" y="16887"/>
                </a:lnTo>
                <a:lnTo>
                  <a:pt x="66697" y="19623"/>
                </a:lnTo>
                <a:lnTo>
                  <a:pt x="66603" y="19151"/>
                </a:lnTo>
                <a:lnTo>
                  <a:pt x="66603" y="18774"/>
                </a:lnTo>
                <a:lnTo>
                  <a:pt x="67357" y="20472"/>
                </a:lnTo>
                <a:lnTo>
                  <a:pt x="68772" y="23962"/>
                </a:lnTo>
                <a:lnTo>
                  <a:pt x="68867" y="24151"/>
                </a:lnTo>
                <a:lnTo>
                  <a:pt x="69810" y="26792"/>
                </a:lnTo>
                <a:lnTo>
                  <a:pt x="70565" y="29245"/>
                </a:lnTo>
                <a:lnTo>
                  <a:pt x="70754" y="30283"/>
                </a:lnTo>
                <a:lnTo>
                  <a:pt x="70848" y="31037"/>
                </a:lnTo>
                <a:lnTo>
                  <a:pt x="70848" y="31604"/>
                </a:lnTo>
                <a:lnTo>
                  <a:pt x="70754" y="31792"/>
                </a:lnTo>
                <a:lnTo>
                  <a:pt x="70565" y="31887"/>
                </a:lnTo>
                <a:lnTo>
                  <a:pt x="69433" y="36698"/>
                </a:lnTo>
                <a:lnTo>
                  <a:pt x="68206" y="41698"/>
                </a:lnTo>
                <a:lnTo>
                  <a:pt x="68584" y="41037"/>
                </a:lnTo>
                <a:lnTo>
                  <a:pt x="68961" y="40188"/>
                </a:lnTo>
                <a:lnTo>
                  <a:pt x="69244" y="40471"/>
                </a:lnTo>
                <a:lnTo>
                  <a:pt x="69244" y="40849"/>
                </a:lnTo>
                <a:lnTo>
                  <a:pt x="69244" y="41226"/>
                </a:lnTo>
                <a:lnTo>
                  <a:pt x="69055" y="41698"/>
                </a:lnTo>
                <a:lnTo>
                  <a:pt x="68489" y="42924"/>
                </a:lnTo>
                <a:lnTo>
                  <a:pt x="67735" y="44150"/>
                </a:lnTo>
                <a:lnTo>
                  <a:pt x="66791" y="45377"/>
                </a:lnTo>
                <a:lnTo>
                  <a:pt x="65942" y="46509"/>
                </a:lnTo>
                <a:lnTo>
                  <a:pt x="64716" y="47924"/>
                </a:lnTo>
                <a:lnTo>
                  <a:pt x="65565" y="47641"/>
                </a:lnTo>
                <a:lnTo>
                  <a:pt x="65093" y="48301"/>
                </a:lnTo>
                <a:lnTo>
                  <a:pt x="64433" y="48962"/>
                </a:lnTo>
                <a:lnTo>
                  <a:pt x="63112" y="50188"/>
                </a:lnTo>
                <a:lnTo>
                  <a:pt x="63678" y="48962"/>
                </a:lnTo>
                <a:lnTo>
                  <a:pt x="64244" y="47641"/>
                </a:lnTo>
                <a:lnTo>
                  <a:pt x="65754" y="44811"/>
                </a:lnTo>
                <a:lnTo>
                  <a:pt x="67169" y="42169"/>
                </a:lnTo>
                <a:lnTo>
                  <a:pt x="67735" y="41037"/>
                </a:lnTo>
                <a:lnTo>
                  <a:pt x="68206" y="40094"/>
                </a:lnTo>
                <a:lnTo>
                  <a:pt x="68206" y="39811"/>
                </a:lnTo>
                <a:lnTo>
                  <a:pt x="68301" y="39622"/>
                </a:lnTo>
                <a:lnTo>
                  <a:pt x="68301" y="39717"/>
                </a:lnTo>
                <a:lnTo>
                  <a:pt x="68395" y="39339"/>
                </a:lnTo>
                <a:lnTo>
                  <a:pt x="68772" y="37735"/>
                </a:lnTo>
                <a:lnTo>
                  <a:pt x="69055" y="36037"/>
                </a:lnTo>
                <a:lnTo>
                  <a:pt x="69150" y="32924"/>
                </a:lnTo>
                <a:lnTo>
                  <a:pt x="69150" y="30849"/>
                </a:lnTo>
                <a:lnTo>
                  <a:pt x="69150" y="28679"/>
                </a:lnTo>
                <a:lnTo>
                  <a:pt x="68961" y="28773"/>
                </a:lnTo>
                <a:lnTo>
                  <a:pt x="68961" y="29056"/>
                </a:lnTo>
                <a:lnTo>
                  <a:pt x="68678" y="28302"/>
                </a:lnTo>
                <a:lnTo>
                  <a:pt x="68395" y="27453"/>
                </a:lnTo>
                <a:lnTo>
                  <a:pt x="68018" y="25755"/>
                </a:lnTo>
                <a:lnTo>
                  <a:pt x="67923" y="25283"/>
                </a:lnTo>
                <a:lnTo>
                  <a:pt x="67923" y="25472"/>
                </a:lnTo>
                <a:lnTo>
                  <a:pt x="67546" y="24906"/>
                </a:lnTo>
                <a:lnTo>
                  <a:pt x="67074" y="24245"/>
                </a:lnTo>
                <a:lnTo>
                  <a:pt x="66980" y="24057"/>
                </a:lnTo>
                <a:lnTo>
                  <a:pt x="65471" y="22264"/>
                </a:lnTo>
                <a:lnTo>
                  <a:pt x="64810" y="21415"/>
                </a:lnTo>
                <a:lnTo>
                  <a:pt x="64339" y="20755"/>
                </a:lnTo>
                <a:lnTo>
                  <a:pt x="64622" y="20943"/>
                </a:lnTo>
                <a:lnTo>
                  <a:pt x="64527" y="20755"/>
                </a:lnTo>
                <a:lnTo>
                  <a:pt x="64339" y="20472"/>
                </a:lnTo>
                <a:lnTo>
                  <a:pt x="63301" y="19434"/>
                </a:lnTo>
                <a:lnTo>
                  <a:pt x="62357" y="18585"/>
                </a:lnTo>
                <a:lnTo>
                  <a:pt x="62452" y="18679"/>
                </a:lnTo>
                <a:lnTo>
                  <a:pt x="62357" y="18868"/>
                </a:lnTo>
                <a:lnTo>
                  <a:pt x="61508" y="18019"/>
                </a:lnTo>
                <a:lnTo>
                  <a:pt x="61791" y="18396"/>
                </a:lnTo>
                <a:lnTo>
                  <a:pt x="60848" y="17547"/>
                </a:lnTo>
                <a:lnTo>
                  <a:pt x="60471" y="17076"/>
                </a:lnTo>
                <a:lnTo>
                  <a:pt x="60471" y="16981"/>
                </a:lnTo>
                <a:lnTo>
                  <a:pt x="60565" y="17076"/>
                </a:lnTo>
                <a:lnTo>
                  <a:pt x="61225" y="17547"/>
                </a:lnTo>
                <a:lnTo>
                  <a:pt x="58961" y="15566"/>
                </a:lnTo>
                <a:lnTo>
                  <a:pt x="59527" y="16227"/>
                </a:lnTo>
                <a:lnTo>
                  <a:pt x="58584" y="15566"/>
                </a:lnTo>
                <a:lnTo>
                  <a:pt x="57641" y="14906"/>
                </a:lnTo>
                <a:lnTo>
                  <a:pt x="57546" y="15000"/>
                </a:lnTo>
                <a:lnTo>
                  <a:pt x="57452" y="15094"/>
                </a:lnTo>
                <a:lnTo>
                  <a:pt x="58301" y="15660"/>
                </a:lnTo>
                <a:lnTo>
                  <a:pt x="59056" y="16227"/>
                </a:lnTo>
                <a:lnTo>
                  <a:pt x="60471" y="17547"/>
                </a:lnTo>
                <a:lnTo>
                  <a:pt x="61886" y="18774"/>
                </a:lnTo>
                <a:lnTo>
                  <a:pt x="62640" y="19340"/>
                </a:lnTo>
                <a:lnTo>
                  <a:pt x="63395" y="19906"/>
                </a:lnTo>
                <a:lnTo>
                  <a:pt x="62829" y="19528"/>
                </a:lnTo>
                <a:lnTo>
                  <a:pt x="62074" y="19057"/>
                </a:lnTo>
                <a:lnTo>
                  <a:pt x="62074" y="19245"/>
                </a:lnTo>
                <a:lnTo>
                  <a:pt x="62357" y="19717"/>
                </a:lnTo>
                <a:lnTo>
                  <a:pt x="63584" y="21415"/>
                </a:lnTo>
                <a:lnTo>
                  <a:pt x="65093" y="23207"/>
                </a:lnTo>
                <a:lnTo>
                  <a:pt x="65754" y="23962"/>
                </a:lnTo>
                <a:lnTo>
                  <a:pt x="66225" y="24434"/>
                </a:lnTo>
                <a:lnTo>
                  <a:pt x="66414" y="24528"/>
                </a:lnTo>
                <a:lnTo>
                  <a:pt x="66320" y="24057"/>
                </a:lnTo>
                <a:lnTo>
                  <a:pt x="66697" y="24906"/>
                </a:lnTo>
                <a:lnTo>
                  <a:pt x="67074" y="26038"/>
                </a:lnTo>
                <a:lnTo>
                  <a:pt x="66414" y="24811"/>
                </a:lnTo>
                <a:lnTo>
                  <a:pt x="66791" y="25566"/>
                </a:lnTo>
                <a:lnTo>
                  <a:pt x="67169" y="26321"/>
                </a:lnTo>
                <a:lnTo>
                  <a:pt x="67263" y="26415"/>
                </a:lnTo>
                <a:lnTo>
                  <a:pt x="67923" y="28679"/>
                </a:lnTo>
                <a:lnTo>
                  <a:pt x="68206" y="29339"/>
                </a:lnTo>
                <a:lnTo>
                  <a:pt x="68678" y="30471"/>
                </a:lnTo>
                <a:lnTo>
                  <a:pt x="68772" y="30660"/>
                </a:lnTo>
                <a:lnTo>
                  <a:pt x="68678" y="30660"/>
                </a:lnTo>
                <a:lnTo>
                  <a:pt x="68395" y="30377"/>
                </a:lnTo>
                <a:lnTo>
                  <a:pt x="68206" y="30094"/>
                </a:lnTo>
                <a:lnTo>
                  <a:pt x="68206" y="30566"/>
                </a:lnTo>
                <a:lnTo>
                  <a:pt x="68301" y="31037"/>
                </a:lnTo>
                <a:lnTo>
                  <a:pt x="68395" y="31509"/>
                </a:lnTo>
                <a:lnTo>
                  <a:pt x="68395" y="31887"/>
                </a:lnTo>
                <a:lnTo>
                  <a:pt x="68301" y="31792"/>
                </a:lnTo>
                <a:lnTo>
                  <a:pt x="68301" y="31698"/>
                </a:lnTo>
                <a:lnTo>
                  <a:pt x="68301" y="31415"/>
                </a:lnTo>
                <a:lnTo>
                  <a:pt x="68018" y="30094"/>
                </a:lnTo>
                <a:lnTo>
                  <a:pt x="67735" y="28868"/>
                </a:lnTo>
                <a:lnTo>
                  <a:pt x="68112" y="31698"/>
                </a:lnTo>
                <a:lnTo>
                  <a:pt x="68206" y="33113"/>
                </a:lnTo>
                <a:lnTo>
                  <a:pt x="68206" y="34528"/>
                </a:lnTo>
                <a:lnTo>
                  <a:pt x="68112" y="35943"/>
                </a:lnTo>
                <a:lnTo>
                  <a:pt x="67923" y="37358"/>
                </a:lnTo>
                <a:lnTo>
                  <a:pt x="67546" y="38679"/>
                </a:lnTo>
                <a:lnTo>
                  <a:pt x="67074" y="40000"/>
                </a:lnTo>
                <a:lnTo>
                  <a:pt x="67263" y="39717"/>
                </a:lnTo>
                <a:lnTo>
                  <a:pt x="67357" y="39622"/>
                </a:lnTo>
                <a:lnTo>
                  <a:pt x="67357" y="39717"/>
                </a:lnTo>
                <a:lnTo>
                  <a:pt x="67263" y="40377"/>
                </a:lnTo>
                <a:lnTo>
                  <a:pt x="66980" y="41226"/>
                </a:lnTo>
                <a:lnTo>
                  <a:pt x="66791" y="41509"/>
                </a:lnTo>
                <a:lnTo>
                  <a:pt x="66697" y="41603"/>
                </a:lnTo>
                <a:lnTo>
                  <a:pt x="66414" y="42075"/>
                </a:lnTo>
                <a:lnTo>
                  <a:pt x="65754" y="43962"/>
                </a:lnTo>
                <a:lnTo>
                  <a:pt x="64905" y="46132"/>
                </a:lnTo>
                <a:lnTo>
                  <a:pt x="64150" y="47547"/>
                </a:lnTo>
                <a:lnTo>
                  <a:pt x="63395" y="48867"/>
                </a:lnTo>
                <a:lnTo>
                  <a:pt x="62546" y="50094"/>
                </a:lnTo>
                <a:lnTo>
                  <a:pt x="61697" y="51320"/>
                </a:lnTo>
                <a:lnTo>
                  <a:pt x="60376" y="52452"/>
                </a:lnTo>
                <a:lnTo>
                  <a:pt x="59810" y="53112"/>
                </a:lnTo>
                <a:lnTo>
                  <a:pt x="59244" y="53773"/>
                </a:lnTo>
                <a:lnTo>
                  <a:pt x="59999" y="53301"/>
                </a:lnTo>
                <a:lnTo>
                  <a:pt x="59905" y="53490"/>
                </a:lnTo>
                <a:lnTo>
                  <a:pt x="58018" y="54999"/>
                </a:lnTo>
                <a:lnTo>
                  <a:pt x="57075" y="55660"/>
                </a:lnTo>
                <a:lnTo>
                  <a:pt x="56037" y="56226"/>
                </a:lnTo>
                <a:lnTo>
                  <a:pt x="57924" y="54716"/>
                </a:lnTo>
                <a:lnTo>
                  <a:pt x="58867" y="53867"/>
                </a:lnTo>
                <a:lnTo>
                  <a:pt x="59716" y="53018"/>
                </a:lnTo>
                <a:lnTo>
                  <a:pt x="58961" y="53679"/>
                </a:lnTo>
                <a:lnTo>
                  <a:pt x="58207" y="54245"/>
                </a:lnTo>
                <a:lnTo>
                  <a:pt x="56603" y="55282"/>
                </a:lnTo>
                <a:lnTo>
                  <a:pt x="54905" y="56226"/>
                </a:lnTo>
                <a:lnTo>
                  <a:pt x="53301" y="57263"/>
                </a:lnTo>
                <a:lnTo>
                  <a:pt x="52735" y="57452"/>
                </a:lnTo>
                <a:lnTo>
                  <a:pt x="51509" y="57924"/>
                </a:lnTo>
                <a:lnTo>
                  <a:pt x="47829" y="59527"/>
                </a:lnTo>
                <a:lnTo>
                  <a:pt x="43962" y="61226"/>
                </a:lnTo>
                <a:lnTo>
                  <a:pt x="42358" y="61886"/>
                </a:lnTo>
                <a:lnTo>
                  <a:pt x="41414" y="62169"/>
                </a:lnTo>
                <a:lnTo>
                  <a:pt x="39433" y="62452"/>
                </a:lnTo>
                <a:lnTo>
                  <a:pt x="37169" y="62641"/>
                </a:lnTo>
                <a:lnTo>
                  <a:pt x="33679" y="62829"/>
                </a:lnTo>
                <a:lnTo>
                  <a:pt x="31226" y="62924"/>
                </a:lnTo>
                <a:lnTo>
                  <a:pt x="29528" y="62924"/>
                </a:lnTo>
                <a:lnTo>
                  <a:pt x="28301" y="62735"/>
                </a:lnTo>
                <a:lnTo>
                  <a:pt x="27075" y="62546"/>
                </a:lnTo>
                <a:lnTo>
                  <a:pt x="25754" y="62263"/>
                </a:lnTo>
                <a:lnTo>
                  <a:pt x="24622" y="61886"/>
                </a:lnTo>
                <a:lnTo>
                  <a:pt x="23396" y="61414"/>
                </a:lnTo>
                <a:lnTo>
                  <a:pt x="21320" y="60565"/>
                </a:lnTo>
                <a:lnTo>
                  <a:pt x="21509" y="60754"/>
                </a:lnTo>
                <a:lnTo>
                  <a:pt x="21698" y="60848"/>
                </a:lnTo>
                <a:lnTo>
                  <a:pt x="22169" y="61131"/>
                </a:lnTo>
                <a:lnTo>
                  <a:pt x="21037" y="60659"/>
                </a:lnTo>
                <a:lnTo>
                  <a:pt x="19434" y="59905"/>
                </a:lnTo>
                <a:lnTo>
                  <a:pt x="15754" y="57924"/>
                </a:lnTo>
                <a:lnTo>
                  <a:pt x="12453" y="56037"/>
                </a:lnTo>
                <a:lnTo>
                  <a:pt x="11415" y="55377"/>
                </a:lnTo>
                <a:lnTo>
                  <a:pt x="11226" y="55188"/>
                </a:lnTo>
                <a:lnTo>
                  <a:pt x="11132" y="55094"/>
                </a:lnTo>
                <a:lnTo>
                  <a:pt x="10377" y="54433"/>
                </a:lnTo>
                <a:lnTo>
                  <a:pt x="9717" y="53679"/>
                </a:lnTo>
                <a:lnTo>
                  <a:pt x="9717" y="53962"/>
                </a:lnTo>
                <a:lnTo>
                  <a:pt x="9622" y="54150"/>
                </a:lnTo>
                <a:lnTo>
                  <a:pt x="9528" y="54245"/>
                </a:lnTo>
                <a:lnTo>
                  <a:pt x="9434" y="54245"/>
                </a:lnTo>
                <a:lnTo>
                  <a:pt x="9151" y="54056"/>
                </a:lnTo>
                <a:lnTo>
                  <a:pt x="8868" y="53679"/>
                </a:lnTo>
                <a:lnTo>
                  <a:pt x="8585" y="53301"/>
                </a:lnTo>
                <a:lnTo>
                  <a:pt x="8302" y="52829"/>
                </a:lnTo>
                <a:lnTo>
                  <a:pt x="8302" y="52546"/>
                </a:lnTo>
                <a:lnTo>
                  <a:pt x="8302" y="52452"/>
                </a:lnTo>
                <a:lnTo>
                  <a:pt x="8396" y="52452"/>
                </a:lnTo>
                <a:lnTo>
                  <a:pt x="7924" y="52263"/>
                </a:lnTo>
                <a:lnTo>
                  <a:pt x="7358" y="51886"/>
                </a:lnTo>
                <a:lnTo>
                  <a:pt x="6038" y="50660"/>
                </a:lnTo>
                <a:lnTo>
                  <a:pt x="5849" y="50377"/>
                </a:lnTo>
                <a:lnTo>
                  <a:pt x="5566" y="50094"/>
                </a:lnTo>
                <a:lnTo>
                  <a:pt x="5566" y="50188"/>
                </a:lnTo>
                <a:lnTo>
                  <a:pt x="4811" y="49339"/>
                </a:lnTo>
                <a:lnTo>
                  <a:pt x="4717" y="49150"/>
                </a:lnTo>
                <a:lnTo>
                  <a:pt x="5189" y="49433"/>
                </a:lnTo>
                <a:lnTo>
                  <a:pt x="5377" y="49528"/>
                </a:lnTo>
                <a:lnTo>
                  <a:pt x="5472" y="49716"/>
                </a:lnTo>
                <a:lnTo>
                  <a:pt x="5660" y="50094"/>
                </a:lnTo>
                <a:lnTo>
                  <a:pt x="5377" y="49056"/>
                </a:lnTo>
                <a:lnTo>
                  <a:pt x="5000" y="48113"/>
                </a:lnTo>
                <a:lnTo>
                  <a:pt x="4057" y="45660"/>
                </a:lnTo>
                <a:lnTo>
                  <a:pt x="3585" y="44150"/>
                </a:lnTo>
                <a:lnTo>
                  <a:pt x="3208" y="42358"/>
                </a:lnTo>
                <a:lnTo>
                  <a:pt x="3396" y="42547"/>
                </a:lnTo>
                <a:lnTo>
                  <a:pt x="3491" y="42452"/>
                </a:lnTo>
                <a:lnTo>
                  <a:pt x="3585" y="42547"/>
                </a:lnTo>
                <a:lnTo>
                  <a:pt x="3774" y="42641"/>
                </a:lnTo>
                <a:lnTo>
                  <a:pt x="3679" y="40849"/>
                </a:lnTo>
                <a:lnTo>
                  <a:pt x="3585" y="38962"/>
                </a:lnTo>
                <a:lnTo>
                  <a:pt x="3679" y="37169"/>
                </a:lnTo>
                <a:lnTo>
                  <a:pt x="3774" y="36320"/>
                </a:lnTo>
                <a:lnTo>
                  <a:pt x="4057" y="35566"/>
                </a:lnTo>
                <a:lnTo>
                  <a:pt x="4434" y="33585"/>
                </a:lnTo>
                <a:lnTo>
                  <a:pt x="4434" y="33962"/>
                </a:lnTo>
                <a:lnTo>
                  <a:pt x="4528" y="34245"/>
                </a:lnTo>
                <a:lnTo>
                  <a:pt x="4717" y="32264"/>
                </a:lnTo>
                <a:lnTo>
                  <a:pt x="5189" y="30283"/>
                </a:lnTo>
                <a:lnTo>
                  <a:pt x="5755" y="28302"/>
                </a:lnTo>
                <a:lnTo>
                  <a:pt x="6604" y="26321"/>
                </a:lnTo>
                <a:lnTo>
                  <a:pt x="7453" y="24340"/>
                </a:lnTo>
                <a:lnTo>
                  <a:pt x="8585" y="22547"/>
                </a:lnTo>
                <a:lnTo>
                  <a:pt x="9717" y="20755"/>
                </a:lnTo>
                <a:lnTo>
                  <a:pt x="10943" y="19245"/>
                </a:lnTo>
                <a:lnTo>
                  <a:pt x="10849" y="19057"/>
                </a:lnTo>
                <a:lnTo>
                  <a:pt x="10849" y="18868"/>
                </a:lnTo>
                <a:lnTo>
                  <a:pt x="11132" y="18396"/>
                </a:lnTo>
                <a:lnTo>
                  <a:pt x="11604" y="17830"/>
                </a:lnTo>
                <a:lnTo>
                  <a:pt x="12264" y="17076"/>
                </a:lnTo>
                <a:lnTo>
                  <a:pt x="14151" y="15472"/>
                </a:lnTo>
                <a:lnTo>
                  <a:pt x="16415" y="13585"/>
                </a:lnTo>
                <a:lnTo>
                  <a:pt x="18868" y="11793"/>
                </a:lnTo>
                <a:lnTo>
                  <a:pt x="21226" y="10095"/>
                </a:lnTo>
                <a:lnTo>
                  <a:pt x="23302" y="8868"/>
                </a:lnTo>
                <a:lnTo>
                  <a:pt x="24717" y="8113"/>
                </a:lnTo>
                <a:lnTo>
                  <a:pt x="24245" y="8491"/>
                </a:lnTo>
                <a:lnTo>
                  <a:pt x="23773" y="8774"/>
                </a:lnTo>
                <a:lnTo>
                  <a:pt x="24811" y="8208"/>
                </a:lnTo>
                <a:lnTo>
                  <a:pt x="25566" y="7830"/>
                </a:lnTo>
                <a:lnTo>
                  <a:pt x="27452" y="6981"/>
                </a:lnTo>
                <a:lnTo>
                  <a:pt x="27264" y="6981"/>
                </a:lnTo>
                <a:lnTo>
                  <a:pt x="26981" y="6887"/>
                </a:lnTo>
                <a:lnTo>
                  <a:pt x="27830" y="6604"/>
                </a:lnTo>
                <a:lnTo>
                  <a:pt x="29056" y="6132"/>
                </a:lnTo>
                <a:lnTo>
                  <a:pt x="28679" y="6415"/>
                </a:lnTo>
                <a:lnTo>
                  <a:pt x="29056" y="6510"/>
                </a:lnTo>
                <a:lnTo>
                  <a:pt x="28962" y="6698"/>
                </a:lnTo>
                <a:lnTo>
                  <a:pt x="30283" y="6227"/>
                </a:lnTo>
                <a:lnTo>
                  <a:pt x="31698" y="5755"/>
                </a:lnTo>
                <a:lnTo>
                  <a:pt x="33113" y="5378"/>
                </a:lnTo>
                <a:lnTo>
                  <a:pt x="33867" y="5189"/>
                </a:lnTo>
                <a:lnTo>
                  <a:pt x="34169" y="5151"/>
                </a:lnTo>
                <a:lnTo>
                  <a:pt x="34169" y="5151"/>
                </a:lnTo>
                <a:lnTo>
                  <a:pt x="34905" y="4906"/>
                </a:lnTo>
                <a:lnTo>
                  <a:pt x="35754" y="4812"/>
                </a:lnTo>
                <a:lnTo>
                  <a:pt x="36603" y="4812"/>
                </a:lnTo>
                <a:lnTo>
                  <a:pt x="37547" y="4717"/>
                </a:lnTo>
                <a:lnTo>
                  <a:pt x="37830" y="4717"/>
                </a:lnTo>
                <a:lnTo>
                  <a:pt x="38396" y="4529"/>
                </a:lnTo>
                <a:lnTo>
                  <a:pt x="38867" y="4340"/>
                </a:lnTo>
                <a:lnTo>
                  <a:pt x="38867" y="4623"/>
                </a:lnTo>
                <a:lnTo>
                  <a:pt x="42735" y="4340"/>
                </a:lnTo>
                <a:lnTo>
                  <a:pt x="43207" y="4529"/>
                </a:lnTo>
                <a:lnTo>
                  <a:pt x="43018" y="4529"/>
                </a:lnTo>
                <a:lnTo>
                  <a:pt x="43867" y="4623"/>
                </a:lnTo>
                <a:lnTo>
                  <a:pt x="44811" y="4434"/>
                </a:lnTo>
                <a:lnTo>
                  <a:pt x="45094" y="4717"/>
                </a:lnTo>
                <a:lnTo>
                  <a:pt x="45754" y="4906"/>
                </a:lnTo>
                <a:lnTo>
                  <a:pt x="47546" y="5189"/>
                </a:lnTo>
                <a:lnTo>
                  <a:pt x="49622" y="5566"/>
                </a:lnTo>
                <a:lnTo>
                  <a:pt x="51131" y="5849"/>
                </a:lnTo>
                <a:lnTo>
                  <a:pt x="51131" y="5849"/>
                </a:lnTo>
                <a:lnTo>
                  <a:pt x="49244" y="5095"/>
                </a:lnTo>
                <a:lnTo>
                  <a:pt x="46886" y="4529"/>
                </a:lnTo>
                <a:lnTo>
                  <a:pt x="44433" y="3963"/>
                </a:lnTo>
                <a:lnTo>
                  <a:pt x="41980" y="3491"/>
                </a:lnTo>
                <a:lnTo>
                  <a:pt x="39528" y="3302"/>
                </a:lnTo>
                <a:lnTo>
                  <a:pt x="37358" y="3208"/>
                </a:lnTo>
                <a:lnTo>
                  <a:pt x="36415" y="3208"/>
                </a:lnTo>
                <a:lnTo>
                  <a:pt x="35565" y="3302"/>
                </a:lnTo>
                <a:lnTo>
                  <a:pt x="34811" y="3491"/>
                </a:lnTo>
                <a:lnTo>
                  <a:pt x="34150" y="3680"/>
                </a:lnTo>
                <a:lnTo>
                  <a:pt x="33490" y="3585"/>
                </a:lnTo>
                <a:lnTo>
                  <a:pt x="32830" y="3491"/>
                </a:lnTo>
                <a:lnTo>
                  <a:pt x="31509" y="3585"/>
                </a:lnTo>
                <a:lnTo>
                  <a:pt x="30000" y="3868"/>
                </a:lnTo>
                <a:lnTo>
                  <a:pt x="28490" y="4246"/>
                </a:lnTo>
                <a:lnTo>
                  <a:pt x="26981" y="4812"/>
                </a:lnTo>
                <a:lnTo>
                  <a:pt x="25471" y="5472"/>
                </a:lnTo>
                <a:lnTo>
                  <a:pt x="23868" y="6321"/>
                </a:lnTo>
                <a:lnTo>
                  <a:pt x="22358" y="7170"/>
                </a:lnTo>
                <a:lnTo>
                  <a:pt x="20849" y="8113"/>
                </a:lnTo>
                <a:lnTo>
                  <a:pt x="19339" y="9151"/>
                </a:lnTo>
                <a:lnTo>
                  <a:pt x="17924" y="10283"/>
                </a:lnTo>
                <a:lnTo>
                  <a:pt x="16604" y="11321"/>
                </a:lnTo>
                <a:lnTo>
                  <a:pt x="14056" y="13491"/>
                </a:lnTo>
                <a:lnTo>
                  <a:pt x="12075" y="15472"/>
                </a:lnTo>
                <a:lnTo>
                  <a:pt x="9717" y="18491"/>
                </a:lnTo>
                <a:lnTo>
                  <a:pt x="10000" y="17830"/>
                </a:lnTo>
                <a:lnTo>
                  <a:pt x="10377" y="17264"/>
                </a:lnTo>
                <a:lnTo>
                  <a:pt x="9717" y="18113"/>
                </a:lnTo>
                <a:lnTo>
                  <a:pt x="9056" y="19057"/>
                </a:lnTo>
                <a:lnTo>
                  <a:pt x="9151" y="19245"/>
                </a:lnTo>
                <a:lnTo>
                  <a:pt x="8396" y="20189"/>
                </a:lnTo>
                <a:lnTo>
                  <a:pt x="9151" y="18774"/>
                </a:lnTo>
                <a:lnTo>
                  <a:pt x="8019" y="20377"/>
                </a:lnTo>
                <a:lnTo>
                  <a:pt x="7075" y="22075"/>
                </a:lnTo>
                <a:lnTo>
                  <a:pt x="6226" y="23868"/>
                </a:lnTo>
                <a:lnTo>
                  <a:pt x="5472" y="25755"/>
                </a:lnTo>
                <a:lnTo>
                  <a:pt x="4151" y="29434"/>
                </a:lnTo>
                <a:lnTo>
                  <a:pt x="2924" y="32924"/>
                </a:lnTo>
                <a:lnTo>
                  <a:pt x="3019" y="33113"/>
                </a:lnTo>
                <a:lnTo>
                  <a:pt x="2924" y="33773"/>
                </a:lnTo>
                <a:lnTo>
                  <a:pt x="2453" y="36509"/>
                </a:lnTo>
                <a:lnTo>
                  <a:pt x="1981" y="39434"/>
                </a:lnTo>
                <a:lnTo>
                  <a:pt x="1981" y="39528"/>
                </a:lnTo>
                <a:lnTo>
                  <a:pt x="1981" y="39905"/>
                </a:lnTo>
                <a:lnTo>
                  <a:pt x="1792" y="41415"/>
                </a:lnTo>
                <a:lnTo>
                  <a:pt x="1698" y="42358"/>
                </a:lnTo>
                <a:lnTo>
                  <a:pt x="1698" y="43301"/>
                </a:lnTo>
                <a:lnTo>
                  <a:pt x="1792" y="44245"/>
                </a:lnTo>
                <a:lnTo>
                  <a:pt x="1887" y="44999"/>
                </a:lnTo>
                <a:lnTo>
                  <a:pt x="2170" y="46603"/>
                </a:lnTo>
                <a:lnTo>
                  <a:pt x="2170" y="46603"/>
                </a:lnTo>
                <a:lnTo>
                  <a:pt x="1887" y="46415"/>
                </a:lnTo>
                <a:lnTo>
                  <a:pt x="1792" y="46320"/>
                </a:lnTo>
                <a:lnTo>
                  <a:pt x="1792" y="46509"/>
                </a:lnTo>
                <a:lnTo>
                  <a:pt x="1981" y="46981"/>
                </a:lnTo>
                <a:lnTo>
                  <a:pt x="1415" y="46132"/>
                </a:lnTo>
                <a:lnTo>
                  <a:pt x="1509" y="46509"/>
                </a:lnTo>
                <a:lnTo>
                  <a:pt x="1321" y="46981"/>
                </a:lnTo>
                <a:lnTo>
                  <a:pt x="472" y="45471"/>
                </a:lnTo>
                <a:lnTo>
                  <a:pt x="377" y="45565"/>
                </a:lnTo>
                <a:lnTo>
                  <a:pt x="283" y="45660"/>
                </a:lnTo>
                <a:lnTo>
                  <a:pt x="189" y="45660"/>
                </a:lnTo>
                <a:lnTo>
                  <a:pt x="0" y="45565"/>
                </a:lnTo>
                <a:lnTo>
                  <a:pt x="0" y="45565"/>
                </a:lnTo>
                <a:lnTo>
                  <a:pt x="1038" y="47924"/>
                </a:lnTo>
                <a:lnTo>
                  <a:pt x="2264" y="50282"/>
                </a:lnTo>
                <a:lnTo>
                  <a:pt x="2075" y="49905"/>
                </a:lnTo>
                <a:lnTo>
                  <a:pt x="2170" y="49528"/>
                </a:lnTo>
                <a:lnTo>
                  <a:pt x="2736" y="50188"/>
                </a:lnTo>
                <a:lnTo>
                  <a:pt x="3208" y="50660"/>
                </a:lnTo>
                <a:lnTo>
                  <a:pt x="3396" y="50943"/>
                </a:lnTo>
                <a:lnTo>
                  <a:pt x="3396" y="51037"/>
                </a:lnTo>
                <a:lnTo>
                  <a:pt x="3302" y="50943"/>
                </a:lnTo>
                <a:lnTo>
                  <a:pt x="3302" y="50943"/>
                </a:lnTo>
                <a:lnTo>
                  <a:pt x="3585" y="51320"/>
                </a:lnTo>
                <a:lnTo>
                  <a:pt x="4623" y="53207"/>
                </a:lnTo>
                <a:lnTo>
                  <a:pt x="5755" y="55094"/>
                </a:lnTo>
                <a:lnTo>
                  <a:pt x="7075" y="56886"/>
                </a:lnTo>
                <a:lnTo>
                  <a:pt x="8585" y="58490"/>
                </a:lnTo>
                <a:lnTo>
                  <a:pt x="10189" y="59999"/>
                </a:lnTo>
                <a:lnTo>
                  <a:pt x="11792" y="61414"/>
                </a:lnTo>
                <a:lnTo>
                  <a:pt x="13585" y="62735"/>
                </a:lnTo>
                <a:lnTo>
                  <a:pt x="15471" y="63867"/>
                </a:lnTo>
                <a:lnTo>
                  <a:pt x="17641" y="64905"/>
                </a:lnTo>
                <a:lnTo>
                  <a:pt x="20000" y="65942"/>
                </a:lnTo>
                <a:lnTo>
                  <a:pt x="22358" y="66697"/>
                </a:lnTo>
                <a:lnTo>
                  <a:pt x="24811" y="67263"/>
                </a:lnTo>
                <a:lnTo>
                  <a:pt x="27264" y="67735"/>
                </a:lnTo>
                <a:lnTo>
                  <a:pt x="29811" y="68018"/>
                </a:lnTo>
                <a:lnTo>
                  <a:pt x="32264" y="68206"/>
                </a:lnTo>
                <a:lnTo>
                  <a:pt x="34811" y="68112"/>
                </a:lnTo>
                <a:lnTo>
                  <a:pt x="36981" y="67829"/>
                </a:lnTo>
                <a:lnTo>
                  <a:pt x="40471" y="67263"/>
                </a:lnTo>
                <a:lnTo>
                  <a:pt x="44056" y="66508"/>
                </a:lnTo>
                <a:lnTo>
                  <a:pt x="45565" y="66131"/>
                </a:lnTo>
                <a:lnTo>
                  <a:pt x="46509" y="65848"/>
                </a:lnTo>
                <a:lnTo>
                  <a:pt x="46509" y="65942"/>
                </a:lnTo>
                <a:lnTo>
                  <a:pt x="48018" y="65376"/>
                </a:lnTo>
                <a:lnTo>
                  <a:pt x="49527" y="64622"/>
                </a:lnTo>
                <a:lnTo>
                  <a:pt x="48867" y="64810"/>
                </a:lnTo>
                <a:lnTo>
                  <a:pt x="50754" y="63773"/>
                </a:lnTo>
                <a:lnTo>
                  <a:pt x="52546" y="62641"/>
                </a:lnTo>
                <a:lnTo>
                  <a:pt x="54244" y="61320"/>
                </a:lnTo>
                <a:lnTo>
                  <a:pt x="56037" y="59810"/>
                </a:lnTo>
                <a:lnTo>
                  <a:pt x="55282" y="60659"/>
                </a:lnTo>
                <a:lnTo>
                  <a:pt x="57263" y="59056"/>
                </a:lnTo>
                <a:lnTo>
                  <a:pt x="58112" y="58395"/>
                </a:lnTo>
                <a:lnTo>
                  <a:pt x="58207" y="58301"/>
                </a:lnTo>
                <a:lnTo>
                  <a:pt x="58112" y="58301"/>
                </a:lnTo>
                <a:lnTo>
                  <a:pt x="58584" y="57924"/>
                </a:lnTo>
                <a:lnTo>
                  <a:pt x="59056" y="57546"/>
                </a:lnTo>
                <a:lnTo>
                  <a:pt x="59999" y="56414"/>
                </a:lnTo>
                <a:lnTo>
                  <a:pt x="61414" y="55188"/>
                </a:lnTo>
                <a:lnTo>
                  <a:pt x="61414" y="55188"/>
                </a:lnTo>
                <a:lnTo>
                  <a:pt x="61131" y="55282"/>
                </a:lnTo>
                <a:lnTo>
                  <a:pt x="61508" y="54811"/>
                </a:lnTo>
                <a:lnTo>
                  <a:pt x="62735" y="53867"/>
                </a:lnTo>
                <a:lnTo>
                  <a:pt x="63867" y="52735"/>
                </a:lnTo>
                <a:lnTo>
                  <a:pt x="66131" y="50471"/>
                </a:lnTo>
                <a:lnTo>
                  <a:pt x="66131" y="50565"/>
                </a:lnTo>
                <a:lnTo>
                  <a:pt x="66320" y="50660"/>
                </a:lnTo>
                <a:lnTo>
                  <a:pt x="66414" y="50660"/>
                </a:lnTo>
                <a:lnTo>
                  <a:pt x="66603" y="50565"/>
                </a:lnTo>
                <a:lnTo>
                  <a:pt x="66603" y="50754"/>
                </a:lnTo>
                <a:lnTo>
                  <a:pt x="66508" y="50943"/>
                </a:lnTo>
                <a:lnTo>
                  <a:pt x="65848" y="51603"/>
                </a:lnTo>
                <a:lnTo>
                  <a:pt x="64999" y="52546"/>
                </a:lnTo>
                <a:lnTo>
                  <a:pt x="65376" y="52358"/>
                </a:lnTo>
                <a:lnTo>
                  <a:pt x="65848" y="52075"/>
                </a:lnTo>
                <a:lnTo>
                  <a:pt x="66697" y="51320"/>
                </a:lnTo>
                <a:lnTo>
                  <a:pt x="67546" y="50282"/>
                </a:lnTo>
                <a:lnTo>
                  <a:pt x="68301" y="49056"/>
                </a:lnTo>
                <a:lnTo>
                  <a:pt x="69055" y="47830"/>
                </a:lnTo>
                <a:lnTo>
                  <a:pt x="69716" y="46603"/>
                </a:lnTo>
                <a:lnTo>
                  <a:pt x="70565" y="44811"/>
                </a:lnTo>
                <a:lnTo>
                  <a:pt x="70282" y="45094"/>
                </a:lnTo>
                <a:lnTo>
                  <a:pt x="70942" y="43490"/>
                </a:lnTo>
                <a:lnTo>
                  <a:pt x="71037" y="43396"/>
                </a:lnTo>
                <a:lnTo>
                  <a:pt x="71697" y="41320"/>
                </a:lnTo>
                <a:lnTo>
                  <a:pt x="72263" y="39245"/>
                </a:lnTo>
                <a:lnTo>
                  <a:pt x="72640" y="37358"/>
                </a:lnTo>
                <a:lnTo>
                  <a:pt x="72923" y="35849"/>
                </a:lnTo>
                <a:lnTo>
                  <a:pt x="72829" y="36226"/>
                </a:lnTo>
                <a:lnTo>
                  <a:pt x="72735" y="36698"/>
                </a:lnTo>
                <a:lnTo>
                  <a:pt x="72452" y="36981"/>
                </a:lnTo>
                <a:lnTo>
                  <a:pt x="72169" y="37358"/>
                </a:lnTo>
                <a:lnTo>
                  <a:pt x="72263" y="36981"/>
                </a:lnTo>
                <a:lnTo>
                  <a:pt x="72452" y="36415"/>
                </a:lnTo>
                <a:lnTo>
                  <a:pt x="72452" y="35849"/>
                </a:lnTo>
                <a:lnTo>
                  <a:pt x="72357" y="35660"/>
                </a:lnTo>
                <a:lnTo>
                  <a:pt x="72263" y="35471"/>
                </a:lnTo>
                <a:lnTo>
                  <a:pt x="72640" y="33868"/>
                </a:lnTo>
                <a:lnTo>
                  <a:pt x="72735" y="33113"/>
                </a:lnTo>
                <a:lnTo>
                  <a:pt x="72735" y="32358"/>
                </a:lnTo>
                <a:lnTo>
                  <a:pt x="72923" y="33207"/>
                </a:lnTo>
                <a:lnTo>
                  <a:pt x="73018" y="34151"/>
                </a:lnTo>
                <a:lnTo>
                  <a:pt x="72923" y="32358"/>
                </a:lnTo>
                <a:lnTo>
                  <a:pt x="72923" y="31792"/>
                </a:lnTo>
                <a:lnTo>
                  <a:pt x="73112" y="30754"/>
                </a:lnTo>
                <a:lnTo>
                  <a:pt x="72829" y="31604"/>
                </a:lnTo>
                <a:lnTo>
                  <a:pt x="72735" y="30283"/>
                </a:lnTo>
                <a:lnTo>
                  <a:pt x="72546" y="28868"/>
                </a:lnTo>
                <a:lnTo>
                  <a:pt x="72357" y="27641"/>
                </a:lnTo>
                <a:lnTo>
                  <a:pt x="71980" y="26038"/>
                </a:lnTo>
                <a:lnTo>
                  <a:pt x="71414" y="24151"/>
                </a:lnTo>
                <a:lnTo>
                  <a:pt x="70754" y="22170"/>
                </a:lnTo>
                <a:lnTo>
                  <a:pt x="69905" y="20000"/>
                </a:lnTo>
                <a:lnTo>
                  <a:pt x="68867" y="18019"/>
                </a:lnTo>
                <a:lnTo>
                  <a:pt x="68301" y="16981"/>
                </a:lnTo>
                <a:lnTo>
                  <a:pt x="67735" y="16132"/>
                </a:lnTo>
                <a:lnTo>
                  <a:pt x="67074" y="15283"/>
                </a:lnTo>
                <a:lnTo>
                  <a:pt x="66414" y="14434"/>
                </a:lnTo>
                <a:lnTo>
                  <a:pt x="66508" y="14623"/>
                </a:lnTo>
                <a:lnTo>
                  <a:pt x="66414" y="14906"/>
                </a:lnTo>
                <a:lnTo>
                  <a:pt x="65754" y="14057"/>
                </a:lnTo>
                <a:lnTo>
                  <a:pt x="65093" y="13113"/>
                </a:lnTo>
                <a:lnTo>
                  <a:pt x="64537" y="12278"/>
                </a:lnTo>
                <a:lnTo>
                  <a:pt x="62924" y="10755"/>
                </a:lnTo>
                <a:lnTo>
                  <a:pt x="63018" y="10755"/>
                </a:lnTo>
                <a:lnTo>
                  <a:pt x="63018" y="10661"/>
                </a:lnTo>
                <a:lnTo>
                  <a:pt x="62924" y="10472"/>
                </a:lnTo>
                <a:lnTo>
                  <a:pt x="62263" y="9717"/>
                </a:lnTo>
                <a:lnTo>
                  <a:pt x="60376" y="7830"/>
                </a:lnTo>
                <a:lnTo>
                  <a:pt x="60754" y="8396"/>
                </a:lnTo>
                <a:lnTo>
                  <a:pt x="61131" y="8774"/>
                </a:lnTo>
                <a:lnTo>
                  <a:pt x="60376" y="8396"/>
                </a:lnTo>
                <a:lnTo>
                  <a:pt x="59716" y="7925"/>
                </a:lnTo>
                <a:lnTo>
                  <a:pt x="59087" y="7476"/>
                </a:lnTo>
                <a:lnTo>
                  <a:pt x="59810" y="8302"/>
                </a:lnTo>
                <a:lnTo>
                  <a:pt x="58678" y="7642"/>
                </a:lnTo>
                <a:lnTo>
                  <a:pt x="57641" y="6981"/>
                </a:lnTo>
                <a:lnTo>
                  <a:pt x="55471" y="5472"/>
                </a:lnTo>
                <a:lnTo>
                  <a:pt x="53301" y="4057"/>
                </a:lnTo>
                <a:lnTo>
                  <a:pt x="52169" y="3397"/>
                </a:lnTo>
                <a:lnTo>
                  <a:pt x="51037" y="2831"/>
                </a:lnTo>
                <a:lnTo>
                  <a:pt x="52075" y="2831"/>
                </a:lnTo>
                <a:lnTo>
                  <a:pt x="50660" y="1982"/>
                </a:lnTo>
                <a:lnTo>
                  <a:pt x="49811" y="1604"/>
                </a:lnTo>
                <a:lnTo>
                  <a:pt x="48867" y="1227"/>
                </a:lnTo>
                <a:lnTo>
                  <a:pt x="48018" y="849"/>
                </a:lnTo>
                <a:lnTo>
                  <a:pt x="47075" y="661"/>
                </a:lnTo>
                <a:lnTo>
                  <a:pt x="46226" y="566"/>
                </a:lnTo>
                <a:lnTo>
                  <a:pt x="45471" y="661"/>
                </a:lnTo>
                <a:lnTo>
                  <a:pt x="46226" y="849"/>
                </a:lnTo>
                <a:lnTo>
                  <a:pt x="46866" y="1215"/>
                </a:lnTo>
                <a:lnTo>
                  <a:pt x="46980" y="1227"/>
                </a:lnTo>
                <a:lnTo>
                  <a:pt x="47452" y="1416"/>
                </a:lnTo>
                <a:lnTo>
                  <a:pt x="47924" y="1510"/>
                </a:lnTo>
                <a:lnTo>
                  <a:pt x="47358" y="1321"/>
                </a:lnTo>
                <a:lnTo>
                  <a:pt x="46886" y="944"/>
                </a:lnTo>
                <a:lnTo>
                  <a:pt x="47829" y="1227"/>
                </a:lnTo>
                <a:lnTo>
                  <a:pt x="48773" y="1604"/>
                </a:lnTo>
                <a:lnTo>
                  <a:pt x="49622" y="2076"/>
                </a:lnTo>
                <a:lnTo>
                  <a:pt x="50377" y="2642"/>
                </a:lnTo>
                <a:lnTo>
                  <a:pt x="50377" y="2642"/>
                </a:lnTo>
                <a:lnTo>
                  <a:pt x="49622" y="2265"/>
                </a:lnTo>
                <a:lnTo>
                  <a:pt x="48584" y="1887"/>
                </a:lnTo>
                <a:lnTo>
                  <a:pt x="47358" y="1510"/>
                </a:lnTo>
                <a:lnTo>
                  <a:pt x="46037" y="1132"/>
                </a:lnTo>
                <a:lnTo>
                  <a:pt x="46809" y="1210"/>
                </a:lnTo>
                <a:lnTo>
                  <a:pt x="44339" y="661"/>
                </a:lnTo>
                <a:lnTo>
                  <a:pt x="44716" y="755"/>
                </a:lnTo>
                <a:lnTo>
                  <a:pt x="43113" y="472"/>
                </a:lnTo>
                <a:lnTo>
                  <a:pt x="41603" y="283"/>
                </a:lnTo>
                <a:lnTo>
                  <a:pt x="40282" y="95"/>
                </a:lnTo>
                <a:lnTo>
                  <a:pt x="39150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8" name="Google Shape;168;p22"/>
          <p:cNvSpPr/>
          <p:nvPr/>
        </p:nvSpPr>
        <p:spPr>
          <a:xfrm>
            <a:off x="5335863" y="1835825"/>
            <a:ext cx="2138977" cy="2050273"/>
          </a:xfrm>
          <a:custGeom>
            <a:rect b="b" l="l" r="r" t="t"/>
            <a:pathLst>
              <a:path extrusionOk="0" h="69056" w="67641">
                <a:moveTo>
                  <a:pt x="49622" y="2736"/>
                </a:moveTo>
                <a:lnTo>
                  <a:pt x="49622" y="2736"/>
                </a:lnTo>
                <a:lnTo>
                  <a:pt x="49622" y="2736"/>
                </a:lnTo>
                <a:close/>
                <a:moveTo>
                  <a:pt x="59622" y="55565"/>
                </a:moveTo>
                <a:lnTo>
                  <a:pt x="59622" y="55565"/>
                </a:lnTo>
                <a:lnTo>
                  <a:pt x="59622" y="55565"/>
                </a:lnTo>
                <a:close/>
                <a:moveTo>
                  <a:pt x="35471" y="0"/>
                </a:moveTo>
                <a:lnTo>
                  <a:pt x="34433" y="95"/>
                </a:lnTo>
                <a:lnTo>
                  <a:pt x="33584" y="189"/>
                </a:lnTo>
                <a:lnTo>
                  <a:pt x="32735" y="378"/>
                </a:lnTo>
                <a:lnTo>
                  <a:pt x="32169" y="566"/>
                </a:lnTo>
                <a:lnTo>
                  <a:pt x="31509" y="472"/>
                </a:lnTo>
                <a:lnTo>
                  <a:pt x="30754" y="472"/>
                </a:lnTo>
                <a:lnTo>
                  <a:pt x="29339" y="566"/>
                </a:lnTo>
                <a:lnTo>
                  <a:pt x="27830" y="849"/>
                </a:lnTo>
                <a:lnTo>
                  <a:pt x="26320" y="1321"/>
                </a:lnTo>
                <a:lnTo>
                  <a:pt x="24811" y="1981"/>
                </a:lnTo>
                <a:lnTo>
                  <a:pt x="23207" y="2736"/>
                </a:lnTo>
                <a:lnTo>
                  <a:pt x="21698" y="3585"/>
                </a:lnTo>
                <a:lnTo>
                  <a:pt x="20188" y="4623"/>
                </a:lnTo>
                <a:lnTo>
                  <a:pt x="18679" y="5661"/>
                </a:lnTo>
                <a:lnTo>
                  <a:pt x="17170" y="6793"/>
                </a:lnTo>
                <a:lnTo>
                  <a:pt x="15754" y="8019"/>
                </a:lnTo>
                <a:lnTo>
                  <a:pt x="14434" y="9151"/>
                </a:lnTo>
                <a:lnTo>
                  <a:pt x="11981" y="11510"/>
                </a:lnTo>
                <a:lnTo>
                  <a:pt x="10000" y="13774"/>
                </a:lnTo>
                <a:lnTo>
                  <a:pt x="7736" y="16981"/>
                </a:lnTo>
                <a:lnTo>
                  <a:pt x="8019" y="16321"/>
                </a:lnTo>
                <a:lnTo>
                  <a:pt x="8302" y="15660"/>
                </a:lnTo>
                <a:lnTo>
                  <a:pt x="7736" y="16604"/>
                </a:lnTo>
                <a:lnTo>
                  <a:pt x="7075" y="17642"/>
                </a:lnTo>
                <a:lnTo>
                  <a:pt x="7170" y="17830"/>
                </a:lnTo>
                <a:lnTo>
                  <a:pt x="6509" y="18868"/>
                </a:lnTo>
                <a:lnTo>
                  <a:pt x="7075" y="17359"/>
                </a:lnTo>
                <a:lnTo>
                  <a:pt x="6132" y="19057"/>
                </a:lnTo>
                <a:lnTo>
                  <a:pt x="5189" y="20849"/>
                </a:lnTo>
                <a:lnTo>
                  <a:pt x="4434" y="22736"/>
                </a:lnTo>
                <a:lnTo>
                  <a:pt x="3679" y="24622"/>
                </a:lnTo>
                <a:lnTo>
                  <a:pt x="2453" y="28490"/>
                </a:lnTo>
                <a:lnTo>
                  <a:pt x="1321" y="32169"/>
                </a:lnTo>
                <a:lnTo>
                  <a:pt x="1509" y="32264"/>
                </a:lnTo>
                <a:lnTo>
                  <a:pt x="1604" y="32453"/>
                </a:lnTo>
                <a:lnTo>
                  <a:pt x="1604" y="32641"/>
                </a:lnTo>
                <a:lnTo>
                  <a:pt x="1509" y="32924"/>
                </a:lnTo>
                <a:lnTo>
                  <a:pt x="1226" y="33396"/>
                </a:lnTo>
                <a:lnTo>
                  <a:pt x="1038" y="33585"/>
                </a:lnTo>
                <a:lnTo>
                  <a:pt x="1038" y="33773"/>
                </a:lnTo>
                <a:lnTo>
                  <a:pt x="1038" y="35000"/>
                </a:lnTo>
                <a:lnTo>
                  <a:pt x="849" y="36132"/>
                </a:lnTo>
                <a:lnTo>
                  <a:pt x="660" y="37358"/>
                </a:lnTo>
                <a:lnTo>
                  <a:pt x="472" y="38867"/>
                </a:lnTo>
                <a:lnTo>
                  <a:pt x="283" y="38301"/>
                </a:lnTo>
                <a:lnTo>
                  <a:pt x="94" y="39811"/>
                </a:lnTo>
                <a:lnTo>
                  <a:pt x="0" y="41509"/>
                </a:lnTo>
                <a:lnTo>
                  <a:pt x="94" y="43301"/>
                </a:lnTo>
                <a:lnTo>
                  <a:pt x="283" y="44056"/>
                </a:lnTo>
                <a:lnTo>
                  <a:pt x="472" y="44622"/>
                </a:lnTo>
                <a:lnTo>
                  <a:pt x="566" y="45660"/>
                </a:lnTo>
                <a:lnTo>
                  <a:pt x="755" y="46792"/>
                </a:lnTo>
                <a:lnTo>
                  <a:pt x="1226" y="48962"/>
                </a:lnTo>
                <a:lnTo>
                  <a:pt x="1981" y="51037"/>
                </a:lnTo>
                <a:lnTo>
                  <a:pt x="2924" y="53112"/>
                </a:lnTo>
                <a:lnTo>
                  <a:pt x="4057" y="55094"/>
                </a:lnTo>
                <a:lnTo>
                  <a:pt x="5283" y="56980"/>
                </a:lnTo>
                <a:lnTo>
                  <a:pt x="6698" y="58678"/>
                </a:lnTo>
                <a:lnTo>
                  <a:pt x="8113" y="60282"/>
                </a:lnTo>
                <a:lnTo>
                  <a:pt x="9056" y="61131"/>
                </a:lnTo>
                <a:lnTo>
                  <a:pt x="10000" y="61980"/>
                </a:lnTo>
                <a:lnTo>
                  <a:pt x="11038" y="62829"/>
                </a:lnTo>
                <a:lnTo>
                  <a:pt x="12075" y="63584"/>
                </a:lnTo>
                <a:lnTo>
                  <a:pt x="14339" y="64905"/>
                </a:lnTo>
                <a:lnTo>
                  <a:pt x="16604" y="66131"/>
                </a:lnTo>
                <a:lnTo>
                  <a:pt x="19056" y="67169"/>
                </a:lnTo>
                <a:lnTo>
                  <a:pt x="21509" y="67923"/>
                </a:lnTo>
                <a:lnTo>
                  <a:pt x="24056" y="68584"/>
                </a:lnTo>
                <a:lnTo>
                  <a:pt x="26603" y="69055"/>
                </a:lnTo>
                <a:lnTo>
                  <a:pt x="27830" y="69055"/>
                </a:lnTo>
                <a:lnTo>
                  <a:pt x="30188" y="68867"/>
                </a:lnTo>
                <a:lnTo>
                  <a:pt x="33113" y="68678"/>
                </a:lnTo>
                <a:lnTo>
                  <a:pt x="36509" y="68301"/>
                </a:lnTo>
                <a:lnTo>
                  <a:pt x="39811" y="67923"/>
                </a:lnTo>
                <a:lnTo>
                  <a:pt x="42735" y="67452"/>
                </a:lnTo>
                <a:lnTo>
                  <a:pt x="44905" y="66980"/>
                </a:lnTo>
                <a:lnTo>
                  <a:pt x="45565" y="66791"/>
                </a:lnTo>
                <a:lnTo>
                  <a:pt x="45943" y="66508"/>
                </a:lnTo>
                <a:lnTo>
                  <a:pt x="47358" y="65942"/>
                </a:lnTo>
                <a:lnTo>
                  <a:pt x="48018" y="65565"/>
                </a:lnTo>
                <a:lnTo>
                  <a:pt x="48678" y="65188"/>
                </a:lnTo>
                <a:lnTo>
                  <a:pt x="47924" y="65471"/>
                </a:lnTo>
                <a:lnTo>
                  <a:pt x="51509" y="62924"/>
                </a:lnTo>
                <a:lnTo>
                  <a:pt x="53301" y="61508"/>
                </a:lnTo>
                <a:lnTo>
                  <a:pt x="55093" y="59905"/>
                </a:lnTo>
                <a:lnTo>
                  <a:pt x="55093" y="59905"/>
                </a:lnTo>
                <a:lnTo>
                  <a:pt x="54810" y="60376"/>
                </a:lnTo>
                <a:lnTo>
                  <a:pt x="54339" y="60754"/>
                </a:lnTo>
                <a:lnTo>
                  <a:pt x="55376" y="59999"/>
                </a:lnTo>
                <a:lnTo>
                  <a:pt x="56320" y="59056"/>
                </a:lnTo>
                <a:lnTo>
                  <a:pt x="57075" y="58395"/>
                </a:lnTo>
                <a:lnTo>
                  <a:pt x="57169" y="58207"/>
                </a:lnTo>
                <a:lnTo>
                  <a:pt x="57075" y="58207"/>
                </a:lnTo>
                <a:lnTo>
                  <a:pt x="57924" y="57546"/>
                </a:lnTo>
                <a:lnTo>
                  <a:pt x="58678" y="56697"/>
                </a:lnTo>
                <a:lnTo>
                  <a:pt x="59339" y="55754"/>
                </a:lnTo>
                <a:lnTo>
                  <a:pt x="59905" y="54905"/>
                </a:lnTo>
                <a:lnTo>
                  <a:pt x="59716" y="54999"/>
                </a:lnTo>
                <a:lnTo>
                  <a:pt x="59622" y="54999"/>
                </a:lnTo>
                <a:lnTo>
                  <a:pt x="59810" y="54622"/>
                </a:lnTo>
                <a:lnTo>
                  <a:pt x="59150" y="55565"/>
                </a:lnTo>
                <a:lnTo>
                  <a:pt x="59527" y="55094"/>
                </a:lnTo>
                <a:lnTo>
                  <a:pt x="59433" y="55377"/>
                </a:lnTo>
                <a:lnTo>
                  <a:pt x="58867" y="56037"/>
                </a:lnTo>
                <a:lnTo>
                  <a:pt x="59056" y="55660"/>
                </a:lnTo>
                <a:lnTo>
                  <a:pt x="59056" y="55660"/>
                </a:lnTo>
                <a:lnTo>
                  <a:pt x="58678" y="56037"/>
                </a:lnTo>
                <a:lnTo>
                  <a:pt x="59810" y="54339"/>
                </a:lnTo>
                <a:lnTo>
                  <a:pt x="60282" y="53490"/>
                </a:lnTo>
                <a:lnTo>
                  <a:pt x="60282" y="53301"/>
                </a:lnTo>
                <a:lnTo>
                  <a:pt x="60188" y="53395"/>
                </a:lnTo>
                <a:lnTo>
                  <a:pt x="60188" y="53395"/>
                </a:lnTo>
                <a:lnTo>
                  <a:pt x="60565" y="52924"/>
                </a:lnTo>
                <a:lnTo>
                  <a:pt x="61037" y="52452"/>
                </a:lnTo>
                <a:lnTo>
                  <a:pt x="61886" y="51509"/>
                </a:lnTo>
                <a:lnTo>
                  <a:pt x="61508" y="52452"/>
                </a:lnTo>
                <a:lnTo>
                  <a:pt x="60848" y="53584"/>
                </a:lnTo>
                <a:lnTo>
                  <a:pt x="59622" y="55565"/>
                </a:lnTo>
                <a:lnTo>
                  <a:pt x="60376" y="54528"/>
                </a:lnTo>
                <a:lnTo>
                  <a:pt x="60942" y="53678"/>
                </a:lnTo>
                <a:lnTo>
                  <a:pt x="61980" y="51792"/>
                </a:lnTo>
                <a:lnTo>
                  <a:pt x="61886" y="51886"/>
                </a:lnTo>
                <a:lnTo>
                  <a:pt x="61886" y="51697"/>
                </a:lnTo>
                <a:lnTo>
                  <a:pt x="62169" y="51037"/>
                </a:lnTo>
                <a:lnTo>
                  <a:pt x="62735" y="49999"/>
                </a:lnTo>
                <a:lnTo>
                  <a:pt x="61508" y="51603"/>
                </a:lnTo>
                <a:lnTo>
                  <a:pt x="61603" y="51037"/>
                </a:lnTo>
                <a:lnTo>
                  <a:pt x="61697" y="50377"/>
                </a:lnTo>
                <a:lnTo>
                  <a:pt x="62169" y="48962"/>
                </a:lnTo>
                <a:lnTo>
                  <a:pt x="62829" y="47358"/>
                </a:lnTo>
                <a:lnTo>
                  <a:pt x="63678" y="45565"/>
                </a:lnTo>
                <a:lnTo>
                  <a:pt x="65376" y="42169"/>
                </a:lnTo>
                <a:lnTo>
                  <a:pt x="66131" y="40660"/>
                </a:lnTo>
                <a:lnTo>
                  <a:pt x="66697" y="39339"/>
                </a:lnTo>
                <a:lnTo>
                  <a:pt x="66603" y="39528"/>
                </a:lnTo>
                <a:lnTo>
                  <a:pt x="66697" y="39056"/>
                </a:lnTo>
                <a:lnTo>
                  <a:pt x="66791" y="38962"/>
                </a:lnTo>
                <a:lnTo>
                  <a:pt x="66791" y="39056"/>
                </a:lnTo>
                <a:lnTo>
                  <a:pt x="66886" y="38584"/>
                </a:lnTo>
                <a:lnTo>
                  <a:pt x="66791" y="38867"/>
                </a:lnTo>
                <a:lnTo>
                  <a:pt x="66980" y="38207"/>
                </a:lnTo>
                <a:lnTo>
                  <a:pt x="67169" y="37264"/>
                </a:lnTo>
                <a:lnTo>
                  <a:pt x="67263" y="36415"/>
                </a:lnTo>
                <a:lnTo>
                  <a:pt x="67357" y="36509"/>
                </a:lnTo>
                <a:lnTo>
                  <a:pt x="67452" y="36509"/>
                </a:lnTo>
                <a:lnTo>
                  <a:pt x="67546" y="35943"/>
                </a:lnTo>
                <a:lnTo>
                  <a:pt x="67546" y="34811"/>
                </a:lnTo>
                <a:lnTo>
                  <a:pt x="67640" y="31037"/>
                </a:lnTo>
                <a:lnTo>
                  <a:pt x="67640" y="28490"/>
                </a:lnTo>
                <a:lnTo>
                  <a:pt x="67546" y="27736"/>
                </a:lnTo>
                <a:lnTo>
                  <a:pt x="67546" y="27547"/>
                </a:lnTo>
                <a:lnTo>
                  <a:pt x="67452" y="27547"/>
                </a:lnTo>
                <a:lnTo>
                  <a:pt x="67074" y="26792"/>
                </a:lnTo>
                <a:lnTo>
                  <a:pt x="66791" y="25660"/>
                </a:lnTo>
                <a:lnTo>
                  <a:pt x="66508" y="24528"/>
                </a:lnTo>
                <a:lnTo>
                  <a:pt x="66414" y="23585"/>
                </a:lnTo>
                <a:lnTo>
                  <a:pt x="66320" y="23679"/>
                </a:lnTo>
                <a:lnTo>
                  <a:pt x="66320" y="23490"/>
                </a:lnTo>
                <a:lnTo>
                  <a:pt x="65942" y="22924"/>
                </a:lnTo>
                <a:lnTo>
                  <a:pt x="65565" y="22358"/>
                </a:lnTo>
                <a:lnTo>
                  <a:pt x="64527" y="21132"/>
                </a:lnTo>
                <a:lnTo>
                  <a:pt x="63584" y="19906"/>
                </a:lnTo>
                <a:lnTo>
                  <a:pt x="63207" y="19340"/>
                </a:lnTo>
                <a:lnTo>
                  <a:pt x="63018" y="18774"/>
                </a:lnTo>
                <a:lnTo>
                  <a:pt x="63112" y="18962"/>
                </a:lnTo>
                <a:lnTo>
                  <a:pt x="63301" y="19057"/>
                </a:lnTo>
                <a:lnTo>
                  <a:pt x="63301" y="19057"/>
                </a:lnTo>
                <a:lnTo>
                  <a:pt x="63207" y="18868"/>
                </a:lnTo>
                <a:lnTo>
                  <a:pt x="62923" y="18491"/>
                </a:lnTo>
                <a:lnTo>
                  <a:pt x="61980" y="17453"/>
                </a:lnTo>
                <a:lnTo>
                  <a:pt x="61037" y="16509"/>
                </a:lnTo>
                <a:lnTo>
                  <a:pt x="61037" y="16698"/>
                </a:lnTo>
                <a:lnTo>
                  <a:pt x="61037" y="16887"/>
                </a:lnTo>
                <a:lnTo>
                  <a:pt x="60093" y="15943"/>
                </a:lnTo>
                <a:lnTo>
                  <a:pt x="60376" y="16321"/>
                </a:lnTo>
                <a:lnTo>
                  <a:pt x="59527" y="15377"/>
                </a:lnTo>
                <a:lnTo>
                  <a:pt x="59056" y="14906"/>
                </a:lnTo>
                <a:lnTo>
                  <a:pt x="59244" y="14906"/>
                </a:lnTo>
                <a:lnTo>
                  <a:pt x="59905" y="15472"/>
                </a:lnTo>
                <a:lnTo>
                  <a:pt x="59905" y="15472"/>
                </a:lnTo>
                <a:lnTo>
                  <a:pt x="57641" y="13396"/>
                </a:lnTo>
                <a:lnTo>
                  <a:pt x="58112" y="13868"/>
                </a:lnTo>
                <a:lnTo>
                  <a:pt x="56886" y="13019"/>
                </a:lnTo>
                <a:lnTo>
                  <a:pt x="55754" y="12453"/>
                </a:lnTo>
                <a:lnTo>
                  <a:pt x="56603" y="13113"/>
                </a:lnTo>
                <a:lnTo>
                  <a:pt x="57452" y="13774"/>
                </a:lnTo>
                <a:lnTo>
                  <a:pt x="58961" y="15283"/>
                </a:lnTo>
                <a:lnTo>
                  <a:pt x="60376" y="16604"/>
                </a:lnTo>
                <a:lnTo>
                  <a:pt x="61225" y="17264"/>
                </a:lnTo>
                <a:lnTo>
                  <a:pt x="62074" y="17925"/>
                </a:lnTo>
                <a:lnTo>
                  <a:pt x="62074" y="17925"/>
                </a:lnTo>
                <a:lnTo>
                  <a:pt x="61414" y="17547"/>
                </a:lnTo>
                <a:lnTo>
                  <a:pt x="60659" y="16981"/>
                </a:lnTo>
                <a:lnTo>
                  <a:pt x="60754" y="17264"/>
                </a:lnTo>
                <a:lnTo>
                  <a:pt x="60942" y="17642"/>
                </a:lnTo>
                <a:lnTo>
                  <a:pt x="61980" y="19151"/>
                </a:lnTo>
                <a:lnTo>
                  <a:pt x="63301" y="20943"/>
                </a:lnTo>
                <a:lnTo>
                  <a:pt x="63207" y="20943"/>
                </a:lnTo>
                <a:lnTo>
                  <a:pt x="63395" y="21038"/>
                </a:lnTo>
                <a:lnTo>
                  <a:pt x="63490" y="21321"/>
                </a:lnTo>
                <a:lnTo>
                  <a:pt x="63678" y="21604"/>
                </a:lnTo>
                <a:lnTo>
                  <a:pt x="63773" y="21698"/>
                </a:lnTo>
                <a:lnTo>
                  <a:pt x="63584" y="21321"/>
                </a:lnTo>
                <a:lnTo>
                  <a:pt x="63584" y="21321"/>
                </a:lnTo>
                <a:lnTo>
                  <a:pt x="64244" y="22170"/>
                </a:lnTo>
                <a:lnTo>
                  <a:pt x="64716" y="22641"/>
                </a:lnTo>
                <a:lnTo>
                  <a:pt x="64905" y="22830"/>
                </a:lnTo>
                <a:lnTo>
                  <a:pt x="64999" y="22830"/>
                </a:lnTo>
                <a:lnTo>
                  <a:pt x="64999" y="22641"/>
                </a:lnTo>
                <a:lnTo>
                  <a:pt x="64905" y="22358"/>
                </a:lnTo>
                <a:lnTo>
                  <a:pt x="65282" y="23207"/>
                </a:lnTo>
                <a:lnTo>
                  <a:pt x="65565" y="24056"/>
                </a:lnTo>
                <a:lnTo>
                  <a:pt x="66225" y="25943"/>
                </a:lnTo>
                <a:lnTo>
                  <a:pt x="66697" y="27830"/>
                </a:lnTo>
                <a:lnTo>
                  <a:pt x="66886" y="28490"/>
                </a:lnTo>
                <a:lnTo>
                  <a:pt x="66980" y="28868"/>
                </a:lnTo>
                <a:lnTo>
                  <a:pt x="66886" y="28962"/>
                </a:lnTo>
                <a:lnTo>
                  <a:pt x="66697" y="28679"/>
                </a:lnTo>
                <a:lnTo>
                  <a:pt x="66697" y="29245"/>
                </a:lnTo>
                <a:lnTo>
                  <a:pt x="66791" y="29905"/>
                </a:lnTo>
                <a:lnTo>
                  <a:pt x="66886" y="29905"/>
                </a:lnTo>
                <a:lnTo>
                  <a:pt x="66886" y="30094"/>
                </a:lnTo>
                <a:lnTo>
                  <a:pt x="66886" y="30566"/>
                </a:lnTo>
                <a:lnTo>
                  <a:pt x="66697" y="30377"/>
                </a:lnTo>
                <a:lnTo>
                  <a:pt x="66603" y="30188"/>
                </a:lnTo>
                <a:lnTo>
                  <a:pt x="66603" y="30094"/>
                </a:lnTo>
                <a:lnTo>
                  <a:pt x="66697" y="29905"/>
                </a:lnTo>
                <a:lnTo>
                  <a:pt x="66508" y="28679"/>
                </a:lnTo>
                <a:lnTo>
                  <a:pt x="66225" y="27358"/>
                </a:lnTo>
                <a:lnTo>
                  <a:pt x="66603" y="30283"/>
                </a:lnTo>
                <a:lnTo>
                  <a:pt x="66697" y="31792"/>
                </a:lnTo>
                <a:lnTo>
                  <a:pt x="66697" y="33302"/>
                </a:lnTo>
                <a:lnTo>
                  <a:pt x="66603" y="34717"/>
                </a:lnTo>
                <a:lnTo>
                  <a:pt x="66414" y="36226"/>
                </a:lnTo>
                <a:lnTo>
                  <a:pt x="66131" y="37547"/>
                </a:lnTo>
                <a:lnTo>
                  <a:pt x="65659" y="38962"/>
                </a:lnTo>
                <a:lnTo>
                  <a:pt x="65848" y="38584"/>
                </a:lnTo>
                <a:lnTo>
                  <a:pt x="65942" y="38584"/>
                </a:lnTo>
                <a:lnTo>
                  <a:pt x="65848" y="39245"/>
                </a:lnTo>
                <a:lnTo>
                  <a:pt x="65565" y="40188"/>
                </a:lnTo>
                <a:lnTo>
                  <a:pt x="65471" y="40471"/>
                </a:lnTo>
                <a:lnTo>
                  <a:pt x="65282" y="40660"/>
                </a:lnTo>
                <a:lnTo>
                  <a:pt x="65282" y="40566"/>
                </a:lnTo>
                <a:lnTo>
                  <a:pt x="65093" y="41132"/>
                </a:lnTo>
                <a:lnTo>
                  <a:pt x="64433" y="43018"/>
                </a:lnTo>
                <a:lnTo>
                  <a:pt x="63678" y="45282"/>
                </a:lnTo>
                <a:lnTo>
                  <a:pt x="62735" y="47264"/>
                </a:lnTo>
                <a:lnTo>
                  <a:pt x="61697" y="49056"/>
                </a:lnTo>
                <a:lnTo>
                  <a:pt x="60659" y="50943"/>
                </a:lnTo>
                <a:lnTo>
                  <a:pt x="59433" y="52735"/>
                </a:lnTo>
                <a:lnTo>
                  <a:pt x="58207" y="54433"/>
                </a:lnTo>
                <a:lnTo>
                  <a:pt x="56886" y="56037"/>
                </a:lnTo>
                <a:lnTo>
                  <a:pt x="55376" y="57641"/>
                </a:lnTo>
                <a:lnTo>
                  <a:pt x="53867" y="59150"/>
                </a:lnTo>
                <a:lnTo>
                  <a:pt x="52169" y="60376"/>
                </a:lnTo>
                <a:lnTo>
                  <a:pt x="48961" y="62452"/>
                </a:lnTo>
                <a:lnTo>
                  <a:pt x="44528" y="65282"/>
                </a:lnTo>
                <a:lnTo>
                  <a:pt x="44622" y="65188"/>
                </a:lnTo>
                <a:lnTo>
                  <a:pt x="44716" y="65093"/>
                </a:lnTo>
                <a:lnTo>
                  <a:pt x="45094" y="64810"/>
                </a:lnTo>
                <a:lnTo>
                  <a:pt x="45660" y="64527"/>
                </a:lnTo>
                <a:lnTo>
                  <a:pt x="43867" y="65376"/>
                </a:lnTo>
                <a:lnTo>
                  <a:pt x="43113" y="65754"/>
                </a:lnTo>
                <a:lnTo>
                  <a:pt x="42924" y="65754"/>
                </a:lnTo>
                <a:lnTo>
                  <a:pt x="43113" y="65659"/>
                </a:lnTo>
                <a:lnTo>
                  <a:pt x="41603" y="66037"/>
                </a:lnTo>
                <a:lnTo>
                  <a:pt x="39999" y="66320"/>
                </a:lnTo>
                <a:lnTo>
                  <a:pt x="38396" y="66508"/>
                </a:lnTo>
                <a:lnTo>
                  <a:pt x="36792" y="66697"/>
                </a:lnTo>
                <a:lnTo>
                  <a:pt x="33584" y="66980"/>
                </a:lnTo>
                <a:lnTo>
                  <a:pt x="32169" y="67169"/>
                </a:lnTo>
                <a:lnTo>
                  <a:pt x="30754" y="67357"/>
                </a:lnTo>
                <a:lnTo>
                  <a:pt x="30094" y="67357"/>
                </a:lnTo>
                <a:lnTo>
                  <a:pt x="29339" y="67263"/>
                </a:lnTo>
                <a:lnTo>
                  <a:pt x="27830" y="66886"/>
                </a:lnTo>
                <a:lnTo>
                  <a:pt x="26415" y="66508"/>
                </a:lnTo>
                <a:lnTo>
                  <a:pt x="25754" y="66414"/>
                </a:lnTo>
                <a:lnTo>
                  <a:pt x="25094" y="66414"/>
                </a:lnTo>
                <a:lnTo>
                  <a:pt x="25566" y="66980"/>
                </a:lnTo>
                <a:lnTo>
                  <a:pt x="25471" y="67074"/>
                </a:lnTo>
                <a:lnTo>
                  <a:pt x="25188" y="66980"/>
                </a:lnTo>
                <a:lnTo>
                  <a:pt x="24339" y="66791"/>
                </a:lnTo>
                <a:lnTo>
                  <a:pt x="23773" y="66508"/>
                </a:lnTo>
                <a:lnTo>
                  <a:pt x="24245" y="66414"/>
                </a:lnTo>
                <a:lnTo>
                  <a:pt x="24717" y="66603"/>
                </a:lnTo>
                <a:lnTo>
                  <a:pt x="24811" y="66414"/>
                </a:lnTo>
                <a:lnTo>
                  <a:pt x="24811" y="66320"/>
                </a:lnTo>
                <a:lnTo>
                  <a:pt x="24717" y="66225"/>
                </a:lnTo>
                <a:lnTo>
                  <a:pt x="24528" y="66131"/>
                </a:lnTo>
                <a:lnTo>
                  <a:pt x="24151" y="66225"/>
                </a:lnTo>
                <a:lnTo>
                  <a:pt x="23679" y="66320"/>
                </a:lnTo>
                <a:lnTo>
                  <a:pt x="23018" y="66414"/>
                </a:lnTo>
                <a:lnTo>
                  <a:pt x="23490" y="66225"/>
                </a:lnTo>
                <a:lnTo>
                  <a:pt x="22075" y="65942"/>
                </a:lnTo>
                <a:lnTo>
                  <a:pt x="20943" y="65659"/>
                </a:lnTo>
                <a:lnTo>
                  <a:pt x="20000" y="65282"/>
                </a:lnTo>
                <a:lnTo>
                  <a:pt x="19056" y="64810"/>
                </a:lnTo>
                <a:lnTo>
                  <a:pt x="19056" y="64810"/>
                </a:lnTo>
                <a:lnTo>
                  <a:pt x="19717" y="64999"/>
                </a:lnTo>
                <a:lnTo>
                  <a:pt x="19151" y="64716"/>
                </a:lnTo>
                <a:lnTo>
                  <a:pt x="18962" y="64810"/>
                </a:lnTo>
                <a:lnTo>
                  <a:pt x="19151" y="64905"/>
                </a:lnTo>
                <a:lnTo>
                  <a:pt x="18490" y="64905"/>
                </a:lnTo>
                <a:lnTo>
                  <a:pt x="17830" y="64716"/>
                </a:lnTo>
                <a:lnTo>
                  <a:pt x="17264" y="64527"/>
                </a:lnTo>
                <a:lnTo>
                  <a:pt x="16698" y="64150"/>
                </a:lnTo>
                <a:lnTo>
                  <a:pt x="16981" y="64056"/>
                </a:lnTo>
                <a:lnTo>
                  <a:pt x="17264" y="64150"/>
                </a:lnTo>
                <a:lnTo>
                  <a:pt x="17264" y="64150"/>
                </a:lnTo>
                <a:lnTo>
                  <a:pt x="15188" y="63207"/>
                </a:lnTo>
                <a:lnTo>
                  <a:pt x="14622" y="62829"/>
                </a:lnTo>
                <a:lnTo>
                  <a:pt x="14717" y="62924"/>
                </a:lnTo>
                <a:lnTo>
                  <a:pt x="13773" y="62546"/>
                </a:lnTo>
                <a:lnTo>
                  <a:pt x="12924" y="62075"/>
                </a:lnTo>
                <a:lnTo>
                  <a:pt x="12358" y="61697"/>
                </a:lnTo>
                <a:lnTo>
                  <a:pt x="12264" y="61508"/>
                </a:lnTo>
                <a:lnTo>
                  <a:pt x="12170" y="61320"/>
                </a:lnTo>
                <a:lnTo>
                  <a:pt x="11698" y="60942"/>
                </a:lnTo>
                <a:lnTo>
                  <a:pt x="11132" y="60471"/>
                </a:lnTo>
                <a:lnTo>
                  <a:pt x="9906" y="59244"/>
                </a:lnTo>
                <a:lnTo>
                  <a:pt x="9906" y="59244"/>
                </a:lnTo>
                <a:lnTo>
                  <a:pt x="10566" y="59527"/>
                </a:lnTo>
                <a:lnTo>
                  <a:pt x="9434" y="58584"/>
                </a:lnTo>
                <a:lnTo>
                  <a:pt x="8207" y="57546"/>
                </a:lnTo>
                <a:lnTo>
                  <a:pt x="7547" y="56886"/>
                </a:lnTo>
                <a:lnTo>
                  <a:pt x="6981" y="56131"/>
                </a:lnTo>
                <a:lnTo>
                  <a:pt x="6226" y="55094"/>
                </a:lnTo>
                <a:lnTo>
                  <a:pt x="6415" y="55377"/>
                </a:lnTo>
                <a:lnTo>
                  <a:pt x="6038" y="54905"/>
                </a:lnTo>
                <a:lnTo>
                  <a:pt x="5472" y="54244"/>
                </a:lnTo>
                <a:lnTo>
                  <a:pt x="5283" y="53961"/>
                </a:lnTo>
                <a:lnTo>
                  <a:pt x="5094" y="53867"/>
                </a:lnTo>
                <a:lnTo>
                  <a:pt x="5377" y="54622"/>
                </a:lnTo>
                <a:lnTo>
                  <a:pt x="5849" y="55282"/>
                </a:lnTo>
                <a:lnTo>
                  <a:pt x="6321" y="55943"/>
                </a:lnTo>
                <a:lnTo>
                  <a:pt x="6698" y="56603"/>
                </a:lnTo>
                <a:lnTo>
                  <a:pt x="6226" y="56226"/>
                </a:lnTo>
                <a:lnTo>
                  <a:pt x="5943" y="55848"/>
                </a:lnTo>
                <a:lnTo>
                  <a:pt x="6038" y="56037"/>
                </a:lnTo>
                <a:lnTo>
                  <a:pt x="5943" y="55943"/>
                </a:lnTo>
                <a:lnTo>
                  <a:pt x="5377" y="55188"/>
                </a:lnTo>
                <a:lnTo>
                  <a:pt x="5000" y="54716"/>
                </a:lnTo>
                <a:lnTo>
                  <a:pt x="4717" y="54150"/>
                </a:lnTo>
                <a:lnTo>
                  <a:pt x="4528" y="53678"/>
                </a:lnTo>
                <a:lnTo>
                  <a:pt x="4528" y="53584"/>
                </a:lnTo>
                <a:lnTo>
                  <a:pt x="4623" y="53395"/>
                </a:lnTo>
                <a:lnTo>
                  <a:pt x="5094" y="54244"/>
                </a:lnTo>
                <a:lnTo>
                  <a:pt x="4717" y="53301"/>
                </a:lnTo>
                <a:lnTo>
                  <a:pt x="4528" y="53018"/>
                </a:lnTo>
                <a:lnTo>
                  <a:pt x="4151" y="52263"/>
                </a:lnTo>
                <a:lnTo>
                  <a:pt x="4151" y="52169"/>
                </a:lnTo>
                <a:lnTo>
                  <a:pt x="3774" y="51509"/>
                </a:lnTo>
                <a:lnTo>
                  <a:pt x="3396" y="50660"/>
                </a:lnTo>
                <a:lnTo>
                  <a:pt x="3585" y="51603"/>
                </a:lnTo>
                <a:lnTo>
                  <a:pt x="3396" y="51226"/>
                </a:lnTo>
                <a:lnTo>
                  <a:pt x="3208" y="50848"/>
                </a:lnTo>
                <a:lnTo>
                  <a:pt x="3208" y="50471"/>
                </a:lnTo>
                <a:lnTo>
                  <a:pt x="3208" y="50094"/>
                </a:lnTo>
                <a:lnTo>
                  <a:pt x="3585" y="50754"/>
                </a:lnTo>
                <a:lnTo>
                  <a:pt x="3868" y="51509"/>
                </a:lnTo>
                <a:lnTo>
                  <a:pt x="3868" y="51509"/>
                </a:lnTo>
                <a:lnTo>
                  <a:pt x="3208" y="49528"/>
                </a:lnTo>
                <a:lnTo>
                  <a:pt x="3208" y="49528"/>
                </a:lnTo>
                <a:lnTo>
                  <a:pt x="3868" y="50754"/>
                </a:lnTo>
                <a:lnTo>
                  <a:pt x="3208" y="48962"/>
                </a:lnTo>
                <a:lnTo>
                  <a:pt x="3585" y="49339"/>
                </a:lnTo>
                <a:lnTo>
                  <a:pt x="3774" y="49433"/>
                </a:lnTo>
                <a:lnTo>
                  <a:pt x="3962" y="49528"/>
                </a:lnTo>
                <a:lnTo>
                  <a:pt x="4057" y="49905"/>
                </a:lnTo>
                <a:lnTo>
                  <a:pt x="3868" y="48962"/>
                </a:lnTo>
                <a:lnTo>
                  <a:pt x="3491" y="47924"/>
                </a:lnTo>
                <a:lnTo>
                  <a:pt x="2641" y="45565"/>
                </a:lnTo>
                <a:lnTo>
                  <a:pt x="2170" y="43867"/>
                </a:lnTo>
                <a:lnTo>
                  <a:pt x="1698" y="41886"/>
                </a:lnTo>
                <a:lnTo>
                  <a:pt x="1698" y="41886"/>
                </a:lnTo>
                <a:lnTo>
                  <a:pt x="1887" y="42075"/>
                </a:lnTo>
                <a:lnTo>
                  <a:pt x="1981" y="41981"/>
                </a:lnTo>
                <a:lnTo>
                  <a:pt x="2075" y="42075"/>
                </a:lnTo>
                <a:lnTo>
                  <a:pt x="2264" y="42169"/>
                </a:lnTo>
                <a:lnTo>
                  <a:pt x="2170" y="40283"/>
                </a:lnTo>
                <a:lnTo>
                  <a:pt x="2075" y="38301"/>
                </a:lnTo>
                <a:lnTo>
                  <a:pt x="2170" y="36415"/>
                </a:lnTo>
                <a:lnTo>
                  <a:pt x="2358" y="35566"/>
                </a:lnTo>
                <a:lnTo>
                  <a:pt x="2453" y="34811"/>
                </a:lnTo>
                <a:lnTo>
                  <a:pt x="2830" y="32830"/>
                </a:lnTo>
                <a:lnTo>
                  <a:pt x="2830" y="33207"/>
                </a:lnTo>
                <a:lnTo>
                  <a:pt x="2924" y="33490"/>
                </a:lnTo>
                <a:lnTo>
                  <a:pt x="2924" y="32453"/>
                </a:lnTo>
                <a:lnTo>
                  <a:pt x="3019" y="31415"/>
                </a:lnTo>
                <a:lnTo>
                  <a:pt x="3396" y="29245"/>
                </a:lnTo>
                <a:lnTo>
                  <a:pt x="3868" y="27075"/>
                </a:lnTo>
                <a:lnTo>
                  <a:pt x="4623" y="25000"/>
                </a:lnTo>
                <a:lnTo>
                  <a:pt x="5566" y="22830"/>
                </a:lnTo>
                <a:lnTo>
                  <a:pt x="6604" y="20849"/>
                </a:lnTo>
                <a:lnTo>
                  <a:pt x="7830" y="18868"/>
                </a:lnTo>
                <a:lnTo>
                  <a:pt x="9151" y="16887"/>
                </a:lnTo>
                <a:lnTo>
                  <a:pt x="10566" y="15094"/>
                </a:lnTo>
                <a:lnTo>
                  <a:pt x="12075" y="13302"/>
                </a:lnTo>
                <a:lnTo>
                  <a:pt x="13773" y="11698"/>
                </a:lnTo>
                <a:lnTo>
                  <a:pt x="15377" y="10095"/>
                </a:lnTo>
                <a:lnTo>
                  <a:pt x="17170" y="8679"/>
                </a:lnTo>
                <a:lnTo>
                  <a:pt x="18962" y="7453"/>
                </a:lnTo>
                <a:lnTo>
                  <a:pt x="20754" y="6321"/>
                </a:lnTo>
                <a:lnTo>
                  <a:pt x="22547" y="5378"/>
                </a:lnTo>
                <a:lnTo>
                  <a:pt x="21603" y="6227"/>
                </a:lnTo>
                <a:lnTo>
                  <a:pt x="22641" y="5472"/>
                </a:lnTo>
                <a:lnTo>
                  <a:pt x="23302" y="5095"/>
                </a:lnTo>
                <a:lnTo>
                  <a:pt x="25377" y="4151"/>
                </a:lnTo>
                <a:lnTo>
                  <a:pt x="24811" y="4151"/>
                </a:lnTo>
                <a:lnTo>
                  <a:pt x="25660" y="3774"/>
                </a:lnTo>
                <a:lnTo>
                  <a:pt x="26886" y="3208"/>
                </a:lnTo>
                <a:lnTo>
                  <a:pt x="26603" y="3585"/>
                </a:lnTo>
                <a:lnTo>
                  <a:pt x="26886" y="3585"/>
                </a:lnTo>
                <a:lnTo>
                  <a:pt x="26886" y="3680"/>
                </a:lnTo>
                <a:lnTo>
                  <a:pt x="26792" y="3774"/>
                </a:lnTo>
                <a:lnTo>
                  <a:pt x="28301" y="3302"/>
                </a:lnTo>
                <a:lnTo>
                  <a:pt x="29622" y="2736"/>
                </a:lnTo>
                <a:lnTo>
                  <a:pt x="31037" y="2264"/>
                </a:lnTo>
                <a:lnTo>
                  <a:pt x="31792" y="2076"/>
                </a:lnTo>
                <a:lnTo>
                  <a:pt x="32641" y="1981"/>
                </a:lnTo>
                <a:lnTo>
                  <a:pt x="32547" y="2076"/>
                </a:lnTo>
                <a:lnTo>
                  <a:pt x="32924" y="1981"/>
                </a:lnTo>
                <a:lnTo>
                  <a:pt x="34245" y="1793"/>
                </a:lnTo>
                <a:lnTo>
                  <a:pt x="35848" y="1415"/>
                </a:lnTo>
                <a:lnTo>
                  <a:pt x="36981" y="1132"/>
                </a:lnTo>
                <a:lnTo>
                  <a:pt x="36981" y="1415"/>
                </a:lnTo>
                <a:lnTo>
                  <a:pt x="40943" y="1227"/>
                </a:lnTo>
                <a:lnTo>
                  <a:pt x="41509" y="1038"/>
                </a:lnTo>
                <a:lnTo>
                  <a:pt x="41697" y="1132"/>
                </a:lnTo>
                <a:lnTo>
                  <a:pt x="41509" y="1227"/>
                </a:lnTo>
                <a:lnTo>
                  <a:pt x="41320" y="1321"/>
                </a:lnTo>
                <a:lnTo>
                  <a:pt x="42263" y="1321"/>
                </a:lnTo>
                <a:lnTo>
                  <a:pt x="43113" y="1227"/>
                </a:lnTo>
                <a:lnTo>
                  <a:pt x="43396" y="1415"/>
                </a:lnTo>
                <a:lnTo>
                  <a:pt x="44056" y="1604"/>
                </a:lnTo>
                <a:lnTo>
                  <a:pt x="45943" y="2076"/>
                </a:lnTo>
                <a:lnTo>
                  <a:pt x="48018" y="2359"/>
                </a:lnTo>
                <a:lnTo>
                  <a:pt x="49622" y="2736"/>
                </a:lnTo>
                <a:lnTo>
                  <a:pt x="47641" y="1981"/>
                </a:lnTo>
                <a:lnTo>
                  <a:pt x="45282" y="1321"/>
                </a:lnTo>
                <a:lnTo>
                  <a:pt x="42735" y="755"/>
                </a:lnTo>
                <a:lnTo>
                  <a:pt x="40188" y="283"/>
                </a:lnTo>
                <a:lnTo>
                  <a:pt x="37735" y="95"/>
                </a:lnTo>
                <a:lnTo>
                  <a:pt x="35471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9" name="Google Shape;169;p22"/>
          <p:cNvSpPr txBox="1"/>
          <p:nvPr>
            <p:ph idx="12" type="sldNum"/>
          </p:nvPr>
        </p:nvSpPr>
        <p:spPr>
          <a:xfrm>
            <a:off x="4297650" y="4832975"/>
            <a:ext cx="548700" cy="3105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73" name="Shape 17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74" name="Google Shape;174;p23"/>
          <p:cNvSpPr txBox="1"/>
          <p:nvPr>
            <p:ph type="title"/>
          </p:nvPr>
        </p:nvSpPr>
        <p:spPr>
          <a:xfrm>
            <a:off x="-6025" y="967975"/>
            <a:ext cx="9156000" cy="857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And tables to compare data</a:t>
            </a:r>
            <a:endParaRPr/>
          </a:p>
        </p:txBody>
      </p:sp>
      <p:graphicFrame>
        <p:nvGraphicFramePr>
          <p:cNvPr id="175" name="Google Shape;175;p23"/>
          <p:cNvGraphicFramePr/>
          <p:nvPr/>
        </p:nvGraphicFramePr>
        <p:xfrm>
          <a:off x="1078350" y="1640681"/>
          <a:ext cx="3000000" cy="3000000"/>
        </p:xfrm>
        <a:graphic>
          <a:graphicData uri="http://schemas.openxmlformats.org/drawingml/2006/table">
            <a:tbl>
              <a:tblPr>
                <a:noFill/>
                <a:tableStyleId>{AC659634-2B4E-4BCC-BA61-632346CCCC15}</a:tableStyleId>
              </a:tblPr>
              <a:tblGrid>
                <a:gridCol w="1746825"/>
                <a:gridCol w="1746825"/>
                <a:gridCol w="1746825"/>
                <a:gridCol w="1746825"/>
              </a:tblGrid>
              <a:tr h="75052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>
                        <a:solidFill>
                          <a:srgbClr val="FFFFFF"/>
                        </a:solidFill>
                        <a:latin typeface="Sniglet"/>
                        <a:ea typeface="Sniglet"/>
                        <a:cs typeface="Sniglet"/>
                        <a:sym typeface="Sniglet"/>
                      </a:endParaRPr>
                    </a:p>
                  </a:txBody>
                  <a:tcPr marT="68575" marB="68575" marR="91425" marL="91425" anchor="ctr">
                    <a:lnL cap="flat" cmpd="sng" w="76200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76200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rgbClr val="FFFFFF"/>
                          </a:solidFill>
                          <a:latin typeface="Sniglet"/>
                          <a:ea typeface="Sniglet"/>
                          <a:cs typeface="Sniglet"/>
                          <a:sym typeface="Sniglet"/>
                        </a:rPr>
                        <a:t>A</a:t>
                      </a:r>
                      <a:endParaRPr sz="1800">
                        <a:solidFill>
                          <a:srgbClr val="FFFFFF"/>
                        </a:solidFill>
                        <a:latin typeface="Sniglet"/>
                        <a:ea typeface="Sniglet"/>
                        <a:cs typeface="Sniglet"/>
                        <a:sym typeface="Sniglet"/>
                      </a:endParaRPr>
                    </a:p>
                  </a:txBody>
                  <a:tcPr marT="68575" marB="68575" marR="91425" marL="91425" anchor="ctr">
                    <a:lnL cap="flat" cmpd="sng" w="19050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76200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rgbClr val="FFFFFF"/>
                          </a:solidFill>
                          <a:latin typeface="Sniglet"/>
                          <a:ea typeface="Sniglet"/>
                          <a:cs typeface="Sniglet"/>
                          <a:sym typeface="Sniglet"/>
                        </a:rPr>
                        <a:t>B</a:t>
                      </a:r>
                      <a:endParaRPr sz="1800">
                        <a:solidFill>
                          <a:srgbClr val="FFFFFF"/>
                        </a:solidFill>
                        <a:latin typeface="Sniglet"/>
                        <a:ea typeface="Sniglet"/>
                        <a:cs typeface="Sniglet"/>
                        <a:sym typeface="Sniglet"/>
                      </a:endParaRPr>
                    </a:p>
                  </a:txBody>
                  <a:tcPr marT="68575" marB="68575" marR="91425" marL="91425" anchor="ctr">
                    <a:lnL cap="flat" cmpd="sng" w="19050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76200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rgbClr val="FFFFFF"/>
                          </a:solidFill>
                          <a:latin typeface="Sniglet"/>
                          <a:ea typeface="Sniglet"/>
                          <a:cs typeface="Sniglet"/>
                          <a:sym typeface="Sniglet"/>
                        </a:rPr>
                        <a:t>C</a:t>
                      </a:r>
                      <a:endParaRPr sz="1800">
                        <a:solidFill>
                          <a:srgbClr val="FFFFFF"/>
                        </a:solidFill>
                        <a:latin typeface="Sniglet"/>
                        <a:ea typeface="Sniglet"/>
                        <a:cs typeface="Sniglet"/>
                        <a:sym typeface="Sniglet"/>
                      </a:endParaRPr>
                    </a:p>
                  </a:txBody>
                  <a:tcPr marT="68575" marB="68575" marR="91425" marL="91425" anchor="ctr">
                    <a:lnL cap="flat" cmpd="sng" w="19050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76200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76200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750525">
                <a:tc>
                  <a:txBody>
                    <a:bodyPr/>
                    <a:lstStyle/>
                    <a:p>
                      <a:pPr indent="0" lvl="0" marL="0" rtl="0" algn="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rgbClr val="FFFFFF"/>
                          </a:solidFill>
                          <a:latin typeface="Sniglet"/>
                          <a:ea typeface="Sniglet"/>
                          <a:cs typeface="Sniglet"/>
                          <a:sym typeface="Sniglet"/>
                        </a:rPr>
                        <a:t>Yellow</a:t>
                      </a:r>
                      <a:endParaRPr sz="1800">
                        <a:solidFill>
                          <a:srgbClr val="FFFFFF"/>
                        </a:solidFill>
                        <a:latin typeface="Sniglet"/>
                        <a:ea typeface="Sniglet"/>
                        <a:cs typeface="Sniglet"/>
                        <a:sym typeface="Sniglet"/>
                      </a:endParaRPr>
                    </a:p>
                  </a:txBody>
                  <a:tcPr marT="68575" marB="68575" marR="91425" marL="91425" anchor="ctr">
                    <a:lnL cap="flat" cmpd="sng" w="76200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>
                        <a:alpha val="11150"/>
                      </a:srgbClr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rgbClr val="FFFFFF"/>
                          </a:solidFill>
                          <a:latin typeface="Sniglet"/>
                          <a:ea typeface="Sniglet"/>
                          <a:cs typeface="Sniglet"/>
                          <a:sym typeface="Sniglet"/>
                        </a:rPr>
                        <a:t>10</a:t>
                      </a:r>
                      <a:endParaRPr sz="1800">
                        <a:solidFill>
                          <a:srgbClr val="FFFFFF"/>
                        </a:solidFill>
                        <a:latin typeface="Sniglet"/>
                        <a:ea typeface="Sniglet"/>
                        <a:cs typeface="Sniglet"/>
                        <a:sym typeface="Sniglet"/>
                      </a:endParaRPr>
                    </a:p>
                  </a:txBody>
                  <a:tcPr marT="68575" marB="68575" marR="91425" marL="91425" anchor="ctr">
                    <a:lnL cap="flat" cmpd="sng" w="19050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>
                        <a:alpha val="11150"/>
                      </a:srgbClr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rgbClr val="FFFFFF"/>
                          </a:solidFill>
                          <a:latin typeface="Sniglet"/>
                          <a:ea typeface="Sniglet"/>
                          <a:cs typeface="Sniglet"/>
                          <a:sym typeface="Sniglet"/>
                        </a:rPr>
                        <a:t>20</a:t>
                      </a:r>
                      <a:endParaRPr sz="1800">
                        <a:solidFill>
                          <a:srgbClr val="FFFFFF"/>
                        </a:solidFill>
                        <a:latin typeface="Sniglet"/>
                        <a:ea typeface="Sniglet"/>
                        <a:cs typeface="Sniglet"/>
                        <a:sym typeface="Sniglet"/>
                      </a:endParaRPr>
                    </a:p>
                  </a:txBody>
                  <a:tcPr marT="68575" marB="68575" marR="91425" marL="91425" anchor="ctr">
                    <a:lnL cap="flat" cmpd="sng" w="19050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>
                        <a:alpha val="11150"/>
                      </a:srgbClr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rgbClr val="FFFFFF"/>
                          </a:solidFill>
                          <a:latin typeface="Sniglet"/>
                          <a:ea typeface="Sniglet"/>
                          <a:cs typeface="Sniglet"/>
                          <a:sym typeface="Sniglet"/>
                        </a:rPr>
                        <a:t>7</a:t>
                      </a:r>
                      <a:endParaRPr sz="1800">
                        <a:solidFill>
                          <a:srgbClr val="FFFFFF"/>
                        </a:solidFill>
                        <a:latin typeface="Sniglet"/>
                        <a:ea typeface="Sniglet"/>
                        <a:cs typeface="Sniglet"/>
                        <a:sym typeface="Sniglet"/>
                      </a:endParaRPr>
                    </a:p>
                  </a:txBody>
                  <a:tcPr marT="68575" marB="68575" marR="91425" marL="91425" anchor="ctr">
                    <a:lnL cap="flat" cmpd="sng" w="19050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76200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>
                        <a:alpha val="11150"/>
                      </a:srgbClr>
                    </a:solidFill>
                  </a:tcPr>
                </a:tc>
              </a:tr>
              <a:tr h="750525">
                <a:tc>
                  <a:txBody>
                    <a:bodyPr/>
                    <a:lstStyle/>
                    <a:p>
                      <a:pPr indent="0" lvl="0" marL="0" rtl="0" algn="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rgbClr val="FFFFFF"/>
                          </a:solidFill>
                          <a:latin typeface="Sniglet"/>
                          <a:ea typeface="Sniglet"/>
                          <a:cs typeface="Sniglet"/>
                          <a:sym typeface="Sniglet"/>
                        </a:rPr>
                        <a:t>Blue</a:t>
                      </a:r>
                      <a:endParaRPr sz="1800">
                        <a:solidFill>
                          <a:srgbClr val="FFFFFF"/>
                        </a:solidFill>
                        <a:latin typeface="Sniglet"/>
                        <a:ea typeface="Sniglet"/>
                        <a:cs typeface="Sniglet"/>
                        <a:sym typeface="Sniglet"/>
                      </a:endParaRPr>
                    </a:p>
                  </a:txBody>
                  <a:tcPr marT="68575" marB="68575" marR="91425" marL="91425" anchor="ctr">
                    <a:lnL cap="flat" cmpd="sng" w="76200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rgbClr val="FFFFFF"/>
                          </a:solidFill>
                          <a:latin typeface="Sniglet"/>
                          <a:ea typeface="Sniglet"/>
                          <a:cs typeface="Sniglet"/>
                          <a:sym typeface="Sniglet"/>
                        </a:rPr>
                        <a:t>30</a:t>
                      </a:r>
                      <a:endParaRPr sz="1800">
                        <a:solidFill>
                          <a:srgbClr val="FFFFFF"/>
                        </a:solidFill>
                        <a:latin typeface="Sniglet"/>
                        <a:ea typeface="Sniglet"/>
                        <a:cs typeface="Sniglet"/>
                        <a:sym typeface="Sniglet"/>
                      </a:endParaRPr>
                    </a:p>
                  </a:txBody>
                  <a:tcPr marT="68575" marB="68575" marR="91425" marL="91425" anchor="ctr">
                    <a:lnL cap="flat" cmpd="sng" w="19050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rgbClr val="FFFFFF"/>
                          </a:solidFill>
                          <a:latin typeface="Sniglet"/>
                          <a:ea typeface="Sniglet"/>
                          <a:cs typeface="Sniglet"/>
                          <a:sym typeface="Sniglet"/>
                        </a:rPr>
                        <a:t>15</a:t>
                      </a:r>
                      <a:endParaRPr sz="1800">
                        <a:solidFill>
                          <a:srgbClr val="FFFFFF"/>
                        </a:solidFill>
                        <a:latin typeface="Sniglet"/>
                        <a:ea typeface="Sniglet"/>
                        <a:cs typeface="Sniglet"/>
                        <a:sym typeface="Sniglet"/>
                      </a:endParaRPr>
                    </a:p>
                  </a:txBody>
                  <a:tcPr marT="68575" marB="68575" marR="91425" marL="91425" anchor="ctr">
                    <a:lnL cap="flat" cmpd="sng" w="19050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rgbClr val="FFFFFF"/>
                          </a:solidFill>
                          <a:latin typeface="Sniglet"/>
                          <a:ea typeface="Sniglet"/>
                          <a:cs typeface="Sniglet"/>
                          <a:sym typeface="Sniglet"/>
                        </a:rPr>
                        <a:t>10</a:t>
                      </a:r>
                      <a:endParaRPr sz="1800">
                        <a:solidFill>
                          <a:srgbClr val="FFFFFF"/>
                        </a:solidFill>
                        <a:latin typeface="Sniglet"/>
                        <a:ea typeface="Sniglet"/>
                        <a:cs typeface="Sniglet"/>
                        <a:sym typeface="Sniglet"/>
                      </a:endParaRPr>
                    </a:p>
                  </a:txBody>
                  <a:tcPr marT="68575" marB="68575" marR="91425" marL="91425" anchor="ctr">
                    <a:lnL cap="flat" cmpd="sng" w="19050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76200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750525">
                <a:tc>
                  <a:txBody>
                    <a:bodyPr/>
                    <a:lstStyle/>
                    <a:p>
                      <a:pPr indent="0" lvl="0" marL="0" rtl="0" algn="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rgbClr val="FFFFFF"/>
                          </a:solidFill>
                          <a:latin typeface="Sniglet"/>
                          <a:ea typeface="Sniglet"/>
                          <a:cs typeface="Sniglet"/>
                          <a:sym typeface="Sniglet"/>
                        </a:rPr>
                        <a:t>Orange</a:t>
                      </a:r>
                      <a:endParaRPr sz="1800">
                        <a:solidFill>
                          <a:srgbClr val="FFFFFF"/>
                        </a:solidFill>
                        <a:latin typeface="Sniglet"/>
                        <a:ea typeface="Sniglet"/>
                        <a:cs typeface="Sniglet"/>
                        <a:sym typeface="Sniglet"/>
                      </a:endParaRPr>
                    </a:p>
                  </a:txBody>
                  <a:tcPr marT="68575" marB="68575" marR="91425" marL="91425" anchor="ctr">
                    <a:lnL cap="flat" cmpd="sng" w="76200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76200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>
                        <a:alpha val="11150"/>
                      </a:srgbClr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rgbClr val="FFFFFF"/>
                          </a:solidFill>
                          <a:latin typeface="Sniglet"/>
                          <a:ea typeface="Sniglet"/>
                          <a:cs typeface="Sniglet"/>
                          <a:sym typeface="Sniglet"/>
                        </a:rPr>
                        <a:t>5</a:t>
                      </a:r>
                      <a:endParaRPr sz="1800">
                        <a:solidFill>
                          <a:srgbClr val="FFFFFF"/>
                        </a:solidFill>
                        <a:latin typeface="Sniglet"/>
                        <a:ea typeface="Sniglet"/>
                        <a:cs typeface="Sniglet"/>
                        <a:sym typeface="Sniglet"/>
                      </a:endParaRPr>
                    </a:p>
                  </a:txBody>
                  <a:tcPr marT="68575" marB="68575" marR="91425" marL="91425" anchor="ctr">
                    <a:lnL cap="flat" cmpd="sng" w="19050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76200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>
                        <a:alpha val="11150"/>
                      </a:srgbClr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rgbClr val="FFFFFF"/>
                          </a:solidFill>
                          <a:latin typeface="Sniglet"/>
                          <a:ea typeface="Sniglet"/>
                          <a:cs typeface="Sniglet"/>
                          <a:sym typeface="Sniglet"/>
                        </a:rPr>
                        <a:t>24</a:t>
                      </a:r>
                      <a:endParaRPr sz="1800">
                        <a:solidFill>
                          <a:srgbClr val="FFFFFF"/>
                        </a:solidFill>
                        <a:latin typeface="Sniglet"/>
                        <a:ea typeface="Sniglet"/>
                        <a:cs typeface="Sniglet"/>
                        <a:sym typeface="Sniglet"/>
                      </a:endParaRPr>
                    </a:p>
                  </a:txBody>
                  <a:tcPr marT="68575" marB="68575" marR="91425" marL="91425" anchor="ctr">
                    <a:lnL cap="flat" cmpd="sng" w="19050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76200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>
                        <a:alpha val="11150"/>
                      </a:srgbClr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rgbClr val="FFFFFF"/>
                          </a:solidFill>
                          <a:latin typeface="Sniglet"/>
                          <a:ea typeface="Sniglet"/>
                          <a:cs typeface="Sniglet"/>
                          <a:sym typeface="Sniglet"/>
                        </a:rPr>
                        <a:t>16</a:t>
                      </a:r>
                      <a:endParaRPr sz="1800">
                        <a:solidFill>
                          <a:srgbClr val="FFFFFF"/>
                        </a:solidFill>
                        <a:latin typeface="Sniglet"/>
                        <a:ea typeface="Sniglet"/>
                        <a:cs typeface="Sniglet"/>
                        <a:sym typeface="Sniglet"/>
                      </a:endParaRPr>
                    </a:p>
                  </a:txBody>
                  <a:tcPr marT="68575" marB="68575" marR="91425" marL="91425" anchor="ctr">
                    <a:lnL cap="flat" cmpd="sng" w="19050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76200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76200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>
                        <a:alpha val="11150"/>
                      </a:srgbClr>
                    </a:solidFill>
                  </a:tcPr>
                </a:tc>
              </a:tr>
            </a:tbl>
          </a:graphicData>
        </a:graphic>
      </p:graphicFrame>
      <p:sp>
        <p:nvSpPr>
          <p:cNvPr id="176" name="Google Shape;176;p23"/>
          <p:cNvSpPr/>
          <p:nvPr/>
        </p:nvSpPr>
        <p:spPr>
          <a:xfrm>
            <a:off x="4141750" y="281249"/>
            <a:ext cx="788694" cy="805193"/>
          </a:xfrm>
          <a:custGeom>
            <a:rect b="b" l="l" r="r" t="t"/>
            <a:pathLst>
              <a:path extrusionOk="0" h="69056" w="67641">
                <a:moveTo>
                  <a:pt x="49622" y="2736"/>
                </a:moveTo>
                <a:lnTo>
                  <a:pt x="49622" y="2736"/>
                </a:lnTo>
                <a:lnTo>
                  <a:pt x="49622" y="2736"/>
                </a:lnTo>
                <a:close/>
                <a:moveTo>
                  <a:pt x="59622" y="55565"/>
                </a:moveTo>
                <a:lnTo>
                  <a:pt x="59622" y="55565"/>
                </a:lnTo>
                <a:lnTo>
                  <a:pt x="59622" y="55565"/>
                </a:lnTo>
                <a:close/>
                <a:moveTo>
                  <a:pt x="35471" y="0"/>
                </a:moveTo>
                <a:lnTo>
                  <a:pt x="34433" y="95"/>
                </a:lnTo>
                <a:lnTo>
                  <a:pt x="33584" y="189"/>
                </a:lnTo>
                <a:lnTo>
                  <a:pt x="32735" y="378"/>
                </a:lnTo>
                <a:lnTo>
                  <a:pt x="32169" y="566"/>
                </a:lnTo>
                <a:lnTo>
                  <a:pt x="31509" y="472"/>
                </a:lnTo>
                <a:lnTo>
                  <a:pt x="30754" y="472"/>
                </a:lnTo>
                <a:lnTo>
                  <a:pt x="29339" y="566"/>
                </a:lnTo>
                <a:lnTo>
                  <a:pt x="27830" y="849"/>
                </a:lnTo>
                <a:lnTo>
                  <a:pt x="26320" y="1321"/>
                </a:lnTo>
                <a:lnTo>
                  <a:pt x="24811" y="1981"/>
                </a:lnTo>
                <a:lnTo>
                  <a:pt x="23207" y="2736"/>
                </a:lnTo>
                <a:lnTo>
                  <a:pt x="21698" y="3585"/>
                </a:lnTo>
                <a:lnTo>
                  <a:pt x="20188" y="4623"/>
                </a:lnTo>
                <a:lnTo>
                  <a:pt x="18679" y="5661"/>
                </a:lnTo>
                <a:lnTo>
                  <a:pt x="17170" y="6793"/>
                </a:lnTo>
                <a:lnTo>
                  <a:pt x="15754" y="8019"/>
                </a:lnTo>
                <a:lnTo>
                  <a:pt x="14434" y="9151"/>
                </a:lnTo>
                <a:lnTo>
                  <a:pt x="11981" y="11510"/>
                </a:lnTo>
                <a:lnTo>
                  <a:pt x="10000" y="13774"/>
                </a:lnTo>
                <a:lnTo>
                  <a:pt x="7736" y="16981"/>
                </a:lnTo>
                <a:lnTo>
                  <a:pt x="8019" y="16321"/>
                </a:lnTo>
                <a:lnTo>
                  <a:pt x="8302" y="15660"/>
                </a:lnTo>
                <a:lnTo>
                  <a:pt x="7736" y="16604"/>
                </a:lnTo>
                <a:lnTo>
                  <a:pt x="7075" y="17642"/>
                </a:lnTo>
                <a:lnTo>
                  <a:pt x="7170" y="17830"/>
                </a:lnTo>
                <a:lnTo>
                  <a:pt x="6509" y="18868"/>
                </a:lnTo>
                <a:lnTo>
                  <a:pt x="7075" y="17359"/>
                </a:lnTo>
                <a:lnTo>
                  <a:pt x="6132" y="19057"/>
                </a:lnTo>
                <a:lnTo>
                  <a:pt x="5189" y="20849"/>
                </a:lnTo>
                <a:lnTo>
                  <a:pt x="4434" y="22736"/>
                </a:lnTo>
                <a:lnTo>
                  <a:pt x="3679" y="24622"/>
                </a:lnTo>
                <a:lnTo>
                  <a:pt x="2453" y="28490"/>
                </a:lnTo>
                <a:lnTo>
                  <a:pt x="1321" y="32169"/>
                </a:lnTo>
                <a:lnTo>
                  <a:pt x="1509" y="32264"/>
                </a:lnTo>
                <a:lnTo>
                  <a:pt x="1604" y="32453"/>
                </a:lnTo>
                <a:lnTo>
                  <a:pt x="1604" y="32641"/>
                </a:lnTo>
                <a:lnTo>
                  <a:pt x="1509" y="32924"/>
                </a:lnTo>
                <a:lnTo>
                  <a:pt x="1226" y="33396"/>
                </a:lnTo>
                <a:lnTo>
                  <a:pt x="1038" y="33585"/>
                </a:lnTo>
                <a:lnTo>
                  <a:pt x="1038" y="33773"/>
                </a:lnTo>
                <a:lnTo>
                  <a:pt x="1038" y="35000"/>
                </a:lnTo>
                <a:lnTo>
                  <a:pt x="849" y="36132"/>
                </a:lnTo>
                <a:lnTo>
                  <a:pt x="660" y="37358"/>
                </a:lnTo>
                <a:lnTo>
                  <a:pt x="472" y="38867"/>
                </a:lnTo>
                <a:lnTo>
                  <a:pt x="283" y="38301"/>
                </a:lnTo>
                <a:lnTo>
                  <a:pt x="94" y="39811"/>
                </a:lnTo>
                <a:lnTo>
                  <a:pt x="0" y="41509"/>
                </a:lnTo>
                <a:lnTo>
                  <a:pt x="94" y="43301"/>
                </a:lnTo>
                <a:lnTo>
                  <a:pt x="283" y="44056"/>
                </a:lnTo>
                <a:lnTo>
                  <a:pt x="472" y="44622"/>
                </a:lnTo>
                <a:lnTo>
                  <a:pt x="566" y="45660"/>
                </a:lnTo>
                <a:lnTo>
                  <a:pt x="755" y="46792"/>
                </a:lnTo>
                <a:lnTo>
                  <a:pt x="1226" y="48962"/>
                </a:lnTo>
                <a:lnTo>
                  <a:pt x="1981" y="51037"/>
                </a:lnTo>
                <a:lnTo>
                  <a:pt x="2924" y="53112"/>
                </a:lnTo>
                <a:lnTo>
                  <a:pt x="4057" y="55094"/>
                </a:lnTo>
                <a:lnTo>
                  <a:pt x="5283" y="56980"/>
                </a:lnTo>
                <a:lnTo>
                  <a:pt x="6698" y="58678"/>
                </a:lnTo>
                <a:lnTo>
                  <a:pt x="8113" y="60282"/>
                </a:lnTo>
                <a:lnTo>
                  <a:pt x="9056" y="61131"/>
                </a:lnTo>
                <a:lnTo>
                  <a:pt x="10000" y="61980"/>
                </a:lnTo>
                <a:lnTo>
                  <a:pt x="11038" y="62829"/>
                </a:lnTo>
                <a:lnTo>
                  <a:pt x="12075" y="63584"/>
                </a:lnTo>
                <a:lnTo>
                  <a:pt x="14339" y="64905"/>
                </a:lnTo>
                <a:lnTo>
                  <a:pt x="16604" y="66131"/>
                </a:lnTo>
                <a:lnTo>
                  <a:pt x="19056" y="67169"/>
                </a:lnTo>
                <a:lnTo>
                  <a:pt x="21509" y="67923"/>
                </a:lnTo>
                <a:lnTo>
                  <a:pt x="24056" y="68584"/>
                </a:lnTo>
                <a:lnTo>
                  <a:pt x="26603" y="69055"/>
                </a:lnTo>
                <a:lnTo>
                  <a:pt x="27830" y="69055"/>
                </a:lnTo>
                <a:lnTo>
                  <a:pt x="30188" y="68867"/>
                </a:lnTo>
                <a:lnTo>
                  <a:pt x="33113" y="68678"/>
                </a:lnTo>
                <a:lnTo>
                  <a:pt x="36509" y="68301"/>
                </a:lnTo>
                <a:lnTo>
                  <a:pt x="39811" y="67923"/>
                </a:lnTo>
                <a:lnTo>
                  <a:pt x="42735" y="67452"/>
                </a:lnTo>
                <a:lnTo>
                  <a:pt x="44905" y="66980"/>
                </a:lnTo>
                <a:lnTo>
                  <a:pt x="45565" y="66791"/>
                </a:lnTo>
                <a:lnTo>
                  <a:pt x="45943" y="66508"/>
                </a:lnTo>
                <a:lnTo>
                  <a:pt x="47358" y="65942"/>
                </a:lnTo>
                <a:lnTo>
                  <a:pt x="48018" y="65565"/>
                </a:lnTo>
                <a:lnTo>
                  <a:pt x="48678" y="65188"/>
                </a:lnTo>
                <a:lnTo>
                  <a:pt x="47924" y="65471"/>
                </a:lnTo>
                <a:lnTo>
                  <a:pt x="51509" y="62924"/>
                </a:lnTo>
                <a:lnTo>
                  <a:pt x="53301" y="61508"/>
                </a:lnTo>
                <a:lnTo>
                  <a:pt x="55093" y="59905"/>
                </a:lnTo>
                <a:lnTo>
                  <a:pt x="55093" y="59905"/>
                </a:lnTo>
                <a:lnTo>
                  <a:pt x="54810" y="60376"/>
                </a:lnTo>
                <a:lnTo>
                  <a:pt x="54339" y="60754"/>
                </a:lnTo>
                <a:lnTo>
                  <a:pt x="55376" y="59999"/>
                </a:lnTo>
                <a:lnTo>
                  <a:pt x="56320" y="59056"/>
                </a:lnTo>
                <a:lnTo>
                  <a:pt x="57075" y="58395"/>
                </a:lnTo>
                <a:lnTo>
                  <a:pt x="57169" y="58207"/>
                </a:lnTo>
                <a:lnTo>
                  <a:pt x="57075" y="58207"/>
                </a:lnTo>
                <a:lnTo>
                  <a:pt x="57924" y="57546"/>
                </a:lnTo>
                <a:lnTo>
                  <a:pt x="58678" y="56697"/>
                </a:lnTo>
                <a:lnTo>
                  <a:pt x="59339" y="55754"/>
                </a:lnTo>
                <a:lnTo>
                  <a:pt x="59905" y="54905"/>
                </a:lnTo>
                <a:lnTo>
                  <a:pt x="59716" y="54999"/>
                </a:lnTo>
                <a:lnTo>
                  <a:pt x="59622" y="54999"/>
                </a:lnTo>
                <a:lnTo>
                  <a:pt x="59810" y="54622"/>
                </a:lnTo>
                <a:lnTo>
                  <a:pt x="59150" y="55565"/>
                </a:lnTo>
                <a:lnTo>
                  <a:pt x="59527" y="55094"/>
                </a:lnTo>
                <a:lnTo>
                  <a:pt x="59433" y="55377"/>
                </a:lnTo>
                <a:lnTo>
                  <a:pt x="58867" y="56037"/>
                </a:lnTo>
                <a:lnTo>
                  <a:pt x="59056" y="55660"/>
                </a:lnTo>
                <a:lnTo>
                  <a:pt x="59056" y="55660"/>
                </a:lnTo>
                <a:lnTo>
                  <a:pt x="58678" y="56037"/>
                </a:lnTo>
                <a:lnTo>
                  <a:pt x="59810" y="54339"/>
                </a:lnTo>
                <a:lnTo>
                  <a:pt x="60282" y="53490"/>
                </a:lnTo>
                <a:lnTo>
                  <a:pt x="60282" y="53301"/>
                </a:lnTo>
                <a:lnTo>
                  <a:pt x="60188" y="53395"/>
                </a:lnTo>
                <a:lnTo>
                  <a:pt x="60188" y="53395"/>
                </a:lnTo>
                <a:lnTo>
                  <a:pt x="60565" y="52924"/>
                </a:lnTo>
                <a:lnTo>
                  <a:pt x="61037" y="52452"/>
                </a:lnTo>
                <a:lnTo>
                  <a:pt x="61886" y="51509"/>
                </a:lnTo>
                <a:lnTo>
                  <a:pt x="61508" y="52452"/>
                </a:lnTo>
                <a:lnTo>
                  <a:pt x="60848" y="53584"/>
                </a:lnTo>
                <a:lnTo>
                  <a:pt x="59622" y="55565"/>
                </a:lnTo>
                <a:lnTo>
                  <a:pt x="60376" y="54528"/>
                </a:lnTo>
                <a:lnTo>
                  <a:pt x="60942" y="53678"/>
                </a:lnTo>
                <a:lnTo>
                  <a:pt x="61980" y="51792"/>
                </a:lnTo>
                <a:lnTo>
                  <a:pt x="61886" y="51886"/>
                </a:lnTo>
                <a:lnTo>
                  <a:pt x="61886" y="51697"/>
                </a:lnTo>
                <a:lnTo>
                  <a:pt x="62169" y="51037"/>
                </a:lnTo>
                <a:lnTo>
                  <a:pt x="62735" y="49999"/>
                </a:lnTo>
                <a:lnTo>
                  <a:pt x="61508" y="51603"/>
                </a:lnTo>
                <a:lnTo>
                  <a:pt x="61603" y="51037"/>
                </a:lnTo>
                <a:lnTo>
                  <a:pt x="61697" y="50377"/>
                </a:lnTo>
                <a:lnTo>
                  <a:pt x="62169" y="48962"/>
                </a:lnTo>
                <a:lnTo>
                  <a:pt x="62829" y="47358"/>
                </a:lnTo>
                <a:lnTo>
                  <a:pt x="63678" y="45565"/>
                </a:lnTo>
                <a:lnTo>
                  <a:pt x="65376" y="42169"/>
                </a:lnTo>
                <a:lnTo>
                  <a:pt x="66131" y="40660"/>
                </a:lnTo>
                <a:lnTo>
                  <a:pt x="66697" y="39339"/>
                </a:lnTo>
                <a:lnTo>
                  <a:pt x="66603" y="39528"/>
                </a:lnTo>
                <a:lnTo>
                  <a:pt x="66697" y="39056"/>
                </a:lnTo>
                <a:lnTo>
                  <a:pt x="66791" y="38962"/>
                </a:lnTo>
                <a:lnTo>
                  <a:pt x="66791" y="39056"/>
                </a:lnTo>
                <a:lnTo>
                  <a:pt x="66886" y="38584"/>
                </a:lnTo>
                <a:lnTo>
                  <a:pt x="66791" y="38867"/>
                </a:lnTo>
                <a:lnTo>
                  <a:pt x="66980" y="38207"/>
                </a:lnTo>
                <a:lnTo>
                  <a:pt x="67169" y="37264"/>
                </a:lnTo>
                <a:lnTo>
                  <a:pt x="67263" y="36415"/>
                </a:lnTo>
                <a:lnTo>
                  <a:pt x="67357" y="36509"/>
                </a:lnTo>
                <a:lnTo>
                  <a:pt x="67452" y="36509"/>
                </a:lnTo>
                <a:lnTo>
                  <a:pt x="67546" y="35943"/>
                </a:lnTo>
                <a:lnTo>
                  <a:pt x="67546" y="34811"/>
                </a:lnTo>
                <a:lnTo>
                  <a:pt x="67640" y="31037"/>
                </a:lnTo>
                <a:lnTo>
                  <a:pt x="67640" y="28490"/>
                </a:lnTo>
                <a:lnTo>
                  <a:pt x="67546" y="27736"/>
                </a:lnTo>
                <a:lnTo>
                  <a:pt x="67546" y="27547"/>
                </a:lnTo>
                <a:lnTo>
                  <a:pt x="67452" y="27547"/>
                </a:lnTo>
                <a:lnTo>
                  <a:pt x="67074" y="26792"/>
                </a:lnTo>
                <a:lnTo>
                  <a:pt x="66791" y="25660"/>
                </a:lnTo>
                <a:lnTo>
                  <a:pt x="66508" y="24528"/>
                </a:lnTo>
                <a:lnTo>
                  <a:pt x="66414" y="23585"/>
                </a:lnTo>
                <a:lnTo>
                  <a:pt x="66320" y="23679"/>
                </a:lnTo>
                <a:lnTo>
                  <a:pt x="66320" y="23490"/>
                </a:lnTo>
                <a:lnTo>
                  <a:pt x="65942" y="22924"/>
                </a:lnTo>
                <a:lnTo>
                  <a:pt x="65565" y="22358"/>
                </a:lnTo>
                <a:lnTo>
                  <a:pt x="64527" y="21132"/>
                </a:lnTo>
                <a:lnTo>
                  <a:pt x="63584" y="19906"/>
                </a:lnTo>
                <a:lnTo>
                  <a:pt x="63207" y="19340"/>
                </a:lnTo>
                <a:lnTo>
                  <a:pt x="63018" y="18774"/>
                </a:lnTo>
                <a:lnTo>
                  <a:pt x="63112" y="18962"/>
                </a:lnTo>
                <a:lnTo>
                  <a:pt x="63301" y="19057"/>
                </a:lnTo>
                <a:lnTo>
                  <a:pt x="63301" y="19057"/>
                </a:lnTo>
                <a:lnTo>
                  <a:pt x="63207" y="18868"/>
                </a:lnTo>
                <a:lnTo>
                  <a:pt x="62923" y="18491"/>
                </a:lnTo>
                <a:lnTo>
                  <a:pt x="61980" y="17453"/>
                </a:lnTo>
                <a:lnTo>
                  <a:pt x="61037" y="16509"/>
                </a:lnTo>
                <a:lnTo>
                  <a:pt x="61037" y="16698"/>
                </a:lnTo>
                <a:lnTo>
                  <a:pt x="61037" y="16887"/>
                </a:lnTo>
                <a:lnTo>
                  <a:pt x="60093" y="15943"/>
                </a:lnTo>
                <a:lnTo>
                  <a:pt x="60376" y="16321"/>
                </a:lnTo>
                <a:lnTo>
                  <a:pt x="59527" y="15377"/>
                </a:lnTo>
                <a:lnTo>
                  <a:pt x="59056" y="14906"/>
                </a:lnTo>
                <a:lnTo>
                  <a:pt x="59244" y="14906"/>
                </a:lnTo>
                <a:lnTo>
                  <a:pt x="59905" y="15472"/>
                </a:lnTo>
                <a:lnTo>
                  <a:pt x="59905" y="15472"/>
                </a:lnTo>
                <a:lnTo>
                  <a:pt x="57641" y="13396"/>
                </a:lnTo>
                <a:lnTo>
                  <a:pt x="58112" y="13868"/>
                </a:lnTo>
                <a:lnTo>
                  <a:pt x="56886" y="13019"/>
                </a:lnTo>
                <a:lnTo>
                  <a:pt x="55754" y="12453"/>
                </a:lnTo>
                <a:lnTo>
                  <a:pt x="56603" y="13113"/>
                </a:lnTo>
                <a:lnTo>
                  <a:pt x="57452" y="13774"/>
                </a:lnTo>
                <a:lnTo>
                  <a:pt x="58961" y="15283"/>
                </a:lnTo>
                <a:lnTo>
                  <a:pt x="60376" y="16604"/>
                </a:lnTo>
                <a:lnTo>
                  <a:pt x="61225" y="17264"/>
                </a:lnTo>
                <a:lnTo>
                  <a:pt x="62074" y="17925"/>
                </a:lnTo>
                <a:lnTo>
                  <a:pt x="62074" y="17925"/>
                </a:lnTo>
                <a:lnTo>
                  <a:pt x="61414" y="17547"/>
                </a:lnTo>
                <a:lnTo>
                  <a:pt x="60659" y="16981"/>
                </a:lnTo>
                <a:lnTo>
                  <a:pt x="60754" y="17264"/>
                </a:lnTo>
                <a:lnTo>
                  <a:pt x="60942" y="17642"/>
                </a:lnTo>
                <a:lnTo>
                  <a:pt x="61980" y="19151"/>
                </a:lnTo>
                <a:lnTo>
                  <a:pt x="63301" y="20943"/>
                </a:lnTo>
                <a:lnTo>
                  <a:pt x="63207" y="20943"/>
                </a:lnTo>
                <a:lnTo>
                  <a:pt x="63395" y="21038"/>
                </a:lnTo>
                <a:lnTo>
                  <a:pt x="63490" y="21321"/>
                </a:lnTo>
                <a:lnTo>
                  <a:pt x="63678" y="21604"/>
                </a:lnTo>
                <a:lnTo>
                  <a:pt x="63773" y="21698"/>
                </a:lnTo>
                <a:lnTo>
                  <a:pt x="63584" y="21321"/>
                </a:lnTo>
                <a:lnTo>
                  <a:pt x="63584" y="21321"/>
                </a:lnTo>
                <a:lnTo>
                  <a:pt x="64244" y="22170"/>
                </a:lnTo>
                <a:lnTo>
                  <a:pt x="64716" y="22641"/>
                </a:lnTo>
                <a:lnTo>
                  <a:pt x="64905" y="22830"/>
                </a:lnTo>
                <a:lnTo>
                  <a:pt x="64999" y="22830"/>
                </a:lnTo>
                <a:lnTo>
                  <a:pt x="64999" y="22641"/>
                </a:lnTo>
                <a:lnTo>
                  <a:pt x="64905" y="22358"/>
                </a:lnTo>
                <a:lnTo>
                  <a:pt x="65282" y="23207"/>
                </a:lnTo>
                <a:lnTo>
                  <a:pt x="65565" y="24056"/>
                </a:lnTo>
                <a:lnTo>
                  <a:pt x="66225" y="25943"/>
                </a:lnTo>
                <a:lnTo>
                  <a:pt x="66697" y="27830"/>
                </a:lnTo>
                <a:lnTo>
                  <a:pt x="66886" y="28490"/>
                </a:lnTo>
                <a:lnTo>
                  <a:pt x="66980" y="28868"/>
                </a:lnTo>
                <a:lnTo>
                  <a:pt x="66886" y="28962"/>
                </a:lnTo>
                <a:lnTo>
                  <a:pt x="66697" y="28679"/>
                </a:lnTo>
                <a:lnTo>
                  <a:pt x="66697" y="29245"/>
                </a:lnTo>
                <a:lnTo>
                  <a:pt x="66791" y="29905"/>
                </a:lnTo>
                <a:lnTo>
                  <a:pt x="66886" y="29905"/>
                </a:lnTo>
                <a:lnTo>
                  <a:pt x="66886" y="30094"/>
                </a:lnTo>
                <a:lnTo>
                  <a:pt x="66886" y="30566"/>
                </a:lnTo>
                <a:lnTo>
                  <a:pt x="66697" y="30377"/>
                </a:lnTo>
                <a:lnTo>
                  <a:pt x="66603" y="30188"/>
                </a:lnTo>
                <a:lnTo>
                  <a:pt x="66603" y="30094"/>
                </a:lnTo>
                <a:lnTo>
                  <a:pt x="66697" y="29905"/>
                </a:lnTo>
                <a:lnTo>
                  <a:pt x="66508" y="28679"/>
                </a:lnTo>
                <a:lnTo>
                  <a:pt x="66225" y="27358"/>
                </a:lnTo>
                <a:lnTo>
                  <a:pt x="66603" y="30283"/>
                </a:lnTo>
                <a:lnTo>
                  <a:pt x="66697" y="31792"/>
                </a:lnTo>
                <a:lnTo>
                  <a:pt x="66697" y="33302"/>
                </a:lnTo>
                <a:lnTo>
                  <a:pt x="66603" y="34717"/>
                </a:lnTo>
                <a:lnTo>
                  <a:pt x="66414" y="36226"/>
                </a:lnTo>
                <a:lnTo>
                  <a:pt x="66131" y="37547"/>
                </a:lnTo>
                <a:lnTo>
                  <a:pt x="65659" y="38962"/>
                </a:lnTo>
                <a:lnTo>
                  <a:pt x="65848" y="38584"/>
                </a:lnTo>
                <a:lnTo>
                  <a:pt x="65942" y="38584"/>
                </a:lnTo>
                <a:lnTo>
                  <a:pt x="65848" y="39245"/>
                </a:lnTo>
                <a:lnTo>
                  <a:pt x="65565" y="40188"/>
                </a:lnTo>
                <a:lnTo>
                  <a:pt x="65471" y="40471"/>
                </a:lnTo>
                <a:lnTo>
                  <a:pt x="65282" y="40660"/>
                </a:lnTo>
                <a:lnTo>
                  <a:pt x="65282" y="40566"/>
                </a:lnTo>
                <a:lnTo>
                  <a:pt x="65093" y="41132"/>
                </a:lnTo>
                <a:lnTo>
                  <a:pt x="64433" y="43018"/>
                </a:lnTo>
                <a:lnTo>
                  <a:pt x="63678" y="45282"/>
                </a:lnTo>
                <a:lnTo>
                  <a:pt x="62735" y="47264"/>
                </a:lnTo>
                <a:lnTo>
                  <a:pt x="61697" y="49056"/>
                </a:lnTo>
                <a:lnTo>
                  <a:pt x="60659" y="50943"/>
                </a:lnTo>
                <a:lnTo>
                  <a:pt x="59433" y="52735"/>
                </a:lnTo>
                <a:lnTo>
                  <a:pt x="58207" y="54433"/>
                </a:lnTo>
                <a:lnTo>
                  <a:pt x="56886" y="56037"/>
                </a:lnTo>
                <a:lnTo>
                  <a:pt x="55376" y="57641"/>
                </a:lnTo>
                <a:lnTo>
                  <a:pt x="53867" y="59150"/>
                </a:lnTo>
                <a:lnTo>
                  <a:pt x="52169" y="60376"/>
                </a:lnTo>
                <a:lnTo>
                  <a:pt x="48961" y="62452"/>
                </a:lnTo>
                <a:lnTo>
                  <a:pt x="44528" y="65282"/>
                </a:lnTo>
                <a:lnTo>
                  <a:pt x="44622" y="65188"/>
                </a:lnTo>
                <a:lnTo>
                  <a:pt x="44716" y="65093"/>
                </a:lnTo>
                <a:lnTo>
                  <a:pt x="45094" y="64810"/>
                </a:lnTo>
                <a:lnTo>
                  <a:pt x="45660" y="64527"/>
                </a:lnTo>
                <a:lnTo>
                  <a:pt x="43867" y="65376"/>
                </a:lnTo>
                <a:lnTo>
                  <a:pt x="43113" y="65754"/>
                </a:lnTo>
                <a:lnTo>
                  <a:pt x="42924" y="65754"/>
                </a:lnTo>
                <a:lnTo>
                  <a:pt x="43113" y="65659"/>
                </a:lnTo>
                <a:lnTo>
                  <a:pt x="41603" y="66037"/>
                </a:lnTo>
                <a:lnTo>
                  <a:pt x="39999" y="66320"/>
                </a:lnTo>
                <a:lnTo>
                  <a:pt x="38396" y="66508"/>
                </a:lnTo>
                <a:lnTo>
                  <a:pt x="36792" y="66697"/>
                </a:lnTo>
                <a:lnTo>
                  <a:pt x="33584" y="66980"/>
                </a:lnTo>
                <a:lnTo>
                  <a:pt x="32169" y="67169"/>
                </a:lnTo>
                <a:lnTo>
                  <a:pt x="30754" y="67357"/>
                </a:lnTo>
                <a:lnTo>
                  <a:pt x="30094" y="67357"/>
                </a:lnTo>
                <a:lnTo>
                  <a:pt x="29339" y="67263"/>
                </a:lnTo>
                <a:lnTo>
                  <a:pt x="27830" y="66886"/>
                </a:lnTo>
                <a:lnTo>
                  <a:pt x="26415" y="66508"/>
                </a:lnTo>
                <a:lnTo>
                  <a:pt x="25754" y="66414"/>
                </a:lnTo>
                <a:lnTo>
                  <a:pt x="25094" y="66414"/>
                </a:lnTo>
                <a:lnTo>
                  <a:pt x="25566" y="66980"/>
                </a:lnTo>
                <a:lnTo>
                  <a:pt x="25471" y="67074"/>
                </a:lnTo>
                <a:lnTo>
                  <a:pt x="25188" y="66980"/>
                </a:lnTo>
                <a:lnTo>
                  <a:pt x="24339" y="66791"/>
                </a:lnTo>
                <a:lnTo>
                  <a:pt x="23773" y="66508"/>
                </a:lnTo>
                <a:lnTo>
                  <a:pt x="24245" y="66414"/>
                </a:lnTo>
                <a:lnTo>
                  <a:pt x="24717" y="66603"/>
                </a:lnTo>
                <a:lnTo>
                  <a:pt x="24811" y="66414"/>
                </a:lnTo>
                <a:lnTo>
                  <a:pt x="24811" y="66320"/>
                </a:lnTo>
                <a:lnTo>
                  <a:pt x="24717" y="66225"/>
                </a:lnTo>
                <a:lnTo>
                  <a:pt x="24528" y="66131"/>
                </a:lnTo>
                <a:lnTo>
                  <a:pt x="24151" y="66225"/>
                </a:lnTo>
                <a:lnTo>
                  <a:pt x="23679" y="66320"/>
                </a:lnTo>
                <a:lnTo>
                  <a:pt x="23018" y="66414"/>
                </a:lnTo>
                <a:lnTo>
                  <a:pt x="23490" y="66225"/>
                </a:lnTo>
                <a:lnTo>
                  <a:pt x="22075" y="65942"/>
                </a:lnTo>
                <a:lnTo>
                  <a:pt x="20943" y="65659"/>
                </a:lnTo>
                <a:lnTo>
                  <a:pt x="20000" y="65282"/>
                </a:lnTo>
                <a:lnTo>
                  <a:pt x="19056" y="64810"/>
                </a:lnTo>
                <a:lnTo>
                  <a:pt x="19056" y="64810"/>
                </a:lnTo>
                <a:lnTo>
                  <a:pt x="19717" y="64999"/>
                </a:lnTo>
                <a:lnTo>
                  <a:pt x="19151" y="64716"/>
                </a:lnTo>
                <a:lnTo>
                  <a:pt x="18962" y="64810"/>
                </a:lnTo>
                <a:lnTo>
                  <a:pt x="19151" y="64905"/>
                </a:lnTo>
                <a:lnTo>
                  <a:pt x="18490" y="64905"/>
                </a:lnTo>
                <a:lnTo>
                  <a:pt x="17830" y="64716"/>
                </a:lnTo>
                <a:lnTo>
                  <a:pt x="17264" y="64527"/>
                </a:lnTo>
                <a:lnTo>
                  <a:pt x="16698" y="64150"/>
                </a:lnTo>
                <a:lnTo>
                  <a:pt x="16981" y="64056"/>
                </a:lnTo>
                <a:lnTo>
                  <a:pt x="17264" y="64150"/>
                </a:lnTo>
                <a:lnTo>
                  <a:pt x="17264" y="64150"/>
                </a:lnTo>
                <a:lnTo>
                  <a:pt x="15188" y="63207"/>
                </a:lnTo>
                <a:lnTo>
                  <a:pt x="14622" y="62829"/>
                </a:lnTo>
                <a:lnTo>
                  <a:pt x="14717" y="62924"/>
                </a:lnTo>
                <a:lnTo>
                  <a:pt x="13773" y="62546"/>
                </a:lnTo>
                <a:lnTo>
                  <a:pt x="12924" y="62075"/>
                </a:lnTo>
                <a:lnTo>
                  <a:pt x="12358" y="61697"/>
                </a:lnTo>
                <a:lnTo>
                  <a:pt x="12264" y="61508"/>
                </a:lnTo>
                <a:lnTo>
                  <a:pt x="12170" y="61320"/>
                </a:lnTo>
                <a:lnTo>
                  <a:pt x="11698" y="60942"/>
                </a:lnTo>
                <a:lnTo>
                  <a:pt x="11132" y="60471"/>
                </a:lnTo>
                <a:lnTo>
                  <a:pt x="9906" y="59244"/>
                </a:lnTo>
                <a:lnTo>
                  <a:pt x="9906" y="59244"/>
                </a:lnTo>
                <a:lnTo>
                  <a:pt x="10566" y="59527"/>
                </a:lnTo>
                <a:lnTo>
                  <a:pt x="9434" y="58584"/>
                </a:lnTo>
                <a:lnTo>
                  <a:pt x="8207" y="57546"/>
                </a:lnTo>
                <a:lnTo>
                  <a:pt x="7547" y="56886"/>
                </a:lnTo>
                <a:lnTo>
                  <a:pt x="6981" y="56131"/>
                </a:lnTo>
                <a:lnTo>
                  <a:pt x="6226" y="55094"/>
                </a:lnTo>
                <a:lnTo>
                  <a:pt x="6415" y="55377"/>
                </a:lnTo>
                <a:lnTo>
                  <a:pt x="6038" y="54905"/>
                </a:lnTo>
                <a:lnTo>
                  <a:pt x="5472" y="54244"/>
                </a:lnTo>
                <a:lnTo>
                  <a:pt x="5283" y="53961"/>
                </a:lnTo>
                <a:lnTo>
                  <a:pt x="5094" y="53867"/>
                </a:lnTo>
                <a:lnTo>
                  <a:pt x="5377" y="54622"/>
                </a:lnTo>
                <a:lnTo>
                  <a:pt x="5849" y="55282"/>
                </a:lnTo>
                <a:lnTo>
                  <a:pt x="6321" y="55943"/>
                </a:lnTo>
                <a:lnTo>
                  <a:pt x="6698" y="56603"/>
                </a:lnTo>
                <a:lnTo>
                  <a:pt x="6226" y="56226"/>
                </a:lnTo>
                <a:lnTo>
                  <a:pt x="5943" y="55848"/>
                </a:lnTo>
                <a:lnTo>
                  <a:pt x="6038" y="56037"/>
                </a:lnTo>
                <a:lnTo>
                  <a:pt x="5943" y="55943"/>
                </a:lnTo>
                <a:lnTo>
                  <a:pt x="5377" y="55188"/>
                </a:lnTo>
                <a:lnTo>
                  <a:pt x="5000" y="54716"/>
                </a:lnTo>
                <a:lnTo>
                  <a:pt x="4717" y="54150"/>
                </a:lnTo>
                <a:lnTo>
                  <a:pt x="4528" y="53678"/>
                </a:lnTo>
                <a:lnTo>
                  <a:pt x="4528" y="53584"/>
                </a:lnTo>
                <a:lnTo>
                  <a:pt x="4623" y="53395"/>
                </a:lnTo>
                <a:lnTo>
                  <a:pt x="5094" y="54244"/>
                </a:lnTo>
                <a:lnTo>
                  <a:pt x="4717" y="53301"/>
                </a:lnTo>
                <a:lnTo>
                  <a:pt x="4528" y="53018"/>
                </a:lnTo>
                <a:lnTo>
                  <a:pt x="4151" y="52263"/>
                </a:lnTo>
                <a:lnTo>
                  <a:pt x="4151" y="52169"/>
                </a:lnTo>
                <a:lnTo>
                  <a:pt x="3774" y="51509"/>
                </a:lnTo>
                <a:lnTo>
                  <a:pt x="3396" y="50660"/>
                </a:lnTo>
                <a:lnTo>
                  <a:pt x="3585" y="51603"/>
                </a:lnTo>
                <a:lnTo>
                  <a:pt x="3396" y="51226"/>
                </a:lnTo>
                <a:lnTo>
                  <a:pt x="3208" y="50848"/>
                </a:lnTo>
                <a:lnTo>
                  <a:pt x="3208" y="50471"/>
                </a:lnTo>
                <a:lnTo>
                  <a:pt x="3208" y="50094"/>
                </a:lnTo>
                <a:lnTo>
                  <a:pt x="3585" y="50754"/>
                </a:lnTo>
                <a:lnTo>
                  <a:pt x="3868" y="51509"/>
                </a:lnTo>
                <a:lnTo>
                  <a:pt x="3868" y="51509"/>
                </a:lnTo>
                <a:lnTo>
                  <a:pt x="3208" y="49528"/>
                </a:lnTo>
                <a:lnTo>
                  <a:pt x="3208" y="49528"/>
                </a:lnTo>
                <a:lnTo>
                  <a:pt x="3868" y="50754"/>
                </a:lnTo>
                <a:lnTo>
                  <a:pt x="3208" y="48962"/>
                </a:lnTo>
                <a:lnTo>
                  <a:pt x="3585" y="49339"/>
                </a:lnTo>
                <a:lnTo>
                  <a:pt x="3774" y="49433"/>
                </a:lnTo>
                <a:lnTo>
                  <a:pt x="3962" y="49528"/>
                </a:lnTo>
                <a:lnTo>
                  <a:pt x="4057" y="49905"/>
                </a:lnTo>
                <a:lnTo>
                  <a:pt x="3868" y="48962"/>
                </a:lnTo>
                <a:lnTo>
                  <a:pt x="3491" y="47924"/>
                </a:lnTo>
                <a:lnTo>
                  <a:pt x="2641" y="45565"/>
                </a:lnTo>
                <a:lnTo>
                  <a:pt x="2170" y="43867"/>
                </a:lnTo>
                <a:lnTo>
                  <a:pt x="1698" y="41886"/>
                </a:lnTo>
                <a:lnTo>
                  <a:pt x="1698" y="41886"/>
                </a:lnTo>
                <a:lnTo>
                  <a:pt x="1887" y="42075"/>
                </a:lnTo>
                <a:lnTo>
                  <a:pt x="1981" y="41981"/>
                </a:lnTo>
                <a:lnTo>
                  <a:pt x="2075" y="42075"/>
                </a:lnTo>
                <a:lnTo>
                  <a:pt x="2264" y="42169"/>
                </a:lnTo>
                <a:lnTo>
                  <a:pt x="2170" y="40283"/>
                </a:lnTo>
                <a:lnTo>
                  <a:pt x="2075" y="38301"/>
                </a:lnTo>
                <a:lnTo>
                  <a:pt x="2170" y="36415"/>
                </a:lnTo>
                <a:lnTo>
                  <a:pt x="2358" y="35566"/>
                </a:lnTo>
                <a:lnTo>
                  <a:pt x="2453" y="34811"/>
                </a:lnTo>
                <a:lnTo>
                  <a:pt x="2830" y="32830"/>
                </a:lnTo>
                <a:lnTo>
                  <a:pt x="2830" y="33207"/>
                </a:lnTo>
                <a:lnTo>
                  <a:pt x="2924" y="33490"/>
                </a:lnTo>
                <a:lnTo>
                  <a:pt x="2924" y="32453"/>
                </a:lnTo>
                <a:lnTo>
                  <a:pt x="3019" y="31415"/>
                </a:lnTo>
                <a:lnTo>
                  <a:pt x="3396" y="29245"/>
                </a:lnTo>
                <a:lnTo>
                  <a:pt x="3868" y="27075"/>
                </a:lnTo>
                <a:lnTo>
                  <a:pt x="4623" y="25000"/>
                </a:lnTo>
                <a:lnTo>
                  <a:pt x="5566" y="22830"/>
                </a:lnTo>
                <a:lnTo>
                  <a:pt x="6604" y="20849"/>
                </a:lnTo>
                <a:lnTo>
                  <a:pt x="7830" y="18868"/>
                </a:lnTo>
                <a:lnTo>
                  <a:pt x="9151" y="16887"/>
                </a:lnTo>
                <a:lnTo>
                  <a:pt x="10566" y="15094"/>
                </a:lnTo>
                <a:lnTo>
                  <a:pt x="12075" y="13302"/>
                </a:lnTo>
                <a:lnTo>
                  <a:pt x="13773" y="11698"/>
                </a:lnTo>
                <a:lnTo>
                  <a:pt x="15377" y="10095"/>
                </a:lnTo>
                <a:lnTo>
                  <a:pt x="17170" y="8679"/>
                </a:lnTo>
                <a:lnTo>
                  <a:pt x="18962" y="7453"/>
                </a:lnTo>
                <a:lnTo>
                  <a:pt x="20754" y="6321"/>
                </a:lnTo>
                <a:lnTo>
                  <a:pt x="22547" y="5378"/>
                </a:lnTo>
                <a:lnTo>
                  <a:pt x="21603" y="6227"/>
                </a:lnTo>
                <a:lnTo>
                  <a:pt x="22641" y="5472"/>
                </a:lnTo>
                <a:lnTo>
                  <a:pt x="23302" y="5095"/>
                </a:lnTo>
                <a:lnTo>
                  <a:pt x="25377" y="4151"/>
                </a:lnTo>
                <a:lnTo>
                  <a:pt x="24811" y="4151"/>
                </a:lnTo>
                <a:lnTo>
                  <a:pt x="25660" y="3774"/>
                </a:lnTo>
                <a:lnTo>
                  <a:pt x="26886" y="3208"/>
                </a:lnTo>
                <a:lnTo>
                  <a:pt x="26603" y="3585"/>
                </a:lnTo>
                <a:lnTo>
                  <a:pt x="26886" y="3585"/>
                </a:lnTo>
                <a:lnTo>
                  <a:pt x="26886" y="3680"/>
                </a:lnTo>
                <a:lnTo>
                  <a:pt x="26792" y="3774"/>
                </a:lnTo>
                <a:lnTo>
                  <a:pt x="28301" y="3302"/>
                </a:lnTo>
                <a:lnTo>
                  <a:pt x="29622" y="2736"/>
                </a:lnTo>
                <a:lnTo>
                  <a:pt x="31037" y="2264"/>
                </a:lnTo>
                <a:lnTo>
                  <a:pt x="31792" y="2076"/>
                </a:lnTo>
                <a:lnTo>
                  <a:pt x="32641" y="1981"/>
                </a:lnTo>
                <a:lnTo>
                  <a:pt x="32547" y="2076"/>
                </a:lnTo>
                <a:lnTo>
                  <a:pt x="32924" y="1981"/>
                </a:lnTo>
                <a:lnTo>
                  <a:pt x="34245" y="1793"/>
                </a:lnTo>
                <a:lnTo>
                  <a:pt x="35848" y="1415"/>
                </a:lnTo>
                <a:lnTo>
                  <a:pt x="36981" y="1132"/>
                </a:lnTo>
                <a:lnTo>
                  <a:pt x="36981" y="1415"/>
                </a:lnTo>
                <a:lnTo>
                  <a:pt x="40943" y="1227"/>
                </a:lnTo>
                <a:lnTo>
                  <a:pt x="41509" y="1038"/>
                </a:lnTo>
                <a:lnTo>
                  <a:pt x="41697" y="1132"/>
                </a:lnTo>
                <a:lnTo>
                  <a:pt x="41509" y="1227"/>
                </a:lnTo>
                <a:lnTo>
                  <a:pt x="41320" y="1321"/>
                </a:lnTo>
                <a:lnTo>
                  <a:pt x="42263" y="1321"/>
                </a:lnTo>
                <a:lnTo>
                  <a:pt x="43113" y="1227"/>
                </a:lnTo>
                <a:lnTo>
                  <a:pt x="43396" y="1415"/>
                </a:lnTo>
                <a:lnTo>
                  <a:pt x="44056" y="1604"/>
                </a:lnTo>
                <a:lnTo>
                  <a:pt x="45943" y="2076"/>
                </a:lnTo>
                <a:lnTo>
                  <a:pt x="48018" y="2359"/>
                </a:lnTo>
                <a:lnTo>
                  <a:pt x="49622" y="2736"/>
                </a:lnTo>
                <a:lnTo>
                  <a:pt x="47641" y="1981"/>
                </a:lnTo>
                <a:lnTo>
                  <a:pt x="45282" y="1321"/>
                </a:lnTo>
                <a:lnTo>
                  <a:pt x="42735" y="755"/>
                </a:lnTo>
                <a:lnTo>
                  <a:pt x="40188" y="283"/>
                </a:lnTo>
                <a:lnTo>
                  <a:pt x="37735" y="95"/>
                </a:lnTo>
                <a:lnTo>
                  <a:pt x="35471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7" name="Google Shape;177;p23"/>
          <p:cNvSpPr/>
          <p:nvPr/>
        </p:nvSpPr>
        <p:spPr>
          <a:xfrm>
            <a:off x="4337475" y="537593"/>
            <a:ext cx="397258" cy="292507"/>
          </a:xfrm>
          <a:custGeom>
            <a:rect b="b" l="l" r="r" t="t"/>
            <a:pathLst>
              <a:path extrusionOk="0" h="13384" w="18177">
                <a:moveTo>
                  <a:pt x="10877" y="4039"/>
                </a:moveTo>
                <a:lnTo>
                  <a:pt x="10755" y="4064"/>
                </a:lnTo>
                <a:lnTo>
                  <a:pt x="10707" y="4088"/>
                </a:lnTo>
                <a:lnTo>
                  <a:pt x="10634" y="4112"/>
                </a:lnTo>
                <a:lnTo>
                  <a:pt x="10609" y="4185"/>
                </a:lnTo>
                <a:lnTo>
                  <a:pt x="10561" y="4258"/>
                </a:lnTo>
                <a:lnTo>
                  <a:pt x="10536" y="4331"/>
                </a:lnTo>
                <a:lnTo>
                  <a:pt x="10536" y="4429"/>
                </a:lnTo>
                <a:lnTo>
                  <a:pt x="10561" y="4575"/>
                </a:lnTo>
                <a:lnTo>
                  <a:pt x="10585" y="4623"/>
                </a:lnTo>
                <a:lnTo>
                  <a:pt x="10634" y="4696"/>
                </a:lnTo>
                <a:lnTo>
                  <a:pt x="10707" y="4745"/>
                </a:lnTo>
                <a:lnTo>
                  <a:pt x="10780" y="4769"/>
                </a:lnTo>
                <a:lnTo>
                  <a:pt x="10828" y="4794"/>
                </a:lnTo>
                <a:lnTo>
                  <a:pt x="10999" y="4794"/>
                </a:lnTo>
                <a:lnTo>
                  <a:pt x="11047" y="4769"/>
                </a:lnTo>
                <a:lnTo>
                  <a:pt x="11169" y="4696"/>
                </a:lnTo>
                <a:lnTo>
                  <a:pt x="11266" y="4575"/>
                </a:lnTo>
                <a:lnTo>
                  <a:pt x="11291" y="4502"/>
                </a:lnTo>
                <a:lnTo>
                  <a:pt x="11291" y="4429"/>
                </a:lnTo>
                <a:lnTo>
                  <a:pt x="11291" y="4356"/>
                </a:lnTo>
                <a:lnTo>
                  <a:pt x="11266" y="4283"/>
                </a:lnTo>
                <a:lnTo>
                  <a:pt x="11169" y="4161"/>
                </a:lnTo>
                <a:lnTo>
                  <a:pt x="11120" y="4088"/>
                </a:lnTo>
                <a:lnTo>
                  <a:pt x="11047" y="4064"/>
                </a:lnTo>
                <a:lnTo>
                  <a:pt x="10950" y="4039"/>
                </a:lnTo>
                <a:close/>
                <a:moveTo>
                  <a:pt x="12361" y="3942"/>
                </a:moveTo>
                <a:lnTo>
                  <a:pt x="12288" y="3966"/>
                </a:lnTo>
                <a:lnTo>
                  <a:pt x="12215" y="4015"/>
                </a:lnTo>
                <a:lnTo>
                  <a:pt x="12142" y="4064"/>
                </a:lnTo>
                <a:lnTo>
                  <a:pt x="12093" y="4137"/>
                </a:lnTo>
                <a:lnTo>
                  <a:pt x="12045" y="4210"/>
                </a:lnTo>
                <a:lnTo>
                  <a:pt x="12020" y="4307"/>
                </a:lnTo>
                <a:lnTo>
                  <a:pt x="11996" y="4380"/>
                </a:lnTo>
                <a:lnTo>
                  <a:pt x="12020" y="4477"/>
                </a:lnTo>
                <a:lnTo>
                  <a:pt x="12045" y="4550"/>
                </a:lnTo>
                <a:lnTo>
                  <a:pt x="12093" y="4623"/>
                </a:lnTo>
                <a:lnTo>
                  <a:pt x="12142" y="4696"/>
                </a:lnTo>
                <a:lnTo>
                  <a:pt x="12215" y="4745"/>
                </a:lnTo>
                <a:lnTo>
                  <a:pt x="12288" y="4794"/>
                </a:lnTo>
                <a:lnTo>
                  <a:pt x="12361" y="4818"/>
                </a:lnTo>
                <a:lnTo>
                  <a:pt x="12531" y="4818"/>
                </a:lnTo>
                <a:lnTo>
                  <a:pt x="12629" y="4794"/>
                </a:lnTo>
                <a:lnTo>
                  <a:pt x="12702" y="4745"/>
                </a:lnTo>
                <a:lnTo>
                  <a:pt x="12750" y="4696"/>
                </a:lnTo>
                <a:lnTo>
                  <a:pt x="12823" y="4623"/>
                </a:lnTo>
                <a:lnTo>
                  <a:pt x="12848" y="4550"/>
                </a:lnTo>
                <a:lnTo>
                  <a:pt x="12872" y="4477"/>
                </a:lnTo>
                <a:lnTo>
                  <a:pt x="12896" y="4380"/>
                </a:lnTo>
                <a:lnTo>
                  <a:pt x="12872" y="4307"/>
                </a:lnTo>
                <a:lnTo>
                  <a:pt x="12848" y="4210"/>
                </a:lnTo>
                <a:lnTo>
                  <a:pt x="12823" y="4137"/>
                </a:lnTo>
                <a:lnTo>
                  <a:pt x="12750" y="4064"/>
                </a:lnTo>
                <a:lnTo>
                  <a:pt x="12702" y="4015"/>
                </a:lnTo>
                <a:lnTo>
                  <a:pt x="12629" y="3966"/>
                </a:lnTo>
                <a:lnTo>
                  <a:pt x="12531" y="3942"/>
                </a:lnTo>
                <a:close/>
                <a:moveTo>
                  <a:pt x="11534" y="5013"/>
                </a:moveTo>
                <a:lnTo>
                  <a:pt x="11412" y="5061"/>
                </a:lnTo>
                <a:lnTo>
                  <a:pt x="11315" y="5110"/>
                </a:lnTo>
                <a:lnTo>
                  <a:pt x="11242" y="5232"/>
                </a:lnTo>
                <a:lnTo>
                  <a:pt x="11218" y="5353"/>
                </a:lnTo>
                <a:lnTo>
                  <a:pt x="11242" y="5475"/>
                </a:lnTo>
                <a:lnTo>
                  <a:pt x="11315" y="5572"/>
                </a:lnTo>
                <a:lnTo>
                  <a:pt x="11412" y="5645"/>
                </a:lnTo>
                <a:lnTo>
                  <a:pt x="11534" y="5670"/>
                </a:lnTo>
                <a:lnTo>
                  <a:pt x="11655" y="5645"/>
                </a:lnTo>
                <a:lnTo>
                  <a:pt x="11753" y="5572"/>
                </a:lnTo>
                <a:lnTo>
                  <a:pt x="11826" y="5475"/>
                </a:lnTo>
                <a:lnTo>
                  <a:pt x="11850" y="5353"/>
                </a:lnTo>
                <a:lnTo>
                  <a:pt x="11826" y="5232"/>
                </a:lnTo>
                <a:lnTo>
                  <a:pt x="11753" y="5110"/>
                </a:lnTo>
                <a:lnTo>
                  <a:pt x="11655" y="5061"/>
                </a:lnTo>
                <a:lnTo>
                  <a:pt x="11534" y="5013"/>
                </a:lnTo>
                <a:close/>
                <a:moveTo>
                  <a:pt x="12312" y="5889"/>
                </a:moveTo>
                <a:lnTo>
                  <a:pt x="12239" y="5913"/>
                </a:lnTo>
                <a:lnTo>
                  <a:pt x="12166" y="5937"/>
                </a:lnTo>
                <a:lnTo>
                  <a:pt x="12093" y="5986"/>
                </a:lnTo>
                <a:lnTo>
                  <a:pt x="12045" y="6059"/>
                </a:lnTo>
                <a:lnTo>
                  <a:pt x="12020" y="6132"/>
                </a:lnTo>
                <a:lnTo>
                  <a:pt x="11996" y="6205"/>
                </a:lnTo>
                <a:lnTo>
                  <a:pt x="11996" y="6278"/>
                </a:lnTo>
                <a:lnTo>
                  <a:pt x="11996" y="6351"/>
                </a:lnTo>
                <a:lnTo>
                  <a:pt x="12020" y="6424"/>
                </a:lnTo>
                <a:lnTo>
                  <a:pt x="12045" y="6497"/>
                </a:lnTo>
                <a:lnTo>
                  <a:pt x="12093" y="6570"/>
                </a:lnTo>
                <a:lnTo>
                  <a:pt x="12166" y="6619"/>
                </a:lnTo>
                <a:lnTo>
                  <a:pt x="12239" y="6643"/>
                </a:lnTo>
                <a:lnTo>
                  <a:pt x="12312" y="6667"/>
                </a:lnTo>
                <a:lnTo>
                  <a:pt x="12458" y="6667"/>
                </a:lnTo>
                <a:lnTo>
                  <a:pt x="12531" y="6643"/>
                </a:lnTo>
                <a:lnTo>
                  <a:pt x="12604" y="6619"/>
                </a:lnTo>
                <a:lnTo>
                  <a:pt x="12677" y="6570"/>
                </a:lnTo>
                <a:lnTo>
                  <a:pt x="12726" y="6497"/>
                </a:lnTo>
                <a:lnTo>
                  <a:pt x="12750" y="6424"/>
                </a:lnTo>
                <a:lnTo>
                  <a:pt x="12775" y="6351"/>
                </a:lnTo>
                <a:lnTo>
                  <a:pt x="12799" y="6278"/>
                </a:lnTo>
                <a:lnTo>
                  <a:pt x="12775" y="6205"/>
                </a:lnTo>
                <a:lnTo>
                  <a:pt x="12750" y="6132"/>
                </a:lnTo>
                <a:lnTo>
                  <a:pt x="12726" y="6059"/>
                </a:lnTo>
                <a:lnTo>
                  <a:pt x="12677" y="5986"/>
                </a:lnTo>
                <a:lnTo>
                  <a:pt x="12604" y="5937"/>
                </a:lnTo>
                <a:lnTo>
                  <a:pt x="12531" y="5913"/>
                </a:lnTo>
                <a:lnTo>
                  <a:pt x="12458" y="5889"/>
                </a:lnTo>
                <a:close/>
                <a:moveTo>
                  <a:pt x="10950" y="5889"/>
                </a:moveTo>
                <a:lnTo>
                  <a:pt x="10853" y="5913"/>
                </a:lnTo>
                <a:lnTo>
                  <a:pt x="10780" y="5937"/>
                </a:lnTo>
                <a:lnTo>
                  <a:pt x="10707" y="5986"/>
                </a:lnTo>
                <a:lnTo>
                  <a:pt x="10634" y="6035"/>
                </a:lnTo>
                <a:lnTo>
                  <a:pt x="10585" y="6108"/>
                </a:lnTo>
                <a:lnTo>
                  <a:pt x="10536" y="6181"/>
                </a:lnTo>
                <a:lnTo>
                  <a:pt x="10512" y="6254"/>
                </a:lnTo>
                <a:lnTo>
                  <a:pt x="10488" y="6351"/>
                </a:lnTo>
                <a:lnTo>
                  <a:pt x="10512" y="6424"/>
                </a:lnTo>
                <a:lnTo>
                  <a:pt x="10536" y="6521"/>
                </a:lnTo>
                <a:lnTo>
                  <a:pt x="10585" y="6594"/>
                </a:lnTo>
                <a:lnTo>
                  <a:pt x="10634" y="6643"/>
                </a:lnTo>
                <a:lnTo>
                  <a:pt x="10707" y="6716"/>
                </a:lnTo>
                <a:lnTo>
                  <a:pt x="10780" y="6740"/>
                </a:lnTo>
                <a:lnTo>
                  <a:pt x="10853" y="6765"/>
                </a:lnTo>
                <a:lnTo>
                  <a:pt x="10950" y="6789"/>
                </a:lnTo>
                <a:lnTo>
                  <a:pt x="11023" y="6765"/>
                </a:lnTo>
                <a:lnTo>
                  <a:pt x="11120" y="6740"/>
                </a:lnTo>
                <a:lnTo>
                  <a:pt x="11193" y="6716"/>
                </a:lnTo>
                <a:lnTo>
                  <a:pt x="11242" y="6643"/>
                </a:lnTo>
                <a:lnTo>
                  <a:pt x="11315" y="6594"/>
                </a:lnTo>
                <a:lnTo>
                  <a:pt x="11339" y="6521"/>
                </a:lnTo>
                <a:lnTo>
                  <a:pt x="11364" y="6424"/>
                </a:lnTo>
                <a:lnTo>
                  <a:pt x="11388" y="6351"/>
                </a:lnTo>
                <a:lnTo>
                  <a:pt x="11364" y="6254"/>
                </a:lnTo>
                <a:lnTo>
                  <a:pt x="11339" y="6181"/>
                </a:lnTo>
                <a:lnTo>
                  <a:pt x="11315" y="6108"/>
                </a:lnTo>
                <a:lnTo>
                  <a:pt x="11242" y="6035"/>
                </a:lnTo>
                <a:lnTo>
                  <a:pt x="11193" y="5986"/>
                </a:lnTo>
                <a:lnTo>
                  <a:pt x="11120" y="5937"/>
                </a:lnTo>
                <a:lnTo>
                  <a:pt x="11023" y="5913"/>
                </a:lnTo>
                <a:lnTo>
                  <a:pt x="10950" y="5889"/>
                </a:lnTo>
                <a:close/>
                <a:moveTo>
                  <a:pt x="2799" y="6351"/>
                </a:moveTo>
                <a:lnTo>
                  <a:pt x="2628" y="6546"/>
                </a:lnTo>
                <a:lnTo>
                  <a:pt x="2507" y="6692"/>
                </a:lnTo>
                <a:lnTo>
                  <a:pt x="2166" y="7057"/>
                </a:lnTo>
                <a:lnTo>
                  <a:pt x="2117" y="6740"/>
                </a:lnTo>
                <a:lnTo>
                  <a:pt x="2093" y="6570"/>
                </a:lnTo>
                <a:lnTo>
                  <a:pt x="2044" y="6424"/>
                </a:lnTo>
                <a:lnTo>
                  <a:pt x="2799" y="6351"/>
                </a:lnTo>
                <a:close/>
                <a:moveTo>
                  <a:pt x="11558" y="6813"/>
                </a:moveTo>
                <a:lnTo>
                  <a:pt x="11461" y="6838"/>
                </a:lnTo>
                <a:lnTo>
                  <a:pt x="11388" y="6862"/>
                </a:lnTo>
                <a:lnTo>
                  <a:pt x="11315" y="6911"/>
                </a:lnTo>
                <a:lnTo>
                  <a:pt x="11242" y="6959"/>
                </a:lnTo>
                <a:lnTo>
                  <a:pt x="11169" y="7032"/>
                </a:lnTo>
                <a:lnTo>
                  <a:pt x="11145" y="7105"/>
                </a:lnTo>
                <a:lnTo>
                  <a:pt x="11120" y="7203"/>
                </a:lnTo>
                <a:lnTo>
                  <a:pt x="11096" y="7276"/>
                </a:lnTo>
                <a:lnTo>
                  <a:pt x="11120" y="7373"/>
                </a:lnTo>
                <a:lnTo>
                  <a:pt x="11145" y="7470"/>
                </a:lnTo>
                <a:lnTo>
                  <a:pt x="11169" y="7543"/>
                </a:lnTo>
                <a:lnTo>
                  <a:pt x="11242" y="7616"/>
                </a:lnTo>
                <a:lnTo>
                  <a:pt x="11315" y="7665"/>
                </a:lnTo>
                <a:lnTo>
                  <a:pt x="11388" y="7714"/>
                </a:lnTo>
                <a:lnTo>
                  <a:pt x="11461" y="7738"/>
                </a:lnTo>
                <a:lnTo>
                  <a:pt x="11655" y="7738"/>
                </a:lnTo>
                <a:lnTo>
                  <a:pt x="11728" y="7714"/>
                </a:lnTo>
                <a:lnTo>
                  <a:pt x="11801" y="7665"/>
                </a:lnTo>
                <a:lnTo>
                  <a:pt x="11874" y="7616"/>
                </a:lnTo>
                <a:lnTo>
                  <a:pt x="11947" y="7543"/>
                </a:lnTo>
                <a:lnTo>
                  <a:pt x="11972" y="7470"/>
                </a:lnTo>
                <a:lnTo>
                  <a:pt x="11996" y="7373"/>
                </a:lnTo>
                <a:lnTo>
                  <a:pt x="12020" y="7276"/>
                </a:lnTo>
                <a:lnTo>
                  <a:pt x="11996" y="7203"/>
                </a:lnTo>
                <a:lnTo>
                  <a:pt x="11972" y="7105"/>
                </a:lnTo>
                <a:lnTo>
                  <a:pt x="11947" y="7032"/>
                </a:lnTo>
                <a:lnTo>
                  <a:pt x="11874" y="6959"/>
                </a:lnTo>
                <a:lnTo>
                  <a:pt x="11801" y="6911"/>
                </a:lnTo>
                <a:lnTo>
                  <a:pt x="11728" y="6862"/>
                </a:lnTo>
                <a:lnTo>
                  <a:pt x="11655" y="6838"/>
                </a:lnTo>
                <a:lnTo>
                  <a:pt x="11558" y="6813"/>
                </a:lnTo>
                <a:close/>
                <a:moveTo>
                  <a:pt x="3918" y="6327"/>
                </a:moveTo>
                <a:lnTo>
                  <a:pt x="3845" y="6375"/>
                </a:lnTo>
                <a:lnTo>
                  <a:pt x="3553" y="6667"/>
                </a:lnTo>
                <a:lnTo>
                  <a:pt x="3285" y="6959"/>
                </a:lnTo>
                <a:lnTo>
                  <a:pt x="2726" y="7592"/>
                </a:lnTo>
                <a:lnTo>
                  <a:pt x="2434" y="7908"/>
                </a:lnTo>
                <a:lnTo>
                  <a:pt x="2263" y="8103"/>
                </a:lnTo>
                <a:lnTo>
                  <a:pt x="2117" y="8298"/>
                </a:lnTo>
                <a:lnTo>
                  <a:pt x="2166" y="7543"/>
                </a:lnTo>
                <a:lnTo>
                  <a:pt x="2239" y="7519"/>
                </a:lnTo>
                <a:lnTo>
                  <a:pt x="2312" y="7470"/>
                </a:lnTo>
                <a:lnTo>
                  <a:pt x="2482" y="7349"/>
                </a:lnTo>
                <a:lnTo>
                  <a:pt x="2726" y="7081"/>
                </a:lnTo>
                <a:lnTo>
                  <a:pt x="3066" y="6716"/>
                </a:lnTo>
                <a:lnTo>
                  <a:pt x="3212" y="6594"/>
                </a:lnTo>
                <a:lnTo>
                  <a:pt x="3310" y="6448"/>
                </a:lnTo>
                <a:lnTo>
                  <a:pt x="3358" y="6400"/>
                </a:lnTo>
                <a:lnTo>
                  <a:pt x="3358" y="6327"/>
                </a:lnTo>
                <a:close/>
                <a:moveTo>
                  <a:pt x="12312" y="7860"/>
                </a:moveTo>
                <a:lnTo>
                  <a:pt x="12239" y="7884"/>
                </a:lnTo>
                <a:lnTo>
                  <a:pt x="12166" y="7908"/>
                </a:lnTo>
                <a:lnTo>
                  <a:pt x="12093" y="7957"/>
                </a:lnTo>
                <a:lnTo>
                  <a:pt x="12045" y="8006"/>
                </a:lnTo>
                <a:lnTo>
                  <a:pt x="11996" y="8079"/>
                </a:lnTo>
                <a:lnTo>
                  <a:pt x="11972" y="8152"/>
                </a:lnTo>
                <a:lnTo>
                  <a:pt x="11947" y="8273"/>
                </a:lnTo>
                <a:lnTo>
                  <a:pt x="11972" y="8395"/>
                </a:lnTo>
                <a:lnTo>
                  <a:pt x="12045" y="8517"/>
                </a:lnTo>
                <a:lnTo>
                  <a:pt x="12142" y="8590"/>
                </a:lnTo>
                <a:lnTo>
                  <a:pt x="12215" y="8638"/>
                </a:lnTo>
                <a:lnTo>
                  <a:pt x="12458" y="8638"/>
                </a:lnTo>
                <a:lnTo>
                  <a:pt x="12556" y="8590"/>
                </a:lnTo>
                <a:lnTo>
                  <a:pt x="12629" y="8541"/>
                </a:lnTo>
                <a:lnTo>
                  <a:pt x="12653" y="8517"/>
                </a:lnTo>
                <a:lnTo>
                  <a:pt x="12726" y="8444"/>
                </a:lnTo>
                <a:lnTo>
                  <a:pt x="12750" y="8346"/>
                </a:lnTo>
                <a:lnTo>
                  <a:pt x="12775" y="8225"/>
                </a:lnTo>
                <a:lnTo>
                  <a:pt x="12726" y="8103"/>
                </a:lnTo>
                <a:lnTo>
                  <a:pt x="12653" y="7981"/>
                </a:lnTo>
                <a:lnTo>
                  <a:pt x="12556" y="7908"/>
                </a:lnTo>
                <a:lnTo>
                  <a:pt x="12483" y="7860"/>
                </a:lnTo>
                <a:close/>
                <a:moveTo>
                  <a:pt x="10974" y="7981"/>
                </a:moveTo>
                <a:lnTo>
                  <a:pt x="10877" y="8006"/>
                </a:lnTo>
                <a:lnTo>
                  <a:pt x="10804" y="8030"/>
                </a:lnTo>
                <a:lnTo>
                  <a:pt x="10682" y="8127"/>
                </a:lnTo>
                <a:lnTo>
                  <a:pt x="10609" y="8225"/>
                </a:lnTo>
                <a:lnTo>
                  <a:pt x="10561" y="8346"/>
                </a:lnTo>
                <a:lnTo>
                  <a:pt x="10585" y="8492"/>
                </a:lnTo>
                <a:lnTo>
                  <a:pt x="10609" y="8590"/>
                </a:lnTo>
                <a:lnTo>
                  <a:pt x="10682" y="8663"/>
                </a:lnTo>
                <a:lnTo>
                  <a:pt x="10755" y="8711"/>
                </a:lnTo>
                <a:lnTo>
                  <a:pt x="10853" y="8736"/>
                </a:lnTo>
                <a:lnTo>
                  <a:pt x="10853" y="8760"/>
                </a:lnTo>
                <a:lnTo>
                  <a:pt x="10999" y="8760"/>
                </a:lnTo>
                <a:lnTo>
                  <a:pt x="11145" y="8736"/>
                </a:lnTo>
                <a:lnTo>
                  <a:pt x="11218" y="8711"/>
                </a:lnTo>
                <a:lnTo>
                  <a:pt x="11266" y="8638"/>
                </a:lnTo>
                <a:lnTo>
                  <a:pt x="11339" y="8565"/>
                </a:lnTo>
                <a:lnTo>
                  <a:pt x="11364" y="8468"/>
                </a:lnTo>
                <a:lnTo>
                  <a:pt x="11388" y="8371"/>
                </a:lnTo>
                <a:lnTo>
                  <a:pt x="11364" y="8273"/>
                </a:lnTo>
                <a:lnTo>
                  <a:pt x="11339" y="8176"/>
                </a:lnTo>
                <a:lnTo>
                  <a:pt x="11291" y="8127"/>
                </a:lnTo>
                <a:lnTo>
                  <a:pt x="11218" y="8054"/>
                </a:lnTo>
                <a:lnTo>
                  <a:pt x="11145" y="8006"/>
                </a:lnTo>
                <a:lnTo>
                  <a:pt x="11047" y="7981"/>
                </a:lnTo>
                <a:close/>
                <a:moveTo>
                  <a:pt x="11704" y="8882"/>
                </a:moveTo>
                <a:lnTo>
                  <a:pt x="11631" y="8906"/>
                </a:lnTo>
                <a:lnTo>
                  <a:pt x="11558" y="8930"/>
                </a:lnTo>
                <a:lnTo>
                  <a:pt x="11485" y="8955"/>
                </a:lnTo>
                <a:lnTo>
                  <a:pt x="11437" y="9003"/>
                </a:lnTo>
                <a:lnTo>
                  <a:pt x="11364" y="9101"/>
                </a:lnTo>
                <a:lnTo>
                  <a:pt x="11339" y="9198"/>
                </a:lnTo>
                <a:lnTo>
                  <a:pt x="11315" y="9295"/>
                </a:lnTo>
                <a:lnTo>
                  <a:pt x="11315" y="9393"/>
                </a:lnTo>
                <a:lnTo>
                  <a:pt x="11364" y="9490"/>
                </a:lnTo>
                <a:lnTo>
                  <a:pt x="11437" y="9587"/>
                </a:lnTo>
                <a:lnTo>
                  <a:pt x="11510" y="9636"/>
                </a:lnTo>
                <a:lnTo>
                  <a:pt x="11607" y="9685"/>
                </a:lnTo>
                <a:lnTo>
                  <a:pt x="11850" y="9685"/>
                </a:lnTo>
                <a:lnTo>
                  <a:pt x="11899" y="9636"/>
                </a:lnTo>
                <a:lnTo>
                  <a:pt x="11996" y="9587"/>
                </a:lnTo>
                <a:lnTo>
                  <a:pt x="12045" y="9514"/>
                </a:lnTo>
                <a:lnTo>
                  <a:pt x="12093" y="9393"/>
                </a:lnTo>
                <a:lnTo>
                  <a:pt x="12093" y="9295"/>
                </a:lnTo>
                <a:lnTo>
                  <a:pt x="12093" y="9222"/>
                </a:lnTo>
                <a:lnTo>
                  <a:pt x="12069" y="9125"/>
                </a:lnTo>
                <a:lnTo>
                  <a:pt x="11996" y="9003"/>
                </a:lnTo>
                <a:lnTo>
                  <a:pt x="11923" y="8955"/>
                </a:lnTo>
                <a:lnTo>
                  <a:pt x="11850" y="8930"/>
                </a:lnTo>
                <a:lnTo>
                  <a:pt x="11777" y="8906"/>
                </a:lnTo>
                <a:lnTo>
                  <a:pt x="11704" y="8882"/>
                </a:lnTo>
                <a:close/>
                <a:moveTo>
                  <a:pt x="4112" y="6327"/>
                </a:moveTo>
                <a:lnTo>
                  <a:pt x="4745" y="6375"/>
                </a:lnTo>
                <a:lnTo>
                  <a:pt x="4721" y="6619"/>
                </a:lnTo>
                <a:lnTo>
                  <a:pt x="4721" y="6886"/>
                </a:lnTo>
                <a:lnTo>
                  <a:pt x="4648" y="6886"/>
                </a:lnTo>
                <a:lnTo>
                  <a:pt x="4477" y="6959"/>
                </a:lnTo>
                <a:lnTo>
                  <a:pt x="4380" y="7081"/>
                </a:lnTo>
                <a:lnTo>
                  <a:pt x="4161" y="7349"/>
                </a:lnTo>
                <a:lnTo>
                  <a:pt x="3431" y="8249"/>
                </a:lnTo>
                <a:lnTo>
                  <a:pt x="3091" y="8590"/>
                </a:lnTo>
                <a:lnTo>
                  <a:pt x="2750" y="8955"/>
                </a:lnTo>
                <a:lnTo>
                  <a:pt x="2409" y="9344"/>
                </a:lnTo>
                <a:lnTo>
                  <a:pt x="2239" y="9539"/>
                </a:lnTo>
                <a:lnTo>
                  <a:pt x="2117" y="9733"/>
                </a:lnTo>
                <a:lnTo>
                  <a:pt x="2117" y="8736"/>
                </a:lnTo>
                <a:lnTo>
                  <a:pt x="2239" y="8687"/>
                </a:lnTo>
                <a:lnTo>
                  <a:pt x="2385" y="8614"/>
                </a:lnTo>
                <a:lnTo>
                  <a:pt x="2507" y="8517"/>
                </a:lnTo>
                <a:lnTo>
                  <a:pt x="2628" y="8371"/>
                </a:lnTo>
                <a:lnTo>
                  <a:pt x="2823" y="8127"/>
                </a:lnTo>
                <a:lnTo>
                  <a:pt x="3018" y="7884"/>
                </a:lnTo>
                <a:lnTo>
                  <a:pt x="3577" y="7276"/>
                </a:lnTo>
                <a:lnTo>
                  <a:pt x="3869" y="6959"/>
                </a:lnTo>
                <a:lnTo>
                  <a:pt x="4161" y="6667"/>
                </a:lnTo>
                <a:lnTo>
                  <a:pt x="4210" y="6619"/>
                </a:lnTo>
                <a:lnTo>
                  <a:pt x="4234" y="6570"/>
                </a:lnTo>
                <a:lnTo>
                  <a:pt x="4234" y="6521"/>
                </a:lnTo>
                <a:lnTo>
                  <a:pt x="4210" y="6448"/>
                </a:lnTo>
                <a:lnTo>
                  <a:pt x="4185" y="6375"/>
                </a:lnTo>
                <a:lnTo>
                  <a:pt x="4112" y="6327"/>
                </a:lnTo>
                <a:close/>
                <a:moveTo>
                  <a:pt x="12239" y="9709"/>
                </a:moveTo>
                <a:lnTo>
                  <a:pt x="12166" y="9733"/>
                </a:lnTo>
                <a:lnTo>
                  <a:pt x="12093" y="9782"/>
                </a:lnTo>
                <a:lnTo>
                  <a:pt x="12020" y="9831"/>
                </a:lnTo>
                <a:lnTo>
                  <a:pt x="11972" y="9879"/>
                </a:lnTo>
                <a:lnTo>
                  <a:pt x="11947" y="9952"/>
                </a:lnTo>
                <a:lnTo>
                  <a:pt x="11923" y="10025"/>
                </a:lnTo>
                <a:lnTo>
                  <a:pt x="11923" y="10098"/>
                </a:lnTo>
                <a:lnTo>
                  <a:pt x="11923" y="10196"/>
                </a:lnTo>
                <a:lnTo>
                  <a:pt x="11947" y="10269"/>
                </a:lnTo>
                <a:lnTo>
                  <a:pt x="11972" y="10342"/>
                </a:lnTo>
                <a:lnTo>
                  <a:pt x="12020" y="10390"/>
                </a:lnTo>
                <a:lnTo>
                  <a:pt x="12093" y="10439"/>
                </a:lnTo>
                <a:lnTo>
                  <a:pt x="12166" y="10488"/>
                </a:lnTo>
                <a:lnTo>
                  <a:pt x="12239" y="10512"/>
                </a:lnTo>
                <a:lnTo>
                  <a:pt x="12385" y="10512"/>
                </a:lnTo>
                <a:lnTo>
                  <a:pt x="12483" y="10488"/>
                </a:lnTo>
                <a:lnTo>
                  <a:pt x="12531" y="10439"/>
                </a:lnTo>
                <a:lnTo>
                  <a:pt x="12604" y="10390"/>
                </a:lnTo>
                <a:lnTo>
                  <a:pt x="12653" y="10342"/>
                </a:lnTo>
                <a:lnTo>
                  <a:pt x="12677" y="10269"/>
                </a:lnTo>
                <a:lnTo>
                  <a:pt x="12702" y="10196"/>
                </a:lnTo>
                <a:lnTo>
                  <a:pt x="12726" y="10098"/>
                </a:lnTo>
                <a:lnTo>
                  <a:pt x="12702" y="10025"/>
                </a:lnTo>
                <a:lnTo>
                  <a:pt x="12677" y="9952"/>
                </a:lnTo>
                <a:lnTo>
                  <a:pt x="12653" y="9879"/>
                </a:lnTo>
                <a:lnTo>
                  <a:pt x="12604" y="9831"/>
                </a:lnTo>
                <a:lnTo>
                  <a:pt x="12531" y="9782"/>
                </a:lnTo>
                <a:lnTo>
                  <a:pt x="12483" y="9733"/>
                </a:lnTo>
                <a:lnTo>
                  <a:pt x="12385" y="9709"/>
                </a:lnTo>
                <a:close/>
                <a:moveTo>
                  <a:pt x="10950" y="9831"/>
                </a:moveTo>
                <a:lnTo>
                  <a:pt x="10853" y="9855"/>
                </a:lnTo>
                <a:lnTo>
                  <a:pt x="10755" y="9879"/>
                </a:lnTo>
                <a:lnTo>
                  <a:pt x="10658" y="9952"/>
                </a:lnTo>
                <a:lnTo>
                  <a:pt x="10609" y="10025"/>
                </a:lnTo>
                <a:lnTo>
                  <a:pt x="10561" y="10123"/>
                </a:lnTo>
                <a:lnTo>
                  <a:pt x="10561" y="10220"/>
                </a:lnTo>
                <a:lnTo>
                  <a:pt x="10561" y="10342"/>
                </a:lnTo>
                <a:lnTo>
                  <a:pt x="10585" y="10415"/>
                </a:lnTo>
                <a:lnTo>
                  <a:pt x="10634" y="10463"/>
                </a:lnTo>
                <a:lnTo>
                  <a:pt x="10755" y="10560"/>
                </a:lnTo>
                <a:lnTo>
                  <a:pt x="10828" y="10609"/>
                </a:lnTo>
                <a:lnTo>
                  <a:pt x="10950" y="10633"/>
                </a:lnTo>
                <a:lnTo>
                  <a:pt x="11047" y="10609"/>
                </a:lnTo>
                <a:lnTo>
                  <a:pt x="11145" y="10560"/>
                </a:lnTo>
                <a:lnTo>
                  <a:pt x="11266" y="10463"/>
                </a:lnTo>
                <a:lnTo>
                  <a:pt x="11291" y="10415"/>
                </a:lnTo>
                <a:lnTo>
                  <a:pt x="11315" y="10342"/>
                </a:lnTo>
                <a:lnTo>
                  <a:pt x="11339" y="10220"/>
                </a:lnTo>
                <a:lnTo>
                  <a:pt x="11315" y="10123"/>
                </a:lnTo>
                <a:lnTo>
                  <a:pt x="11291" y="10025"/>
                </a:lnTo>
                <a:lnTo>
                  <a:pt x="11218" y="9952"/>
                </a:lnTo>
                <a:lnTo>
                  <a:pt x="11145" y="9879"/>
                </a:lnTo>
                <a:lnTo>
                  <a:pt x="11047" y="9855"/>
                </a:lnTo>
                <a:lnTo>
                  <a:pt x="10950" y="9831"/>
                </a:lnTo>
                <a:close/>
                <a:moveTo>
                  <a:pt x="4696" y="7373"/>
                </a:moveTo>
                <a:lnTo>
                  <a:pt x="4672" y="8079"/>
                </a:lnTo>
                <a:lnTo>
                  <a:pt x="4575" y="8127"/>
                </a:lnTo>
                <a:lnTo>
                  <a:pt x="4477" y="8176"/>
                </a:lnTo>
                <a:lnTo>
                  <a:pt x="4404" y="8273"/>
                </a:lnTo>
                <a:lnTo>
                  <a:pt x="4331" y="8346"/>
                </a:lnTo>
                <a:lnTo>
                  <a:pt x="4088" y="8760"/>
                </a:lnTo>
                <a:lnTo>
                  <a:pt x="3723" y="9320"/>
                </a:lnTo>
                <a:lnTo>
                  <a:pt x="3529" y="9587"/>
                </a:lnTo>
                <a:lnTo>
                  <a:pt x="3310" y="9855"/>
                </a:lnTo>
                <a:lnTo>
                  <a:pt x="3139" y="9977"/>
                </a:lnTo>
                <a:lnTo>
                  <a:pt x="2969" y="10098"/>
                </a:lnTo>
                <a:lnTo>
                  <a:pt x="2604" y="10390"/>
                </a:lnTo>
                <a:lnTo>
                  <a:pt x="2434" y="10560"/>
                </a:lnTo>
                <a:lnTo>
                  <a:pt x="2263" y="10706"/>
                </a:lnTo>
                <a:lnTo>
                  <a:pt x="2142" y="10901"/>
                </a:lnTo>
                <a:lnTo>
                  <a:pt x="2069" y="11071"/>
                </a:lnTo>
                <a:lnTo>
                  <a:pt x="2117" y="10536"/>
                </a:lnTo>
                <a:lnTo>
                  <a:pt x="2117" y="10001"/>
                </a:lnTo>
                <a:lnTo>
                  <a:pt x="2336" y="9904"/>
                </a:lnTo>
                <a:lnTo>
                  <a:pt x="2555" y="9782"/>
                </a:lnTo>
                <a:lnTo>
                  <a:pt x="2750" y="9612"/>
                </a:lnTo>
                <a:lnTo>
                  <a:pt x="2945" y="9441"/>
                </a:lnTo>
                <a:lnTo>
                  <a:pt x="3310" y="9052"/>
                </a:lnTo>
                <a:lnTo>
                  <a:pt x="3626" y="8687"/>
                </a:lnTo>
                <a:lnTo>
                  <a:pt x="4015" y="8249"/>
                </a:lnTo>
                <a:lnTo>
                  <a:pt x="4380" y="7787"/>
                </a:lnTo>
                <a:lnTo>
                  <a:pt x="4550" y="7592"/>
                </a:lnTo>
                <a:lnTo>
                  <a:pt x="4696" y="7373"/>
                </a:lnTo>
                <a:close/>
                <a:moveTo>
                  <a:pt x="17033" y="6254"/>
                </a:moveTo>
                <a:lnTo>
                  <a:pt x="17009" y="6473"/>
                </a:lnTo>
                <a:lnTo>
                  <a:pt x="17009" y="6692"/>
                </a:lnTo>
                <a:lnTo>
                  <a:pt x="17033" y="7154"/>
                </a:lnTo>
                <a:lnTo>
                  <a:pt x="17009" y="7884"/>
                </a:lnTo>
                <a:lnTo>
                  <a:pt x="16984" y="8614"/>
                </a:lnTo>
                <a:lnTo>
                  <a:pt x="16936" y="9247"/>
                </a:lnTo>
                <a:lnTo>
                  <a:pt x="16911" y="9879"/>
                </a:lnTo>
                <a:lnTo>
                  <a:pt x="16911" y="10488"/>
                </a:lnTo>
                <a:lnTo>
                  <a:pt x="16936" y="11120"/>
                </a:lnTo>
                <a:lnTo>
                  <a:pt x="16376" y="11193"/>
                </a:lnTo>
                <a:lnTo>
                  <a:pt x="16425" y="10488"/>
                </a:lnTo>
                <a:lnTo>
                  <a:pt x="16449" y="9758"/>
                </a:lnTo>
                <a:lnTo>
                  <a:pt x="16473" y="8298"/>
                </a:lnTo>
                <a:lnTo>
                  <a:pt x="16473" y="7592"/>
                </a:lnTo>
                <a:lnTo>
                  <a:pt x="16449" y="6886"/>
                </a:lnTo>
                <a:lnTo>
                  <a:pt x="16449" y="6594"/>
                </a:lnTo>
                <a:lnTo>
                  <a:pt x="16425" y="6448"/>
                </a:lnTo>
                <a:lnTo>
                  <a:pt x="16400" y="6302"/>
                </a:lnTo>
                <a:lnTo>
                  <a:pt x="16717" y="6278"/>
                </a:lnTo>
                <a:lnTo>
                  <a:pt x="17033" y="6254"/>
                </a:lnTo>
                <a:close/>
                <a:moveTo>
                  <a:pt x="10147" y="3334"/>
                </a:moveTo>
                <a:lnTo>
                  <a:pt x="10415" y="3407"/>
                </a:lnTo>
                <a:lnTo>
                  <a:pt x="10682" y="3431"/>
                </a:lnTo>
                <a:lnTo>
                  <a:pt x="10950" y="3407"/>
                </a:lnTo>
                <a:lnTo>
                  <a:pt x="11242" y="3407"/>
                </a:lnTo>
                <a:lnTo>
                  <a:pt x="11218" y="3455"/>
                </a:lnTo>
                <a:lnTo>
                  <a:pt x="11218" y="3528"/>
                </a:lnTo>
                <a:lnTo>
                  <a:pt x="11242" y="3626"/>
                </a:lnTo>
                <a:lnTo>
                  <a:pt x="11266" y="3699"/>
                </a:lnTo>
                <a:lnTo>
                  <a:pt x="11315" y="3772"/>
                </a:lnTo>
                <a:lnTo>
                  <a:pt x="11388" y="3820"/>
                </a:lnTo>
                <a:lnTo>
                  <a:pt x="11485" y="3869"/>
                </a:lnTo>
                <a:lnTo>
                  <a:pt x="11607" y="3869"/>
                </a:lnTo>
                <a:lnTo>
                  <a:pt x="11704" y="3820"/>
                </a:lnTo>
                <a:lnTo>
                  <a:pt x="11801" y="3772"/>
                </a:lnTo>
                <a:lnTo>
                  <a:pt x="11850" y="3723"/>
                </a:lnTo>
                <a:lnTo>
                  <a:pt x="11874" y="3650"/>
                </a:lnTo>
                <a:lnTo>
                  <a:pt x="11899" y="3528"/>
                </a:lnTo>
                <a:lnTo>
                  <a:pt x="11874" y="3431"/>
                </a:lnTo>
                <a:lnTo>
                  <a:pt x="11874" y="3382"/>
                </a:lnTo>
                <a:lnTo>
                  <a:pt x="12823" y="3382"/>
                </a:lnTo>
                <a:lnTo>
                  <a:pt x="12823" y="3626"/>
                </a:lnTo>
                <a:lnTo>
                  <a:pt x="12848" y="3820"/>
                </a:lnTo>
                <a:lnTo>
                  <a:pt x="12896" y="4380"/>
                </a:lnTo>
                <a:lnTo>
                  <a:pt x="12969" y="4940"/>
                </a:lnTo>
                <a:lnTo>
                  <a:pt x="12994" y="5499"/>
                </a:lnTo>
                <a:lnTo>
                  <a:pt x="12994" y="6059"/>
                </a:lnTo>
                <a:lnTo>
                  <a:pt x="12945" y="7397"/>
                </a:lnTo>
                <a:lnTo>
                  <a:pt x="12896" y="8711"/>
                </a:lnTo>
                <a:lnTo>
                  <a:pt x="12896" y="9320"/>
                </a:lnTo>
                <a:lnTo>
                  <a:pt x="12896" y="9928"/>
                </a:lnTo>
                <a:lnTo>
                  <a:pt x="12896" y="11120"/>
                </a:lnTo>
                <a:lnTo>
                  <a:pt x="12458" y="11096"/>
                </a:lnTo>
                <a:lnTo>
                  <a:pt x="12020" y="11096"/>
                </a:lnTo>
                <a:lnTo>
                  <a:pt x="12020" y="11023"/>
                </a:lnTo>
                <a:lnTo>
                  <a:pt x="12020" y="10925"/>
                </a:lnTo>
                <a:lnTo>
                  <a:pt x="11996" y="10852"/>
                </a:lnTo>
                <a:lnTo>
                  <a:pt x="11947" y="10779"/>
                </a:lnTo>
                <a:lnTo>
                  <a:pt x="11899" y="10731"/>
                </a:lnTo>
                <a:lnTo>
                  <a:pt x="11850" y="10682"/>
                </a:lnTo>
                <a:lnTo>
                  <a:pt x="11777" y="10633"/>
                </a:lnTo>
                <a:lnTo>
                  <a:pt x="11704" y="10609"/>
                </a:lnTo>
                <a:lnTo>
                  <a:pt x="11534" y="10609"/>
                </a:lnTo>
                <a:lnTo>
                  <a:pt x="11461" y="10633"/>
                </a:lnTo>
                <a:lnTo>
                  <a:pt x="11388" y="10682"/>
                </a:lnTo>
                <a:lnTo>
                  <a:pt x="11339" y="10731"/>
                </a:lnTo>
                <a:lnTo>
                  <a:pt x="11291" y="10779"/>
                </a:lnTo>
                <a:lnTo>
                  <a:pt x="11242" y="10852"/>
                </a:lnTo>
                <a:lnTo>
                  <a:pt x="11218" y="10925"/>
                </a:lnTo>
                <a:lnTo>
                  <a:pt x="11218" y="11023"/>
                </a:lnTo>
                <a:lnTo>
                  <a:pt x="11242" y="11120"/>
                </a:lnTo>
                <a:lnTo>
                  <a:pt x="10853" y="11144"/>
                </a:lnTo>
                <a:lnTo>
                  <a:pt x="10463" y="11217"/>
                </a:lnTo>
                <a:lnTo>
                  <a:pt x="10415" y="10852"/>
                </a:lnTo>
                <a:lnTo>
                  <a:pt x="10366" y="10488"/>
                </a:lnTo>
                <a:lnTo>
                  <a:pt x="10342" y="9758"/>
                </a:lnTo>
                <a:lnTo>
                  <a:pt x="10317" y="8322"/>
                </a:lnTo>
                <a:lnTo>
                  <a:pt x="10317" y="7251"/>
                </a:lnTo>
                <a:lnTo>
                  <a:pt x="10293" y="6716"/>
                </a:lnTo>
                <a:lnTo>
                  <a:pt x="10269" y="6205"/>
                </a:lnTo>
                <a:lnTo>
                  <a:pt x="10171" y="4502"/>
                </a:lnTo>
                <a:lnTo>
                  <a:pt x="10147" y="3699"/>
                </a:lnTo>
                <a:lnTo>
                  <a:pt x="10147" y="3334"/>
                </a:lnTo>
                <a:close/>
                <a:moveTo>
                  <a:pt x="16035" y="6302"/>
                </a:moveTo>
                <a:lnTo>
                  <a:pt x="16035" y="6448"/>
                </a:lnTo>
                <a:lnTo>
                  <a:pt x="16035" y="6594"/>
                </a:lnTo>
                <a:lnTo>
                  <a:pt x="16060" y="6886"/>
                </a:lnTo>
                <a:lnTo>
                  <a:pt x="16060" y="7592"/>
                </a:lnTo>
                <a:lnTo>
                  <a:pt x="16035" y="8298"/>
                </a:lnTo>
                <a:lnTo>
                  <a:pt x="16011" y="9028"/>
                </a:lnTo>
                <a:lnTo>
                  <a:pt x="15962" y="9758"/>
                </a:lnTo>
                <a:lnTo>
                  <a:pt x="15938" y="10488"/>
                </a:lnTo>
                <a:lnTo>
                  <a:pt x="15938" y="10852"/>
                </a:lnTo>
                <a:lnTo>
                  <a:pt x="15962" y="11217"/>
                </a:lnTo>
                <a:lnTo>
                  <a:pt x="15719" y="11217"/>
                </a:lnTo>
                <a:lnTo>
                  <a:pt x="15743" y="11169"/>
                </a:lnTo>
                <a:lnTo>
                  <a:pt x="15768" y="10852"/>
                </a:lnTo>
                <a:lnTo>
                  <a:pt x="15768" y="10536"/>
                </a:lnTo>
                <a:lnTo>
                  <a:pt x="15743" y="10220"/>
                </a:lnTo>
                <a:lnTo>
                  <a:pt x="15743" y="9904"/>
                </a:lnTo>
                <a:lnTo>
                  <a:pt x="15743" y="9198"/>
                </a:lnTo>
                <a:lnTo>
                  <a:pt x="15743" y="8517"/>
                </a:lnTo>
                <a:lnTo>
                  <a:pt x="15695" y="7884"/>
                </a:lnTo>
                <a:lnTo>
                  <a:pt x="15622" y="7251"/>
                </a:lnTo>
                <a:lnTo>
                  <a:pt x="15622" y="7008"/>
                </a:lnTo>
                <a:lnTo>
                  <a:pt x="15622" y="6765"/>
                </a:lnTo>
                <a:lnTo>
                  <a:pt x="15670" y="6302"/>
                </a:lnTo>
                <a:close/>
                <a:moveTo>
                  <a:pt x="15354" y="6302"/>
                </a:moveTo>
                <a:lnTo>
                  <a:pt x="15281" y="6546"/>
                </a:lnTo>
                <a:lnTo>
                  <a:pt x="15257" y="6813"/>
                </a:lnTo>
                <a:lnTo>
                  <a:pt x="15232" y="7081"/>
                </a:lnTo>
                <a:lnTo>
                  <a:pt x="15232" y="7349"/>
                </a:lnTo>
                <a:lnTo>
                  <a:pt x="15305" y="7884"/>
                </a:lnTo>
                <a:lnTo>
                  <a:pt x="15354" y="8395"/>
                </a:lnTo>
                <a:lnTo>
                  <a:pt x="15354" y="8760"/>
                </a:lnTo>
                <a:lnTo>
                  <a:pt x="15354" y="9149"/>
                </a:lnTo>
                <a:lnTo>
                  <a:pt x="15330" y="9904"/>
                </a:lnTo>
                <a:lnTo>
                  <a:pt x="15305" y="10220"/>
                </a:lnTo>
                <a:lnTo>
                  <a:pt x="15305" y="10585"/>
                </a:lnTo>
                <a:lnTo>
                  <a:pt x="15330" y="10925"/>
                </a:lnTo>
                <a:lnTo>
                  <a:pt x="15378" y="11071"/>
                </a:lnTo>
                <a:lnTo>
                  <a:pt x="15427" y="11242"/>
                </a:lnTo>
                <a:lnTo>
                  <a:pt x="15208" y="11242"/>
                </a:lnTo>
                <a:lnTo>
                  <a:pt x="15232" y="11193"/>
                </a:lnTo>
                <a:lnTo>
                  <a:pt x="15232" y="11120"/>
                </a:lnTo>
                <a:lnTo>
                  <a:pt x="15184" y="10755"/>
                </a:lnTo>
                <a:lnTo>
                  <a:pt x="15135" y="10366"/>
                </a:lnTo>
                <a:lnTo>
                  <a:pt x="15086" y="9636"/>
                </a:lnTo>
                <a:lnTo>
                  <a:pt x="15062" y="8882"/>
                </a:lnTo>
                <a:lnTo>
                  <a:pt x="15013" y="8127"/>
                </a:lnTo>
                <a:lnTo>
                  <a:pt x="14989" y="7543"/>
                </a:lnTo>
                <a:lnTo>
                  <a:pt x="14989" y="6959"/>
                </a:lnTo>
                <a:lnTo>
                  <a:pt x="14989" y="6789"/>
                </a:lnTo>
                <a:lnTo>
                  <a:pt x="15013" y="6619"/>
                </a:lnTo>
                <a:lnTo>
                  <a:pt x="15038" y="6473"/>
                </a:lnTo>
                <a:lnTo>
                  <a:pt x="15038" y="6302"/>
                </a:lnTo>
                <a:close/>
                <a:moveTo>
                  <a:pt x="4575" y="10633"/>
                </a:moveTo>
                <a:lnTo>
                  <a:pt x="4575" y="10950"/>
                </a:lnTo>
                <a:lnTo>
                  <a:pt x="4599" y="11290"/>
                </a:lnTo>
                <a:lnTo>
                  <a:pt x="4429" y="11242"/>
                </a:lnTo>
                <a:lnTo>
                  <a:pt x="4258" y="11217"/>
                </a:lnTo>
                <a:lnTo>
                  <a:pt x="3893" y="11217"/>
                </a:lnTo>
                <a:lnTo>
                  <a:pt x="4088" y="11047"/>
                </a:lnTo>
                <a:lnTo>
                  <a:pt x="4283" y="10852"/>
                </a:lnTo>
                <a:lnTo>
                  <a:pt x="4575" y="10633"/>
                </a:lnTo>
                <a:close/>
                <a:moveTo>
                  <a:pt x="4648" y="8711"/>
                </a:moveTo>
                <a:lnTo>
                  <a:pt x="4648" y="8882"/>
                </a:lnTo>
                <a:lnTo>
                  <a:pt x="4599" y="9952"/>
                </a:lnTo>
                <a:lnTo>
                  <a:pt x="4550" y="9952"/>
                </a:lnTo>
                <a:lnTo>
                  <a:pt x="4477" y="10001"/>
                </a:lnTo>
                <a:lnTo>
                  <a:pt x="4404" y="10074"/>
                </a:lnTo>
                <a:lnTo>
                  <a:pt x="4283" y="10196"/>
                </a:lnTo>
                <a:lnTo>
                  <a:pt x="3942" y="10536"/>
                </a:lnTo>
                <a:lnTo>
                  <a:pt x="3626" y="10828"/>
                </a:lnTo>
                <a:lnTo>
                  <a:pt x="3480" y="10974"/>
                </a:lnTo>
                <a:lnTo>
                  <a:pt x="3358" y="11169"/>
                </a:lnTo>
                <a:lnTo>
                  <a:pt x="3334" y="11242"/>
                </a:lnTo>
                <a:lnTo>
                  <a:pt x="3237" y="11242"/>
                </a:lnTo>
                <a:lnTo>
                  <a:pt x="2653" y="11266"/>
                </a:lnTo>
                <a:lnTo>
                  <a:pt x="2044" y="11315"/>
                </a:lnTo>
                <a:lnTo>
                  <a:pt x="2044" y="11315"/>
                </a:lnTo>
                <a:lnTo>
                  <a:pt x="2069" y="11144"/>
                </a:lnTo>
                <a:lnTo>
                  <a:pt x="2093" y="11193"/>
                </a:lnTo>
                <a:lnTo>
                  <a:pt x="2142" y="11217"/>
                </a:lnTo>
                <a:lnTo>
                  <a:pt x="2190" y="11242"/>
                </a:lnTo>
                <a:lnTo>
                  <a:pt x="2239" y="11217"/>
                </a:lnTo>
                <a:lnTo>
                  <a:pt x="2409" y="11120"/>
                </a:lnTo>
                <a:lnTo>
                  <a:pt x="2555" y="11023"/>
                </a:lnTo>
                <a:lnTo>
                  <a:pt x="2823" y="10779"/>
                </a:lnTo>
                <a:lnTo>
                  <a:pt x="3261" y="10415"/>
                </a:lnTo>
                <a:lnTo>
                  <a:pt x="3650" y="10050"/>
                </a:lnTo>
                <a:lnTo>
                  <a:pt x="3845" y="9831"/>
                </a:lnTo>
                <a:lnTo>
                  <a:pt x="4039" y="9612"/>
                </a:lnTo>
                <a:lnTo>
                  <a:pt x="4356" y="9125"/>
                </a:lnTo>
                <a:lnTo>
                  <a:pt x="4648" y="8711"/>
                </a:lnTo>
                <a:close/>
                <a:moveTo>
                  <a:pt x="6035" y="536"/>
                </a:moveTo>
                <a:lnTo>
                  <a:pt x="6327" y="560"/>
                </a:lnTo>
                <a:lnTo>
                  <a:pt x="6619" y="584"/>
                </a:lnTo>
                <a:lnTo>
                  <a:pt x="7203" y="584"/>
                </a:lnTo>
                <a:lnTo>
                  <a:pt x="7592" y="609"/>
                </a:lnTo>
                <a:lnTo>
                  <a:pt x="8346" y="609"/>
                </a:lnTo>
                <a:lnTo>
                  <a:pt x="8736" y="560"/>
                </a:lnTo>
                <a:lnTo>
                  <a:pt x="8663" y="803"/>
                </a:lnTo>
                <a:lnTo>
                  <a:pt x="8638" y="1047"/>
                </a:lnTo>
                <a:lnTo>
                  <a:pt x="8638" y="1436"/>
                </a:lnTo>
                <a:lnTo>
                  <a:pt x="8638" y="1971"/>
                </a:lnTo>
                <a:lnTo>
                  <a:pt x="8687" y="2531"/>
                </a:lnTo>
                <a:lnTo>
                  <a:pt x="8711" y="3066"/>
                </a:lnTo>
                <a:lnTo>
                  <a:pt x="8711" y="3626"/>
                </a:lnTo>
                <a:lnTo>
                  <a:pt x="8687" y="4575"/>
                </a:lnTo>
                <a:lnTo>
                  <a:pt x="8711" y="5499"/>
                </a:lnTo>
                <a:lnTo>
                  <a:pt x="8760" y="7373"/>
                </a:lnTo>
                <a:lnTo>
                  <a:pt x="8833" y="9271"/>
                </a:lnTo>
                <a:lnTo>
                  <a:pt x="8857" y="11144"/>
                </a:lnTo>
                <a:lnTo>
                  <a:pt x="7178" y="11144"/>
                </a:lnTo>
                <a:lnTo>
                  <a:pt x="6911" y="11169"/>
                </a:lnTo>
                <a:lnTo>
                  <a:pt x="6643" y="11169"/>
                </a:lnTo>
                <a:lnTo>
                  <a:pt x="6400" y="11217"/>
                </a:lnTo>
                <a:lnTo>
                  <a:pt x="6156" y="11315"/>
                </a:lnTo>
                <a:lnTo>
                  <a:pt x="6132" y="11023"/>
                </a:lnTo>
                <a:lnTo>
                  <a:pt x="6132" y="10731"/>
                </a:lnTo>
                <a:lnTo>
                  <a:pt x="6132" y="10147"/>
                </a:lnTo>
                <a:lnTo>
                  <a:pt x="6059" y="8711"/>
                </a:lnTo>
                <a:lnTo>
                  <a:pt x="6035" y="7933"/>
                </a:lnTo>
                <a:lnTo>
                  <a:pt x="6035" y="7178"/>
                </a:lnTo>
                <a:lnTo>
                  <a:pt x="6083" y="6424"/>
                </a:lnTo>
                <a:lnTo>
                  <a:pt x="6132" y="5645"/>
                </a:lnTo>
                <a:lnTo>
                  <a:pt x="6229" y="4210"/>
                </a:lnTo>
                <a:lnTo>
                  <a:pt x="6254" y="3480"/>
                </a:lnTo>
                <a:lnTo>
                  <a:pt x="6254" y="3115"/>
                </a:lnTo>
                <a:lnTo>
                  <a:pt x="6229" y="2750"/>
                </a:lnTo>
                <a:lnTo>
                  <a:pt x="6035" y="1485"/>
                </a:lnTo>
                <a:lnTo>
                  <a:pt x="6035" y="1241"/>
                </a:lnTo>
                <a:lnTo>
                  <a:pt x="6035" y="1022"/>
                </a:lnTo>
                <a:lnTo>
                  <a:pt x="6035" y="536"/>
                </a:lnTo>
                <a:close/>
                <a:moveTo>
                  <a:pt x="14721" y="6327"/>
                </a:moveTo>
                <a:lnTo>
                  <a:pt x="14624" y="6497"/>
                </a:lnTo>
                <a:lnTo>
                  <a:pt x="14600" y="6716"/>
                </a:lnTo>
                <a:lnTo>
                  <a:pt x="14575" y="6959"/>
                </a:lnTo>
                <a:lnTo>
                  <a:pt x="14551" y="7203"/>
                </a:lnTo>
                <a:lnTo>
                  <a:pt x="14575" y="7665"/>
                </a:lnTo>
                <a:lnTo>
                  <a:pt x="14600" y="8006"/>
                </a:lnTo>
                <a:lnTo>
                  <a:pt x="14673" y="9612"/>
                </a:lnTo>
                <a:lnTo>
                  <a:pt x="14721" y="10439"/>
                </a:lnTo>
                <a:lnTo>
                  <a:pt x="14770" y="10828"/>
                </a:lnTo>
                <a:lnTo>
                  <a:pt x="14843" y="11242"/>
                </a:lnTo>
                <a:lnTo>
                  <a:pt x="14843" y="11266"/>
                </a:lnTo>
                <a:lnTo>
                  <a:pt x="14600" y="11290"/>
                </a:lnTo>
                <a:lnTo>
                  <a:pt x="14381" y="11339"/>
                </a:lnTo>
                <a:lnTo>
                  <a:pt x="14454" y="10755"/>
                </a:lnTo>
                <a:lnTo>
                  <a:pt x="14502" y="10171"/>
                </a:lnTo>
                <a:lnTo>
                  <a:pt x="14502" y="9587"/>
                </a:lnTo>
                <a:lnTo>
                  <a:pt x="14478" y="9003"/>
                </a:lnTo>
                <a:lnTo>
                  <a:pt x="14429" y="7689"/>
                </a:lnTo>
                <a:lnTo>
                  <a:pt x="14405" y="7008"/>
                </a:lnTo>
                <a:lnTo>
                  <a:pt x="14356" y="6375"/>
                </a:lnTo>
                <a:lnTo>
                  <a:pt x="14721" y="6327"/>
                </a:lnTo>
                <a:close/>
                <a:moveTo>
                  <a:pt x="12361" y="2871"/>
                </a:moveTo>
                <a:lnTo>
                  <a:pt x="11680" y="2920"/>
                </a:lnTo>
                <a:lnTo>
                  <a:pt x="10901" y="2944"/>
                </a:lnTo>
                <a:lnTo>
                  <a:pt x="10512" y="2944"/>
                </a:lnTo>
                <a:lnTo>
                  <a:pt x="10147" y="2993"/>
                </a:lnTo>
                <a:lnTo>
                  <a:pt x="10074" y="3042"/>
                </a:lnTo>
                <a:lnTo>
                  <a:pt x="10025" y="3090"/>
                </a:lnTo>
                <a:lnTo>
                  <a:pt x="10001" y="3090"/>
                </a:lnTo>
                <a:lnTo>
                  <a:pt x="9904" y="3139"/>
                </a:lnTo>
                <a:lnTo>
                  <a:pt x="9831" y="3212"/>
                </a:lnTo>
                <a:lnTo>
                  <a:pt x="9806" y="3334"/>
                </a:lnTo>
                <a:lnTo>
                  <a:pt x="9782" y="3455"/>
                </a:lnTo>
                <a:lnTo>
                  <a:pt x="9758" y="3723"/>
                </a:lnTo>
                <a:lnTo>
                  <a:pt x="9782" y="3918"/>
                </a:lnTo>
                <a:lnTo>
                  <a:pt x="9782" y="4429"/>
                </a:lnTo>
                <a:lnTo>
                  <a:pt x="9806" y="4940"/>
                </a:lnTo>
                <a:lnTo>
                  <a:pt x="9855" y="5937"/>
                </a:lnTo>
                <a:lnTo>
                  <a:pt x="9879" y="7032"/>
                </a:lnTo>
                <a:lnTo>
                  <a:pt x="9904" y="8127"/>
                </a:lnTo>
                <a:lnTo>
                  <a:pt x="9928" y="9758"/>
                </a:lnTo>
                <a:lnTo>
                  <a:pt x="9952" y="10560"/>
                </a:lnTo>
                <a:lnTo>
                  <a:pt x="10001" y="10974"/>
                </a:lnTo>
                <a:lnTo>
                  <a:pt x="10050" y="11363"/>
                </a:lnTo>
                <a:lnTo>
                  <a:pt x="10025" y="11388"/>
                </a:lnTo>
                <a:lnTo>
                  <a:pt x="10001" y="11436"/>
                </a:lnTo>
                <a:lnTo>
                  <a:pt x="10001" y="11534"/>
                </a:lnTo>
                <a:lnTo>
                  <a:pt x="10025" y="11631"/>
                </a:lnTo>
                <a:lnTo>
                  <a:pt x="10074" y="11655"/>
                </a:lnTo>
                <a:lnTo>
                  <a:pt x="10123" y="11680"/>
                </a:lnTo>
                <a:lnTo>
                  <a:pt x="10171" y="11680"/>
                </a:lnTo>
                <a:lnTo>
                  <a:pt x="10244" y="11704"/>
                </a:lnTo>
                <a:lnTo>
                  <a:pt x="10317" y="11704"/>
                </a:lnTo>
                <a:lnTo>
                  <a:pt x="10585" y="11728"/>
                </a:lnTo>
                <a:lnTo>
                  <a:pt x="10853" y="11704"/>
                </a:lnTo>
                <a:lnTo>
                  <a:pt x="11364" y="11655"/>
                </a:lnTo>
                <a:lnTo>
                  <a:pt x="12142" y="11631"/>
                </a:lnTo>
                <a:lnTo>
                  <a:pt x="12921" y="11607"/>
                </a:lnTo>
                <a:lnTo>
                  <a:pt x="12969" y="11655"/>
                </a:lnTo>
                <a:lnTo>
                  <a:pt x="13042" y="11680"/>
                </a:lnTo>
                <a:lnTo>
                  <a:pt x="13091" y="11704"/>
                </a:lnTo>
                <a:lnTo>
                  <a:pt x="13164" y="11680"/>
                </a:lnTo>
                <a:lnTo>
                  <a:pt x="13237" y="11655"/>
                </a:lnTo>
                <a:lnTo>
                  <a:pt x="13286" y="11607"/>
                </a:lnTo>
                <a:lnTo>
                  <a:pt x="13334" y="11558"/>
                </a:lnTo>
                <a:lnTo>
                  <a:pt x="13359" y="11461"/>
                </a:lnTo>
                <a:lnTo>
                  <a:pt x="13383" y="10877"/>
                </a:lnTo>
                <a:lnTo>
                  <a:pt x="13383" y="10293"/>
                </a:lnTo>
                <a:lnTo>
                  <a:pt x="13359" y="9685"/>
                </a:lnTo>
                <a:lnTo>
                  <a:pt x="13359" y="9101"/>
                </a:lnTo>
                <a:lnTo>
                  <a:pt x="13432" y="6619"/>
                </a:lnTo>
                <a:lnTo>
                  <a:pt x="13432" y="6059"/>
                </a:lnTo>
                <a:lnTo>
                  <a:pt x="13432" y="5524"/>
                </a:lnTo>
                <a:lnTo>
                  <a:pt x="13407" y="4964"/>
                </a:lnTo>
                <a:lnTo>
                  <a:pt x="13334" y="4404"/>
                </a:lnTo>
                <a:lnTo>
                  <a:pt x="13213" y="3723"/>
                </a:lnTo>
                <a:lnTo>
                  <a:pt x="13188" y="3480"/>
                </a:lnTo>
                <a:lnTo>
                  <a:pt x="13188" y="3212"/>
                </a:lnTo>
                <a:lnTo>
                  <a:pt x="13213" y="3139"/>
                </a:lnTo>
                <a:lnTo>
                  <a:pt x="13188" y="3042"/>
                </a:lnTo>
                <a:lnTo>
                  <a:pt x="13140" y="2969"/>
                </a:lnTo>
                <a:lnTo>
                  <a:pt x="13042" y="2920"/>
                </a:lnTo>
                <a:lnTo>
                  <a:pt x="12896" y="2871"/>
                </a:lnTo>
                <a:close/>
                <a:moveTo>
                  <a:pt x="3188" y="5816"/>
                </a:moveTo>
                <a:lnTo>
                  <a:pt x="2823" y="5840"/>
                </a:lnTo>
                <a:lnTo>
                  <a:pt x="2458" y="5864"/>
                </a:lnTo>
                <a:lnTo>
                  <a:pt x="2093" y="5937"/>
                </a:lnTo>
                <a:lnTo>
                  <a:pt x="1923" y="5986"/>
                </a:lnTo>
                <a:lnTo>
                  <a:pt x="1752" y="6035"/>
                </a:lnTo>
                <a:lnTo>
                  <a:pt x="1679" y="6059"/>
                </a:lnTo>
                <a:lnTo>
                  <a:pt x="1631" y="6083"/>
                </a:lnTo>
                <a:lnTo>
                  <a:pt x="1631" y="6108"/>
                </a:lnTo>
                <a:lnTo>
                  <a:pt x="1582" y="6181"/>
                </a:lnTo>
                <a:lnTo>
                  <a:pt x="1582" y="6278"/>
                </a:lnTo>
                <a:lnTo>
                  <a:pt x="1606" y="6351"/>
                </a:lnTo>
                <a:lnTo>
                  <a:pt x="1655" y="6400"/>
                </a:lnTo>
                <a:lnTo>
                  <a:pt x="1704" y="7032"/>
                </a:lnTo>
                <a:lnTo>
                  <a:pt x="1704" y="7665"/>
                </a:lnTo>
                <a:lnTo>
                  <a:pt x="1704" y="8930"/>
                </a:lnTo>
                <a:lnTo>
                  <a:pt x="1606" y="11461"/>
                </a:lnTo>
                <a:lnTo>
                  <a:pt x="1631" y="11558"/>
                </a:lnTo>
                <a:lnTo>
                  <a:pt x="1655" y="11631"/>
                </a:lnTo>
                <a:lnTo>
                  <a:pt x="1728" y="11655"/>
                </a:lnTo>
                <a:lnTo>
                  <a:pt x="1801" y="11680"/>
                </a:lnTo>
                <a:lnTo>
                  <a:pt x="1947" y="11728"/>
                </a:lnTo>
                <a:lnTo>
                  <a:pt x="2117" y="11753"/>
                </a:lnTo>
                <a:lnTo>
                  <a:pt x="2434" y="11753"/>
                </a:lnTo>
                <a:lnTo>
                  <a:pt x="2750" y="11728"/>
                </a:lnTo>
                <a:lnTo>
                  <a:pt x="3066" y="11704"/>
                </a:lnTo>
                <a:lnTo>
                  <a:pt x="3942" y="11704"/>
                </a:lnTo>
                <a:lnTo>
                  <a:pt x="4356" y="11728"/>
                </a:lnTo>
                <a:lnTo>
                  <a:pt x="4575" y="11728"/>
                </a:lnTo>
                <a:lnTo>
                  <a:pt x="4794" y="11704"/>
                </a:lnTo>
                <a:lnTo>
                  <a:pt x="4891" y="11680"/>
                </a:lnTo>
                <a:lnTo>
                  <a:pt x="4964" y="11655"/>
                </a:lnTo>
                <a:lnTo>
                  <a:pt x="5013" y="11582"/>
                </a:lnTo>
                <a:lnTo>
                  <a:pt x="5013" y="11509"/>
                </a:lnTo>
                <a:lnTo>
                  <a:pt x="4988" y="11169"/>
                </a:lnTo>
                <a:lnTo>
                  <a:pt x="4964" y="10852"/>
                </a:lnTo>
                <a:lnTo>
                  <a:pt x="4988" y="10196"/>
                </a:lnTo>
                <a:lnTo>
                  <a:pt x="5037" y="8882"/>
                </a:lnTo>
                <a:lnTo>
                  <a:pt x="5086" y="7178"/>
                </a:lnTo>
                <a:lnTo>
                  <a:pt x="5110" y="6692"/>
                </a:lnTo>
                <a:lnTo>
                  <a:pt x="5110" y="6448"/>
                </a:lnTo>
                <a:lnTo>
                  <a:pt x="5086" y="6205"/>
                </a:lnTo>
                <a:lnTo>
                  <a:pt x="5061" y="6132"/>
                </a:lnTo>
                <a:lnTo>
                  <a:pt x="5037" y="6035"/>
                </a:lnTo>
                <a:lnTo>
                  <a:pt x="4988" y="5962"/>
                </a:lnTo>
                <a:lnTo>
                  <a:pt x="4915" y="5889"/>
                </a:lnTo>
                <a:lnTo>
                  <a:pt x="4818" y="5864"/>
                </a:lnTo>
                <a:lnTo>
                  <a:pt x="3991" y="5816"/>
                </a:lnTo>
                <a:close/>
                <a:moveTo>
                  <a:pt x="5889" y="25"/>
                </a:moveTo>
                <a:lnTo>
                  <a:pt x="5816" y="49"/>
                </a:lnTo>
                <a:lnTo>
                  <a:pt x="5743" y="98"/>
                </a:lnTo>
                <a:lnTo>
                  <a:pt x="5670" y="219"/>
                </a:lnTo>
                <a:lnTo>
                  <a:pt x="5621" y="341"/>
                </a:lnTo>
                <a:lnTo>
                  <a:pt x="5548" y="609"/>
                </a:lnTo>
                <a:lnTo>
                  <a:pt x="5524" y="901"/>
                </a:lnTo>
                <a:lnTo>
                  <a:pt x="5524" y="1193"/>
                </a:lnTo>
                <a:lnTo>
                  <a:pt x="5548" y="1509"/>
                </a:lnTo>
                <a:lnTo>
                  <a:pt x="5572" y="1801"/>
                </a:lnTo>
                <a:lnTo>
                  <a:pt x="5670" y="2361"/>
                </a:lnTo>
                <a:lnTo>
                  <a:pt x="5718" y="2750"/>
                </a:lnTo>
                <a:lnTo>
                  <a:pt x="5743" y="3139"/>
                </a:lnTo>
                <a:lnTo>
                  <a:pt x="5743" y="3528"/>
                </a:lnTo>
                <a:lnTo>
                  <a:pt x="5718" y="3918"/>
                </a:lnTo>
                <a:lnTo>
                  <a:pt x="5694" y="4672"/>
                </a:lnTo>
                <a:lnTo>
                  <a:pt x="5621" y="5475"/>
                </a:lnTo>
                <a:lnTo>
                  <a:pt x="5572" y="6278"/>
                </a:lnTo>
                <a:lnTo>
                  <a:pt x="5548" y="7081"/>
                </a:lnTo>
                <a:lnTo>
                  <a:pt x="5524" y="7908"/>
                </a:lnTo>
                <a:lnTo>
                  <a:pt x="5548" y="8711"/>
                </a:lnTo>
                <a:lnTo>
                  <a:pt x="5645" y="10293"/>
                </a:lnTo>
                <a:lnTo>
                  <a:pt x="5645" y="10925"/>
                </a:lnTo>
                <a:lnTo>
                  <a:pt x="5670" y="11242"/>
                </a:lnTo>
                <a:lnTo>
                  <a:pt x="5718" y="11558"/>
                </a:lnTo>
                <a:lnTo>
                  <a:pt x="5743" y="11631"/>
                </a:lnTo>
                <a:lnTo>
                  <a:pt x="5767" y="11680"/>
                </a:lnTo>
                <a:lnTo>
                  <a:pt x="5816" y="11728"/>
                </a:lnTo>
                <a:lnTo>
                  <a:pt x="5986" y="11728"/>
                </a:lnTo>
                <a:lnTo>
                  <a:pt x="6108" y="11680"/>
                </a:lnTo>
                <a:lnTo>
                  <a:pt x="6351" y="11728"/>
                </a:lnTo>
                <a:lnTo>
                  <a:pt x="6619" y="11753"/>
                </a:lnTo>
                <a:lnTo>
                  <a:pt x="8030" y="11753"/>
                </a:lnTo>
                <a:lnTo>
                  <a:pt x="8857" y="11728"/>
                </a:lnTo>
                <a:lnTo>
                  <a:pt x="8955" y="11704"/>
                </a:lnTo>
                <a:lnTo>
                  <a:pt x="9028" y="11680"/>
                </a:lnTo>
                <a:lnTo>
                  <a:pt x="9149" y="11680"/>
                </a:lnTo>
                <a:lnTo>
                  <a:pt x="9271" y="11655"/>
                </a:lnTo>
                <a:lnTo>
                  <a:pt x="9320" y="11607"/>
                </a:lnTo>
                <a:lnTo>
                  <a:pt x="9344" y="11582"/>
                </a:lnTo>
                <a:lnTo>
                  <a:pt x="9368" y="11509"/>
                </a:lnTo>
                <a:lnTo>
                  <a:pt x="9393" y="11436"/>
                </a:lnTo>
                <a:lnTo>
                  <a:pt x="9368" y="9563"/>
                </a:lnTo>
                <a:lnTo>
                  <a:pt x="9295" y="7714"/>
                </a:lnTo>
                <a:lnTo>
                  <a:pt x="9222" y="5840"/>
                </a:lnTo>
                <a:lnTo>
                  <a:pt x="9198" y="4915"/>
                </a:lnTo>
                <a:lnTo>
                  <a:pt x="9198" y="3991"/>
                </a:lnTo>
                <a:lnTo>
                  <a:pt x="9198" y="3431"/>
                </a:lnTo>
                <a:lnTo>
                  <a:pt x="9174" y="2871"/>
                </a:lnTo>
                <a:lnTo>
                  <a:pt x="9125" y="2312"/>
                </a:lnTo>
                <a:lnTo>
                  <a:pt x="9076" y="1752"/>
                </a:lnTo>
                <a:lnTo>
                  <a:pt x="9052" y="1266"/>
                </a:lnTo>
                <a:lnTo>
                  <a:pt x="9052" y="803"/>
                </a:lnTo>
                <a:lnTo>
                  <a:pt x="9076" y="609"/>
                </a:lnTo>
                <a:lnTo>
                  <a:pt x="9076" y="487"/>
                </a:lnTo>
                <a:lnTo>
                  <a:pt x="9076" y="463"/>
                </a:lnTo>
                <a:lnTo>
                  <a:pt x="9052" y="414"/>
                </a:lnTo>
                <a:lnTo>
                  <a:pt x="9076" y="341"/>
                </a:lnTo>
                <a:lnTo>
                  <a:pt x="9076" y="268"/>
                </a:lnTo>
                <a:lnTo>
                  <a:pt x="9052" y="195"/>
                </a:lnTo>
                <a:lnTo>
                  <a:pt x="9003" y="146"/>
                </a:lnTo>
                <a:lnTo>
                  <a:pt x="8955" y="73"/>
                </a:lnTo>
                <a:lnTo>
                  <a:pt x="8906" y="25"/>
                </a:lnTo>
                <a:lnTo>
                  <a:pt x="8736" y="25"/>
                </a:lnTo>
                <a:lnTo>
                  <a:pt x="8298" y="73"/>
                </a:lnTo>
                <a:lnTo>
                  <a:pt x="7884" y="73"/>
                </a:lnTo>
                <a:lnTo>
                  <a:pt x="7032" y="49"/>
                </a:lnTo>
                <a:lnTo>
                  <a:pt x="6521" y="49"/>
                </a:lnTo>
                <a:lnTo>
                  <a:pt x="6278" y="73"/>
                </a:lnTo>
                <a:lnTo>
                  <a:pt x="6010" y="98"/>
                </a:lnTo>
                <a:lnTo>
                  <a:pt x="5962" y="49"/>
                </a:lnTo>
                <a:lnTo>
                  <a:pt x="5889" y="25"/>
                </a:lnTo>
                <a:close/>
                <a:moveTo>
                  <a:pt x="16619" y="5791"/>
                </a:moveTo>
                <a:lnTo>
                  <a:pt x="16108" y="5816"/>
                </a:lnTo>
                <a:lnTo>
                  <a:pt x="15622" y="5864"/>
                </a:lnTo>
                <a:lnTo>
                  <a:pt x="15111" y="5889"/>
                </a:lnTo>
                <a:lnTo>
                  <a:pt x="14697" y="5889"/>
                </a:lnTo>
                <a:lnTo>
                  <a:pt x="14478" y="5937"/>
                </a:lnTo>
                <a:lnTo>
                  <a:pt x="14283" y="6010"/>
                </a:lnTo>
                <a:lnTo>
                  <a:pt x="14210" y="5937"/>
                </a:lnTo>
                <a:lnTo>
                  <a:pt x="14113" y="5913"/>
                </a:lnTo>
                <a:lnTo>
                  <a:pt x="14089" y="5913"/>
                </a:lnTo>
                <a:lnTo>
                  <a:pt x="14040" y="5937"/>
                </a:lnTo>
                <a:lnTo>
                  <a:pt x="14016" y="5986"/>
                </a:lnTo>
                <a:lnTo>
                  <a:pt x="13991" y="6035"/>
                </a:lnTo>
                <a:lnTo>
                  <a:pt x="13943" y="6351"/>
                </a:lnTo>
                <a:lnTo>
                  <a:pt x="13918" y="6667"/>
                </a:lnTo>
                <a:lnTo>
                  <a:pt x="13918" y="7008"/>
                </a:lnTo>
                <a:lnTo>
                  <a:pt x="13918" y="7324"/>
                </a:lnTo>
                <a:lnTo>
                  <a:pt x="13967" y="7981"/>
                </a:lnTo>
                <a:lnTo>
                  <a:pt x="14016" y="8614"/>
                </a:lnTo>
                <a:lnTo>
                  <a:pt x="14040" y="9344"/>
                </a:lnTo>
                <a:lnTo>
                  <a:pt x="14040" y="10050"/>
                </a:lnTo>
                <a:lnTo>
                  <a:pt x="14016" y="10755"/>
                </a:lnTo>
                <a:lnTo>
                  <a:pt x="13967" y="11120"/>
                </a:lnTo>
                <a:lnTo>
                  <a:pt x="13894" y="11461"/>
                </a:lnTo>
                <a:lnTo>
                  <a:pt x="13894" y="11558"/>
                </a:lnTo>
                <a:lnTo>
                  <a:pt x="13918" y="11631"/>
                </a:lnTo>
                <a:lnTo>
                  <a:pt x="13967" y="11704"/>
                </a:lnTo>
                <a:lnTo>
                  <a:pt x="14040" y="11728"/>
                </a:lnTo>
                <a:lnTo>
                  <a:pt x="14089" y="11753"/>
                </a:lnTo>
                <a:lnTo>
                  <a:pt x="14235" y="11753"/>
                </a:lnTo>
                <a:lnTo>
                  <a:pt x="14308" y="11704"/>
                </a:lnTo>
                <a:lnTo>
                  <a:pt x="14624" y="11728"/>
                </a:lnTo>
                <a:lnTo>
                  <a:pt x="15597" y="11728"/>
                </a:lnTo>
                <a:lnTo>
                  <a:pt x="16327" y="11704"/>
                </a:lnTo>
                <a:lnTo>
                  <a:pt x="16668" y="11655"/>
                </a:lnTo>
                <a:lnTo>
                  <a:pt x="17033" y="11607"/>
                </a:lnTo>
                <a:lnTo>
                  <a:pt x="17082" y="11655"/>
                </a:lnTo>
                <a:lnTo>
                  <a:pt x="17130" y="11680"/>
                </a:lnTo>
                <a:lnTo>
                  <a:pt x="17203" y="11704"/>
                </a:lnTo>
                <a:lnTo>
                  <a:pt x="17276" y="11704"/>
                </a:lnTo>
                <a:lnTo>
                  <a:pt x="17349" y="11680"/>
                </a:lnTo>
                <a:lnTo>
                  <a:pt x="17398" y="11631"/>
                </a:lnTo>
                <a:lnTo>
                  <a:pt x="17422" y="11582"/>
                </a:lnTo>
                <a:lnTo>
                  <a:pt x="17422" y="11509"/>
                </a:lnTo>
                <a:lnTo>
                  <a:pt x="17374" y="11144"/>
                </a:lnTo>
                <a:lnTo>
                  <a:pt x="17349" y="10779"/>
                </a:lnTo>
                <a:lnTo>
                  <a:pt x="17349" y="10050"/>
                </a:lnTo>
                <a:lnTo>
                  <a:pt x="17349" y="9344"/>
                </a:lnTo>
                <a:lnTo>
                  <a:pt x="17398" y="8614"/>
                </a:lnTo>
                <a:lnTo>
                  <a:pt x="17422" y="7884"/>
                </a:lnTo>
                <a:lnTo>
                  <a:pt x="17447" y="7154"/>
                </a:lnTo>
                <a:lnTo>
                  <a:pt x="17447" y="6911"/>
                </a:lnTo>
                <a:lnTo>
                  <a:pt x="17422" y="6643"/>
                </a:lnTo>
                <a:lnTo>
                  <a:pt x="17398" y="6375"/>
                </a:lnTo>
                <a:lnTo>
                  <a:pt x="17349" y="6254"/>
                </a:lnTo>
                <a:lnTo>
                  <a:pt x="17301" y="6156"/>
                </a:lnTo>
                <a:lnTo>
                  <a:pt x="17325" y="6083"/>
                </a:lnTo>
                <a:lnTo>
                  <a:pt x="17325" y="6035"/>
                </a:lnTo>
                <a:lnTo>
                  <a:pt x="17301" y="5937"/>
                </a:lnTo>
                <a:lnTo>
                  <a:pt x="17228" y="5840"/>
                </a:lnTo>
                <a:lnTo>
                  <a:pt x="17179" y="5816"/>
                </a:lnTo>
                <a:lnTo>
                  <a:pt x="17106" y="5791"/>
                </a:lnTo>
                <a:close/>
                <a:moveTo>
                  <a:pt x="195" y="0"/>
                </a:moveTo>
                <a:lnTo>
                  <a:pt x="146" y="49"/>
                </a:lnTo>
                <a:lnTo>
                  <a:pt x="98" y="73"/>
                </a:lnTo>
                <a:lnTo>
                  <a:pt x="49" y="195"/>
                </a:lnTo>
                <a:lnTo>
                  <a:pt x="25" y="317"/>
                </a:lnTo>
                <a:lnTo>
                  <a:pt x="0" y="438"/>
                </a:lnTo>
                <a:lnTo>
                  <a:pt x="0" y="584"/>
                </a:lnTo>
                <a:lnTo>
                  <a:pt x="49" y="876"/>
                </a:lnTo>
                <a:lnTo>
                  <a:pt x="73" y="1120"/>
                </a:lnTo>
                <a:lnTo>
                  <a:pt x="49" y="1947"/>
                </a:lnTo>
                <a:lnTo>
                  <a:pt x="49" y="2774"/>
                </a:lnTo>
                <a:lnTo>
                  <a:pt x="49" y="3601"/>
                </a:lnTo>
                <a:lnTo>
                  <a:pt x="49" y="4429"/>
                </a:lnTo>
                <a:lnTo>
                  <a:pt x="0" y="6108"/>
                </a:lnTo>
                <a:lnTo>
                  <a:pt x="0" y="6984"/>
                </a:lnTo>
                <a:lnTo>
                  <a:pt x="25" y="7860"/>
                </a:lnTo>
                <a:lnTo>
                  <a:pt x="73" y="9587"/>
                </a:lnTo>
                <a:lnTo>
                  <a:pt x="146" y="11315"/>
                </a:lnTo>
                <a:lnTo>
                  <a:pt x="171" y="12191"/>
                </a:lnTo>
                <a:lnTo>
                  <a:pt x="195" y="13067"/>
                </a:lnTo>
                <a:lnTo>
                  <a:pt x="219" y="13188"/>
                </a:lnTo>
                <a:lnTo>
                  <a:pt x="292" y="13261"/>
                </a:lnTo>
                <a:lnTo>
                  <a:pt x="341" y="13310"/>
                </a:lnTo>
                <a:lnTo>
                  <a:pt x="390" y="13310"/>
                </a:lnTo>
                <a:lnTo>
                  <a:pt x="901" y="13383"/>
                </a:lnTo>
                <a:lnTo>
                  <a:pt x="1923" y="13383"/>
                </a:lnTo>
                <a:lnTo>
                  <a:pt x="2409" y="13334"/>
                </a:lnTo>
                <a:lnTo>
                  <a:pt x="3431" y="13261"/>
                </a:lnTo>
                <a:lnTo>
                  <a:pt x="3942" y="13213"/>
                </a:lnTo>
                <a:lnTo>
                  <a:pt x="4453" y="13188"/>
                </a:lnTo>
                <a:lnTo>
                  <a:pt x="10050" y="13188"/>
                </a:lnTo>
                <a:lnTo>
                  <a:pt x="11169" y="13164"/>
                </a:lnTo>
                <a:lnTo>
                  <a:pt x="13432" y="13091"/>
                </a:lnTo>
                <a:lnTo>
                  <a:pt x="14575" y="13067"/>
                </a:lnTo>
                <a:lnTo>
                  <a:pt x="16765" y="13067"/>
                </a:lnTo>
                <a:lnTo>
                  <a:pt x="17301" y="13091"/>
                </a:lnTo>
                <a:lnTo>
                  <a:pt x="17544" y="13140"/>
                </a:lnTo>
                <a:lnTo>
                  <a:pt x="17812" y="13164"/>
                </a:lnTo>
                <a:lnTo>
                  <a:pt x="17933" y="13164"/>
                </a:lnTo>
                <a:lnTo>
                  <a:pt x="18031" y="13115"/>
                </a:lnTo>
                <a:lnTo>
                  <a:pt x="18104" y="13042"/>
                </a:lnTo>
                <a:lnTo>
                  <a:pt x="18152" y="12945"/>
                </a:lnTo>
                <a:lnTo>
                  <a:pt x="18177" y="12848"/>
                </a:lnTo>
                <a:lnTo>
                  <a:pt x="18152" y="12750"/>
                </a:lnTo>
                <a:lnTo>
                  <a:pt x="18079" y="12677"/>
                </a:lnTo>
                <a:lnTo>
                  <a:pt x="17958" y="12629"/>
                </a:lnTo>
                <a:lnTo>
                  <a:pt x="17495" y="12556"/>
                </a:lnTo>
                <a:lnTo>
                  <a:pt x="17033" y="12531"/>
                </a:lnTo>
                <a:lnTo>
                  <a:pt x="16084" y="12507"/>
                </a:lnTo>
                <a:lnTo>
                  <a:pt x="14940" y="12483"/>
                </a:lnTo>
                <a:lnTo>
                  <a:pt x="13821" y="12507"/>
                </a:lnTo>
                <a:lnTo>
                  <a:pt x="11558" y="12580"/>
                </a:lnTo>
                <a:lnTo>
                  <a:pt x="10415" y="12604"/>
                </a:lnTo>
                <a:lnTo>
                  <a:pt x="9271" y="12629"/>
                </a:lnTo>
                <a:lnTo>
                  <a:pt x="7057" y="12604"/>
                </a:lnTo>
                <a:lnTo>
                  <a:pt x="5937" y="12604"/>
                </a:lnTo>
                <a:lnTo>
                  <a:pt x="4818" y="12629"/>
                </a:lnTo>
                <a:lnTo>
                  <a:pt x="3796" y="12677"/>
                </a:lnTo>
                <a:lnTo>
                  <a:pt x="2774" y="12726"/>
                </a:lnTo>
                <a:lnTo>
                  <a:pt x="1752" y="12799"/>
                </a:lnTo>
                <a:lnTo>
                  <a:pt x="730" y="12848"/>
                </a:lnTo>
                <a:lnTo>
                  <a:pt x="682" y="11169"/>
                </a:lnTo>
                <a:lnTo>
                  <a:pt x="609" y="9490"/>
                </a:lnTo>
                <a:lnTo>
                  <a:pt x="560" y="7787"/>
                </a:lnTo>
                <a:lnTo>
                  <a:pt x="536" y="6959"/>
                </a:lnTo>
                <a:lnTo>
                  <a:pt x="560" y="6108"/>
                </a:lnTo>
                <a:lnTo>
                  <a:pt x="584" y="4356"/>
                </a:lnTo>
                <a:lnTo>
                  <a:pt x="560" y="2579"/>
                </a:lnTo>
                <a:lnTo>
                  <a:pt x="584" y="1752"/>
                </a:lnTo>
                <a:lnTo>
                  <a:pt x="584" y="1363"/>
                </a:lnTo>
                <a:lnTo>
                  <a:pt x="584" y="949"/>
                </a:lnTo>
                <a:lnTo>
                  <a:pt x="560" y="706"/>
                </a:lnTo>
                <a:lnTo>
                  <a:pt x="536" y="438"/>
                </a:lnTo>
                <a:lnTo>
                  <a:pt x="511" y="317"/>
                </a:lnTo>
                <a:lnTo>
                  <a:pt x="463" y="219"/>
                </a:lnTo>
                <a:lnTo>
                  <a:pt x="390" y="98"/>
                </a:lnTo>
                <a:lnTo>
                  <a:pt x="317" y="25"/>
                </a:lnTo>
                <a:lnTo>
                  <a:pt x="268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8" name="Google Shape;178;p23"/>
          <p:cNvSpPr txBox="1"/>
          <p:nvPr>
            <p:ph idx="12" type="sldNum"/>
          </p:nvPr>
        </p:nvSpPr>
        <p:spPr>
          <a:xfrm>
            <a:off x="4297650" y="4832975"/>
            <a:ext cx="548700" cy="3105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82" name="Shape 18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3" name="Google Shape;183;p24"/>
          <p:cNvSpPr/>
          <p:nvPr/>
        </p:nvSpPr>
        <p:spPr>
          <a:xfrm>
            <a:off x="845820" y="1437749"/>
            <a:ext cx="7452360" cy="3550140"/>
          </a:xfrm>
          <a:custGeom>
            <a:rect b="b" l="l" r="r" t="t"/>
            <a:pathLst>
              <a:path extrusionOk="0" h="136125" w="285750">
                <a:moveTo>
                  <a:pt x="74830" y="1313"/>
                </a:moveTo>
                <a:lnTo>
                  <a:pt x="74352" y="1330"/>
                </a:lnTo>
                <a:lnTo>
                  <a:pt x="74864" y="1330"/>
                </a:lnTo>
                <a:lnTo>
                  <a:pt x="74830" y="1313"/>
                </a:lnTo>
                <a:close/>
                <a:moveTo>
                  <a:pt x="77830" y="1739"/>
                </a:moveTo>
                <a:lnTo>
                  <a:pt x="77830" y="1739"/>
                </a:lnTo>
                <a:lnTo>
                  <a:pt x="77830" y="1739"/>
                </a:lnTo>
                <a:close/>
                <a:moveTo>
                  <a:pt x="176011" y="1432"/>
                </a:moveTo>
                <a:lnTo>
                  <a:pt x="176114" y="1636"/>
                </a:lnTo>
                <a:lnTo>
                  <a:pt x="175500" y="1841"/>
                </a:lnTo>
                <a:lnTo>
                  <a:pt x="175807" y="1943"/>
                </a:lnTo>
                <a:lnTo>
                  <a:pt x="178875" y="1943"/>
                </a:lnTo>
                <a:lnTo>
                  <a:pt x="178773" y="1636"/>
                </a:lnTo>
                <a:lnTo>
                  <a:pt x="176011" y="1432"/>
                </a:lnTo>
                <a:close/>
                <a:moveTo>
                  <a:pt x="135102" y="1841"/>
                </a:moveTo>
                <a:lnTo>
                  <a:pt x="134898" y="1943"/>
                </a:lnTo>
                <a:lnTo>
                  <a:pt x="135102" y="2045"/>
                </a:lnTo>
                <a:lnTo>
                  <a:pt x="134489" y="2045"/>
                </a:lnTo>
                <a:lnTo>
                  <a:pt x="134795" y="2148"/>
                </a:lnTo>
                <a:lnTo>
                  <a:pt x="134489" y="2148"/>
                </a:lnTo>
                <a:lnTo>
                  <a:pt x="135920" y="2352"/>
                </a:lnTo>
                <a:lnTo>
                  <a:pt x="135307" y="2455"/>
                </a:lnTo>
                <a:lnTo>
                  <a:pt x="137148" y="2557"/>
                </a:lnTo>
                <a:lnTo>
                  <a:pt x="137148" y="2659"/>
                </a:lnTo>
                <a:lnTo>
                  <a:pt x="139500" y="2148"/>
                </a:lnTo>
                <a:lnTo>
                  <a:pt x="137148" y="2045"/>
                </a:lnTo>
                <a:lnTo>
                  <a:pt x="137250" y="1841"/>
                </a:lnTo>
                <a:lnTo>
                  <a:pt x="136739" y="1841"/>
                </a:lnTo>
                <a:lnTo>
                  <a:pt x="136739" y="2045"/>
                </a:lnTo>
                <a:lnTo>
                  <a:pt x="135102" y="1841"/>
                </a:lnTo>
                <a:close/>
                <a:moveTo>
                  <a:pt x="178466" y="2045"/>
                </a:moveTo>
                <a:lnTo>
                  <a:pt x="177443" y="2148"/>
                </a:lnTo>
                <a:lnTo>
                  <a:pt x="177136" y="2455"/>
                </a:lnTo>
                <a:lnTo>
                  <a:pt x="181534" y="2864"/>
                </a:lnTo>
                <a:lnTo>
                  <a:pt x="181534" y="2864"/>
                </a:lnTo>
                <a:lnTo>
                  <a:pt x="180716" y="2659"/>
                </a:lnTo>
                <a:lnTo>
                  <a:pt x="181023" y="2659"/>
                </a:lnTo>
                <a:lnTo>
                  <a:pt x="180818" y="2250"/>
                </a:lnTo>
                <a:lnTo>
                  <a:pt x="178466" y="2045"/>
                </a:lnTo>
                <a:close/>
                <a:moveTo>
                  <a:pt x="75068" y="3170"/>
                </a:moveTo>
                <a:lnTo>
                  <a:pt x="74870" y="3225"/>
                </a:lnTo>
                <a:lnTo>
                  <a:pt x="75022" y="3201"/>
                </a:lnTo>
                <a:lnTo>
                  <a:pt x="75022" y="3201"/>
                </a:lnTo>
                <a:lnTo>
                  <a:pt x="75068" y="3170"/>
                </a:lnTo>
                <a:close/>
                <a:moveTo>
                  <a:pt x="72920" y="1227"/>
                </a:moveTo>
                <a:lnTo>
                  <a:pt x="72102" y="1330"/>
                </a:lnTo>
                <a:lnTo>
                  <a:pt x="72511" y="1330"/>
                </a:lnTo>
                <a:lnTo>
                  <a:pt x="70977" y="1534"/>
                </a:lnTo>
                <a:lnTo>
                  <a:pt x="71591" y="1739"/>
                </a:lnTo>
                <a:lnTo>
                  <a:pt x="70364" y="1739"/>
                </a:lnTo>
                <a:lnTo>
                  <a:pt x="70568" y="1841"/>
                </a:lnTo>
                <a:lnTo>
                  <a:pt x="70057" y="1943"/>
                </a:lnTo>
                <a:lnTo>
                  <a:pt x="71080" y="2045"/>
                </a:lnTo>
                <a:lnTo>
                  <a:pt x="69648" y="2045"/>
                </a:lnTo>
                <a:lnTo>
                  <a:pt x="69750" y="2352"/>
                </a:lnTo>
                <a:lnTo>
                  <a:pt x="70670" y="2352"/>
                </a:lnTo>
                <a:lnTo>
                  <a:pt x="69545" y="2557"/>
                </a:lnTo>
                <a:lnTo>
                  <a:pt x="70568" y="2557"/>
                </a:lnTo>
                <a:lnTo>
                  <a:pt x="70466" y="2659"/>
                </a:lnTo>
                <a:lnTo>
                  <a:pt x="72102" y="2557"/>
                </a:lnTo>
                <a:lnTo>
                  <a:pt x="70773" y="2761"/>
                </a:lnTo>
                <a:lnTo>
                  <a:pt x="70466" y="2966"/>
                </a:lnTo>
                <a:lnTo>
                  <a:pt x="70159" y="3068"/>
                </a:lnTo>
                <a:lnTo>
                  <a:pt x="70977" y="3170"/>
                </a:lnTo>
                <a:lnTo>
                  <a:pt x="70364" y="3273"/>
                </a:lnTo>
                <a:lnTo>
                  <a:pt x="72102" y="3477"/>
                </a:lnTo>
                <a:lnTo>
                  <a:pt x="72102" y="3170"/>
                </a:lnTo>
                <a:lnTo>
                  <a:pt x="72307" y="3273"/>
                </a:lnTo>
                <a:lnTo>
                  <a:pt x="73330" y="3170"/>
                </a:lnTo>
                <a:lnTo>
                  <a:pt x="73227" y="3068"/>
                </a:lnTo>
                <a:lnTo>
                  <a:pt x="73739" y="2864"/>
                </a:lnTo>
                <a:lnTo>
                  <a:pt x="73432" y="3068"/>
                </a:lnTo>
                <a:lnTo>
                  <a:pt x="75580" y="2557"/>
                </a:lnTo>
                <a:lnTo>
                  <a:pt x="74557" y="2455"/>
                </a:lnTo>
                <a:lnTo>
                  <a:pt x="74659" y="2045"/>
                </a:lnTo>
                <a:lnTo>
                  <a:pt x="74966" y="1841"/>
                </a:lnTo>
                <a:lnTo>
                  <a:pt x="74352" y="1943"/>
                </a:lnTo>
                <a:lnTo>
                  <a:pt x="74455" y="2045"/>
                </a:lnTo>
                <a:lnTo>
                  <a:pt x="73534" y="1739"/>
                </a:lnTo>
                <a:lnTo>
                  <a:pt x="73534" y="1636"/>
                </a:lnTo>
                <a:lnTo>
                  <a:pt x="72920" y="1227"/>
                </a:lnTo>
                <a:close/>
                <a:moveTo>
                  <a:pt x="74870" y="3225"/>
                </a:moveTo>
                <a:lnTo>
                  <a:pt x="73227" y="3477"/>
                </a:lnTo>
                <a:lnTo>
                  <a:pt x="74301" y="3380"/>
                </a:lnTo>
                <a:lnTo>
                  <a:pt x="74301" y="3380"/>
                </a:lnTo>
                <a:lnTo>
                  <a:pt x="74870" y="3225"/>
                </a:lnTo>
                <a:close/>
                <a:moveTo>
                  <a:pt x="74352" y="3375"/>
                </a:moveTo>
                <a:lnTo>
                  <a:pt x="74301" y="3380"/>
                </a:lnTo>
                <a:lnTo>
                  <a:pt x="74301" y="3380"/>
                </a:lnTo>
                <a:lnTo>
                  <a:pt x="73943" y="3477"/>
                </a:lnTo>
                <a:lnTo>
                  <a:pt x="74352" y="3375"/>
                </a:lnTo>
                <a:close/>
                <a:moveTo>
                  <a:pt x="182148" y="2557"/>
                </a:moveTo>
                <a:lnTo>
                  <a:pt x="182250" y="2966"/>
                </a:lnTo>
                <a:lnTo>
                  <a:pt x="182148" y="3170"/>
                </a:lnTo>
                <a:lnTo>
                  <a:pt x="182045" y="3580"/>
                </a:lnTo>
                <a:lnTo>
                  <a:pt x="185114" y="3170"/>
                </a:lnTo>
                <a:lnTo>
                  <a:pt x="183682" y="2761"/>
                </a:lnTo>
                <a:lnTo>
                  <a:pt x="183170" y="2864"/>
                </a:lnTo>
                <a:lnTo>
                  <a:pt x="182966" y="2761"/>
                </a:lnTo>
                <a:lnTo>
                  <a:pt x="183068" y="2659"/>
                </a:lnTo>
                <a:lnTo>
                  <a:pt x="182455" y="2557"/>
                </a:lnTo>
                <a:lnTo>
                  <a:pt x="182455" y="2557"/>
                </a:lnTo>
                <a:lnTo>
                  <a:pt x="182557" y="2659"/>
                </a:lnTo>
                <a:lnTo>
                  <a:pt x="182148" y="2557"/>
                </a:lnTo>
                <a:close/>
                <a:moveTo>
                  <a:pt x="64739" y="2557"/>
                </a:moveTo>
                <a:lnTo>
                  <a:pt x="63614" y="2864"/>
                </a:lnTo>
                <a:lnTo>
                  <a:pt x="64023" y="2864"/>
                </a:lnTo>
                <a:lnTo>
                  <a:pt x="63716" y="2966"/>
                </a:lnTo>
                <a:lnTo>
                  <a:pt x="63716" y="2966"/>
                </a:lnTo>
                <a:lnTo>
                  <a:pt x="64432" y="2864"/>
                </a:lnTo>
                <a:lnTo>
                  <a:pt x="64125" y="2966"/>
                </a:lnTo>
                <a:lnTo>
                  <a:pt x="64534" y="3068"/>
                </a:lnTo>
                <a:lnTo>
                  <a:pt x="64125" y="3068"/>
                </a:lnTo>
                <a:lnTo>
                  <a:pt x="64330" y="3170"/>
                </a:lnTo>
                <a:lnTo>
                  <a:pt x="63511" y="3375"/>
                </a:lnTo>
                <a:lnTo>
                  <a:pt x="65352" y="3477"/>
                </a:lnTo>
                <a:lnTo>
                  <a:pt x="65352" y="3580"/>
                </a:lnTo>
                <a:lnTo>
                  <a:pt x="66068" y="3682"/>
                </a:lnTo>
                <a:lnTo>
                  <a:pt x="66273" y="3375"/>
                </a:lnTo>
                <a:lnTo>
                  <a:pt x="66580" y="3170"/>
                </a:lnTo>
                <a:lnTo>
                  <a:pt x="65966" y="2966"/>
                </a:lnTo>
                <a:lnTo>
                  <a:pt x="66068" y="2864"/>
                </a:lnTo>
                <a:lnTo>
                  <a:pt x="65148" y="2966"/>
                </a:lnTo>
                <a:lnTo>
                  <a:pt x="65148" y="2864"/>
                </a:lnTo>
                <a:lnTo>
                  <a:pt x="64739" y="2557"/>
                </a:lnTo>
                <a:close/>
                <a:moveTo>
                  <a:pt x="67705" y="2966"/>
                </a:moveTo>
                <a:lnTo>
                  <a:pt x="67295" y="3273"/>
                </a:lnTo>
                <a:lnTo>
                  <a:pt x="67705" y="3477"/>
                </a:lnTo>
                <a:lnTo>
                  <a:pt x="67398" y="3682"/>
                </a:lnTo>
                <a:lnTo>
                  <a:pt x="69136" y="3273"/>
                </a:lnTo>
                <a:lnTo>
                  <a:pt x="67705" y="2966"/>
                </a:lnTo>
                <a:close/>
                <a:moveTo>
                  <a:pt x="136943" y="3170"/>
                </a:moveTo>
                <a:lnTo>
                  <a:pt x="135818" y="3273"/>
                </a:lnTo>
                <a:lnTo>
                  <a:pt x="136841" y="3682"/>
                </a:lnTo>
                <a:lnTo>
                  <a:pt x="136432" y="3886"/>
                </a:lnTo>
                <a:lnTo>
                  <a:pt x="137557" y="3886"/>
                </a:lnTo>
                <a:lnTo>
                  <a:pt x="137352" y="3989"/>
                </a:lnTo>
                <a:lnTo>
                  <a:pt x="137761" y="4091"/>
                </a:lnTo>
                <a:lnTo>
                  <a:pt x="138784" y="3784"/>
                </a:lnTo>
                <a:lnTo>
                  <a:pt x="137659" y="3477"/>
                </a:lnTo>
                <a:lnTo>
                  <a:pt x="137761" y="3477"/>
                </a:lnTo>
                <a:lnTo>
                  <a:pt x="137148" y="3375"/>
                </a:lnTo>
                <a:lnTo>
                  <a:pt x="136943" y="3170"/>
                </a:lnTo>
                <a:close/>
                <a:moveTo>
                  <a:pt x="131114" y="2250"/>
                </a:moveTo>
                <a:lnTo>
                  <a:pt x="131114" y="2352"/>
                </a:lnTo>
                <a:lnTo>
                  <a:pt x="130295" y="2352"/>
                </a:lnTo>
                <a:lnTo>
                  <a:pt x="131318" y="2864"/>
                </a:lnTo>
                <a:lnTo>
                  <a:pt x="130705" y="2864"/>
                </a:lnTo>
                <a:lnTo>
                  <a:pt x="131625" y="3375"/>
                </a:lnTo>
                <a:lnTo>
                  <a:pt x="132648" y="3273"/>
                </a:lnTo>
                <a:lnTo>
                  <a:pt x="132545" y="3170"/>
                </a:lnTo>
                <a:lnTo>
                  <a:pt x="132545" y="3068"/>
                </a:lnTo>
                <a:lnTo>
                  <a:pt x="132955" y="3068"/>
                </a:lnTo>
                <a:lnTo>
                  <a:pt x="133261" y="3273"/>
                </a:lnTo>
                <a:lnTo>
                  <a:pt x="133875" y="3068"/>
                </a:lnTo>
                <a:lnTo>
                  <a:pt x="133670" y="3170"/>
                </a:lnTo>
                <a:lnTo>
                  <a:pt x="134080" y="3273"/>
                </a:lnTo>
                <a:lnTo>
                  <a:pt x="132443" y="3580"/>
                </a:lnTo>
                <a:lnTo>
                  <a:pt x="132750" y="3784"/>
                </a:lnTo>
                <a:lnTo>
                  <a:pt x="134080" y="3784"/>
                </a:lnTo>
                <a:lnTo>
                  <a:pt x="132545" y="4091"/>
                </a:lnTo>
                <a:lnTo>
                  <a:pt x="134284" y="4602"/>
                </a:lnTo>
                <a:lnTo>
                  <a:pt x="134386" y="4398"/>
                </a:lnTo>
                <a:lnTo>
                  <a:pt x="134284" y="4295"/>
                </a:lnTo>
                <a:lnTo>
                  <a:pt x="134898" y="3886"/>
                </a:lnTo>
                <a:lnTo>
                  <a:pt x="134898" y="3580"/>
                </a:lnTo>
                <a:lnTo>
                  <a:pt x="135205" y="3477"/>
                </a:lnTo>
                <a:lnTo>
                  <a:pt x="135511" y="3170"/>
                </a:lnTo>
                <a:lnTo>
                  <a:pt x="136432" y="3068"/>
                </a:lnTo>
                <a:lnTo>
                  <a:pt x="135920" y="2864"/>
                </a:lnTo>
                <a:lnTo>
                  <a:pt x="136023" y="2761"/>
                </a:lnTo>
                <a:lnTo>
                  <a:pt x="134795" y="2659"/>
                </a:lnTo>
                <a:lnTo>
                  <a:pt x="134795" y="2455"/>
                </a:lnTo>
                <a:lnTo>
                  <a:pt x="134182" y="2557"/>
                </a:lnTo>
                <a:lnTo>
                  <a:pt x="134386" y="2352"/>
                </a:lnTo>
                <a:lnTo>
                  <a:pt x="133261" y="2250"/>
                </a:lnTo>
                <a:lnTo>
                  <a:pt x="133261" y="2250"/>
                </a:lnTo>
                <a:lnTo>
                  <a:pt x="133568" y="2864"/>
                </a:lnTo>
                <a:lnTo>
                  <a:pt x="133568" y="2864"/>
                </a:lnTo>
                <a:lnTo>
                  <a:pt x="132750" y="2455"/>
                </a:lnTo>
                <a:lnTo>
                  <a:pt x="131318" y="2455"/>
                </a:lnTo>
                <a:lnTo>
                  <a:pt x="131932" y="2250"/>
                </a:lnTo>
                <a:close/>
                <a:moveTo>
                  <a:pt x="66682" y="4398"/>
                </a:moveTo>
                <a:lnTo>
                  <a:pt x="66784" y="4500"/>
                </a:lnTo>
                <a:lnTo>
                  <a:pt x="66477" y="4500"/>
                </a:lnTo>
                <a:lnTo>
                  <a:pt x="67091" y="4705"/>
                </a:lnTo>
                <a:lnTo>
                  <a:pt x="66784" y="4705"/>
                </a:lnTo>
                <a:lnTo>
                  <a:pt x="68232" y="4795"/>
                </a:lnTo>
                <a:lnTo>
                  <a:pt x="68232" y="4795"/>
                </a:lnTo>
                <a:lnTo>
                  <a:pt x="68625" y="4500"/>
                </a:lnTo>
                <a:lnTo>
                  <a:pt x="66682" y="4398"/>
                </a:lnTo>
                <a:close/>
                <a:moveTo>
                  <a:pt x="68232" y="4795"/>
                </a:moveTo>
                <a:lnTo>
                  <a:pt x="68216" y="4807"/>
                </a:lnTo>
                <a:lnTo>
                  <a:pt x="68324" y="4801"/>
                </a:lnTo>
                <a:lnTo>
                  <a:pt x="68324" y="4801"/>
                </a:lnTo>
                <a:lnTo>
                  <a:pt x="68232" y="4795"/>
                </a:lnTo>
                <a:close/>
                <a:moveTo>
                  <a:pt x="71489" y="4500"/>
                </a:moveTo>
                <a:lnTo>
                  <a:pt x="70568" y="4705"/>
                </a:lnTo>
                <a:lnTo>
                  <a:pt x="71080" y="4807"/>
                </a:lnTo>
                <a:lnTo>
                  <a:pt x="71489" y="4500"/>
                </a:lnTo>
                <a:close/>
                <a:moveTo>
                  <a:pt x="81102" y="205"/>
                </a:moveTo>
                <a:lnTo>
                  <a:pt x="81614" y="409"/>
                </a:lnTo>
                <a:lnTo>
                  <a:pt x="80386" y="307"/>
                </a:lnTo>
                <a:lnTo>
                  <a:pt x="80489" y="409"/>
                </a:lnTo>
                <a:lnTo>
                  <a:pt x="79773" y="409"/>
                </a:lnTo>
                <a:lnTo>
                  <a:pt x="79977" y="511"/>
                </a:lnTo>
                <a:lnTo>
                  <a:pt x="79466" y="511"/>
                </a:lnTo>
                <a:lnTo>
                  <a:pt x="80693" y="920"/>
                </a:lnTo>
                <a:lnTo>
                  <a:pt x="80693" y="920"/>
                </a:lnTo>
                <a:lnTo>
                  <a:pt x="79159" y="716"/>
                </a:lnTo>
                <a:lnTo>
                  <a:pt x="77011" y="716"/>
                </a:lnTo>
                <a:lnTo>
                  <a:pt x="77727" y="818"/>
                </a:lnTo>
                <a:lnTo>
                  <a:pt x="73841" y="1023"/>
                </a:lnTo>
                <a:lnTo>
                  <a:pt x="73943" y="1125"/>
                </a:lnTo>
                <a:lnTo>
                  <a:pt x="74864" y="1023"/>
                </a:lnTo>
                <a:lnTo>
                  <a:pt x="74864" y="1023"/>
                </a:lnTo>
                <a:lnTo>
                  <a:pt x="74250" y="1125"/>
                </a:lnTo>
                <a:lnTo>
                  <a:pt x="75989" y="1125"/>
                </a:lnTo>
                <a:lnTo>
                  <a:pt x="74659" y="1227"/>
                </a:lnTo>
                <a:lnTo>
                  <a:pt x="74830" y="1313"/>
                </a:lnTo>
                <a:lnTo>
                  <a:pt x="74830" y="1313"/>
                </a:lnTo>
                <a:lnTo>
                  <a:pt x="77216" y="1227"/>
                </a:lnTo>
                <a:lnTo>
                  <a:pt x="74557" y="1534"/>
                </a:lnTo>
                <a:lnTo>
                  <a:pt x="74557" y="1534"/>
                </a:lnTo>
                <a:lnTo>
                  <a:pt x="78034" y="1330"/>
                </a:lnTo>
                <a:lnTo>
                  <a:pt x="75784" y="1739"/>
                </a:lnTo>
                <a:lnTo>
                  <a:pt x="75784" y="1739"/>
                </a:lnTo>
                <a:lnTo>
                  <a:pt x="78341" y="1636"/>
                </a:lnTo>
                <a:lnTo>
                  <a:pt x="78341" y="1636"/>
                </a:lnTo>
                <a:lnTo>
                  <a:pt x="77830" y="1739"/>
                </a:lnTo>
                <a:lnTo>
                  <a:pt x="81818" y="1125"/>
                </a:lnTo>
                <a:lnTo>
                  <a:pt x="81818" y="1125"/>
                </a:lnTo>
                <a:lnTo>
                  <a:pt x="80386" y="1534"/>
                </a:lnTo>
                <a:lnTo>
                  <a:pt x="81409" y="1534"/>
                </a:lnTo>
                <a:lnTo>
                  <a:pt x="77523" y="1943"/>
                </a:lnTo>
                <a:lnTo>
                  <a:pt x="78648" y="2352"/>
                </a:lnTo>
                <a:lnTo>
                  <a:pt x="78648" y="2352"/>
                </a:lnTo>
                <a:lnTo>
                  <a:pt x="75375" y="2045"/>
                </a:lnTo>
                <a:lnTo>
                  <a:pt x="75375" y="2352"/>
                </a:lnTo>
                <a:lnTo>
                  <a:pt x="76193" y="2761"/>
                </a:lnTo>
                <a:lnTo>
                  <a:pt x="75682" y="2761"/>
                </a:lnTo>
                <a:lnTo>
                  <a:pt x="77216" y="2864"/>
                </a:lnTo>
                <a:lnTo>
                  <a:pt x="75022" y="3201"/>
                </a:lnTo>
                <a:lnTo>
                  <a:pt x="75022" y="3201"/>
                </a:lnTo>
                <a:lnTo>
                  <a:pt x="74761" y="3375"/>
                </a:lnTo>
                <a:lnTo>
                  <a:pt x="75170" y="3477"/>
                </a:lnTo>
                <a:lnTo>
                  <a:pt x="74148" y="3682"/>
                </a:lnTo>
                <a:lnTo>
                  <a:pt x="74045" y="3886"/>
                </a:lnTo>
                <a:lnTo>
                  <a:pt x="75989" y="3580"/>
                </a:lnTo>
                <a:lnTo>
                  <a:pt x="73739" y="3989"/>
                </a:lnTo>
                <a:lnTo>
                  <a:pt x="73432" y="3682"/>
                </a:lnTo>
                <a:lnTo>
                  <a:pt x="72716" y="3682"/>
                </a:lnTo>
                <a:lnTo>
                  <a:pt x="72818" y="4193"/>
                </a:lnTo>
                <a:lnTo>
                  <a:pt x="71489" y="4500"/>
                </a:lnTo>
                <a:lnTo>
                  <a:pt x="71489" y="4500"/>
                </a:lnTo>
                <a:lnTo>
                  <a:pt x="71489" y="4500"/>
                </a:lnTo>
                <a:lnTo>
                  <a:pt x="71284" y="4807"/>
                </a:lnTo>
                <a:lnTo>
                  <a:pt x="71898" y="4705"/>
                </a:lnTo>
                <a:lnTo>
                  <a:pt x="71898" y="4807"/>
                </a:lnTo>
                <a:lnTo>
                  <a:pt x="75784" y="4807"/>
                </a:lnTo>
                <a:lnTo>
                  <a:pt x="75477" y="5011"/>
                </a:lnTo>
                <a:lnTo>
                  <a:pt x="75477" y="5011"/>
                </a:lnTo>
                <a:lnTo>
                  <a:pt x="77318" y="4705"/>
                </a:lnTo>
                <a:lnTo>
                  <a:pt x="77727" y="4398"/>
                </a:lnTo>
                <a:lnTo>
                  <a:pt x="77114" y="4398"/>
                </a:lnTo>
                <a:lnTo>
                  <a:pt x="77216" y="4193"/>
                </a:lnTo>
                <a:lnTo>
                  <a:pt x="75682" y="4091"/>
                </a:lnTo>
                <a:lnTo>
                  <a:pt x="76193" y="4091"/>
                </a:lnTo>
                <a:lnTo>
                  <a:pt x="76091" y="3989"/>
                </a:lnTo>
                <a:lnTo>
                  <a:pt x="78341" y="3886"/>
                </a:lnTo>
                <a:lnTo>
                  <a:pt x="78545" y="3580"/>
                </a:lnTo>
                <a:lnTo>
                  <a:pt x="80489" y="3375"/>
                </a:lnTo>
                <a:lnTo>
                  <a:pt x="79977" y="3170"/>
                </a:lnTo>
                <a:lnTo>
                  <a:pt x="81205" y="3068"/>
                </a:lnTo>
                <a:lnTo>
                  <a:pt x="79159" y="2761"/>
                </a:lnTo>
                <a:lnTo>
                  <a:pt x="81614" y="2659"/>
                </a:lnTo>
                <a:lnTo>
                  <a:pt x="80386" y="2455"/>
                </a:lnTo>
                <a:lnTo>
                  <a:pt x="82534" y="2352"/>
                </a:lnTo>
                <a:lnTo>
                  <a:pt x="81920" y="2250"/>
                </a:lnTo>
                <a:lnTo>
                  <a:pt x="83966" y="2250"/>
                </a:lnTo>
                <a:lnTo>
                  <a:pt x="83864" y="2148"/>
                </a:lnTo>
                <a:lnTo>
                  <a:pt x="84375" y="2045"/>
                </a:lnTo>
                <a:lnTo>
                  <a:pt x="83557" y="2045"/>
                </a:lnTo>
                <a:lnTo>
                  <a:pt x="84682" y="1943"/>
                </a:lnTo>
                <a:lnTo>
                  <a:pt x="84580" y="1739"/>
                </a:lnTo>
                <a:lnTo>
                  <a:pt x="88466" y="1125"/>
                </a:lnTo>
                <a:lnTo>
                  <a:pt x="86216" y="1330"/>
                </a:lnTo>
                <a:lnTo>
                  <a:pt x="90920" y="614"/>
                </a:lnTo>
                <a:lnTo>
                  <a:pt x="89898" y="511"/>
                </a:lnTo>
                <a:lnTo>
                  <a:pt x="90000" y="409"/>
                </a:lnTo>
                <a:lnTo>
                  <a:pt x="89795" y="409"/>
                </a:lnTo>
                <a:lnTo>
                  <a:pt x="89898" y="307"/>
                </a:lnTo>
                <a:lnTo>
                  <a:pt x="89898" y="307"/>
                </a:lnTo>
                <a:lnTo>
                  <a:pt x="87136" y="409"/>
                </a:lnTo>
                <a:lnTo>
                  <a:pt x="88466" y="205"/>
                </a:lnTo>
                <a:lnTo>
                  <a:pt x="84682" y="205"/>
                </a:lnTo>
                <a:lnTo>
                  <a:pt x="84989" y="409"/>
                </a:lnTo>
                <a:lnTo>
                  <a:pt x="82739" y="205"/>
                </a:lnTo>
                <a:lnTo>
                  <a:pt x="83352" y="409"/>
                </a:lnTo>
                <a:lnTo>
                  <a:pt x="83352" y="409"/>
                </a:lnTo>
                <a:lnTo>
                  <a:pt x="81102" y="205"/>
                </a:lnTo>
                <a:close/>
                <a:moveTo>
                  <a:pt x="62898" y="4909"/>
                </a:moveTo>
                <a:lnTo>
                  <a:pt x="63205" y="5011"/>
                </a:lnTo>
                <a:lnTo>
                  <a:pt x="63205" y="4909"/>
                </a:lnTo>
                <a:close/>
                <a:moveTo>
                  <a:pt x="55227" y="3989"/>
                </a:moveTo>
                <a:lnTo>
                  <a:pt x="55330" y="4091"/>
                </a:lnTo>
                <a:lnTo>
                  <a:pt x="50318" y="5011"/>
                </a:lnTo>
                <a:lnTo>
                  <a:pt x="50523" y="5011"/>
                </a:lnTo>
                <a:lnTo>
                  <a:pt x="50318" y="5216"/>
                </a:lnTo>
                <a:lnTo>
                  <a:pt x="50318" y="5216"/>
                </a:lnTo>
                <a:lnTo>
                  <a:pt x="51545" y="5011"/>
                </a:lnTo>
                <a:lnTo>
                  <a:pt x="51443" y="5318"/>
                </a:lnTo>
                <a:lnTo>
                  <a:pt x="54102" y="4500"/>
                </a:lnTo>
                <a:lnTo>
                  <a:pt x="53591" y="4909"/>
                </a:lnTo>
                <a:lnTo>
                  <a:pt x="53591" y="4909"/>
                </a:lnTo>
                <a:lnTo>
                  <a:pt x="56045" y="4091"/>
                </a:lnTo>
                <a:lnTo>
                  <a:pt x="55227" y="3989"/>
                </a:lnTo>
                <a:close/>
                <a:moveTo>
                  <a:pt x="65761" y="4705"/>
                </a:moveTo>
                <a:lnTo>
                  <a:pt x="63818" y="4807"/>
                </a:lnTo>
                <a:lnTo>
                  <a:pt x="64227" y="4909"/>
                </a:lnTo>
                <a:lnTo>
                  <a:pt x="63920" y="4909"/>
                </a:lnTo>
                <a:lnTo>
                  <a:pt x="64330" y="5011"/>
                </a:lnTo>
                <a:lnTo>
                  <a:pt x="64023" y="5216"/>
                </a:lnTo>
                <a:lnTo>
                  <a:pt x="63205" y="5011"/>
                </a:lnTo>
                <a:lnTo>
                  <a:pt x="62898" y="5114"/>
                </a:lnTo>
                <a:lnTo>
                  <a:pt x="63000" y="5114"/>
                </a:lnTo>
                <a:lnTo>
                  <a:pt x="63102" y="5318"/>
                </a:lnTo>
                <a:lnTo>
                  <a:pt x="63102" y="5318"/>
                </a:lnTo>
                <a:lnTo>
                  <a:pt x="62489" y="5216"/>
                </a:lnTo>
                <a:lnTo>
                  <a:pt x="61875" y="5420"/>
                </a:lnTo>
                <a:lnTo>
                  <a:pt x="64125" y="5420"/>
                </a:lnTo>
                <a:lnTo>
                  <a:pt x="62898" y="5625"/>
                </a:lnTo>
                <a:lnTo>
                  <a:pt x="63102" y="5727"/>
                </a:lnTo>
                <a:lnTo>
                  <a:pt x="63000" y="5932"/>
                </a:lnTo>
                <a:lnTo>
                  <a:pt x="63000" y="5932"/>
                </a:lnTo>
                <a:lnTo>
                  <a:pt x="65148" y="5420"/>
                </a:lnTo>
                <a:lnTo>
                  <a:pt x="64943" y="5318"/>
                </a:lnTo>
                <a:lnTo>
                  <a:pt x="65761" y="4705"/>
                </a:lnTo>
                <a:close/>
                <a:moveTo>
                  <a:pt x="209148" y="5011"/>
                </a:moveTo>
                <a:lnTo>
                  <a:pt x="209455" y="5420"/>
                </a:lnTo>
                <a:lnTo>
                  <a:pt x="207102" y="5216"/>
                </a:lnTo>
                <a:lnTo>
                  <a:pt x="207409" y="5318"/>
                </a:lnTo>
                <a:lnTo>
                  <a:pt x="207205" y="5318"/>
                </a:lnTo>
                <a:lnTo>
                  <a:pt x="207716" y="5625"/>
                </a:lnTo>
                <a:lnTo>
                  <a:pt x="207511" y="5625"/>
                </a:lnTo>
                <a:lnTo>
                  <a:pt x="211705" y="5932"/>
                </a:lnTo>
                <a:lnTo>
                  <a:pt x="210170" y="5420"/>
                </a:lnTo>
                <a:lnTo>
                  <a:pt x="210170" y="5420"/>
                </a:lnTo>
                <a:lnTo>
                  <a:pt x="212420" y="5727"/>
                </a:lnTo>
                <a:lnTo>
                  <a:pt x="212318" y="5523"/>
                </a:lnTo>
                <a:lnTo>
                  <a:pt x="209148" y="5011"/>
                </a:lnTo>
                <a:close/>
                <a:moveTo>
                  <a:pt x="65148" y="5932"/>
                </a:moveTo>
                <a:lnTo>
                  <a:pt x="65966" y="6239"/>
                </a:lnTo>
                <a:lnTo>
                  <a:pt x="66989" y="5932"/>
                </a:lnTo>
                <a:close/>
                <a:moveTo>
                  <a:pt x="59523" y="4500"/>
                </a:moveTo>
                <a:lnTo>
                  <a:pt x="58193" y="4807"/>
                </a:lnTo>
                <a:lnTo>
                  <a:pt x="58295" y="5011"/>
                </a:lnTo>
                <a:lnTo>
                  <a:pt x="57886" y="5216"/>
                </a:lnTo>
                <a:lnTo>
                  <a:pt x="58193" y="5420"/>
                </a:lnTo>
                <a:lnTo>
                  <a:pt x="56455" y="5216"/>
                </a:lnTo>
                <a:lnTo>
                  <a:pt x="56659" y="5216"/>
                </a:lnTo>
                <a:lnTo>
                  <a:pt x="55739" y="4909"/>
                </a:lnTo>
                <a:lnTo>
                  <a:pt x="55841" y="4807"/>
                </a:lnTo>
                <a:lnTo>
                  <a:pt x="54716" y="4909"/>
                </a:lnTo>
                <a:lnTo>
                  <a:pt x="55227" y="5011"/>
                </a:lnTo>
                <a:lnTo>
                  <a:pt x="53795" y="5216"/>
                </a:lnTo>
                <a:lnTo>
                  <a:pt x="54818" y="5216"/>
                </a:lnTo>
                <a:lnTo>
                  <a:pt x="53182" y="5420"/>
                </a:lnTo>
                <a:lnTo>
                  <a:pt x="54511" y="5318"/>
                </a:lnTo>
                <a:lnTo>
                  <a:pt x="52466" y="5727"/>
                </a:lnTo>
                <a:lnTo>
                  <a:pt x="53386" y="5932"/>
                </a:lnTo>
                <a:lnTo>
                  <a:pt x="53693" y="5830"/>
                </a:lnTo>
                <a:lnTo>
                  <a:pt x="53898" y="5932"/>
                </a:lnTo>
                <a:lnTo>
                  <a:pt x="54307" y="5830"/>
                </a:lnTo>
                <a:lnTo>
                  <a:pt x="54409" y="5727"/>
                </a:lnTo>
                <a:lnTo>
                  <a:pt x="55227" y="5625"/>
                </a:lnTo>
                <a:lnTo>
                  <a:pt x="54614" y="5830"/>
                </a:lnTo>
                <a:lnTo>
                  <a:pt x="56455" y="5727"/>
                </a:lnTo>
                <a:lnTo>
                  <a:pt x="56455" y="5727"/>
                </a:lnTo>
                <a:lnTo>
                  <a:pt x="54102" y="6136"/>
                </a:lnTo>
                <a:lnTo>
                  <a:pt x="54102" y="6341"/>
                </a:lnTo>
                <a:lnTo>
                  <a:pt x="57784" y="5932"/>
                </a:lnTo>
                <a:lnTo>
                  <a:pt x="57682" y="5932"/>
                </a:lnTo>
                <a:lnTo>
                  <a:pt x="59625" y="5727"/>
                </a:lnTo>
                <a:lnTo>
                  <a:pt x="60443" y="5114"/>
                </a:lnTo>
                <a:lnTo>
                  <a:pt x="58909" y="5318"/>
                </a:lnTo>
                <a:lnTo>
                  <a:pt x="59216" y="5114"/>
                </a:lnTo>
                <a:lnTo>
                  <a:pt x="58909" y="5114"/>
                </a:lnTo>
                <a:lnTo>
                  <a:pt x="59523" y="4500"/>
                </a:lnTo>
                <a:close/>
                <a:moveTo>
                  <a:pt x="70057" y="4705"/>
                </a:moveTo>
                <a:lnTo>
                  <a:pt x="68324" y="4801"/>
                </a:lnTo>
                <a:lnTo>
                  <a:pt x="68324" y="4801"/>
                </a:lnTo>
                <a:lnTo>
                  <a:pt x="68420" y="4807"/>
                </a:lnTo>
                <a:lnTo>
                  <a:pt x="68420" y="5318"/>
                </a:lnTo>
                <a:lnTo>
                  <a:pt x="67909" y="5625"/>
                </a:lnTo>
                <a:lnTo>
                  <a:pt x="67807" y="5830"/>
                </a:lnTo>
                <a:lnTo>
                  <a:pt x="68420" y="6034"/>
                </a:lnTo>
                <a:lnTo>
                  <a:pt x="68318" y="6136"/>
                </a:lnTo>
                <a:lnTo>
                  <a:pt x="69955" y="6136"/>
                </a:lnTo>
                <a:lnTo>
                  <a:pt x="69648" y="6341"/>
                </a:lnTo>
                <a:lnTo>
                  <a:pt x="75580" y="6034"/>
                </a:lnTo>
                <a:lnTo>
                  <a:pt x="75068" y="5932"/>
                </a:lnTo>
                <a:lnTo>
                  <a:pt x="75580" y="5523"/>
                </a:lnTo>
                <a:lnTo>
                  <a:pt x="74966" y="5420"/>
                </a:lnTo>
                <a:lnTo>
                  <a:pt x="75068" y="5318"/>
                </a:lnTo>
                <a:lnTo>
                  <a:pt x="71898" y="5523"/>
                </a:lnTo>
                <a:lnTo>
                  <a:pt x="72000" y="5625"/>
                </a:lnTo>
                <a:lnTo>
                  <a:pt x="70261" y="5420"/>
                </a:lnTo>
                <a:lnTo>
                  <a:pt x="70159" y="5523"/>
                </a:lnTo>
                <a:lnTo>
                  <a:pt x="69750" y="5523"/>
                </a:lnTo>
                <a:lnTo>
                  <a:pt x="70261" y="5318"/>
                </a:lnTo>
                <a:lnTo>
                  <a:pt x="69239" y="4909"/>
                </a:lnTo>
                <a:lnTo>
                  <a:pt x="70568" y="4909"/>
                </a:lnTo>
                <a:lnTo>
                  <a:pt x="69443" y="4807"/>
                </a:lnTo>
                <a:lnTo>
                  <a:pt x="70057" y="4705"/>
                </a:lnTo>
                <a:close/>
                <a:moveTo>
                  <a:pt x="165273" y="4705"/>
                </a:moveTo>
                <a:lnTo>
                  <a:pt x="160773" y="4909"/>
                </a:lnTo>
                <a:lnTo>
                  <a:pt x="160875" y="5011"/>
                </a:lnTo>
                <a:lnTo>
                  <a:pt x="160364" y="5114"/>
                </a:lnTo>
                <a:lnTo>
                  <a:pt x="159341" y="5420"/>
                </a:lnTo>
                <a:lnTo>
                  <a:pt x="158727" y="5625"/>
                </a:lnTo>
                <a:lnTo>
                  <a:pt x="158830" y="5727"/>
                </a:lnTo>
                <a:lnTo>
                  <a:pt x="158216" y="5830"/>
                </a:lnTo>
                <a:lnTo>
                  <a:pt x="158727" y="5932"/>
                </a:lnTo>
                <a:lnTo>
                  <a:pt x="158318" y="6239"/>
                </a:lnTo>
                <a:lnTo>
                  <a:pt x="158727" y="6341"/>
                </a:lnTo>
                <a:lnTo>
                  <a:pt x="158318" y="6443"/>
                </a:lnTo>
                <a:lnTo>
                  <a:pt x="158114" y="6648"/>
                </a:lnTo>
                <a:lnTo>
                  <a:pt x="157602" y="6955"/>
                </a:lnTo>
                <a:lnTo>
                  <a:pt x="158114" y="7261"/>
                </a:lnTo>
                <a:lnTo>
                  <a:pt x="160057" y="7057"/>
                </a:lnTo>
                <a:lnTo>
                  <a:pt x="159750" y="6852"/>
                </a:lnTo>
                <a:lnTo>
                  <a:pt x="160159" y="6341"/>
                </a:lnTo>
                <a:lnTo>
                  <a:pt x="160875" y="6239"/>
                </a:lnTo>
                <a:lnTo>
                  <a:pt x="160875" y="6136"/>
                </a:lnTo>
                <a:lnTo>
                  <a:pt x="161182" y="6034"/>
                </a:lnTo>
                <a:lnTo>
                  <a:pt x="160977" y="5932"/>
                </a:lnTo>
                <a:lnTo>
                  <a:pt x="165273" y="4705"/>
                </a:lnTo>
                <a:close/>
                <a:moveTo>
                  <a:pt x="212114" y="6852"/>
                </a:moveTo>
                <a:lnTo>
                  <a:pt x="211500" y="7261"/>
                </a:lnTo>
                <a:lnTo>
                  <a:pt x="214057" y="7364"/>
                </a:lnTo>
                <a:lnTo>
                  <a:pt x="212114" y="6852"/>
                </a:lnTo>
                <a:close/>
                <a:moveTo>
                  <a:pt x="177955" y="7159"/>
                </a:moveTo>
                <a:lnTo>
                  <a:pt x="178568" y="7466"/>
                </a:lnTo>
                <a:lnTo>
                  <a:pt x="177852" y="7261"/>
                </a:lnTo>
                <a:lnTo>
                  <a:pt x="177955" y="7159"/>
                </a:lnTo>
                <a:close/>
                <a:moveTo>
                  <a:pt x="58602" y="6955"/>
                </a:moveTo>
                <a:lnTo>
                  <a:pt x="57375" y="7159"/>
                </a:lnTo>
                <a:lnTo>
                  <a:pt x="57784" y="7568"/>
                </a:lnTo>
                <a:lnTo>
                  <a:pt x="58602" y="7261"/>
                </a:lnTo>
                <a:lnTo>
                  <a:pt x="58602" y="6955"/>
                </a:lnTo>
                <a:close/>
                <a:moveTo>
                  <a:pt x="108307" y="7568"/>
                </a:moveTo>
                <a:lnTo>
                  <a:pt x="108211" y="7587"/>
                </a:lnTo>
                <a:lnTo>
                  <a:pt x="108211" y="7587"/>
                </a:lnTo>
                <a:lnTo>
                  <a:pt x="108381" y="7603"/>
                </a:lnTo>
                <a:lnTo>
                  <a:pt x="108381" y="7603"/>
                </a:lnTo>
                <a:lnTo>
                  <a:pt x="108307" y="7568"/>
                </a:lnTo>
                <a:close/>
                <a:moveTo>
                  <a:pt x="73636" y="7159"/>
                </a:moveTo>
                <a:lnTo>
                  <a:pt x="74659" y="7670"/>
                </a:lnTo>
                <a:lnTo>
                  <a:pt x="76193" y="7670"/>
                </a:lnTo>
                <a:lnTo>
                  <a:pt x="76193" y="7466"/>
                </a:lnTo>
                <a:lnTo>
                  <a:pt x="75989" y="7261"/>
                </a:lnTo>
                <a:lnTo>
                  <a:pt x="73636" y="7159"/>
                </a:lnTo>
                <a:close/>
                <a:moveTo>
                  <a:pt x="108381" y="7603"/>
                </a:moveTo>
                <a:lnTo>
                  <a:pt x="109841" y="8284"/>
                </a:lnTo>
                <a:lnTo>
                  <a:pt x="110250" y="7773"/>
                </a:lnTo>
                <a:lnTo>
                  <a:pt x="108381" y="7603"/>
                </a:lnTo>
                <a:close/>
                <a:moveTo>
                  <a:pt x="68011" y="6852"/>
                </a:moveTo>
                <a:lnTo>
                  <a:pt x="64227" y="7364"/>
                </a:lnTo>
                <a:lnTo>
                  <a:pt x="63511" y="8386"/>
                </a:lnTo>
                <a:lnTo>
                  <a:pt x="63511" y="8386"/>
                </a:lnTo>
                <a:lnTo>
                  <a:pt x="64534" y="8182"/>
                </a:lnTo>
                <a:lnTo>
                  <a:pt x="64739" y="7773"/>
                </a:lnTo>
                <a:lnTo>
                  <a:pt x="65352" y="7773"/>
                </a:lnTo>
                <a:lnTo>
                  <a:pt x="68011" y="6852"/>
                </a:lnTo>
                <a:close/>
                <a:moveTo>
                  <a:pt x="216716" y="8182"/>
                </a:moveTo>
                <a:lnTo>
                  <a:pt x="217227" y="8489"/>
                </a:lnTo>
                <a:lnTo>
                  <a:pt x="217330" y="8182"/>
                </a:lnTo>
                <a:close/>
                <a:moveTo>
                  <a:pt x="62080" y="6852"/>
                </a:moveTo>
                <a:lnTo>
                  <a:pt x="60852" y="7159"/>
                </a:lnTo>
                <a:lnTo>
                  <a:pt x="61568" y="7364"/>
                </a:lnTo>
                <a:lnTo>
                  <a:pt x="61057" y="7466"/>
                </a:lnTo>
                <a:lnTo>
                  <a:pt x="61057" y="7568"/>
                </a:lnTo>
                <a:lnTo>
                  <a:pt x="60341" y="7773"/>
                </a:lnTo>
                <a:lnTo>
                  <a:pt x="60034" y="7466"/>
                </a:lnTo>
                <a:lnTo>
                  <a:pt x="59420" y="7773"/>
                </a:lnTo>
                <a:lnTo>
                  <a:pt x="59727" y="8182"/>
                </a:lnTo>
                <a:lnTo>
                  <a:pt x="60136" y="8284"/>
                </a:lnTo>
                <a:lnTo>
                  <a:pt x="60443" y="8898"/>
                </a:lnTo>
                <a:lnTo>
                  <a:pt x="61159" y="8898"/>
                </a:lnTo>
                <a:lnTo>
                  <a:pt x="61364" y="8489"/>
                </a:lnTo>
                <a:lnTo>
                  <a:pt x="62182" y="8591"/>
                </a:lnTo>
                <a:lnTo>
                  <a:pt x="63205" y="7773"/>
                </a:lnTo>
                <a:lnTo>
                  <a:pt x="62795" y="7875"/>
                </a:lnTo>
                <a:lnTo>
                  <a:pt x="62795" y="7670"/>
                </a:lnTo>
                <a:lnTo>
                  <a:pt x="62898" y="7670"/>
                </a:lnTo>
                <a:lnTo>
                  <a:pt x="62182" y="7568"/>
                </a:lnTo>
                <a:lnTo>
                  <a:pt x="63409" y="7261"/>
                </a:lnTo>
                <a:lnTo>
                  <a:pt x="63205" y="7159"/>
                </a:lnTo>
                <a:lnTo>
                  <a:pt x="63511" y="6852"/>
                </a:lnTo>
                <a:close/>
                <a:moveTo>
                  <a:pt x="47250" y="6443"/>
                </a:moveTo>
                <a:lnTo>
                  <a:pt x="47148" y="6852"/>
                </a:lnTo>
                <a:lnTo>
                  <a:pt x="43977" y="8386"/>
                </a:lnTo>
                <a:lnTo>
                  <a:pt x="44284" y="8386"/>
                </a:lnTo>
                <a:lnTo>
                  <a:pt x="44898" y="8693"/>
                </a:lnTo>
                <a:lnTo>
                  <a:pt x="44795" y="9102"/>
                </a:lnTo>
                <a:lnTo>
                  <a:pt x="44795" y="9102"/>
                </a:lnTo>
                <a:lnTo>
                  <a:pt x="51955" y="7159"/>
                </a:lnTo>
                <a:lnTo>
                  <a:pt x="51545" y="6545"/>
                </a:lnTo>
                <a:lnTo>
                  <a:pt x="50318" y="6750"/>
                </a:lnTo>
                <a:lnTo>
                  <a:pt x="50420" y="6545"/>
                </a:lnTo>
                <a:lnTo>
                  <a:pt x="50011" y="6648"/>
                </a:lnTo>
                <a:lnTo>
                  <a:pt x="50216" y="6545"/>
                </a:lnTo>
                <a:lnTo>
                  <a:pt x="47250" y="6443"/>
                </a:lnTo>
                <a:close/>
                <a:moveTo>
                  <a:pt x="158625" y="7261"/>
                </a:moveTo>
                <a:lnTo>
                  <a:pt x="157602" y="7875"/>
                </a:lnTo>
                <a:lnTo>
                  <a:pt x="157500" y="8182"/>
                </a:lnTo>
                <a:lnTo>
                  <a:pt x="156989" y="8284"/>
                </a:lnTo>
                <a:lnTo>
                  <a:pt x="159034" y="9102"/>
                </a:lnTo>
                <a:lnTo>
                  <a:pt x="158830" y="9102"/>
                </a:lnTo>
                <a:lnTo>
                  <a:pt x="158830" y="9205"/>
                </a:lnTo>
                <a:lnTo>
                  <a:pt x="158727" y="9205"/>
                </a:lnTo>
                <a:lnTo>
                  <a:pt x="158727" y="9307"/>
                </a:lnTo>
                <a:lnTo>
                  <a:pt x="158625" y="9307"/>
                </a:lnTo>
                <a:lnTo>
                  <a:pt x="160773" y="9614"/>
                </a:lnTo>
                <a:lnTo>
                  <a:pt x="160773" y="9614"/>
                </a:lnTo>
                <a:lnTo>
                  <a:pt x="160568" y="9511"/>
                </a:lnTo>
                <a:lnTo>
                  <a:pt x="161489" y="9511"/>
                </a:lnTo>
                <a:lnTo>
                  <a:pt x="159239" y="8080"/>
                </a:lnTo>
                <a:lnTo>
                  <a:pt x="159341" y="7773"/>
                </a:lnTo>
                <a:lnTo>
                  <a:pt x="159545" y="7670"/>
                </a:lnTo>
                <a:lnTo>
                  <a:pt x="159545" y="7466"/>
                </a:lnTo>
                <a:lnTo>
                  <a:pt x="158625" y="7261"/>
                </a:lnTo>
                <a:close/>
                <a:moveTo>
                  <a:pt x="18920" y="9818"/>
                </a:moveTo>
                <a:lnTo>
                  <a:pt x="18511" y="9920"/>
                </a:lnTo>
                <a:lnTo>
                  <a:pt x="18511" y="9920"/>
                </a:lnTo>
                <a:lnTo>
                  <a:pt x="18637" y="9901"/>
                </a:lnTo>
                <a:lnTo>
                  <a:pt x="18637" y="9901"/>
                </a:lnTo>
                <a:lnTo>
                  <a:pt x="18920" y="9818"/>
                </a:lnTo>
                <a:close/>
                <a:moveTo>
                  <a:pt x="137352" y="10125"/>
                </a:moveTo>
                <a:lnTo>
                  <a:pt x="137352" y="10125"/>
                </a:lnTo>
                <a:lnTo>
                  <a:pt x="137352" y="10125"/>
                </a:lnTo>
                <a:close/>
                <a:moveTo>
                  <a:pt x="88977" y="9818"/>
                </a:moveTo>
                <a:lnTo>
                  <a:pt x="88670" y="10125"/>
                </a:lnTo>
                <a:lnTo>
                  <a:pt x="88466" y="10125"/>
                </a:lnTo>
                <a:lnTo>
                  <a:pt x="88364" y="10432"/>
                </a:lnTo>
                <a:lnTo>
                  <a:pt x="88875" y="10534"/>
                </a:lnTo>
                <a:lnTo>
                  <a:pt x="88568" y="10636"/>
                </a:lnTo>
                <a:lnTo>
                  <a:pt x="89489" y="10636"/>
                </a:lnTo>
                <a:lnTo>
                  <a:pt x="90000" y="10227"/>
                </a:lnTo>
                <a:lnTo>
                  <a:pt x="88977" y="9818"/>
                </a:lnTo>
                <a:close/>
                <a:moveTo>
                  <a:pt x="52466" y="7261"/>
                </a:moveTo>
                <a:lnTo>
                  <a:pt x="48170" y="8591"/>
                </a:lnTo>
                <a:lnTo>
                  <a:pt x="48784" y="8693"/>
                </a:lnTo>
                <a:lnTo>
                  <a:pt x="48375" y="8898"/>
                </a:lnTo>
                <a:lnTo>
                  <a:pt x="50216" y="8795"/>
                </a:lnTo>
                <a:lnTo>
                  <a:pt x="50216" y="8795"/>
                </a:lnTo>
                <a:lnTo>
                  <a:pt x="49705" y="8898"/>
                </a:lnTo>
                <a:lnTo>
                  <a:pt x="49807" y="8898"/>
                </a:lnTo>
                <a:lnTo>
                  <a:pt x="47761" y="9307"/>
                </a:lnTo>
                <a:lnTo>
                  <a:pt x="51545" y="9818"/>
                </a:lnTo>
                <a:lnTo>
                  <a:pt x="48273" y="9920"/>
                </a:lnTo>
                <a:lnTo>
                  <a:pt x="47557" y="10534"/>
                </a:lnTo>
                <a:lnTo>
                  <a:pt x="49193" y="10739"/>
                </a:lnTo>
                <a:lnTo>
                  <a:pt x="48989" y="11352"/>
                </a:lnTo>
                <a:lnTo>
                  <a:pt x="54102" y="10534"/>
                </a:lnTo>
                <a:lnTo>
                  <a:pt x="54102" y="10739"/>
                </a:lnTo>
                <a:lnTo>
                  <a:pt x="54818" y="10841"/>
                </a:lnTo>
                <a:lnTo>
                  <a:pt x="54614" y="10943"/>
                </a:lnTo>
                <a:lnTo>
                  <a:pt x="56148" y="11045"/>
                </a:lnTo>
                <a:lnTo>
                  <a:pt x="57170" y="10534"/>
                </a:lnTo>
                <a:lnTo>
                  <a:pt x="56250" y="10739"/>
                </a:lnTo>
                <a:lnTo>
                  <a:pt x="56455" y="10534"/>
                </a:lnTo>
                <a:lnTo>
                  <a:pt x="56352" y="10432"/>
                </a:lnTo>
                <a:lnTo>
                  <a:pt x="58295" y="10023"/>
                </a:lnTo>
                <a:lnTo>
                  <a:pt x="57989" y="9920"/>
                </a:lnTo>
                <a:lnTo>
                  <a:pt x="57989" y="9818"/>
                </a:lnTo>
                <a:lnTo>
                  <a:pt x="56864" y="9409"/>
                </a:lnTo>
                <a:lnTo>
                  <a:pt x="57682" y="7670"/>
                </a:lnTo>
                <a:lnTo>
                  <a:pt x="56455" y="7364"/>
                </a:lnTo>
                <a:lnTo>
                  <a:pt x="55739" y="8489"/>
                </a:lnTo>
                <a:lnTo>
                  <a:pt x="55023" y="8693"/>
                </a:lnTo>
                <a:lnTo>
                  <a:pt x="55023" y="8693"/>
                </a:lnTo>
                <a:lnTo>
                  <a:pt x="55227" y="7875"/>
                </a:lnTo>
                <a:lnTo>
                  <a:pt x="54614" y="7773"/>
                </a:lnTo>
                <a:lnTo>
                  <a:pt x="53591" y="8080"/>
                </a:lnTo>
                <a:lnTo>
                  <a:pt x="53693" y="7977"/>
                </a:lnTo>
                <a:lnTo>
                  <a:pt x="53182" y="8080"/>
                </a:lnTo>
                <a:lnTo>
                  <a:pt x="53182" y="8080"/>
                </a:lnTo>
                <a:lnTo>
                  <a:pt x="53898" y="7773"/>
                </a:lnTo>
                <a:lnTo>
                  <a:pt x="51750" y="7875"/>
                </a:lnTo>
                <a:lnTo>
                  <a:pt x="52466" y="7261"/>
                </a:lnTo>
                <a:close/>
                <a:moveTo>
                  <a:pt x="60341" y="10330"/>
                </a:moveTo>
                <a:lnTo>
                  <a:pt x="58602" y="10841"/>
                </a:lnTo>
                <a:lnTo>
                  <a:pt x="59114" y="11148"/>
                </a:lnTo>
                <a:lnTo>
                  <a:pt x="60136" y="11352"/>
                </a:lnTo>
                <a:lnTo>
                  <a:pt x="61159" y="11045"/>
                </a:lnTo>
                <a:lnTo>
                  <a:pt x="60239" y="10432"/>
                </a:lnTo>
                <a:lnTo>
                  <a:pt x="60341" y="10330"/>
                </a:lnTo>
                <a:close/>
                <a:moveTo>
                  <a:pt x="175193" y="11250"/>
                </a:moveTo>
                <a:lnTo>
                  <a:pt x="176114" y="11557"/>
                </a:lnTo>
                <a:lnTo>
                  <a:pt x="176114" y="12068"/>
                </a:lnTo>
                <a:lnTo>
                  <a:pt x="177136" y="12170"/>
                </a:lnTo>
                <a:lnTo>
                  <a:pt x="177136" y="12170"/>
                </a:lnTo>
                <a:lnTo>
                  <a:pt x="176011" y="12068"/>
                </a:lnTo>
                <a:lnTo>
                  <a:pt x="175193" y="11250"/>
                </a:lnTo>
                <a:close/>
                <a:moveTo>
                  <a:pt x="73023" y="11557"/>
                </a:moveTo>
                <a:lnTo>
                  <a:pt x="72307" y="12375"/>
                </a:lnTo>
                <a:lnTo>
                  <a:pt x="73432" y="12375"/>
                </a:lnTo>
                <a:lnTo>
                  <a:pt x="74148" y="11659"/>
                </a:lnTo>
                <a:lnTo>
                  <a:pt x="73023" y="11557"/>
                </a:lnTo>
                <a:close/>
                <a:moveTo>
                  <a:pt x="108409" y="13295"/>
                </a:moveTo>
                <a:lnTo>
                  <a:pt x="108716" y="13398"/>
                </a:lnTo>
                <a:lnTo>
                  <a:pt x="108818" y="13398"/>
                </a:lnTo>
                <a:lnTo>
                  <a:pt x="108409" y="13295"/>
                </a:lnTo>
                <a:close/>
                <a:moveTo>
                  <a:pt x="9205" y="13807"/>
                </a:moveTo>
                <a:lnTo>
                  <a:pt x="9102" y="13909"/>
                </a:lnTo>
                <a:lnTo>
                  <a:pt x="9205" y="13909"/>
                </a:lnTo>
                <a:lnTo>
                  <a:pt x="9205" y="13807"/>
                </a:lnTo>
                <a:close/>
                <a:moveTo>
                  <a:pt x="5420" y="11045"/>
                </a:moveTo>
                <a:lnTo>
                  <a:pt x="0" y="14420"/>
                </a:lnTo>
                <a:lnTo>
                  <a:pt x="511" y="14318"/>
                </a:lnTo>
                <a:lnTo>
                  <a:pt x="1227" y="13909"/>
                </a:lnTo>
                <a:lnTo>
                  <a:pt x="1227" y="13705"/>
                </a:lnTo>
                <a:lnTo>
                  <a:pt x="1739" y="13398"/>
                </a:lnTo>
                <a:lnTo>
                  <a:pt x="1636" y="13500"/>
                </a:lnTo>
                <a:lnTo>
                  <a:pt x="2352" y="13295"/>
                </a:lnTo>
                <a:lnTo>
                  <a:pt x="2148" y="13398"/>
                </a:lnTo>
                <a:lnTo>
                  <a:pt x="2761" y="13193"/>
                </a:lnTo>
                <a:lnTo>
                  <a:pt x="2761" y="13193"/>
                </a:lnTo>
                <a:lnTo>
                  <a:pt x="1636" y="14011"/>
                </a:lnTo>
                <a:lnTo>
                  <a:pt x="3273" y="14114"/>
                </a:lnTo>
                <a:lnTo>
                  <a:pt x="3068" y="14625"/>
                </a:lnTo>
                <a:lnTo>
                  <a:pt x="3375" y="15034"/>
                </a:lnTo>
                <a:lnTo>
                  <a:pt x="3989" y="14932"/>
                </a:lnTo>
                <a:lnTo>
                  <a:pt x="3682" y="15136"/>
                </a:lnTo>
                <a:lnTo>
                  <a:pt x="4295" y="14932"/>
                </a:lnTo>
                <a:lnTo>
                  <a:pt x="4193" y="15034"/>
                </a:lnTo>
                <a:lnTo>
                  <a:pt x="4193" y="15034"/>
                </a:lnTo>
                <a:lnTo>
                  <a:pt x="4602" y="14727"/>
                </a:lnTo>
                <a:lnTo>
                  <a:pt x="4500" y="14625"/>
                </a:lnTo>
                <a:lnTo>
                  <a:pt x="5523" y="14318"/>
                </a:lnTo>
                <a:lnTo>
                  <a:pt x="5318" y="14318"/>
                </a:lnTo>
                <a:lnTo>
                  <a:pt x="5830" y="14114"/>
                </a:lnTo>
                <a:lnTo>
                  <a:pt x="5727" y="14114"/>
                </a:lnTo>
                <a:lnTo>
                  <a:pt x="5727" y="13909"/>
                </a:lnTo>
                <a:lnTo>
                  <a:pt x="6136" y="14011"/>
                </a:lnTo>
                <a:lnTo>
                  <a:pt x="6750" y="14011"/>
                </a:lnTo>
                <a:lnTo>
                  <a:pt x="6852" y="13807"/>
                </a:lnTo>
                <a:lnTo>
                  <a:pt x="7159" y="13909"/>
                </a:lnTo>
                <a:lnTo>
                  <a:pt x="8386" y="13500"/>
                </a:lnTo>
                <a:lnTo>
                  <a:pt x="8080" y="13398"/>
                </a:lnTo>
                <a:lnTo>
                  <a:pt x="7977" y="13398"/>
                </a:lnTo>
                <a:lnTo>
                  <a:pt x="8080" y="13193"/>
                </a:lnTo>
                <a:lnTo>
                  <a:pt x="8080" y="12886"/>
                </a:lnTo>
                <a:lnTo>
                  <a:pt x="7364" y="12682"/>
                </a:lnTo>
                <a:lnTo>
                  <a:pt x="7364" y="12682"/>
                </a:lnTo>
                <a:lnTo>
                  <a:pt x="7568" y="12784"/>
                </a:lnTo>
                <a:lnTo>
                  <a:pt x="6852" y="12886"/>
                </a:lnTo>
                <a:lnTo>
                  <a:pt x="7261" y="12682"/>
                </a:lnTo>
                <a:lnTo>
                  <a:pt x="6341" y="12682"/>
                </a:lnTo>
                <a:lnTo>
                  <a:pt x="6034" y="12989"/>
                </a:lnTo>
                <a:lnTo>
                  <a:pt x="6034" y="13193"/>
                </a:lnTo>
                <a:lnTo>
                  <a:pt x="5625" y="13398"/>
                </a:lnTo>
                <a:lnTo>
                  <a:pt x="5625" y="13398"/>
                </a:lnTo>
                <a:lnTo>
                  <a:pt x="5932" y="13193"/>
                </a:lnTo>
                <a:lnTo>
                  <a:pt x="5523" y="13295"/>
                </a:lnTo>
                <a:lnTo>
                  <a:pt x="5523" y="13091"/>
                </a:lnTo>
                <a:lnTo>
                  <a:pt x="6545" y="12375"/>
                </a:lnTo>
                <a:lnTo>
                  <a:pt x="6136" y="12375"/>
                </a:lnTo>
                <a:lnTo>
                  <a:pt x="6648" y="12068"/>
                </a:lnTo>
                <a:lnTo>
                  <a:pt x="5830" y="11659"/>
                </a:lnTo>
                <a:lnTo>
                  <a:pt x="5932" y="11557"/>
                </a:lnTo>
                <a:lnTo>
                  <a:pt x="5727" y="11352"/>
                </a:lnTo>
                <a:lnTo>
                  <a:pt x="5523" y="11557"/>
                </a:lnTo>
                <a:lnTo>
                  <a:pt x="5523" y="11352"/>
                </a:lnTo>
                <a:lnTo>
                  <a:pt x="5625" y="11250"/>
                </a:lnTo>
                <a:lnTo>
                  <a:pt x="5420" y="11045"/>
                </a:lnTo>
                <a:close/>
                <a:moveTo>
                  <a:pt x="113011" y="13193"/>
                </a:moveTo>
                <a:lnTo>
                  <a:pt x="112807" y="13398"/>
                </a:lnTo>
                <a:lnTo>
                  <a:pt x="112500" y="13398"/>
                </a:lnTo>
                <a:lnTo>
                  <a:pt x="112193" y="13602"/>
                </a:lnTo>
                <a:lnTo>
                  <a:pt x="111682" y="13500"/>
                </a:lnTo>
                <a:lnTo>
                  <a:pt x="111682" y="13500"/>
                </a:lnTo>
                <a:lnTo>
                  <a:pt x="111784" y="13807"/>
                </a:lnTo>
                <a:lnTo>
                  <a:pt x="111170" y="13500"/>
                </a:lnTo>
                <a:lnTo>
                  <a:pt x="110864" y="13500"/>
                </a:lnTo>
                <a:lnTo>
                  <a:pt x="110864" y="13807"/>
                </a:lnTo>
                <a:lnTo>
                  <a:pt x="110250" y="13602"/>
                </a:lnTo>
                <a:lnTo>
                  <a:pt x="110148" y="14011"/>
                </a:lnTo>
                <a:lnTo>
                  <a:pt x="109739" y="14011"/>
                </a:lnTo>
                <a:lnTo>
                  <a:pt x="109636" y="14216"/>
                </a:lnTo>
                <a:lnTo>
                  <a:pt x="109432" y="14114"/>
                </a:lnTo>
                <a:lnTo>
                  <a:pt x="109534" y="14011"/>
                </a:lnTo>
                <a:lnTo>
                  <a:pt x="109330" y="13807"/>
                </a:lnTo>
                <a:lnTo>
                  <a:pt x="109534" y="13602"/>
                </a:lnTo>
                <a:lnTo>
                  <a:pt x="108716" y="13398"/>
                </a:lnTo>
                <a:lnTo>
                  <a:pt x="108511" y="13398"/>
                </a:lnTo>
                <a:lnTo>
                  <a:pt x="108716" y="13705"/>
                </a:lnTo>
                <a:lnTo>
                  <a:pt x="108102" y="13500"/>
                </a:lnTo>
                <a:lnTo>
                  <a:pt x="108102" y="13500"/>
                </a:lnTo>
                <a:lnTo>
                  <a:pt x="108205" y="13602"/>
                </a:lnTo>
                <a:lnTo>
                  <a:pt x="108102" y="13705"/>
                </a:lnTo>
                <a:lnTo>
                  <a:pt x="107898" y="13705"/>
                </a:lnTo>
                <a:lnTo>
                  <a:pt x="108205" y="13807"/>
                </a:lnTo>
                <a:lnTo>
                  <a:pt x="107693" y="13807"/>
                </a:lnTo>
                <a:lnTo>
                  <a:pt x="107795" y="14011"/>
                </a:lnTo>
                <a:lnTo>
                  <a:pt x="107386" y="14011"/>
                </a:lnTo>
                <a:lnTo>
                  <a:pt x="109125" y="14114"/>
                </a:lnTo>
                <a:lnTo>
                  <a:pt x="108614" y="14318"/>
                </a:lnTo>
                <a:lnTo>
                  <a:pt x="109125" y="14318"/>
                </a:lnTo>
                <a:lnTo>
                  <a:pt x="109125" y="14420"/>
                </a:lnTo>
                <a:lnTo>
                  <a:pt x="107898" y="14523"/>
                </a:lnTo>
                <a:lnTo>
                  <a:pt x="107795" y="14727"/>
                </a:lnTo>
                <a:lnTo>
                  <a:pt x="109227" y="14830"/>
                </a:lnTo>
                <a:lnTo>
                  <a:pt x="108818" y="15136"/>
                </a:lnTo>
                <a:lnTo>
                  <a:pt x="109227" y="15034"/>
                </a:lnTo>
                <a:lnTo>
                  <a:pt x="108307" y="15341"/>
                </a:lnTo>
                <a:lnTo>
                  <a:pt x="108716" y="15545"/>
                </a:lnTo>
                <a:lnTo>
                  <a:pt x="109432" y="15443"/>
                </a:lnTo>
                <a:lnTo>
                  <a:pt x="111375" y="15852"/>
                </a:lnTo>
                <a:lnTo>
                  <a:pt x="114648" y="14625"/>
                </a:lnTo>
                <a:lnTo>
                  <a:pt x="114648" y="14216"/>
                </a:lnTo>
                <a:lnTo>
                  <a:pt x="114034" y="13807"/>
                </a:lnTo>
                <a:lnTo>
                  <a:pt x="113830" y="13500"/>
                </a:lnTo>
                <a:lnTo>
                  <a:pt x="114239" y="13295"/>
                </a:lnTo>
                <a:lnTo>
                  <a:pt x="113011" y="13193"/>
                </a:lnTo>
                <a:close/>
                <a:moveTo>
                  <a:pt x="65557" y="13705"/>
                </a:moveTo>
                <a:lnTo>
                  <a:pt x="63102" y="15750"/>
                </a:lnTo>
                <a:lnTo>
                  <a:pt x="63818" y="15750"/>
                </a:lnTo>
                <a:lnTo>
                  <a:pt x="64023" y="16159"/>
                </a:lnTo>
                <a:lnTo>
                  <a:pt x="66309" y="15364"/>
                </a:lnTo>
                <a:lnTo>
                  <a:pt x="66309" y="15364"/>
                </a:lnTo>
                <a:lnTo>
                  <a:pt x="67091" y="15852"/>
                </a:lnTo>
                <a:lnTo>
                  <a:pt x="68114" y="15545"/>
                </a:lnTo>
                <a:lnTo>
                  <a:pt x="67091" y="15443"/>
                </a:lnTo>
                <a:lnTo>
                  <a:pt x="67295" y="14830"/>
                </a:lnTo>
                <a:lnTo>
                  <a:pt x="65659" y="14011"/>
                </a:lnTo>
                <a:lnTo>
                  <a:pt x="65557" y="13705"/>
                </a:lnTo>
                <a:close/>
                <a:moveTo>
                  <a:pt x="128864" y="16773"/>
                </a:moveTo>
                <a:lnTo>
                  <a:pt x="128455" y="16875"/>
                </a:lnTo>
                <a:lnTo>
                  <a:pt x="128455" y="16875"/>
                </a:lnTo>
                <a:lnTo>
                  <a:pt x="128785" y="16804"/>
                </a:lnTo>
                <a:lnTo>
                  <a:pt x="128785" y="16804"/>
                </a:lnTo>
                <a:lnTo>
                  <a:pt x="128864" y="16773"/>
                </a:lnTo>
                <a:close/>
                <a:moveTo>
                  <a:pt x="73227" y="6955"/>
                </a:moveTo>
                <a:lnTo>
                  <a:pt x="70773" y="7364"/>
                </a:lnTo>
                <a:lnTo>
                  <a:pt x="71080" y="7670"/>
                </a:lnTo>
                <a:lnTo>
                  <a:pt x="70159" y="7773"/>
                </a:lnTo>
                <a:lnTo>
                  <a:pt x="70466" y="8080"/>
                </a:lnTo>
                <a:lnTo>
                  <a:pt x="70466" y="8386"/>
                </a:lnTo>
                <a:lnTo>
                  <a:pt x="69443" y="8386"/>
                </a:lnTo>
                <a:lnTo>
                  <a:pt x="69955" y="8693"/>
                </a:lnTo>
                <a:lnTo>
                  <a:pt x="69545" y="9205"/>
                </a:lnTo>
                <a:lnTo>
                  <a:pt x="68318" y="9205"/>
                </a:lnTo>
                <a:lnTo>
                  <a:pt x="69545" y="8898"/>
                </a:lnTo>
                <a:lnTo>
                  <a:pt x="69136" y="8489"/>
                </a:lnTo>
                <a:lnTo>
                  <a:pt x="69443" y="7773"/>
                </a:lnTo>
                <a:lnTo>
                  <a:pt x="71284" y="6955"/>
                </a:lnTo>
                <a:lnTo>
                  <a:pt x="71284" y="6955"/>
                </a:lnTo>
                <a:lnTo>
                  <a:pt x="67193" y="8284"/>
                </a:lnTo>
                <a:lnTo>
                  <a:pt x="66682" y="8898"/>
                </a:lnTo>
                <a:lnTo>
                  <a:pt x="67909" y="9205"/>
                </a:lnTo>
                <a:lnTo>
                  <a:pt x="66477" y="9205"/>
                </a:lnTo>
                <a:lnTo>
                  <a:pt x="68114" y="9716"/>
                </a:lnTo>
                <a:lnTo>
                  <a:pt x="67909" y="9920"/>
                </a:lnTo>
                <a:lnTo>
                  <a:pt x="70875" y="10125"/>
                </a:lnTo>
                <a:lnTo>
                  <a:pt x="70875" y="10023"/>
                </a:lnTo>
                <a:lnTo>
                  <a:pt x="72205" y="10227"/>
                </a:lnTo>
                <a:lnTo>
                  <a:pt x="72614" y="9716"/>
                </a:lnTo>
                <a:lnTo>
                  <a:pt x="73534" y="9920"/>
                </a:lnTo>
                <a:lnTo>
                  <a:pt x="73432" y="10227"/>
                </a:lnTo>
                <a:lnTo>
                  <a:pt x="73841" y="10330"/>
                </a:lnTo>
                <a:lnTo>
                  <a:pt x="73636" y="10432"/>
                </a:lnTo>
                <a:lnTo>
                  <a:pt x="74148" y="10330"/>
                </a:lnTo>
                <a:lnTo>
                  <a:pt x="74250" y="10739"/>
                </a:lnTo>
                <a:lnTo>
                  <a:pt x="73432" y="11148"/>
                </a:lnTo>
                <a:lnTo>
                  <a:pt x="74685" y="10969"/>
                </a:lnTo>
                <a:lnTo>
                  <a:pt x="74761" y="11045"/>
                </a:lnTo>
                <a:lnTo>
                  <a:pt x="74557" y="11148"/>
                </a:lnTo>
                <a:lnTo>
                  <a:pt x="75375" y="11557"/>
                </a:lnTo>
                <a:lnTo>
                  <a:pt x="75477" y="12273"/>
                </a:lnTo>
                <a:lnTo>
                  <a:pt x="73534" y="13398"/>
                </a:lnTo>
                <a:lnTo>
                  <a:pt x="73636" y="13807"/>
                </a:lnTo>
                <a:lnTo>
                  <a:pt x="72000" y="14216"/>
                </a:lnTo>
                <a:lnTo>
                  <a:pt x="72000" y="14318"/>
                </a:lnTo>
                <a:lnTo>
                  <a:pt x="72000" y="14420"/>
                </a:lnTo>
                <a:lnTo>
                  <a:pt x="71898" y="14625"/>
                </a:lnTo>
                <a:lnTo>
                  <a:pt x="72000" y="14318"/>
                </a:lnTo>
                <a:lnTo>
                  <a:pt x="71080" y="14114"/>
                </a:lnTo>
                <a:lnTo>
                  <a:pt x="70057" y="14727"/>
                </a:lnTo>
                <a:lnTo>
                  <a:pt x="70977" y="15136"/>
                </a:lnTo>
                <a:lnTo>
                  <a:pt x="72307" y="14727"/>
                </a:lnTo>
                <a:lnTo>
                  <a:pt x="72818" y="14830"/>
                </a:lnTo>
                <a:lnTo>
                  <a:pt x="72716" y="15034"/>
                </a:lnTo>
                <a:lnTo>
                  <a:pt x="72716" y="15034"/>
                </a:lnTo>
                <a:lnTo>
                  <a:pt x="73330" y="14830"/>
                </a:lnTo>
                <a:lnTo>
                  <a:pt x="73125" y="15034"/>
                </a:lnTo>
                <a:lnTo>
                  <a:pt x="73739" y="15545"/>
                </a:lnTo>
                <a:lnTo>
                  <a:pt x="73636" y="15648"/>
                </a:lnTo>
                <a:lnTo>
                  <a:pt x="74148" y="15750"/>
                </a:lnTo>
                <a:lnTo>
                  <a:pt x="73636" y="15955"/>
                </a:lnTo>
                <a:lnTo>
                  <a:pt x="74250" y="16261"/>
                </a:lnTo>
                <a:lnTo>
                  <a:pt x="74045" y="16364"/>
                </a:lnTo>
                <a:lnTo>
                  <a:pt x="76909" y="17386"/>
                </a:lnTo>
                <a:lnTo>
                  <a:pt x="77318" y="17080"/>
                </a:lnTo>
                <a:lnTo>
                  <a:pt x="76398" y="16364"/>
                </a:lnTo>
                <a:lnTo>
                  <a:pt x="76500" y="16261"/>
                </a:lnTo>
                <a:lnTo>
                  <a:pt x="75989" y="15648"/>
                </a:lnTo>
                <a:lnTo>
                  <a:pt x="76705" y="15648"/>
                </a:lnTo>
                <a:lnTo>
                  <a:pt x="78034" y="16568"/>
                </a:lnTo>
                <a:lnTo>
                  <a:pt x="78239" y="16364"/>
                </a:lnTo>
                <a:lnTo>
                  <a:pt x="78545" y="16364"/>
                </a:lnTo>
                <a:lnTo>
                  <a:pt x="78545" y="15648"/>
                </a:lnTo>
                <a:lnTo>
                  <a:pt x="78955" y="15955"/>
                </a:lnTo>
                <a:lnTo>
                  <a:pt x="78955" y="15443"/>
                </a:lnTo>
                <a:lnTo>
                  <a:pt x="79057" y="15341"/>
                </a:lnTo>
                <a:lnTo>
                  <a:pt x="78750" y="15341"/>
                </a:lnTo>
                <a:lnTo>
                  <a:pt x="78545" y="15136"/>
                </a:lnTo>
                <a:lnTo>
                  <a:pt x="78955" y="14932"/>
                </a:lnTo>
                <a:lnTo>
                  <a:pt x="78648" y="14932"/>
                </a:lnTo>
                <a:lnTo>
                  <a:pt x="78955" y="14830"/>
                </a:lnTo>
                <a:lnTo>
                  <a:pt x="78648" y="14625"/>
                </a:lnTo>
                <a:lnTo>
                  <a:pt x="78034" y="14625"/>
                </a:lnTo>
                <a:lnTo>
                  <a:pt x="77830" y="14216"/>
                </a:lnTo>
                <a:lnTo>
                  <a:pt x="78034" y="14114"/>
                </a:lnTo>
                <a:lnTo>
                  <a:pt x="77523" y="14011"/>
                </a:lnTo>
                <a:lnTo>
                  <a:pt x="77727" y="13807"/>
                </a:lnTo>
                <a:lnTo>
                  <a:pt x="77318" y="13398"/>
                </a:lnTo>
                <a:lnTo>
                  <a:pt x="78341" y="13602"/>
                </a:lnTo>
                <a:lnTo>
                  <a:pt x="78136" y="13193"/>
                </a:lnTo>
                <a:lnTo>
                  <a:pt x="78545" y="13091"/>
                </a:lnTo>
                <a:lnTo>
                  <a:pt x="79466" y="13398"/>
                </a:lnTo>
                <a:lnTo>
                  <a:pt x="79159" y="13602"/>
                </a:lnTo>
                <a:lnTo>
                  <a:pt x="79159" y="13602"/>
                </a:lnTo>
                <a:lnTo>
                  <a:pt x="80284" y="13295"/>
                </a:lnTo>
                <a:lnTo>
                  <a:pt x="79466" y="13909"/>
                </a:lnTo>
                <a:lnTo>
                  <a:pt x="79568" y="14318"/>
                </a:lnTo>
                <a:lnTo>
                  <a:pt x="79977" y="14114"/>
                </a:lnTo>
                <a:lnTo>
                  <a:pt x="80182" y="14420"/>
                </a:lnTo>
                <a:lnTo>
                  <a:pt x="80489" y="14420"/>
                </a:lnTo>
                <a:lnTo>
                  <a:pt x="80693" y="13909"/>
                </a:lnTo>
                <a:lnTo>
                  <a:pt x="80489" y="13909"/>
                </a:lnTo>
                <a:lnTo>
                  <a:pt x="81818" y="13602"/>
                </a:lnTo>
                <a:lnTo>
                  <a:pt x="81511" y="13398"/>
                </a:lnTo>
                <a:lnTo>
                  <a:pt x="81716" y="13295"/>
                </a:lnTo>
                <a:lnTo>
                  <a:pt x="81614" y="13193"/>
                </a:lnTo>
                <a:lnTo>
                  <a:pt x="82023" y="13295"/>
                </a:lnTo>
                <a:lnTo>
                  <a:pt x="82023" y="12989"/>
                </a:lnTo>
                <a:lnTo>
                  <a:pt x="82227" y="12989"/>
                </a:lnTo>
                <a:lnTo>
                  <a:pt x="82227" y="12682"/>
                </a:lnTo>
                <a:lnTo>
                  <a:pt x="81000" y="12886"/>
                </a:lnTo>
                <a:lnTo>
                  <a:pt x="81716" y="12477"/>
                </a:lnTo>
                <a:lnTo>
                  <a:pt x="80591" y="12375"/>
                </a:lnTo>
                <a:lnTo>
                  <a:pt x="81307" y="12170"/>
                </a:lnTo>
                <a:lnTo>
                  <a:pt x="80591" y="11966"/>
                </a:lnTo>
                <a:lnTo>
                  <a:pt x="80795" y="11864"/>
                </a:lnTo>
                <a:lnTo>
                  <a:pt x="80284" y="12068"/>
                </a:lnTo>
                <a:lnTo>
                  <a:pt x="80386" y="11864"/>
                </a:lnTo>
                <a:lnTo>
                  <a:pt x="80080" y="11864"/>
                </a:lnTo>
                <a:lnTo>
                  <a:pt x="80182" y="11761"/>
                </a:lnTo>
                <a:lnTo>
                  <a:pt x="79670" y="11966"/>
                </a:lnTo>
                <a:lnTo>
                  <a:pt x="80080" y="11557"/>
                </a:lnTo>
                <a:lnTo>
                  <a:pt x="79670" y="11761"/>
                </a:lnTo>
                <a:lnTo>
                  <a:pt x="79466" y="11761"/>
                </a:lnTo>
                <a:lnTo>
                  <a:pt x="79568" y="11557"/>
                </a:lnTo>
                <a:lnTo>
                  <a:pt x="79773" y="11455"/>
                </a:lnTo>
                <a:lnTo>
                  <a:pt x="79057" y="11352"/>
                </a:lnTo>
                <a:lnTo>
                  <a:pt x="78955" y="11148"/>
                </a:lnTo>
                <a:lnTo>
                  <a:pt x="78239" y="11045"/>
                </a:lnTo>
                <a:lnTo>
                  <a:pt x="79466" y="10943"/>
                </a:lnTo>
                <a:lnTo>
                  <a:pt x="78648" y="10841"/>
                </a:lnTo>
                <a:lnTo>
                  <a:pt x="80284" y="10739"/>
                </a:lnTo>
                <a:lnTo>
                  <a:pt x="78648" y="10534"/>
                </a:lnTo>
                <a:lnTo>
                  <a:pt x="80080" y="10330"/>
                </a:lnTo>
                <a:lnTo>
                  <a:pt x="79670" y="10023"/>
                </a:lnTo>
                <a:lnTo>
                  <a:pt x="79057" y="10125"/>
                </a:lnTo>
                <a:lnTo>
                  <a:pt x="79364" y="9920"/>
                </a:lnTo>
                <a:lnTo>
                  <a:pt x="78443" y="10023"/>
                </a:lnTo>
                <a:lnTo>
                  <a:pt x="79568" y="9716"/>
                </a:lnTo>
                <a:lnTo>
                  <a:pt x="79466" y="9409"/>
                </a:lnTo>
                <a:lnTo>
                  <a:pt x="78750" y="9409"/>
                </a:lnTo>
                <a:lnTo>
                  <a:pt x="77625" y="10023"/>
                </a:lnTo>
                <a:lnTo>
                  <a:pt x="77420" y="9716"/>
                </a:lnTo>
                <a:lnTo>
                  <a:pt x="78545" y="9205"/>
                </a:lnTo>
                <a:lnTo>
                  <a:pt x="77216" y="9409"/>
                </a:lnTo>
                <a:lnTo>
                  <a:pt x="77216" y="9409"/>
                </a:lnTo>
                <a:lnTo>
                  <a:pt x="78341" y="8898"/>
                </a:lnTo>
                <a:lnTo>
                  <a:pt x="76500" y="8898"/>
                </a:lnTo>
                <a:lnTo>
                  <a:pt x="77011" y="8591"/>
                </a:lnTo>
                <a:lnTo>
                  <a:pt x="75886" y="9000"/>
                </a:lnTo>
                <a:lnTo>
                  <a:pt x="76398" y="8693"/>
                </a:lnTo>
                <a:lnTo>
                  <a:pt x="76091" y="8693"/>
                </a:lnTo>
                <a:lnTo>
                  <a:pt x="76807" y="8386"/>
                </a:lnTo>
                <a:lnTo>
                  <a:pt x="76807" y="8386"/>
                </a:lnTo>
                <a:lnTo>
                  <a:pt x="75580" y="8591"/>
                </a:lnTo>
                <a:lnTo>
                  <a:pt x="75580" y="8591"/>
                </a:lnTo>
                <a:lnTo>
                  <a:pt x="76500" y="8182"/>
                </a:lnTo>
                <a:lnTo>
                  <a:pt x="74761" y="7875"/>
                </a:lnTo>
                <a:lnTo>
                  <a:pt x="74761" y="7875"/>
                </a:lnTo>
                <a:lnTo>
                  <a:pt x="74864" y="8182"/>
                </a:lnTo>
                <a:lnTo>
                  <a:pt x="74045" y="8489"/>
                </a:lnTo>
                <a:lnTo>
                  <a:pt x="73739" y="8080"/>
                </a:lnTo>
                <a:lnTo>
                  <a:pt x="72511" y="8489"/>
                </a:lnTo>
                <a:lnTo>
                  <a:pt x="72818" y="8284"/>
                </a:lnTo>
                <a:lnTo>
                  <a:pt x="72716" y="8182"/>
                </a:lnTo>
                <a:lnTo>
                  <a:pt x="73125" y="7977"/>
                </a:lnTo>
                <a:lnTo>
                  <a:pt x="72614" y="8182"/>
                </a:lnTo>
                <a:lnTo>
                  <a:pt x="73534" y="7773"/>
                </a:lnTo>
                <a:lnTo>
                  <a:pt x="73227" y="6955"/>
                </a:lnTo>
                <a:close/>
                <a:moveTo>
                  <a:pt x="103500" y="0"/>
                </a:moveTo>
                <a:lnTo>
                  <a:pt x="103807" y="102"/>
                </a:lnTo>
                <a:lnTo>
                  <a:pt x="99205" y="205"/>
                </a:lnTo>
                <a:lnTo>
                  <a:pt x="101864" y="307"/>
                </a:lnTo>
                <a:lnTo>
                  <a:pt x="99614" y="409"/>
                </a:lnTo>
                <a:lnTo>
                  <a:pt x="100125" y="511"/>
                </a:lnTo>
                <a:lnTo>
                  <a:pt x="99818" y="818"/>
                </a:lnTo>
                <a:lnTo>
                  <a:pt x="97057" y="511"/>
                </a:lnTo>
                <a:lnTo>
                  <a:pt x="97057" y="818"/>
                </a:lnTo>
                <a:lnTo>
                  <a:pt x="94705" y="1023"/>
                </a:lnTo>
                <a:lnTo>
                  <a:pt x="94705" y="614"/>
                </a:lnTo>
                <a:lnTo>
                  <a:pt x="91841" y="818"/>
                </a:lnTo>
                <a:lnTo>
                  <a:pt x="92966" y="1227"/>
                </a:lnTo>
                <a:lnTo>
                  <a:pt x="90716" y="920"/>
                </a:lnTo>
                <a:lnTo>
                  <a:pt x="86625" y="1841"/>
                </a:lnTo>
                <a:lnTo>
                  <a:pt x="86932" y="2148"/>
                </a:lnTo>
                <a:lnTo>
                  <a:pt x="87955" y="2045"/>
                </a:lnTo>
                <a:lnTo>
                  <a:pt x="87955" y="2045"/>
                </a:lnTo>
                <a:lnTo>
                  <a:pt x="81818" y="3477"/>
                </a:lnTo>
                <a:lnTo>
                  <a:pt x="83148" y="3682"/>
                </a:lnTo>
                <a:lnTo>
                  <a:pt x="82841" y="3784"/>
                </a:lnTo>
                <a:lnTo>
                  <a:pt x="85091" y="3989"/>
                </a:lnTo>
                <a:lnTo>
                  <a:pt x="82023" y="4295"/>
                </a:lnTo>
                <a:lnTo>
                  <a:pt x="82125" y="4398"/>
                </a:lnTo>
                <a:lnTo>
                  <a:pt x="82125" y="4500"/>
                </a:lnTo>
                <a:lnTo>
                  <a:pt x="83557" y="4602"/>
                </a:lnTo>
                <a:lnTo>
                  <a:pt x="82534" y="4807"/>
                </a:lnTo>
                <a:lnTo>
                  <a:pt x="88568" y="5318"/>
                </a:lnTo>
                <a:lnTo>
                  <a:pt x="88568" y="5625"/>
                </a:lnTo>
                <a:lnTo>
                  <a:pt x="89489" y="6341"/>
                </a:lnTo>
                <a:lnTo>
                  <a:pt x="88670" y="6648"/>
                </a:lnTo>
                <a:lnTo>
                  <a:pt x="89386" y="6750"/>
                </a:lnTo>
                <a:lnTo>
                  <a:pt x="89182" y="7057"/>
                </a:lnTo>
                <a:lnTo>
                  <a:pt x="89386" y="7466"/>
                </a:lnTo>
                <a:lnTo>
                  <a:pt x="89386" y="7568"/>
                </a:lnTo>
                <a:lnTo>
                  <a:pt x="89591" y="7773"/>
                </a:lnTo>
                <a:lnTo>
                  <a:pt x="88977" y="7977"/>
                </a:lnTo>
                <a:lnTo>
                  <a:pt x="89080" y="8080"/>
                </a:lnTo>
                <a:lnTo>
                  <a:pt x="88773" y="8182"/>
                </a:lnTo>
                <a:lnTo>
                  <a:pt x="88773" y="8182"/>
                </a:lnTo>
                <a:lnTo>
                  <a:pt x="89386" y="8080"/>
                </a:lnTo>
                <a:lnTo>
                  <a:pt x="88568" y="8795"/>
                </a:lnTo>
                <a:lnTo>
                  <a:pt x="90102" y="8489"/>
                </a:lnTo>
                <a:lnTo>
                  <a:pt x="90102" y="8591"/>
                </a:lnTo>
                <a:lnTo>
                  <a:pt x="90205" y="8591"/>
                </a:lnTo>
                <a:lnTo>
                  <a:pt x="90205" y="8693"/>
                </a:lnTo>
                <a:lnTo>
                  <a:pt x="91023" y="8693"/>
                </a:lnTo>
                <a:lnTo>
                  <a:pt x="90000" y="9102"/>
                </a:lnTo>
                <a:lnTo>
                  <a:pt x="91227" y="9205"/>
                </a:lnTo>
                <a:lnTo>
                  <a:pt x="90716" y="9205"/>
                </a:lnTo>
                <a:lnTo>
                  <a:pt x="91023" y="9409"/>
                </a:lnTo>
                <a:lnTo>
                  <a:pt x="91227" y="9716"/>
                </a:lnTo>
                <a:lnTo>
                  <a:pt x="88875" y="9614"/>
                </a:lnTo>
                <a:lnTo>
                  <a:pt x="91330" y="10125"/>
                </a:lnTo>
                <a:lnTo>
                  <a:pt x="90511" y="10739"/>
                </a:lnTo>
                <a:lnTo>
                  <a:pt x="91023" y="10739"/>
                </a:lnTo>
                <a:lnTo>
                  <a:pt x="90511" y="10841"/>
                </a:lnTo>
                <a:lnTo>
                  <a:pt x="90205" y="11148"/>
                </a:lnTo>
                <a:lnTo>
                  <a:pt x="90511" y="11148"/>
                </a:lnTo>
                <a:lnTo>
                  <a:pt x="88568" y="11557"/>
                </a:lnTo>
                <a:lnTo>
                  <a:pt x="90102" y="11455"/>
                </a:lnTo>
                <a:lnTo>
                  <a:pt x="88057" y="12170"/>
                </a:lnTo>
                <a:lnTo>
                  <a:pt x="90102" y="11966"/>
                </a:lnTo>
                <a:lnTo>
                  <a:pt x="89898" y="12068"/>
                </a:lnTo>
                <a:lnTo>
                  <a:pt x="90205" y="12273"/>
                </a:lnTo>
                <a:lnTo>
                  <a:pt x="88261" y="12273"/>
                </a:lnTo>
                <a:lnTo>
                  <a:pt x="87955" y="12784"/>
                </a:lnTo>
                <a:lnTo>
                  <a:pt x="88773" y="12784"/>
                </a:lnTo>
                <a:lnTo>
                  <a:pt x="87648" y="13500"/>
                </a:lnTo>
                <a:lnTo>
                  <a:pt x="89489" y="12784"/>
                </a:lnTo>
                <a:lnTo>
                  <a:pt x="89489" y="12784"/>
                </a:lnTo>
                <a:lnTo>
                  <a:pt x="87750" y="13602"/>
                </a:lnTo>
                <a:lnTo>
                  <a:pt x="87852" y="13602"/>
                </a:lnTo>
                <a:lnTo>
                  <a:pt x="87750" y="14011"/>
                </a:lnTo>
                <a:lnTo>
                  <a:pt x="89182" y="13807"/>
                </a:lnTo>
                <a:lnTo>
                  <a:pt x="88261" y="14114"/>
                </a:lnTo>
                <a:lnTo>
                  <a:pt x="88057" y="15239"/>
                </a:lnTo>
                <a:lnTo>
                  <a:pt x="88773" y="14727"/>
                </a:lnTo>
                <a:lnTo>
                  <a:pt x="89080" y="14318"/>
                </a:lnTo>
                <a:lnTo>
                  <a:pt x="89489" y="15034"/>
                </a:lnTo>
                <a:lnTo>
                  <a:pt x="88466" y="15034"/>
                </a:lnTo>
                <a:lnTo>
                  <a:pt x="88364" y="15341"/>
                </a:lnTo>
                <a:lnTo>
                  <a:pt x="89080" y="15136"/>
                </a:lnTo>
                <a:lnTo>
                  <a:pt x="88977" y="15239"/>
                </a:lnTo>
                <a:lnTo>
                  <a:pt x="89182" y="15239"/>
                </a:lnTo>
                <a:lnTo>
                  <a:pt x="88261" y="15443"/>
                </a:lnTo>
                <a:lnTo>
                  <a:pt x="88568" y="16466"/>
                </a:lnTo>
                <a:lnTo>
                  <a:pt x="89080" y="16261"/>
                </a:lnTo>
                <a:lnTo>
                  <a:pt x="88568" y="16773"/>
                </a:lnTo>
                <a:lnTo>
                  <a:pt x="89386" y="17182"/>
                </a:lnTo>
                <a:lnTo>
                  <a:pt x="88977" y="17591"/>
                </a:lnTo>
                <a:lnTo>
                  <a:pt x="89386" y="18205"/>
                </a:lnTo>
                <a:lnTo>
                  <a:pt x="89795" y="18205"/>
                </a:lnTo>
                <a:lnTo>
                  <a:pt x="89386" y="18409"/>
                </a:lnTo>
                <a:lnTo>
                  <a:pt x="89795" y="18409"/>
                </a:lnTo>
                <a:lnTo>
                  <a:pt x="89795" y="18307"/>
                </a:lnTo>
                <a:lnTo>
                  <a:pt x="91227" y="18000"/>
                </a:lnTo>
                <a:lnTo>
                  <a:pt x="91023" y="18614"/>
                </a:lnTo>
                <a:lnTo>
                  <a:pt x="91943" y="18511"/>
                </a:lnTo>
                <a:lnTo>
                  <a:pt x="91943" y="18511"/>
                </a:lnTo>
                <a:lnTo>
                  <a:pt x="91330" y="18920"/>
                </a:lnTo>
                <a:lnTo>
                  <a:pt x="91330" y="18920"/>
                </a:lnTo>
                <a:lnTo>
                  <a:pt x="92148" y="18818"/>
                </a:lnTo>
                <a:lnTo>
                  <a:pt x="92148" y="19227"/>
                </a:lnTo>
                <a:lnTo>
                  <a:pt x="92455" y="19227"/>
                </a:lnTo>
                <a:lnTo>
                  <a:pt x="92250" y="19125"/>
                </a:lnTo>
                <a:lnTo>
                  <a:pt x="92966" y="18920"/>
                </a:lnTo>
                <a:lnTo>
                  <a:pt x="92455" y="18614"/>
                </a:lnTo>
                <a:lnTo>
                  <a:pt x="93375" y="18409"/>
                </a:lnTo>
                <a:lnTo>
                  <a:pt x="93989" y="17591"/>
                </a:lnTo>
                <a:lnTo>
                  <a:pt x="93784" y="17489"/>
                </a:lnTo>
                <a:lnTo>
                  <a:pt x="94091" y="17386"/>
                </a:lnTo>
                <a:lnTo>
                  <a:pt x="94295" y="16670"/>
                </a:lnTo>
                <a:lnTo>
                  <a:pt x="93784" y="16568"/>
                </a:lnTo>
                <a:lnTo>
                  <a:pt x="94807" y="16364"/>
                </a:lnTo>
                <a:lnTo>
                  <a:pt x="94500" y="16159"/>
                </a:lnTo>
                <a:lnTo>
                  <a:pt x="95830" y="15648"/>
                </a:lnTo>
                <a:lnTo>
                  <a:pt x="95830" y="15239"/>
                </a:lnTo>
                <a:lnTo>
                  <a:pt x="95216" y="15136"/>
                </a:lnTo>
                <a:lnTo>
                  <a:pt x="96136" y="15034"/>
                </a:lnTo>
                <a:lnTo>
                  <a:pt x="95830" y="14625"/>
                </a:lnTo>
                <a:lnTo>
                  <a:pt x="96955" y="14216"/>
                </a:lnTo>
                <a:lnTo>
                  <a:pt x="96545" y="14011"/>
                </a:lnTo>
                <a:lnTo>
                  <a:pt x="98489" y="13398"/>
                </a:lnTo>
                <a:lnTo>
                  <a:pt x="98182" y="13295"/>
                </a:lnTo>
                <a:lnTo>
                  <a:pt x="98795" y="13295"/>
                </a:lnTo>
                <a:lnTo>
                  <a:pt x="98386" y="13909"/>
                </a:lnTo>
                <a:lnTo>
                  <a:pt x="99205" y="13602"/>
                </a:lnTo>
                <a:lnTo>
                  <a:pt x="99307" y="13705"/>
                </a:lnTo>
                <a:lnTo>
                  <a:pt x="102580" y="11659"/>
                </a:lnTo>
                <a:lnTo>
                  <a:pt x="102682" y="11455"/>
                </a:lnTo>
                <a:lnTo>
                  <a:pt x="109125" y="10227"/>
                </a:lnTo>
                <a:lnTo>
                  <a:pt x="109023" y="10227"/>
                </a:lnTo>
                <a:lnTo>
                  <a:pt x="109636" y="10023"/>
                </a:lnTo>
                <a:lnTo>
                  <a:pt x="106159" y="10023"/>
                </a:lnTo>
                <a:lnTo>
                  <a:pt x="106977" y="9716"/>
                </a:lnTo>
                <a:lnTo>
                  <a:pt x="105239" y="9716"/>
                </a:lnTo>
                <a:lnTo>
                  <a:pt x="105852" y="9205"/>
                </a:lnTo>
                <a:lnTo>
                  <a:pt x="107386" y="9205"/>
                </a:lnTo>
                <a:lnTo>
                  <a:pt x="106773" y="8693"/>
                </a:lnTo>
                <a:lnTo>
                  <a:pt x="108409" y="9102"/>
                </a:lnTo>
                <a:lnTo>
                  <a:pt x="109023" y="9716"/>
                </a:lnTo>
                <a:lnTo>
                  <a:pt x="109636" y="9307"/>
                </a:lnTo>
                <a:lnTo>
                  <a:pt x="109636" y="9716"/>
                </a:lnTo>
                <a:lnTo>
                  <a:pt x="110148" y="9307"/>
                </a:lnTo>
                <a:lnTo>
                  <a:pt x="110148" y="8795"/>
                </a:lnTo>
                <a:lnTo>
                  <a:pt x="109739" y="9000"/>
                </a:lnTo>
                <a:lnTo>
                  <a:pt x="110148" y="8591"/>
                </a:lnTo>
                <a:lnTo>
                  <a:pt x="108205" y="8080"/>
                </a:lnTo>
                <a:lnTo>
                  <a:pt x="108511" y="7977"/>
                </a:lnTo>
                <a:lnTo>
                  <a:pt x="108307" y="7670"/>
                </a:lnTo>
                <a:lnTo>
                  <a:pt x="107284" y="7773"/>
                </a:lnTo>
                <a:lnTo>
                  <a:pt x="107284" y="7773"/>
                </a:lnTo>
                <a:lnTo>
                  <a:pt x="108211" y="7587"/>
                </a:lnTo>
                <a:lnTo>
                  <a:pt x="108211" y="7587"/>
                </a:lnTo>
                <a:lnTo>
                  <a:pt x="106875" y="7466"/>
                </a:lnTo>
                <a:lnTo>
                  <a:pt x="107489" y="7364"/>
                </a:lnTo>
                <a:lnTo>
                  <a:pt x="107080" y="7159"/>
                </a:lnTo>
                <a:lnTo>
                  <a:pt x="108716" y="7159"/>
                </a:lnTo>
                <a:lnTo>
                  <a:pt x="108307" y="6852"/>
                </a:lnTo>
                <a:lnTo>
                  <a:pt x="111375" y="7159"/>
                </a:lnTo>
                <a:lnTo>
                  <a:pt x="111068" y="6750"/>
                </a:lnTo>
                <a:lnTo>
                  <a:pt x="110352" y="6750"/>
                </a:lnTo>
                <a:lnTo>
                  <a:pt x="110352" y="6545"/>
                </a:lnTo>
                <a:lnTo>
                  <a:pt x="110659" y="6239"/>
                </a:lnTo>
                <a:lnTo>
                  <a:pt x="110557" y="6545"/>
                </a:lnTo>
                <a:lnTo>
                  <a:pt x="112295" y="6443"/>
                </a:lnTo>
                <a:lnTo>
                  <a:pt x="111989" y="6034"/>
                </a:lnTo>
                <a:lnTo>
                  <a:pt x="111273" y="6239"/>
                </a:lnTo>
                <a:lnTo>
                  <a:pt x="111273" y="5830"/>
                </a:lnTo>
                <a:lnTo>
                  <a:pt x="110557" y="5830"/>
                </a:lnTo>
                <a:lnTo>
                  <a:pt x="111784" y="5727"/>
                </a:lnTo>
                <a:lnTo>
                  <a:pt x="112091" y="5830"/>
                </a:lnTo>
                <a:lnTo>
                  <a:pt x="112193" y="5011"/>
                </a:lnTo>
                <a:lnTo>
                  <a:pt x="111375" y="4909"/>
                </a:lnTo>
                <a:lnTo>
                  <a:pt x="111068" y="4705"/>
                </a:lnTo>
                <a:lnTo>
                  <a:pt x="110659" y="4602"/>
                </a:lnTo>
                <a:lnTo>
                  <a:pt x="113011" y="4500"/>
                </a:lnTo>
                <a:lnTo>
                  <a:pt x="113216" y="4091"/>
                </a:lnTo>
                <a:lnTo>
                  <a:pt x="111989" y="3886"/>
                </a:lnTo>
                <a:lnTo>
                  <a:pt x="112807" y="3886"/>
                </a:lnTo>
                <a:lnTo>
                  <a:pt x="111580" y="3784"/>
                </a:lnTo>
                <a:lnTo>
                  <a:pt x="112091" y="3170"/>
                </a:lnTo>
                <a:lnTo>
                  <a:pt x="111989" y="3068"/>
                </a:lnTo>
                <a:lnTo>
                  <a:pt x="113114" y="2557"/>
                </a:lnTo>
                <a:lnTo>
                  <a:pt x="112909" y="2352"/>
                </a:lnTo>
                <a:lnTo>
                  <a:pt x="113216" y="1943"/>
                </a:lnTo>
                <a:lnTo>
                  <a:pt x="115261" y="1841"/>
                </a:lnTo>
                <a:lnTo>
                  <a:pt x="114750" y="1739"/>
                </a:lnTo>
                <a:lnTo>
                  <a:pt x="116284" y="1534"/>
                </a:lnTo>
                <a:lnTo>
                  <a:pt x="116080" y="1432"/>
                </a:lnTo>
                <a:lnTo>
                  <a:pt x="117818" y="1125"/>
                </a:lnTo>
                <a:lnTo>
                  <a:pt x="111273" y="1636"/>
                </a:lnTo>
                <a:lnTo>
                  <a:pt x="111273" y="1636"/>
                </a:lnTo>
                <a:lnTo>
                  <a:pt x="112398" y="1125"/>
                </a:lnTo>
                <a:lnTo>
                  <a:pt x="107898" y="818"/>
                </a:lnTo>
                <a:lnTo>
                  <a:pt x="112500" y="409"/>
                </a:lnTo>
                <a:lnTo>
                  <a:pt x="106977" y="205"/>
                </a:lnTo>
                <a:lnTo>
                  <a:pt x="110352" y="0"/>
                </a:lnTo>
                <a:close/>
                <a:moveTo>
                  <a:pt x="5114" y="22807"/>
                </a:moveTo>
                <a:lnTo>
                  <a:pt x="5069" y="22823"/>
                </a:lnTo>
                <a:lnTo>
                  <a:pt x="5069" y="22823"/>
                </a:lnTo>
                <a:lnTo>
                  <a:pt x="5011" y="22909"/>
                </a:lnTo>
                <a:lnTo>
                  <a:pt x="5114" y="22807"/>
                </a:lnTo>
                <a:close/>
                <a:moveTo>
                  <a:pt x="133057" y="23011"/>
                </a:moveTo>
                <a:lnTo>
                  <a:pt x="132955" y="23216"/>
                </a:lnTo>
                <a:lnTo>
                  <a:pt x="132443" y="23216"/>
                </a:lnTo>
                <a:lnTo>
                  <a:pt x="132955" y="23727"/>
                </a:lnTo>
                <a:lnTo>
                  <a:pt x="133261" y="23727"/>
                </a:lnTo>
                <a:lnTo>
                  <a:pt x="133568" y="23216"/>
                </a:lnTo>
                <a:lnTo>
                  <a:pt x="133057" y="23011"/>
                </a:lnTo>
                <a:close/>
                <a:moveTo>
                  <a:pt x="1125" y="23625"/>
                </a:moveTo>
                <a:lnTo>
                  <a:pt x="102" y="24034"/>
                </a:lnTo>
                <a:lnTo>
                  <a:pt x="1120" y="23634"/>
                </a:lnTo>
                <a:lnTo>
                  <a:pt x="1120" y="23634"/>
                </a:lnTo>
                <a:lnTo>
                  <a:pt x="1125" y="23625"/>
                </a:lnTo>
                <a:close/>
                <a:moveTo>
                  <a:pt x="102" y="24034"/>
                </a:moveTo>
                <a:lnTo>
                  <a:pt x="102" y="24034"/>
                </a:lnTo>
                <a:lnTo>
                  <a:pt x="102" y="24034"/>
                </a:lnTo>
                <a:close/>
                <a:moveTo>
                  <a:pt x="138170" y="24136"/>
                </a:moveTo>
                <a:lnTo>
                  <a:pt x="138375" y="24239"/>
                </a:lnTo>
                <a:lnTo>
                  <a:pt x="138477" y="24239"/>
                </a:lnTo>
                <a:lnTo>
                  <a:pt x="138170" y="24136"/>
                </a:lnTo>
                <a:close/>
                <a:moveTo>
                  <a:pt x="118534" y="23523"/>
                </a:moveTo>
                <a:lnTo>
                  <a:pt x="118636" y="23625"/>
                </a:lnTo>
                <a:lnTo>
                  <a:pt x="118330" y="23932"/>
                </a:lnTo>
                <a:lnTo>
                  <a:pt x="118330" y="23727"/>
                </a:lnTo>
                <a:lnTo>
                  <a:pt x="117818" y="23830"/>
                </a:lnTo>
                <a:lnTo>
                  <a:pt x="117511" y="24239"/>
                </a:lnTo>
                <a:lnTo>
                  <a:pt x="117920" y="24239"/>
                </a:lnTo>
                <a:lnTo>
                  <a:pt x="117614" y="24648"/>
                </a:lnTo>
                <a:lnTo>
                  <a:pt x="116489" y="24750"/>
                </a:lnTo>
                <a:lnTo>
                  <a:pt x="116591" y="24852"/>
                </a:lnTo>
                <a:lnTo>
                  <a:pt x="116591" y="25057"/>
                </a:lnTo>
                <a:lnTo>
                  <a:pt x="116795" y="24955"/>
                </a:lnTo>
                <a:lnTo>
                  <a:pt x="116693" y="25261"/>
                </a:lnTo>
                <a:lnTo>
                  <a:pt x="116386" y="25364"/>
                </a:lnTo>
                <a:lnTo>
                  <a:pt x="116386" y="25466"/>
                </a:lnTo>
                <a:lnTo>
                  <a:pt x="116591" y="25466"/>
                </a:lnTo>
                <a:lnTo>
                  <a:pt x="116591" y="25568"/>
                </a:lnTo>
                <a:lnTo>
                  <a:pt x="117307" y="25670"/>
                </a:lnTo>
                <a:lnTo>
                  <a:pt x="116489" y="26284"/>
                </a:lnTo>
                <a:lnTo>
                  <a:pt x="116489" y="26284"/>
                </a:lnTo>
                <a:lnTo>
                  <a:pt x="117409" y="26182"/>
                </a:lnTo>
                <a:lnTo>
                  <a:pt x="116489" y="26489"/>
                </a:lnTo>
                <a:lnTo>
                  <a:pt x="116591" y="26591"/>
                </a:lnTo>
                <a:lnTo>
                  <a:pt x="116080" y="26693"/>
                </a:lnTo>
                <a:lnTo>
                  <a:pt x="116489" y="26693"/>
                </a:lnTo>
                <a:lnTo>
                  <a:pt x="116080" y="27000"/>
                </a:lnTo>
                <a:lnTo>
                  <a:pt x="116693" y="27000"/>
                </a:lnTo>
                <a:lnTo>
                  <a:pt x="116284" y="27205"/>
                </a:lnTo>
                <a:lnTo>
                  <a:pt x="116284" y="27205"/>
                </a:lnTo>
                <a:lnTo>
                  <a:pt x="116693" y="27102"/>
                </a:lnTo>
                <a:lnTo>
                  <a:pt x="116489" y="27307"/>
                </a:lnTo>
                <a:lnTo>
                  <a:pt x="119250" y="26591"/>
                </a:lnTo>
                <a:lnTo>
                  <a:pt x="119148" y="26489"/>
                </a:lnTo>
                <a:lnTo>
                  <a:pt x="119455" y="24852"/>
                </a:lnTo>
                <a:lnTo>
                  <a:pt x="119352" y="24750"/>
                </a:lnTo>
                <a:lnTo>
                  <a:pt x="119966" y="24545"/>
                </a:lnTo>
                <a:lnTo>
                  <a:pt x="119864" y="24341"/>
                </a:lnTo>
                <a:lnTo>
                  <a:pt x="119659" y="24239"/>
                </a:lnTo>
                <a:lnTo>
                  <a:pt x="119455" y="23727"/>
                </a:lnTo>
                <a:lnTo>
                  <a:pt x="118636" y="23830"/>
                </a:lnTo>
                <a:lnTo>
                  <a:pt x="118841" y="23625"/>
                </a:lnTo>
                <a:lnTo>
                  <a:pt x="118534" y="23523"/>
                </a:lnTo>
                <a:close/>
                <a:moveTo>
                  <a:pt x="121398" y="20455"/>
                </a:moveTo>
                <a:lnTo>
                  <a:pt x="120477" y="20761"/>
                </a:lnTo>
                <a:lnTo>
                  <a:pt x="119966" y="21682"/>
                </a:lnTo>
                <a:lnTo>
                  <a:pt x="119761" y="22091"/>
                </a:lnTo>
                <a:lnTo>
                  <a:pt x="119864" y="22091"/>
                </a:lnTo>
                <a:lnTo>
                  <a:pt x="119557" y="22295"/>
                </a:lnTo>
                <a:lnTo>
                  <a:pt x="120273" y="22193"/>
                </a:lnTo>
                <a:lnTo>
                  <a:pt x="119966" y="23523"/>
                </a:lnTo>
                <a:lnTo>
                  <a:pt x="120170" y="23011"/>
                </a:lnTo>
                <a:lnTo>
                  <a:pt x="120580" y="22807"/>
                </a:lnTo>
                <a:lnTo>
                  <a:pt x="120682" y="23011"/>
                </a:lnTo>
                <a:lnTo>
                  <a:pt x="120375" y="24239"/>
                </a:lnTo>
                <a:lnTo>
                  <a:pt x="121807" y="23932"/>
                </a:lnTo>
                <a:lnTo>
                  <a:pt x="122011" y="25568"/>
                </a:lnTo>
                <a:lnTo>
                  <a:pt x="120580" y="26080"/>
                </a:lnTo>
                <a:lnTo>
                  <a:pt x="120580" y="26080"/>
                </a:lnTo>
                <a:lnTo>
                  <a:pt x="120989" y="25977"/>
                </a:lnTo>
                <a:lnTo>
                  <a:pt x="121091" y="26284"/>
                </a:lnTo>
                <a:lnTo>
                  <a:pt x="120068" y="27000"/>
                </a:lnTo>
                <a:lnTo>
                  <a:pt x="120989" y="27205"/>
                </a:lnTo>
                <a:lnTo>
                  <a:pt x="120886" y="27307"/>
                </a:lnTo>
                <a:lnTo>
                  <a:pt x="121602" y="27409"/>
                </a:lnTo>
                <a:lnTo>
                  <a:pt x="122216" y="27102"/>
                </a:lnTo>
                <a:lnTo>
                  <a:pt x="121602" y="27614"/>
                </a:lnTo>
                <a:lnTo>
                  <a:pt x="120989" y="27614"/>
                </a:lnTo>
                <a:lnTo>
                  <a:pt x="119761" y="28739"/>
                </a:lnTo>
                <a:lnTo>
                  <a:pt x="120068" y="28841"/>
                </a:lnTo>
                <a:lnTo>
                  <a:pt x="120375" y="28534"/>
                </a:lnTo>
                <a:lnTo>
                  <a:pt x="121091" y="28534"/>
                </a:lnTo>
                <a:lnTo>
                  <a:pt x="121807" y="28125"/>
                </a:lnTo>
                <a:lnTo>
                  <a:pt x="122625" y="28227"/>
                </a:lnTo>
                <a:lnTo>
                  <a:pt x="122523" y="28125"/>
                </a:lnTo>
                <a:lnTo>
                  <a:pt x="123136" y="28023"/>
                </a:lnTo>
                <a:lnTo>
                  <a:pt x="123034" y="27920"/>
                </a:lnTo>
                <a:lnTo>
                  <a:pt x="124773" y="27920"/>
                </a:lnTo>
                <a:lnTo>
                  <a:pt x="125182" y="27409"/>
                </a:lnTo>
                <a:lnTo>
                  <a:pt x="124466" y="27409"/>
                </a:lnTo>
                <a:lnTo>
                  <a:pt x="125080" y="26898"/>
                </a:lnTo>
                <a:lnTo>
                  <a:pt x="125284" y="25977"/>
                </a:lnTo>
                <a:lnTo>
                  <a:pt x="124159" y="25977"/>
                </a:lnTo>
                <a:lnTo>
                  <a:pt x="123648" y="25159"/>
                </a:lnTo>
                <a:lnTo>
                  <a:pt x="124261" y="25261"/>
                </a:lnTo>
                <a:lnTo>
                  <a:pt x="124261" y="25261"/>
                </a:lnTo>
                <a:lnTo>
                  <a:pt x="124057" y="24750"/>
                </a:lnTo>
                <a:lnTo>
                  <a:pt x="123239" y="24239"/>
                </a:lnTo>
                <a:lnTo>
                  <a:pt x="122932" y="23420"/>
                </a:lnTo>
                <a:lnTo>
                  <a:pt x="121295" y="22807"/>
                </a:lnTo>
                <a:lnTo>
                  <a:pt x="122011" y="22705"/>
                </a:lnTo>
                <a:lnTo>
                  <a:pt x="121705" y="22602"/>
                </a:lnTo>
                <a:lnTo>
                  <a:pt x="122318" y="22295"/>
                </a:lnTo>
                <a:lnTo>
                  <a:pt x="122830" y="21580"/>
                </a:lnTo>
                <a:lnTo>
                  <a:pt x="121091" y="21375"/>
                </a:lnTo>
                <a:lnTo>
                  <a:pt x="121295" y="21170"/>
                </a:lnTo>
                <a:lnTo>
                  <a:pt x="121193" y="21170"/>
                </a:lnTo>
                <a:lnTo>
                  <a:pt x="121807" y="20659"/>
                </a:lnTo>
                <a:lnTo>
                  <a:pt x="121398" y="20455"/>
                </a:lnTo>
                <a:close/>
                <a:moveTo>
                  <a:pt x="23830" y="27920"/>
                </a:moveTo>
                <a:lnTo>
                  <a:pt x="23523" y="28330"/>
                </a:lnTo>
                <a:lnTo>
                  <a:pt x="24034" y="28227"/>
                </a:lnTo>
                <a:lnTo>
                  <a:pt x="23932" y="28432"/>
                </a:lnTo>
                <a:lnTo>
                  <a:pt x="23523" y="28534"/>
                </a:lnTo>
                <a:lnTo>
                  <a:pt x="23625" y="28534"/>
                </a:lnTo>
                <a:lnTo>
                  <a:pt x="23420" y="28739"/>
                </a:lnTo>
                <a:lnTo>
                  <a:pt x="23830" y="28739"/>
                </a:lnTo>
                <a:lnTo>
                  <a:pt x="23932" y="28636"/>
                </a:lnTo>
                <a:lnTo>
                  <a:pt x="24034" y="28943"/>
                </a:lnTo>
                <a:lnTo>
                  <a:pt x="24443" y="29148"/>
                </a:lnTo>
                <a:lnTo>
                  <a:pt x="24034" y="29455"/>
                </a:lnTo>
                <a:lnTo>
                  <a:pt x="24443" y="29455"/>
                </a:lnTo>
                <a:lnTo>
                  <a:pt x="24341" y="29557"/>
                </a:lnTo>
                <a:lnTo>
                  <a:pt x="24545" y="29659"/>
                </a:lnTo>
                <a:lnTo>
                  <a:pt x="24341" y="29761"/>
                </a:lnTo>
                <a:lnTo>
                  <a:pt x="25261" y="29557"/>
                </a:lnTo>
                <a:lnTo>
                  <a:pt x="25057" y="30273"/>
                </a:lnTo>
                <a:lnTo>
                  <a:pt x="25057" y="30273"/>
                </a:lnTo>
                <a:lnTo>
                  <a:pt x="25875" y="30170"/>
                </a:lnTo>
                <a:lnTo>
                  <a:pt x="25466" y="28534"/>
                </a:lnTo>
                <a:lnTo>
                  <a:pt x="23830" y="27920"/>
                </a:lnTo>
                <a:close/>
                <a:moveTo>
                  <a:pt x="25875" y="30170"/>
                </a:moveTo>
                <a:lnTo>
                  <a:pt x="25875" y="30273"/>
                </a:lnTo>
                <a:lnTo>
                  <a:pt x="25977" y="30170"/>
                </a:lnTo>
                <a:close/>
                <a:moveTo>
                  <a:pt x="72102" y="30989"/>
                </a:moveTo>
                <a:lnTo>
                  <a:pt x="72146" y="31003"/>
                </a:lnTo>
                <a:lnTo>
                  <a:pt x="72146" y="31003"/>
                </a:lnTo>
                <a:lnTo>
                  <a:pt x="72205" y="30989"/>
                </a:lnTo>
                <a:close/>
                <a:moveTo>
                  <a:pt x="25568" y="31398"/>
                </a:moveTo>
                <a:lnTo>
                  <a:pt x="25364" y="31500"/>
                </a:lnTo>
                <a:lnTo>
                  <a:pt x="25364" y="31500"/>
                </a:lnTo>
                <a:lnTo>
                  <a:pt x="25466" y="31398"/>
                </a:lnTo>
                <a:close/>
                <a:moveTo>
                  <a:pt x="80386" y="31500"/>
                </a:moveTo>
                <a:lnTo>
                  <a:pt x="80386" y="31500"/>
                </a:lnTo>
                <a:lnTo>
                  <a:pt x="80386" y="31500"/>
                </a:lnTo>
                <a:close/>
                <a:moveTo>
                  <a:pt x="80693" y="27307"/>
                </a:moveTo>
                <a:lnTo>
                  <a:pt x="80182" y="27409"/>
                </a:lnTo>
                <a:lnTo>
                  <a:pt x="78136" y="29864"/>
                </a:lnTo>
                <a:lnTo>
                  <a:pt x="77625" y="29966"/>
                </a:lnTo>
                <a:lnTo>
                  <a:pt x="77318" y="30170"/>
                </a:lnTo>
                <a:lnTo>
                  <a:pt x="77420" y="30068"/>
                </a:lnTo>
                <a:lnTo>
                  <a:pt x="77011" y="30273"/>
                </a:lnTo>
                <a:lnTo>
                  <a:pt x="77727" y="30273"/>
                </a:lnTo>
                <a:lnTo>
                  <a:pt x="76705" y="30989"/>
                </a:lnTo>
                <a:lnTo>
                  <a:pt x="79466" y="30989"/>
                </a:lnTo>
                <a:lnTo>
                  <a:pt x="79159" y="31295"/>
                </a:lnTo>
                <a:lnTo>
                  <a:pt x="80284" y="31193"/>
                </a:lnTo>
                <a:lnTo>
                  <a:pt x="79261" y="32011"/>
                </a:lnTo>
                <a:lnTo>
                  <a:pt x="80489" y="31295"/>
                </a:lnTo>
                <a:lnTo>
                  <a:pt x="80386" y="31500"/>
                </a:lnTo>
                <a:lnTo>
                  <a:pt x="80795" y="30989"/>
                </a:lnTo>
                <a:lnTo>
                  <a:pt x="81000" y="31398"/>
                </a:lnTo>
                <a:lnTo>
                  <a:pt x="80591" y="32011"/>
                </a:lnTo>
                <a:lnTo>
                  <a:pt x="81102" y="31705"/>
                </a:lnTo>
                <a:lnTo>
                  <a:pt x="81000" y="32216"/>
                </a:lnTo>
                <a:lnTo>
                  <a:pt x="81000" y="32216"/>
                </a:lnTo>
                <a:lnTo>
                  <a:pt x="81409" y="32114"/>
                </a:lnTo>
                <a:lnTo>
                  <a:pt x="81920" y="31091"/>
                </a:lnTo>
                <a:lnTo>
                  <a:pt x="81511" y="31398"/>
                </a:lnTo>
                <a:lnTo>
                  <a:pt x="81920" y="30682"/>
                </a:lnTo>
                <a:lnTo>
                  <a:pt x="81205" y="31193"/>
                </a:lnTo>
                <a:lnTo>
                  <a:pt x="81205" y="31193"/>
                </a:lnTo>
                <a:lnTo>
                  <a:pt x="81307" y="30784"/>
                </a:lnTo>
                <a:lnTo>
                  <a:pt x="81102" y="30784"/>
                </a:lnTo>
                <a:lnTo>
                  <a:pt x="81920" y="30170"/>
                </a:lnTo>
                <a:lnTo>
                  <a:pt x="81920" y="30170"/>
                </a:lnTo>
                <a:lnTo>
                  <a:pt x="81000" y="30477"/>
                </a:lnTo>
                <a:lnTo>
                  <a:pt x="81409" y="30170"/>
                </a:lnTo>
                <a:lnTo>
                  <a:pt x="81205" y="30068"/>
                </a:lnTo>
                <a:lnTo>
                  <a:pt x="81307" y="29966"/>
                </a:lnTo>
                <a:lnTo>
                  <a:pt x="81102" y="30068"/>
                </a:lnTo>
                <a:lnTo>
                  <a:pt x="81716" y="29557"/>
                </a:lnTo>
                <a:lnTo>
                  <a:pt x="81000" y="29455"/>
                </a:lnTo>
                <a:lnTo>
                  <a:pt x="81102" y="29250"/>
                </a:lnTo>
                <a:lnTo>
                  <a:pt x="80284" y="29761"/>
                </a:lnTo>
                <a:lnTo>
                  <a:pt x="80489" y="29250"/>
                </a:lnTo>
                <a:lnTo>
                  <a:pt x="80489" y="29250"/>
                </a:lnTo>
                <a:lnTo>
                  <a:pt x="80284" y="29455"/>
                </a:lnTo>
                <a:lnTo>
                  <a:pt x="80386" y="29352"/>
                </a:lnTo>
                <a:lnTo>
                  <a:pt x="79773" y="29352"/>
                </a:lnTo>
                <a:lnTo>
                  <a:pt x="79977" y="29148"/>
                </a:lnTo>
                <a:lnTo>
                  <a:pt x="79773" y="29250"/>
                </a:lnTo>
                <a:lnTo>
                  <a:pt x="80386" y="28841"/>
                </a:lnTo>
                <a:lnTo>
                  <a:pt x="79261" y="29250"/>
                </a:lnTo>
                <a:lnTo>
                  <a:pt x="80489" y="27716"/>
                </a:lnTo>
                <a:lnTo>
                  <a:pt x="80591" y="27511"/>
                </a:lnTo>
                <a:lnTo>
                  <a:pt x="80898" y="27307"/>
                </a:lnTo>
                <a:close/>
                <a:moveTo>
                  <a:pt x="239523" y="32216"/>
                </a:moveTo>
                <a:lnTo>
                  <a:pt x="240239" y="32830"/>
                </a:lnTo>
                <a:lnTo>
                  <a:pt x="239727" y="32318"/>
                </a:lnTo>
                <a:lnTo>
                  <a:pt x="239523" y="32216"/>
                </a:lnTo>
                <a:close/>
                <a:moveTo>
                  <a:pt x="232875" y="24443"/>
                </a:moveTo>
                <a:lnTo>
                  <a:pt x="232773" y="24648"/>
                </a:lnTo>
                <a:lnTo>
                  <a:pt x="233591" y="25159"/>
                </a:lnTo>
                <a:lnTo>
                  <a:pt x="233489" y="25261"/>
                </a:lnTo>
                <a:lnTo>
                  <a:pt x="233386" y="25364"/>
                </a:lnTo>
                <a:lnTo>
                  <a:pt x="234511" y="27102"/>
                </a:lnTo>
                <a:lnTo>
                  <a:pt x="239216" y="32932"/>
                </a:lnTo>
                <a:lnTo>
                  <a:pt x="239114" y="32114"/>
                </a:lnTo>
                <a:lnTo>
                  <a:pt x="239523" y="32216"/>
                </a:lnTo>
                <a:lnTo>
                  <a:pt x="239523" y="32216"/>
                </a:lnTo>
                <a:lnTo>
                  <a:pt x="238193" y="31091"/>
                </a:lnTo>
                <a:lnTo>
                  <a:pt x="237784" y="29557"/>
                </a:lnTo>
                <a:lnTo>
                  <a:pt x="239318" y="30170"/>
                </a:lnTo>
                <a:lnTo>
                  <a:pt x="232875" y="24443"/>
                </a:lnTo>
                <a:close/>
                <a:moveTo>
                  <a:pt x="244841" y="33341"/>
                </a:moveTo>
                <a:lnTo>
                  <a:pt x="244330" y="33443"/>
                </a:lnTo>
                <a:lnTo>
                  <a:pt x="244432" y="33648"/>
                </a:lnTo>
                <a:lnTo>
                  <a:pt x="244125" y="34364"/>
                </a:lnTo>
                <a:lnTo>
                  <a:pt x="244125" y="34466"/>
                </a:lnTo>
                <a:lnTo>
                  <a:pt x="244330" y="33955"/>
                </a:lnTo>
                <a:lnTo>
                  <a:pt x="245045" y="33545"/>
                </a:lnTo>
                <a:lnTo>
                  <a:pt x="244841" y="33341"/>
                </a:lnTo>
                <a:close/>
                <a:moveTo>
                  <a:pt x="243409" y="34466"/>
                </a:moveTo>
                <a:lnTo>
                  <a:pt x="243409" y="35080"/>
                </a:lnTo>
                <a:lnTo>
                  <a:pt x="243614" y="35284"/>
                </a:lnTo>
                <a:lnTo>
                  <a:pt x="243920" y="34466"/>
                </a:lnTo>
                <a:close/>
                <a:moveTo>
                  <a:pt x="54102" y="29864"/>
                </a:moveTo>
                <a:lnTo>
                  <a:pt x="56352" y="30886"/>
                </a:lnTo>
                <a:lnTo>
                  <a:pt x="56045" y="31193"/>
                </a:lnTo>
                <a:lnTo>
                  <a:pt x="56250" y="31602"/>
                </a:lnTo>
                <a:lnTo>
                  <a:pt x="56045" y="31807"/>
                </a:lnTo>
                <a:lnTo>
                  <a:pt x="56250" y="32011"/>
                </a:lnTo>
                <a:lnTo>
                  <a:pt x="56045" y="32114"/>
                </a:lnTo>
                <a:lnTo>
                  <a:pt x="56148" y="32114"/>
                </a:lnTo>
                <a:lnTo>
                  <a:pt x="55943" y="32318"/>
                </a:lnTo>
                <a:lnTo>
                  <a:pt x="58193" y="32727"/>
                </a:lnTo>
                <a:lnTo>
                  <a:pt x="58091" y="32830"/>
                </a:lnTo>
                <a:lnTo>
                  <a:pt x="58500" y="32830"/>
                </a:lnTo>
                <a:lnTo>
                  <a:pt x="58500" y="32932"/>
                </a:lnTo>
                <a:lnTo>
                  <a:pt x="58909" y="33239"/>
                </a:lnTo>
                <a:lnTo>
                  <a:pt x="59114" y="34057"/>
                </a:lnTo>
                <a:lnTo>
                  <a:pt x="59216" y="34057"/>
                </a:lnTo>
                <a:lnTo>
                  <a:pt x="59216" y="34159"/>
                </a:lnTo>
                <a:lnTo>
                  <a:pt x="59011" y="34057"/>
                </a:lnTo>
                <a:lnTo>
                  <a:pt x="58807" y="34364"/>
                </a:lnTo>
                <a:lnTo>
                  <a:pt x="58091" y="34261"/>
                </a:lnTo>
                <a:lnTo>
                  <a:pt x="57989" y="34159"/>
                </a:lnTo>
                <a:lnTo>
                  <a:pt x="58193" y="33955"/>
                </a:lnTo>
                <a:lnTo>
                  <a:pt x="58091" y="33955"/>
                </a:lnTo>
                <a:lnTo>
                  <a:pt x="58091" y="33648"/>
                </a:lnTo>
                <a:lnTo>
                  <a:pt x="57682" y="33648"/>
                </a:lnTo>
                <a:lnTo>
                  <a:pt x="56250" y="35898"/>
                </a:lnTo>
                <a:lnTo>
                  <a:pt x="56045" y="34875"/>
                </a:lnTo>
                <a:lnTo>
                  <a:pt x="55330" y="35182"/>
                </a:lnTo>
                <a:lnTo>
                  <a:pt x="55330" y="35182"/>
                </a:lnTo>
                <a:lnTo>
                  <a:pt x="56352" y="33750"/>
                </a:lnTo>
                <a:lnTo>
                  <a:pt x="56250" y="33443"/>
                </a:lnTo>
                <a:lnTo>
                  <a:pt x="55330" y="33136"/>
                </a:lnTo>
                <a:lnTo>
                  <a:pt x="54409" y="34159"/>
                </a:lnTo>
                <a:lnTo>
                  <a:pt x="54614" y="33648"/>
                </a:lnTo>
                <a:lnTo>
                  <a:pt x="52568" y="36818"/>
                </a:lnTo>
                <a:lnTo>
                  <a:pt x="51545" y="37125"/>
                </a:lnTo>
                <a:lnTo>
                  <a:pt x="52773" y="34364"/>
                </a:lnTo>
                <a:lnTo>
                  <a:pt x="52364" y="34364"/>
                </a:lnTo>
                <a:lnTo>
                  <a:pt x="53693" y="32932"/>
                </a:lnTo>
                <a:lnTo>
                  <a:pt x="53693" y="33136"/>
                </a:lnTo>
                <a:lnTo>
                  <a:pt x="54102" y="32932"/>
                </a:lnTo>
                <a:lnTo>
                  <a:pt x="53898" y="33239"/>
                </a:lnTo>
                <a:lnTo>
                  <a:pt x="53898" y="33239"/>
                </a:lnTo>
                <a:lnTo>
                  <a:pt x="55125" y="32727"/>
                </a:lnTo>
                <a:lnTo>
                  <a:pt x="55534" y="32932"/>
                </a:lnTo>
                <a:lnTo>
                  <a:pt x="55636" y="32830"/>
                </a:lnTo>
                <a:lnTo>
                  <a:pt x="56250" y="32830"/>
                </a:lnTo>
                <a:lnTo>
                  <a:pt x="55534" y="32318"/>
                </a:lnTo>
                <a:lnTo>
                  <a:pt x="55739" y="32114"/>
                </a:lnTo>
                <a:lnTo>
                  <a:pt x="53693" y="32318"/>
                </a:lnTo>
                <a:lnTo>
                  <a:pt x="53591" y="32011"/>
                </a:lnTo>
                <a:lnTo>
                  <a:pt x="52977" y="32011"/>
                </a:lnTo>
                <a:lnTo>
                  <a:pt x="52977" y="31602"/>
                </a:lnTo>
                <a:lnTo>
                  <a:pt x="50830" y="32216"/>
                </a:lnTo>
                <a:lnTo>
                  <a:pt x="50830" y="31909"/>
                </a:lnTo>
                <a:lnTo>
                  <a:pt x="50011" y="32011"/>
                </a:lnTo>
                <a:lnTo>
                  <a:pt x="53489" y="30273"/>
                </a:lnTo>
                <a:lnTo>
                  <a:pt x="53489" y="30273"/>
                </a:lnTo>
                <a:lnTo>
                  <a:pt x="53693" y="30068"/>
                </a:lnTo>
                <a:lnTo>
                  <a:pt x="53898" y="30068"/>
                </a:lnTo>
                <a:lnTo>
                  <a:pt x="53591" y="30375"/>
                </a:lnTo>
                <a:lnTo>
                  <a:pt x="54102" y="30068"/>
                </a:lnTo>
                <a:lnTo>
                  <a:pt x="54102" y="29864"/>
                </a:lnTo>
                <a:close/>
                <a:moveTo>
                  <a:pt x="131932" y="36000"/>
                </a:moveTo>
                <a:lnTo>
                  <a:pt x="131830" y="36205"/>
                </a:lnTo>
                <a:lnTo>
                  <a:pt x="131216" y="36511"/>
                </a:lnTo>
                <a:lnTo>
                  <a:pt x="131318" y="36614"/>
                </a:lnTo>
                <a:lnTo>
                  <a:pt x="131318" y="37023"/>
                </a:lnTo>
                <a:lnTo>
                  <a:pt x="131830" y="37432"/>
                </a:lnTo>
                <a:lnTo>
                  <a:pt x="131932" y="36000"/>
                </a:lnTo>
                <a:close/>
                <a:moveTo>
                  <a:pt x="239216" y="33443"/>
                </a:moveTo>
                <a:lnTo>
                  <a:pt x="240341" y="35693"/>
                </a:lnTo>
                <a:lnTo>
                  <a:pt x="239625" y="35591"/>
                </a:lnTo>
                <a:lnTo>
                  <a:pt x="239625" y="36205"/>
                </a:lnTo>
                <a:lnTo>
                  <a:pt x="240750" y="37432"/>
                </a:lnTo>
                <a:lnTo>
                  <a:pt x="240750" y="37125"/>
                </a:lnTo>
                <a:lnTo>
                  <a:pt x="241159" y="37125"/>
                </a:lnTo>
                <a:lnTo>
                  <a:pt x="240239" y="36614"/>
                </a:lnTo>
                <a:lnTo>
                  <a:pt x="240341" y="36307"/>
                </a:lnTo>
                <a:lnTo>
                  <a:pt x="240750" y="36511"/>
                </a:lnTo>
                <a:lnTo>
                  <a:pt x="241364" y="36409"/>
                </a:lnTo>
                <a:lnTo>
                  <a:pt x="242795" y="36920"/>
                </a:lnTo>
                <a:lnTo>
                  <a:pt x="242693" y="36409"/>
                </a:lnTo>
                <a:lnTo>
                  <a:pt x="244023" y="35489"/>
                </a:lnTo>
                <a:lnTo>
                  <a:pt x="243716" y="35591"/>
                </a:lnTo>
                <a:lnTo>
                  <a:pt x="243205" y="35284"/>
                </a:lnTo>
                <a:lnTo>
                  <a:pt x="242898" y="34568"/>
                </a:lnTo>
                <a:lnTo>
                  <a:pt x="242284" y="34875"/>
                </a:lnTo>
                <a:lnTo>
                  <a:pt x="239216" y="33443"/>
                </a:lnTo>
                <a:close/>
                <a:moveTo>
                  <a:pt x="143693" y="38659"/>
                </a:moveTo>
                <a:lnTo>
                  <a:pt x="144000" y="38864"/>
                </a:lnTo>
                <a:lnTo>
                  <a:pt x="143740" y="38678"/>
                </a:lnTo>
                <a:lnTo>
                  <a:pt x="143740" y="38678"/>
                </a:lnTo>
                <a:lnTo>
                  <a:pt x="143693" y="38659"/>
                </a:lnTo>
                <a:close/>
                <a:moveTo>
                  <a:pt x="155250" y="31602"/>
                </a:moveTo>
                <a:lnTo>
                  <a:pt x="155148" y="31705"/>
                </a:lnTo>
                <a:lnTo>
                  <a:pt x="155659" y="31705"/>
                </a:lnTo>
                <a:lnTo>
                  <a:pt x="155148" y="32011"/>
                </a:lnTo>
                <a:lnTo>
                  <a:pt x="155148" y="32216"/>
                </a:lnTo>
                <a:lnTo>
                  <a:pt x="154636" y="32216"/>
                </a:lnTo>
                <a:lnTo>
                  <a:pt x="155250" y="32727"/>
                </a:lnTo>
                <a:lnTo>
                  <a:pt x="154943" y="32932"/>
                </a:lnTo>
                <a:lnTo>
                  <a:pt x="154739" y="33341"/>
                </a:lnTo>
                <a:lnTo>
                  <a:pt x="154023" y="33443"/>
                </a:lnTo>
                <a:lnTo>
                  <a:pt x="154125" y="33545"/>
                </a:lnTo>
                <a:lnTo>
                  <a:pt x="153920" y="33648"/>
                </a:lnTo>
                <a:lnTo>
                  <a:pt x="158318" y="36205"/>
                </a:lnTo>
                <a:lnTo>
                  <a:pt x="158318" y="37636"/>
                </a:lnTo>
                <a:lnTo>
                  <a:pt x="148398" y="37636"/>
                </a:lnTo>
                <a:lnTo>
                  <a:pt x="149011" y="38148"/>
                </a:lnTo>
                <a:lnTo>
                  <a:pt x="148193" y="38352"/>
                </a:lnTo>
                <a:lnTo>
                  <a:pt x="148398" y="38455"/>
                </a:lnTo>
                <a:lnTo>
                  <a:pt x="147477" y="38557"/>
                </a:lnTo>
                <a:lnTo>
                  <a:pt x="147273" y="38455"/>
                </a:lnTo>
                <a:lnTo>
                  <a:pt x="147273" y="38455"/>
                </a:lnTo>
                <a:lnTo>
                  <a:pt x="147375" y="38557"/>
                </a:lnTo>
                <a:lnTo>
                  <a:pt x="146761" y="38455"/>
                </a:lnTo>
                <a:lnTo>
                  <a:pt x="146045" y="38864"/>
                </a:lnTo>
                <a:lnTo>
                  <a:pt x="146045" y="38864"/>
                </a:lnTo>
                <a:lnTo>
                  <a:pt x="147580" y="37841"/>
                </a:lnTo>
                <a:lnTo>
                  <a:pt x="148091" y="37943"/>
                </a:lnTo>
                <a:lnTo>
                  <a:pt x="148091" y="37943"/>
                </a:lnTo>
                <a:lnTo>
                  <a:pt x="146864" y="36409"/>
                </a:lnTo>
                <a:lnTo>
                  <a:pt x="147682" y="34364"/>
                </a:lnTo>
                <a:lnTo>
                  <a:pt x="147886" y="33955"/>
                </a:lnTo>
                <a:lnTo>
                  <a:pt x="147886" y="34159"/>
                </a:lnTo>
                <a:lnTo>
                  <a:pt x="148295" y="33545"/>
                </a:lnTo>
                <a:lnTo>
                  <a:pt x="148193" y="33239"/>
                </a:lnTo>
                <a:lnTo>
                  <a:pt x="149523" y="32011"/>
                </a:lnTo>
                <a:lnTo>
                  <a:pt x="149830" y="32114"/>
                </a:lnTo>
                <a:lnTo>
                  <a:pt x="149625" y="31602"/>
                </a:lnTo>
                <a:lnTo>
                  <a:pt x="150443" y="32216"/>
                </a:lnTo>
                <a:lnTo>
                  <a:pt x="149625" y="32318"/>
                </a:lnTo>
                <a:lnTo>
                  <a:pt x="150341" y="32727"/>
                </a:lnTo>
                <a:lnTo>
                  <a:pt x="151159" y="32727"/>
                </a:lnTo>
                <a:lnTo>
                  <a:pt x="151261" y="33034"/>
                </a:lnTo>
                <a:lnTo>
                  <a:pt x="150545" y="33443"/>
                </a:lnTo>
                <a:lnTo>
                  <a:pt x="151466" y="33852"/>
                </a:lnTo>
                <a:lnTo>
                  <a:pt x="151466" y="34364"/>
                </a:lnTo>
                <a:lnTo>
                  <a:pt x="152080" y="34364"/>
                </a:lnTo>
                <a:lnTo>
                  <a:pt x="153102" y="33750"/>
                </a:lnTo>
                <a:lnTo>
                  <a:pt x="153614" y="33852"/>
                </a:lnTo>
                <a:lnTo>
                  <a:pt x="153818" y="33443"/>
                </a:lnTo>
                <a:lnTo>
                  <a:pt x="152795" y="33443"/>
                </a:lnTo>
                <a:lnTo>
                  <a:pt x="152386" y="32830"/>
                </a:lnTo>
                <a:lnTo>
                  <a:pt x="152591" y="32420"/>
                </a:lnTo>
                <a:lnTo>
                  <a:pt x="152489" y="32727"/>
                </a:lnTo>
                <a:lnTo>
                  <a:pt x="152489" y="32727"/>
                </a:lnTo>
                <a:lnTo>
                  <a:pt x="155250" y="31602"/>
                </a:lnTo>
                <a:close/>
                <a:moveTo>
                  <a:pt x="144000" y="38864"/>
                </a:moveTo>
                <a:lnTo>
                  <a:pt x="144000" y="38864"/>
                </a:lnTo>
                <a:lnTo>
                  <a:pt x="144000" y="38864"/>
                </a:lnTo>
                <a:close/>
                <a:moveTo>
                  <a:pt x="144000" y="38864"/>
                </a:moveTo>
                <a:lnTo>
                  <a:pt x="144000" y="38864"/>
                </a:lnTo>
                <a:lnTo>
                  <a:pt x="144000" y="38864"/>
                </a:lnTo>
                <a:close/>
                <a:moveTo>
                  <a:pt x="131011" y="37943"/>
                </a:moveTo>
                <a:lnTo>
                  <a:pt x="131011" y="38250"/>
                </a:lnTo>
                <a:lnTo>
                  <a:pt x="131216" y="39580"/>
                </a:lnTo>
                <a:lnTo>
                  <a:pt x="132136" y="39682"/>
                </a:lnTo>
                <a:lnTo>
                  <a:pt x="132136" y="37943"/>
                </a:lnTo>
                <a:close/>
                <a:moveTo>
                  <a:pt x="165580" y="31807"/>
                </a:moveTo>
                <a:lnTo>
                  <a:pt x="166091" y="32011"/>
                </a:lnTo>
                <a:lnTo>
                  <a:pt x="166295" y="31909"/>
                </a:lnTo>
                <a:lnTo>
                  <a:pt x="166705" y="31909"/>
                </a:lnTo>
                <a:lnTo>
                  <a:pt x="167420" y="33545"/>
                </a:lnTo>
                <a:lnTo>
                  <a:pt x="165886" y="33545"/>
                </a:lnTo>
                <a:lnTo>
                  <a:pt x="166193" y="34364"/>
                </a:lnTo>
                <a:lnTo>
                  <a:pt x="165273" y="34568"/>
                </a:lnTo>
                <a:lnTo>
                  <a:pt x="165682" y="34670"/>
                </a:lnTo>
                <a:lnTo>
                  <a:pt x="166398" y="35693"/>
                </a:lnTo>
                <a:lnTo>
                  <a:pt x="166705" y="35795"/>
                </a:lnTo>
                <a:lnTo>
                  <a:pt x="166909" y="36000"/>
                </a:lnTo>
                <a:lnTo>
                  <a:pt x="167420" y="36102"/>
                </a:lnTo>
                <a:lnTo>
                  <a:pt x="168136" y="37739"/>
                </a:lnTo>
                <a:lnTo>
                  <a:pt x="168136" y="36818"/>
                </a:lnTo>
                <a:lnTo>
                  <a:pt x="169670" y="37841"/>
                </a:lnTo>
                <a:lnTo>
                  <a:pt x="169466" y="38250"/>
                </a:lnTo>
                <a:lnTo>
                  <a:pt x="168239" y="37841"/>
                </a:lnTo>
                <a:lnTo>
                  <a:pt x="168648" y="39068"/>
                </a:lnTo>
                <a:lnTo>
                  <a:pt x="168955" y="38864"/>
                </a:lnTo>
                <a:lnTo>
                  <a:pt x="169159" y="39273"/>
                </a:lnTo>
                <a:lnTo>
                  <a:pt x="168852" y="39273"/>
                </a:lnTo>
                <a:lnTo>
                  <a:pt x="168852" y="39580"/>
                </a:lnTo>
                <a:lnTo>
                  <a:pt x="169261" y="39682"/>
                </a:lnTo>
                <a:lnTo>
                  <a:pt x="169773" y="42034"/>
                </a:lnTo>
                <a:lnTo>
                  <a:pt x="169977" y="42034"/>
                </a:lnTo>
                <a:lnTo>
                  <a:pt x="169773" y="42136"/>
                </a:lnTo>
                <a:lnTo>
                  <a:pt x="169773" y="42034"/>
                </a:lnTo>
                <a:lnTo>
                  <a:pt x="167420" y="42136"/>
                </a:lnTo>
                <a:lnTo>
                  <a:pt x="165580" y="41114"/>
                </a:lnTo>
                <a:lnTo>
                  <a:pt x="165375" y="39682"/>
                </a:lnTo>
                <a:lnTo>
                  <a:pt x="165375" y="39682"/>
                </a:lnTo>
                <a:lnTo>
                  <a:pt x="165477" y="39886"/>
                </a:lnTo>
                <a:lnTo>
                  <a:pt x="166295" y="38659"/>
                </a:lnTo>
                <a:lnTo>
                  <a:pt x="163227" y="35693"/>
                </a:lnTo>
                <a:lnTo>
                  <a:pt x="163227" y="35080"/>
                </a:lnTo>
                <a:lnTo>
                  <a:pt x="163125" y="35386"/>
                </a:lnTo>
                <a:lnTo>
                  <a:pt x="162307" y="34261"/>
                </a:lnTo>
                <a:lnTo>
                  <a:pt x="162409" y="34057"/>
                </a:lnTo>
                <a:lnTo>
                  <a:pt x="162511" y="34057"/>
                </a:lnTo>
                <a:lnTo>
                  <a:pt x="162614" y="33136"/>
                </a:lnTo>
                <a:lnTo>
                  <a:pt x="162818" y="33239"/>
                </a:lnTo>
                <a:lnTo>
                  <a:pt x="163636" y="32932"/>
                </a:lnTo>
                <a:lnTo>
                  <a:pt x="163534" y="32727"/>
                </a:lnTo>
                <a:lnTo>
                  <a:pt x="163943" y="32523"/>
                </a:lnTo>
                <a:lnTo>
                  <a:pt x="164045" y="32420"/>
                </a:lnTo>
                <a:lnTo>
                  <a:pt x="163943" y="32318"/>
                </a:lnTo>
                <a:lnTo>
                  <a:pt x="165580" y="31807"/>
                </a:lnTo>
                <a:close/>
                <a:moveTo>
                  <a:pt x="137352" y="40602"/>
                </a:moveTo>
                <a:lnTo>
                  <a:pt x="135511" y="40807"/>
                </a:lnTo>
                <a:lnTo>
                  <a:pt x="134898" y="40705"/>
                </a:lnTo>
                <a:lnTo>
                  <a:pt x="137045" y="42239"/>
                </a:lnTo>
                <a:lnTo>
                  <a:pt x="137148" y="41932"/>
                </a:lnTo>
                <a:lnTo>
                  <a:pt x="137045" y="41625"/>
                </a:lnTo>
                <a:lnTo>
                  <a:pt x="137352" y="40602"/>
                </a:lnTo>
                <a:close/>
                <a:moveTo>
                  <a:pt x="146659" y="43670"/>
                </a:moveTo>
                <a:lnTo>
                  <a:pt x="146148" y="43875"/>
                </a:lnTo>
                <a:lnTo>
                  <a:pt x="146250" y="43875"/>
                </a:lnTo>
                <a:lnTo>
                  <a:pt x="146659" y="43670"/>
                </a:lnTo>
                <a:close/>
                <a:moveTo>
                  <a:pt x="144409" y="43364"/>
                </a:moveTo>
                <a:lnTo>
                  <a:pt x="144307" y="43466"/>
                </a:lnTo>
                <a:lnTo>
                  <a:pt x="144307" y="43773"/>
                </a:lnTo>
                <a:lnTo>
                  <a:pt x="145330" y="44080"/>
                </a:lnTo>
                <a:lnTo>
                  <a:pt x="146148" y="43875"/>
                </a:lnTo>
                <a:lnTo>
                  <a:pt x="146045" y="43670"/>
                </a:lnTo>
                <a:lnTo>
                  <a:pt x="144716" y="43568"/>
                </a:lnTo>
                <a:lnTo>
                  <a:pt x="144818" y="43466"/>
                </a:lnTo>
                <a:lnTo>
                  <a:pt x="144409" y="43364"/>
                </a:lnTo>
                <a:close/>
                <a:moveTo>
                  <a:pt x="153614" y="43364"/>
                </a:moveTo>
                <a:lnTo>
                  <a:pt x="151773" y="43977"/>
                </a:lnTo>
                <a:lnTo>
                  <a:pt x="152489" y="44489"/>
                </a:lnTo>
                <a:lnTo>
                  <a:pt x="153307" y="44080"/>
                </a:lnTo>
                <a:lnTo>
                  <a:pt x="153614" y="43466"/>
                </a:lnTo>
                <a:lnTo>
                  <a:pt x="153614" y="43364"/>
                </a:lnTo>
                <a:close/>
                <a:moveTo>
                  <a:pt x="241568" y="37534"/>
                </a:moveTo>
                <a:lnTo>
                  <a:pt x="241261" y="37636"/>
                </a:lnTo>
                <a:lnTo>
                  <a:pt x="241670" y="37739"/>
                </a:lnTo>
                <a:lnTo>
                  <a:pt x="241466" y="38045"/>
                </a:lnTo>
                <a:lnTo>
                  <a:pt x="240955" y="37636"/>
                </a:lnTo>
                <a:lnTo>
                  <a:pt x="241057" y="37943"/>
                </a:lnTo>
                <a:lnTo>
                  <a:pt x="240955" y="38148"/>
                </a:lnTo>
                <a:lnTo>
                  <a:pt x="241261" y="38864"/>
                </a:lnTo>
                <a:lnTo>
                  <a:pt x="241159" y="38864"/>
                </a:lnTo>
                <a:lnTo>
                  <a:pt x="241875" y="40807"/>
                </a:lnTo>
                <a:lnTo>
                  <a:pt x="241670" y="41114"/>
                </a:lnTo>
                <a:lnTo>
                  <a:pt x="241466" y="41727"/>
                </a:lnTo>
                <a:lnTo>
                  <a:pt x="240955" y="42136"/>
                </a:lnTo>
                <a:lnTo>
                  <a:pt x="240443" y="41932"/>
                </a:lnTo>
                <a:lnTo>
                  <a:pt x="240545" y="41420"/>
                </a:lnTo>
                <a:lnTo>
                  <a:pt x="240545" y="41420"/>
                </a:lnTo>
                <a:lnTo>
                  <a:pt x="240136" y="41727"/>
                </a:lnTo>
                <a:lnTo>
                  <a:pt x="240341" y="43261"/>
                </a:lnTo>
                <a:lnTo>
                  <a:pt x="239727" y="43466"/>
                </a:lnTo>
                <a:lnTo>
                  <a:pt x="239420" y="43364"/>
                </a:lnTo>
                <a:lnTo>
                  <a:pt x="237477" y="43977"/>
                </a:lnTo>
                <a:lnTo>
                  <a:pt x="236761" y="45102"/>
                </a:lnTo>
                <a:lnTo>
                  <a:pt x="237886" y="45205"/>
                </a:lnTo>
                <a:lnTo>
                  <a:pt x="237784" y="44795"/>
                </a:lnTo>
                <a:lnTo>
                  <a:pt x="240341" y="44489"/>
                </a:lnTo>
                <a:lnTo>
                  <a:pt x="240239" y="44795"/>
                </a:lnTo>
                <a:lnTo>
                  <a:pt x="240955" y="45614"/>
                </a:lnTo>
                <a:lnTo>
                  <a:pt x="241670" y="44795"/>
                </a:lnTo>
                <a:lnTo>
                  <a:pt x="241261" y="44080"/>
                </a:lnTo>
                <a:lnTo>
                  <a:pt x="241568" y="44386"/>
                </a:lnTo>
                <a:lnTo>
                  <a:pt x="241568" y="44182"/>
                </a:lnTo>
                <a:lnTo>
                  <a:pt x="241670" y="44489"/>
                </a:lnTo>
                <a:lnTo>
                  <a:pt x="242693" y="44489"/>
                </a:lnTo>
                <a:lnTo>
                  <a:pt x="243102" y="43977"/>
                </a:lnTo>
                <a:lnTo>
                  <a:pt x="243307" y="43977"/>
                </a:lnTo>
                <a:lnTo>
                  <a:pt x="243409" y="43773"/>
                </a:lnTo>
                <a:lnTo>
                  <a:pt x="243614" y="43773"/>
                </a:lnTo>
                <a:lnTo>
                  <a:pt x="243511" y="43364"/>
                </a:lnTo>
                <a:lnTo>
                  <a:pt x="243818" y="43466"/>
                </a:lnTo>
                <a:lnTo>
                  <a:pt x="243818" y="43773"/>
                </a:lnTo>
                <a:lnTo>
                  <a:pt x="244023" y="44182"/>
                </a:lnTo>
                <a:lnTo>
                  <a:pt x="244432" y="43261"/>
                </a:lnTo>
                <a:lnTo>
                  <a:pt x="244023" y="42852"/>
                </a:lnTo>
                <a:lnTo>
                  <a:pt x="243205" y="40602"/>
                </a:lnTo>
                <a:lnTo>
                  <a:pt x="243511" y="40500"/>
                </a:lnTo>
                <a:lnTo>
                  <a:pt x="243409" y="39886"/>
                </a:lnTo>
                <a:lnTo>
                  <a:pt x="243409" y="39784"/>
                </a:lnTo>
                <a:lnTo>
                  <a:pt x="241568" y="37534"/>
                </a:lnTo>
                <a:close/>
                <a:moveTo>
                  <a:pt x="238909" y="44795"/>
                </a:moveTo>
                <a:lnTo>
                  <a:pt x="238807" y="45102"/>
                </a:lnTo>
                <a:lnTo>
                  <a:pt x="238398" y="45000"/>
                </a:lnTo>
                <a:lnTo>
                  <a:pt x="238295" y="45307"/>
                </a:lnTo>
                <a:lnTo>
                  <a:pt x="237989" y="45716"/>
                </a:lnTo>
                <a:lnTo>
                  <a:pt x="238398" y="45920"/>
                </a:lnTo>
                <a:lnTo>
                  <a:pt x="238705" y="46330"/>
                </a:lnTo>
                <a:lnTo>
                  <a:pt x="239523" y="45614"/>
                </a:lnTo>
                <a:lnTo>
                  <a:pt x="239830" y="45818"/>
                </a:lnTo>
                <a:lnTo>
                  <a:pt x="240034" y="45307"/>
                </a:lnTo>
                <a:lnTo>
                  <a:pt x="239625" y="44795"/>
                </a:lnTo>
                <a:close/>
                <a:moveTo>
                  <a:pt x="151875" y="47659"/>
                </a:moveTo>
                <a:lnTo>
                  <a:pt x="151773" y="47761"/>
                </a:lnTo>
                <a:lnTo>
                  <a:pt x="152080" y="47864"/>
                </a:lnTo>
                <a:lnTo>
                  <a:pt x="151875" y="47659"/>
                </a:lnTo>
                <a:close/>
                <a:moveTo>
                  <a:pt x="236455" y="45307"/>
                </a:moveTo>
                <a:lnTo>
                  <a:pt x="236045" y="45614"/>
                </a:lnTo>
                <a:lnTo>
                  <a:pt x="236045" y="45818"/>
                </a:lnTo>
                <a:lnTo>
                  <a:pt x="235943" y="45716"/>
                </a:lnTo>
                <a:lnTo>
                  <a:pt x="236352" y="46227"/>
                </a:lnTo>
                <a:lnTo>
                  <a:pt x="236045" y="46023"/>
                </a:lnTo>
                <a:lnTo>
                  <a:pt x="236352" y="46534"/>
                </a:lnTo>
                <a:lnTo>
                  <a:pt x="236659" y="46227"/>
                </a:lnTo>
                <a:lnTo>
                  <a:pt x="236455" y="46023"/>
                </a:lnTo>
                <a:lnTo>
                  <a:pt x="236659" y="46125"/>
                </a:lnTo>
                <a:lnTo>
                  <a:pt x="236966" y="46534"/>
                </a:lnTo>
                <a:lnTo>
                  <a:pt x="237068" y="47761"/>
                </a:lnTo>
                <a:lnTo>
                  <a:pt x="237580" y="47966"/>
                </a:lnTo>
                <a:lnTo>
                  <a:pt x="237580" y="47455"/>
                </a:lnTo>
                <a:lnTo>
                  <a:pt x="237784" y="48170"/>
                </a:lnTo>
                <a:lnTo>
                  <a:pt x="237886" y="47966"/>
                </a:lnTo>
                <a:lnTo>
                  <a:pt x="237886" y="47761"/>
                </a:lnTo>
                <a:lnTo>
                  <a:pt x="238193" y="47761"/>
                </a:lnTo>
                <a:lnTo>
                  <a:pt x="237886" y="45818"/>
                </a:lnTo>
                <a:lnTo>
                  <a:pt x="237580" y="45818"/>
                </a:lnTo>
                <a:lnTo>
                  <a:pt x="237477" y="45409"/>
                </a:lnTo>
                <a:lnTo>
                  <a:pt x="237273" y="45511"/>
                </a:lnTo>
                <a:lnTo>
                  <a:pt x="236864" y="45307"/>
                </a:lnTo>
                <a:close/>
                <a:moveTo>
                  <a:pt x="49602" y="49398"/>
                </a:moveTo>
                <a:lnTo>
                  <a:pt x="49705" y="49500"/>
                </a:lnTo>
                <a:lnTo>
                  <a:pt x="49655" y="49401"/>
                </a:lnTo>
                <a:lnTo>
                  <a:pt x="49655" y="49401"/>
                </a:lnTo>
                <a:lnTo>
                  <a:pt x="49602" y="49398"/>
                </a:lnTo>
                <a:close/>
                <a:moveTo>
                  <a:pt x="53489" y="53386"/>
                </a:moveTo>
                <a:lnTo>
                  <a:pt x="53485" y="53390"/>
                </a:lnTo>
                <a:lnTo>
                  <a:pt x="53485" y="53390"/>
                </a:lnTo>
                <a:lnTo>
                  <a:pt x="53489" y="53489"/>
                </a:lnTo>
                <a:lnTo>
                  <a:pt x="53489" y="53386"/>
                </a:lnTo>
                <a:close/>
                <a:moveTo>
                  <a:pt x="231648" y="54102"/>
                </a:moveTo>
                <a:lnTo>
                  <a:pt x="231239" y="54205"/>
                </a:lnTo>
                <a:lnTo>
                  <a:pt x="230625" y="55739"/>
                </a:lnTo>
                <a:lnTo>
                  <a:pt x="231648" y="57477"/>
                </a:lnTo>
                <a:lnTo>
                  <a:pt x="231852" y="54511"/>
                </a:lnTo>
                <a:lnTo>
                  <a:pt x="231648" y="54102"/>
                </a:lnTo>
                <a:close/>
                <a:moveTo>
                  <a:pt x="46432" y="57886"/>
                </a:moveTo>
                <a:lnTo>
                  <a:pt x="46432" y="57989"/>
                </a:lnTo>
                <a:lnTo>
                  <a:pt x="46636" y="57886"/>
                </a:lnTo>
                <a:close/>
                <a:moveTo>
                  <a:pt x="176216" y="59114"/>
                </a:moveTo>
                <a:lnTo>
                  <a:pt x="176216" y="59114"/>
                </a:lnTo>
                <a:lnTo>
                  <a:pt x="176216" y="59114"/>
                </a:lnTo>
                <a:close/>
                <a:moveTo>
                  <a:pt x="52057" y="56250"/>
                </a:moveTo>
                <a:lnTo>
                  <a:pt x="49193" y="57170"/>
                </a:lnTo>
                <a:lnTo>
                  <a:pt x="49091" y="57375"/>
                </a:lnTo>
                <a:lnTo>
                  <a:pt x="48682" y="57580"/>
                </a:lnTo>
                <a:lnTo>
                  <a:pt x="48989" y="57477"/>
                </a:lnTo>
                <a:lnTo>
                  <a:pt x="48989" y="57682"/>
                </a:lnTo>
                <a:lnTo>
                  <a:pt x="51443" y="56761"/>
                </a:lnTo>
                <a:lnTo>
                  <a:pt x="51443" y="56761"/>
                </a:lnTo>
                <a:lnTo>
                  <a:pt x="51239" y="56966"/>
                </a:lnTo>
                <a:lnTo>
                  <a:pt x="54205" y="57886"/>
                </a:lnTo>
                <a:lnTo>
                  <a:pt x="54307" y="58500"/>
                </a:lnTo>
                <a:lnTo>
                  <a:pt x="55330" y="58807"/>
                </a:lnTo>
                <a:lnTo>
                  <a:pt x="54818" y="59625"/>
                </a:lnTo>
                <a:lnTo>
                  <a:pt x="54818" y="59625"/>
                </a:lnTo>
                <a:lnTo>
                  <a:pt x="57068" y="59420"/>
                </a:lnTo>
                <a:lnTo>
                  <a:pt x="57170" y="59523"/>
                </a:lnTo>
                <a:lnTo>
                  <a:pt x="57886" y="59420"/>
                </a:lnTo>
                <a:lnTo>
                  <a:pt x="57886" y="59114"/>
                </a:lnTo>
                <a:lnTo>
                  <a:pt x="55739" y="58091"/>
                </a:lnTo>
                <a:lnTo>
                  <a:pt x="55534" y="57886"/>
                </a:lnTo>
                <a:lnTo>
                  <a:pt x="55330" y="57784"/>
                </a:lnTo>
                <a:lnTo>
                  <a:pt x="55534" y="57784"/>
                </a:lnTo>
                <a:lnTo>
                  <a:pt x="55125" y="57580"/>
                </a:lnTo>
                <a:lnTo>
                  <a:pt x="55227" y="57682"/>
                </a:lnTo>
                <a:lnTo>
                  <a:pt x="52057" y="56250"/>
                </a:lnTo>
                <a:close/>
                <a:moveTo>
                  <a:pt x="207307" y="59625"/>
                </a:moveTo>
                <a:lnTo>
                  <a:pt x="207307" y="59625"/>
                </a:lnTo>
                <a:lnTo>
                  <a:pt x="207307" y="59625"/>
                </a:lnTo>
                <a:close/>
                <a:moveTo>
                  <a:pt x="222648" y="59420"/>
                </a:moveTo>
                <a:lnTo>
                  <a:pt x="222648" y="59523"/>
                </a:lnTo>
                <a:lnTo>
                  <a:pt x="221625" y="59727"/>
                </a:lnTo>
                <a:lnTo>
                  <a:pt x="221727" y="59727"/>
                </a:lnTo>
                <a:lnTo>
                  <a:pt x="221216" y="60341"/>
                </a:lnTo>
                <a:lnTo>
                  <a:pt x="221727" y="61159"/>
                </a:lnTo>
                <a:lnTo>
                  <a:pt x="222750" y="60852"/>
                </a:lnTo>
                <a:lnTo>
                  <a:pt x="223159" y="59932"/>
                </a:lnTo>
                <a:lnTo>
                  <a:pt x="222648" y="59420"/>
                </a:lnTo>
                <a:close/>
                <a:moveTo>
                  <a:pt x="54511" y="60955"/>
                </a:moveTo>
                <a:lnTo>
                  <a:pt x="54205" y="61057"/>
                </a:lnTo>
                <a:lnTo>
                  <a:pt x="54614" y="61670"/>
                </a:lnTo>
                <a:lnTo>
                  <a:pt x="55023" y="61773"/>
                </a:lnTo>
                <a:lnTo>
                  <a:pt x="55534" y="61568"/>
                </a:lnTo>
                <a:lnTo>
                  <a:pt x="55943" y="61568"/>
                </a:lnTo>
                <a:lnTo>
                  <a:pt x="54511" y="60955"/>
                </a:lnTo>
                <a:close/>
                <a:moveTo>
                  <a:pt x="58602" y="59727"/>
                </a:moveTo>
                <a:lnTo>
                  <a:pt x="59114" y="60034"/>
                </a:lnTo>
                <a:lnTo>
                  <a:pt x="59114" y="60443"/>
                </a:lnTo>
                <a:lnTo>
                  <a:pt x="59420" y="60955"/>
                </a:lnTo>
                <a:lnTo>
                  <a:pt x="59114" y="61057"/>
                </a:lnTo>
                <a:lnTo>
                  <a:pt x="57784" y="60852"/>
                </a:lnTo>
                <a:lnTo>
                  <a:pt x="57580" y="61159"/>
                </a:lnTo>
                <a:lnTo>
                  <a:pt x="57989" y="61466"/>
                </a:lnTo>
                <a:lnTo>
                  <a:pt x="59420" y="61261"/>
                </a:lnTo>
                <a:lnTo>
                  <a:pt x="59932" y="61568"/>
                </a:lnTo>
                <a:lnTo>
                  <a:pt x="60239" y="61875"/>
                </a:lnTo>
                <a:lnTo>
                  <a:pt x="60545" y="61261"/>
                </a:lnTo>
                <a:lnTo>
                  <a:pt x="62693" y="61261"/>
                </a:lnTo>
                <a:lnTo>
                  <a:pt x="63000" y="60750"/>
                </a:lnTo>
                <a:lnTo>
                  <a:pt x="61977" y="60341"/>
                </a:lnTo>
                <a:lnTo>
                  <a:pt x="62284" y="60239"/>
                </a:lnTo>
                <a:lnTo>
                  <a:pt x="58602" y="59727"/>
                </a:lnTo>
                <a:close/>
                <a:moveTo>
                  <a:pt x="208739" y="63614"/>
                </a:moveTo>
                <a:lnTo>
                  <a:pt x="208739" y="63614"/>
                </a:lnTo>
                <a:lnTo>
                  <a:pt x="208739" y="63614"/>
                </a:lnTo>
                <a:close/>
                <a:moveTo>
                  <a:pt x="48989" y="64227"/>
                </a:moveTo>
                <a:lnTo>
                  <a:pt x="48989" y="64330"/>
                </a:lnTo>
                <a:lnTo>
                  <a:pt x="49091" y="64432"/>
                </a:lnTo>
                <a:lnTo>
                  <a:pt x="49091" y="64432"/>
                </a:lnTo>
                <a:lnTo>
                  <a:pt x="48989" y="64227"/>
                </a:lnTo>
                <a:close/>
                <a:moveTo>
                  <a:pt x="44182" y="66375"/>
                </a:moveTo>
                <a:lnTo>
                  <a:pt x="44386" y="66477"/>
                </a:lnTo>
                <a:lnTo>
                  <a:pt x="44386" y="66477"/>
                </a:lnTo>
                <a:lnTo>
                  <a:pt x="44284" y="66375"/>
                </a:lnTo>
                <a:close/>
                <a:moveTo>
                  <a:pt x="232261" y="60955"/>
                </a:moveTo>
                <a:lnTo>
                  <a:pt x="231955" y="61670"/>
                </a:lnTo>
                <a:lnTo>
                  <a:pt x="232159" y="63511"/>
                </a:lnTo>
                <a:lnTo>
                  <a:pt x="231648" y="63307"/>
                </a:lnTo>
                <a:lnTo>
                  <a:pt x="232364" y="64943"/>
                </a:lnTo>
                <a:lnTo>
                  <a:pt x="232568" y="64739"/>
                </a:lnTo>
                <a:lnTo>
                  <a:pt x="232977" y="65148"/>
                </a:lnTo>
                <a:lnTo>
                  <a:pt x="232773" y="65864"/>
                </a:lnTo>
                <a:lnTo>
                  <a:pt x="233591" y="65966"/>
                </a:lnTo>
                <a:lnTo>
                  <a:pt x="233795" y="65659"/>
                </a:lnTo>
                <a:lnTo>
                  <a:pt x="234716" y="66375"/>
                </a:lnTo>
                <a:lnTo>
                  <a:pt x="234409" y="65761"/>
                </a:lnTo>
                <a:lnTo>
                  <a:pt x="236045" y="67091"/>
                </a:lnTo>
                <a:lnTo>
                  <a:pt x="235432" y="65966"/>
                </a:lnTo>
                <a:lnTo>
                  <a:pt x="235739" y="65864"/>
                </a:lnTo>
                <a:lnTo>
                  <a:pt x="235125" y="65659"/>
                </a:lnTo>
                <a:lnTo>
                  <a:pt x="235125" y="65864"/>
                </a:lnTo>
                <a:lnTo>
                  <a:pt x="234511" y="65352"/>
                </a:lnTo>
                <a:lnTo>
                  <a:pt x="234205" y="65455"/>
                </a:lnTo>
                <a:lnTo>
                  <a:pt x="234307" y="65659"/>
                </a:lnTo>
                <a:lnTo>
                  <a:pt x="233284" y="64330"/>
                </a:lnTo>
                <a:lnTo>
                  <a:pt x="233489" y="63511"/>
                </a:lnTo>
                <a:lnTo>
                  <a:pt x="233795" y="63205"/>
                </a:lnTo>
                <a:lnTo>
                  <a:pt x="233591" y="61159"/>
                </a:lnTo>
                <a:lnTo>
                  <a:pt x="233284" y="61261"/>
                </a:lnTo>
                <a:lnTo>
                  <a:pt x="232261" y="60955"/>
                </a:lnTo>
                <a:close/>
                <a:moveTo>
                  <a:pt x="236045" y="67091"/>
                </a:moveTo>
                <a:lnTo>
                  <a:pt x="236045" y="67091"/>
                </a:lnTo>
                <a:lnTo>
                  <a:pt x="236045" y="67091"/>
                </a:lnTo>
                <a:close/>
                <a:moveTo>
                  <a:pt x="232670" y="66170"/>
                </a:moveTo>
                <a:lnTo>
                  <a:pt x="233693" y="67398"/>
                </a:lnTo>
                <a:lnTo>
                  <a:pt x="233693" y="66580"/>
                </a:lnTo>
                <a:lnTo>
                  <a:pt x="233080" y="66170"/>
                </a:lnTo>
                <a:close/>
                <a:moveTo>
                  <a:pt x="222750" y="67705"/>
                </a:moveTo>
                <a:lnTo>
                  <a:pt x="222750" y="67705"/>
                </a:lnTo>
                <a:lnTo>
                  <a:pt x="222750" y="67705"/>
                </a:lnTo>
                <a:close/>
                <a:moveTo>
                  <a:pt x="222750" y="67705"/>
                </a:moveTo>
                <a:lnTo>
                  <a:pt x="222737" y="67743"/>
                </a:lnTo>
                <a:lnTo>
                  <a:pt x="222750" y="67807"/>
                </a:lnTo>
                <a:lnTo>
                  <a:pt x="222750" y="67705"/>
                </a:lnTo>
                <a:close/>
                <a:moveTo>
                  <a:pt x="235330" y="67091"/>
                </a:moveTo>
                <a:lnTo>
                  <a:pt x="235330" y="67807"/>
                </a:lnTo>
                <a:lnTo>
                  <a:pt x="235739" y="67602"/>
                </a:lnTo>
                <a:lnTo>
                  <a:pt x="236148" y="67909"/>
                </a:lnTo>
                <a:lnTo>
                  <a:pt x="235534" y="67193"/>
                </a:lnTo>
                <a:lnTo>
                  <a:pt x="235330" y="67091"/>
                </a:lnTo>
                <a:close/>
                <a:moveTo>
                  <a:pt x="236250" y="67091"/>
                </a:moveTo>
                <a:lnTo>
                  <a:pt x="237068" y="68420"/>
                </a:lnTo>
                <a:lnTo>
                  <a:pt x="237682" y="68625"/>
                </a:lnTo>
                <a:lnTo>
                  <a:pt x="237784" y="68625"/>
                </a:lnTo>
                <a:lnTo>
                  <a:pt x="237170" y="67295"/>
                </a:lnTo>
                <a:lnTo>
                  <a:pt x="236250" y="67091"/>
                </a:lnTo>
                <a:close/>
                <a:moveTo>
                  <a:pt x="234307" y="67807"/>
                </a:moveTo>
                <a:lnTo>
                  <a:pt x="234205" y="67909"/>
                </a:lnTo>
                <a:lnTo>
                  <a:pt x="234409" y="68011"/>
                </a:lnTo>
                <a:lnTo>
                  <a:pt x="234409" y="69341"/>
                </a:lnTo>
                <a:lnTo>
                  <a:pt x="235330" y="68420"/>
                </a:lnTo>
                <a:lnTo>
                  <a:pt x="234307" y="67807"/>
                </a:lnTo>
                <a:close/>
                <a:moveTo>
                  <a:pt x="236455" y="68216"/>
                </a:moveTo>
                <a:lnTo>
                  <a:pt x="236557" y="68625"/>
                </a:lnTo>
                <a:lnTo>
                  <a:pt x="236864" y="68932"/>
                </a:lnTo>
                <a:lnTo>
                  <a:pt x="237170" y="69750"/>
                </a:lnTo>
                <a:lnTo>
                  <a:pt x="237170" y="69341"/>
                </a:lnTo>
                <a:lnTo>
                  <a:pt x="237273" y="69545"/>
                </a:lnTo>
                <a:lnTo>
                  <a:pt x="237273" y="69443"/>
                </a:lnTo>
                <a:lnTo>
                  <a:pt x="237273" y="69136"/>
                </a:lnTo>
                <a:lnTo>
                  <a:pt x="237170" y="68932"/>
                </a:lnTo>
                <a:lnTo>
                  <a:pt x="236966" y="68318"/>
                </a:lnTo>
                <a:lnTo>
                  <a:pt x="236761" y="68420"/>
                </a:lnTo>
                <a:lnTo>
                  <a:pt x="236455" y="68216"/>
                </a:lnTo>
                <a:close/>
                <a:moveTo>
                  <a:pt x="193091" y="69852"/>
                </a:moveTo>
                <a:lnTo>
                  <a:pt x="193295" y="70261"/>
                </a:lnTo>
                <a:lnTo>
                  <a:pt x="193160" y="69965"/>
                </a:lnTo>
                <a:lnTo>
                  <a:pt x="193091" y="69852"/>
                </a:lnTo>
                <a:close/>
                <a:moveTo>
                  <a:pt x="235636" y="68830"/>
                </a:moveTo>
                <a:lnTo>
                  <a:pt x="235227" y="69034"/>
                </a:lnTo>
                <a:lnTo>
                  <a:pt x="235125" y="69239"/>
                </a:lnTo>
                <a:lnTo>
                  <a:pt x="235227" y="69648"/>
                </a:lnTo>
                <a:lnTo>
                  <a:pt x="234818" y="69955"/>
                </a:lnTo>
                <a:lnTo>
                  <a:pt x="235636" y="70670"/>
                </a:lnTo>
                <a:lnTo>
                  <a:pt x="235636" y="68830"/>
                </a:lnTo>
                <a:close/>
                <a:moveTo>
                  <a:pt x="232057" y="68420"/>
                </a:moveTo>
                <a:lnTo>
                  <a:pt x="230318" y="71284"/>
                </a:lnTo>
                <a:lnTo>
                  <a:pt x="230318" y="71386"/>
                </a:lnTo>
                <a:lnTo>
                  <a:pt x="232261" y="69341"/>
                </a:lnTo>
                <a:lnTo>
                  <a:pt x="232057" y="68420"/>
                </a:lnTo>
                <a:close/>
                <a:moveTo>
                  <a:pt x="196568" y="70159"/>
                </a:moveTo>
                <a:lnTo>
                  <a:pt x="196364" y="71795"/>
                </a:lnTo>
                <a:lnTo>
                  <a:pt x="196364" y="72000"/>
                </a:lnTo>
                <a:lnTo>
                  <a:pt x="197591" y="73739"/>
                </a:lnTo>
                <a:lnTo>
                  <a:pt x="198102" y="72102"/>
                </a:lnTo>
                <a:lnTo>
                  <a:pt x="196875" y="70261"/>
                </a:lnTo>
                <a:lnTo>
                  <a:pt x="196568" y="70159"/>
                </a:lnTo>
                <a:close/>
                <a:moveTo>
                  <a:pt x="237580" y="70261"/>
                </a:moveTo>
                <a:lnTo>
                  <a:pt x="237580" y="70773"/>
                </a:lnTo>
                <a:lnTo>
                  <a:pt x="237068" y="70977"/>
                </a:lnTo>
                <a:lnTo>
                  <a:pt x="237068" y="71182"/>
                </a:lnTo>
                <a:lnTo>
                  <a:pt x="236761" y="71182"/>
                </a:lnTo>
                <a:lnTo>
                  <a:pt x="236659" y="71591"/>
                </a:lnTo>
                <a:lnTo>
                  <a:pt x="236250" y="71795"/>
                </a:lnTo>
                <a:lnTo>
                  <a:pt x="236148" y="71182"/>
                </a:lnTo>
                <a:lnTo>
                  <a:pt x="235739" y="71284"/>
                </a:lnTo>
                <a:lnTo>
                  <a:pt x="235432" y="71693"/>
                </a:lnTo>
                <a:lnTo>
                  <a:pt x="234818" y="71898"/>
                </a:lnTo>
                <a:lnTo>
                  <a:pt x="234818" y="72818"/>
                </a:lnTo>
                <a:lnTo>
                  <a:pt x="235227" y="72000"/>
                </a:lnTo>
                <a:lnTo>
                  <a:pt x="235636" y="72102"/>
                </a:lnTo>
                <a:lnTo>
                  <a:pt x="235943" y="72409"/>
                </a:lnTo>
                <a:lnTo>
                  <a:pt x="236045" y="72000"/>
                </a:lnTo>
                <a:lnTo>
                  <a:pt x="236455" y="72205"/>
                </a:lnTo>
                <a:lnTo>
                  <a:pt x="236557" y="73125"/>
                </a:lnTo>
                <a:lnTo>
                  <a:pt x="237580" y="73943"/>
                </a:lnTo>
                <a:lnTo>
                  <a:pt x="237682" y="73841"/>
                </a:lnTo>
                <a:lnTo>
                  <a:pt x="237682" y="74045"/>
                </a:lnTo>
                <a:lnTo>
                  <a:pt x="238091" y="73841"/>
                </a:lnTo>
                <a:lnTo>
                  <a:pt x="237784" y="73227"/>
                </a:lnTo>
                <a:lnTo>
                  <a:pt x="237989" y="72614"/>
                </a:lnTo>
                <a:lnTo>
                  <a:pt x="238295" y="72818"/>
                </a:lnTo>
                <a:lnTo>
                  <a:pt x="238500" y="73534"/>
                </a:lnTo>
                <a:lnTo>
                  <a:pt x="238500" y="73023"/>
                </a:lnTo>
                <a:lnTo>
                  <a:pt x="238807" y="72614"/>
                </a:lnTo>
                <a:lnTo>
                  <a:pt x="238500" y="71284"/>
                </a:lnTo>
                <a:lnTo>
                  <a:pt x="238398" y="71182"/>
                </a:lnTo>
                <a:lnTo>
                  <a:pt x="238500" y="70977"/>
                </a:lnTo>
                <a:lnTo>
                  <a:pt x="238295" y="70466"/>
                </a:lnTo>
                <a:lnTo>
                  <a:pt x="237580" y="70261"/>
                </a:lnTo>
                <a:close/>
                <a:moveTo>
                  <a:pt x="240443" y="77727"/>
                </a:moveTo>
                <a:lnTo>
                  <a:pt x="240034" y="78545"/>
                </a:lnTo>
                <a:lnTo>
                  <a:pt x="240136" y="80284"/>
                </a:lnTo>
                <a:lnTo>
                  <a:pt x="240852" y="81000"/>
                </a:lnTo>
                <a:lnTo>
                  <a:pt x="240341" y="79568"/>
                </a:lnTo>
                <a:lnTo>
                  <a:pt x="241261" y="79773"/>
                </a:lnTo>
                <a:lnTo>
                  <a:pt x="240750" y="79057"/>
                </a:lnTo>
                <a:lnTo>
                  <a:pt x="241057" y="78852"/>
                </a:lnTo>
                <a:lnTo>
                  <a:pt x="241057" y="78545"/>
                </a:lnTo>
                <a:lnTo>
                  <a:pt x="240136" y="78955"/>
                </a:lnTo>
                <a:lnTo>
                  <a:pt x="240443" y="78648"/>
                </a:lnTo>
                <a:lnTo>
                  <a:pt x="240443" y="78341"/>
                </a:lnTo>
                <a:lnTo>
                  <a:pt x="240341" y="78136"/>
                </a:lnTo>
                <a:lnTo>
                  <a:pt x="240443" y="77727"/>
                </a:lnTo>
                <a:close/>
                <a:moveTo>
                  <a:pt x="79875" y="80284"/>
                </a:moveTo>
                <a:lnTo>
                  <a:pt x="78136" y="80591"/>
                </a:lnTo>
                <a:lnTo>
                  <a:pt x="78136" y="81511"/>
                </a:lnTo>
                <a:lnTo>
                  <a:pt x="78443" y="81818"/>
                </a:lnTo>
                <a:lnTo>
                  <a:pt x="79466" y="81511"/>
                </a:lnTo>
                <a:lnTo>
                  <a:pt x="80080" y="80693"/>
                </a:lnTo>
                <a:lnTo>
                  <a:pt x="79875" y="80284"/>
                </a:lnTo>
                <a:close/>
                <a:moveTo>
                  <a:pt x="261102" y="82636"/>
                </a:moveTo>
                <a:lnTo>
                  <a:pt x="261000" y="82841"/>
                </a:lnTo>
                <a:lnTo>
                  <a:pt x="261205" y="82943"/>
                </a:lnTo>
                <a:lnTo>
                  <a:pt x="261307" y="82943"/>
                </a:lnTo>
                <a:lnTo>
                  <a:pt x="261102" y="82636"/>
                </a:lnTo>
                <a:close/>
                <a:moveTo>
                  <a:pt x="220500" y="81818"/>
                </a:moveTo>
                <a:lnTo>
                  <a:pt x="219784" y="81920"/>
                </a:lnTo>
                <a:lnTo>
                  <a:pt x="219886" y="82227"/>
                </a:lnTo>
                <a:lnTo>
                  <a:pt x="220295" y="82534"/>
                </a:lnTo>
                <a:lnTo>
                  <a:pt x="220295" y="82841"/>
                </a:lnTo>
                <a:lnTo>
                  <a:pt x="221011" y="83148"/>
                </a:lnTo>
                <a:lnTo>
                  <a:pt x="221114" y="82636"/>
                </a:lnTo>
                <a:lnTo>
                  <a:pt x="220500" y="81818"/>
                </a:lnTo>
                <a:close/>
                <a:moveTo>
                  <a:pt x="222034" y="82636"/>
                </a:moveTo>
                <a:lnTo>
                  <a:pt x="221830" y="83045"/>
                </a:lnTo>
                <a:lnTo>
                  <a:pt x="221830" y="83352"/>
                </a:lnTo>
                <a:lnTo>
                  <a:pt x="222341" y="83148"/>
                </a:lnTo>
                <a:lnTo>
                  <a:pt x="222034" y="82636"/>
                </a:lnTo>
                <a:close/>
                <a:moveTo>
                  <a:pt x="240443" y="83352"/>
                </a:moveTo>
                <a:lnTo>
                  <a:pt x="240239" y="83659"/>
                </a:lnTo>
                <a:lnTo>
                  <a:pt x="240239" y="83659"/>
                </a:lnTo>
                <a:lnTo>
                  <a:pt x="240545" y="83352"/>
                </a:lnTo>
                <a:close/>
                <a:moveTo>
                  <a:pt x="240852" y="82943"/>
                </a:moveTo>
                <a:lnTo>
                  <a:pt x="240545" y="83352"/>
                </a:lnTo>
                <a:lnTo>
                  <a:pt x="240750" y="83557"/>
                </a:lnTo>
                <a:lnTo>
                  <a:pt x="241261" y="83455"/>
                </a:lnTo>
                <a:lnTo>
                  <a:pt x="241670" y="83557"/>
                </a:lnTo>
                <a:lnTo>
                  <a:pt x="241977" y="83455"/>
                </a:lnTo>
                <a:lnTo>
                  <a:pt x="242898" y="83966"/>
                </a:lnTo>
                <a:lnTo>
                  <a:pt x="241568" y="82943"/>
                </a:lnTo>
                <a:close/>
                <a:moveTo>
                  <a:pt x="230011" y="72818"/>
                </a:moveTo>
                <a:lnTo>
                  <a:pt x="228989" y="74250"/>
                </a:lnTo>
                <a:lnTo>
                  <a:pt x="228989" y="74761"/>
                </a:lnTo>
                <a:lnTo>
                  <a:pt x="228477" y="74966"/>
                </a:lnTo>
                <a:lnTo>
                  <a:pt x="228477" y="74864"/>
                </a:lnTo>
                <a:lnTo>
                  <a:pt x="227557" y="75375"/>
                </a:lnTo>
                <a:lnTo>
                  <a:pt x="227045" y="76398"/>
                </a:lnTo>
                <a:lnTo>
                  <a:pt x="225409" y="77216"/>
                </a:lnTo>
                <a:lnTo>
                  <a:pt x="225307" y="77420"/>
                </a:lnTo>
                <a:lnTo>
                  <a:pt x="225205" y="77523"/>
                </a:lnTo>
                <a:lnTo>
                  <a:pt x="225205" y="78648"/>
                </a:lnTo>
                <a:lnTo>
                  <a:pt x="223670" y="77932"/>
                </a:lnTo>
                <a:lnTo>
                  <a:pt x="223159" y="78750"/>
                </a:lnTo>
                <a:lnTo>
                  <a:pt x="223261" y="78750"/>
                </a:lnTo>
                <a:lnTo>
                  <a:pt x="224182" y="83045"/>
                </a:lnTo>
                <a:lnTo>
                  <a:pt x="225511" y="83045"/>
                </a:lnTo>
                <a:lnTo>
                  <a:pt x="225818" y="83659"/>
                </a:lnTo>
                <a:lnTo>
                  <a:pt x="226023" y="83455"/>
                </a:lnTo>
                <a:lnTo>
                  <a:pt x="226330" y="83557"/>
                </a:lnTo>
                <a:lnTo>
                  <a:pt x="226739" y="83045"/>
                </a:lnTo>
                <a:lnTo>
                  <a:pt x="227352" y="83557"/>
                </a:lnTo>
                <a:lnTo>
                  <a:pt x="227966" y="83352"/>
                </a:lnTo>
                <a:lnTo>
                  <a:pt x="228068" y="83557"/>
                </a:lnTo>
                <a:lnTo>
                  <a:pt x="228375" y="84273"/>
                </a:lnTo>
                <a:lnTo>
                  <a:pt x="229398" y="83659"/>
                </a:lnTo>
                <a:lnTo>
                  <a:pt x="229705" y="83250"/>
                </a:lnTo>
                <a:lnTo>
                  <a:pt x="229602" y="83045"/>
                </a:lnTo>
                <a:lnTo>
                  <a:pt x="229807" y="82739"/>
                </a:lnTo>
                <a:lnTo>
                  <a:pt x="229705" y="81920"/>
                </a:lnTo>
                <a:lnTo>
                  <a:pt x="230216" y="81102"/>
                </a:lnTo>
                <a:lnTo>
                  <a:pt x="230523" y="81102"/>
                </a:lnTo>
                <a:lnTo>
                  <a:pt x="231239" y="78955"/>
                </a:lnTo>
                <a:lnTo>
                  <a:pt x="231852" y="79159"/>
                </a:lnTo>
                <a:lnTo>
                  <a:pt x="232159" y="79159"/>
                </a:lnTo>
                <a:lnTo>
                  <a:pt x="232057" y="78955"/>
                </a:lnTo>
                <a:lnTo>
                  <a:pt x="231136" y="77932"/>
                </a:lnTo>
                <a:lnTo>
                  <a:pt x="231034" y="77114"/>
                </a:lnTo>
                <a:lnTo>
                  <a:pt x="230932" y="77011"/>
                </a:lnTo>
                <a:lnTo>
                  <a:pt x="230420" y="76295"/>
                </a:lnTo>
                <a:lnTo>
                  <a:pt x="230830" y="76193"/>
                </a:lnTo>
                <a:lnTo>
                  <a:pt x="230932" y="76091"/>
                </a:lnTo>
                <a:lnTo>
                  <a:pt x="230932" y="75580"/>
                </a:lnTo>
                <a:lnTo>
                  <a:pt x="231750" y="75580"/>
                </a:lnTo>
                <a:lnTo>
                  <a:pt x="231443" y="74864"/>
                </a:lnTo>
                <a:lnTo>
                  <a:pt x="232261" y="74761"/>
                </a:lnTo>
                <a:lnTo>
                  <a:pt x="231136" y="73841"/>
                </a:lnTo>
                <a:lnTo>
                  <a:pt x="230727" y="73943"/>
                </a:lnTo>
                <a:lnTo>
                  <a:pt x="230420" y="72920"/>
                </a:lnTo>
                <a:lnTo>
                  <a:pt x="230011" y="73227"/>
                </a:lnTo>
                <a:lnTo>
                  <a:pt x="230011" y="72818"/>
                </a:lnTo>
                <a:close/>
                <a:moveTo>
                  <a:pt x="261307" y="82943"/>
                </a:moveTo>
                <a:lnTo>
                  <a:pt x="262841" y="84989"/>
                </a:lnTo>
                <a:lnTo>
                  <a:pt x="262330" y="83761"/>
                </a:lnTo>
                <a:lnTo>
                  <a:pt x="261307" y="82943"/>
                </a:lnTo>
                <a:close/>
                <a:moveTo>
                  <a:pt x="237682" y="78239"/>
                </a:moveTo>
                <a:lnTo>
                  <a:pt x="237170" y="78852"/>
                </a:lnTo>
                <a:lnTo>
                  <a:pt x="234614" y="78955"/>
                </a:lnTo>
                <a:lnTo>
                  <a:pt x="234409" y="78750"/>
                </a:lnTo>
                <a:lnTo>
                  <a:pt x="233489" y="79057"/>
                </a:lnTo>
                <a:lnTo>
                  <a:pt x="232977" y="79875"/>
                </a:lnTo>
                <a:lnTo>
                  <a:pt x="232977" y="80080"/>
                </a:lnTo>
                <a:lnTo>
                  <a:pt x="232875" y="80182"/>
                </a:lnTo>
                <a:lnTo>
                  <a:pt x="232977" y="80898"/>
                </a:lnTo>
                <a:lnTo>
                  <a:pt x="232875" y="80693"/>
                </a:lnTo>
                <a:lnTo>
                  <a:pt x="232057" y="83455"/>
                </a:lnTo>
                <a:lnTo>
                  <a:pt x="232364" y="83659"/>
                </a:lnTo>
                <a:lnTo>
                  <a:pt x="232568" y="83864"/>
                </a:lnTo>
                <a:lnTo>
                  <a:pt x="232670" y="85909"/>
                </a:lnTo>
                <a:lnTo>
                  <a:pt x="233386" y="85807"/>
                </a:lnTo>
                <a:lnTo>
                  <a:pt x="233591" y="82841"/>
                </a:lnTo>
                <a:lnTo>
                  <a:pt x="234409" y="84784"/>
                </a:lnTo>
                <a:lnTo>
                  <a:pt x="235636" y="84375"/>
                </a:lnTo>
                <a:lnTo>
                  <a:pt x="235125" y="83761"/>
                </a:lnTo>
                <a:lnTo>
                  <a:pt x="235227" y="83148"/>
                </a:lnTo>
                <a:lnTo>
                  <a:pt x="234409" y="82023"/>
                </a:lnTo>
                <a:lnTo>
                  <a:pt x="234614" y="82023"/>
                </a:lnTo>
                <a:lnTo>
                  <a:pt x="235739" y="81000"/>
                </a:lnTo>
                <a:lnTo>
                  <a:pt x="236148" y="81102"/>
                </a:lnTo>
                <a:lnTo>
                  <a:pt x="235739" y="80693"/>
                </a:lnTo>
                <a:lnTo>
                  <a:pt x="235739" y="80795"/>
                </a:lnTo>
                <a:lnTo>
                  <a:pt x="233591" y="81205"/>
                </a:lnTo>
                <a:lnTo>
                  <a:pt x="233284" y="80693"/>
                </a:lnTo>
                <a:lnTo>
                  <a:pt x="233182" y="80182"/>
                </a:lnTo>
                <a:lnTo>
                  <a:pt x="235943" y="79568"/>
                </a:lnTo>
                <a:lnTo>
                  <a:pt x="236455" y="79773"/>
                </a:lnTo>
                <a:lnTo>
                  <a:pt x="236966" y="79670"/>
                </a:lnTo>
                <a:lnTo>
                  <a:pt x="237580" y="79057"/>
                </a:lnTo>
                <a:lnTo>
                  <a:pt x="237682" y="78239"/>
                </a:lnTo>
                <a:close/>
                <a:moveTo>
                  <a:pt x="210580" y="74659"/>
                </a:moveTo>
                <a:lnTo>
                  <a:pt x="219068" y="86114"/>
                </a:lnTo>
                <a:lnTo>
                  <a:pt x="219068" y="85705"/>
                </a:lnTo>
                <a:lnTo>
                  <a:pt x="219989" y="86011"/>
                </a:lnTo>
                <a:lnTo>
                  <a:pt x="220398" y="83250"/>
                </a:lnTo>
                <a:lnTo>
                  <a:pt x="219273" y="82636"/>
                </a:lnTo>
                <a:lnTo>
                  <a:pt x="218966" y="81102"/>
                </a:lnTo>
                <a:lnTo>
                  <a:pt x="218352" y="80898"/>
                </a:lnTo>
                <a:lnTo>
                  <a:pt x="218148" y="80489"/>
                </a:lnTo>
                <a:lnTo>
                  <a:pt x="218455" y="79977"/>
                </a:lnTo>
                <a:lnTo>
                  <a:pt x="218045" y="79466"/>
                </a:lnTo>
                <a:lnTo>
                  <a:pt x="217330" y="79773"/>
                </a:lnTo>
                <a:lnTo>
                  <a:pt x="217739" y="79568"/>
                </a:lnTo>
                <a:lnTo>
                  <a:pt x="216102" y="77830"/>
                </a:lnTo>
                <a:lnTo>
                  <a:pt x="215795" y="78034"/>
                </a:lnTo>
                <a:lnTo>
                  <a:pt x="212625" y="74659"/>
                </a:lnTo>
                <a:close/>
                <a:moveTo>
                  <a:pt x="246170" y="85602"/>
                </a:moveTo>
                <a:lnTo>
                  <a:pt x="245864" y="85909"/>
                </a:lnTo>
                <a:lnTo>
                  <a:pt x="245761" y="86216"/>
                </a:lnTo>
                <a:lnTo>
                  <a:pt x="246273" y="86523"/>
                </a:lnTo>
                <a:lnTo>
                  <a:pt x="246375" y="86011"/>
                </a:lnTo>
                <a:lnTo>
                  <a:pt x="246170" y="85602"/>
                </a:lnTo>
                <a:close/>
                <a:moveTo>
                  <a:pt x="261818" y="84375"/>
                </a:moveTo>
                <a:lnTo>
                  <a:pt x="261716" y="84886"/>
                </a:lnTo>
                <a:lnTo>
                  <a:pt x="260693" y="85705"/>
                </a:lnTo>
                <a:lnTo>
                  <a:pt x="260386" y="85705"/>
                </a:lnTo>
                <a:lnTo>
                  <a:pt x="260284" y="85193"/>
                </a:lnTo>
                <a:lnTo>
                  <a:pt x="260080" y="85705"/>
                </a:lnTo>
                <a:lnTo>
                  <a:pt x="258648" y="85909"/>
                </a:lnTo>
                <a:lnTo>
                  <a:pt x="259773" y="86523"/>
                </a:lnTo>
                <a:lnTo>
                  <a:pt x="262125" y="85500"/>
                </a:lnTo>
                <a:lnTo>
                  <a:pt x="262023" y="85295"/>
                </a:lnTo>
                <a:lnTo>
                  <a:pt x="262227" y="85193"/>
                </a:lnTo>
                <a:lnTo>
                  <a:pt x="262432" y="84477"/>
                </a:lnTo>
                <a:lnTo>
                  <a:pt x="261818" y="84375"/>
                </a:lnTo>
                <a:close/>
                <a:moveTo>
                  <a:pt x="249239" y="87852"/>
                </a:moveTo>
                <a:lnTo>
                  <a:pt x="248727" y="88670"/>
                </a:lnTo>
                <a:lnTo>
                  <a:pt x="249648" y="88466"/>
                </a:lnTo>
                <a:lnTo>
                  <a:pt x="249239" y="87852"/>
                </a:lnTo>
                <a:close/>
                <a:moveTo>
                  <a:pt x="220500" y="86216"/>
                </a:moveTo>
                <a:lnTo>
                  <a:pt x="219682" y="86932"/>
                </a:lnTo>
                <a:lnTo>
                  <a:pt x="219784" y="87136"/>
                </a:lnTo>
                <a:lnTo>
                  <a:pt x="227250" y="88875"/>
                </a:lnTo>
                <a:lnTo>
                  <a:pt x="227761" y="88977"/>
                </a:lnTo>
                <a:lnTo>
                  <a:pt x="227761" y="88057"/>
                </a:lnTo>
                <a:lnTo>
                  <a:pt x="226330" y="87648"/>
                </a:lnTo>
                <a:lnTo>
                  <a:pt x="226125" y="87136"/>
                </a:lnTo>
                <a:lnTo>
                  <a:pt x="224591" y="86727"/>
                </a:lnTo>
                <a:lnTo>
                  <a:pt x="224284" y="87136"/>
                </a:lnTo>
                <a:lnTo>
                  <a:pt x="222648" y="87034"/>
                </a:lnTo>
                <a:lnTo>
                  <a:pt x="222239" y="86523"/>
                </a:lnTo>
                <a:lnTo>
                  <a:pt x="220500" y="86216"/>
                </a:lnTo>
                <a:close/>
                <a:moveTo>
                  <a:pt x="227761" y="88364"/>
                </a:moveTo>
                <a:lnTo>
                  <a:pt x="228273" y="89080"/>
                </a:lnTo>
                <a:lnTo>
                  <a:pt x="228886" y="88670"/>
                </a:lnTo>
                <a:lnTo>
                  <a:pt x="228375" y="88364"/>
                </a:lnTo>
                <a:close/>
                <a:moveTo>
                  <a:pt x="229398" y="88568"/>
                </a:moveTo>
                <a:lnTo>
                  <a:pt x="228989" y="88977"/>
                </a:lnTo>
                <a:lnTo>
                  <a:pt x="229705" y="89182"/>
                </a:lnTo>
                <a:lnTo>
                  <a:pt x="229807" y="88670"/>
                </a:lnTo>
                <a:lnTo>
                  <a:pt x="229398" y="88568"/>
                </a:lnTo>
                <a:close/>
                <a:moveTo>
                  <a:pt x="235432" y="88466"/>
                </a:moveTo>
                <a:lnTo>
                  <a:pt x="234920" y="88875"/>
                </a:lnTo>
                <a:lnTo>
                  <a:pt x="233182" y="88568"/>
                </a:lnTo>
                <a:lnTo>
                  <a:pt x="232670" y="88670"/>
                </a:lnTo>
                <a:lnTo>
                  <a:pt x="232670" y="89182"/>
                </a:lnTo>
                <a:lnTo>
                  <a:pt x="234716" y="88977"/>
                </a:lnTo>
                <a:lnTo>
                  <a:pt x="235330" y="88773"/>
                </a:lnTo>
                <a:lnTo>
                  <a:pt x="235534" y="88466"/>
                </a:lnTo>
                <a:close/>
                <a:moveTo>
                  <a:pt x="230932" y="88364"/>
                </a:moveTo>
                <a:lnTo>
                  <a:pt x="230727" y="88568"/>
                </a:lnTo>
                <a:lnTo>
                  <a:pt x="231034" y="88977"/>
                </a:lnTo>
                <a:lnTo>
                  <a:pt x="231034" y="88977"/>
                </a:lnTo>
                <a:lnTo>
                  <a:pt x="230420" y="88670"/>
                </a:lnTo>
                <a:lnTo>
                  <a:pt x="230011" y="89386"/>
                </a:lnTo>
                <a:lnTo>
                  <a:pt x="231341" y="88977"/>
                </a:lnTo>
                <a:lnTo>
                  <a:pt x="231750" y="89080"/>
                </a:lnTo>
                <a:lnTo>
                  <a:pt x="231648" y="88977"/>
                </a:lnTo>
                <a:lnTo>
                  <a:pt x="231750" y="88977"/>
                </a:lnTo>
                <a:lnTo>
                  <a:pt x="231648" y="88670"/>
                </a:lnTo>
                <a:lnTo>
                  <a:pt x="231239" y="88568"/>
                </a:lnTo>
                <a:lnTo>
                  <a:pt x="230932" y="88364"/>
                </a:lnTo>
                <a:close/>
                <a:moveTo>
                  <a:pt x="232670" y="89591"/>
                </a:moveTo>
                <a:lnTo>
                  <a:pt x="231750" y="89898"/>
                </a:lnTo>
                <a:lnTo>
                  <a:pt x="232670" y="90409"/>
                </a:lnTo>
                <a:lnTo>
                  <a:pt x="233284" y="90205"/>
                </a:lnTo>
                <a:lnTo>
                  <a:pt x="232670" y="89591"/>
                </a:lnTo>
                <a:close/>
                <a:moveTo>
                  <a:pt x="239420" y="88670"/>
                </a:moveTo>
                <a:lnTo>
                  <a:pt x="237989" y="88773"/>
                </a:lnTo>
                <a:lnTo>
                  <a:pt x="235943" y="90102"/>
                </a:lnTo>
                <a:lnTo>
                  <a:pt x="235943" y="90511"/>
                </a:lnTo>
                <a:lnTo>
                  <a:pt x="237068" y="90102"/>
                </a:lnTo>
                <a:lnTo>
                  <a:pt x="239420" y="88670"/>
                </a:lnTo>
                <a:close/>
                <a:moveTo>
                  <a:pt x="244636" y="80386"/>
                </a:moveTo>
                <a:lnTo>
                  <a:pt x="243205" y="81409"/>
                </a:lnTo>
                <a:lnTo>
                  <a:pt x="243920" y="81614"/>
                </a:lnTo>
                <a:lnTo>
                  <a:pt x="244125" y="82125"/>
                </a:lnTo>
                <a:lnTo>
                  <a:pt x="244432" y="82330"/>
                </a:lnTo>
                <a:lnTo>
                  <a:pt x="245761" y="82227"/>
                </a:lnTo>
                <a:lnTo>
                  <a:pt x="245557" y="82739"/>
                </a:lnTo>
                <a:lnTo>
                  <a:pt x="244023" y="82943"/>
                </a:lnTo>
                <a:lnTo>
                  <a:pt x="244534" y="83250"/>
                </a:lnTo>
                <a:lnTo>
                  <a:pt x="244739" y="84068"/>
                </a:lnTo>
                <a:lnTo>
                  <a:pt x="245659" y="83148"/>
                </a:lnTo>
                <a:lnTo>
                  <a:pt x="245761" y="83966"/>
                </a:lnTo>
                <a:lnTo>
                  <a:pt x="246580" y="84068"/>
                </a:lnTo>
                <a:lnTo>
                  <a:pt x="246784" y="84580"/>
                </a:lnTo>
                <a:lnTo>
                  <a:pt x="249648" y="85909"/>
                </a:lnTo>
                <a:lnTo>
                  <a:pt x="249443" y="86011"/>
                </a:lnTo>
                <a:lnTo>
                  <a:pt x="249648" y="86011"/>
                </a:lnTo>
                <a:lnTo>
                  <a:pt x="250261" y="87443"/>
                </a:lnTo>
                <a:lnTo>
                  <a:pt x="249852" y="87545"/>
                </a:lnTo>
                <a:lnTo>
                  <a:pt x="250057" y="88057"/>
                </a:lnTo>
                <a:lnTo>
                  <a:pt x="249852" y="88466"/>
                </a:lnTo>
                <a:lnTo>
                  <a:pt x="251080" y="88159"/>
                </a:lnTo>
                <a:lnTo>
                  <a:pt x="251080" y="88670"/>
                </a:lnTo>
                <a:lnTo>
                  <a:pt x="251693" y="89386"/>
                </a:lnTo>
                <a:lnTo>
                  <a:pt x="253534" y="89386"/>
                </a:lnTo>
                <a:lnTo>
                  <a:pt x="253841" y="88977"/>
                </a:lnTo>
                <a:lnTo>
                  <a:pt x="252920" y="88466"/>
                </a:lnTo>
                <a:lnTo>
                  <a:pt x="254455" y="88261"/>
                </a:lnTo>
                <a:lnTo>
                  <a:pt x="254455" y="88159"/>
                </a:lnTo>
                <a:lnTo>
                  <a:pt x="254557" y="88159"/>
                </a:lnTo>
                <a:lnTo>
                  <a:pt x="254250" y="87750"/>
                </a:lnTo>
                <a:lnTo>
                  <a:pt x="254864" y="87955"/>
                </a:lnTo>
                <a:lnTo>
                  <a:pt x="255375" y="87852"/>
                </a:lnTo>
                <a:lnTo>
                  <a:pt x="257625" y="90307"/>
                </a:lnTo>
                <a:lnTo>
                  <a:pt x="260080" y="91023"/>
                </a:lnTo>
                <a:lnTo>
                  <a:pt x="260080" y="90716"/>
                </a:lnTo>
                <a:lnTo>
                  <a:pt x="260489" y="90614"/>
                </a:lnTo>
                <a:lnTo>
                  <a:pt x="259670" y="90307"/>
                </a:lnTo>
                <a:lnTo>
                  <a:pt x="259670" y="90102"/>
                </a:lnTo>
                <a:lnTo>
                  <a:pt x="259159" y="89386"/>
                </a:lnTo>
                <a:lnTo>
                  <a:pt x="258648" y="89386"/>
                </a:lnTo>
                <a:lnTo>
                  <a:pt x="257318" y="87034"/>
                </a:lnTo>
                <a:lnTo>
                  <a:pt x="258136" y="86932"/>
                </a:lnTo>
                <a:lnTo>
                  <a:pt x="256500" y="85705"/>
                </a:lnTo>
                <a:lnTo>
                  <a:pt x="256398" y="84989"/>
                </a:lnTo>
                <a:lnTo>
                  <a:pt x="251898" y="82636"/>
                </a:lnTo>
                <a:lnTo>
                  <a:pt x="249545" y="81716"/>
                </a:lnTo>
                <a:lnTo>
                  <a:pt x="248727" y="81920"/>
                </a:lnTo>
                <a:lnTo>
                  <a:pt x="248727" y="82125"/>
                </a:lnTo>
                <a:lnTo>
                  <a:pt x="246989" y="83455"/>
                </a:lnTo>
                <a:lnTo>
                  <a:pt x="246375" y="82636"/>
                </a:lnTo>
                <a:lnTo>
                  <a:pt x="246273" y="82943"/>
                </a:lnTo>
                <a:lnTo>
                  <a:pt x="245864" y="80795"/>
                </a:lnTo>
                <a:lnTo>
                  <a:pt x="244636" y="80386"/>
                </a:lnTo>
                <a:close/>
                <a:moveTo>
                  <a:pt x="242693" y="91534"/>
                </a:moveTo>
                <a:lnTo>
                  <a:pt x="241977" y="91636"/>
                </a:lnTo>
                <a:lnTo>
                  <a:pt x="241977" y="91841"/>
                </a:lnTo>
                <a:lnTo>
                  <a:pt x="242386" y="92352"/>
                </a:lnTo>
                <a:lnTo>
                  <a:pt x="242693" y="91534"/>
                </a:lnTo>
                <a:close/>
                <a:moveTo>
                  <a:pt x="285750" y="96648"/>
                </a:moveTo>
                <a:lnTo>
                  <a:pt x="285545" y="96750"/>
                </a:lnTo>
                <a:lnTo>
                  <a:pt x="284420" y="97159"/>
                </a:lnTo>
                <a:lnTo>
                  <a:pt x="284216" y="97261"/>
                </a:lnTo>
                <a:lnTo>
                  <a:pt x="285239" y="97261"/>
                </a:lnTo>
                <a:lnTo>
                  <a:pt x="285750" y="96648"/>
                </a:lnTo>
                <a:close/>
                <a:moveTo>
                  <a:pt x="285648" y="97057"/>
                </a:moveTo>
                <a:lnTo>
                  <a:pt x="285239" y="97261"/>
                </a:lnTo>
                <a:lnTo>
                  <a:pt x="285545" y="97261"/>
                </a:lnTo>
                <a:lnTo>
                  <a:pt x="285648" y="97057"/>
                </a:lnTo>
                <a:close/>
                <a:moveTo>
                  <a:pt x="284011" y="98080"/>
                </a:moveTo>
                <a:lnTo>
                  <a:pt x="282886" y="98591"/>
                </a:lnTo>
                <a:lnTo>
                  <a:pt x="283807" y="98693"/>
                </a:lnTo>
                <a:lnTo>
                  <a:pt x="284114" y="98386"/>
                </a:lnTo>
                <a:lnTo>
                  <a:pt x="284011" y="98080"/>
                </a:lnTo>
                <a:close/>
                <a:moveTo>
                  <a:pt x="168852" y="92761"/>
                </a:moveTo>
                <a:lnTo>
                  <a:pt x="168136" y="92864"/>
                </a:lnTo>
                <a:lnTo>
                  <a:pt x="168136" y="93682"/>
                </a:lnTo>
                <a:lnTo>
                  <a:pt x="167318" y="94295"/>
                </a:lnTo>
                <a:lnTo>
                  <a:pt x="167318" y="95114"/>
                </a:lnTo>
                <a:lnTo>
                  <a:pt x="166807" y="95420"/>
                </a:lnTo>
                <a:lnTo>
                  <a:pt x="166705" y="95318"/>
                </a:lnTo>
                <a:lnTo>
                  <a:pt x="165886" y="96341"/>
                </a:lnTo>
                <a:lnTo>
                  <a:pt x="165375" y="96239"/>
                </a:lnTo>
                <a:lnTo>
                  <a:pt x="164966" y="96443"/>
                </a:lnTo>
                <a:lnTo>
                  <a:pt x="164761" y="96443"/>
                </a:lnTo>
                <a:lnTo>
                  <a:pt x="164045" y="96955"/>
                </a:lnTo>
                <a:lnTo>
                  <a:pt x="163330" y="105955"/>
                </a:lnTo>
                <a:lnTo>
                  <a:pt x="163943" y="106261"/>
                </a:lnTo>
                <a:lnTo>
                  <a:pt x="165477" y="105852"/>
                </a:lnTo>
                <a:lnTo>
                  <a:pt x="168750" y="96034"/>
                </a:lnTo>
                <a:lnTo>
                  <a:pt x="169159" y="96341"/>
                </a:lnTo>
                <a:lnTo>
                  <a:pt x="169364" y="96136"/>
                </a:lnTo>
                <a:lnTo>
                  <a:pt x="168852" y="92761"/>
                </a:lnTo>
                <a:close/>
                <a:moveTo>
                  <a:pt x="79364" y="112500"/>
                </a:moveTo>
                <a:lnTo>
                  <a:pt x="79057" y="112807"/>
                </a:lnTo>
                <a:lnTo>
                  <a:pt x="79057" y="113011"/>
                </a:lnTo>
                <a:lnTo>
                  <a:pt x="79364" y="112500"/>
                </a:lnTo>
                <a:close/>
                <a:moveTo>
                  <a:pt x="185114" y="3784"/>
                </a:moveTo>
                <a:lnTo>
                  <a:pt x="184091" y="4398"/>
                </a:lnTo>
                <a:lnTo>
                  <a:pt x="184909" y="4705"/>
                </a:lnTo>
                <a:lnTo>
                  <a:pt x="183273" y="4705"/>
                </a:lnTo>
                <a:lnTo>
                  <a:pt x="183989" y="5011"/>
                </a:lnTo>
                <a:lnTo>
                  <a:pt x="184193" y="5318"/>
                </a:lnTo>
                <a:lnTo>
                  <a:pt x="184193" y="5318"/>
                </a:lnTo>
                <a:lnTo>
                  <a:pt x="183784" y="5011"/>
                </a:lnTo>
                <a:lnTo>
                  <a:pt x="180102" y="5114"/>
                </a:lnTo>
                <a:lnTo>
                  <a:pt x="180920" y="5216"/>
                </a:lnTo>
                <a:lnTo>
                  <a:pt x="177341" y="5727"/>
                </a:lnTo>
                <a:lnTo>
                  <a:pt x="177545" y="5932"/>
                </a:lnTo>
                <a:lnTo>
                  <a:pt x="177341" y="6239"/>
                </a:lnTo>
                <a:lnTo>
                  <a:pt x="176830" y="6136"/>
                </a:lnTo>
                <a:lnTo>
                  <a:pt x="177955" y="6443"/>
                </a:lnTo>
                <a:lnTo>
                  <a:pt x="177239" y="6443"/>
                </a:lnTo>
                <a:lnTo>
                  <a:pt x="178568" y="6852"/>
                </a:lnTo>
                <a:lnTo>
                  <a:pt x="178057" y="7057"/>
                </a:lnTo>
                <a:lnTo>
                  <a:pt x="178261" y="6852"/>
                </a:lnTo>
                <a:lnTo>
                  <a:pt x="178261" y="6852"/>
                </a:lnTo>
                <a:lnTo>
                  <a:pt x="174477" y="7057"/>
                </a:lnTo>
                <a:lnTo>
                  <a:pt x="174682" y="7466"/>
                </a:lnTo>
                <a:lnTo>
                  <a:pt x="174989" y="7568"/>
                </a:lnTo>
                <a:lnTo>
                  <a:pt x="175091" y="7773"/>
                </a:lnTo>
                <a:lnTo>
                  <a:pt x="177648" y="8795"/>
                </a:lnTo>
                <a:lnTo>
                  <a:pt x="177852" y="9205"/>
                </a:lnTo>
                <a:lnTo>
                  <a:pt x="178261" y="9511"/>
                </a:lnTo>
                <a:lnTo>
                  <a:pt x="178169" y="9789"/>
                </a:lnTo>
                <a:lnTo>
                  <a:pt x="177852" y="9409"/>
                </a:lnTo>
                <a:lnTo>
                  <a:pt x="177545" y="9716"/>
                </a:lnTo>
                <a:lnTo>
                  <a:pt x="177034" y="8591"/>
                </a:lnTo>
                <a:lnTo>
                  <a:pt x="173352" y="8182"/>
                </a:lnTo>
                <a:lnTo>
                  <a:pt x="173352" y="8182"/>
                </a:lnTo>
                <a:lnTo>
                  <a:pt x="173966" y="8489"/>
                </a:lnTo>
                <a:lnTo>
                  <a:pt x="172636" y="8489"/>
                </a:lnTo>
                <a:lnTo>
                  <a:pt x="175193" y="9205"/>
                </a:lnTo>
                <a:lnTo>
                  <a:pt x="175193" y="9205"/>
                </a:lnTo>
                <a:lnTo>
                  <a:pt x="172432" y="8898"/>
                </a:lnTo>
                <a:lnTo>
                  <a:pt x="172432" y="8693"/>
                </a:lnTo>
                <a:lnTo>
                  <a:pt x="172227" y="8591"/>
                </a:lnTo>
                <a:lnTo>
                  <a:pt x="172227" y="8182"/>
                </a:lnTo>
                <a:lnTo>
                  <a:pt x="171307" y="7670"/>
                </a:lnTo>
                <a:lnTo>
                  <a:pt x="171307" y="7670"/>
                </a:lnTo>
                <a:lnTo>
                  <a:pt x="171716" y="8284"/>
                </a:lnTo>
                <a:lnTo>
                  <a:pt x="171102" y="8898"/>
                </a:lnTo>
                <a:lnTo>
                  <a:pt x="172227" y="9511"/>
                </a:lnTo>
                <a:lnTo>
                  <a:pt x="172330" y="10330"/>
                </a:lnTo>
                <a:lnTo>
                  <a:pt x="174886" y="11148"/>
                </a:lnTo>
                <a:lnTo>
                  <a:pt x="173966" y="11045"/>
                </a:lnTo>
                <a:lnTo>
                  <a:pt x="174170" y="12068"/>
                </a:lnTo>
                <a:lnTo>
                  <a:pt x="173966" y="12375"/>
                </a:lnTo>
                <a:lnTo>
                  <a:pt x="173966" y="12580"/>
                </a:lnTo>
                <a:lnTo>
                  <a:pt x="173250" y="13398"/>
                </a:lnTo>
                <a:lnTo>
                  <a:pt x="170898" y="12886"/>
                </a:lnTo>
                <a:lnTo>
                  <a:pt x="172023" y="12886"/>
                </a:lnTo>
                <a:lnTo>
                  <a:pt x="172125" y="13091"/>
                </a:lnTo>
                <a:lnTo>
                  <a:pt x="172636" y="12989"/>
                </a:lnTo>
                <a:lnTo>
                  <a:pt x="172330" y="12784"/>
                </a:lnTo>
                <a:lnTo>
                  <a:pt x="173045" y="11761"/>
                </a:lnTo>
                <a:lnTo>
                  <a:pt x="173045" y="11352"/>
                </a:lnTo>
                <a:lnTo>
                  <a:pt x="172330" y="11045"/>
                </a:lnTo>
                <a:lnTo>
                  <a:pt x="171307" y="9920"/>
                </a:lnTo>
                <a:lnTo>
                  <a:pt x="171307" y="9716"/>
                </a:lnTo>
                <a:lnTo>
                  <a:pt x="171102" y="9307"/>
                </a:lnTo>
                <a:lnTo>
                  <a:pt x="170284" y="8898"/>
                </a:lnTo>
                <a:lnTo>
                  <a:pt x="170182" y="7875"/>
                </a:lnTo>
                <a:lnTo>
                  <a:pt x="168545" y="7670"/>
                </a:lnTo>
                <a:lnTo>
                  <a:pt x="167727" y="8080"/>
                </a:lnTo>
                <a:lnTo>
                  <a:pt x="167625" y="8795"/>
                </a:lnTo>
                <a:lnTo>
                  <a:pt x="167114" y="9205"/>
                </a:lnTo>
                <a:lnTo>
                  <a:pt x="167727" y="9409"/>
                </a:lnTo>
                <a:lnTo>
                  <a:pt x="168034" y="10432"/>
                </a:lnTo>
                <a:lnTo>
                  <a:pt x="169875" y="10943"/>
                </a:lnTo>
                <a:lnTo>
                  <a:pt x="169568" y="11557"/>
                </a:lnTo>
                <a:lnTo>
                  <a:pt x="164148" y="10227"/>
                </a:lnTo>
                <a:lnTo>
                  <a:pt x="163636" y="10432"/>
                </a:lnTo>
                <a:lnTo>
                  <a:pt x="164352" y="10841"/>
                </a:lnTo>
                <a:lnTo>
                  <a:pt x="163841" y="11250"/>
                </a:lnTo>
                <a:lnTo>
                  <a:pt x="159648" y="11557"/>
                </a:lnTo>
                <a:lnTo>
                  <a:pt x="159648" y="11557"/>
                </a:lnTo>
                <a:lnTo>
                  <a:pt x="159955" y="11455"/>
                </a:lnTo>
                <a:lnTo>
                  <a:pt x="159852" y="11045"/>
                </a:lnTo>
                <a:lnTo>
                  <a:pt x="159750" y="11045"/>
                </a:lnTo>
                <a:lnTo>
                  <a:pt x="158830" y="11250"/>
                </a:lnTo>
                <a:lnTo>
                  <a:pt x="159136" y="11352"/>
                </a:lnTo>
                <a:lnTo>
                  <a:pt x="158830" y="11455"/>
                </a:lnTo>
                <a:lnTo>
                  <a:pt x="158625" y="11352"/>
                </a:lnTo>
                <a:lnTo>
                  <a:pt x="156682" y="11966"/>
                </a:lnTo>
                <a:lnTo>
                  <a:pt x="156886" y="12068"/>
                </a:lnTo>
                <a:lnTo>
                  <a:pt x="155250" y="12886"/>
                </a:lnTo>
                <a:lnTo>
                  <a:pt x="154330" y="12273"/>
                </a:lnTo>
                <a:lnTo>
                  <a:pt x="155352" y="11966"/>
                </a:lnTo>
                <a:lnTo>
                  <a:pt x="152898" y="11250"/>
                </a:lnTo>
                <a:lnTo>
                  <a:pt x="153614" y="11659"/>
                </a:lnTo>
                <a:lnTo>
                  <a:pt x="153614" y="12375"/>
                </a:lnTo>
                <a:lnTo>
                  <a:pt x="154227" y="12784"/>
                </a:lnTo>
                <a:lnTo>
                  <a:pt x="154227" y="13602"/>
                </a:lnTo>
                <a:lnTo>
                  <a:pt x="152795" y="13193"/>
                </a:lnTo>
                <a:lnTo>
                  <a:pt x="151466" y="14011"/>
                </a:lnTo>
                <a:lnTo>
                  <a:pt x="152080" y="14727"/>
                </a:lnTo>
                <a:lnTo>
                  <a:pt x="151568" y="14932"/>
                </a:lnTo>
                <a:lnTo>
                  <a:pt x="149625" y="14318"/>
                </a:lnTo>
                <a:lnTo>
                  <a:pt x="149420" y="14523"/>
                </a:lnTo>
                <a:lnTo>
                  <a:pt x="150545" y="15239"/>
                </a:lnTo>
                <a:lnTo>
                  <a:pt x="150341" y="15545"/>
                </a:lnTo>
                <a:lnTo>
                  <a:pt x="146864" y="13295"/>
                </a:lnTo>
                <a:lnTo>
                  <a:pt x="147068" y="13193"/>
                </a:lnTo>
                <a:lnTo>
                  <a:pt x="145636" y="12580"/>
                </a:lnTo>
                <a:lnTo>
                  <a:pt x="151057" y="13398"/>
                </a:lnTo>
                <a:lnTo>
                  <a:pt x="151977" y="12886"/>
                </a:lnTo>
                <a:lnTo>
                  <a:pt x="151875" y="12375"/>
                </a:lnTo>
                <a:lnTo>
                  <a:pt x="150648" y="11659"/>
                </a:lnTo>
                <a:lnTo>
                  <a:pt x="150750" y="11761"/>
                </a:lnTo>
                <a:lnTo>
                  <a:pt x="150750" y="11761"/>
                </a:lnTo>
                <a:lnTo>
                  <a:pt x="146455" y="10636"/>
                </a:lnTo>
                <a:lnTo>
                  <a:pt x="146045" y="10841"/>
                </a:lnTo>
                <a:lnTo>
                  <a:pt x="145841" y="10636"/>
                </a:lnTo>
                <a:lnTo>
                  <a:pt x="145841" y="10534"/>
                </a:lnTo>
                <a:lnTo>
                  <a:pt x="145227" y="10432"/>
                </a:lnTo>
                <a:lnTo>
                  <a:pt x="145739" y="10330"/>
                </a:lnTo>
                <a:lnTo>
                  <a:pt x="145023" y="10125"/>
                </a:lnTo>
                <a:lnTo>
                  <a:pt x="145023" y="10125"/>
                </a:lnTo>
                <a:lnTo>
                  <a:pt x="145125" y="10227"/>
                </a:lnTo>
                <a:lnTo>
                  <a:pt x="143591" y="10330"/>
                </a:lnTo>
                <a:lnTo>
                  <a:pt x="143489" y="10125"/>
                </a:lnTo>
                <a:lnTo>
                  <a:pt x="142875" y="9920"/>
                </a:lnTo>
                <a:lnTo>
                  <a:pt x="144102" y="9920"/>
                </a:lnTo>
                <a:lnTo>
                  <a:pt x="143080" y="9409"/>
                </a:lnTo>
                <a:lnTo>
                  <a:pt x="142466" y="9920"/>
                </a:lnTo>
                <a:lnTo>
                  <a:pt x="141955" y="9409"/>
                </a:lnTo>
                <a:lnTo>
                  <a:pt x="141443" y="9716"/>
                </a:lnTo>
                <a:lnTo>
                  <a:pt x="141341" y="9511"/>
                </a:lnTo>
                <a:lnTo>
                  <a:pt x="141136" y="9409"/>
                </a:lnTo>
                <a:lnTo>
                  <a:pt x="140727" y="9920"/>
                </a:lnTo>
                <a:lnTo>
                  <a:pt x="140830" y="9409"/>
                </a:lnTo>
                <a:lnTo>
                  <a:pt x="140318" y="9307"/>
                </a:lnTo>
                <a:lnTo>
                  <a:pt x="139398" y="10023"/>
                </a:lnTo>
                <a:lnTo>
                  <a:pt x="138886" y="9716"/>
                </a:lnTo>
                <a:lnTo>
                  <a:pt x="138068" y="9920"/>
                </a:lnTo>
                <a:lnTo>
                  <a:pt x="138477" y="10227"/>
                </a:lnTo>
                <a:lnTo>
                  <a:pt x="137864" y="10125"/>
                </a:lnTo>
                <a:lnTo>
                  <a:pt x="137557" y="10330"/>
                </a:lnTo>
                <a:lnTo>
                  <a:pt x="137761" y="10534"/>
                </a:lnTo>
                <a:lnTo>
                  <a:pt x="137352" y="10636"/>
                </a:lnTo>
                <a:lnTo>
                  <a:pt x="137352" y="10125"/>
                </a:lnTo>
                <a:lnTo>
                  <a:pt x="137045" y="10534"/>
                </a:lnTo>
                <a:lnTo>
                  <a:pt x="136330" y="10534"/>
                </a:lnTo>
                <a:lnTo>
                  <a:pt x="136636" y="10636"/>
                </a:lnTo>
                <a:lnTo>
                  <a:pt x="136125" y="10636"/>
                </a:lnTo>
                <a:lnTo>
                  <a:pt x="136125" y="10841"/>
                </a:lnTo>
                <a:lnTo>
                  <a:pt x="135818" y="10841"/>
                </a:lnTo>
                <a:lnTo>
                  <a:pt x="135716" y="11045"/>
                </a:lnTo>
                <a:lnTo>
                  <a:pt x="135102" y="11352"/>
                </a:lnTo>
                <a:lnTo>
                  <a:pt x="135818" y="11455"/>
                </a:lnTo>
                <a:lnTo>
                  <a:pt x="135307" y="11455"/>
                </a:lnTo>
                <a:lnTo>
                  <a:pt x="135102" y="11761"/>
                </a:lnTo>
                <a:lnTo>
                  <a:pt x="135102" y="11966"/>
                </a:lnTo>
                <a:lnTo>
                  <a:pt x="134795" y="11659"/>
                </a:lnTo>
                <a:lnTo>
                  <a:pt x="134386" y="11761"/>
                </a:lnTo>
                <a:lnTo>
                  <a:pt x="134591" y="11864"/>
                </a:lnTo>
                <a:lnTo>
                  <a:pt x="134080" y="12068"/>
                </a:lnTo>
                <a:lnTo>
                  <a:pt x="134386" y="12068"/>
                </a:lnTo>
                <a:lnTo>
                  <a:pt x="134693" y="12273"/>
                </a:lnTo>
                <a:lnTo>
                  <a:pt x="134693" y="12375"/>
                </a:lnTo>
                <a:lnTo>
                  <a:pt x="133875" y="12477"/>
                </a:lnTo>
                <a:lnTo>
                  <a:pt x="134591" y="12477"/>
                </a:lnTo>
                <a:lnTo>
                  <a:pt x="133364" y="12784"/>
                </a:lnTo>
                <a:lnTo>
                  <a:pt x="133568" y="12886"/>
                </a:lnTo>
                <a:lnTo>
                  <a:pt x="133057" y="13091"/>
                </a:lnTo>
                <a:lnTo>
                  <a:pt x="133670" y="13295"/>
                </a:lnTo>
                <a:lnTo>
                  <a:pt x="132852" y="13500"/>
                </a:lnTo>
                <a:lnTo>
                  <a:pt x="133057" y="13602"/>
                </a:lnTo>
                <a:lnTo>
                  <a:pt x="133057" y="14216"/>
                </a:lnTo>
                <a:lnTo>
                  <a:pt x="132750" y="14420"/>
                </a:lnTo>
                <a:lnTo>
                  <a:pt x="132545" y="14318"/>
                </a:lnTo>
                <a:lnTo>
                  <a:pt x="131932" y="14727"/>
                </a:lnTo>
                <a:lnTo>
                  <a:pt x="132239" y="14625"/>
                </a:lnTo>
                <a:lnTo>
                  <a:pt x="130909" y="15750"/>
                </a:lnTo>
                <a:lnTo>
                  <a:pt x="131114" y="15852"/>
                </a:lnTo>
                <a:lnTo>
                  <a:pt x="131830" y="15545"/>
                </a:lnTo>
                <a:lnTo>
                  <a:pt x="131727" y="15443"/>
                </a:lnTo>
                <a:lnTo>
                  <a:pt x="132136" y="15443"/>
                </a:lnTo>
                <a:lnTo>
                  <a:pt x="131932" y="15545"/>
                </a:lnTo>
                <a:lnTo>
                  <a:pt x="132136" y="15545"/>
                </a:lnTo>
                <a:lnTo>
                  <a:pt x="131727" y="15852"/>
                </a:lnTo>
                <a:lnTo>
                  <a:pt x="130091" y="15955"/>
                </a:lnTo>
                <a:lnTo>
                  <a:pt x="129886" y="16057"/>
                </a:lnTo>
                <a:lnTo>
                  <a:pt x="130193" y="16466"/>
                </a:lnTo>
                <a:lnTo>
                  <a:pt x="128864" y="16568"/>
                </a:lnTo>
                <a:lnTo>
                  <a:pt x="129886" y="16568"/>
                </a:lnTo>
                <a:lnTo>
                  <a:pt x="128785" y="16804"/>
                </a:lnTo>
                <a:lnTo>
                  <a:pt x="128785" y="16804"/>
                </a:lnTo>
                <a:lnTo>
                  <a:pt x="127841" y="17182"/>
                </a:lnTo>
                <a:lnTo>
                  <a:pt x="128966" y="17386"/>
                </a:lnTo>
                <a:lnTo>
                  <a:pt x="127739" y="17386"/>
                </a:lnTo>
                <a:lnTo>
                  <a:pt x="128045" y="18102"/>
                </a:lnTo>
                <a:lnTo>
                  <a:pt x="129477" y="17795"/>
                </a:lnTo>
                <a:lnTo>
                  <a:pt x="129580" y="18000"/>
                </a:lnTo>
                <a:lnTo>
                  <a:pt x="129273" y="18205"/>
                </a:lnTo>
                <a:lnTo>
                  <a:pt x="127739" y="18307"/>
                </a:lnTo>
                <a:lnTo>
                  <a:pt x="128250" y="18511"/>
                </a:lnTo>
                <a:lnTo>
                  <a:pt x="127943" y="18818"/>
                </a:lnTo>
                <a:lnTo>
                  <a:pt x="128250" y="19023"/>
                </a:lnTo>
                <a:lnTo>
                  <a:pt x="127943" y="19227"/>
                </a:lnTo>
                <a:lnTo>
                  <a:pt x="128045" y="19330"/>
                </a:lnTo>
                <a:lnTo>
                  <a:pt x="129170" y="18614"/>
                </a:lnTo>
                <a:lnTo>
                  <a:pt x="128864" y="19023"/>
                </a:lnTo>
                <a:lnTo>
                  <a:pt x="128557" y="19023"/>
                </a:lnTo>
                <a:lnTo>
                  <a:pt x="128659" y="19330"/>
                </a:lnTo>
                <a:lnTo>
                  <a:pt x="127943" y="19841"/>
                </a:lnTo>
                <a:lnTo>
                  <a:pt x="128864" y="19534"/>
                </a:lnTo>
                <a:lnTo>
                  <a:pt x="128557" y="19841"/>
                </a:lnTo>
                <a:lnTo>
                  <a:pt x="128864" y="20045"/>
                </a:lnTo>
                <a:lnTo>
                  <a:pt x="128250" y="20352"/>
                </a:lnTo>
                <a:lnTo>
                  <a:pt x="129068" y="20761"/>
                </a:lnTo>
                <a:lnTo>
                  <a:pt x="128966" y="20864"/>
                </a:lnTo>
                <a:lnTo>
                  <a:pt x="131011" y="20148"/>
                </a:lnTo>
                <a:lnTo>
                  <a:pt x="131114" y="19943"/>
                </a:lnTo>
                <a:lnTo>
                  <a:pt x="131727" y="19841"/>
                </a:lnTo>
                <a:lnTo>
                  <a:pt x="131727" y="19534"/>
                </a:lnTo>
                <a:lnTo>
                  <a:pt x="131830" y="19330"/>
                </a:lnTo>
                <a:lnTo>
                  <a:pt x="132034" y="19841"/>
                </a:lnTo>
                <a:lnTo>
                  <a:pt x="132443" y="20045"/>
                </a:lnTo>
                <a:lnTo>
                  <a:pt x="132443" y="20659"/>
                </a:lnTo>
                <a:lnTo>
                  <a:pt x="133670" y="22295"/>
                </a:lnTo>
                <a:lnTo>
                  <a:pt x="133670" y="22500"/>
                </a:lnTo>
                <a:lnTo>
                  <a:pt x="133773" y="22705"/>
                </a:lnTo>
                <a:lnTo>
                  <a:pt x="133466" y="22705"/>
                </a:lnTo>
                <a:lnTo>
                  <a:pt x="133875" y="23523"/>
                </a:lnTo>
                <a:lnTo>
                  <a:pt x="135000" y="23318"/>
                </a:lnTo>
                <a:lnTo>
                  <a:pt x="135205" y="22909"/>
                </a:lnTo>
                <a:lnTo>
                  <a:pt x="136023" y="22807"/>
                </a:lnTo>
                <a:lnTo>
                  <a:pt x="136432" y="20557"/>
                </a:lnTo>
                <a:lnTo>
                  <a:pt x="136636" y="20557"/>
                </a:lnTo>
                <a:lnTo>
                  <a:pt x="136023" y="20455"/>
                </a:lnTo>
                <a:lnTo>
                  <a:pt x="137761" y="19739"/>
                </a:lnTo>
                <a:lnTo>
                  <a:pt x="137250" y="19739"/>
                </a:lnTo>
                <a:lnTo>
                  <a:pt x="137966" y="19227"/>
                </a:lnTo>
                <a:lnTo>
                  <a:pt x="136636" y="18307"/>
                </a:lnTo>
                <a:lnTo>
                  <a:pt x="136432" y="17489"/>
                </a:lnTo>
                <a:lnTo>
                  <a:pt x="136636" y="17591"/>
                </a:lnTo>
                <a:lnTo>
                  <a:pt x="136636" y="17080"/>
                </a:lnTo>
                <a:lnTo>
                  <a:pt x="136432" y="16773"/>
                </a:lnTo>
                <a:lnTo>
                  <a:pt x="136943" y="16670"/>
                </a:lnTo>
                <a:lnTo>
                  <a:pt x="136841" y="16670"/>
                </a:lnTo>
                <a:lnTo>
                  <a:pt x="136739" y="16466"/>
                </a:lnTo>
                <a:lnTo>
                  <a:pt x="137148" y="16364"/>
                </a:lnTo>
                <a:lnTo>
                  <a:pt x="137045" y="16364"/>
                </a:lnTo>
                <a:lnTo>
                  <a:pt x="137455" y="16159"/>
                </a:lnTo>
                <a:lnTo>
                  <a:pt x="137352" y="16057"/>
                </a:lnTo>
                <a:lnTo>
                  <a:pt x="137864" y="15955"/>
                </a:lnTo>
                <a:lnTo>
                  <a:pt x="137864" y="15852"/>
                </a:lnTo>
                <a:lnTo>
                  <a:pt x="139091" y="15034"/>
                </a:lnTo>
                <a:lnTo>
                  <a:pt x="138784" y="14625"/>
                </a:lnTo>
                <a:lnTo>
                  <a:pt x="138886" y="14216"/>
                </a:lnTo>
                <a:lnTo>
                  <a:pt x="138989" y="14216"/>
                </a:lnTo>
                <a:lnTo>
                  <a:pt x="139193" y="14011"/>
                </a:lnTo>
                <a:lnTo>
                  <a:pt x="139398" y="14011"/>
                </a:lnTo>
                <a:lnTo>
                  <a:pt x="139295" y="13909"/>
                </a:lnTo>
                <a:lnTo>
                  <a:pt x="141034" y="13705"/>
                </a:lnTo>
                <a:lnTo>
                  <a:pt x="141545" y="14011"/>
                </a:lnTo>
                <a:lnTo>
                  <a:pt x="141648" y="14625"/>
                </a:lnTo>
                <a:lnTo>
                  <a:pt x="139807" y="15852"/>
                </a:lnTo>
                <a:lnTo>
                  <a:pt x="139807" y="15955"/>
                </a:lnTo>
                <a:lnTo>
                  <a:pt x="139295" y="16159"/>
                </a:lnTo>
                <a:lnTo>
                  <a:pt x="139602" y="18511"/>
                </a:lnTo>
                <a:lnTo>
                  <a:pt x="140523" y="18716"/>
                </a:lnTo>
                <a:lnTo>
                  <a:pt x="140523" y="18920"/>
                </a:lnTo>
                <a:lnTo>
                  <a:pt x="140727" y="18920"/>
                </a:lnTo>
                <a:lnTo>
                  <a:pt x="140830" y="19330"/>
                </a:lnTo>
                <a:lnTo>
                  <a:pt x="142977" y="18818"/>
                </a:lnTo>
                <a:lnTo>
                  <a:pt x="142875" y="18716"/>
                </a:lnTo>
                <a:lnTo>
                  <a:pt x="143386" y="18511"/>
                </a:lnTo>
                <a:lnTo>
                  <a:pt x="143284" y="18716"/>
                </a:lnTo>
                <a:lnTo>
                  <a:pt x="144731" y="18619"/>
                </a:lnTo>
                <a:lnTo>
                  <a:pt x="144731" y="18619"/>
                </a:lnTo>
                <a:lnTo>
                  <a:pt x="146045" y="19125"/>
                </a:lnTo>
                <a:lnTo>
                  <a:pt x="144920" y="19227"/>
                </a:lnTo>
                <a:lnTo>
                  <a:pt x="144818" y="19432"/>
                </a:lnTo>
                <a:lnTo>
                  <a:pt x="144614" y="19330"/>
                </a:lnTo>
                <a:lnTo>
                  <a:pt x="144511" y="19636"/>
                </a:lnTo>
                <a:lnTo>
                  <a:pt x="141750" y="19739"/>
                </a:lnTo>
                <a:lnTo>
                  <a:pt x="141341" y="20045"/>
                </a:lnTo>
                <a:lnTo>
                  <a:pt x="142261" y="20864"/>
                </a:lnTo>
                <a:lnTo>
                  <a:pt x="142261" y="21784"/>
                </a:lnTo>
                <a:lnTo>
                  <a:pt x="140318" y="21375"/>
                </a:lnTo>
                <a:lnTo>
                  <a:pt x="139909" y="22398"/>
                </a:lnTo>
                <a:lnTo>
                  <a:pt x="140011" y="23318"/>
                </a:lnTo>
                <a:lnTo>
                  <a:pt x="140114" y="23932"/>
                </a:lnTo>
                <a:lnTo>
                  <a:pt x="139807" y="23932"/>
                </a:lnTo>
                <a:lnTo>
                  <a:pt x="140011" y="23318"/>
                </a:lnTo>
                <a:lnTo>
                  <a:pt x="138886" y="24545"/>
                </a:lnTo>
                <a:lnTo>
                  <a:pt x="138375" y="24239"/>
                </a:lnTo>
                <a:lnTo>
                  <a:pt x="134693" y="24750"/>
                </a:lnTo>
                <a:lnTo>
                  <a:pt x="135307" y="25261"/>
                </a:lnTo>
                <a:lnTo>
                  <a:pt x="134795" y="25057"/>
                </a:lnTo>
                <a:lnTo>
                  <a:pt x="134693" y="24750"/>
                </a:lnTo>
                <a:lnTo>
                  <a:pt x="133773" y="24443"/>
                </a:lnTo>
                <a:lnTo>
                  <a:pt x="132852" y="24955"/>
                </a:lnTo>
                <a:lnTo>
                  <a:pt x="131625" y="24443"/>
                </a:lnTo>
                <a:lnTo>
                  <a:pt x="131625" y="24136"/>
                </a:lnTo>
                <a:lnTo>
                  <a:pt x="131318" y="23830"/>
                </a:lnTo>
                <a:lnTo>
                  <a:pt x="131420" y="23420"/>
                </a:lnTo>
                <a:lnTo>
                  <a:pt x="131727" y="23216"/>
                </a:lnTo>
                <a:lnTo>
                  <a:pt x="131625" y="23114"/>
                </a:lnTo>
                <a:lnTo>
                  <a:pt x="132341" y="22500"/>
                </a:lnTo>
                <a:lnTo>
                  <a:pt x="131932" y="22398"/>
                </a:lnTo>
                <a:lnTo>
                  <a:pt x="132034" y="21273"/>
                </a:lnTo>
                <a:lnTo>
                  <a:pt x="132034" y="21273"/>
                </a:lnTo>
                <a:lnTo>
                  <a:pt x="130602" y="21886"/>
                </a:lnTo>
                <a:lnTo>
                  <a:pt x="130602" y="22193"/>
                </a:lnTo>
                <a:lnTo>
                  <a:pt x="131011" y="22295"/>
                </a:lnTo>
                <a:lnTo>
                  <a:pt x="130705" y="22398"/>
                </a:lnTo>
                <a:lnTo>
                  <a:pt x="130295" y="22398"/>
                </a:lnTo>
                <a:lnTo>
                  <a:pt x="130295" y="23318"/>
                </a:lnTo>
                <a:lnTo>
                  <a:pt x="130909" y="24341"/>
                </a:lnTo>
                <a:lnTo>
                  <a:pt x="130807" y="24545"/>
                </a:lnTo>
                <a:lnTo>
                  <a:pt x="131625" y="25261"/>
                </a:lnTo>
                <a:lnTo>
                  <a:pt x="131011" y="25057"/>
                </a:lnTo>
                <a:lnTo>
                  <a:pt x="130705" y="25466"/>
                </a:lnTo>
                <a:lnTo>
                  <a:pt x="128864" y="25466"/>
                </a:lnTo>
                <a:lnTo>
                  <a:pt x="127739" y="26080"/>
                </a:lnTo>
                <a:lnTo>
                  <a:pt x="127432" y="27205"/>
                </a:lnTo>
                <a:lnTo>
                  <a:pt x="127227" y="27205"/>
                </a:lnTo>
                <a:lnTo>
                  <a:pt x="127534" y="27409"/>
                </a:lnTo>
                <a:lnTo>
                  <a:pt x="127534" y="27409"/>
                </a:lnTo>
                <a:lnTo>
                  <a:pt x="126818" y="27307"/>
                </a:lnTo>
                <a:lnTo>
                  <a:pt x="126818" y="27307"/>
                </a:lnTo>
                <a:lnTo>
                  <a:pt x="127432" y="27409"/>
                </a:lnTo>
                <a:lnTo>
                  <a:pt x="125386" y="28023"/>
                </a:lnTo>
                <a:lnTo>
                  <a:pt x="124977" y="28841"/>
                </a:lnTo>
                <a:lnTo>
                  <a:pt x="124261" y="29148"/>
                </a:lnTo>
                <a:lnTo>
                  <a:pt x="124466" y="29352"/>
                </a:lnTo>
                <a:lnTo>
                  <a:pt x="123239" y="29455"/>
                </a:lnTo>
                <a:lnTo>
                  <a:pt x="123136" y="29148"/>
                </a:lnTo>
                <a:lnTo>
                  <a:pt x="122727" y="29352"/>
                </a:lnTo>
                <a:lnTo>
                  <a:pt x="123034" y="30170"/>
                </a:lnTo>
                <a:lnTo>
                  <a:pt x="120375" y="30375"/>
                </a:lnTo>
                <a:lnTo>
                  <a:pt x="120784" y="30477"/>
                </a:lnTo>
                <a:lnTo>
                  <a:pt x="120477" y="30580"/>
                </a:lnTo>
                <a:lnTo>
                  <a:pt x="120682" y="30682"/>
                </a:lnTo>
                <a:lnTo>
                  <a:pt x="120375" y="30784"/>
                </a:lnTo>
                <a:lnTo>
                  <a:pt x="122011" y="31193"/>
                </a:lnTo>
                <a:lnTo>
                  <a:pt x="121909" y="31295"/>
                </a:lnTo>
                <a:lnTo>
                  <a:pt x="122114" y="31295"/>
                </a:lnTo>
                <a:lnTo>
                  <a:pt x="122114" y="31398"/>
                </a:lnTo>
                <a:lnTo>
                  <a:pt x="122727" y="31602"/>
                </a:lnTo>
                <a:lnTo>
                  <a:pt x="122420" y="31705"/>
                </a:lnTo>
                <a:lnTo>
                  <a:pt x="122523" y="32114"/>
                </a:lnTo>
                <a:lnTo>
                  <a:pt x="123239" y="32523"/>
                </a:lnTo>
                <a:lnTo>
                  <a:pt x="123341" y="33136"/>
                </a:lnTo>
                <a:lnTo>
                  <a:pt x="123136" y="33034"/>
                </a:lnTo>
                <a:lnTo>
                  <a:pt x="123750" y="33852"/>
                </a:lnTo>
                <a:lnTo>
                  <a:pt x="123750" y="33852"/>
                </a:lnTo>
                <a:lnTo>
                  <a:pt x="123239" y="33341"/>
                </a:lnTo>
                <a:lnTo>
                  <a:pt x="123136" y="34261"/>
                </a:lnTo>
                <a:lnTo>
                  <a:pt x="123239" y="34159"/>
                </a:lnTo>
                <a:lnTo>
                  <a:pt x="123239" y="34261"/>
                </a:lnTo>
                <a:lnTo>
                  <a:pt x="122830" y="35386"/>
                </a:lnTo>
                <a:lnTo>
                  <a:pt x="117409" y="35284"/>
                </a:lnTo>
                <a:lnTo>
                  <a:pt x="117307" y="35489"/>
                </a:lnTo>
                <a:lnTo>
                  <a:pt x="116898" y="35591"/>
                </a:lnTo>
                <a:lnTo>
                  <a:pt x="116693" y="36307"/>
                </a:lnTo>
                <a:lnTo>
                  <a:pt x="116898" y="36307"/>
                </a:lnTo>
                <a:lnTo>
                  <a:pt x="116898" y="36614"/>
                </a:lnTo>
                <a:lnTo>
                  <a:pt x="117000" y="36614"/>
                </a:lnTo>
                <a:lnTo>
                  <a:pt x="116182" y="40091"/>
                </a:lnTo>
                <a:lnTo>
                  <a:pt x="116795" y="39784"/>
                </a:lnTo>
                <a:lnTo>
                  <a:pt x="116386" y="40295"/>
                </a:lnTo>
                <a:lnTo>
                  <a:pt x="116687" y="40446"/>
                </a:lnTo>
                <a:lnTo>
                  <a:pt x="116687" y="40446"/>
                </a:lnTo>
                <a:lnTo>
                  <a:pt x="116489" y="41932"/>
                </a:lnTo>
                <a:lnTo>
                  <a:pt x="118330" y="41625"/>
                </a:lnTo>
                <a:lnTo>
                  <a:pt x="118739" y="42136"/>
                </a:lnTo>
                <a:lnTo>
                  <a:pt x="118841" y="42034"/>
                </a:lnTo>
                <a:lnTo>
                  <a:pt x="119455" y="42955"/>
                </a:lnTo>
                <a:lnTo>
                  <a:pt x="122420" y="42034"/>
                </a:lnTo>
                <a:lnTo>
                  <a:pt x="122727" y="41625"/>
                </a:lnTo>
                <a:lnTo>
                  <a:pt x="123545" y="41318"/>
                </a:lnTo>
                <a:lnTo>
                  <a:pt x="123852" y="40500"/>
                </a:lnTo>
                <a:lnTo>
                  <a:pt x="124261" y="40193"/>
                </a:lnTo>
                <a:lnTo>
                  <a:pt x="123955" y="39784"/>
                </a:lnTo>
                <a:lnTo>
                  <a:pt x="124773" y="38045"/>
                </a:lnTo>
                <a:lnTo>
                  <a:pt x="126818" y="36920"/>
                </a:lnTo>
                <a:lnTo>
                  <a:pt x="126818" y="35693"/>
                </a:lnTo>
                <a:lnTo>
                  <a:pt x="129682" y="35591"/>
                </a:lnTo>
                <a:lnTo>
                  <a:pt x="131318" y="34466"/>
                </a:lnTo>
                <a:lnTo>
                  <a:pt x="136943" y="38864"/>
                </a:lnTo>
                <a:lnTo>
                  <a:pt x="137250" y="38864"/>
                </a:lnTo>
                <a:lnTo>
                  <a:pt x="137761" y="40091"/>
                </a:lnTo>
                <a:lnTo>
                  <a:pt x="137557" y="40193"/>
                </a:lnTo>
                <a:lnTo>
                  <a:pt x="137352" y="40807"/>
                </a:lnTo>
                <a:lnTo>
                  <a:pt x="137761" y="41011"/>
                </a:lnTo>
                <a:lnTo>
                  <a:pt x="138170" y="39989"/>
                </a:lnTo>
                <a:lnTo>
                  <a:pt x="138580" y="39886"/>
                </a:lnTo>
                <a:lnTo>
                  <a:pt x="138477" y="39375"/>
                </a:lnTo>
                <a:lnTo>
                  <a:pt x="138068" y="39170"/>
                </a:lnTo>
                <a:lnTo>
                  <a:pt x="138375" y="38455"/>
                </a:lnTo>
                <a:lnTo>
                  <a:pt x="139602" y="38966"/>
                </a:lnTo>
                <a:lnTo>
                  <a:pt x="137455" y="37432"/>
                </a:lnTo>
                <a:lnTo>
                  <a:pt x="137557" y="37023"/>
                </a:lnTo>
                <a:lnTo>
                  <a:pt x="136432" y="36818"/>
                </a:lnTo>
                <a:lnTo>
                  <a:pt x="134182" y="34057"/>
                </a:lnTo>
                <a:lnTo>
                  <a:pt x="134284" y="33341"/>
                </a:lnTo>
                <a:lnTo>
                  <a:pt x="135307" y="33239"/>
                </a:lnTo>
                <a:lnTo>
                  <a:pt x="135205" y="33750"/>
                </a:lnTo>
                <a:lnTo>
                  <a:pt x="135716" y="33750"/>
                </a:lnTo>
                <a:lnTo>
                  <a:pt x="135818" y="33545"/>
                </a:lnTo>
                <a:lnTo>
                  <a:pt x="136841" y="34670"/>
                </a:lnTo>
                <a:lnTo>
                  <a:pt x="136534" y="34670"/>
                </a:lnTo>
                <a:lnTo>
                  <a:pt x="138784" y="36102"/>
                </a:lnTo>
                <a:lnTo>
                  <a:pt x="138170" y="35898"/>
                </a:lnTo>
                <a:lnTo>
                  <a:pt x="140420" y="37330"/>
                </a:lnTo>
                <a:lnTo>
                  <a:pt x="140420" y="38557"/>
                </a:lnTo>
                <a:lnTo>
                  <a:pt x="140318" y="38557"/>
                </a:lnTo>
                <a:lnTo>
                  <a:pt x="141955" y="39989"/>
                </a:lnTo>
                <a:lnTo>
                  <a:pt x="141648" y="39989"/>
                </a:lnTo>
                <a:lnTo>
                  <a:pt x="141955" y="40398"/>
                </a:lnTo>
                <a:lnTo>
                  <a:pt x="143080" y="40500"/>
                </a:lnTo>
                <a:lnTo>
                  <a:pt x="143489" y="40807"/>
                </a:lnTo>
                <a:lnTo>
                  <a:pt x="143489" y="40909"/>
                </a:lnTo>
                <a:lnTo>
                  <a:pt x="142159" y="40909"/>
                </a:lnTo>
                <a:lnTo>
                  <a:pt x="142773" y="42239"/>
                </a:lnTo>
                <a:lnTo>
                  <a:pt x="143284" y="42545"/>
                </a:lnTo>
                <a:lnTo>
                  <a:pt x="143898" y="42545"/>
                </a:lnTo>
                <a:lnTo>
                  <a:pt x="143489" y="41318"/>
                </a:lnTo>
                <a:lnTo>
                  <a:pt x="144102" y="41523"/>
                </a:lnTo>
                <a:lnTo>
                  <a:pt x="144102" y="41523"/>
                </a:lnTo>
                <a:lnTo>
                  <a:pt x="143591" y="41011"/>
                </a:lnTo>
                <a:lnTo>
                  <a:pt x="144205" y="41011"/>
                </a:lnTo>
                <a:lnTo>
                  <a:pt x="144409" y="40807"/>
                </a:lnTo>
                <a:lnTo>
                  <a:pt x="143182" y="39989"/>
                </a:lnTo>
                <a:lnTo>
                  <a:pt x="143591" y="39784"/>
                </a:lnTo>
                <a:lnTo>
                  <a:pt x="143386" y="39682"/>
                </a:lnTo>
                <a:lnTo>
                  <a:pt x="143591" y="39580"/>
                </a:lnTo>
                <a:lnTo>
                  <a:pt x="143693" y="39784"/>
                </a:lnTo>
                <a:lnTo>
                  <a:pt x="143591" y="39477"/>
                </a:lnTo>
                <a:lnTo>
                  <a:pt x="143080" y="38761"/>
                </a:lnTo>
                <a:lnTo>
                  <a:pt x="143284" y="38352"/>
                </a:lnTo>
                <a:lnTo>
                  <a:pt x="143740" y="38678"/>
                </a:lnTo>
                <a:lnTo>
                  <a:pt x="143740" y="38678"/>
                </a:lnTo>
                <a:lnTo>
                  <a:pt x="144205" y="38864"/>
                </a:lnTo>
                <a:lnTo>
                  <a:pt x="144102" y="38557"/>
                </a:lnTo>
                <a:lnTo>
                  <a:pt x="144511" y="38761"/>
                </a:lnTo>
                <a:lnTo>
                  <a:pt x="144000" y="38250"/>
                </a:lnTo>
                <a:lnTo>
                  <a:pt x="145636" y="38045"/>
                </a:lnTo>
                <a:lnTo>
                  <a:pt x="145943" y="38250"/>
                </a:lnTo>
                <a:lnTo>
                  <a:pt x="146557" y="38250"/>
                </a:lnTo>
                <a:lnTo>
                  <a:pt x="146045" y="38864"/>
                </a:lnTo>
                <a:lnTo>
                  <a:pt x="146864" y="39989"/>
                </a:lnTo>
                <a:lnTo>
                  <a:pt x="146761" y="40295"/>
                </a:lnTo>
                <a:lnTo>
                  <a:pt x="147068" y="40398"/>
                </a:lnTo>
                <a:lnTo>
                  <a:pt x="146659" y="40602"/>
                </a:lnTo>
                <a:lnTo>
                  <a:pt x="146455" y="40295"/>
                </a:lnTo>
                <a:lnTo>
                  <a:pt x="146352" y="40705"/>
                </a:lnTo>
                <a:lnTo>
                  <a:pt x="146864" y="40807"/>
                </a:lnTo>
                <a:lnTo>
                  <a:pt x="147477" y="41727"/>
                </a:lnTo>
                <a:lnTo>
                  <a:pt x="147375" y="41830"/>
                </a:lnTo>
                <a:lnTo>
                  <a:pt x="147273" y="41932"/>
                </a:lnTo>
                <a:lnTo>
                  <a:pt x="148091" y="41932"/>
                </a:lnTo>
                <a:lnTo>
                  <a:pt x="147477" y="42239"/>
                </a:lnTo>
                <a:lnTo>
                  <a:pt x="147989" y="42239"/>
                </a:lnTo>
                <a:lnTo>
                  <a:pt x="147989" y="42341"/>
                </a:lnTo>
                <a:lnTo>
                  <a:pt x="148602" y="42239"/>
                </a:lnTo>
                <a:lnTo>
                  <a:pt x="149523" y="42852"/>
                </a:lnTo>
                <a:lnTo>
                  <a:pt x="150136" y="42648"/>
                </a:lnTo>
                <a:lnTo>
                  <a:pt x="150341" y="42136"/>
                </a:lnTo>
                <a:lnTo>
                  <a:pt x="152080" y="42955"/>
                </a:lnTo>
                <a:lnTo>
                  <a:pt x="152898" y="42852"/>
                </a:lnTo>
                <a:lnTo>
                  <a:pt x="153511" y="42239"/>
                </a:lnTo>
                <a:lnTo>
                  <a:pt x="154227" y="42443"/>
                </a:lnTo>
                <a:lnTo>
                  <a:pt x="154636" y="42136"/>
                </a:lnTo>
                <a:lnTo>
                  <a:pt x="154023" y="47659"/>
                </a:lnTo>
                <a:lnTo>
                  <a:pt x="152489" y="48068"/>
                </a:lnTo>
                <a:lnTo>
                  <a:pt x="152080" y="47864"/>
                </a:lnTo>
                <a:lnTo>
                  <a:pt x="151773" y="47864"/>
                </a:lnTo>
                <a:lnTo>
                  <a:pt x="151773" y="47761"/>
                </a:lnTo>
                <a:lnTo>
                  <a:pt x="151261" y="47557"/>
                </a:lnTo>
                <a:lnTo>
                  <a:pt x="150648" y="47761"/>
                </a:lnTo>
                <a:lnTo>
                  <a:pt x="150955" y="47557"/>
                </a:lnTo>
                <a:lnTo>
                  <a:pt x="150955" y="47557"/>
                </a:lnTo>
                <a:lnTo>
                  <a:pt x="149114" y="48170"/>
                </a:lnTo>
                <a:lnTo>
                  <a:pt x="146148" y="47659"/>
                </a:lnTo>
                <a:lnTo>
                  <a:pt x="145739" y="47148"/>
                </a:lnTo>
                <a:lnTo>
                  <a:pt x="144102" y="46739"/>
                </a:lnTo>
                <a:lnTo>
                  <a:pt x="144000" y="46432"/>
                </a:lnTo>
                <a:lnTo>
                  <a:pt x="143489" y="46227"/>
                </a:lnTo>
                <a:lnTo>
                  <a:pt x="141955" y="46534"/>
                </a:lnTo>
                <a:lnTo>
                  <a:pt x="141443" y="47250"/>
                </a:lnTo>
                <a:lnTo>
                  <a:pt x="141648" y="48170"/>
                </a:lnTo>
                <a:lnTo>
                  <a:pt x="140114" y="48580"/>
                </a:lnTo>
                <a:lnTo>
                  <a:pt x="133773" y="45818"/>
                </a:lnTo>
                <a:lnTo>
                  <a:pt x="133875" y="45818"/>
                </a:lnTo>
                <a:lnTo>
                  <a:pt x="132750" y="44898"/>
                </a:lnTo>
                <a:lnTo>
                  <a:pt x="133568" y="43670"/>
                </a:lnTo>
                <a:lnTo>
                  <a:pt x="133159" y="43057"/>
                </a:lnTo>
                <a:lnTo>
                  <a:pt x="133466" y="41932"/>
                </a:lnTo>
                <a:lnTo>
                  <a:pt x="132852" y="42136"/>
                </a:lnTo>
                <a:lnTo>
                  <a:pt x="132852" y="41830"/>
                </a:lnTo>
                <a:lnTo>
                  <a:pt x="132545" y="41727"/>
                </a:lnTo>
                <a:lnTo>
                  <a:pt x="132545" y="41625"/>
                </a:lnTo>
                <a:lnTo>
                  <a:pt x="130807" y="42136"/>
                </a:lnTo>
                <a:lnTo>
                  <a:pt x="130295" y="41830"/>
                </a:lnTo>
                <a:lnTo>
                  <a:pt x="122318" y="43977"/>
                </a:lnTo>
                <a:lnTo>
                  <a:pt x="121602" y="43670"/>
                </a:lnTo>
                <a:lnTo>
                  <a:pt x="120477" y="43875"/>
                </a:lnTo>
                <a:lnTo>
                  <a:pt x="119659" y="43057"/>
                </a:lnTo>
                <a:lnTo>
                  <a:pt x="115568" y="48477"/>
                </a:lnTo>
                <a:lnTo>
                  <a:pt x="115773" y="48784"/>
                </a:lnTo>
                <a:lnTo>
                  <a:pt x="114034" y="50932"/>
                </a:lnTo>
                <a:lnTo>
                  <a:pt x="112909" y="51239"/>
                </a:lnTo>
                <a:lnTo>
                  <a:pt x="109943" y="55739"/>
                </a:lnTo>
                <a:lnTo>
                  <a:pt x="109943" y="55739"/>
                </a:lnTo>
                <a:lnTo>
                  <a:pt x="110148" y="55534"/>
                </a:lnTo>
                <a:lnTo>
                  <a:pt x="110148" y="55534"/>
                </a:lnTo>
                <a:lnTo>
                  <a:pt x="108920" y="58602"/>
                </a:lnTo>
                <a:lnTo>
                  <a:pt x="109432" y="58807"/>
                </a:lnTo>
                <a:lnTo>
                  <a:pt x="109432" y="60034"/>
                </a:lnTo>
                <a:lnTo>
                  <a:pt x="109636" y="59932"/>
                </a:lnTo>
                <a:lnTo>
                  <a:pt x="109330" y="63716"/>
                </a:lnTo>
                <a:lnTo>
                  <a:pt x="108409" y="64841"/>
                </a:lnTo>
                <a:lnTo>
                  <a:pt x="109023" y="65659"/>
                </a:lnTo>
                <a:lnTo>
                  <a:pt x="109227" y="65557"/>
                </a:lnTo>
                <a:lnTo>
                  <a:pt x="109227" y="66170"/>
                </a:lnTo>
                <a:lnTo>
                  <a:pt x="110250" y="66170"/>
                </a:lnTo>
                <a:lnTo>
                  <a:pt x="109330" y="66375"/>
                </a:lnTo>
                <a:lnTo>
                  <a:pt x="109227" y="66273"/>
                </a:lnTo>
                <a:lnTo>
                  <a:pt x="109023" y="67091"/>
                </a:lnTo>
                <a:lnTo>
                  <a:pt x="109023" y="67091"/>
                </a:lnTo>
                <a:lnTo>
                  <a:pt x="109227" y="66989"/>
                </a:lnTo>
                <a:lnTo>
                  <a:pt x="109739" y="67909"/>
                </a:lnTo>
                <a:lnTo>
                  <a:pt x="110557" y="67705"/>
                </a:lnTo>
                <a:lnTo>
                  <a:pt x="110557" y="67705"/>
                </a:lnTo>
                <a:lnTo>
                  <a:pt x="110148" y="67909"/>
                </a:lnTo>
                <a:lnTo>
                  <a:pt x="110557" y="68114"/>
                </a:lnTo>
                <a:lnTo>
                  <a:pt x="110148" y="68318"/>
                </a:lnTo>
                <a:lnTo>
                  <a:pt x="110250" y="68318"/>
                </a:lnTo>
                <a:lnTo>
                  <a:pt x="110455" y="68523"/>
                </a:lnTo>
                <a:lnTo>
                  <a:pt x="110352" y="68727"/>
                </a:lnTo>
                <a:lnTo>
                  <a:pt x="110557" y="68625"/>
                </a:lnTo>
                <a:lnTo>
                  <a:pt x="110659" y="68932"/>
                </a:lnTo>
                <a:lnTo>
                  <a:pt x="110864" y="69034"/>
                </a:lnTo>
                <a:lnTo>
                  <a:pt x="110966" y="68932"/>
                </a:lnTo>
                <a:lnTo>
                  <a:pt x="111375" y="69648"/>
                </a:lnTo>
                <a:lnTo>
                  <a:pt x="111784" y="69852"/>
                </a:lnTo>
                <a:lnTo>
                  <a:pt x="111784" y="70261"/>
                </a:lnTo>
                <a:lnTo>
                  <a:pt x="112295" y="70875"/>
                </a:lnTo>
                <a:lnTo>
                  <a:pt x="112193" y="71182"/>
                </a:lnTo>
                <a:lnTo>
                  <a:pt x="112500" y="71182"/>
                </a:lnTo>
                <a:lnTo>
                  <a:pt x="112193" y="71284"/>
                </a:lnTo>
                <a:lnTo>
                  <a:pt x="117511" y="75477"/>
                </a:lnTo>
                <a:lnTo>
                  <a:pt x="119557" y="74761"/>
                </a:lnTo>
                <a:lnTo>
                  <a:pt x="119250" y="74761"/>
                </a:lnTo>
                <a:lnTo>
                  <a:pt x="120477" y="74659"/>
                </a:lnTo>
                <a:lnTo>
                  <a:pt x="119966" y="74659"/>
                </a:lnTo>
                <a:lnTo>
                  <a:pt x="121295" y="74557"/>
                </a:lnTo>
                <a:lnTo>
                  <a:pt x="121398" y="74761"/>
                </a:lnTo>
                <a:lnTo>
                  <a:pt x="127534" y="73227"/>
                </a:lnTo>
                <a:lnTo>
                  <a:pt x="127330" y="73432"/>
                </a:lnTo>
                <a:lnTo>
                  <a:pt x="129170" y="74455"/>
                </a:lnTo>
                <a:lnTo>
                  <a:pt x="129170" y="74761"/>
                </a:lnTo>
                <a:lnTo>
                  <a:pt x="129068" y="74761"/>
                </a:lnTo>
                <a:lnTo>
                  <a:pt x="129886" y="75477"/>
                </a:lnTo>
                <a:lnTo>
                  <a:pt x="130091" y="75477"/>
                </a:lnTo>
                <a:lnTo>
                  <a:pt x="130398" y="75580"/>
                </a:lnTo>
                <a:lnTo>
                  <a:pt x="130295" y="75170"/>
                </a:lnTo>
                <a:lnTo>
                  <a:pt x="130398" y="75477"/>
                </a:lnTo>
                <a:lnTo>
                  <a:pt x="130602" y="75170"/>
                </a:lnTo>
                <a:lnTo>
                  <a:pt x="131420" y="75375"/>
                </a:lnTo>
                <a:lnTo>
                  <a:pt x="131625" y="74966"/>
                </a:lnTo>
                <a:lnTo>
                  <a:pt x="132341" y="75784"/>
                </a:lnTo>
                <a:lnTo>
                  <a:pt x="132955" y="75886"/>
                </a:lnTo>
                <a:lnTo>
                  <a:pt x="132852" y="79466"/>
                </a:lnTo>
                <a:lnTo>
                  <a:pt x="132648" y="79568"/>
                </a:lnTo>
                <a:lnTo>
                  <a:pt x="133261" y="79875"/>
                </a:lnTo>
                <a:lnTo>
                  <a:pt x="133057" y="79977"/>
                </a:lnTo>
                <a:lnTo>
                  <a:pt x="132648" y="79670"/>
                </a:lnTo>
                <a:lnTo>
                  <a:pt x="132443" y="80591"/>
                </a:lnTo>
                <a:lnTo>
                  <a:pt x="132034" y="80693"/>
                </a:lnTo>
                <a:lnTo>
                  <a:pt x="132852" y="81716"/>
                </a:lnTo>
                <a:lnTo>
                  <a:pt x="132852" y="81716"/>
                </a:lnTo>
                <a:lnTo>
                  <a:pt x="132341" y="81409"/>
                </a:lnTo>
                <a:lnTo>
                  <a:pt x="132750" y="82023"/>
                </a:lnTo>
                <a:lnTo>
                  <a:pt x="132648" y="82023"/>
                </a:lnTo>
                <a:lnTo>
                  <a:pt x="133261" y="82636"/>
                </a:lnTo>
                <a:lnTo>
                  <a:pt x="132955" y="82534"/>
                </a:lnTo>
                <a:lnTo>
                  <a:pt x="135205" y="85909"/>
                </a:lnTo>
                <a:lnTo>
                  <a:pt x="136023" y="86114"/>
                </a:lnTo>
                <a:lnTo>
                  <a:pt x="135307" y="86318"/>
                </a:lnTo>
                <a:lnTo>
                  <a:pt x="135920" y="89284"/>
                </a:lnTo>
                <a:lnTo>
                  <a:pt x="136023" y="89182"/>
                </a:lnTo>
                <a:lnTo>
                  <a:pt x="136432" y="92557"/>
                </a:lnTo>
                <a:lnTo>
                  <a:pt x="134795" y="96648"/>
                </a:lnTo>
                <a:lnTo>
                  <a:pt x="137045" y="103602"/>
                </a:lnTo>
                <a:lnTo>
                  <a:pt x="136943" y="103602"/>
                </a:lnTo>
                <a:lnTo>
                  <a:pt x="140011" y="115364"/>
                </a:lnTo>
                <a:lnTo>
                  <a:pt x="146148" y="114955"/>
                </a:lnTo>
                <a:lnTo>
                  <a:pt x="146557" y="114648"/>
                </a:lnTo>
                <a:lnTo>
                  <a:pt x="147068" y="114648"/>
                </a:lnTo>
                <a:lnTo>
                  <a:pt x="152693" y="109125"/>
                </a:lnTo>
                <a:lnTo>
                  <a:pt x="153205" y="106977"/>
                </a:lnTo>
                <a:lnTo>
                  <a:pt x="153102" y="107080"/>
                </a:lnTo>
                <a:lnTo>
                  <a:pt x="153205" y="106875"/>
                </a:lnTo>
                <a:lnTo>
                  <a:pt x="153205" y="106977"/>
                </a:lnTo>
                <a:lnTo>
                  <a:pt x="155659" y="104523"/>
                </a:lnTo>
                <a:lnTo>
                  <a:pt x="155659" y="102784"/>
                </a:lnTo>
                <a:lnTo>
                  <a:pt x="155557" y="103091"/>
                </a:lnTo>
                <a:lnTo>
                  <a:pt x="155045" y="100330"/>
                </a:lnTo>
                <a:lnTo>
                  <a:pt x="160670" y="95932"/>
                </a:lnTo>
                <a:lnTo>
                  <a:pt x="160875" y="91125"/>
                </a:lnTo>
                <a:lnTo>
                  <a:pt x="160057" y="90307"/>
                </a:lnTo>
                <a:lnTo>
                  <a:pt x="159955" y="87136"/>
                </a:lnTo>
                <a:lnTo>
                  <a:pt x="159341" y="86523"/>
                </a:lnTo>
                <a:lnTo>
                  <a:pt x="161284" y="82125"/>
                </a:lnTo>
                <a:lnTo>
                  <a:pt x="161693" y="82023"/>
                </a:lnTo>
                <a:lnTo>
                  <a:pt x="170591" y="69341"/>
                </a:lnTo>
                <a:lnTo>
                  <a:pt x="170386" y="69136"/>
                </a:lnTo>
                <a:lnTo>
                  <a:pt x="170284" y="69341"/>
                </a:lnTo>
                <a:lnTo>
                  <a:pt x="170182" y="67807"/>
                </a:lnTo>
                <a:lnTo>
                  <a:pt x="164557" y="69341"/>
                </a:lnTo>
                <a:lnTo>
                  <a:pt x="162511" y="68114"/>
                </a:lnTo>
                <a:lnTo>
                  <a:pt x="163330" y="67602"/>
                </a:lnTo>
                <a:lnTo>
                  <a:pt x="162920" y="66784"/>
                </a:lnTo>
                <a:lnTo>
                  <a:pt x="162920" y="66886"/>
                </a:lnTo>
                <a:lnTo>
                  <a:pt x="159955" y="64125"/>
                </a:lnTo>
                <a:lnTo>
                  <a:pt x="159955" y="64534"/>
                </a:lnTo>
                <a:lnTo>
                  <a:pt x="157193" y="58295"/>
                </a:lnTo>
                <a:lnTo>
                  <a:pt x="157193" y="58295"/>
                </a:lnTo>
                <a:lnTo>
                  <a:pt x="157295" y="58398"/>
                </a:lnTo>
                <a:lnTo>
                  <a:pt x="156375" y="56761"/>
                </a:lnTo>
                <a:lnTo>
                  <a:pt x="155966" y="56557"/>
                </a:lnTo>
                <a:lnTo>
                  <a:pt x="155659" y="56148"/>
                </a:lnTo>
                <a:lnTo>
                  <a:pt x="155864" y="55432"/>
                </a:lnTo>
                <a:lnTo>
                  <a:pt x="152591" y="49193"/>
                </a:lnTo>
                <a:lnTo>
                  <a:pt x="152591" y="49193"/>
                </a:lnTo>
                <a:lnTo>
                  <a:pt x="153716" y="51136"/>
                </a:lnTo>
                <a:lnTo>
                  <a:pt x="154330" y="50830"/>
                </a:lnTo>
                <a:lnTo>
                  <a:pt x="154739" y="49602"/>
                </a:lnTo>
                <a:lnTo>
                  <a:pt x="154534" y="51136"/>
                </a:lnTo>
                <a:lnTo>
                  <a:pt x="158727" y="56557"/>
                </a:lnTo>
                <a:lnTo>
                  <a:pt x="158625" y="56557"/>
                </a:lnTo>
                <a:lnTo>
                  <a:pt x="162614" y="64330"/>
                </a:lnTo>
                <a:lnTo>
                  <a:pt x="162511" y="64227"/>
                </a:lnTo>
                <a:lnTo>
                  <a:pt x="162511" y="64227"/>
                </a:lnTo>
                <a:lnTo>
                  <a:pt x="163330" y="66989"/>
                </a:lnTo>
                <a:lnTo>
                  <a:pt x="171102" y="63818"/>
                </a:lnTo>
                <a:lnTo>
                  <a:pt x="171102" y="63409"/>
                </a:lnTo>
                <a:lnTo>
                  <a:pt x="173557" y="62489"/>
                </a:lnTo>
                <a:lnTo>
                  <a:pt x="173659" y="61977"/>
                </a:lnTo>
                <a:lnTo>
                  <a:pt x="174580" y="61568"/>
                </a:lnTo>
                <a:lnTo>
                  <a:pt x="174989" y="60750"/>
                </a:lnTo>
                <a:lnTo>
                  <a:pt x="175807" y="60443"/>
                </a:lnTo>
                <a:lnTo>
                  <a:pt x="175705" y="59625"/>
                </a:lnTo>
                <a:lnTo>
                  <a:pt x="176114" y="58807"/>
                </a:lnTo>
                <a:lnTo>
                  <a:pt x="176216" y="59114"/>
                </a:lnTo>
                <a:lnTo>
                  <a:pt x="177341" y="57170"/>
                </a:lnTo>
                <a:lnTo>
                  <a:pt x="174273" y="54920"/>
                </a:lnTo>
                <a:lnTo>
                  <a:pt x="173864" y="52977"/>
                </a:lnTo>
                <a:lnTo>
                  <a:pt x="172330" y="55023"/>
                </a:lnTo>
                <a:lnTo>
                  <a:pt x="170080" y="55330"/>
                </a:lnTo>
                <a:lnTo>
                  <a:pt x="169875" y="55023"/>
                </a:lnTo>
                <a:lnTo>
                  <a:pt x="169568" y="55023"/>
                </a:lnTo>
                <a:lnTo>
                  <a:pt x="169670" y="54818"/>
                </a:lnTo>
                <a:lnTo>
                  <a:pt x="169466" y="54716"/>
                </a:lnTo>
                <a:lnTo>
                  <a:pt x="169670" y="54000"/>
                </a:lnTo>
                <a:lnTo>
                  <a:pt x="169466" y="53284"/>
                </a:lnTo>
                <a:lnTo>
                  <a:pt x="169057" y="53795"/>
                </a:lnTo>
                <a:lnTo>
                  <a:pt x="169057" y="54511"/>
                </a:lnTo>
                <a:lnTo>
                  <a:pt x="168239" y="53182"/>
                </a:lnTo>
                <a:lnTo>
                  <a:pt x="168341" y="53182"/>
                </a:lnTo>
                <a:lnTo>
                  <a:pt x="168239" y="52568"/>
                </a:lnTo>
                <a:lnTo>
                  <a:pt x="168341" y="52568"/>
                </a:lnTo>
                <a:lnTo>
                  <a:pt x="165886" y="49807"/>
                </a:lnTo>
                <a:lnTo>
                  <a:pt x="166193" y="49602"/>
                </a:lnTo>
                <a:lnTo>
                  <a:pt x="165989" y="49193"/>
                </a:lnTo>
                <a:lnTo>
                  <a:pt x="166398" y="49295"/>
                </a:lnTo>
                <a:lnTo>
                  <a:pt x="166807" y="48682"/>
                </a:lnTo>
                <a:lnTo>
                  <a:pt x="166807" y="48784"/>
                </a:lnTo>
                <a:lnTo>
                  <a:pt x="171409" y="52568"/>
                </a:lnTo>
                <a:lnTo>
                  <a:pt x="172943" y="52466"/>
                </a:lnTo>
                <a:lnTo>
                  <a:pt x="173557" y="52057"/>
                </a:lnTo>
                <a:lnTo>
                  <a:pt x="174273" y="52364"/>
                </a:lnTo>
                <a:lnTo>
                  <a:pt x="174580" y="53182"/>
                </a:lnTo>
                <a:lnTo>
                  <a:pt x="177545" y="54000"/>
                </a:lnTo>
                <a:lnTo>
                  <a:pt x="177648" y="53898"/>
                </a:lnTo>
                <a:lnTo>
                  <a:pt x="177750" y="54000"/>
                </a:lnTo>
                <a:lnTo>
                  <a:pt x="182761" y="53898"/>
                </a:lnTo>
                <a:lnTo>
                  <a:pt x="182557" y="53795"/>
                </a:lnTo>
                <a:lnTo>
                  <a:pt x="182557" y="53795"/>
                </a:lnTo>
                <a:lnTo>
                  <a:pt x="182864" y="53898"/>
                </a:lnTo>
                <a:lnTo>
                  <a:pt x="182966" y="53898"/>
                </a:lnTo>
                <a:lnTo>
                  <a:pt x="184091" y="55432"/>
                </a:lnTo>
                <a:lnTo>
                  <a:pt x="184500" y="55636"/>
                </a:lnTo>
                <a:lnTo>
                  <a:pt x="184500" y="55534"/>
                </a:lnTo>
                <a:lnTo>
                  <a:pt x="185114" y="55534"/>
                </a:lnTo>
                <a:lnTo>
                  <a:pt x="184909" y="56045"/>
                </a:lnTo>
                <a:lnTo>
                  <a:pt x="185727" y="56557"/>
                </a:lnTo>
                <a:lnTo>
                  <a:pt x="186750" y="56250"/>
                </a:lnTo>
                <a:lnTo>
                  <a:pt x="185727" y="57068"/>
                </a:lnTo>
                <a:lnTo>
                  <a:pt x="185420" y="57068"/>
                </a:lnTo>
                <a:lnTo>
                  <a:pt x="187568" y="58602"/>
                </a:lnTo>
                <a:lnTo>
                  <a:pt x="188386" y="58193"/>
                </a:lnTo>
                <a:lnTo>
                  <a:pt x="188284" y="57170"/>
                </a:lnTo>
                <a:lnTo>
                  <a:pt x="188898" y="57170"/>
                </a:lnTo>
                <a:lnTo>
                  <a:pt x="188693" y="57682"/>
                </a:lnTo>
                <a:lnTo>
                  <a:pt x="189205" y="57682"/>
                </a:lnTo>
                <a:lnTo>
                  <a:pt x="188795" y="57989"/>
                </a:lnTo>
                <a:lnTo>
                  <a:pt x="188898" y="57989"/>
                </a:lnTo>
                <a:lnTo>
                  <a:pt x="189307" y="60239"/>
                </a:lnTo>
                <a:lnTo>
                  <a:pt x="189205" y="60239"/>
                </a:lnTo>
                <a:lnTo>
                  <a:pt x="189205" y="60545"/>
                </a:lnTo>
                <a:lnTo>
                  <a:pt x="189307" y="60341"/>
                </a:lnTo>
                <a:lnTo>
                  <a:pt x="190636" y="64227"/>
                </a:lnTo>
                <a:lnTo>
                  <a:pt x="190534" y="64227"/>
                </a:lnTo>
                <a:lnTo>
                  <a:pt x="193160" y="69965"/>
                </a:lnTo>
                <a:lnTo>
                  <a:pt x="194216" y="71693"/>
                </a:lnTo>
                <a:lnTo>
                  <a:pt x="195955" y="70568"/>
                </a:lnTo>
                <a:lnTo>
                  <a:pt x="195545" y="70261"/>
                </a:lnTo>
                <a:lnTo>
                  <a:pt x="195852" y="69443"/>
                </a:lnTo>
                <a:lnTo>
                  <a:pt x="196364" y="69239"/>
                </a:lnTo>
                <a:lnTo>
                  <a:pt x="196568" y="66375"/>
                </a:lnTo>
                <a:lnTo>
                  <a:pt x="196466" y="66170"/>
                </a:lnTo>
                <a:lnTo>
                  <a:pt x="196261" y="63920"/>
                </a:lnTo>
                <a:lnTo>
                  <a:pt x="196875" y="63818"/>
                </a:lnTo>
                <a:lnTo>
                  <a:pt x="200455" y="59830"/>
                </a:lnTo>
                <a:lnTo>
                  <a:pt x="200250" y="59932"/>
                </a:lnTo>
                <a:lnTo>
                  <a:pt x="200250" y="59932"/>
                </a:lnTo>
                <a:lnTo>
                  <a:pt x="201580" y="58705"/>
                </a:lnTo>
                <a:lnTo>
                  <a:pt x="201477" y="58091"/>
                </a:lnTo>
                <a:lnTo>
                  <a:pt x="202398" y="57580"/>
                </a:lnTo>
                <a:lnTo>
                  <a:pt x="202295" y="57068"/>
                </a:lnTo>
                <a:lnTo>
                  <a:pt x="202500" y="57580"/>
                </a:lnTo>
                <a:lnTo>
                  <a:pt x="202705" y="57682"/>
                </a:lnTo>
                <a:lnTo>
                  <a:pt x="202909" y="57273"/>
                </a:lnTo>
                <a:lnTo>
                  <a:pt x="203114" y="57886"/>
                </a:lnTo>
                <a:lnTo>
                  <a:pt x="203216" y="57682"/>
                </a:lnTo>
                <a:lnTo>
                  <a:pt x="203420" y="57784"/>
                </a:lnTo>
                <a:lnTo>
                  <a:pt x="203420" y="57784"/>
                </a:lnTo>
                <a:lnTo>
                  <a:pt x="203216" y="57477"/>
                </a:lnTo>
                <a:lnTo>
                  <a:pt x="203318" y="57273"/>
                </a:lnTo>
                <a:lnTo>
                  <a:pt x="203625" y="57682"/>
                </a:lnTo>
                <a:lnTo>
                  <a:pt x="203625" y="57170"/>
                </a:lnTo>
                <a:lnTo>
                  <a:pt x="203830" y="57682"/>
                </a:lnTo>
                <a:lnTo>
                  <a:pt x="204136" y="56966"/>
                </a:lnTo>
                <a:lnTo>
                  <a:pt x="204136" y="57375"/>
                </a:lnTo>
                <a:lnTo>
                  <a:pt x="204341" y="57273"/>
                </a:lnTo>
                <a:lnTo>
                  <a:pt x="204341" y="57580"/>
                </a:lnTo>
                <a:lnTo>
                  <a:pt x="204648" y="57170"/>
                </a:lnTo>
                <a:lnTo>
                  <a:pt x="204545" y="56250"/>
                </a:lnTo>
                <a:lnTo>
                  <a:pt x="204239" y="55943"/>
                </a:lnTo>
                <a:lnTo>
                  <a:pt x="204443" y="55943"/>
                </a:lnTo>
                <a:lnTo>
                  <a:pt x="204443" y="55739"/>
                </a:lnTo>
                <a:lnTo>
                  <a:pt x="205773" y="57068"/>
                </a:lnTo>
                <a:lnTo>
                  <a:pt x="206795" y="59216"/>
                </a:lnTo>
                <a:lnTo>
                  <a:pt x="206795" y="58909"/>
                </a:lnTo>
                <a:lnTo>
                  <a:pt x="207102" y="59011"/>
                </a:lnTo>
                <a:lnTo>
                  <a:pt x="207307" y="59625"/>
                </a:lnTo>
                <a:lnTo>
                  <a:pt x="207307" y="59420"/>
                </a:lnTo>
                <a:lnTo>
                  <a:pt x="207818" y="59523"/>
                </a:lnTo>
                <a:lnTo>
                  <a:pt x="208125" y="60136"/>
                </a:lnTo>
                <a:lnTo>
                  <a:pt x="207716" y="60136"/>
                </a:lnTo>
                <a:lnTo>
                  <a:pt x="208125" y="60648"/>
                </a:lnTo>
                <a:lnTo>
                  <a:pt x="208125" y="60239"/>
                </a:lnTo>
                <a:lnTo>
                  <a:pt x="208432" y="60750"/>
                </a:lnTo>
                <a:lnTo>
                  <a:pt x="208330" y="60750"/>
                </a:lnTo>
                <a:lnTo>
                  <a:pt x="208739" y="63614"/>
                </a:lnTo>
                <a:lnTo>
                  <a:pt x="209148" y="63102"/>
                </a:lnTo>
                <a:lnTo>
                  <a:pt x="209148" y="63716"/>
                </a:lnTo>
                <a:lnTo>
                  <a:pt x="209352" y="63409"/>
                </a:lnTo>
                <a:lnTo>
                  <a:pt x="210170" y="63409"/>
                </a:lnTo>
                <a:lnTo>
                  <a:pt x="210477" y="63205"/>
                </a:lnTo>
                <a:lnTo>
                  <a:pt x="210477" y="62795"/>
                </a:lnTo>
                <a:lnTo>
                  <a:pt x="210886" y="62898"/>
                </a:lnTo>
                <a:lnTo>
                  <a:pt x="210989" y="62182"/>
                </a:lnTo>
                <a:lnTo>
                  <a:pt x="211807" y="63000"/>
                </a:lnTo>
                <a:lnTo>
                  <a:pt x="212318" y="64943"/>
                </a:lnTo>
                <a:lnTo>
                  <a:pt x="212216" y="64943"/>
                </a:lnTo>
                <a:lnTo>
                  <a:pt x="212523" y="65966"/>
                </a:lnTo>
                <a:lnTo>
                  <a:pt x="212625" y="65659"/>
                </a:lnTo>
                <a:lnTo>
                  <a:pt x="213239" y="69750"/>
                </a:lnTo>
                <a:lnTo>
                  <a:pt x="213341" y="69545"/>
                </a:lnTo>
                <a:lnTo>
                  <a:pt x="213136" y="71386"/>
                </a:lnTo>
                <a:lnTo>
                  <a:pt x="218045" y="78545"/>
                </a:lnTo>
                <a:lnTo>
                  <a:pt x="218455" y="78545"/>
                </a:lnTo>
                <a:lnTo>
                  <a:pt x="218557" y="78341"/>
                </a:lnTo>
                <a:lnTo>
                  <a:pt x="218864" y="78341"/>
                </a:lnTo>
                <a:lnTo>
                  <a:pt x="217739" y="74659"/>
                </a:lnTo>
                <a:lnTo>
                  <a:pt x="215182" y="72307"/>
                </a:lnTo>
                <a:lnTo>
                  <a:pt x="215284" y="72614"/>
                </a:lnTo>
                <a:lnTo>
                  <a:pt x="214875" y="72102"/>
                </a:lnTo>
                <a:lnTo>
                  <a:pt x="215182" y="72307"/>
                </a:lnTo>
                <a:lnTo>
                  <a:pt x="214875" y="71284"/>
                </a:lnTo>
                <a:lnTo>
                  <a:pt x="214773" y="71386"/>
                </a:lnTo>
                <a:lnTo>
                  <a:pt x="213852" y="69852"/>
                </a:lnTo>
                <a:lnTo>
                  <a:pt x="214364" y="66580"/>
                </a:lnTo>
                <a:lnTo>
                  <a:pt x="214261" y="66375"/>
                </a:lnTo>
                <a:lnTo>
                  <a:pt x="215080" y="66273"/>
                </a:lnTo>
                <a:lnTo>
                  <a:pt x="215080" y="66784"/>
                </a:lnTo>
                <a:lnTo>
                  <a:pt x="216409" y="67398"/>
                </a:lnTo>
                <a:lnTo>
                  <a:pt x="216409" y="67295"/>
                </a:lnTo>
                <a:lnTo>
                  <a:pt x="216716" y="67602"/>
                </a:lnTo>
                <a:lnTo>
                  <a:pt x="216716" y="67500"/>
                </a:lnTo>
                <a:lnTo>
                  <a:pt x="217023" y="68011"/>
                </a:lnTo>
                <a:lnTo>
                  <a:pt x="217125" y="67909"/>
                </a:lnTo>
                <a:lnTo>
                  <a:pt x="217330" y="68625"/>
                </a:lnTo>
                <a:lnTo>
                  <a:pt x="217636" y="68625"/>
                </a:lnTo>
                <a:lnTo>
                  <a:pt x="217739" y="69034"/>
                </a:lnTo>
                <a:lnTo>
                  <a:pt x="219068" y="69648"/>
                </a:lnTo>
                <a:lnTo>
                  <a:pt x="218966" y="71182"/>
                </a:lnTo>
                <a:lnTo>
                  <a:pt x="218966" y="71182"/>
                </a:lnTo>
                <a:lnTo>
                  <a:pt x="219886" y="70568"/>
                </a:lnTo>
                <a:lnTo>
                  <a:pt x="219886" y="69750"/>
                </a:lnTo>
                <a:lnTo>
                  <a:pt x="220500" y="70159"/>
                </a:lnTo>
                <a:lnTo>
                  <a:pt x="220091" y="69545"/>
                </a:lnTo>
                <a:lnTo>
                  <a:pt x="220602" y="69852"/>
                </a:lnTo>
                <a:lnTo>
                  <a:pt x="220398" y="69443"/>
                </a:lnTo>
                <a:lnTo>
                  <a:pt x="222545" y="68318"/>
                </a:lnTo>
                <a:lnTo>
                  <a:pt x="222737" y="67743"/>
                </a:lnTo>
                <a:lnTo>
                  <a:pt x="222648" y="67295"/>
                </a:lnTo>
                <a:lnTo>
                  <a:pt x="222750" y="67295"/>
                </a:lnTo>
                <a:lnTo>
                  <a:pt x="222750" y="66886"/>
                </a:lnTo>
                <a:lnTo>
                  <a:pt x="222852" y="67091"/>
                </a:lnTo>
                <a:lnTo>
                  <a:pt x="222545" y="65864"/>
                </a:lnTo>
                <a:lnTo>
                  <a:pt x="219375" y="61773"/>
                </a:lnTo>
                <a:lnTo>
                  <a:pt x="219477" y="61773"/>
                </a:lnTo>
                <a:lnTo>
                  <a:pt x="218659" y="60239"/>
                </a:lnTo>
                <a:lnTo>
                  <a:pt x="219170" y="58398"/>
                </a:lnTo>
                <a:lnTo>
                  <a:pt x="219682" y="58500"/>
                </a:lnTo>
                <a:lnTo>
                  <a:pt x="220602" y="57477"/>
                </a:lnTo>
                <a:lnTo>
                  <a:pt x="221216" y="57989"/>
                </a:lnTo>
                <a:lnTo>
                  <a:pt x="221625" y="57682"/>
                </a:lnTo>
                <a:lnTo>
                  <a:pt x="221830" y="57886"/>
                </a:lnTo>
                <a:lnTo>
                  <a:pt x="221830" y="58500"/>
                </a:lnTo>
                <a:lnTo>
                  <a:pt x="222239" y="59011"/>
                </a:lnTo>
                <a:lnTo>
                  <a:pt x="222136" y="59011"/>
                </a:lnTo>
                <a:lnTo>
                  <a:pt x="222545" y="59114"/>
                </a:lnTo>
                <a:lnTo>
                  <a:pt x="222239" y="58500"/>
                </a:lnTo>
                <a:lnTo>
                  <a:pt x="222443" y="58091"/>
                </a:lnTo>
                <a:lnTo>
                  <a:pt x="224080" y="57477"/>
                </a:lnTo>
                <a:lnTo>
                  <a:pt x="224591" y="57477"/>
                </a:lnTo>
                <a:lnTo>
                  <a:pt x="224693" y="57170"/>
                </a:lnTo>
                <a:lnTo>
                  <a:pt x="225102" y="57068"/>
                </a:lnTo>
                <a:lnTo>
                  <a:pt x="224795" y="56455"/>
                </a:lnTo>
                <a:lnTo>
                  <a:pt x="225000" y="56250"/>
                </a:lnTo>
                <a:lnTo>
                  <a:pt x="225716" y="57068"/>
                </a:lnTo>
                <a:lnTo>
                  <a:pt x="226023" y="56659"/>
                </a:lnTo>
                <a:lnTo>
                  <a:pt x="226125" y="56761"/>
                </a:lnTo>
                <a:lnTo>
                  <a:pt x="226534" y="56659"/>
                </a:lnTo>
                <a:lnTo>
                  <a:pt x="226739" y="56659"/>
                </a:lnTo>
                <a:lnTo>
                  <a:pt x="226739" y="56557"/>
                </a:lnTo>
                <a:lnTo>
                  <a:pt x="227352" y="56455"/>
                </a:lnTo>
                <a:lnTo>
                  <a:pt x="227761" y="55739"/>
                </a:lnTo>
                <a:lnTo>
                  <a:pt x="228170" y="55739"/>
                </a:lnTo>
                <a:lnTo>
                  <a:pt x="228375" y="55534"/>
                </a:lnTo>
                <a:lnTo>
                  <a:pt x="228477" y="54920"/>
                </a:lnTo>
                <a:lnTo>
                  <a:pt x="229807" y="54000"/>
                </a:lnTo>
                <a:lnTo>
                  <a:pt x="229705" y="53386"/>
                </a:lnTo>
                <a:lnTo>
                  <a:pt x="229193" y="53182"/>
                </a:lnTo>
                <a:lnTo>
                  <a:pt x="229807" y="52977"/>
                </a:lnTo>
                <a:lnTo>
                  <a:pt x="229398" y="52466"/>
                </a:lnTo>
                <a:lnTo>
                  <a:pt x="229602" y="52466"/>
                </a:lnTo>
                <a:lnTo>
                  <a:pt x="229807" y="52670"/>
                </a:lnTo>
                <a:lnTo>
                  <a:pt x="230318" y="50932"/>
                </a:lnTo>
                <a:lnTo>
                  <a:pt x="230727" y="50932"/>
                </a:lnTo>
                <a:lnTo>
                  <a:pt x="230523" y="50318"/>
                </a:lnTo>
                <a:lnTo>
                  <a:pt x="230625" y="50318"/>
                </a:lnTo>
                <a:lnTo>
                  <a:pt x="230318" y="50114"/>
                </a:lnTo>
                <a:lnTo>
                  <a:pt x="230727" y="50114"/>
                </a:lnTo>
                <a:lnTo>
                  <a:pt x="230625" y="49602"/>
                </a:lnTo>
                <a:lnTo>
                  <a:pt x="230318" y="49705"/>
                </a:lnTo>
                <a:lnTo>
                  <a:pt x="230625" y="49295"/>
                </a:lnTo>
                <a:lnTo>
                  <a:pt x="229807" y="48886"/>
                </a:lnTo>
                <a:lnTo>
                  <a:pt x="229295" y="49091"/>
                </a:lnTo>
                <a:lnTo>
                  <a:pt x="228886" y="48989"/>
                </a:lnTo>
                <a:lnTo>
                  <a:pt x="230011" y="48273"/>
                </a:lnTo>
                <a:lnTo>
                  <a:pt x="229909" y="47966"/>
                </a:lnTo>
                <a:lnTo>
                  <a:pt x="228682" y="47148"/>
                </a:lnTo>
                <a:lnTo>
                  <a:pt x="228170" y="47250"/>
                </a:lnTo>
                <a:lnTo>
                  <a:pt x="228477" y="47045"/>
                </a:lnTo>
                <a:lnTo>
                  <a:pt x="229807" y="47455"/>
                </a:lnTo>
                <a:lnTo>
                  <a:pt x="226227" y="44080"/>
                </a:lnTo>
                <a:lnTo>
                  <a:pt x="226739" y="43057"/>
                </a:lnTo>
                <a:lnTo>
                  <a:pt x="226534" y="42750"/>
                </a:lnTo>
                <a:lnTo>
                  <a:pt x="226534" y="42750"/>
                </a:lnTo>
                <a:lnTo>
                  <a:pt x="226739" y="42955"/>
                </a:lnTo>
                <a:lnTo>
                  <a:pt x="227045" y="42545"/>
                </a:lnTo>
                <a:lnTo>
                  <a:pt x="226943" y="42341"/>
                </a:lnTo>
                <a:lnTo>
                  <a:pt x="228170" y="41932"/>
                </a:lnTo>
                <a:lnTo>
                  <a:pt x="228170" y="41523"/>
                </a:lnTo>
                <a:lnTo>
                  <a:pt x="225920" y="41216"/>
                </a:lnTo>
                <a:lnTo>
                  <a:pt x="225511" y="41830"/>
                </a:lnTo>
                <a:lnTo>
                  <a:pt x="225000" y="41625"/>
                </a:lnTo>
                <a:lnTo>
                  <a:pt x="224898" y="41216"/>
                </a:lnTo>
                <a:lnTo>
                  <a:pt x="223159" y="39989"/>
                </a:lnTo>
                <a:lnTo>
                  <a:pt x="224182" y="39580"/>
                </a:lnTo>
                <a:lnTo>
                  <a:pt x="224284" y="38966"/>
                </a:lnTo>
                <a:lnTo>
                  <a:pt x="224898" y="38659"/>
                </a:lnTo>
                <a:lnTo>
                  <a:pt x="225000" y="38250"/>
                </a:lnTo>
                <a:lnTo>
                  <a:pt x="225614" y="37943"/>
                </a:lnTo>
                <a:lnTo>
                  <a:pt x="226227" y="38557"/>
                </a:lnTo>
                <a:lnTo>
                  <a:pt x="226023" y="39477"/>
                </a:lnTo>
                <a:lnTo>
                  <a:pt x="226432" y="39477"/>
                </a:lnTo>
                <a:lnTo>
                  <a:pt x="226432" y="39784"/>
                </a:lnTo>
                <a:lnTo>
                  <a:pt x="226125" y="39989"/>
                </a:lnTo>
                <a:lnTo>
                  <a:pt x="226534" y="39989"/>
                </a:lnTo>
                <a:lnTo>
                  <a:pt x="226636" y="39886"/>
                </a:lnTo>
                <a:lnTo>
                  <a:pt x="228273" y="38864"/>
                </a:lnTo>
                <a:lnTo>
                  <a:pt x="228682" y="39273"/>
                </a:lnTo>
                <a:lnTo>
                  <a:pt x="228784" y="39068"/>
                </a:lnTo>
                <a:lnTo>
                  <a:pt x="229500" y="39580"/>
                </a:lnTo>
                <a:lnTo>
                  <a:pt x="229602" y="40091"/>
                </a:lnTo>
                <a:lnTo>
                  <a:pt x="229909" y="40193"/>
                </a:lnTo>
                <a:lnTo>
                  <a:pt x="229500" y="40807"/>
                </a:lnTo>
                <a:lnTo>
                  <a:pt x="230011" y="40807"/>
                </a:lnTo>
                <a:lnTo>
                  <a:pt x="229807" y="41011"/>
                </a:lnTo>
                <a:lnTo>
                  <a:pt x="230114" y="41114"/>
                </a:lnTo>
                <a:lnTo>
                  <a:pt x="230216" y="41216"/>
                </a:lnTo>
                <a:lnTo>
                  <a:pt x="230420" y="41114"/>
                </a:lnTo>
                <a:lnTo>
                  <a:pt x="230523" y="40909"/>
                </a:lnTo>
                <a:lnTo>
                  <a:pt x="231955" y="42136"/>
                </a:lnTo>
                <a:lnTo>
                  <a:pt x="231341" y="42136"/>
                </a:lnTo>
                <a:lnTo>
                  <a:pt x="232670" y="44182"/>
                </a:lnTo>
                <a:lnTo>
                  <a:pt x="232568" y="44284"/>
                </a:lnTo>
                <a:lnTo>
                  <a:pt x="232670" y="44386"/>
                </a:lnTo>
                <a:lnTo>
                  <a:pt x="232466" y="44386"/>
                </a:lnTo>
                <a:lnTo>
                  <a:pt x="232875" y="44795"/>
                </a:lnTo>
                <a:lnTo>
                  <a:pt x="233080" y="44591"/>
                </a:lnTo>
                <a:lnTo>
                  <a:pt x="233182" y="44284"/>
                </a:lnTo>
                <a:lnTo>
                  <a:pt x="233489" y="44489"/>
                </a:lnTo>
                <a:lnTo>
                  <a:pt x="233386" y="44284"/>
                </a:lnTo>
                <a:lnTo>
                  <a:pt x="233591" y="44284"/>
                </a:lnTo>
                <a:lnTo>
                  <a:pt x="233693" y="44080"/>
                </a:lnTo>
                <a:lnTo>
                  <a:pt x="234205" y="44182"/>
                </a:lnTo>
                <a:lnTo>
                  <a:pt x="234614" y="43875"/>
                </a:lnTo>
                <a:lnTo>
                  <a:pt x="234614" y="42955"/>
                </a:lnTo>
                <a:lnTo>
                  <a:pt x="231034" y="39170"/>
                </a:lnTo>
                <a:lnTo>
                  <a:pt x="232261" y="38045"/>
                </a:lnTo>
                <a:lnTo>
                  <a:pt x="232057" y="36205"/>
                </a:lnTo>
                <a:lnTo>
                  <a:pt x="232057" y="36205"/>
                </a:lnTo>
                <a:lnTo>
                  <a:pt x="232364" y="36307"/>
                </a:lnTo>
                <a:lnTo>
                  <a:pt x="232670" y="35591"/>
                </a:lnTo>
                <a:lnTo>
                  <a:pt x="232977" y="35591"/>
                </a:lnTo>
                <a:lnTo>
                  <a:pt x="234102" y="36102"/>
                </a:lnTo>
                <a:lnTo>
                  <a:pt x="235739" y="30273"/>
                </a:lnTo>
                <a:lnTo>
                  <a:pt x="232670" y="25773"/>
                </a:lnTo>
                <a:lnTo>
                  <a:pt x="232670" y="25466"/>
                </a:lnTo>
                <a:lnTo>
                  <a:pt x="229909" y="24545"/>
                </a:lnTo>
                <a:lnTo>
                  <a:pt x="230420" y="25159"/>
                </a:lnTo>
                <a:lnTo>
                  <a:pt x="230318" y="25364"/>
                </a:lnTo>
                <a:lnTo>
                  <a:pt x="230114" y="24955"/>
                </a:lnTo>
                <a:lnTo>
                  <a:pt x="230114" y="25159"/>
                </a:lnTo>
                <a:lnTo>
                  <a:pt x="229500" y="25261"/>
                </a:lnTo>
                <a:lnTo>
                  <a:pt x="229602" y="24955"/>
                </a:lnTo>
                <a:lnTo>
                  <a:pt x="228886" y="24648"/>
                </a:lnTo>
                <a:lnTo>
                  <a:pt x="229193" y="25057"/>
                </a:lnTo>
                <a:lnTo>
                  <a:pt x="226841" y="23830"/>
                </a:lnTo>
                <a:lnTo>
                  <a:pt x="228068" y="21068"/>
                </a:lnTo>
                <a:lnTo>
                  <a:pt x="227864" y="20761"/>
                </a:lnTo>
                <a:lnTo>
                  <a:pt x="228170" y="20455"/>
                </a:lnTo>
                <a:lnTo>
                  <a:pt x="228170" y="20045"/>
                </a:lnTo>
                <a:lnTo>
                  <a:pt x="231034" y="19841"/>
                </a:lnTo>
                <a:lnTo>
                  <a:pt x="231034" y="19636"/>
                </a:lnTo>
                <a:lnTo>
                  <a:pt x="232875" y="19841"/>
                </a:lnTo>
                <a:lnTo>
                  <a:pt x="232568" y="19534"/>
                </a:lnTo>
                <a:lnTo>
                  <a:pt x="232875" y="19636"/>
                </a:lnTo>
                <a:lnTo>
                  <a:pt x="232670" y="19432"/>
                </a:lnTo>
                <a:lnTo>
                  <a:pt x="233898" y="19534"/>
                </a:lnTo>
                <a:lnTo>
                  <a:pt x="233795" y="19636"/>
                </a:lnTo>
                <a:lnTo>
                  <a:pt x="235432" y="19841"/>
                </a:lnTo>
                <a:lnTo>
                  <a:pt x="234716" y="19943"/>
                </a:lnTo>
                <a:lnTo>
                  <a:pt x="236250" y="19943"/>
                </a:lnTo>
                <a:lnTo>
                  <a:pt x="236250" y="19841"/>
                </a:lnTo>
                <a:lnTo>
                  <a:pt x="236966" y="19943"/>
                </a:lnTo>
                <a:lnTo>
                  <a:pt x="237068" y="19841"/>
                </a:lnTo>
                <a:lnTo>
                  <a:pt x="237580" y="19841"/>
                </a:lnTo>
                <a:lnTo>
                  <a:pt x="236557" y="19636"/>
                </a:lnTo>
                <a:lnTo>
                  <a:pt x="236148" y="18818"/>
                </a:lnTo>
                <a:lnTo>
                  <a:pt x="236352" y="17489"/>
                </a:lnTo>
                <a:lnTo>
                  <a:pt x="238602" y="17693"/>
                </a:lnTo>
                <a:lnTo>
                  <a:pt x="239011" y="18205"/>
                </a:lnTo>
                <a:lnTo>
                  <a:pt x="239216" y="18102"/>
                </a:lnTo>
                <a:lnTo>
                  <a:pt x="239625" y="18511"/>
                </a:lnTo>
                <a:lnTo>
                  <a:pt x="239932" y="18409"/>
                </a:lnTo>
                <a:lnTo>
                  <a:pt x="240341" y="17591"/>
                </a:lnTo>
                <a:lnTo>
                  <a:pt x="240239" y="17489"/>
                </a:lnTo>
                <a:lnTo>
                  <a:pt x="240648" y="17693"/>
                </a:lnTo>
                <a:lnTo>
                  <a:pt x="239727" y="16773"/>
                </a:lnTo>
                <a:lnTo>
                  <a:pt x="241364" y="16875"/>
                </a:lnTo>
                <a:lnTo>
                  <a:pt x="240648" y="16875"/>
                </a:lnTo>
                <a:lnTo>
                  <a:pt x="241875" y="18307"/>
                </a:lnTo>
                <a:lnTo>
                  <a:pt x="241261" y="18614"/>
                </a:lnTo>
                <a:lnTo>
                  <a:pt x="241261" y="19432"/>
                </a:lnTo>
                <a:lnTo>
                  <a:pt x="241159" y="19534"/>
                </a:lnTo>
                <a:lnTo>
                  <a:pt x="241057" y="20966"/>
                </a:lnTo>
                <a:lnTo>
                  <a:pt x="240648" y="20966"/>
                </a:lnTo>
                <a:lnTo>
                  <a:pt x="240750" y="21170"/>
                </a:lnTo>
                <a:lnTo>
                  <a:pt x="240443" y="21273"/>
                </a:lnTo>
                <a:lnTo>
                  <a:pt x="240852" y="21784"/>
                </a:lnTo>
                <a:lnTo>
                  <a:pt x="240852" y="22398"/>
                </a:lnTo>
                <a:lnTo>
                  <a:pt x="246784" y="27716"/>
                </a:lnTo>
                <a:lnTo>
                  <a:pt x="247091" y="26898"/>
                </a:lnTo>
                <a:lnTo>
                  <a:pt x="246273" y="25773"/>
                </a:lnTo>
                <a:lnTo>
                  <a:pt x="246273" y="25773"/>
                </a:lnTo>
                <a:lnTo>
                  <a:pt x="246580" y="25977"/>
                </a:lnTo>
                <a:lnTo>
                  <a:pt x="247398" y="25773"/>
                </a:lnTo>
                <a:lnTo>
                  <a:pt x="246477" y="24852"/>
                </a:lnTo>
                <a:lnTo>
                  <a:pt x="246580" y="24341"/>
                </a:lnTo>
                <a:lnTo>
                  <a:pt x="247193" y="24341"/>
                </a:lnTo>
                <a:lnTo>
                  <a:pt x="246068" y="22705"/>
                </a:lnTo>
                <a:lnTo>
                  <a:pt x="246170" y="22398"/>
                </a:lnTo>
                <a:lnTo>
                  <a:pt x="246375" y="22807"/>
                </a:lnTo>
                <a:lnTo>
                  <a:pt x="246784" y="22705"/>
                </a:lnTo>
                <a:lnTo>
                  <a:pt x="245045" y="21170"/>
                </a:lnTo>
                <a:lnTo>
                  <a:pt x="244330" y="21068"/>
                </a:lnTo>
                <a:lnTo>
                  <a:pt x="244432" y="21273"/>
                </a:lnTo>
                <a:lnTo>
                  <a:pt x="243614" y="20761"/>
                </a:lnTo>
                <a:lnTo>
                  <a:pt x="243307" y="19943"/>
                </a:lnTo>
                <a:lnTo>
                  <a:pt x="243409" y="19943"/>
                </a:lnTo>
                <a:lnTo>
                  <a:pt x="242898" y="19227"/>
                </a:lnTo>
                <a:lnTo>
                  <a:pt x="244023" y="19227"/>
                </a:lnTo>
                <a:lnTo>
                  <a:pt x="243818" y="19023"/>
                </a:lnTo>
                <a:lnTo>
                  <a:pt x="244330" y="18716"/>
                </a:lnTo>
                <a:lnTo>
                  <a:pt x="244943" y="19227"/>
                </a:lnTo>
                <a:lnTo>
                  <a:pt x="244943" y="18920"/>
                </a:lnTo>
                <a:lnTo>
                  <a:pt x="245250" y="18716"/>
                </a:lnTo>
                <a:lnTo>
                  <a:pt x="247807" y="19125"/>
                </a:lnTo>
                <a:lnTo>
                  <a:pt x="247398" y="18716"/>
                </a:lnTo>
                <a:lnTo>
                  <a:pt x="247909" y="18102"/>
                </a:lnTo>
                <a:lnTo>
                  <a:pt x="247807" y="18000"/>
                </a:lnTo>
                <a:lnTo>
                  <a:pt x="247909" y="17898"/>
                </a:lnTo>
                <a:lnTo>
                  <a:pt x="248011" y="17898"/>
                </a:lnTo>
                <a:lnTo>
                  <a:pt x="247807" y="17693"/>
                </a:lnTo>
                <a:lnTo>
                  <a:pt x="248011" y="17795"/>
                </a:lnTo>
                <a:lnTo>
                  <a:pt x="248011" y="17489"/>
                </a:lnTo>
                <a:lnTo>
                  <a:pt x="249545" y="16773"/>
                </a:lnTo>
                <a:lnTo>
                  <a:pt x="249136" y="16568"/>
                </a:lnTo>
                <a:lnTo>
                  <a:pt x="251182" y="16977"/>
                </a:lnTo>
                <a:lnTo>
                  <a:pt x="251080" y="16670"/>
                </a:lnTo>
                <a:lnTo>
                  <a:pt x="249443" y="15852"/>
                </a:lnTo>
                <a:lnTo>
                  <a:pt x="249443" y="15852"/>
                </a:lnTo>
                <a:lnTo>
                  <a:pt x="249545" y="15955"/>
                </a:lnTo>
                <a:lnTo>
                  <a:pt x="249545" y="15955"/>
                </a:lnTo>
                <a:lnTo>
                  <a:pt x="249136" y="15750"/>
                </a:lnTo>
                <a:lnTo>
                  <a:pt x="249239" y="15750"/>
                </a:lnTo>
                <a:lnTo>
                  <a:pt x="248011" y="15034"/>
                </a:lnTo>
                <a:lnTo>
                  <a:pt x="248114" y="15239"/>
                </a:lnTo>
                <a:lnTo>
                  <a:pt x="245045" y="14830"/>
                </a:lnTo>
                <a:lnTo>
                  <a:pt x="246682" y="14625"/>
                </a:lnTo>
                <a:lnTo>
                  <a:pt x="245761" y="14420"/>
                </a:lnTo>
                <a:lnTo>
                  <a:pt x="248318" y="14420"/>
                </a:lnTo>
                <a:lnTo>
                  <a:pt x="237375" y="10125"/>
                </a:lnTo>
                <a:lnTo>
                  <a:pt x="237477" y="10227"/>
                </a:lnTo>
                <a:lnTo>
                  <a:pt x="235330" y="10023"/>
                </a:lnTo>
                <a:lnTo>
                  <a:pt x="236864" y="11148"/>
                </a:lnTo>
                <a:lnTo>
                  <a:pt x="236864" y="11148"/>
                </a:lnTo>
                <a:lnTo>
                  <a:pt x="234000" y="10330"/>
                </a:lnTo>
                <a:lnTo>
                  <a:pt x="233795" y="10432"/>
                </a:lnTo>
                <a:lnTo>
                  <a:pt x="230523" y="10432"/>
                </a:lnTo>
                <a:lnTo>
                  <a:pt x="231136" y="11352"/>
                </a:lnTo>
                <a:lnTo>
                  <a:pt x="231136" y="11352"/>
                </a:lnTo>
                <a:lnTo>
                  <a:pt x="222034" y="9205"/>
                </a:lnTo>
                <a:lnTo>
                  <a:pt x="222239" y="9205"/>
                </a:lnTo>
                <a:lnTo>
                  <a:pt x="219375" y="8591"/>
                </a:lnTo>
                <a:lnTo>
                  <a:pt x="219886" y="8489"/>
                </a:lnTo>
                <a:lnTo>
                  <a:pt x="217636" y="8080"/>
                </a:lnTo>
                <a:lnTo>
                  <a:pt x="217330" y="8591"/>
                </a:lnTo>
                <a:lnTo>
                  <a:pt x="216614" y="8489"/>
                </a:lnTo>
                <a:lnTo>
                  <a:pt x="217023" y="8489"/>
                </a:lnTo>
                <a:lnTo>
                  <a:pt x="216716" y="8182"/>
                </a:lnTo>
                <a:lnTo>
                  <a:pt x="215693" y="8182"/>
                </a:lnTo>
                <a:lnTo>
                  <a:pt x="216920" y="8080"/>
                </a:lnTo>
                <a:lnTo>
                  <a:pt x="212727" y="7670"/>
                </a:lnTo>
                <a:lnTo>
                  <a:pt x="213341" y="7875"/>
                </a:lnTo>
                <a:lnTo>
                  <a:pt x="212420" y="8080"/>
                </a:lnTo>
                <a:lnTo>
                  <a:pt x="213239" y="8182"/>
                </a:lnTo>
                <a:lnTo>
                  <a:pt x="213034" y="8284"/>
                </a:lnTo>
                <a:lnTo>
                  <a:pt x="212932" y="8386"/>
                </a:lnTo>
                <a:lnTo>
                  <a:pt x="213852" y="8795"/>
                </a:lnTo>
                <a:lnTo>
                  <a:pt x="212830" y="8795"/>
                </a:lnTo>
                <a:lnTo>
                  <a:pt x="213034" y="9000"/>
                </a:lnTo>
                <a:lnTo>
                  <a:pt x="212830" y="9000"/>
                </a:lnTo>
                <a:lnTo>
                  <a:pt x="213034" y="9102"/>
                </a:lnTo>
                <a:lnTo>
                  <a:pt x="210886" y="8693"/>
                </a:lnTo>
                <a:lnTo>
                  <a:pt x="210580" y="8898"/>
                </a:lnTo>
                <a:lnTo>
                  <a:pt x="208739" y="8591"/>
                </a:lnTo>
                <a:lnTo>
                  <a:pt x="209045" y="9000"/>
                </a:lnTo>
                <a:lnTo>
                  <a:pt x="209045" y="9409"/>
                </a:lnTo>
                <a:lnTo>
                  <a:pt x="208534" y="9307"/>
                </a:lnTo>
                <a:lnTo>
                  <a:pt x="206591" y="8693"/>
                </a:lnTo>
                <a:lnTo>
                  <a:pt x="206898" y="8591"/>
                </a:lnTo>
                <a:lnTo>
                  <a:pt x="205057" y="8080"/>
                </a:lnTo>
                <a:lnTo>
                  <a:pt x="206386" y="8284"/>
                </a:lnTo>
                <a:lnTo>
                  <a:pt x="205364" y="7977"/>
                </a:lnTo>
                <a:lnTo>
                  <a:pt x="205773" y="7773"/>
                </a:lnTo>
                <a:lnTo>
                  <a:pt x="201068" y="7057"/>
                </a:lnTo>
                <a:lnTo>
                  <a:pt x="201682" y="7364"/>
                </a:lnTo>
                <a:lnTo>
                  <a:pt x="201170" y="7568"/>
                </a:lnTo>
                <a:lnTo>
                  <a:pt x="201477" y="7670"/>
                </a:lnTo>
                <a:lnTo>
                  <a:pt x="198205" y="7159"/>
                </a:lnTo>
                <a:lnTo>
                  <a:pt x="195034" y="7159"/>
                </a:lnTo>
                <a:lnTo>
                  <a:pt x="195443" y="7261"/>
                </a:lnTo>
                <a:lnTo>
                  <a:pt x="195545" y="7568"/>
                </a:lnTo>
                <a:lnTo>
                  <a:pt x="195955" y="7875"/>
                </a:lnTo>
                <a:lnTo>
                  <a:pt x="195545" y="7670"/>
                </a:lnTo>
                <a:lnTo>
                  <a:pt x="195545" y="7568"/>
                </a:lnTo>
                <a:lnTo>
                  <a:pt x="194830" y="7159"/>
                </a:lnTo>
                <a:lnTo>
                  <a:pt x="194830" y="6955"/>
                </a:lnTo>
                <a:lnTo>
                  <a:pt x="194216" y="6750"/>
                </a:lnTo>
                <a:lnTo>
                  <a:pt x="194011" y="6955"/>
                </a:lnTo>
                <a:lnTo>
                  <a:pt x="193193" y="6750"/>
                </a:lnTo>
                <a:lnTo>
                  <a:pt x="193295" y="6750"/>
                </a:lnTo>
                <a:lnTo>
                  <a:pt x="192989" y="6648"/>
                </a:lnTo>
                <a:lnTo>
                  <a:pt x="193091" y="6750"/>
                </a:lnTo>
                <a:lnTo>
                  <a:pt x="192375" y="6955"/>
                </a:lnTo>
                <a:lnTo>
                  <a:pt x="193193" y="6955"/>
                </a:lnTo>
                <a:lnTo>
                  <a:pt x="190432" y="7773"/>
                </a:lnTo>
                <a:lnTo>
                  <a:pt x="191966" y="6648"/>
                </a:lnTo>
                <a:lnTo>
                  <a:pt x="191966" y="6443"/>
                </a:lnTo>
                <a:lnTo>
                  <a:pt x="193193" y="5830"/>
                </a:lnTo>
                <a:lnTo>
                  <a:pt x="192068" y="5216"/>
                </a:lnTo>
                <a:lnTo>
                  <a:pt x="192068" y="5216"/>
                </a:lnTo>
                <a:lnTo>
                  <a:pt x="192989" y="5523"/>
                </a:lnTo>
                <a:lnTo>
                  <a:pt x="191966" y="4909"/>
                </a:lnTo>
                <a:lnTo>
                  <a:pt x="191966" y="5114"/>
                </a:lnTo>
                <a:lnTo>
                  <a:pt x="188489" y="4602"/>
                </a:lnTo>
                <a:lnTo>
                  <a:pt x="188489" y="4602"/>
                </a:lnTo>
                <a:lnTo>
                  <a:pt x="188591" y="4705"/>
                </a:lnTo>
                <a:lnTo>
                  <a:pt x="187670" y="4705"/>
                </a:lnTo>
                <a:lnTo>
                  <a:pt x="187977" y="4398"/>
                </a:lnTo>
                <a:lnTo>
                  <a:pt x="185830" y="4295"/>
                </a:lnTo>
                <a:lnTo>
                  <a:pt x="186648" y="4091"/>
                </a:lnTo>
                <a:lnTo>
                  <a:pt x="185114" y="3784"/>
                </a:lnTo>
                <a:close/>
                <a:moveTo>
                  <a:pt x="252818" y="91125"/>
                </a:moveTo>
                <a:lnTo>
                  <a:pt x="252307" y="92455"/>
                </a:lnTo>
                <a:lnTo>
                  <a:pt x="252205" y="92352"/>
                </a:lnTo>
                <a:lnTo>
                  <a:pt x="252000" y="92966"/>
                </a:lnTo>
                <a:lnTo>
                  <a:pt x="252102" y="93170"/>
                </a:lnTo>
                <a:lnTo>
                  <a:pt x="250364" y="97875"/>
                </a:lnTo>
                <a:lnTo>
                  <a:pt x="249341" y="98080"/>
                </a:lnTo>
                <a:lnTo>
                  <a:pt x="246375" y="95727"/>
                </a:lnTo>
                <a:lnTo>
                  <a:pt x="246170" y="95011"/>
                </a:lnTo>
                <a:lnTo>
                  <a:pt x="246886" y="93580"/>
                </a:lnTo>
                <a:lnTo>
                  <a:pt x="247091" y="93682"/>
                </a:lnTo>
                <a:lnTo>
                  <a:pt x="247705" y="92761"/>
                </a:lnTo>
                <a:lnTo>
                  <a:pt x="247193" y="92455"/>
                </a:lnTo>
                <a:lnTo>
                  <a:pt x="247091" y="92864"/>
                </a:lnTo>
                <a:lnTo>
                  <a:pt x="246784" y="92352"/>
                </a:lnTo>
                <a:lnTo>
                  <a:pt x="246886" y="92148"/>
                </a:lnTo>
                <a:lnTo>
                  <a:pt x="246886" y="92148"/>
                </a:lnTo>
                <a:lnTo>
                  <a:pt x="246170" y="92557"/>
                </a:lnTo>
                <a:lnTo>
                  <a:pt x="244227" y="91841"/>
                </a:lnTo>
                <a:lnTo>
                  <a:pt x="244023" y="91841"/>
                </a:lnTo>
                <a:lnTo>
                  <a:pt x="243716" y="91534"/>
                </a:lnTo>
                <a:lnTo>
                  <a:pt x="243307" y="91534"/>
                </a:lnTo>
                <a:lnTo>
                  <a:pt x="243818" y="91841"/>
                </a:lnTo>
                <a:lnTo>
                  <a:pt x="243920" y="92455"/>
                </a:lnTo>
                <a:lnTo>
                  <a:pt x="243614" y="92659"/>
                </a:lnTo>
                <a:lnTo>
                  <a:pt x="242591" y="92455"/>
                </a:lnTo>
                <a:lnTo>
                  <a:pt x="242182" y="92966"/>
                </a:lnTo>
                <a:lnTo>
                  <a:pt x="241977" y="92864"/>
                </a:lnTo>
                <a:lnTo>
                  <a:pt x="241977" y="93068"/>
                </a:lnTo>
                <a:lnTo>
                  <a:pt x="241773" y="93068"/>
                </a:lnTo>
                <a:lnTo>
                  <a:pt x="241466" y="93375"/>
                </a:lnTo>
                <a:lnTo>
                  <a:pt x="241466" y="93784"/>
                </a:lnTo>
                <a:lnTo>
                  <a:pt x="241159" y="93989"/>
                </a:lnTo>
                <a:lnTo>
                  <a:pt x="240852" y="95011"/>
                </a:lnTo>
                <a:lnTo>
                  <a:pt x="240955" y="95318"/>
                </a:lnTo>
                <a:lnTo>
                  <a:pt x="240750" y="95625"/>
                </a:lnTo>
                <a:lnTo>
                  <a:pt x="239420" y="95727"/>
                </a:lnTo>
                <a:lnTo>
                  <a:pt x="239318" y="95727"/>
                </a:lnTo>
                <a:lnTo>
                  <a:pt x="239318" y="95011"/>
                </a:lnTo>
                <a:lnTo>
                  <a:pt x="238500" y="94193"/>
                </a:lnTo>
                <a:lnTo>
                  <a:pt x="238295" y="94500"/>
                </a:lnTo>
                <a:lnTo>
                  <a:pt x="237784" y="94602"/>
                </a:lnTo>
                <a:lnTo>
                  <a:pt x="237375" y="95114"/>
                </a:lnTo>
                <a:lnTo>
                  <a:pt x="237273" y="95011"/>
                </a:lnTo>
                <a:lnTo>
                  <a:pt x="237273" y="94705"/>
                </a:lnTo>
                <a:lnTo>
                  <a:pt x="236557" y="95932"/>
                </a:lnTo>
                <a:lnTo>
                  <a:pt x="236250" y="95727"/>
                </a:lnTo>
                <a:lnTo>
                  <a:pt x="235943" y="96443"/>
                </a:lnTo>
                <a:lnTo>
                  <a:pt x="236148" y="96341"/>
                </a:lnTo>
                <a:lnTo>
                  <a:pt x="236045" y="96545"/>
                </a:lnTo>
                <a:lnTo>
                  <a:pt x="235841" y="96648"/>
                </a:lnTo>
                <a:lnTo>
                  <a:pt x="236148" y="96955"/>
                </a:lnTo>
                <a:lnTo>
                  <a:pt x="235023" y="97057"/>
                </a:lnTo>
                <a:lnTo>
                  <a:pt x="235125" y="97670"/>
                </a:lnTo>
                <a:lnTo>
                  <a:pt x="234818" y="98080"/>
                </a:lnTo>
                <a:lnTo>
                  <a:pt x="234614" y="97364"/>
                </a:lnTo>
                <a:lnTo>
                  <a:pt x="234307" y="97159"/>
                </a:lnTo>
                <a:lnTo>
                  <a:pt x="233795" y="97568"/>
                </a:lnTo>
                <a:lnTo>
                  <a:pt x="233489" y="98795"/>
                </a:lnTo>
                <a:lnTo>
                  <a:pt x="225511" y="103193"/>
                </a:lnTo>
                <a:lnTo>
                  <a:pt x="225614" y="102477"/>
                </a:lnTo>
                <a:lnTo>
                  <a:pt x="224591" y="105034"/>
                </a:lnTo>
                <a:lnTo>
                  <a:pt x="224795" y="106466"/>
                </a:lnTo>
                <a:lnTo>
                  <a:pt x="224386" y="106977"/>
                </a:lnTo>
                <a:lnTo>
                  <a:pt x="224386" y="107386"/>
                </a:lnTo>
                <a:lnTo>
                  <a:pt x="224080" y="106875"/>
                </a:lnTo>
                <a:lnTo>
                  <a:pt x="223977" y="106977"/>
                </a:lnTo>
                <a:lnTo>
                  <a:pt x="223875" y="106977"/>
                </a:lnTo>
                <a:lnTo>
                  <a:pt x="224284" y="113318"/>
                </a:lnTo>
                <a:lnTo>
                  <a:pt x="222955" y="115261"/>
                </a:lnTo>
                <a:lnTo>
                  <a:pt x="223159" y="115364"/>
                </a:lnTo>
                <a:lnTo>
                  <a:pt x="223568" y="115773"/>
                </a:lnTo>
                <a:lnTo>
                  <a:pt x="228989" y="114852"/>
                </a:lnTo>
                <a:lnTo>
                  <a:pt x="229193" y="114955"/>
                </a:lnTo>
                <a:lnTo>
                  <a:pt x="237068" y="112500"/>
                </a:lnTo>
                <a:lnTo>
                  <a:pt x="239932" y="113216"/>
                </a:lnTo>
                <a:lnTo>
                  <a:pt x="240136" y="113523"/>
                </a:lnTo>
                <a:lnTo>
                  <a:pt x="240034" y="113727"/>
                </a:lnTo>
                <a:lnTo>
                  <a:pt x="240341" y="115364"/>
                </a:lnTo>
                <a:lnTo>
                  <a:pt x="240034" y="115568"/>
                </a:lnTo>
                <a:lnTo>
                  <a:pt x="240341" y="115977"/>
                </a:lnTo>
                <a:lnTo>
                  <a:pt x="240648" y="115977"/>
                </a:lnTo>
                <a:lnTo>
                  <a:pt x="240648" y="115670"/>
                </a:lnTo>
                <a:lnTo>
                  <a:pt x="243205" y="113523"/>
                </a:lnTo>
                <a:lnTo>
                  <a:pt x="241261" y="116284"/>
                </a:lnTo>
                <a:lnTo>
                  <a:pt x="242795" y="115159"/>
                </a:lnTo>
                <a:lnTo>
                  <a:pt x="242795" y="115977"/>
                </a:lnTo>
                <a:lnTo>
                  <a:pt x="242182" y="116693"/>
                </a:lnTo>
                <a:lnTo>
                  <a:pt x="242182" y="116693"/>
                </a:lnTo>
                <a:lnTo>
                  <a:pt x="242898" y="116489"/>
                </a:lnTo>
                <a:lnTo>
                  <a:pt x="243000" y="116591"/>
                </a:lnTo>
                <a:lnTo>
                  <a:pt x="243102" y="116591"/>
                </a:lnTo>
                <a:lnTo>
                  <a:pt x="243102" y="116693"/>
                </a:lnTo>
                <a:lnTo>
                  <a:pt x="243000" y="116591"/>
                </a:lnTo>
                <a:lnTo>
                  <a:pt x="242898" y="116591"/>
                </a:lnTo>
                <a:lnTo>
                  <a:pt x="243000" y="119148"/>
                </a:lnTo>
                <a:lnTo>
                  <a:pt x="244739" y="119864"/>
                </a:lnTo>
                <a:lnTo>
                  <a:pt x="246273" y="119352"/>
                </a:lnTo>
                <a:lnTo>
                  <a:pt x="246170" y="119352"/>
                </a:lnTo>
                <a:lnTo>
                  <a:pt x="246784" y="119148"/>
                </a:lnTo>
                <a:lnTo>
                  <a:pt x="246784" y="119148"/>
                </a:lnTo>
                <a:lnTo>
                  <a:pt x="246273" y="119557"/>
                </a:lnTo>
                <a:lnTo>
                  <a:pt x="246989" y="119557"/>
                </a:lnTo>
                <a:lnTo>
                  <a:pt x="246784" y="119761"/>
                </a:lnTo>
                <a:lnTo>
                  <a:pt x="247193" y="120375"/>
                </a:lnTo>
                <a:lnTo>
                  <a:pt x="247500" y="120068"/>
                </a:lnTo>
                <a:lnTo>
                  <a:pt x="247295" y="120068"/>
                </a:lnTo>
                <a:lnTo>
                  <a:pt x="254148" y="115057"/>
                </a:lnTo>
                <a:lnTo>
                  <a:pt x="254045" y="114955"/>
                </a:lnTo>
                <a:lnTo>
                  <a:pt x="258648" y="109432"/>
                </a:lnTo>
                <a:lnTo>
                  <a:pt x="259261" y="106773"/>
                </a:lnTo>
                <a:lnTo>
                  <a:pt x="258648" y="104932"/>
                </a:lnTo>
                <a:lnTo>
                  <a:pt x="258034" y="104420"/>
                </a:lnTo>
                <a:lnTo>
                  <a:pt x="257932" y="103193"/>
                </a:lnTo>
                <a:lnTo>
                  <a:pt x="257318" y="103193"/>
                </a:lnTo>
                <a:lnTo>
                  <a:pt x="257318" y="103091"/>
                </a:lnTo>
                <a:lnTo>
                  <a:pt x="257114" y="103091"/>
                </a:lnTo>
                <a:lnTo>
                  <a:pt x="256909" y="101148"/>
                </a:lnTo>
                <a:lnTo>
                  <a:pt x="254966" y="99614"/>
                </a:lnTo>
                <a:lnTo>
                  <a:pt x="254761" y="95318"/>
                </a:lnTo>
                <a:lnTo>
                  <a:pt x="254250" y="94807"/>
                </a:lnTo>
                <a:lnTo>
                  <a:pt x="253739" y="94909"/>
                </a:lnTo>
                <a:lnTo>
                  <a:pt x="252920" y="91227"/>
                </a:lnTo>
                <a:lnTo>
                  <a:pt x="252818" y="91125"/>
                </a:lnTo>
                <a:close/>
                <a:moveTo>
                  <a:pt x="272352" y="115466"/>
                </a:moveTo>
                <a:lnTo>
                  <a:pt x="272352" y="116591"/>
                </a:lnTo>
                <a:lnTo>
                  <a:pt x="272659" y="116386"/>
                </a:lnTo>
                <a:lnTo>
                  <a:pt x="272352" y="116693"/>
                </a:lnTo>
                <a:lnTo>
                  <a:pt x="272352" y="117511"/>
                </a:lnTo>
                <a:lnTo>
                  <a:pt x="272557" y="117000"/>
                </a:lnTo>
                <a:lnTo>
                  <a:pt x="272557" y="117307"/>
                </a:lnTo>
                <a:lnTo>
                  <a:pt x="272659" y="117205"/>
                </a:lnTo>
                <a:lnTo>
                  <a:pt x="272455" y="117716"/>
                </a:lnTo>
                <a:lnTo>
                  <a:pt x="272352" y="117614"/>
                </a:lnTo>
                <a:lnTo>
                  <a:pt x="272352" y="118125"/>
                </a:lnTo>
                <a:lnTo>
                  <a:pt x="272659" y="118227"/>
                </a:lnTo>
                <a:lnTo>
                  <a:pt x="272352" y="118330"/>
                </a:lnTo>
                <a:lnTo>
                  <a:pt x="272352" y="118227"/>
                </a:lnTo>
                <a:lnTo>
                  <a:pt x="270920" y="120170"/>
                </a:lnTo>
                <a:lnTo>
                  <a:pt x="270205" y="120477"/>
                </a:lnTo>
                <a:lnTo>
                  <a:pt x="270716" y="121398"/>
                </a:lnTo>
                <a:lnTo>
                  <a:pt x="269386" y="122523"/>
                </a:lnTo>
                <a:lnTo>
                  <a:pt x="269591" y="122420"/>
                </a:lnTo>
                <a:lnTo>
                  <a:pt x="269489" y="122625"/>
                </a:lnTo>
                <a:lnTo>
                  <a:pt x="270102" y="122625"/>
                </a:lnTo>
                <a:lnTo>
                  <a:pt x="275216" y="118739"/>
                </a:lnTo>
                <a:lnTo>
                  <a:pt x="274091" y="119148"/>
                </a:lnTo>
                <a:lnTo>
                  <a:pt x="273273" y="118739"/>
                </a:lnTo>
                <a:lnTo>
                  <a:pt x="273580" y="117818"/>
                </a:lnTo>
                <a:lnTo>
                  <a:pt x="273477" y="117818"/>
                </a:lnTo>
                <a:lnTo>
                  <a:pt x="273477" y="117614"/>
                </a:lnTo>
                <a:lnTo>
                  <a:pt x="273170" y="118330"/>
                </a:lnTo>
                <a:lnTo>
                  <a:pt x="272659" y="117920"/>
                </a:lnTo>
                <a:lnTo>
                  <a:pt x="273273" y="116284"/>
                </a:lnTo>
                <a:lnTo>
                  <a:pt x="273068" y="116386"/>
                </a:lnTo>
                <a:lnTo>
                  <a:pt x="272761" y="115875"/>
                </a:lnTo>
                <a:lnTo>
                  <a:pt x="272557" y="115977"/>
                </a:lnTo>
                <a:lnTo>
                  <a:pt x="272557" y="115977"/>
                </a:lnTo>
                <a:lnTo>
                  <a:pt x="272659" y="115466"/>
                </a:lnTo>
                <a:close/>
                <a:moveTo>
                  <a:pt x="246959" y="123166"/>
                </a:moveTo>
                <a:lnTo>
                  <a:pt x="246901" y="123224"/>
                </a:lnTo>
                <a:lnTo>
                  <a:pt x="246901" y="123224"/>
                </a:lnTo>
                <a:lnTo>
                  <a:pt x="246959" y="123166"/>
                </a:lnTo>
                <a:close/>
                <a:moveTo>
                  <a:pt x="246901" y="123224"/>
                </a:moveTo>
                <a:lnTo>
                  <a:pt x="246886" y="123239"/>
                </a:lnTo>
                <a:lnTo>
                  <a:pt x="246784" y="123443"/>
                </a:lnTo>
                <a:lnTo>
                  <a:pt x="246784" y="123443"/>
                </a:lnTo>
                <a:lnTo>
                  <a:pt x="246901" y="123224"/>
                </a:lnTo>
                <a:close/>
                <a:moveTo>
                  <a:pt x="244841" y="121807"/>
                </a:moveTo>
                <a:lnTo>
                  <a:pt x="244330" y="123341"/>
                </a:lnTo>
                <a:lnTo>
                  <a:pt x="244432" y="123341"/>
                </a:lnTo>
                <a:lnTo>
                  <a:pt x="244330" y="123648"/>
                </a:lnTo>
                <a:lnTo>
                  <a:pt x="244227" y="123443"/>
                </a:lnTo>
                <a:lnTo>
                  <a:pt x="244330" y="124466"/>
                </a:lnTo>
                <a:lnTo>
                  <a:pt x="244023" y="124670"/>
                </a:lnTo>
                <a:lnTo>
                  <a:pt x="244739" y="124670"/>
                </a:lnTo>
                <a:lnTo>
                  <a:pt x="245659" y="123955"/>
                </a:lnTo>
                <a:lnTo>
                  <a:pt x="245557" y="124159"/>
                </a:lnTo>
                <a:lnTo>
                  <a:pt x="245557" y="124159"/>
                </a:lnTo>
                <a:lnTo>
                  <a:pt x="245966" y="124057"/>
                </a:lnTo>
                <a:lnTo>
                  <a:pt x="245761" y="124364"/>
                </a:lnTo>
                <a:lnTo>
                  <a:pt x="246901" y="123224"/>
                </a:lnTo>
                <a:lnTo>
                  <a:pt x="247602" y="121909"/>
                </a:lnTo>
                <a:lnTo>
                  <a:pt x="246375" y="122318"/>
                </a:lnTo>
                <a:lnTo>
                  <a:pt x="244841" y="121807"/>
                </a:lnTo>
                <a:close/>
                <a:moveTo>
                  <a:pt x="265623" y="124957"/>
                </a:moveTo>
                <a:lnTo>
                  <a:pt x="265500" y="124977"/>
                </a:lnTo>
                <a:lnTo>
                  <a:pt x="265705" y="124977"/>
                </a:lnTo>
                <a:lnTo>
                  <a:pt x="265623" y="124957"/>
                </a:lnTo>
                <a:close/>
                <a:moveTo>
                  <a:pt x="268568" y="121705"/>
                </a:moveTo>
                <a:lnTo>
                  <a:pt x="265091" y="124057"/>
                </a:lnTo>
                <a:lnTo>
                  <a:pt x="265193" y="123852"/>
                </a:lnTo>
                <a:lnTo>
                  <a:pt x="265193" y="123852"/>
                </a:lnTo>
                <a:lnTo>
                  <a:pt x="264784" y="124159"/>
                </a:lnTo>
                <a:lnTo>
                  <a:pt x="264580" y="124261"/>
                </a:lnTo>
                <a:lnTo>
                  <a:pt x="264375" y="124261"/>
                </a:lnTo>
                <a:lnTo>
                  <a:pt x="264375" y="124364"/>
                </a:lnTo>
                <a:lnTo>
                  <a:pt x="260489" y="126102"/>
                </a:lnTo>
                <a:lnTo>
                  <a:pt x="260489" y="126102"/>
                </a:lnTo>
                <a:lnTo>
                  <a:pt x="260591" y="126000"/>
                </a:lnTo>
                <a:lnTo>
                  <a:pt x="259466" y="126818"/>
                </a:lnTo>
                <a:lnTo>
                  <a:pt x="259670" y="126818"/>
                </a:lnTo>
                <a:lnTo>
                  <a:pt x="259364" y="126920"/>
                </a:lnTo>
                <a:lnTo>
                  <a:pt x="259568" y="126920"/>
                </a:lnTo>
                <a:lnTo>
                  <a:pt x="259063" y="127173"/>
                </a:lnTo>
                <a:lnTo>
                  <a:pt x="259063" y="127173"/>
                </a:lnTo>
                <a:lnTo>
                  <a:pt x="259159" y="127125"/>
                </a:lnTo>
                <a:lnTo>
                  <a:pt x="258955" y="127330"/>
                </a:lnTo>
                <a:lnTo>
                  <a:pt x="259261" y="127227"/>
                </a:lnTo>
                <a:lnTo>
                  <a:pt x="258955" y="127432"/>
                </a:lnTo>
                <a:lnTo>
                  <a:pt x="259670" y="127636"/>
                </a:lnTo>
                <a:lnTo>
                  <a:pt x="259875" y="127841"/>
                </a:lnTo>
                <a:lnTo>
                  <a:pt x="265295" y="124875"/>
                </a:lnTo>
                <a:lnTo>
                  <a:pt x="265623" y="124957"/>
                </a:lnTo>
                <a:lnTo>
                  <a:pt x="265623" y="124957"/>
                </a:lnTo>
                <a:lnTo>
                  <a:pt x="266114" y="124875"/>
                </a:lnTo>
                <a:lnTo>
                  <a:pt x="266011" y="124670"/>
                </a:lnTo>
                <a:lnTo>
                  <a:pt x="265909" y="124670"/>
                </a:lnTo>
                <a:lnTo>
                  <a:pt x="269284" y="122318"/>
                </a:lnTo>
                <a:lnTo>
                  <a:pt x="268875" y="122420"/>
                </a:lnTo>
                <a:lnTo>
                  <a:pt x="268875" y="122420"/>
                </a:lnTo>
                <a:lnTo>
                  <a:pt x="269080" y="122318"/>
                </a:lnTo>
                <a:lnTo>
                  <a:pt x="269284" y="122216"/>
                </a:lnTo>
                <a:lnTo>
                  <a:pt x="269284" y="122216"/>
                </a:lnTo>
                <a:lnTo>
                  <a:pt x="268670" y="122420"/>
                </a:lnTo>
                <a:lnTo>
                  <a:pt x="269080" y="122114"/>
                </a:lnTo>
                <a:lnTo>
                  <a:pt x="268159" y="122420"/>
                </a:lnTo>
                <a:lnTo>
                  <a:pt x="268261" y="122011"/>
                </a:lnTo>
                <a:lnTo>
                  <a:pt x="268568" y="121705"/>
                </a:lnTo>
                <a:close/>
                <a:moveTo>
                  <a:pt x="76909" y="132648"/>
                </a:moveTo>
                <a:lnTo>
                  <a:pt x="77216" y="132852"/>
                </a:lnTo>
                <a:lnTo>
                  <a:pt x="77011" y="132955"/>
                </a:lnTo>
                <a:lnTo>
                  <a:pt x="77216" y="133057"/>
                </a:lnTo>
                <a:lnTo>
                  <a:pt x="76807" y="133261"/>
                </a:lnTo>
                <a:lnTo>
                  <a:pt x="77625" y="133057"/>
                </a:lnTo>
                <a:lnTo>
                  <a:pt x="77830" y="132750"/>
                </a:lnTo>
                <a:lnTo>
                  <a:pt x="76909" y="132648"/>
                </a:lnTo>
                <a:close/>
                <a:moveTo>
                  <a:pt x="78136" y="132545"/>
                </a:moveTo>
                <a:lnTo>
                  <a:pt x="78136" y="133261"/>
                </a:lnTo>
                <a:lnTo>
                  <a:pt x="78648" y="133364"/>
                </a:lnTo>
                <a:lnTo>
                  <a:pt x="78545" y="133159"/>
                </a:lnTo>
                <a:lnTo>
                  <a:pt x="78852" y="133057"/>
                </a:lnTo>
                <a:lnTo>
                  <a:pt x="78955" y="132852"/>
                </a:lnTo>
                <a:lnTo>
                  <a:pt x="79057" y="132750"/>
                </a:lnTo>
                <a:lnTo>
                  <a:pt x="78750" y="132852"/>
                </a:lnTo>
                <a:lnTo>
                  <a:pt x="78443" y="132648"/>
                </a:lnTo>
                <a:lnTo>
                  <a:pt x="78545" y="132648"/>
                </a:lnTo>
                <a:lnTo>
                  <a:pt x="78136" y="132545"/>
                </a:lnTo>
                <a:close/>
                <a:moveTo>
                  <a:pt x="78136" y="133261"/>
                </a:moveTo>
                <a:lnTo>
                  <a:pt x="78136" y="133568"/>
                </a:lnTo>
                <a:lnTo>
                  <a:pt x="78341" y="133364"/>
                </a:lnTo>
                <a:lnTo>
                  <a:pt x="78136" y="133261"/>
                </a:lnTo>
                <a:close/>
                <a:moveTo>
                  <a:pt x="68830" y="133875"/>
                </a:moveTo>
                <a:lnTo>
                  <a:pt x="67970" y="133970"/>
                </a:lnTo>
                <a:lnTo>
                  <a:pt x="67970" y="133970"/>
                </a:lnTo>
                <a:lnTo>
                  <a:pt x="68114" y="133875"/>
                </a:lnTo>
                <a:close/>
                <a:moveTo>
                  <a:pt x="63920" y="8386"/>
                </a:moveTo>
                <a:lnTo>
                  <a:pt x="62795" y="8795"/>
                </a:lnTo>
                <a:lnTo>
                  <a:pt x="63000" y="8795"/>
                </a:lnTo>
                <a:lnTo>
                  <a:pt x="62182" y="9000"/>
                </a:lnTo>
                <a:lnTo>
                  <a:pt x="61568" y="10330"/>
                </a:lnTo>
                <a:lnTo>
                  <a:pt x="62693" y="10534"/>
                </a:lnTo>
                <a:lnTo>
                  <a:pt x="62693" y="10636"/>
                </a:lnTo>
                <a:lnTo>
                  <a:pt x="62386" y="10739"/>
                </a:lnTo>
                <a:lnTo>
                  <a:pt x="62591" y="10636"/>
                </a:lnTo>
                <a:lnTo>
                  <a:pt x="61977" y="10841"/>
                </a:lnTo>
                <a:lnTo>
                  <a:pt x="62080" y="10841"/>
                </a:lnTo>
                <a:lnTo>
                  <a:pt x="61568" y="11148"/>
                </a:lnTo>
                <a:lnTo>
                  <a:pt x="62182" y="11250"/>
                </a:lnTo>
                <a:lnTo>
                  <a:pt x="60136" y="12068"/>
                </a:lnTo>
                <a:lnTo>
                  <a:pt x="59727" y="12784"/>
                </a:lnTo>
                <a:lnTo>
                  <a:pt x="59216" y="12784"/>
                </a:lnTo>
                <a:lnTo>
                  <a:pt x="59216" y="13091"/>
                </a:lnTo>
                <a:lnTo>
                  <a:pt x="59114" y="12682"/>
                </a:lnTo>
                <a:lnTo>
                  <a:pt x="59420" y="12682"/>
                </a:lnTo>
                <a:lnTo>
                  <a:pt x="59727" y="12477"/>
                </a:lnTo>
                <a:lnTo>
                  <a:pt x="59420" y="12477"/>
                </a:lnTo>
                <a:lnTo>
                  <a:pt x="60239" y="11557"/>
                </a:lnTo>
                <a:lnTo>
                  <a:pt x="59523" y="11761"/>
                </a:lnTo>
                <a:lnTo>
                  <a:pt x="59523" y="11761"/>
                </a:lnTo>
                <a:lnTo>
                  <a:pt x="59932" y="11557"/>
                </a:lnTo>
                <a:lnTo>
                  <a:pt x="59523" y="11557"/>
                </a:lnTo>
                <a:lnTo>
                  <a:pt x="59420" y="11352"/>
                </a:lnTo>
                <a:lnTo>
                  <a:pt x="58602" y="11455"/>
                </a:lnTo>
                <a:lnTo>
                  <a:pt x="58500" y="11864"/>
                </a:lnTo>
                <a:lnTo>
                  <a:pt x="59114" y="11966"/>
                </a:lnTo>
                <a:lnTo>
                  <a:pt x="58500" y="12068"/>
                </a:lnTo>
                <a:lnTo>
                  <a:pt x="58295" y="11761"/>
                </a:lnTo>
                <a:lnTo>
                  <a:pt x="58295" y="11966"/>
                </a:lnTo>
                <a:lnTo>
                  <a:pt x="54307" y="11557"/>
                </a:lnTo>
                <a:lnTo>
                  <a:pt x="53795" y="11045"/>
                </a:lnTo>
                <a:lnTo>
                  <a:pt x="51750" y="11557"/>
                </a:lnTo>
                <a:lnTo>
                  <a:pt x="54000" y="11250"/>
                </a:lnTo>
                <a:lnTo>
                  <a:pt x="54000" y="11250"/>
                </a:lnTo>
                <a:lnTo>
                  <a:pt x="52057" y="11966"/>
                </a:lnTo>
                <a:lnTo>
                  <a:pt x="51239" y="13193"/>
                </a:lnTo>
                <a:lnTo>
                  <a:pt x="50932" y="12068"/>
                </a:lnTo>
                <a:lnTo>
                  <a:pt x="50727" y="11966"/>
                </a:lnTo>
                <a:lnTo>
                  <a:pt x="50625" y="11864"/>
                </a:lnTo>
                <a:lnTo>
                  <a:pt x="46943" y="11864"/>
                </a:lnTo>
                <a:lnTo>
                  <a:pt x="48375" y="11455"/>
                </a:lnTo>
                <a:lnTo>
                  <a:pt x="42341" y="10636"/>
                </a:lnTo>
                <a:lnTo>
                  <a:pt x="42852" y="10330"/>
                </a:lnTo>
                <a:lnTo>
                  <a:pt x="43057" y="9920"/>
                </a:lnTo>
                <a:lnTo>
                  <a:pt x="42545" y="10023"/>
                </a:lnTo>
                <a:lnTo>
                  <a:pt x="42750" y="10125"/>
                </a:lnTo>
                <a:lnTo>
                  <a:pt x="41420" y="10636"/>
                </a:lnTo>
                <a:lnTo>
                  <a:pt x="41420" y="9920"/>
                </a:lnTo>
                <a:lnTo>
                  <a:pt x="40909" y="9716"/>
                </a:lnTo>
                <a:lnTo>
                  <a:pt x="40909" y="9716"/>
                </a:lnTo>
                <a:lnTo>
                  <a:pt x="41011" y="9818"/>
                </a:lnTo>
                <a:lnTo>
                  <a:pt x="41114" y="9818"/>
                </a:lnTo>
                <a:lnTo>
                  <a:pt x="39580" y="10330"/>
                </a:lnTo>
                <a:lnTo>
                  <a:pt x="39989" y="10125"/>
                </a:lnTo>
                <a:lnTo>
                  <a:pt x="37841" y="10739"/>
                </a:lnTo>
                <a:lnTo>
                  <a:pt x="38045" y="10534"/>
                </a:lnTo>
                <a:lnTo>
                  <a:pt x="37739" y="10636"/>
                </a:lnTo>
                <a:lnTo>
                  <a:pt x="37841" y="10636"/>
                </a:lnTo>
                <a:lnTo>
                  <a:pt x="36409" y="11045"/>
                </a:lnTo>
                <a:lnTo>
                  <a:pt x="36102" y="11045"/>
                </a:lnTo>
                <a:lnTo>
                  <a:pt x="35898" y="11148"/>
                </a:lnTo>
                <a:lnTo>
                  <a:pt x="35898" y="11045"/>
                </a:lnTo>
                <a:lnTo>
                  <a:pt x="36102" y="11045"/>
                </a:lnTo>
                <a:lnTo>
                  <a:pt x="39682" y="9920"/>
                </a:lnTo>
                <a:lnTo>
                  <a:pt x="37330" y="10330"/>
                </a:lnTo>
                <a:lnTo>
                  <a:pt x="37432" y="10330"/>
                </a:lnTo>
                <a:lnTo>
                  <a:pt x="35795" y="10739"/>
                </a:lnTo>
                <a:lnTo>
                  <a:pt x="36307" y="10534"/>
                </a:lnTo>
                <a:lnTo>
                  <a:pt x="34466" y="10841"/>
                </a:lnTo>
                <a:lnTo>
                  <a:pt x="34670" y="10943"/>
                </a:lnTo>
                <a:lnTo>
                  <a:pt x="34364" y="11045"/>
                </a:lnTo>
                <a:lnTo>
                  <a:pt x="34568" y="11148"/>
                </a:lnTo>
                <a:lnTo>
                  <a:pt x="25466" y="9716"/>
                </a:lnTo>
                <a:lnTo>
                  <a:pt x="25773" y="9614"/>
                </a:lnTo>
                <a:lnTo>
                  <a:pt x="25466" y="9614"/>
                </a:lnTo>
                <a:lnTo>
                  <a:pt x="25466" y="9511"/>
                </a:lnTo>
                <a:lnTo>
                  <a:pt x="25364" y="9511"/>
                </a:lnTo>
                <a:lnTo>
                  <a:pt x="25773" y="9409"/>
                </a:lnTo>
                <a:lnTo>
                  <a:pt x="24239" y="9307"/>
                </a:lnTo>
                <a:lnTo>
                  <a:pt x="24341" y="9205"/>
                </a:lnTo>
                <a:lnTo>
                  <a:pt x="23318" y="9409"/>
                </a:lnTo>
                <a:lnTo>
                  <a:pt x="23318" y="9307"/>
                </a:lnTo>
                <a:lnTo>
                  <a:pt x="24034" y="9102"/>
                </a:lnTo>
                <a:lnTo>
                  <a:pt x="23625" y="9000"/>
                </a:lnTo>
                <a:lnTo>
                  <a:pt x="23727" y="8898"/>
                </a:lnTo>
                <a:lnTo>
                  <a:pt x="23727" y="8898"/>
                </a:lnTo>
                <a:lnTo>
                  <a:pt x="21068" y="9409"/>
                </a:lnTo>
                <a:lnTo>
                  <a:pt x="21068" y="9409"/>
                </a:lnTo>
                <a:lnTo>
                  <a:pt x="21273" y="9307"/>
                </a:lnTo>
                <a:lnTo>
                  <a:pt x="20455" y="9511"/>
                </a:lnTo>
                <a:lnTo>
                  <a:pt x="20761" y="9614"/>
                </a:lnTo>
                <a:lnTo>
                  <a:pt x="20148" y="9818"/>
                </a:lnTo>
                <a:lnTo>
                  <a:pt x="20045" y="9818"/>
                </a:lnTo>
                <a:lnTo>
                  <a:pt x="20455" y="9614"/>
                </a:lnTo>
                <a:lnTo>
                  <a:pt x="18637" y="9901"/>
                </a:lnTo>
                <a:lnTo>
                  <a:pt x="18637" y="9901"/>
                </a:lnTo>
                <a:lnTo>
                  <a:pt x="13295" y="11455"/>
                </a:lnTo>
                <a:lnTo>
                  <a:pt x="13398" y="11455"/>
                </a:lnTo>
                <a:lnTo>
                  <a:pt x="13193" y="11557"/>
                </a:lnTo>
                <a:lnTo>
                  <a:pt x="14011" y="12273"/>
                </a:lnTo>
                <a:lnTo>
                  <a:pt x="13909" y="12682"/>
                </a:lnTo>
                <a:lnTo>
                  <a:pt x="14625" y="12580"/>
                </a:lnTo>
                <a:lnTo>
                  <a:pt x="14625" y="12580"/>
                </a:lnTo>
                <a:lnTo>
                  <a:pt x="14523" y="12682"/>
                </a:lnTo>
                <a:lnTo>
                  <a:pt x="14932" y="12682"/>
                </a:lnTo>
                <a:lnTo>
                  <a:pt x="14523" y="12989"/>
                </a:lnTo>
                <a:lnTo>
                  <a:pt x="15341" y="13091"/>
                </a:lnTo>
                <a:lnTo>
                  <a:pt x="14727" y="13193"/>
                </a:lnTo>
                <a:lnTo>
                  <a:pt x="14523" y="12989"/>
                </a:lnTo>
                <a:lnTo>
                  <a:pt x="14420" y="12886"/>
                </a:lnTo>
                <a:lnTo>
                  <a:pt x="14420" y="12784"/>
                </a:lnTo>
                <a:lnTo>
                  <a:pt x="14114" y="12989"/>
                </a:lnTo>
                <a:lnTo>
                  <a:pt x="14114" y="13295"/>
                </a:lnTo>
                <a:lnTo>
                  <a:pt x="14523" y="13295"/>
                </a:lnTo>
                <a:lnTo>
                  <a:pt x="14420" y="13398"/>
                </a:lnTo>
                <a:lnTo>
                  <a:pt x="12375" y="13398"/>
                </a:lnTo>
                <a:lnTo>
                  <a:pt x="12886" y="13091"/>
                </a:lnTo>
                <a:lnTo>
                  <a:pt x="11250" y="13398"/>
                </a:lnTo>
                <a:lnTo>
                  <a:pt x="11352" y="13398"/>
                </a:lnTo>
                <a:lnTo>
                  <a:pt x="9205" y="13909"/>
                </a:lnTo>
                <a:lnTo>
                  <a:pt x="9818" y="14216"/>
                </a:lnTo>
                <a:lnTo>
                  <a:pt x="9102" y="14318"/>
                </a:lnTo>
                <a:lnTo>
                  <a:pt x="9205" y="14523"/>
                </a:lnTo>
                <a:lnTo>
                  <a:pt x="9102" y="14932"/>
                </a:lnTo>
                <a:lnTo>
                  <a:pt x="11045" y="14932"/>
                </a:lnTo>
                <a:lnTo>
                  <a:pt x="11045" y="15034"/>
                </a:lnTo>
                <a:lnTo>
                  <a:pt x="12580" y="14625"/>
                </a:lnTo>
                <a:lnTo>
                  <a:pt x="12784" y="14830"/>
                </a:lnTo>
                <a:lnTo>
                  <a:pt x="12068" y="15034"/>
                </a:lnTo>
                <a:lnTo>
                  <a:pt x="11659" y="15648"/>
                </a:lnTo>
                <a:lnTo>
                  <a:pt x="10534" y="15852"/>
                </a:lnTo>
                <a:lnTo>
                  <a:pt x="8795" y="16261"/>
                </a:lnTo>
                <a:lnTo>
                  <a:pt x="8489" y="16159"/>
                </a:lnTo>
                <a:lnTo>
                  <a:pt x="7745" y="16624"/>
                </a:lnTo>
                <a:lnTo>
                  <a:pt x="7745" y="16624"/>
                </a:lnTo>
                <a:lnTo>
                  <a:pt x="5727" y="17489"/>
                </a:lnTo>
                <a:lnTo>
                  <a:pt x="5830" y="17489"/>
                </a:lnTo>
                <a:lnTo>
                  <a:pt x="5420" y="17693"/>
                </a:lnTo>
                <a:lnTo>
                  <a:pt x="5625" y="17693"/>
                </a:lnTo>
                <a:lnTo>
                  <a:pt x="5318" y="17898"/>
                </a:lnTo>
                <a:lnTo>
                  <a:pt x="5420" y="17898"/>
                </a:lnTo>
                <a:lnTo>
                  <a:pt x="5318" y="18102"/>
                </a:lnTo>
                <a:lnTo>
                  <a:pt x="5318" y="18102"/>
                </a:lnTo>
                <a:lnTo>
                  <a:pt x="5727" y="17898"/>
                </a:lnTo>
                <a:lnTo>
                  <a:pt x="5625" y="18000"/>
                </a:lnTo>
                <a:lnTo>
                  <a:pt x="5727" y="18000"/>
                </a:lnTo>
                <a:lnTo>
                  <a:pt x="5625" y="18102"/>
                </a:lnTo>
                <a:lnTo>
                  <a:pt x="5830" y="18102"/>
                </a:lnTo>
                <a:lnTo>
                  <a:pt x="5420" y="18205"/>
                </a:lnTo>
                <a:lnTo>
                  <a:pt x="6545" y="18307"/>
                </a:lnTo>
                <a:lnTo>
                  <a:pt x="6239" y="18307"/>
                </a:lnTo>
                <a:lnTo>
                  <a:pt x="6443" y="18409"/>
                </a:lnTo>
                <a:lnTo>
                  <a:pt x="6034" y="18614"/>
                </a:lnTo>
                <a:lnTo>
                  <a:pt x="6034" y="18614"/>
                </a:lnTo>
                <a:lnTo>
                  <a:pt x="6136" y="18409"/>
                </a:lnTo>
                <a:lnTo>
                  <a:pt x="5625" y="18511"/>
                </a:lnTo>
                <a:lnTo>
                  <a:pt x="5625" y="18307"/>
                </a:lnTo>
                <a:lnTo>
                  <a:pt x="4807" y="18614"/>
                </a:lnTo>
                <a:lnTo>
                  <a:pt x="5011" y="18614"/>
                </a:lnTo>
                <a:lnTo>
                  <a:pt x="5011" y="19227"/>
                </a:lnTo>
                <a:lnTo>
                  <a:pt x="7466" y="18511"/>
                </a:lnTo>
                <a:lnTo>
                  <a:pt x="7466" y="18511"/>
                </a:lnTo>
                <a:lnTo>
                  <a:pt x="5727" y="19943"/>
                </a:lnTo>
                <a:lnTo>
                  <a:pt x="5932" y="19943"/>
                </a:lnTo>
                <a:lnTo>
                  <a:pt x="5011" y="20352"/>
                </a:lnTo>
                <a:lnTo>
                  <a:pt x="6750" y="20045"/>
                </a:lnTo>
                <a:lnTo>
                  <a:pt x="7159" y="20352"/>
                </a:lnTo>
                <a:lnTo>
                  <a:pt x="8386" y="20045"/>
                </a:lnTo>
                <a:lnTo>
                  <a:pt x="8386" y="20045"/>
                </a:lnTo>
                <a:lnTo>
                  <a:pt x="7875" y="20352"/>
                </a:lnTo>
                <a:lnTo>
                  <a:pt x="7875" y="20352"/>
                </a:lnTo>
                <a:lnTo>
                  <a:pt x="9511" y="19943"/>
                </a:lnTo>
                <a:lnTo>
                  <a:pt x="8080" y="20761"/>
                </a:lnTo>
                <a:lnTo>
                  <a:pt x="8182" y="20864"/>
                </a:lnTo>
                <a:lnTo>
                  <a:pt x="5523" y="22193"/>
                </a:lnTo>
                <a:lnTo>
                  <a:pt x="5523" y="22091"/>
                </a:lnTo>
                <a:lnTo>
                  <a:pt x="3375" y="22909"/>
                </a:lnTo>
                <a:lnTo>
                  <a:pt x="3375" y="23114"/>
                </a:lnTo>
                <a:lnTo>
                  <a:pt x="3170" y="23011"/>
                </a:lnTo>
                <a:lnTo>
                  <a:pt x="2966" y="23114"/>
                </a:lnTo>
                <a:lnTo>
                  <a:pt x="2966" y="23114"/>
                </a:lnTo>
                <a:lnTo>
                  <a:pt x="3170" y="22909"/>
                </a:lnTo>
                <a:lnTo>
                  <a:pt x="2864" y="23011"/>
                </a:lnTo>
                <a:lnTo>
                  <a:pt x="2864" y="23011"/>
                </a:lnTo>
                <a:lnTo>
                  <a:pt x="2966" y="22909"/>
                </a:lnTo>
                <a:lnTo>
                  <a:pt x="1120" y="23634"/>
                </a:lnTo>
                <a:lnTo>
                  <a:pt x="1120" y="23634"/>
                </a:lnTo>
                <a:lnTo>
                  <a:pt x="1023" y="23830"/>
                </a:lnTo>
                <a:lnTo>
                  <a:pt x="2276" y="23472"/>
                </a:lnTo>
                <a:lnTo>
                  <a:pt x="2276" y="23472"/>
                </a:lnTo>
                <a:lnTo>
                  <a:pt x="3886" y="23114"/>
                </a:lnTo>
                <a:lnTo>
                  <a:pt x="3682" y="23318"/>
                </a:lnTo>
                <a:lnTo>
                  <a:pt x="5069" y="22823"/>
                </a:lnTo>
                <a:lnTo>
                  <a:pt x="5069" y="22823"/>
                </a:lnTo>
                <a:lnTo>
                  <a:pt x="5216" y="22602"/>
                </a:lnTo>
                <a:lnTo>
                  <a:pt x="5932" y="22398"/>
                </a:lnTo>
                <a:lnTo>
                  <a:pt x="5830" y="22398"/>
                </a:lnTo>
                <a:lnTo>
                  <a:pt x="10534" y="20761"/>
                </a:lnTo>
                <a:lnTo>
                  <a:pt x="10432" y="20761"/>
                </a:lnTo>
                <a:lnTo>
                  <a:pt x="11352" y="20352"/>
                </a:lnTo>
                <a:lnTo>
                  <a:pt x="11455" y="19943"/>
                </a:lnTo>
                <a:lnTo>
                  <a:pt x="12580" y="19330"/>
                </a:lnTo>
                <a:lnTo>
                  <a:pt x="12580" y="19432"/>
                </a:lnTo>
                <a:lnTo>
                  <a:pt x="12886" y="19330"/>
                </a:lnTo>
                <a:lnTo>
                  <a:pt x="12886" y="19227"/>
                </a:lnTo>
                <a:lnTo>
                  <a:pt x="17386" y="17693"/>
                </a:lnTo>
                <a:lnTo>
                  <a:pt x="16568" y="18102"/>
                </a:lnTo>
                <a:lnTo>
                  <a:pt x="16875" y="18205"/>
                </a:lnTo>
                <a:lnTo>
                  <a:pt x="16875" y="18307"/>
                </a:lnTo>
                <a:lnTo>
                  <a:pt x="14011" y="19125"/>
                </a:lnTo>
                <a:lnTo>
                  <a:pt x="14318" y="19330"/>
                </a:lnTo>
                <a:lnTo>
                  <a:pt x="13193" y="19841"/>
                </a:lnTo>
                <a:lnTo>
                  <a:pt x="15443" y="19227"/>
                </a:lnTo>
                <a:lnTo>
                  <a:pt x="15443" y="19227"/>
                </a:lnTo>
                <a:lnTo>
                  <a:pt x="15341" y="19330"/>
                </a:lnTo>
                <a:lnTo>
                  <a:pt x="15852" y="19023"/>
                </a:lnTo>
                <a:lnTo>
                  <a:pt x="15852" y="19125"/>
                </a:lnTo>
                <a:lnTo>
                  <a:pt x="17284" y="18614"/>
                </a:lnTo>
                <a:lnTo>
                  <a:pt x="16875" y="18614"/>
                </a:lnTo>
                <a:lnTo>
                  <a:pt x="17284" y="18409"/>
                </a:lnTo>
                <a:lnTo>
                  <a:pt x="17182" y="18409"/>
                </a:lnTo>
                <a:lnTo>
                  <a:pt x="17554" y="18186"/>
                </a:lnTo>
                <a:lnTo>
                  <a:pt x="17554" y="18186"/>
                </a:lnTo>
                <a:lnTo>
                  <a:pt x="18205" y="18000"/>
                </a:lnTo>
                <a:lnTo>
                  <a:pt x="18205" y="18000"/>
                </a:lnTo>
                <a:lnTo>
                  <a:pt x="17795" y="18307"/>
                </a:lnTo>
                <a:lnTo>
                  <a:pt x="19125" y="18102"/>
                </a:lnTo>
                <a:lnTo>
                  <a:pt x="18614" y="18409"/>
                </a:lnTo>
                <a:lnTo>
                  <a:pt x="18818" y="18409"/>
                </a:lnTo>
                <a:lnTo>
                  <a:pt x="18818" y="18511"/>
                </a:lnTo>
                <a:lnTo>
                  <a:pt x="19125" y="18511"/>
                </a:lnTo>
                <a:lnTo>
                  <a:pt x="18818" y="18716"/>
                </a:lnTo>
                <a:lnTo>
                  <a:pt x="19227" y="18716"/>
                </a:lnTo>
                <a:lnTo>
                  <a:pt x="19841" y="18511"/>
                </a:lnTo>
                <a:lnTo>
                  <a:pt x="19432" y="18920"/>
                </a:lnTo>
                <a:lnTo>
                  <a:pt x="19636" y="19125"/>
                </a:lnTo>
                <a:lnTo>
                  <a:pt x="21682" y="19023"/>
                </a:lnTo>
                <a:lnTo>
                  <a:pt x="21682" y="19023"/>
                </a:lnTo>
                <a:lnTo>
                  <a:pt x="21477" y="19227"/>
                </a:lnTo>
                <a:lnTo>
                  <a:pt x="23216" y="19227"/>
                </a:lnTo>
                <a:lnTo>
                  <a:pt x="22295" y="19534"/>
                </a:lnTo>
                <a:lnTo>
                  <a:pt x="22909" y="19943"/>
                </a:lnTo>
                <a:lnTo>
                  <a:pt x="22807" y="19943"/>
                </a:lnTo>
                <a:lnTo>
                  <a:pt x="23216" y="20659"/>
                </a:lnTo>
                <a:lnTo>
                  <a:pt x="23830" y="20659"/>
                </a:lnTo>
                <a:lnTo>
                  <a:pt x="23830" y="20455"/>
                </a:lnTo>
                <a:lnTo>
                  <a:pt x="24034" y="20352"/>
                </a:lnTo>
                <a:lnTo>
                  <a:pt x="23625" y="20148"/>
                </a:lnTo>
                <a:lnTo>
                  <a:pt x="24545" y="20045"/>
                </a:lnTo>
                <a:lnTo>
                  <a:pt x="24443" y="20148"/>
                </a:lnTo>
                <a:lnTo>
                  <a:pt x="24648" y="20148"/>
                </a:lnTo>
                <a:lnTo>
                  <a:pt x="24136" y="20659"/>
                </a:lnTo>
                <a:lnTo>
                  <a:pt x="24545" y="20761"/>
                </a:lnTo>
                <a:lnTo>
                  <a:pt x="25466" y="19636"/>
                </a:lnTo>
                <a:lnTo>
                  <a:pt x="24955" y="20557"/>
                </a:lnTo>
                <a:lnTo>
                  <a:pt x="25159" y="20761"/>
                </a:lnTo>
                <a:lnTo>
                  <a:pt x="25670" y="20557"/>
                </a:lnTo>
                <a:lnTo>
                  <a:pt x="25159" y="20966"/>
                </a:lnTo>
                <a:lnTo>
                  <a:pt x="25568" y="21170"/>
                </a:lnTo>
                <a:lnTo>
                  <a:pt x="24750" y="21784"/>
                </a:lnTo>
                <a:lnTo>
                  <a:pt x="25159" y="21886"/>
                </a:lnTo>
                <a:lnTo>
                  <a:pt x="25159" y="22193"/>
                </a:lnTo>
                <a:lnTo>
                  <a:pt x="25057" y="22295"/>
                </a:lnTo>
                <a:lnTo>
                  <a:pt x="25364" y="22705"/>
                </a:lnTo>
                <a:lnTo>
                  <a:pt x="24648" y="23114"/>
                </a:lnTo>
                <a:lnTo>
                  <a:pt x="24545" y="23420"/>
                </a:lnTo>
                <a:lnTo>
                  <a:pt x="25670" y="22807"/>
                </a:lnTo>
                <a:lnTo>
                  <a:pt x="24750" y="24136"/>
                </a:lnTo>
                <a:lnTo>
                  <a:pt x="26284" y="23011"/>
                </a:lnTo>
                <a:lnTo>
                  <a:pt x="26284" y="23011"/>
                </a:lnTo>
                <a:lnTo>
                  <a:pt x="25568" y="23830"/>
                </a:lnTo>
                <a:lnTo>
                  <a:pt x="25568" y="23830"/>
                </a:lnTo>
                <a:lnTo>
                  <a:pt x="26182" y="23318"/>
                </a:lnTo>
                <a:lnTo>
                  <a:pt x="26182" y="23495"/>
                </a:lnTo>
                <a:lnTo>
                  <a:pt x="26182" y="23495"/>
                </a:lnTo>
                <a:lnTo>
                  <a:pt x="24750" y="24545"/>
                </a:lnTo>
                <a:lnTo>
                  <a:pt x="25159" y="24648"/>
                </a:lnTo>
                <a:lnTo>
                  <a:pt x="24443" y="25364"/>
                </a:lnTo>
                <a:lnTo>
                  <a:pt x="24443" y="25568"/>
                </a:lnTo>
                <a:lnTo>
                  <a:pt x="25261" y="25261"/>
                </a:lnTo>
                <a:lnTo>
                  <a:pt x="25364" y="25159"/>
                </a:lnTo>
                <a:lnTo>
                  <a:pt x="25773" y="25057"/>
                </a:lnTo>
                <a:lnTo>
                  <a:pt x="25364" y="25261"/>
                </a:lnTo>
                <a:lnTo>
                  <a:pt x="25773" y="25568"/>
                </a:lnTo>
                <a:lnTo>
                  <a:pt x="25261" y="25261"/>
                </a:lnTo>
                <a:lnTo>
                  <a:pt x="24955" y="25466"/>
                </a:lnTo>
                <a:lnTo>
                  <a:pt x="25364" y="25977"/>
                </a:lnTo>
                <a:lnTo>
                  <a:pt x="24750" y="26489"/>
                </a:lnTo>
                <a:lnTo>
                  <a:pt x="24750" y="26489"/>
                </a:lnTo>
                <a:lnTo>
                  <a:pt x="25159" y="26284"/>
                </a:lnTo>
                <a:lnTo>
                  <a:pt x="24545" y="26693"/>
                </a:lnTo>
                <a:lnTo>
                  <a:pt x="24443" y="27000"/>
                </a:lnTo>
                <a:lnTo>
                  <a:pt x="26080" y="25977"/>
                </a:lnTo>
                <a:lnTo>
                  <a:pt x="25670" y="26386"/>
                </a:lnTo>
                <a:lnTo>
                  <a:pt x="25773" y="26795"/>
                </a:lnTo>
                <a:lnTo>
                  <a:pt x="25568" y="26489"/>
                </a:lnTo>
                <a:lnTo>
                  <a:pt x="24852" y="26795"/>
                </a:lnTo>
                <a:lnTo>
                  <a:pt x="24955" y="26795"/>
                </a:lnTo>
                <a:lnTo>
                  <a:pt x="24545" y="27307"/>
                </a:lnTo>
                <a:lnTo>
                  <a:pt x="25466" y="27102"/>
                </a:lnTo>
                <a:lnTo>
                  <a:pt x="24341" y="27614"/>
                </a:lnTo>
                <a:lnTo>
                  <a:pt x="25159" y="27818"/>
                </a:lnTo>
                <a:lnTo>
                  <a:pt x="25057" y="27920"/>
                </a:lnTo>
                <a:lnTo>
                  <a:pt x="25159" y="28023"/>
                </a:lnTo>
                <a:lnTo>
                  <a:pt x="24852" y="28125"/>
                </a:lnTo>
                <a:lnTo>
                  <a:pt x="25364" y="28125"/>
                </a:lnTo>
                <a:lnTo>
                  <a:pt x="24852" y="28227"/>
                </a:lnTo>
                <a:lnTo>
                  <a:pt x="25977" y="28227"/>
                </a:lnTo>
                <a:lnTo>
                  <a:pt x="26284" y="27920"/>
                </a:lnTo>
                <a:lnTo>
                  <a:pt x="25773" y="28841"/>
                </a:lnTo>
                <a:lnTo>
                  <a:pt x="26591" y="28636"/>
                </a:lnTo>
                <a:lnTo>
                  <a:pt x="26489" y="29148"/>
                </a:lnTo>
                <a:lnTo>
                  <a:pt x="26182" y="29352"/>
                </a:lnTo>
                <a:lnTo>
                  <a:pt x="26182" y="29352"/>
                </a:lnTo>
                <a:lnTo>
                  <a:pt x="26795" y="29148"/>
                </a:lnTo>
                <a:lnTo>
                  <a:pt x="26489" y="29455"/>
                </a:lnTo>
                <a:lnTo>
                  <a:pt x="26898" y="29455"/>
                </a:lnTo>
                <a:lnTo>
                  <a:pt x="26489" y="29659"/>
                </a:lnTo>
                <a:lnTo>
                  <a:pt x="26489" y="29864"/>
                </a:lnTo>
                <a:lnTo>
                  <a:pt x="26591" y="30068"/>
                </a:lnTo>
                <a:lnTo>
                  <a:pt x="26693" y="30068"/>
                </a:lnTo>
                <a:lnTo>
                  <a:pt x="26386" y="30375"/>
                </a:lnTo>
                <a:lnTo>
                  <a:pt x="26386" y="30682"/>
                </a:lnTo>
                <a:lnTo>
                  <a:pt x="26489" y="30682"/>
                </a:lnTo>
                <a:lnTo>
                  <a:pt x="26386" y="30784"/>
                </a:lnTo>
                <a:lnTo>
                  <a:pt x="26386" y="30682"/>
                </a:lnTo>
                <a:lnTo>
                  <a:pt x="26080" y="31295"/>
                </a:lnTo>
                <a:lnTo>
                  <a:pt x="25670" y="31500"/>
                </a:lnTo>
                <a:lnTo>
                  <a:pt x="25568" y="31602"/>
                </a:lnTo>
                <a:lnTo>
                  <a:pt x="25568" y="31500"/>
                </a:lnTo>
                <a:lnTo>
                  <a:pt x="25670" y="31500"/>
                </a:lnTo>
                <a:lnTo>
                  <a:pt x="26182" y="30886"/>
                </a:lnTo>
                <a:lnTo>
                  <a:pt x="26182" y="30886"/>
                </a:lnTo>
                <a:lnTo>
                  <a:pt x="25466" y="31398"/>
                </a:lnTo>
                <a:lnTo>
                  <a:pt x="25875" y="30989"/>
                </a:lnTo>
                <a:lnTo>
                  <a:pt x="25875" y="31091"/>
                </a:lnTo>
                <a:lnTo>
                  <a:pt x="26182" y="30682"/>
                </a:lnTo>
                <a:lnTo>
                  <a:pt x="24852" y="30477"/>
                </a:lnTo>
                <a:lnTo>
                  <a:pt x="24341" y="31909"/>
                </a:lnTo>
                <a:lnTo>
                  <a:pt x="24545" y="31909"/>
                </a:lnTo>
                <a:lnTo>
                  <a:pt x="24136" y="32420"/>
                </a:lnTo>
                <a:lnTo>
                  <a:pt x="24136" y="32216"/>
                </a:lnTo>
                <a:lnTo>
                  <a:pt x="23932" y="32523"/>
                </a:lnTo>
                <a:lnTo>
                  <a:pt x="24545" y="32727"/>
                </a:lnTo>
                <a:lnTo>
                  <a:pt x="24034" y="32625"/>
                </a:lnTo>
                <a:lnTo>
                  <a:pt x="21989" y="35489"/>
                </a:lnTo>
                <a:lnTo>
                  <a:pt x="22091" y="35489"/>
                </a:lnTo>
                <a:lnTo>
                  <a:pt x="20557" y="38250"/>
                </a:lnTo>
                <a:lnTo>
                  <a:pt x="20557" y="38148"/>
                </a:lnTo>
                <a:lnTo>
                  <a:pt x="20250" y="38659"/>
                </a:lnTo>
                <a:lnTo>
                  <a:pt x="20348" y="40709"/>
                </a:lnTo>
                <a:lnTo>
                  <a:pt x="20348" y="40709"/>
                </a:lnTo>
                <a:lnTo>
                  <a:pt x="20148" y="40909"/>
                </a:lnTo>
                <a:lnTo>
                  <a:pt x="20455" y="41011"/>
                </a:lnTo>
                <a:lnTo>
                  <a:pt x="20761" y="40807"/>
                </a:lnTo>
                <a:lnTo>
                  <a:pt x="21477" y="40807"/>
                </a:lnTo>
                <a:lnTo>
                  <a:pt x="20761" y="40909"/>
                </a:lnTo>
                <a:lnTo>
                  <a:pt x="20761" y="41420"/>
                </a:lnTo>
                <a:lnTo>
                  <a:pt x="20557" y="41114"/>
                </a:lnTo>
                <a:lnTo>
                  <a:pt x="20352" y="41727"/>
                </a:lnTo>
                <a:lnTo>
                  <a:pt x="20557" y="42341"/>
                </a:lnTo>
                <a:lnTo>
                  <a:pt x="20352" y="42648"/>
                </a:lnTo>
                <a:lnTo>
                  <a:pt x="20864" y="43875"/>
                </a:lnTo>
                <a:lnTo>
                  <a:pt x="20761" y="44284"/>
                </a:lnTo>
                <a:lnTo>
                  <a:pt x="21068" y="44591"/>
                </a:lnTo>
                <a:lnTo>
                  <a:pt x="21477" y="44693"/>
                </a:lnTo>
                <a:lnTo>
                  <a:pt x="23011" y="47250"/>
                </a:lnTo>
                <a:lnTo>
                  <a:pt x="22909" y="47455"/>
                </a:lnTo>
                <a:lnTo>
                  <a:pt x="23216" y="49295"/>
                </a:lnTo>
                <a:lnTo>
                  <a:pt x="23932" y="50114"/>
                </a:lnTo>
                <a:lnTo>
                  <a:pt x="23932" y="51341"/>
                </a:lnTo>
                <a:lnTo>
                  <a:pt x="24034" y="51341"/>
                </a:lnTo>
                <a:lnTo>
                  <a:pt x="24034" y="51545"/>
                </a:lnTo>
                <a:lnTo>
                  <a:pt x="23830" y="51341"/>
                </a:lnTo>
                <a:lnTo>
                  <a:pt x="23216" y="51443"/>
                </a:lnTo>
                <a:lnTo>
                  <a:pt x="23830" y="52159"/>
                </a:lnTo>
                <a:lnTo>
                  <a:pt x="24648" y="52364"/>
                </a:lnTo>
                <a:lnTo>
                  <a:pt x="25261" y="54818"/>
                </a:lnTo>
                <a:lnTo>
                  <a:pt x="26795" y="56455"/>
                </a:lnTo>
                <a:lnTo>
                  <a:pt x="26898" y="55432"/>
                </a:lnTo>
                <a:lnTo>
                  <a:pt x="26386" y="55227"/>
                </a:lnTo>
                <a:lnTo>
                  <a:pt x="25773" y="52364"/>
                </a:lnTo>
                <a:lnTo>
                  <a:pt x="25773" y="52670"/>
                </a:lnTo>
                <a:lnTo>
                  <a:pt x="25261" y="50830"/>
                </a:lnTo>
                <a:lnTo>
                  <a:pt x="25057" y="50727"/>
                </a:lnTo>
                <a:lnTo>
                  <a:pt x="24341" y="48068"/>
                </a:lnTo>
                <a:lnTo>
                  <a:pt x="24545" y="47250"/>
                </a:lnTo>
                <a:lnTo>
                  <a:pt x="25159" y="47659"/>
                </a:lnTo>
                <a:lnTo>
                  <a:pt x="25364" y="47557"/>
                </a:lnTo>
                <a:lnTo>
                  <a:pt x="25466" y="47761"/>
                </a:lnTo>
                <a:lnTo>
                  <a:pt x="25875" y="47966"/>
                </a:lnTo>
                <a:lnTo>
                  <a:pt x="26591" y="51034"/>
                </a:lnTo>
                <a:lnTo>
                  <a:pt x="27205" y="51341"/>
                </a:lnTo>
                <a:lnTo>
                  <a:pt x="27000" y="51852"/>
                </a:lnTo>
                <a:lnTo>
                  <a:pt x="28023" y="53080"/>
                </a:lnTo>
                <a:lnTo>
                  <a:pt x="27920" y="52977"/>
                </a:lnTo>
                <a:lnTo>
                  <a:pt x="28125" y="53591"/>
                </a:lnTo>
                <a:lnTo>
                  <a:pt x="27920" y="53795"/>
                </a:lnTo>
                <a:lnTo>
                  <a:pt x="28636" y="54307"/>
                </a:lnTo>
                <a:lnTo>
                  <a:pt x="28432" y="54205"/>
                </a:lnTo>
                <a:lnTo>
                  <a:pt x="29045" y="54920"/>
                </a:lnTo>
                <a:lnTo>
                  <a:pt x="28841" y="54920"/>
                </a:lnTo>
                <a:lnTo>
                  <a:pt x="29761" y="56148"/>
                </a:lnTo>
                <a:lnTo>
                  <a:pt x="30477" y="58091"/>
                </a:lnTo>
                <a:lnTo>
                  <a:pt x="29966" y="59216"/>
                </a:lnTo>
                <a:lnTo>
                  <a:pt x="37534" y="63920"/>
                </a:lnTo>
                <a:lnTo>
                  <a:pt x="39068" y="63307"/>
                </a:lnTo>
                <a:lnTo>
                  <a:pt x="39170" y="63307"/>
                </a:lnTo>
                <a:lnTo>
                  <a:pt x="39784" y="63614"/>
                </a:lnTo>
                <a:lnTo>
                  <a:pt x="39784" y="63614"/>
                </a:lnTo>
                <a:lnTo>
                  <a:pt x="39375" y="63307"/>
                </a:lnTo>
                <a:lnTo>
                  <a:pt x="39375" y="63307"/>
                </a:lnTo>
                <a:lnTo>
                  <a:pt x="44284" y="66375"/>
                </a:lnTo>
                <a:lnTo>
                  <a:pt x="45000" y="66273"/>
                </a:lnTo>
                <a:lnTo>
                  <a:pt x="45409" y="66682"/>
                </a:lnTo>
                <a:lnTo>
                  <a:pt x="45307" y="66989"/>
                </a:lnTo>
                <a:lnTo>
                  <a:pt x="46534" y="68830"/>
                </a:lnTo>
                <a:lnTo>
                  <a:pt x="46534" y="69443"/>
                </a:lnTo>
                <a:lnTo>
                  <a:pt x="47148" y="70159"/>
                </a:lnTo>
                <a:lnTo>
                  <a:pt x="47352" y="69852"/>
                </a:lnTo>
                <a:lnTo>
                  <a:pt x="47045" y="69443"/>
                </a:lnTo>
                <a:lnTo>
                  <a:pt x="47045" y="69443"/>
                </a:lnTo>
                <a:lnTo>
                  <a:pt x="48784" y="71386"/>
                </a:lnTo>
                <a:lnTo>
                  <a:pt x="48784" y="71386"/>
                </a:lnTo>
                <a:lnTo>
                  <a:pt x="48580" y="71080"/>
                </a:lnTo>
                <a:lnTo>
                  <a:pt x="49091" y="71693"/>
                </a:lnTo>
                <a:lnTo>
                  <a:pt x="49705" y="71489"/>
                </a:lnTo>
                <a:lnTo>
                  <a:pt x="50625" y="72205"/>
                </a:lnTo>
                <a:lnTo>
                  <a:pt x="50727" y="71898"/>
                </a:lnTo>
                <a:lnTo>
                  <a:pt x="51136" y="72614"/>
                </a:lnTo>
                <a:lnTo>
                  <a:pt x="51648" y="72307"/>
                </a:lnTo>
                <a:lnTo>
                  <a:pt x="51341" y="71693"/>
                </a:lnTo>
                <a:lnTo>
                  <a:pt x="52670" y="70773"/>
                </a:lnTo>
                <a:lnTo>
                  <a:pt x="53182" y="71489"/>
                </a:lnTo>
                <a:lnTo>
                  <a:pt x="53182" y="71284"/>
                </a:lnTo>
                <a:lnTo>
                  <a:pt x="53386" y="71386"/>
                </a:lnTo>
                <a:lnTo>
                  <a:pt x="53489" y="71284"/>
                </a:lnTo>
                <a:lnTo>
                  <a:pt x="53693" y="71693"/>
                </a:lnTo>
                <a:lnTo>
                  <a:pt x="53386" y="71386"/>
                </a:lnTo>
                <a:lnTo>
                  <a:pt x="53182" y="71795"/>
                </a:lnTo>
                <a:lnTo>
                  <a:pt x="53795" y="75682"/>
                </a:lnTo>
                <a:lnTo>
                  <a:pt x="53898" y="75682"/>
                </a:lnTo>
                <a:lnTo>
                  <a:pt x="53898" y="75989"/>
                </a:lnTo>
                <a:lnTo>
                  <a:pt x="54000" y="75886"/>
                </a:lnTo>
                <a:lnTo>
                  <a:pt x="54205" y="75989"/>
                </a:lnTo>
                <a:lnTo>
                  <a:pt x="53489" y="77216"/>
                </a:lnTo>
                <a:lnTo>
                  <a:pt x="52977" y="77523"/>
                </a:lnTo>
                <a:lnTo>
                  <a:pt x="52773" y="78239"/>
                </a:lnTo>
                <a:lnTo>
                  <a:pt x="52364" y="78341"/>
                </a:lnTo>
                <a:lnTo>
                  <a:pt x="52568" y="78750"/>
                </a:lnTo>
                <a:lnTo>
                  <a:pt x="51648" y="79159"/>
                </a:lnTo>
                <a:lnTo>
                  <a:pt x="51239" y="80693"/>
                </a:lnTo>
                <a:lnTo>
                  <a:pt x="51034" y="80591"/>
                </a:lnTo>
                <a:lnTo>
                  <a:pt x="50727" y="81307"/>
                </a:lnTo>
                <a:lnTo>
                  <a:pt x="50727" y="82227"/>
                </a:lnTo>
                <a:lnTo>
                  <a:pt x="51034" y="82739"/>
                </a:lnTo>
                <a:lnTo>
                  <a:pt x="51545" y="82432"/>
                </a:lnTo>
                <a:lnTo>
                  <a:pt x="51648" y="82125"/>
                </a:lnTo>
                <a:lnTo>
                  <a:pt x="51750" y="82841"/>
                </a:lnTo>
                <a:lnTo>
                  <a:pt x="50318" y="84886"/>
                </a:lnTo>
                <a:lnTo>
                  <a:pt x="50830" y="85909"/>
                </a:lnTo>
                <a:lnTo>
                  <a:pt x="50625" y="86011"/>
                </a:lnTo>
                <a:lnTo>
                  <a:pt x="60852" y="98693"/>
                </a:lnTo>
                <a:lnTo>
                  <a:pt x="61977" y="118125"/>
                </a:lnTo>
                <a:lnTo>
                  <a:pt x="61670" y="118330"/>
                </a:lnTo>
                <a:lnTo>
                  <a:pt x="63102" y="122932"/>
                </a:lnTo>
                <a:lnTo>
                  <a:pt x="64125" y="122625"/>
                </a:lnTo>
                <a:lnTo>
                  <a:pt x="63818" y="123136"/>
                </a:lnTo>
                <a:lnTo>
                  <a:pt x="64125" y="123136"/>
                </a:lnTo>
                <a:lnTo>
                  <a:pt x="64330" y="123648"/>
                </a:lnTo>
                <a:lnTo>
                  <a:pt x="64023" y="123648"/>
                </a:lnTo>
                <a:lnTo>
                  <a:pt x="64227" y="125284"/>
                </a:lnTo>
                <a:lnTo>
                  <a:pt x="64636" y="125489"/>
                </a:lnTo>
                <a:lnTo>
                  <a:pt x="64534" y="126511"/>
                </a:lnTo>
                <a:lnTo>
                  <a:pt x="64943" y="126716"/>
                </a:lnTo>
                <a:lnTo>
                  <a:pt x="64330" y="126716"/>
                </a:lnTo>
                <a:lnTo>
                  <a:pt x="64636" y="127432"/>
                </a:lnTo>
                <a:lnTo>
                  <a:pt x="64534" y="127739"/>
                </a:lnTo>
                <a:lnTo>
                  <a:pt x="64330" y="127023"/>
                </a:lnTo>
                <a:lnTo>
                  <a:pt x="64023" y="127432"/>
                </a:lnTo>
                <a:lnTo>
                  <a:pt x="64023" y="127432"/>
                </a:lnTo>
                <a:lnTo>
                  <a:pt x="64227" y="127023"/>
                </a:lnTo>
                <a:lnTo>
                  <a:pt x="64023" y="126614"/>
                </a:lnTo>
                <a:lnTo>
                  <a:pt x="64023" y="127023"/>
                </a:lnTo>
                <a:lnTo>
                  <a:pt x="63409" y="127125"/>
                </a:lnTo>
                <a:lnTo>
                  <a:pt x="63614" y="127432"/>
                </a:lnTo>
                <a:lnTo>
                  <a:pt x="63205" y="127943"/>
                </a:lnTo>
                <a:lnTo>
                  <a:pt x="63205" y="127943"/>
                </a:lnTo>
                <a:lnTo>
                  <a:pt x="63716" y="127739"/>
                </a:lnTo>
                <a:lnTo>
                  <a:pt x="64227" y="128148"/>
                </a:lnTo>
                <a:lnTo>
                  <a:pt x="64227" y="128045"/>
                </a:lnTo>
                <a:lnTo>
                  <a:pt x="64534" y="128250"/>
                </a:lnTo>
                <a:lnTo>
                  <a:pt x="64534" y="128455"/>
                </a:lnTo>
                <a:lnTo>
                  <a:pt x="64432" y="128659"/>
                </a:lnTo>
                <a:lnTo>
                  <a:pt x="64636" y="129068"/>
                </a:lnTo>
                <a:lnTo>
                  <a:pt x="65148" y="128864"/>
                </a:lnTo>
                <a:lnTo>
                  <a:pt x="65557" y="129477"/>
                </a:lnTo>
                <a:lnTo>
                  <a:pt x="64534" y="129273"/>
                </a:lnTo>
                <a:lnTo>
                  <a:pt x="65148" y="129682"/>
                </a:lnTo>
                <a:lnTo>
                  <a:pt x="65455" y="130705"/>
                </a:lnTo>
                <a:lnTo>
                  <a:pt x="65352" y="130295"/>
                </a:lnTo>
                <a:lnTo>
                  <a:pt x="65455" y="130295"/>
                </a:lnTo>
                <a:lnTo>
                  <a:pt x="65864" y="131216"/>
                </a:lnTo>
                <a:lnTo>
                  <a:pt x="65352" y="131420"/>
                </a:lnTo>
                <a:lnTo>
                  <a:pt x="66068" y="131727"/>
                </a:lnTo>
                <a:lnTo>
                  <a:pt x="65864" y="131727"/>
                </a:lnTo>
                <a:lnTo>
                  <a:pt x="66170" y="132034"/>
                </a:lnTo>
                <a:lnTo>
                  <a:pt x="66273" y="131727"/>
                </a:lnTo>
                <a:lnTo>
                  <a:pt x="66375" y="131932"/>
                </a:lnTo>
                <a:lnTo>
                  <a:pt x="66375" y="132239"/>
                </a:lnTo>
                <a:lnTo>
                  <a:pt x="66170" y="132034"/>
                </a:lnTo>
                <a:lnTo>
                  <a:pt x="65557" y="131625"/>
                </a:lnTo>
                <a:lnTo>
                  <a:pt x="65250" y="131932"/>
                </a:lnTo>
                <a:lnTo>
                  <a:pt x="67193" y="133261"/>
                </a:lnTo>
                <a:lnTo>
                  <a:pt x="67398" y="133159"/>
                </a:lnTo>
                <a:lnTo>
                  <a:pt x="67091" y="132750"/>
                </a:lnTo>
                <a:lnTo>
                  <a:pt x="67705" y="133057"/>
                </a:lnTo>
                <a:lnTo>
                  <a:pt x="67398" y="133159"/>
                </a:lnTo>
                <a:lnTo>
                  <a:pt x="67500" y="133261"/>
                </a:lnTo>
                <a:lnTo>
                  <a:pt x="67602" y="133159"/>
                </a:lnTo>
                <a:lnTo>
                  <a:pt x="67807" y="133568"/>
                </a:lnTo>
                <a:lnTo>
                  <a:pt x="67807" y="133568"/>
                </a:lnTo>
                <a:lnTo>
                  <a:pt x="67500" y="133261"/>
                </a:lnTo>
                <a:lnTo>
                  <a:pt x="67295" y="133364"/>
                </a:lnTo>
                <a:lnTo>
                  <a:pt x="66477" y="133364"/>
                </a:lnTo>
                <a:lnTo>
                  <a:pt x="66886" y="133773"/>
                </a:lnTo>
                <a:lnTo>
                  <a:pt x="67500" y="133670"/>
                </a:lnTo>
                <a:lnTo>
                  <a:pt x="67295" y="134080"/>
                </a:lnTo>
                <a:lnTo>
                  <a:pt x="67705" y="134284"/>
                </a:lnTo>
                <a:lnTo>
                  <a:pt x="67807" y="134080"/>
                </a:lnTo>
                <a:lnTo>
                  <a:pt x="67926" y="134000"/>
                </a:lnTo>
                <a:lnTo>
                  <a:pt x="67926" y="134000"/>
                </a:lnTo>
                <a:lnTo>
                  <a:pt x="68420" y="134693"/>
                </a:lnTo>
                <a:lnTo>
                  <a:pt x="69136" y="133977"/>
                </a:lnTo>
                <a:lnTo>
                  <a:pt x="69136" y="134284"/>
                </a:lnTo>
                <a:lnTo>
                  <a:pt x="68932" y="134489"/>
                </a:lnTo>
                <a:lnTo>
                  <a:pt x="68932" y="134693"/>
                </a:lnTo>
                <a:lnTo>
                  <a:pt x="68727" y="134795"/>
                </a:lnTo>
                <a:lnTo>
                  <a:pt x="69750" y="134795"/>
                </a:lnTo>
                <a:lnTo>
                  <a:pt x="69545" y="134182"/>
                </a:lnTo>
                <a:lnTo>
                  <a:pt x="69767" y="133988"/>
                </a:lnTo>
                <a:lnTo>
                  <a:pt x="69767" y="133988"/>
                </a:lnTo>
                <a:lnTo>
                  <a:pt x="70057" y="134182"/>
                </a:lnTo>
                <a:lnTo>
                  <a:pt x="69852" y="134284"/>
                </a:lnTo>
                <a:lnTo>
                  <a:pt x="70568" y="134591"/>
                </a:lnTo>
                <a:lnTo>
                  <a:pt x="70364" y="135000"/>
                </a:lnTo>
                <a:lnTo>
                  <a:pt x="71489" y="135614"/>
                </a:lnTo>
                <a:lnTo>
                  <a:pt x="71386" y="135716"/>
                </a:lnTo>
                <a:lnTo>
                  <a:pt x="70159" y="135205"/>
                </a:lnTo>
                <a:lnTo>
                  <a:pt x="70364" y="135205"/>
                </a:lnTo>
                <a:lnTo>
                  <a:pt x="70057" y="135000"/>
                </a:lnTo>
                <a:lnTo>
                  <a:pt x="69955" y="135102"/>
                </a:lnTo>
                <a:lnTo>
                  <a:pt x="70568" y="135716"/>
                </a:lnTo>
                <a:lnTo>
                  <a:pt x="70057" y="135511"/>
                </a:lnTo>
                <a:lnTo>
                  <a:pt x="69443" y="135716"/>
                </a:lnTo>
                <a:lnTo>
                  <a:pt x="69545" y="135818"/>
                </a:lnTo>
                <a:lnTo>
                  <a:pt x="73943" y="136125"/>
                </a:lnTo>
                <a:lnTo>
                  <a:pt x="74557" y="135818"/>
                </a:lnTo>
                <a:lnTo>
                  <a:pt x="71489" y="134489"/>
                </a:lnTo>
                <a:lnTo>
                  <a:pt x="71591" y="134284"/>
                </a:lnTo>
                <a:lnTo>
                  <a:pt x="71080" y="133875"/>
                </a:lnTo>
                <a:lnTo>
                  <a:pt x="69782" y="133975"/>
                </a:lnTo>
                <a:lnTo>
                  <a:pt x="69782" y="133975"/>
                </a:lnTo>
                <a:lnTo>
                  <a:pt x="70364" y="133466"/>
                </a:lnTo>
                <a:lnTo>
                  <a:pt x="71080" y="133568"/>
                </a:lnTo>
                <a:lnTo>
                  <a:pt x="71080" y="133568"/>
                </a:lnTo>
                <a:lnTo>
                  <a:pt x="70057" y="132852"/>
                </a:lnTo>
                <a:lnTo>
                  <a:pt x="70364" y="132750"/>
                </a:lnTo>
                <a:lnTo>
                  <a:pt x="69852" y="132341"/>
                </a:lnTo>
                <a:lnTo>
                  <a:pt x="70159" y="131318"/>
                </a:lnTo>
                <a:lnTo>
                  <a:pt x="69750" y="131216"/>
                </a:lnTo>
                <a:lnTo>
                  <a:pt x="69955" y="131216"/>
                </a:lnTo>
                <a:lnTo>
                  <a:pt x="69955" y="131011"/>
                </a:lnTo>
                <a:lnTo>
                  <a:pt x="70670" y="131216"/>
                </a:lnTo>
                <a:lnTo>
                  <a:pt x="70670" y="131216"/>
                </a:lnTo>
                <a:lnTo>
                  <a:pt x="70466" y="130500"/>
                </a:lnTo>
                <a:lnTo>
                  <a:pt x="71591" y="129170"/>
                </a:lnTo>
                <a:lnTo>
                  <a:pt x="71182" y="129068"/>
                </a:lnTo>
                <a:lnTo>
                  <a:pt x="71284" y="128455"/>
                </a:lnTo>
                <a:lnTo>
                  <a:pt x="69443" y="127330"/>
                </a:lnTo>
                <a:lnTo>
                  <a:pt x="69852" y="126409"/>
                </a:lnTo>
                <a:lnTo>
                  <a:pt x="70159" y="126205"/>
                </a:lnTo>
                <a:lnTo>
                  <a:pt x="70670" y="126205"/>
                </a:lnTo>
                <a:lnTo>
                  <a:pt x="70568" y="124670"/>
                </a:lnTo>
                <a:lnTo>
                  <a:pt x="71182" y="124159"/>
                </a:lnTo>
                <a:lnTo>
                  <a:pt x="70568" y="123852"/>
                </a:lnTo>
                <a:lnTo>
                  <a:pt x="70977" y="123750"/>
                </a:lnTo>
                <a:lnTo>
                  <a:pt x="71284" y="124057"/>
                </a:lnTo>
                <a:lnTo>
                  <a:pt x="71284" y="124057"/>
                </a:lnTo>
                <a:lnTo>
                  <a:pt x="70977" y="123443"/>
                </a:lnTo>
                <a:lnTo>
                  <a:pt x="70773" y="123545"/>
                </a:lnTo>
                <a:lnTo>
                  <a:pt x="70364" y="123239"/>
                </a:lnTo>
                <a:lnTo>
                  <a:pt x="69955" y="122318"/>
                </a:lnTo>
                <a:lnTo>
                  <a:pt x="70057" y="122011"/>
                </a:lnTo>
                <a:lnTo>
                  <a:pt x="71182" y="122318"/>
                </a:lnTo>
                <a:lnTo>
                  <a:pt x="72205" y="122011"/>
                </a:lnTo>
                <a:lnTo>
                  <a:pt x="72000" y="121193"/>
                </a:lnTo>
                <a:lnTo>
                  <a:pt x="72102" y="120886"/>
                </a:lnTo>
                <a:lnTo>
                  <a:pt x="71898" y="120580"/>
                </a:lnTo>
                <a:lnTo>
                  <a:pt x="72000" y="120580"/>
                </a:lnTo>
                <a:lnTo>
                  <a:pt x="71693" y="120170"/>
                </a:lnTo>
                <a:lnTo>
                  <a:pt x="75477" y="119250"/>
                </a:lnTo>
                <a:lnTo>
                  <a:pt x="75886" y="117716"/>
                </a:lnTo>
                <a:lnTo>
                  <a:pt x="73739" y="114545"/>
                </a:lnTo>
                <a:lnTo>
                  <a:pt x="73739" y="114034"/>
                </a:lnTo>
                <a:lnTo>
                  <a:pt x="73943" y="114034"/>
                </a:lnTo>
                <a:lnTo>
                  <a:pt x="73841" y="113420"/>
                </a:lnTo>
                <a:lnTo>
                  <a:pt x="74045" y="113932"/>
                </a:lnTo>
                <a:lnTo>
                  <a:pt x="73841" y="114341"/>
                </a:lnTo>
                <a:lnTo>
                  <a:pt x="74557" y="115466"/>
                </a:lnTo>
                <a:lnTo>
                  <a:pt x="77216" y="115875"/>
                </a:lnTo>
                <a:lnTo>
                  <a:pt x="79466" y="111580"/>
                </a:lnTo>
                <a:lnTo>
                  <a:pt x="79568" y="111682"/>
                </a:lnTo>
                <a:lnTo>
                  <a:pt x="79568" y="111273"/>
                </a:lnTo>
                <a:lnTo>
                  <a:pt x="79466" y="110966"/>
                </a:lnTo>
                <a:lnTo>
                  <a:pt x="79773" y="111273"/>
                </a:lnTo>
                <a:lnTo>
                  <a:pt x="79875" y="111273"/>
                </a:lnTo>
                <a:lnTo>
                  <a:pt x="79364" y="112500"/>
                </a:lnTo>
                <a:lnTo>
                  <a:pt x="79773" y="112193"/>
                </a:lnTo>
                <a:lnTo>
                  <a:pt x="80080" y="111170"/>
                </a:lnTo>
                <a:lnTo>
                  <a:pt x="79875" y="111273"/>
                </a:lnTo>
                <a:lnTo>
                  <a:pt x="79875" y="111273"/>
                </a:lnTo>
                <a:lnTo>
                  <a:pt x="81409" y="107898"/>
                </a:lnTo>
                <a:lnTo>
                  <a:pt x="81102" y="106159"/>
                </a:lnTo>
                <a:lnTo>
                  <a:pt x="81614" y="106057"/>
                </a:lnTo>
                <a:lnTo>
                  <a:pt x="81511" y="106159"/>
                </a:lnTo>
                <a:lnTo>
                  <a:pt x="85398" y="103705"/>
                </a:lnTo>
                <a:lnTo>
                  <a:pt x="85807" y="103602"/>
                </a:lnTo>
                <a:lnTo>
                  <a:pt x="85909" y="103398"/>
                </a:lnTo>
                <a:lnTo>
                  <a:pt x="86114" y="103705"/>
                </a:lnTo>
                <a:lnTo>
                  <a:pt x="86830" y="103602"/>
                </a:lnTo>
                <a:lnTo>
                  <a:pt x="86932" y="103091"/>
                </a:lnTo>
                <a:lnTo>
                  <a:pt x="87750" y="102580"/>
                </a:lnTo>
                <a:lnTo>
                  <a:pt x="89080" y="94398"/>
                </a:lnTo>
                <a:lnTo>
                  <a:pt x="89080" y="93170"/>
                </a:lnTo>
                <a:lnTo>
                  <a:pt x="89284" y="93068"/>
                </a:lnTo>
                <a:lnTo>
                  <a:pt x="89489" y="93375"/>
                </a:lnTo>
                <a:lnTo>
                  <a:pt x="90409" y="91534"/>
                </a:lnTo>
                <a:lnTo>
                  <a:pt x="90409" y="91739"/>
                </a:lnTo>
                <a:lnTo>
                  <a:pt x="92557" y="87136"/>
                </a:lnTo>
                <a:lnTo>
                  <a:pt x="91943" y="85398"/>
                </a:lnTo>
                <a:lnTo>
                  <a:pt x="84273" y="82739"/>
                </a:lnTo>
                <a:lnTo>
                  <a:pt x="84068" y="82943"/>
                </a:lnTo>
                <a:lnTo>
                  <a:pt x="83966" y="82534"/>
                </a:lnTo>
                <a:lnTo>
                  <a:pt x="83557" y="83352"/>
                </a:lnTo>
                <a:lnTo>
                  <a:pt x="83557" y="83352"/>
                </a:lnTo>
                <a:lnTo>
                  <a:pt x="83659" y="82636"/>
                </a:lnTo>
                <a:lnTo>
                  <a:pt x="83557" y="82330"/>
                </a:lnTo>
                <a:lnTo>
                  <a:pt x="83557" y="81818"/>
                </a:lnTo>
                <a:lnTo>
                  <a:pt x="80591" y="80795"/>
                </a:lnTo>
                <a:lnTo>
                  <a:pt x="79057" y="82739"/>
                </a:lnTo>
                <a:lnTo>
                  <a:pt x="79364" y="81818"/>
                </a:lnTo>
                <a:lnTo>
                  <a:pt x="78341" y="82125"/>
                </a:lnTo>
                <a:lnTo>
                  <a:pt x="77932" y="81307"/>
                </a:lnTo>
                <a:lnTo>
                  <a:pt x="77625" y="81205"/>
                </a:lnTo>
                <a:lnTo>
                  <a:pt x="77011" y="81614"/>
                </a:lnTo>
                <a:lnTo>
                  <a:pt x="76295" y="81614"/>
                </a:lnTo>
                <a:lnTo>
                  <a:pt x="78852" y="78750"/>
                </a:lnTo>
                <a:lnTo>
                  <a:pt x="77216" y="75375"/>
                </a:lnTo>
                <a:lnTo>
                  <a:pt x="77011" y="75580"/>
                </a:lnTo>
                <a:lnTo>
                  <a:pt x="76807" y="75068"/>
                </a:lnTo>
                <a:lnTo>
                  <a:pt x="76705" y="75170"/>
                </a:lnTo>
                <a:lnTo>
                  <a:pt x="75273" y="74148"/>
                </a:lnTo>
                <a:lnTo>
                  <a:pt x="75068" y="74557"/>
                </a:lnTo>
                <a:lnTo>
                  <a:pt x="74455" y="73841"/>
                </a:lnTo>
                <a:lnTo>
                  <a:pt x="73432" y="74148"/>
                </a:lnTo>
                <a:lnTo>
                  <a:pt x="72614" y="73943"/>
                </a:lnTo>
                <a:lnTo>
                  <a:pt x="72307" y="74352"/>
                </a:lnTo>
                <a:lnTo>
                  <a:pt x="72307" y="73739"/>
                </a:lnTo>
                <a:lnTo>
                  <a:pt x="71284" y="72920"/>
                </a:lnTo>
                <a:lnTo>
                  <a:pt x="70977" y="73432"/>
                </a:lnTo>
                <a:lnTo>
                  <a:pt x="70977" y="73432"/>
                </a:lnTo>
                <a:lnTo>
                  <a:pt x="71080" y="72307"/>
                </a:lnTo>
                <a:lnTo>
                  <a:pt x="69852" y="71284"/>
                </a:lnTo>
                <a:lnTo>
                  <a:pt x="68420" y="71182"/>
                </a:lnTo>
                <a:lnTo>
                  <a:pt x="68830" y="70875"/>
                </a:lnTo>
                <a:lnTo>
                  <a:pt x="69034" y="70568"/>
                </a:lnTo>
                <a:lnTo>
                  <a:pt x="68932" y="70159"/>
                </a:lnTo>
                <a:lnTo>
                  <a:pt x="68420" y="69852"/>
                </a:lnTo>
                <a:lnTo>
                  <a:pt x="68318" y="69955"/>
                </a:lnTo>
                <a:lnTo>
                  <a:pt x="68318" y="70159"/>
                </a:lnTo>
                <a:lnTo>
                  <a:pt x="67909" y="69852"/>
                </a:lnTo>
                <a:lnTo>
                  <a:pt x="67807" y="69955"/>
                </a:lnTo>
                <a:lnTo>
                  <a:pt x="67602" y="69545"/>
                </a:lnTo>
                <a:lnTo>
                  <a:pt x="67398" y="69648"/>
                </a:lnTo>
                <a:lnTo>
                  <a:pt x="67295" y="69239"/>
                </a:lnTo>
                <a:lnTo>
                  <a:pt x="68216" y="69034"/>
                </a:lnTo>
                <a:lnTo>
                  <a:pt x="66068" y="69136"/>
                </a:lnTo>
                <a:lnTo>
                  <a:pt x="66068" y="69239"/>
                </a:lnTo>
                <a:lnTo>
                  <a:pt x="66580" y="69239"/>
                </a:lnTo>
                <a:lnTo>
                  <a:pt x="65045" y="69648"/>
                </a:lnTo>
                <a:lnTo>
                  <a:pt x="64636" y="69443"/>
                </a:lnTo>
                <a:lnTo>
                  <a:pt x="64432" y="69136"/>
                </a:lnTo>
                <a:lnTo>
                  <a:pt x="62489" y="69136"/>
                </a:lnTo>
                <a:lnTo>
                  <a:pt x="62284" y="68523"/>
                </a:lnTo>
                <a:lnTo>
                  <a:pt x="61466" y="68216"/>
                </a:lnTo>
                <a:lnTo>
                  <a:pt x="61159" y="67705"/>
                </a:lnTo>
                <a:lnTo>
                  <a:pt x="60750" y="67705"/>
                </a:lnTo>
                <a:lnTo>
                  <a:pt x="61159" y="68114"/>
                </a:lnTo>
                <a:lnTo>
                  <a:pt x="59727" y="68727"/>
                </a:lnTo>
                <a:lnTo>
                  <a:pt x="59523" y="69239"/>
                </a:lnTo>
                <a:lnTo>
                  <a:pt x="59932" y="70057"/>
                </a:lnTo>
                <a:lnTo>
                  <a:pt x="59625" y="70670"/>
                </a:lnTo>
                <a:lnTo>
                  <a:pt x="59216" y="70364"/>
                </a:lnTo>
                <a:lnTo>
                  <a:pt x="59114" y="69648"/>
                </a:lnTo>
                <a:lnTo>
                  <a:pt x="59420" y="69239"/>
                </a:lnTo>
                <a:lnTo>
                  <a:pt x="59318" y="68727"/>
                </a:lnTo>
                <a:lnTo>
                  <a:pt x="59420" y="68727"/>
                </a:lnTo>
                <a:lnTo>
                  <a:pt x="59216" y="68114"/>
                </a:lnTo>
                <a:lnTo>
                  <a:pt x="59830" y="67807"/>
                </a:lnTo>
                <a:lnTo>
                  <a:pt x="59625" y="67295"/>
                </a:lnTo>
                <a:lnTo>
                  <a:pt x="56966" y="68932"/>
                </a:lnTo>
                <a:lnTo>
                  <a:pt x="56966" y="68727"/>
                </a:lnTo>
                <a:lnTo>
                  <a:pt x="56557" y="68625"/>
                </a:lnTo>
                <a:lnTo>
                  <a:pt x="55739" y="69648"/>
                </a:lnTo>
                <a:lnTo>
                  <a:pt x="55841" y="69545"/>
                </a:lnTo>
                <a:lnTo>
                  <a:pt x="55534" y="70364"/>
                </a:lnTo>
                <a:lnTo>
                  <a:pt x="54614" y="71182"/>
                </a:lnTo>
                <a:lnTo>
                  <a:pt x="54511" y="71898"/>
                </a:lnTo>
                <a:lnTo>
                  <a:pt x="52977" y="70364"/>
                </a:lnTo>
                <a:lnTo>
                  <a:pt x="52057" y="70261"/>
                </a:lnTo>
                <a:lnTo>
                  <a:pt x="51034" y="70875"/>
                </a:lnTo>
                <a:lnTo>
                  <a:pt x="50011" y="70670"/>
                </a:lnTo>
                <a:lnTo>
                  <a:pt x="50011" y="70670"/>
                </a:lnTo>
                <a:lnTo>
                  <a:pt x="50114" y="70875"/>
                </a:lnTo>
                <a:lnTo>
                  <a:pt x="48375" y="68420"/>
                </a:lnTo>
                <a:lnTo>
                  <a:pt x="48580" y="67602"/>
                </a:lnTo>
                <a:lnTo>
                  <a:pt x="48682" y="67705"/>
                </a:lnTo>
                <a:lnTo>
                  <a:pt x="48784" y="66989"/>
                </a:lnTo>
                <a:lnTo>
                  <a:pt x="48784" y="67193"/>
                </a:lnTo>
                <a:lnTo>
                  <a:pt x="49193" y="64739"/>
                </a:lnTo>
                <a:lnTo>
                  <a:pt x="48989" y="64330"/>
                </a:lnTo>
                <a:lnTo>
                  <a:pt x="48580" y="64125"/>
                </a:lnTo>
                <a:lnTo>
                  <a:pt x="48886" y="64227"/>
                </a:lnTo>
                <a:lnTo>
                  <a:pt x="48273" y="63716"/>
                </a:lnTo>
                <a:lnTo>
                  <a:pt x="44284" y="63614"/>
                </a:lnTo>
                <a:lnTo>
                  <a:pt x="45000" y="62795"/>
                </a:lnTo>
                <a:lnTo>
                  <a:pt x="45102" y="61159"/>
                </a:lnTo>
                <a:lnTo>
                  <a:pt x="45409" y="60648"/>
                </a:lnTo>
                <a:lnTo>
                  <a:pt x="45511" y="61261"/>
                </a:lnTo>
                <a:lnTo>
                  <a:pt x="46023" y="60136"/>
                </a:lnTo>
                <a:lnTo>
                  <a:pt x="45818" y="60239"/>
                </a:lnTo>
                <a:lnTo>
                  <a:pt x="46125" y="59932"/>
                </a:lnTo>
                <a:lnTo>
                  <a:pt x="46125" y="59625"/>
                </a:lnTo>
                <a:lnTo>
                  <a:pt x="46534" y="58807"/>
                </a:lnTo>
                <a:lnTo>
                  <a:pt x="46432" y="57989"/>
                </a:lnTo>
                <a:lnTo>
                  <a:pt x="43875" y="58295"/>
                </a:lnTo>
                <a:lnTo>
                  <a:pt x="42955" y="60239"/>
                </a:lnTo>
                <a:lnTo>
                  <a:pt x="42341" y="60648"/>
                </a:lnTo>
                <a:lnTo>
                  <a:pt x="42545" y="60648"/>
                </a:lnTo>
                <a:lnTo>
                  <a:pt x="42443" y="60955"/>
                </a:lnTo>
                <a:lnTo>
                  <a:pt x="39477" y="61261"/>
                </a:lnTo>
                <a:lnTo>
                  <a:pt x="38557" y="60750"/>
                </a:lnTo>
                <a:lnTo>
                  <a:pt x="38557" y="60750"/>
                </a:lnTo>
                <a:lnTo>
                  <a:pt x="38659" y="60852"/>
                </a:lnTo>
                <a:lnTo>
                  <a:pt x="38659" y="60852"/>
                </a:lnTo>
                <a:lnTo>
                  <a:pt x="38352" y="60648"/>
                </a:lnTo>
                <a:lnTo>
                  <a:pt x="38352" y="60648"/>
                </a:lnTo>
                <a:lnTo>
                  <a:pt x="38557" y="60750"/>
                </a:lnTo>
                <a:lnTo>
                  <a:pt x="37432" y="57989"/>
                </a:lnTo>
                <a:lnTo>
                  <a:pt x="37432" y="58193"/>
                </a:lnTo>
                <a:lnTo>
                  <a:pt x="37227" y="57375"/>
                </a:lnTo>
                <a:lnTo>
                  <a:pt x="37432" y="57989"/>
                </a:lnTo>
                <a:lnTo>
                  <a:pt x="38455" y="52159"/>
                </a:lnTo>
                <a:lnTo>
                  <a:pt x="38250" y="51750"/>
                </a:lnTo>
                <a:lnTo>
                  <a:pt x="38761" y="51545"/>
                </a:lnTo>
                <a:lnTo>
                  <a:pt x="38761" y="51341"/>
                </a:lnTo>
                <a:lnTo>
                  <a:pt x="39068" y="51136"/>
                </a:lnTo>
                <a:lnTo>
                  <a:pt x="38966" y="51136"/>
                </a:lnTo>
                <a:lnTo>
                  <a:pt x="39170" y="51034"/>
                </a:lnTo>
                <a:lnTo>
                  <a:pt x="39375" y="50830"/>
                </a:lnTo>
                <a:lnTo>
                  <a:pt x="39682" y="50727"/>
                </a:lnTo>
                <a:lnTo>
                  <a:pt x="39580" y="50523"/>
                </a:lnTo>
                <a:lnTo>
                  <a:pt x="40091" y="50625"/>
                </a:lnTo>
                <a:lnTo>
                  <a:pt x="41216" y="49909"/>
                </a:lnTo>
                <a:lnTo>
                  <a:pt x="41216" y="49705"/>
                </a:lnTo>
                <a:lnTo>
                  <a:pt x="41420" y="49398"/>
                </a:lnTo>
                <a:lnTo>
                  <a:pt x="41420" y="49602"/>
                </a:lnTo>
                <a:lnTo>
                  <a:pt x="41625" y="49602"/>
                </a:lnTo>
                <a:lnTo>
                  <a:pt x="41318" y="49807"/>
                </a:lnTo>
                <a:lnTo>
                  <a:pt x="42341" y="49193"/>
                </a:lnTo>
                <a:lnTo>
                  <a:pt x="43773" y="49602"/>
                </a:lnTo>
                <a:lnTo>
                  <a:pt x="43977" y="49398"/>
                </a:lnTo>
                <a:lnTo>
                  <a:pt x="44489" y="49602"/>
                </a:lnTo>
                <a:lnTo>
                  <a:pt x="44489" y="49909"/>
                </a:lnTo>
                <a:lnTo>
                  <a:pt x="44386" y="49909"/>
                </a:lnTo>
                <a:lnTo>
                  <a:pt x="45205" y="50114"/>
                </a:lnTo>
                <a:lnTo>
                  <a:pt x="45409" y="49705"/>
                </a:lnTo>
                <a:lnTo>
                  <a:pt x="45920" y="50216"/>
                </a:lnTo>
                <a:lnTo>
                  <a:pt x="46125" y="50216"/>
                </a:lnTo>
                <a:lnTo>
                  <a:pt x="45818" y="49705"/>
                </a:lnTo>
                <a:lnTo>
                  <a:pt x="46227" y="49091"/>
                </a:lnTo>
                <a:lnTo>
                  <a:pt x="46227" y="49091"/>
                </a:lnTo>
                <a:lnTo>
                  <a:pt x="45920" y="49295"/>
                </a:lnTo>
                <a:lnTo>
                  <a:pt x="46023" y="48989"/>
                </a:lnTo>
                <a:lnTo>
                  <a:pt x="45307" y="49091"/>
                </a:lnTo>
                <a:lnTo>
                  <a:pt x="47557" y="48477"/>
                </a:lnTo>
                <a:lnTo>
                  <a:pt x="47557" y="48477"/>
                </a:lnTo>
                <a:lnTo>
                  <a:pt x="47455" y="48989"/>
                </a:lnTo>
                <a:lnTo>
                  <a:pt x="47966" y="48784"/>
                </a:lnTo>
                <a:lnTo>
                  <a:pt x="47966" y="48886"/>
                </a:lnTo>
                <a:lnTo>
                  <a:pt x="48477" y="48580"/>
                </a:lnTo>
                <a:lnTo>
                  <a:pt x="48477" y="48580"/>
                </a:lnTo>
                <a:lnTo>
                  <a:pt x="48170" y="48886"/>
                </a:lnTo>
                <a:lnTo>
                  <a:pt x="48886" y="48784"/>
                </a:lnTo>
                <a:lnTo>
                  <a:pt x="49602" y="48886"/>
                </a:lnTo>
                <a:lnTo>
                  <a:pt x="49500" y="49091"/>
                </a:lnTo>
                <a:lnTo>
                  <a:pt x="49655" y="49401"/>
                </a:lnTo>
                <a:lnTo>
                  <a:pt x="49655" y="49401"/>
                </a:lnTo>
                <a:lnTo>
                  <a:pt x="51239" y="49500"/>
                </a:lnTo>
                <a:lnTo>
                  <a:pt x="51750" y="50216"/>
                </a:lnTo>
                <a:lnTo>
                  <a:pt x="51443" y="51545"/>
                </a:lnTo>
                <a:lnTo>
                  <a:pt x="51648" y="51239"/>
                </a:lnTo>
                <a:lnTo>
                  <a:pt x="51852" y="51341"/>
                </a:lnTo>
                <a:lnTo>
                  <a:pt x="51443" y="51750"/>
                </a:lnTo>
                <a:lnTo>
                  <a:pt x="52670" y="54102"/>
                </a:lnTo>
                <a:lnTo>
                  <a:pt x="52875" y="54102"/>
                </a:lnTo>
                <a:lnTo>
                  <a:pt x="53485" y="53390"/>
                </a:lnTo>
                <a:lnTo>
                  <a:pt x="53485" y="53390"/>
                </a:lnTo>
                <a:lnTo>
                  <a:pt x="53403" y="50915"/>
                </a:lnTo>
                <a:lnTo>
                  <a:pt x="53591" y="50727"/>
                </a:lnTo>
                <a:lnTo>
                  <a:pt x="53489" y="47761"/>
                </a:lnTo>
                <a:lnTo>
                  <a:pt x="53693" y="47659"/>
                </a:lnTo>
                <a:lnTo>
                  <a:pt x="54307" y="46636"/>
                </a:lnTo>
                <a:lnTo>
                  <a:pt x="54307" y="46841"/>
                </a:lnTo>
                <a:lnTo>
                  <a:pt x="54409" y="46739"/>
                </a:lnTo>
                <a:lnTo>
                  <a:pt x="54409" y="46636"/>
                </a:lnTo>
                <a:lnTo>
                  <a:pt x="55841" y="45716"/>
                </a:lnTo>
                <a:lnTo>
                  <a:pt x="55841" y="45818"/>
                </a:lnTo>
                <a:lnTo>
                  <a:pt x="57170" y="44898"/>
                </a:lnTo>
                <a:lnTo>
                  <a:pt x="57170" y="45102"/>
                </a:lnTo>
                <a:lnTo>
                  <a:pt x="57784" y="44284"/>
                </a:lnTo>
                <a:lnTo>
                  <a:pt x="58705" y="44080"/>
                </a:lnTo>
                <a:lnTo>
                  <a:pt x="58193" y="43875"/>
                </a:lnTo>
                <a:lnTo>
                  <a:pt x="58602" y="43875"/>
                </a:lnTo>
                <a:lnTo>
                  <a:pt x="58295" y="43466"/>
                </a:lnTo>
                <a:lnTo>
                  <a:pt x="59420" y="43364"/>
                </a:lnTo>
                <a:lnTo>
                  <a:pt x="59523" y="43057"/>
                </a:lnTo>
                <a:lnTo>
                  <a:pt x="59523" y="43057"/>
                </a:lnTo>
                <a:lnTo>
                  <a:pt x="59216" y="43364"/>
                </a:lnTo>
                <a:lnTo>
                  <a:pt x="58705" y="43057"/>
                </a:lnTo>
                <a:lnTo>
                  <a:pt x="58807" y="42750"/>
                </a:lnTo>
                <a:lnTo>
                  <a:pt x="59216" y="42852"/>
                </a:lnTo>
                <a:lnTo>
                  <a:pt x="59318" y="42750"/>
                </a:lnTo>
                <a:lnTo>
                  <a:pt x="59523" y="42852"/>
                </a:lnTo>
                <a:lnTo>
                  <a:pt x="59523" y="42545"/>
                </a:lnTo>
                <a:lnTo>
                  <a:pt x="59420" y="42034"/>
                </a:lnTo>
                <a:lnTo>
                  <a:pt x="59216" y="41932"/>
                </a:lnTo>
                <a:lnTo>
                  <a:pt x="58705" y="41625"/>
                </a:lnTo>
                <a:lnTo>
                  <a:pt x="59114" y="41727"/>
                </a:lnTo>
                <a:lnTo>
                  <a:pt x="59216" y="41932"/>
                </a:lnTo>
                <a:lnTo>
                  <a:pt x="59216" y="41932"/>
                </a:lnTo>
                <a:lnTo>
                  <a:pt x="59114" y="41420"/>
                </a:lnTo>
                <a:lnTo>
                  <a:pt x="59420" y="41420"/>
                </a:lnTo>
                <a:lnTo>
                  <a:pt x="59523" y="41318"/>
                </a:lnTo>
                <a:lnTo>
                  <a:pt x="59011" y="40705"/>
                </a:lnTo>
                <a:lnTo>
                  <a:pt x="59523" y="41216"/>
                </a:lnTo>
                <a:lnTo>
                  <a:pt x="59523" y="40807"/>
                </a:lnTo>
                <a:lnTo>
                  <a:pt x="58909" y="40500"/>
                </a:lnTo>
                <a:lnTo>
                  <a:pt x="59318" y="39989"/>
                </a:lnTo>
                <a:lnTo>
                  <a:pt x="59011" y="40500"/>
                </a:lnTo>
                <a:lnTo>
                  <a:pt x="59216" y="40398"/>
                </a:lnTo>
                <a:lnTo>
                  <a:pt x="59216" y="40602"/>
                </a:lnTo>
                <a:lnTo>
                  <a:pt x="59318" y="40500"/>
                </a:lnTo>
                <a:lnTo>
                  <a:pt x="59625" y="40807"/>
                </a:lnTo>
                <a:lnTo>
                  <a:pt x="59523" y="40295"/>
                </a:lnTo>
                <a:lnTo>
                  <a:pt x="59727" y="40500"/>
                </a:lnTo>
                <a:lnTo>
                  <a:pt x="59830" y="39580"/>
                </a:lnTo>
                <a:lnTo>
                  <a:pt x="60034" y="39477"/>
                </a:lnTo>
                <a:lnTo>
                  <a:pt x="60034" y="39580"/>
                </a:lnTo>
                <a:lnTo>
                  <a:pt x="60136" y="39375"/>
                </a:lnTo>
                <a:lnTo>
                  <a:pt x="60136" y="39477"/>
                </a:lnTo>
                <a:lnTo>
                  <a:pt x="60443" y="39273"/>
                </a:lnTo>
                <a:lnTo>
                  <a:pt x="60443" y="39375"/>
                </a:lnTo>
                <a:lnTo>
                  <a:pt x="60341" y="39477"/>
                </a:lnTo>
                <a:lnTo>
                  <a:pt x="60443" y="39477"/>
                </a:lnTo>
                <a:lnTo>
                  <a:pt x="60034" y="39784"/>
                </a:lnTo>
                <a:lnTo>
                  <a:pt x="60136" y="39784"/>
                </a:lnTo>
                <a:lnTo>
                  <a:pt x="59830" y="40193"/>
                </a:lnTo>
                <a:lnTo>
                  <a:pt x="60136" y="40295"/>
                </a:lnTo>
                <a:lnTo>
                  <a:pt x="60136" y="40500"/>
                </a:lnTo>
                <a:lnTo>
                  <a:pt x="60034" y="40705"/>
                </a:lnTo>
                <a:lnTo>
                  <a:pt x="60034" y="40909"/>
                </a:lnTo>
                <a:lnTo>
                  <a:pt x="60136" y="40909"/>
                </a:lnTo>
                <a:lnTo>
                  <a:pt x="59727" y="41830"/>
                </a:lnTo>
                <a:lnTo>
                  <a:pt x="60750" y="40500"/>
                </a:lnTo>
                <a:lnTo>
                  <a:pt x="60750" y="39375"/>
                </a:lnTo>
                <a:lnTo>
                  <a:pt x="61057" y="39886"/>
                </a:lnTo>
                <a:lnTo>
                  <a:pt x="62182" y="38864"/>
                </a:lnTo>
                <a:lnTo>
                  <a:pt x="62386" y="38455"/>
                </a:lnTo>
                <a:lnTo>
                  <a:pt x="62284" y="38250"/>
                </a:lnTo>
                <a:lnTo>
                  <a:pt x="62591" y="37636"/>
                </a:lnTo>
                <a:lnTo>
                  <a:pt x="62489" y="38148"/>
                </a:lnTo>
                <a:lnTo>
                  <a:pt x="64943" y="37125"/>
                </a:lnTo>
                <a:lnTo>
                  <a:pt x="65045" y="37227"/>
                </a:lnTo>
                <a:lnTo>
                  <a:pt x="65148" y="37125"/>
                </a:lnTo>
                <a:lnTo>
                  <a:pt x="65148" y="37125"/>
                </a:lnTo>
                <a:lnTo>
                  <a:pt x="65045" y="37432"/>
                </a:lnTo>
                <a:lnTo>
                  <a:pt x="65557" y="37227"/>
                </a:lnTo>
                <a:lnTo>
                  <a:pt x="65557" y="37227"/>
                </a:lnTo>
                <a:lnTo>
                  <a:pt x="65455" y="37330"/>
                </a:lnTo>
                <a:lnTo>
                  <a:pt x="66068" y="37227"/>
                </a:lnTo>
                <a:lnTo>
                  <a:pt x="65966" y="36818"/>
                </a:lnTo>
                <a:lnTo>
                  <a:pt x="65761" y="37125"/>
                </a:lnTo>
                <a:lnTo>
                  <a:pt x="65455" y="36614"/>
                </a:lnTo>
                <a:lnTo>
                  <a:pt x="66784" y="35080"/>
                </a:lnTo>
                <a:lnTo>
                  <a:pt x="66886" y="35182"/>
                </a:lnTo>
                <a:lnTo>
                  <a:pt x="66989" y="34977"/>
                </a:lnTo>
                <a:lnTo>
                  <a:pt x="66989" y="35080"/>
                </a:lnTo>
                <a:lnTo>
                  <a:pt x="67091" y="34875"/>
                </a:lnTo>
                <a:lnTo>
                  <a:pt x="67091" y="35080"/>
                </a:lnTo>
                <a:lnTo>
                  <a:pt x="67193" y="34977"/>
                </a:lnTo>
                <a:lnTo>
                  <a:pt x="68011" y="34364"/>
                </a:lnTo>
                <a:lnTo>
                  <a:pt x="68011" y="34466"/>
                </a:lnTo>
                <a:lnTo>
                  <a:pt x="67909" y="34568"/>
                </a:lnTo>
                <a:lnTo>
                  <a:pt x="68114" y="34670"/>
                </a:lnTo>
                <a:lnTo>
                  <a:pt x="68216" y="34364"/>
                </a:lnTo>
                <a:lnTo>
                  <a:pt x="68523" y="34568"/>
                </a:lnTo>
                <a:lnTo>
                  <a:pt x="69136" y="34261"/>
                </a:lnTo>
                <a:lnTo>
                  <a:pt x="69545" y="33648"/>
                </a:lnTo>
                <a:lnTo>
                  <a:pt x="70568" y="33443"/>
                </a:lnTo>
                <a:lnTo>
                  <a:pt x="70466" y="33545"/>
                </a:lnTo>
                <a:lnTo>
                  <a:pt x="71795" y="32932"/>
                </a:lnTo>
                <a:lnTo>
                  <a:pt x="72102" y="33034"/>
                </a:lnTo>
                <a:lnTo>
                  <a:pt x="71386" y="33443"/>
                </a:lnTo>
                <a:lnTo>
                  <a:pt x="72716" y="33443"/>
                </a:lnTo>
                <a:lnTo>
                  <a:pt x="71898" y="33852"/>
                </a:lnTo>
                <a:lnTo>
                  <a:pt x="71898" y="33545"/>
                </a:lnTo>
                <a:lnTo>
                  <a:pt x="71795" y="33545"/>
                </a:lnTo>
                <a:lnTo>
                  <a:pt x="70568" y="34261"/>
                </a:lnTo>
                <a:lnTo>
                  <a:pt x="70568" y="34261"/>
                </a:lnTo>
                <a:lnTo>
                  <a:pt x="70364" y="34364"/>
                </a:lnTo>
                <a:lnTo>
                  <a:pt x="69955" y="35182"/>
                </a:lnTo>
                <a:lnTo>
                  <a:pt x="70261" y="35386"/>
                </a:lnTo>
                <a:lnTo>
                  <a:pt x="71795" y="34364"/>
                </a:lnTo>
                <a:lnTo>
                  <a:pt x="71795" y="34466"/>
                </a:lnTo>
                <a:lnTo>
                  <a:pt x="71898" y="34261"/>
                </a:lnTo>
                <a:lnTo>
                  <a:pt x="74250" y="33648"/>
                </a:lnTo>
                <a:lnTo>
                  <a:pt x="74250" y="33443"/>
                </a:lnTo>
                <a:lnTo>
                  <a:pt x="74250" y="33136"/>
                </a:lnTo>
                <a:lnTo>
                  <a:pt x="73943" y="32932"/>
                </a:lnTo>
                <a:lnTo>
                  <a:pt x="73227" y="33239"/>
                </a:lnTo>
                <a:lnTo>
                  <a:pt x="73330" y="33136"/>
                </a:lnTo>
                <a:lnTo>
                  <a:pt x="72307" y="32830"/>
                </a:lnTo>
                <a:lnTo>
                  <a:pt x="72511" y="32727"/>
                </a:lnTo>
                <a:lnTo>
                  <a:pt x="72000" y="32420"/>
                </a:lnTo>
                <a:lnTo>
                  <a:pt x="72000" y="31807"/>
                </a:lnTo>
                <a:lnTo>
                  <a:pt x="71693" y="31705"/>
                </a:lnTo>
                <a:lnTo>
                  <a:pt x="72409" y="31091"/>
                </a:lnTo>
                <a:lnTo>
                  <a:pt x="72146" y="31003"/>
                </a:lnTo>
                <a:lnTo>
                  <a:pt x="72146" y="31003"/>
                </a:lnTo>
                <a:lnTo>
                  <a:pt x="71795" y="31091"/>
                </a:lnTo>
                <a:lnTo>
                  <a:pt x="70875" y="30784"/>
                </a:lnTo>
                <a:lnTo>
                  <a:pt x="72102" y="30784"/>
                </a:lnTo>
                <a:lnTo>
                  <a:pt x="72818" y="29966"/>
                </a:lnTo>
                <a:lnTo>
                  <a:pt x="70568" y="29966"/>
                </a:lnTo>
                <a:lnTo>
                  <a:pt x="63307" y="33852"/>
                </a:lnTo>
                <a:lnTo>
                  <a:pt x="63307" y="33852"/>
                </a:lnTo>
                <a:lnTo>
                  <a:pt x="68114" y="31091"/>
                </a:lnTo>
                <a:lnTo>
                  <a:pt x="67602" y="30375"/>
                </a:lnTo>
                <a:lnTo>
                  <a:pt x="79977" y="27205"/>
                </a:lnTo>
                <a:lnTo>
                  <a:pt x="80795" y="26489"/>
                </a:lnTo>
                <a:lnTo>
                  <a:pt x="80591" y="26284"/>
                </a:lnTo>
                <a:lnTo>
                  <a:pt x="81000" y="26080"/>
                </a:lnTo>
                <a:lnTo>
                  <a:pt x="81205" y="25466"/>
                </a:lnTo>
                <a:lnTo>
                  <a:pt x="80898" y="25159"/>
                </a:lnTo>
                <a:lnTo>
                  <a:pt x="80080" y="25364"/>
                </a:lnTo>
                <a:lnTo>
                  <a:pt x="79977" y="25261"/>
                </a:lnTo>
                <a:lnTo>
                  <a:pt x="80386" y="24852"/>
                </a:lnTo>
                <a:lnTo>
                  <a:pt x="79875" y="24750"/>
                </a:lnTo>
                <a:lnTo>
                  <a:pt x="77727" y="25568"/>
                </a:lnTo>
                <a:lnTo>
                  <a:pt x="78034" y="25364"/>
                </a:lnTo>
                <a:lnTo>
                  <a:pt x="77830" y="25261"/>
                </a:lnTo>
                <a:lnTo>
                  <a:pt x="80182" y="24545"/>
                </a:lnTo>
                <a:lnTo>
                  <a:pt x="80182" y="24034"/>
                </a:lnTo>
                <a:lnTo>
                  <a:pt x="79773" y="24136"/>
                </a:lnTo>
                <a:lnTo>
                  <a:pt x="79261" y="23727"/>
                </a:lnTo>
                <a:lnTo>
                  <a:pt x="78648" y="24034"/>
                </a:lnTo>
                <a:lnTo>
                  <a:pt x="79159" y="23727"/>
                </a:lnTo>
                <a:lnTo>
                  <a:pt x="78852" y="23625"/>
                </a:lnTo>
                <a:lnTo>
                  <a:pt x="78239" y="23830"/>
                </a:lnTo>
                <a:lnTo>
                  <a:pt x="78648" y="23523"/>
                </a:lnTo>
                <a:lnTo>
                  <a:pt x="78648" y="23114"/>
                </a:lnTo>
                <a:lnTo>
                  <a:pt x="78545" y="23216"/>
                </a:lnTo>
                <a:lnTo>
                  <a:pt x="78443" y="23011"/>
                </a:lnTo>
                <a:lnTo>
                  <a:pt x="77932" y="22909"/>
                </a:lnTo>
                <a:lnTo>
                  <a:pt x="78136" y="22705"/>
                </a:lnTo>
                <a:lnTo>
                  <a:pt x="77830" y="22705"/>
                </a:lnTo>
                <a:lnTo>
                  <a:pt x="78136" y="22602"/>
                </a:lnTo>
                <a:lnTo>
                  <a:pt x="77727" y="22500"/>
                </a:lnTo>
                <a:lnTo>
                  <a:pt x="77932" y="22398"/>
                </a:lnTo>
                <a:lnTo>
                  <a:pt x="77523" y="22193"/>
                </a:lnTo>
                <a:lnTo>
                  <a:pt x="78341" y="22091"/>
                </a:lnTo>
                <a:lnTo>
                  <a:pt x="77727" y="21477"/>
                </a:lnTo>
                <a:lnTo>
                  <a:pt x="78341" y="21170"/>
                </a:lnTo>
                <a:lnTo>
                  <a:pt x="78034" y="20864"/>
                </a:lnTo>
                <a:lnTo>
                  <a:pt x="77420" y="20966"/>
                </a:lnTo>
                <a:lnTo>
                  <a:pt x="77420" y="20966"/>
                </a:lnTo>
                <a:lnTo>
                  <a:pt x="78136" y="20557"/>
                </a:lnTo>
                <a:lnTo>
                  <a:pt x="77318" y="20659"/>
                </a:lnTo>
                <a:lnTo>
                  <a:pt x="77318" y="20659"/>
                </a:lnTo>
                <a:lnTo>
                  <a:pt x="77932" y="20455"/>
                </a:lnTo>
                <a:lnTo>
                  <a:pt x="77727" y="20148"/>
                </a:lnTo>
                <a:lnTo>
                  <a:pt x="77932" y="20045"/>
                </a:lnTo>
                <a:lnTo>
                  <a:pt x="77318" y="20045"/>
                </a:lnTo>
                <a:lnTo>
                  <a:pt x="77727" y="19943"/>
                </a:lnTo>
                <a:lnTo>
                  <a:pt x="77523" y="19636"/>
                </a:lnTo>
                <a:lnTo>
                  <a:pt x="77727" y="19534"/>
                </a:lnTo>
                <a:lnTo>
                  <a:pt x="77625" y="19330"/>
                </a:lnTo>
                <a:lnTo>
                  <a:pt x="77420" y="19330"/>
                </a:lnTo>
                <a:lnTo>
                  <a:pt x="77216" y="19125"/>
                </a:lnTo>
                <a:lnTo>
                  <a:pt x="77216" y="18818"/>
                </a:lnTo>
                <a:lnTo>
                  <a:pt x="76705" y="19739"/>
                </a:lnTo>
                <a:lnTo>
                  <a:pt x="76398" y="19739"/>
                </a:lnTo>
                <a:lnTo>
                  <a:pt x="76295" y="20045"/>
                </a:lnTo>
                <a:lnTo>
                  <a:pt x="75580" y="20557"/>
                </a:lnTo>
                <a:lnTo>
                  <a:pt x="75477" y="20250"/>
                </a:lnTo>
                <a:lnTo>
                  <a:pt x="74148" y="21068"/>
                </a:lnTo>
                <a:lnTo>
                  <a:pt x="74250" y="20659"/>
                </a:lnTo>
                <a:lnTo>
                  <a:pt x="73943" y="20864"/>
                </a:lnTo>
                <a:lnTo>
                  <a:pt x="73841" y="20761"/>
                </a:lnTo>
                <a:lnTo>
                  <a:pt x="73739" y="20761"/>
                </a:lnTo>
                <a:lnTo>
                  <a:pt x="73943" y="20250"/>
                </a:lnTo>
                <a:lnTo>
                  <a:pt x="72716" y="20250"/>
                </a:lnTo>
                <a:lnTo>
                  <a:pt x="73534" y="19739"/>
                </a:lnTo>
                <a:lnTo>
                  <a:pt x="73330" y="19739"/>
                </a:lnTo>
                <a:lnTo>
                  <a:pt x="73534" y="19330"/>
                </a:lnTo>
                <a:lnTo>
                  <a:pt x="72920" y="19125"/>
                </a:lnTo>
                <a:lnTo>
                  <a:pt x="73636" y="19023"/>
                </a:lnTo>
                <a:lnTo>
                  <a:pt x="74148" y="18102"/>
                </a:lnTo>
                <a:lnTo>
                  <a:pt x="74148" y="18102"/>
                </a:lnTo>
                <a:lnTo>
                  <a:pt x="73841" y="18307"/>
                </a:lnTo>
                <a:lnTo>
                  <a:pt x="72716" y="17795"/>
                </a:lnTo>
                <a:lnTo>
                  <a:pt x="73023" y="17591"/>
                </a:lnTo>
                <a:lnTo>
                  <a:pt x="72511" y="17591"/>
                </a:lnTo>
                <a:lnTo>
                  <a:pt x="72000" y="16875"/>
                </a:lnTo>
                <a:lnTo>
                  <a:pt x="70364" y="17080"/>
                </a:lnTo>
                <a:lnTo>
                  <a:pt x="70466" y="16977"/>
                </a:lnTo>
                <a:lnTo>
                  <a:pt x="68932" y="16875"/>
                </a:lnTo>
                <a:lnTo>
                  <a:pt x="68727" y="17693"/>
                </a:lnTo>
                <a:lnTo>
                  <a:pt x="67909" y="18307"/>
                </a:lnTo>
                <a:lnTo>
                  <a:pt x="68318" y="18307"/>
                </a:lnTo>
                <a:lnTo>
                  <a:pt x="67909" y="19023"/>
                </a:lnTo>
                <a:lnTo>
                  <a:pt x="68114" y="19125"/>
                </a:lnTo>
                <a:lnTo>
                  <a:pt x="66580" y="20250"/>
                </a:lnTo>
                <a:lnTo>
                  <a:pt x="67193" y="21784"/>
                </a:lnTo>
                <a:lnTo>
                  <a:pt x="63511" y="24239"/>
                </a:lnTo>
                <a:lnTo>
                  <a:pt x="63716" y="24750"/>
                </a:lnTo>
                <a:lnTo>
                  <a:pt x="63614" y="24750"/>
                </a:lnTo>
                <a:lnTo>
                  <a:pt x="63716" y="25057"/>
                </a:lnTo>
                <a:lnTo>
                  <a:pt x="63307" y="26591"/>
                </a:lnTo>
                <a:lnTo>
                  <a:pt x="62693" y="27000"/>
                </a:lnTo>
                <a:lnTo>
                  <a:pt x="62795" y="27307"/>
                </a:lnTo>
                <a:lnTo>
                  <a:pt x="62489" y="27614"/>
                </a:lnTo>
                <a:lnTo>
                  <a:pt x="62386" y="27205"/>
                </a:lnTo>
                <a:lnTo>
                  <a:pt x="61977" y="27511"/>
                </a:lnTo>
                <a:lnTo>
                  <a:pt x="61977" y="28023"/>
                </a:lnTo>
                <a:lnTo>
                  <a:pt x="60955" y="27716"/>
                </a:lnTo>
                <a:lnTo>
                  <a:pt x="61364" y="27000"/>
                </a:lnTo>
                <a:lnTo>
                  <a:pt x="60648" y="26591"/>
                </a:lnTo>
                <a:lnTo>
                  <a:pt x="61466" y="24341"/>
                </a:lnTo>
                <a:lnTo>
                  <a:pt x="60852" y="23625"/>
                </a:lnTo>
                <a:lnTo>
                  <a:pt x="59420" y="23830"/>
                </a:lnTo>
                <a:lnTo>
                  <a:pt x="59216" y="23216"/>
                </a:lnTo>
                <a:lnTo>
                  <a:pt x="57682" y="22091"/>
                </a:lnTo>
                <a:lnTo>
                  <a:pt x="55227" y="21989"/>
                </a:lnTo>
                <a:lnTo>
                  <a:pt x="55330" y="21886"/>
                </a:lnTo>
                <a:lnTo>
                  <a:pt x="54920" y="22091"/>
                </a:lnTo>
                <a:lnTo>
                  <a:pt x="55636" y="20761"/>
                </a:lnTo>
                <a:lnTo>
                  <a:pt x="55534" y="20250"/>
                </a:lnTo>
                <a:lnTo>
                  <a:pt x="54614" y="20761"/>
                </a:lnTo>
                <a:lnTo>
                  <a:pt x="54920" y="20352"/>
                </a:lnTo>
                <a:lnTo>
                  <a:pt x="54716" y="20045"/>
                </a:lnTo>
                <a:lnTo>
                  <a:pt x="57580" y="17489"/>
                </a:lnTo>
                <a:lnTo>
                  <a:pt x="57580" y="17284"/>
                </a:lnTo>
                <a:lnTo>
                  <a:pt x="58091" y="16875"/>
                </a:lnTo>
                <a:lnTo>
                  <a:pt x="58398" y="17080"/>
                </a:lnTo>
                <a:lnTo>
                  <a:pt x="58398" y="16875"/>
                </a:lnTo>
                <a:lnTo>
                  <a:pt x="59114" y="16670"/>
                </a:lnTo>
                <a:lnTo>
                  <a:pt x="59216" y="16466"/>
                </a:lnTo>
                <a:lnTo>
                  <a:pt x="60136" y="16364"/>
                </a:lnTo>
                <a:lnTo>
                  <a:pt x="60239" y="15852"/>
                </a:lnTo>
                <a:lnTo>
                  <a:pt x="59830" y="15648"/>
                </a:lnTo>
                <a:lnTo>
                  <a:pt x="59420" y="15852"/>
                </a:lnTo>
                <a:lnTo>
                  <a:pt x="59727" y="15648"/>
                </a:lnTo>
                <a:lnTo>
                  <a:pt x="59011" y="15443"/>
                </a:lnTo>
                <a:lnTo>
                  <a:pt x="58909" y="15239"/>
                </a:lnTo>
                <a:lnTo>
                  <a:pt x="59932" y="15545"/>
                </a:lnTo>
                <a:lnTo>
                  <a:pt x="59932" y="15648"/>
                </a:lnTo>
                <a:lnTo>
                  <a:pt x="64227" y="14318"/>
                </a:lnTo>
                <a:lnTo>
                  <a:pt x="61670" y="13602"/>
                </a:lnTo>
                <a:lnTo>
                  <a:pt x="62693" y="13705"/>
                </a:lnTo>
                <a:lnTo>
                  <a:pt x="64330" y="14114"/>
                </a:lnTo>
                <a:lnTo>
                  <a:pt x="65455" y="13602"/>
                </a:lnTo>
                <a:lnTo>
                  <a:pt x="65250" y="13193"/>
                </a:lnTo>
                <a:lnTo>
                  <a:pt x="66170" y="13091"/>
                </a:lnTo>
                <a:lnTo>
                  <a:pt x="66375" y="13398"/>
                </a:lnTo>
                <a:lnTo>
                  <a:pt x="66784" y="13295"/>
                </a:lnTo>
                <a:lnTo>
                  <a:pt x="67091" y="13091"/>
                </a:lnTo>
                <a:lnTo>
                  <a:pt x="66580" y="12784"/>
                </a:lnTo>
                <a:lnTo>
                  <a:pt x="66580" y="12784"/>
                </a:lnTo>
                <a:lnTo>
                  <a:pt x="67091" y="12886"/>
                </a:lnTo>
                <a:lnTo>
                  <a:pt x="67398" y="13295"/>
                </a:lnTo>
                <a:lnTo>
                  <a:pt x="69545" y="12273"/>
                </a:lnTo>
                <a:lnTo>
                  <a:pt x="69443" y="11659"/>
                </a:lnTo>
                <a:lnTo>
                  <a:pt x="69955" y="11045"/>
                </a:lnTo>
                <a:lnTo>
                  <a:pt x="70568" y="10841"/>
                </a:lnTo>
                <a:lnTo>
                  <a:pt x="69955" y="10739"/>
                </a:lnTo>
                <a:lnTo>
                  <a:pt x="69852" y="10534"/>
                </a:lnTo>
                <a:lnTo>
                  <a:pt x="70159" y="10432"/>
                </a:lnTo>
                <a:lnTo>
                  <a:pt x="68216" y="10227"/>
                </a:lnTo>
                <a:lnTo>
                  <a:pt x="67909" y="10739"/>
                </a:lnTo>
                <a:lnTo>
                  <a:pt x="68114" y="10943"/>
                </a:lnTo>
                <a:lnTo>
                  <a:pt x="67807" y="11045"/>
                </a:lnTo>
                <a:lnTo>
                  <a:pt x="68011" y="11148"/>
                </a:lnTo>
                <a:lnTo>
                  <a:pt x="65352" y="12580"/>
                </a:lnTo>
                <a:lnTo>
                  <a:pt x="65148" y="11761"/>
                </a:lnTo>
                <a:lnTo>
                  <a:pt x="65352" y="11557"/>
                </a:lnTo>
                <a:lnTo>
                  <a:pt x="65455" y="11557"/>
                </a:lnTo>
                <a:lnTo>
                  <a:pt x="65864" y="11045"/>
                </a:lnTo>
                <a:lnTo>
                  <a:pt x="64841" y="11045"/>
                </a:lnTo>
                <a:lnTo>
                  <a:pt x="64023" y="11557"/>
                </a:lnTo>
                <a:lnTo>
                  <a:pt x="64023" y="11557"/>
                </a:lnTo>
                <a:lnTo>
                  <a:pt x="64125" y="10739"/>
                </a:lnTo>
                <a:lnTo>
                  <a:pt x="64739" y="10534"/>
                </a:lnTo>
                <a:lnTo>
                  <a:pt x="64125" y="10534"/>
                </a:lnTo>
                <a:lnTo>
                  <a:pt x="64432" y="10432"/>
                </a:lnTo>
                <a:lnTo>
                  <a:pt x="63307" y="10330"/>
                </a:lnTo>
                <a:lnTo>
                  <a:pt x="64125" y="10023"/>
                </a:lnTo>
                <a:lnTo>
                  <a:pt x="63818" y="10023"/>
                </a:lnTo>
                <a:lnTo>
                  <a:pt x="64330" y="9920"/>
                </a:lnTo>
                <a:lnTo>
                  <a:pt x="64125" y="9409"/>
                </a:lnTo>
                <a:lnTo>
                  <a:pt x="64432" y="9000"/>
                </a:lnTo>
                <a:lnTo>
                  <a:pt x="64227" y="8591"/>
                </a:lnTo>
                <a:lnTo>
                  <a:pt x="63920" y="8386"/>
                </a:lnTo>
                <a:close/>
              </a:path>
            </a:pathLst>
          </a:custGeom>
          <a:solidFill>
            <a:srgbClr val="FFFFFF">
              <a:alpha val="11150"/>
            </a:srgbClr>
          </a:solidFill>
          <a:ln cap="flat" cmpd="sng" w="952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4" name="Google Shape;184;p24"/>
          <p:cNvSpPr txBox="1"/>
          <p:nvPr>
            <p:ph type="title"/>
          </p:nvPr>
        </p:nvSpPr>
        <p:spPr>
          <a:xfrm>
            <a:off x="-6025" y="967975"/>
            <a:ext cx="9156000" cy="857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Maps</a:t>
            </a:r>
            <a:endParaRPr/>
          </a:p>
        </p:txBody>
      </p:sp>
      <p:sp>
        <p:nvSpPr>
          <p:cNvPr id="185" name="Google Shape;185;p24"/>
          <p:cNvSpPr/>
          <p:nvPr/>
        </p:nvSpPr>
        <p:spPr>
          <a:xfrm>
            <a:off x="2001250" y="2393675"/>
            <a:ext cx="689100" cy="202500"/>
          </a:xfrm>
          <a:prstGeom prst="wedgeRectCallout">
            <a:avLst>
              <a:gd fmla="val -21428" name="adj1"/>
              <a:gd fmla="val 84287" name="adj2"/>
            </a:avLst>
          </a:prstGeom>
          <a:solidFill>
            <a:srgbClr val="000000">
              <a:alpha val="32690"/>
            </a:srgbClr>
          </a:solidFill>
          <a:ln cap="flat" cmpd="sng" w="952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800">
                <a:solidFill>
                  <a:srgbClr val="FFFFFF"/>
                </a:solidFill>
                <a:latin typeface="Sniglet"/>
                <a:ea typeface="Sniglet"/>
                <a:cs typeface="Sniglet"/>
                <a:sym typeface="Sniglet"/>
              </a:rPr>
              <a:t>our office</a:t>
            </a:r>
            <a:endParaRPr sz="800">
              <a:solidFill>
                <a:srgbClr val="FFFFFF"/>
              </a:solidFill>
              <a:latin typeface="Sniglet"/>
              <a:ea typeface="Sniglet"/>
              <a:cs typeface="Sniglet"/>
              <a:sym typeface="Sniglet"/>
            </a:endParaRPr>
          </a:p>
        </p:txBody>
      </p:sp>
      <p:sp>
        <p:nvSpPr>
          <p:cNvPr id="186" name="Google Shape;186;p24"/>
          <p:cNvSpPr/>
          <p:nvPr/>
        </p:nvSpPr>
        <p:spPr>
          <a:xfrm>
            <a:off x="4141750" y="281249"/>
            <a:ext cx="788694" cy="805193"/>
          </a:xfrm>
          <a:custGeom>
            <a:rect b="b" l="l" r="r" t="t"/>
            <a:pathLst>
              <a:path extrusionOk="0" h="69056" w="67641">
                <a:moveTo>
                  <a:pt x="49622" y="2736"/>
                </a:moveTo>
                <a:lnTo>
                  <a:pt x="49622" y="2736"/>
                </a:lnTo>
                <a:lnTo>
                  <a:pt x="49622" y="2736"/>
                </a:lnTo>
                <a:close/>
                <a:moveTo>
                  <a:pt x="59622" y="55565"/>
                </a:moveTo>
                <a:lnTo>
                  <a:pt x="59622" y="55565"/>
                </a:lnTo>
                <a:lnTo>
                  <a:pt x="59622" y="55565"/>
                </a:lnTo>
                <a:close/>
                <a:moveTo>
                  <a:pt x="35471" y="0"/>
                </a:moveTo>
                <a:lnTo>
                  <a:pt x="34433" y="95"/>
                </a:lnTo>
                <a:lnTo>
                  <a:pt x="33584" y="189"/>
                </a:lnTo>
                <a:lnTo>
                  <a:pt x="32735" y="378"/>
                </a:lnTo>
                <a:lnTo>
                  <a:pt x="32169" y="566"/>
                </a:lnTo>
                <a:lnTo>
                  <a:pt x="31509" y="472"/>
                </a:lnTo>
                <a:lnTo>
                  <a:pt x="30754" y="472"/>
                </a:lnTo>
                <a:lnTo>
                  <a:pt x="29339" y="566"/>
                </a:lnTo>
                <a:lnTo>
                  <a:pt x="27830" y="849"/>
                </a:lnTo>
                <a:lnTo>
                  <a:pt x="26320" y="1321"/>
                </a:lnTo>
                <a:lnTo>
                  <a:pt x="24811" y="1981"/>
                </a:lnTo>
                <a:lnTo>
                  <a:pt x="23207" y="2736"/>
                </a:lnTo>
                <a:lnTo>
                  <a:pt x="21698" y="3585"/>
                </a:lnTo>
                <a:lnTo>
                  <a:pt x="20188" y="4623"/>
                </a:lnTo>
                <a:lnTo>
                  <a:pt x="18679" y="5661"/>
                </a:lnTo>
                <a:lnTo>
                  <a:pt x="17170" y="6793"/>
                </a:lnTo>
                <a:lnTo>
                  <a:pt x="15754" y="8019"/>
                </a:lnTo>
                <a:lnTo>
                  <a:pt x="14434" y="9151"/>
                </a:lnTo>
                <a:lnTo>
                  <a:pt x="11981" y="11510"/>
                </a:lnTo>
                <a:lnTo>
                  <a:pt x="10000" y="13774"/>
                </a:lnTo>
                <a:lnTo>
                  <a:pt x="7736" y="16981"/>
                </a:lnTo>
                <a:lnTo>
                  <a:pt x="8019" y="16321"/>
                </a:lnTo>
                <a:lnTo>
                  <a:pt x="8302" y="15660"/>
                </a:lnTo>
                <a:lnTo>
                  <a:pt x="7736" y="16604"/>
                </a:lnTo>
                <a:lnTo>
                  <a:pt x="7075" y="17642"/>
                </a:lnTo>
                <a:lnTo>
                  <a:pt x="7170" y="17830"/>
                </a:lnTo>
                <a:lnTo>
                  <a:pt x="6509" y="18868"/>
                </a:lnTo>
                <a:lnTo>
                  <a:pt x="7075" y="17359"/>
                </a:lnTo>
                <a:lnTo>
                  <a:pt x="6132" y="19057"/>
                </a:lnTo>
                <a:lnTo>
                  <a:pt x="5189" y="20849"/>
                </a:lnTo>
                <a:lnTo>
                  <a:pt x="4434" y="22736"/>
                </a:lnTo>
                <a:lnTo>
                  <a:pt x="3679" y="24622"/>
                </a:lnTo>
                <a:lnTo>
                  <a:pt x="2453" y="28490"/>
                </a:lnTo>
                <a:lnTo>
                  <a:pt x="1321" y="32169"/>
                </a:lnTo>
                <a:lnTo>
                  <a:pt x="1509" y="32264"/>
                </a:lnTo>
                <a:lnTo>
                  <a:pt x="1604" y="32453"/>
                </a:lnTo>
                <a:lnTo>
                  <a:pt x="1604" y="32641"/>
                </a:lnTo>
                <a:lnTo>
                  <a:pt x="1509" y="32924"/>
                </a:lnTo>
                <a:lnTo>
                  <a:pt x="1226" y="33396"/>
                </a:lnTo>
                <a:lnTo>
                  <a:pt x="1038" y="33585"/>
                </a:lnTo>
                <a:lnTo>
                  <a:pt x="1038" y="33773"/>
                </a:lnTo>
                <a:lnTo>
                  <a:pt x="1038" y="35000"/>
                </a:lnTo>
                <a:lnTo>
                  <a:pt x="849" y="36132"/>
                </a:lnTo>
                <a:lnTo>
                  <a:pt x="660" y="37358"/>
                </a:lnTo>
                <a:lnTo>
                  <a:pt x="472" y="38867"/>
                </a:lnTo>
                <a:lnTo>
                  <a:pt x="283" y="38301"/>
                </a:lnTo>
                <a:lnTo>
                  <a:pt x="94" y="39811"/>
                </a:lnTo>
                <a:lnTo>
                  <a:pt x="0" y="41509"/>
                </a:lnTo>
                <a:lnTo>
                  <a:pt x="94" y="43301"/>
                </a:lnTo>
                <a:lnTo>
                  <a:pt x="283" y="44056"/>
                </a:lnTo>
                <a:lnTo>
                  <a:pt x="472" y="44622"/>
                </a:lnTo>
                <a:lnTo>
                  <a:pt x="566" y="45660"/>
                </a:lnTo>
                <a:lnTo>
                  <a:pt x="755" y="46792"/>
                </a:lnTo>
                <a:lnTo>
                  <a:pt x="1226" y="48962"/>
                </a:lnTo>
                <a:lnTo>
                  <a:pt x="1981" y="51037"/>
                </a:lnTo>
                <a:lnTo>
                  <a:pt x="2924" y="53112"/>
                </a:lnTo>
                <a:lnTo>
                  <a:pt x="4057" y="55094"/>
                </a:lnTo>
                <a:lnTo>
                  <a:pt x="5283" y="56980"/>
                </a:lnTo>
                <a:lnTo>
                  <a:pt x="6698" y="58678"/>
                </a:lnTo>
                <a:lnTo>
                  <a:pt x="8113" y="60282"/>
                </a:lnTo>
                <a:lnTo>
                  <a:pt x="9056" y="61131"/>
                </a:lnTo>
                <a:lnTo>
                  <a:pt x="10000" y="61980"/>
                </a:lnTo>
                <a:lnTo>
                  <a:pt x="11038" y="62829"/>
                </a:lnTo>
                <a:lnTo>
                  <a:pt x="12075" y="63584"/>
                </a:lnTo>
                <a:lnTo>
                  <a:pt x="14339" y="64905"/>
                </a:lnTo>
                <a:lnTo>
                  <a:pt x="16604" y="66131"/>
                </a:lnTo>
                <a:lnTo>
                  <a:pt x="19056" y="67169"/>
                </a:lnTo>
                <a:lnTo>
                  <a:pt x="21509" y="67923"/>
                </a:lnTo>
                <a:lnTo>
                  <a:pt x="24056" y="68584"/>
                </a:lnTo>
                <a:lnTo>
                  <a:pt x="26603" y="69055"/>
                </a:lnTo>
                <a:lnTo>
                  <a:pt x="27830" y="69055"/>
                </a:lnTo>
                <a:lnTo>
                  <a:pt x="30188" y="68867"/>
                </a:lnTo>
                <a:lnTo>
                  <a:pt x="33113" y="68678"/>
                </a:lnTo>
                <a:lnTo>
                  <a:pt x="36509" y="68301"/>
                </a:lnTo>
                <a:lnTo>
                  <a:pt x="39811" y="67923"/>
                </a:lnTo>
                <a:lnTo>
                  <a:pt x="42735" y="67452"/>
                </a:lnTo>
                <a:lnTo>
                  <a:pt x="44905" y="66980"/>
                </a:lnTo>
                <a:lnTo>
                  <a:pt x="45565" y="66791"/>
                </a:lnTo>
                <a:lnTo>
                  <a:pt x="45943" y="66508"/>
                </a:lnTo>
                <a:lnTo>
                  <a:pt x="47358" y="65942"/>
                </a:lnTo>
                <a:lnTo>
                  <a:pt x="48018" y="65565"/>
                </a:lnTo>
                <a:lnTo>
                  <a:pt x="48678" y="65188"/>
                </a:lnTo>
                <a:lnTo>
                  <a:pt x="47924" y="65471"/>
                </a:lnTo>
                <a:lnTo>
                  <a:pt x="51509" y="62924"/>
                </a:lnTo>
                <a:lnTo>
                  <a:pt x="53301" y="61508"/>
                </a:lnTo>
                <a:lnTo>
                  <a:pt x="55093" y="59905"/>
                </a:lnTo>
                <a:lnTo>
                  <a:pt x="55093" y="59905"/>
                </a:lnTo>
                <a:lnTo>
                  <a:pt x="54810" y="60376"/>
                </a:lnTo>
                <a:lnTo>
                  <a:pt x="54339" y="60754"/>
                </a:lnTo>
                <a:lnTo>
                  <a:pt x="55376" y="59999"/>
                </a:lnTo>
                <a:lnTo>
                  <a:pt x="56320" y="59056"/>
                </a:lnTo>
                <a:lnTo>
                  <a:pt x="57075" y="58395"/>
                </a:lnTo>
                <a:lnTo>
                  <a:pt x="57169" y="58207"/>
                </a:lnTo>
                <a:lnTo>
                  <a:pt x="57075" y="58207"/>
                </a:lnTo>
                <a:lnTo>
                  <a:pt x="57924" y="57546"/>
                </a:lnTo>
                <a:lnTo>
                  <a:pt x="58678" y="56697"/>
                </a:lnTo>
                <a:lnTo>
                  <a:pt x="59339" y="55754"/>
                </a:lnTo>
                <a:lnTo>
                  <a:pt x="59905" y="54905"/>
                </a:lnTo>
                <a:lnTo>
                  <a:pt x="59716" y="54999"/>
                </a:lnTo>
                <a:lnTo>
                  <a:pt x="59622" y="54999"/>
                </a:lnTo>
                <a:lnTo>
                  <a:pt x="59810" y="54622"/>
                </a:lnTo>
                <a:lnTo>
                  <a:pt x="59150" y="55565"/>
                </a:lnTo>
                <a:lnTo>
                  <a:pt x="59527" y="55094"/>
                </a:lnTo>
                <a:lnTo>
                  <a:pt x="59433" y="55377"/>
                </a:lnTo>
                <a:lnTo>
                  <a:pt x="58867" y="56037"/>
                </a:lnTo>
                <a:lnTo>
                  <a:pt x="59056" y="55660"/>
                </a:lnTo>
                <a:lnTo>
                  <a:pt x="59056" y="55660"/>
                </a:lnTo>
                <a:lnTo>
                  <a:pt x="58678" y="56037"/>
                </a:lnTo>
                <a:lnTo>
                  <a:pt x="59810" y="54339"/>
                </a:lnTo>
                <a:lnTo>
                  <a:pt x="60282" y="53490"/>
                </a:lnTo>
                <a:lnTo>
                  <a:pt x="60282" y="53301"/>
                </a:lnTo>
                <a:lnTo>
                  <a:pt x="60188" y="53395"/>
                </a:lnTo>
                <a:lnTo>
                  <a:pt x="60188" y="53395"/>
                </a:lnTo>
                <a:lnTo>
                  <a:pt x="60565" y="52924"/>
                </a:lnTo>
                <a:lnTo>
                  <a:pt x="61037" y="52452"/>
                </a:lnTo>
                <a:lnTo>
                  <a:pt x="61886" y="51509"/>
                </a:lnTo>
                <a:lnTo>
                  <a:pt x="61508" y="52452"/>
                </a:lnTo>
                <a:lnTo>
                  <a:pt x="60848" y="53584"/>
                </a:lnTo>
                <a:lnTo>
                  <a:pt x="59622" y="55565"/>
                </a:lnTo>
                <a:lnTo>
                  <a:pt x="60376" y="54528"/>
                </a:lnTo>
                <a:lnTo>
                  <a:pt x="60942" y="53678"/>
                </a:lnTo>
                <a:lnTo>
                  <a:pt x="61980" y="51792"/>
                </a:lnTo>
                <a:lnTo>
                  <a:pt x="61886" y="51886"/>
                </a:lnTo>
                <a:lnTo>
                  <a:pt x="61886" y="51697"/>
                </a:lnTo>
                <a:lnTo>
                  <a:pt x="62169" y="51037"/>
                </a:lnTo>
                <a:lnTo>
                  <a:pt x="62735" y="49999"/>
                </a:lnTo>
                <a:lnTo>
                  <a:pt x="61508" y="51603"/>
                </a:lnTo>
                <a:lnTo>
                  <a:pt x="61603" y="51037"/>
                </a:lnTo>
                <a:lnTo>
                  <a:pt x="61697" y="50377"/>
                </a:lnTo>
                <a:lnTo>
                  <a:pt x="62169" y="48962"/>
                </a:lnTo>
                <a:lnTo>
                  <a:pt x="62829" y="47358"/>
                </a:lnTo>
                <a:lnTo>
                  <a:pt x="63678" y="45565"/>
                </a:lnTo>
                <a:lnTo>
                  <a:pt x="65376" y="42169"/>
                </a:lnTo>
                <a:lnTo>
                  <a:pt x="66131" y="40660"/>
                </a:lnTo>
                <a:lnTo>
                  <a:pt x="66697" y="39339"/>
                </a:lnTo>
                <a:lnTo>
                  <a:pt x="66603" y="39528"/>
                </a:lnTo>
                <a:lnTo>
                  <a:pt x="66697" y="39056"/>
                </a:lnTo>
                <a:lnTo>
                  <a:pt x="66791" y="38962"/>
                </a:lnTo>
                <a:lnTo>
                  <a:pt x="66791" y="39056"/>
                </a:lnTo>
                <a:lnTo>
                  <a:pt x="66886" y="38584"/>
                </a:lnTo>
                <a:lnTo>
                  <a:pt x="66791" y="38867"/>
                </a:lnTo>
                <a:lnTo>
                  <a:pt x="66980" y="38207"/>
                </a:lnTo>
                <a:lnTo>
                  <a:pt x="67169" y="37264"/>
                </a:lnTo>
                <a:lnTo>
                  <a:pt x="67263" y="36415"/>
                </a:lnTo>
                <a:lnTo>
                  <a:pt x="67357" y="36509"/>
                </a:lnTo>
                <a:lnTo>
                  <a:pt x="67452" y="36509"/>
                </a:lnTo>
                <a:lnTo>
                  <a:pt x="67546" y="35943"/>
                </a:lnTo>
                <a:lnTo>
                  <a:pt x="67546" y="34811"/>
                </a:lnTo>
                <a:lnTo>
                  <a:pt x="67640" y="31037"/>
                </a:lnTo>
                <a:lnTo>
                  <a:pt x="67640" y="28490"/>
                </a:lnTo>
                <a:lnTo>
                  <a:pt x="67546" y="27736"/>
                </a:lnTo>
                <a:lnTo>
                  <a:pt x="67546" y="27547"/>
                </a:lnTo>
                <a:lnTo>
                  <a:pt x="67452" y="27547"/>
                </a:lnTo>
                <a:lnTo>
                  <a:pt x="67074" y="26792"/>
                </a:lnTo>
                <a:lnTo>
                  <a:pt x="66791" y="25660"/>
                </a:lnTo>
                <a:lnTo>
                  <a:pt x="66508" y="24528"/>
                </a:lnTo>
                <a:lnTo>
                  <a:pt x="66414" y="23585"/>
                </a:lnTo>
                <a:lnTo>
                  <a:pt x="66320" y="23679"/>
                </a:lnTo>
                <a:lnTo>
                  <a:pt x="66320" y="23490"/>
                </a:lnTo>
                <a:lnTo>
                  <a:pt x="65942" y="22924"/>
                </a:lnTo>
                <a:lnTo>
                  <a:pt x="65565" y="22358"/>
                </a:lnTo>
                <a:lnTo>
                  <a:pt x="64527" y="21132"/>
                </a:lnTo>
                <a:lnTo>
                  <a:pt x="63584" y="19906"/>
                </a:lnTo>
                <a:lnTo>
                  <a:pt x="63207" y="19340"/>
                </a:lnTo>
                <a:lnTo>
                  <a:pt x="63018" y="18774"/>
                </a:lnTo>
                <a:lnTo>
                  <a:pt x="63112" y="18962"/>
                </a:lnTo>
                <a:lnTo>
                  <a:pt x="63301" y="19057"/>
                </a:lnTo>
                <a:lnTo>
                  <a:pt x="63301" y="19057"/>
                </a:lnTo>
                <a:lnTo>
                  <a:pt x="63207" y="18868"/>
                </a:lnTo>
                <a:lnTo>
                  <a:pt x="62923" y="18491"/>
                </a:lnTo>
                <a:lnTo>
                  <a:pt x="61980" y="17453"/>
                </a:lnTo>
                <a:lnTo>
                  <a:pt x="61037" y="16509"/>
                </a:lnTo>
                <a:lnTo>
                  <a:pt x="61037" y="16698"/>
                </a:lnTo>
                <a:lnTo>
                  <a:pt x="61037" y="16887"/>
                </a:lnTo>
                <a:lnTo>
                  <a:pt x="60093" y="15943"/>
                </a:lnTo>
                <a:lnTo>
                  <a:pt x="60376" y="16321"/>
                </a:lnTo>
                <a:lnTo>
                  <a:pt x="59527" y="15377"/>
                </a:lnTo>
                <a:lnTo>
                  <a:pt x="59056" y="14906"/>
                </a:lnTo>
                <a:lnTo>
                  <a:pt x="59244" y="14906"/>
                </a:lnTo>
                <a:lnTo>
                  <a:pt x="59905" y="15472"/>
                </a:lnTo>
                <a:lnTo>
                  <a:pt x="59905" y="15472"/>
                </a:lnTo>
                <a:lnTo>
                  <a:pt x="57641" y="13396"/>
                </a:lnTo>
                <a:lnTo>
                  <a:pt x="58112" y="13868"/>
                </a:lnTo>
                <a:lnTo>
                  <a:pt x="56886" y="13019"/>
                </a:lnTo>
                <a:lnTo>
                  <a:pt x="55754" y="12453"/>
                </a:lnTo>
                <a:lnTo>
                  <a:pt x="56603" y="13113"/>
                </a:lnTo>
                <a:lnTo>
                  <a:pt x="57452" y="13774"/>
                </a:lnTo>
                <a:lnTo>
                  <a:pt x="58961" y="15283"/>
                </a:lnTo>
                <a:lnTo>
                  <a:pt x="60376" y="16604"/>
                </a:lnTo>
                <a:lnTo>
                  <a:pt x="61225" y="17264"/>
                </a:lnTo>
                <a:lnTo>
                  <a:pt x="62074" y="17925"/>
                </a:lnTo>
                <a:lnTo>
                  <a:pt x="62074" y="17925"/>
                </a:lnTo>
                <a:lnTo>
                  <a:pt x="61414" y="17547"/>
                </a:lnTo>
                <a:lnTo>
                  <a:pt x="60659" y="16981"/>
                </a:lnTo>
                <a:lnTo>
                  <a:pt x="60754" y="17264"/>
                </a:lnTo>
                <a:lnTo>
                  <a:pt x="60942" y="17642"/>
                </a:lnTo>
                <a:lnTo>
                  <a:pt x="61980" y="19151"/>
                </a:lnTo>
                <a:lnTo>
                  <a:pt x="63301" y="20943"/>
                </a:lnTo>
                <a:lnTo>
                  <a:pt x="63207" y="20943"/>
                </a:lnTo>
                <a:lnTo>
                  <a:pt x="63395" y="21038"/>
                </a:lnTo>
                <a:lnTo>
                  <a:pt x="63490" y="21321"/>
                </a:lnTo>
                <a:lnTo>
                  <a:pt x="63678" y="21604"/>
                </a:lnTo>
                <a:lnTo>
                  <a:pt x="63773" y="21698"/>
                </a:lnTo>
                <a:lnTo>
                  <a:pt x="63584" y="21321"/>
                </a:lnTo>
                <a:lnTo>
                  <a:pt x="63584" y="21321"/>
                </a:lnTo>
                <a:lnTo>
                  <a:pt x="64244" y="22170"/>
                </a:lnTo>
                <a:lnTo>
                  <a:pt x="64716" y="22641"/>
                </a:lnTo>
                <a:lnTo>
                  <a:pt x="64905" y="22830"/>
                </a:lnTo>
                <a:lnTo>
                  <a:pt x="64999" y="22830"/>
                </a:lnTo>
                <a:lnTo>
                  <a:pt x="64999" y="22641"/>
                </a:lnTo>
                <a:lnTo>
                  <a:pt x="64905" y="22358"/>
                </a:lnTo>
                <a:lnTo>
                  <a:pt x="65282" y="23207"/>
                </a:lnTo>
                <a:lnTo>
                  <a:pt x="65565" y="24056"/>
                </a:lnTo>
                <a:lnTo>
                  <a:pt x="66225" y="25943"/>
                </a:lnTo>
                <a:lnTo>
                  <a:pt x="66697" y="27830"/>
                </a:lnTo>
                <a:lnTo>
                  <a:pt x="66886" y="28490"/>
                </a:lnTo>
                <a:lnTo>
                  <a:pt x="66980" y="28868"/>
                </a:lnTo>
                <a:lnTo>
                  <a:pt x="66886" y="28962"/>
                </a:lnTo>
                <a:lnTo>
                  <a:pt x="66697" y="28679"/>
                </a:lnTo>
                <a:lnTo>
                  <a:pt x="66697" y="29245"/>
                </a:lnTo>
                <a:lnTo>
                  <a:pt x="66791" y="29905"/>
                </a:lnTo>
                <a:lnTo>
                  <a:pt x="66886" y="29905"/>
                </a:lnTo>
                <a:lnTo>
                  <a:pt x="66886" y="30094"/>
                </a:lnTo>
                <a:lnTo>
                  <a:pt x="66886" y="30566"/>
                </a:lnTo>
                <a:lnTo>
                  <a:pt x="66697" y="30377"/>
                </a:lnTo>
                <a:lnTo>
                  <a:pt x="66603" y="30188"/>
                </a:lnTo>
                <a:lnTo>
                  <a:pt x="66603" y="30094"/>
                </a:lnTo>
                <a:lnTo>
                  <a:pt x="66697" y="29905"/>
                </a:lnTo>
                <a:lnTo>
                  <a:pt x="66508" y="28679"/>
                </a:lnTo>
                <a:lnTo>
                  <a:pt x="66225" y="27358"/>
                </a:lnTo>
                <a:lnTo>
                  <a:pt x="66603" y="30283"/>
                </a:lnTo>
                <a:lnTo>
                  <a:pt x="66697" y="31792"/>
                </a:lnTo>
                <a:lnTo>
                  <a:pt x="66697" y="33302"/>
                </a:lnTo>
                <a:lnTo>
                  <a:pt x="66603" y="34717"/>
                </a:lnTo>
                <a:lnTo>
                  <a:pt x="66414" y="36226"/>
                </a:lnTo>
                <a:lnTo>
                  <a:pt x="66131" y="37547"/>
                </a:lnTo>
                <a:lnTo>
                  <a:pt x="65659" y="38962"/>
                </a:lnTo>
                <a:lnTo>
                  <a:pt x="65848" y="38584"/>
                </a:lnTo>
                <a:lnTo>
                  <a:pt x="65942" y="38584"/>
                </a:lnTo>
                <a:lnTo>
                  <a:pt x="65848" y="39245"/>
                </a:lnTo>
                <a:lnTo>
                  <a:pt x="65565" y="40188"/>
                </a:lnTo>
                <a:lnTo>
                  <a:pt x="65471" y="40471"/>
                </a:lnTo>
                <a:lnTo>
                  <a:pt x="65282" y="40660"/>
                </a:lnTo>
                <a:lnTo>
                  <a:pt x="65282" y="40566"/>
                </a:lnTo>
                <a:lnTo>
                  <a:pt x="65093" y="41132"/>
                </a:lnTo>
                <a:lnTo>
                  <a:pt x="64433" y="43018"/>
                </a:lnTo>
                <a:lnTo>
                  <a:pt x="63678" y="45282"/>
                </a:lnTo>
                <a:lnTo>
                  <a:pt x="62735" y="47264"/>
                </a:lnTo>
                <a:lnTo>
                  <a:pt x="61697" y="49056"/>
                </a:lnTo>
                <a:lnTo>
                  <a:pt x="60659" y="50943"/>
                </a:lnTo>
                <a:lnTo>
                  <a:pt x="59433" y="52735"/>
                </a:lnTo>
                <a:lnTo>
                  <a:pt x="58207" y="54433"/>
                </a:lnTo>
                <a:lnTo>
                  <a:pt x="56886" y="56037"/>
                </a:lnTo>
                <a:lnTo>
                  <a:pt x="55376" y="57641"/>
                </a:lnTo>
                <a:lnTo>
                  <a:pt x="53867" y="59150"/>
                </a:lnTo>
                <a:lnTo>
                  <a:pt x="52169" y="60376"/>
                </a:lnTo>
                <a:lnTo>
                  <a:pt x="48961" y="62452"/>
                </a:lnTo>
                <a:lnTo>
                  <a:pt x="44528" y="65282"/>
                </a:lnTo>
                <a:lnTo>
                  <a:pt x="44622" y="65188"/>
                </a:lnTo>
                <a:lnTo>
                  <a:pt x="44716" y="65093"/>
                </a:lnTo>
                <a:lnTo>
                  <a:pt x="45094" y="64810"/>
                </a:lnTo>
                <a:lnTo>
                  <a:pt x="45660" y="64527"/>
                </a:lnTo>
                <a:lnTo>
                  <a:pt x="43867" y="65376"/>
                </a:lnTo>
                <a:lnTo>
                  <a:pt x="43113" y="65754"/>
                </a:lnTo>
                <a:lnTo>
                  <a:pt x="42924" y="65754"/>
                </a:lnTo>
                <a:lnTo>
                  <a:pt x="43113" y="65659"/>
                </a:lnTo>
                <a:lnTo>
                  <a:pt x="41603" y="66037"/>
                </a:lnTo>
                <a:lnTo>
                  <a:pt x="39999" y="66320"/>
                </a:lnTo>
                <a:lnTo>
                  <a:pt x="38396" y="66508"/>
                </a:lnTo>
                <a:lnTo>
                  <a:pt x="36792" y="66697"/>
                </a:lnTo>
                <a:lnTo>
                  <a:pt x="33584" y="66980"/>
                </a:lnTo>
                <a:lnTo>
                  <a:pt x="32169" y="67169"/>
                </a:lnTo>
                <a:lnTo>
                  <a:pt x="30754" y="67357"/>
                </a:lnTo>
                <a:lnTo>
                  <a:pt x="30094" y="67357"/>
                </a:lnTo>
                <a:lnTo>
                  <a:pt x="29339" y="67263"/>
                </a:lnTo>
                <a:lnTo>
                  <a:pt x="27830" y="66886"/>
                </a:lnTo>
                <a:lnTo>
                  <a:pt x="26415" y="66508"/>
                </a:lnTo>
                <a:lnTo>
                  <a:pt x="25754" y="66414"/>
                </a:lnTo>
                <a:lnTo>
                  <a:pt x="25094" y="66414"/>
                </a:lnTo>
                <a:lnTo>
                  <a:pt x="25566" y="66980"/>
                </a:lnTo>
                <a:lnTo>
                  <a:pt x="25471" y="67074"/>
                </a:lnTo>
                <a:lnTo>
                  <a:pt x="25188" y="66980"/>
                </a:lnTo>
                <a:lnTo>
                  <a:pt x="24339" y="66791"/>
                </a:lnTo>
                <a:lnTo>
                  <a:pt x="23773" y="66508"/>
                </a:lnTo>
                <a:lnTo>
                  <a:pt x="24245" y="66414"/>
                </a:lnTo>
                <a:lnTo>
                  <a:pt x="24717" y="66603"/>
                </a:lnTo>
                <a:lnTo>
                  <a:pt x="24811" y="66414"/>
                </a:lnTo>
                <a:lnTo>
                  <a:pt x="24811" y="66320"/>
                </a:lnTo>
                <a:lnTo>
                  <a:pt x="24717" y="66225"/>
                </a:lnTo>
                <a:lnTo>
                  <a:pt x="24528" y="66131"/>
                </a:lnTo>
                <a:lnTo>
                  <a:pt x="24151" y="66225"/>
                </a:lnTo>
                <a:lnTo>
                  <a:pt x="23679" y="66320"/>
                </a:lnTo>
                <a:lnTo>
                  <a:pt x="23018" y="66414"/>
                </a:lnTo>
                <a:lnTo>
                  <a:pt x="23490" y="66225"/>
                </a:lnTo>
                <a:lnTo>
                  <a:pt x="22075" y="65942"/>
                </a:lnTo>
                <a:lnTo>
                  <a:pt x="20943" y="65659"/>
                </a:lnTo>
                <a:lnTo>
                  <a:pt x="20000" y="65282"/>
                </a:lnTo>
                <a:lnTo>
                  <a:pt x="19056" y="64810"/>
                </a:lnTo>
                <a:lnTo>
                  <a:pt x="19056" y="64810"/>
                </a:lnTo>
                <a:lnTo>
                  <a:pt x="19717" y="64999"/>
                </a:lnTo>
                <a:lnTo>
                  <a:pt x="19151" y="64716"/>
                </a:lnTo>
                <a:lnTo>
                  <a:pt x="18962" y="64810"/>
                </a:lnTo>
                <a:lnTo>
                  <a:pt x="19151" y="64905"/>
                </a:lnTo>
                <a:lnTo>
                  <a:pt x="18490" y="64905"/>
                </a:lnTo>
                <a:lnTo>
                  <a:pt x="17830" y="64716"/>
                </a:lnTo>
                <a:lnTo>
                  <a:pt x="17264" y="64527"/>
                </a:lnTo>
                <a:lnTo>
                  <a:pt x="16698" y="64150"/>
                </a:lnTo>
                <a:lnTo>
                  <a:pt x="16981" y="64056"/>
                </a:lnTo>
                <a:lnTo>
                  <a:pt x="17264" y="64150"/>
                </a:lnTo>
                <a:lnTo>
                  <a:pt x="17264" y="64150"/>
                </a:lnTo>
                <a:lnTo>
                  <a:pt x="15188" y="63207"/>
                </a:lnTo>
                <a:lnTo>
                  <a:pt x="14622" y="62829"/>
                </a:lnTo>
                <a:lnTo>
                  <a:pt x="14717" y="62924"/>
                </a:lnTo>
                <a:lnTo>
                  <a:pt x="13773" y="62546"/>
                </a:lnTo>
                <a:lnTo>
                  <a:pt x="12924" y="62075"/>
                </a:lnTo>
                <a:lnTo>
                  <a:pt x="12358" y="61697"/>
                </a:lnTo>
                <a:lnTo>
                  <a:pt x="12264" y="61508"/>
                </a:lnTo>
                <a:lnTo>
                  <a:pt x="12170" y="61320"/>
                </a:lnTo>
                <a:lnTo>
                  <a:pt x="11698" y="60942"/>
                </a:lnTo>
                <a:lnTo>
                  <a:pt x="11132" y="60471"/>
                </a:lnTo>
                <a:lnTo>
                  <a:pt x="9906" y="59244"/>
                </a:lnTo>
                <a:lnTo>
                  <a:pt x="9906" y="59244"/>
                </a:lnTo>
                <a:lnTo>
                  <a:pt x="10566" y="59527"/>
                </a:lnTo>
                <a:lnTo>
                  <a:pt x="9434" y="58584"/>
                </a:lnTo>
                <a:lnTo>
                  <a:pt x="8207" y="57546"/>
                </a:lnTo>
                <a:lnTo>
                  <a:pt x="7547" y="56886"/>
                </a:lnTo>
                <a:lnTo>
                  <a:pt x="6981" y="56131"/>
                </a:lnTo>
                <a:lnTo>
                  <a:pt x="6226" y="55094"/>
                </a:lnTo>
                <a:lnTo>
                  <a:pt x="6415" y="55377"/>
                </a:lnTo>
                <a:lnTo>
                  <a:pt x="6038" y="54905"/>
                </a:lnTo>
                <a:lnTo>
                  <a:pt x="5472" y="54244"/>
                </a:lnTo>
                <a:lnTo>
                  <a:pt x="5283" y="53961"/>
                </a:lnTo>
                <a:lnTo>
                  <a:pt x="5094" y="53867"/>
                </a:lnTo>
                <a:lnTo>
                  <a:pt x="5377" y="54622"/>
                </a:lnTo>
                <a:lnTo>
                  <a:pt x="5849" y="55282"/>
                </a:lnTo>
                <a:lnTo>
                  <a:pt x="6321" y="55943"/>
                </a:lnTo>
                <a:lnTo>
                  <a:pt x="6698" y="56603"/>
                </a:lnTo>
                <a:lnTo>
                  <a:pt x="6226" y="56226"/>
                </a:lnTo>
                <a:lnTo>
                  <a:pt x="5943" y="55848"/>
                </a:lnTo>
                <a:lnTo>
                  <a:pt x="6038" y="56037"/>
                </a:lnTo>
                <a:lnTo>
                  <a:pt x="5943" y="55943"/>
                </a:lnTo>
                <a:lnTo>
                  <a:pt x="5377" y="55188"/>
                </a:lnTo>
                <a:lnTo>
                  <a:pt x="5000" y="54716"/>
                </a:lnTo>
                <a:lnTo>
                  <a:pt x="4717" y="54150"/>
                </a:lnTo>
                <a:lnTo>
                  <a:pt x="4528" y="53678"/>
                </a:lnTo>
                <a:lnTo>
                  <a:pt x="4528" y="53584"/>
                </a:lnTo>
                <a:lnTo>
                  <a:pt x="4623" y="53395"/>
                </a:lnTo>
                <a:lnTo>
                  <a:pt x="5094" y="54244"/>
                </a:lnTo>
                <a:lnTo>
                  <a:pt x="4717" y="53301"/>
                </a:lnTo>
                <a:lnTo>
                  <a:pt x="4528" y="53018"/>
                </a:lnTo>
                <a:lnTo>
                  <a:pt x="4151" y="52263"/>
                </a:lnTo>
                <a:lnTo>
                  <a:pt x="4151" y="52169"/>
                </a:lnTo>
                <a:lnTo>
                  <a:pt x="3774" y="51509"/>
                </a:lnTo>
                <a:lnTo>
                  <a:pt x="3396" y="50660"/>
                </a:lnTo>
                <a:lnTo>
                  <a:pt x="3585" y="51603"/>
                </a:lnTo>
                <a:lnTo>
                  <a:pt x="3396" y="51226"/>
                </a:lnTo>
                <a:lnTo>
                  <a:pt x="3208" y="50848"/>
                </a:lnTo>
                <a:lnTo>
                  <a:pt x="3208" y="50471"/>
                </a:lnTo>
                <a:lnTo>
                  <a:pt x="3208" y="50094"/>
                </a:lnTo>
                <a:lnTo>
                  <a:pt x="3585" y="50754"/>
                </a:lnTo>
                <a:lnTo>
                  <a:pt x="3868" y="51509"/>
                </a:lnTo>
                <a:lnTo>
                  <a:pt x="3868" y="51509"/>
                </a:lnTo>
                <a:lnTo>
                  <a:pt x="3208" y="49528"/>
                </a:lnTo>
                <a:lnTo>
                  <a:pt x="3208" y="49528"/>
                </a:lnTo>
                <a:lnTo>
                  <a:pt x="3868" y="50754"/>
                </a:lnTo>
                <a:lnTo>
                  <a:pt x="3208" y="48962"/>
                </a:lnTo>
                <a:lnTo>
                  <a:pt x="3585" y="49339"/>
                </a:lnTo>
                <a:lnTo>
                  <a:pt x="3774" y="49433"/>
                </a:lnTo>
                <a:lnTo>
                  <a:pt x="3962" y="49528"/>
                </a:lnTo>
                <a:lnTo>
                  <a:pt x="4057" y="49905"/>
                </a:lnTo>
                <a:lnTo>
                  <a:pt x="3868" y="48962"/>
                </a:lnTo>
                <a:lnTo>
                  <a:pt x="3491" y="47924"/>
                </a:lnTo>
                <a:lnTo>
                  <a:pt x="2641" y="45565"/>
                </a:lnTo>
                <a:lnTo>
                  <a:pt x="2170" y="43867"/>
                </a:lnTo>
                <a:lnTo>
                  <a:pt x="1698" y="41886"/>
                </a:lnTo>
                <a:lnTo>
                  <a:pt x="1698" y="41886"/>
                </a:lnTo>
                <a:lnTo>
                  <a:pt x="1887" y="42075"/>
                </a:lnTo>
                <a:lnTo>
                  <a:pt x="1981" y="41981"/>
                </a:lnTo>
                <a:lnTo>
                  <a:pt x="2075" y="42075"/>
                </a:lnTo>
                <a:lnTo>
                  <a:pt x="2264" y="42169"/>
                </a:lnTo>
                <a:lnTo>
                  <a:pt x="2170" y="40283"/>
                </a:lnTo>
                <a:lnTo>
                  <a:pt x="2075" y="38301"/>
                </a:lnTo>
                <a:lnTo>
                  <a:pt x="2170" y="36415"/>
                </a:lnTo>
                <a:lnTo>
                  <a:pt x="2358" y="35566"/>
                </a:lnTo>
                <a:lnTo>
                  <a:pt x="2453" y="34811"/>
                </a:lnTo>
                <a:lnTo>
                  <a:pt x="2830" y="32830"/>
                </a:lnTo>
                <a:lnTo>
                  <a:pt x="2830" y="33207"/>
                </a:lnTo>
                <a:lnTo>
                  <a:pt x="2924" y="33490"/>
                </a:lnTo>
                <a:lnTo>
                  <a:pt x="2924" y="32453"/>
                </a:lnTo>
                <a:lnTo>
                  <a:pt x="3019" y="31415"/>
                </a:lnTo>
                <a:lnTo>
                  <a:pt x="3396" y="29245"/>
                </a:lnTo>
                <a:lnTo>
                  <a:pt x="3868" y="27075"/>
                </a:lnTo>
                <a:lnTo>
                  <a:pt x="4623" y="25000"/>
                </a:lnTo>
                <a:lnTo>
                  <a:pt x="5566" y="22830"/>
                </a:lnTo>
                <a:lnTo>
                  <a:pt x="6604" y="20849"/>
                </a:lnTo>
                <a:lnTo>
                  <a:pt x="7830" y="18868"/>
                </a:lnTo>
                <a:lnTo>
                  <a:pt x="9151" y="16887"/>
                </a:lnTo>
                <a:lnTo>
                  <a:pt x="10566" y="15094"/>
                </a:lnTo>
                <a:lnTo>
                  <a:pt x="12075" y="13302"/>
                </a:lnTo>
                <a:lnTo>
                  <a:pt x="13773" y="11698"/>
                </a:lnTo>
                <a:lnTo>
                  <a:pt x="15377" y="10095"/>
                </a:lnTo>
                <a:lnTo>
                  <a:pt x="17170" y="8679"/>
                </a:lnTo>
                <a:lnTo>
                  <a:pt x="18962" y="7453"/>
                </a:lnTo>
                <a:lnTo>
                  <a:pt x="20754" y="6321"/>
                </a:lnTo>
                <a:lnTo>
                  <a:pt x="22547" y="5378"/>
                </a:lnTo>
                <a:lnTo>
                  <a:pt x="21603" y="6227"/>
                </a:lnTo>
                <a:lnTo>
                  <a:pt x="22641" y="5472"/>
                </a:lnTo>
                <a:lnTo>
                  <a:pt x="23302" y="5095"/>
                </a:lnTo>
                <a:lnTo>
                  <a:pt x="25377" y="4151"/>
                </a:lnTo>
                <a:lnTo>
                  <a:pt x="24811" y="4151"/>
                </a:lnTo>
                <a:lnTo>
                  <a:pt x="25660" y="3774"/>
                </a:lnTo>
                <a:lnTo>
                  <a:pt x="26886" y="3208"/>
                </a:lnTo>
                <a:lnTo>
                  <a:pt x="26603" y="3585"/>
                </a:lnTo>
                <a:lnTo>
                  <a:pt x="26886" y="3585"/>
                </a:lnTo>
                <a:lnTo>
                  <a:pt x="26886" y="3680"/>
                </a:lnTo>
                <a:lnTo>
                  <a:pt x="26792" y="3774"/>
                </a:lnTo>
                <a:lnTo>
                  <a:pt x="28301" y="3302"/>
                </a:lnTo>
                <a:lnTo>
                  <a:pt x="29622" y="2736"/>
                </a:lnTo>
                <a:lnTo>
                  <a:pt x="31037" y="2264"/>
                </a:lnTo>
                <a:lnTo>
                  <a:pt x="31792" y="2076"/>
                </a:lnTo>
                <a:lnTo>
                  <a:pt x="32641" y="1981"/>
                </a:lnTo>
                <a:lnTo>
                  <a:pt x="32547" y="2076"/>
                </a:lnTo>
                <a:lnTo>
                  <a:pt x="32924" y="1981"/>
                </a:lnTo>
                <a:lnTo>
                  <a:pt x="34245" y="1793"/>
                </a:lnTo>
                <a:lnTo>
                  <a:pt x="35848" y="1415"/>
                </a:lnTo>
                <a:lnTo>
                  <a:pt x="36981" y="1132"/>
                </a:lnTo>
                <a:lnTo>
                  <a:pt x="36981" y="1415"/>
                </a:lnTo>
                <a:lnTo>
                  <a:pt x="40943" y="1227"/>
                </a:lnTo>
                <a:lnTo>
                  <a:pt x="41509" y="1038"/>
                </a:lnTo>
                <a:lnTo>
                  <a:pt x="41697" y="1132"/>
                </a:lnTo>
                <a:lnTo>
                  <a:pt x="41509" y="1227"/>
                </a:lnTo>
                <a:lnTo>
                  <a:pt x="41320" y="1321"/>
                </a:lnTo>
                <a:lnTo>
                  <a:pt x="42263" y="1321"/>
                </a:lnTo>
                <a:lnTo>
                  <a:pt x="43113" y="1227"/>
                </a:lnTo>
                <a:lnTo>
                  <a:pt x="43396" y="1415"/>
                </a:lnTo>
                <a:lnTo>
                  <a:pt x="44056" y="1604"/>
                </a:lnTo>
                <a:lnTo>
                  <a:pt x="45943" y="2076"/>
                </a:lnTo>
                <a:lnTo>
                  <a:pt x="48018" y="2359"/>
                </a:lnTo>
                <a:lnTo>
                  <a:pt x="49622" y="2736"/>
                </a:lnTo>
                <a:lnTo>
                  <a:pt x="47641" y="1981"/>
                </a:lnTo>
                <a:lnTo>
                  <a:pt x="45282" y="1321"/>
                </a:lnTo>
                <a:lnTo>
                  <a:pt x="42735" y="755"/>
                </a:lnTo>
                <a:lnTo>
                  <a:pt x="40188" y="283"/>
                </a:lnTo>
                <a:lnTo>
                  <a:pt x="37735" y="95"/>
                </a:lnTo>
                <a:lnTo>
                  <a:pt x="35471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7" name="Google Shape;187;p24"/>
          <p:cNvSpPr/>
          <p:nvPr/>
        </p:nvSpPr>
        <p:spPr>
          <a:xfrm>
            <a:off x="4328692" y="500639"/>
            <a:ext cx="414830" cy="366421"/>
          </a:xfrm>
          <a:custGeom>
            <a:rect b="b" l="l" r="r" t="t"/>
            <a:pathLst>
              <a:path extrusionOk="0" h="16766" w="18981">
                <a:moveTo>
                  <a:pt x="5451" y="5475"/>
                </a:moveTo>
                <a:lnTo>
                  <a:pt x="5257" y="5548"/>
                </a:lnTo>
                <a:lnTo>
                  <a:pt x="5159" y="5597"/>
                </a:lnTo>
                <a:lnTo>
                  <a:pt x="5062" y="5670"/>
                </a:lnTo>
                <a:lnTo>
                  <a:pt x="5013" y="5743"/>
                </a:lnTo>
                <a:lnTo>
                  <a:pt x="4965" y="5816"/>
                </a:lnTo>
                <a:lnTo>
                  <a:pt x="4940" y="5889"/>
                </a:lnTo>
                <a:lnTo>
                  <a:pt x="4965" y="5962"/>
                </a:lnTo>
                <a:lnTo>
                  <a:pt x="5013" y="6011"/>
                </a:lnTo>
                <a:lnTo>
                  <a:pt x="5086" y="6059"/>
                </a:lnTo>
                <a:lnTo>
                  <a:pt x="5208" y="6059"/>
                </a:lnTo>
                <a:lnTo>
                  <a:pt x="5354" y="6035"/>
                </a:lnTo>
                <a:lnTo>
                  <a:pt x="5476" y="6011"/>
                </a:lnTo>
                <a:lnTo>
                  <a:pt x="5695" y="6011"/>
                </a:lnTo>
                <a:lnTo>
                  <a:pt x="5792" y="5986"/>
                </a:lnTo>
                <a:lnTo>
                  <a:pt x="5865" y="5913"/>
                </a:lnTo>
                <a:lnTo>
                  <a:pt x="5914" y="5816"/>
                </a:lnTo>
                <a:lnTo>
                  <a:pt x="5938" y="5743"/>
                </a:lnTo>
                <a:lnTo>
                  <a:pt x="5938" y="5694"/>
                </a:lnTo>
                <a:lnTo>
                  <a:pt x="5889" y="5573"/>
                </a:lnTo>
                <a:lnTo>
                  <a:pt x="5792" y="5500"/>
                </a:lnTo>
                <a:lnTo>
                  <a:pt x="5670" y="5475"/>
                </a:lnTo>
                <a:close/>
                <a:moveTo>
                  <a:pt x="4575" y="5986"/>
                </a:moveTo>
                <a:lnTo>
                  <a:pt x="4454" y="6011"/>
                </a:lnTo>
                <a:lnTo>
                  <a:pt x="4356" y="6035"/>
                </a:lnTo>
                <a:lnTo>
                  <a:pt x="4259" y="6084"/>
                </a:lnTo>
                <a:lnTo>
                  <a:pt x="4113" y="6205"/>
                </a:lnTo>
                <a:lnTo>
                  <a:pt x="4040" y="6254"/>
                </a:lnTo>
                <a:lnTo>
                  <a:pt x="3991" y="6351"/>
                </a:lnTo>
                <a:lnTo>
                  <a:pt x="3967" y="6424"/>
                </a:lnTo>
                <a:lnTo>
                  <a:pt x="3991" y="6522"/>
                </a:lnTo>
                <a:lnTo>
                  <a:pt x="4064" y="6570"/>
                </a:lnTo>
                <a:lnTo>
                  <a:pt x="4162" y="6619"/>
                </a:lnTo>
                <a:lnTo>
                  <a:pt x="4283" y="6595"/>
                </a:lnTo>
                <a:lnTo>
                  <a:pt x="4429" y="6546"/>
                </a:lnTo>
                <a:lnTo>
                  <a:pt x="4527" y="6522"/>
                </a:lnTo>
                <a:lnTo>
                  <a:pt x="4551" y="6497"/>
                </a:lnTo>
                <a:lnTo>
                  <a:pt x="4648" y="6473"/>
                </a:lnTo>
                <a:lnTo>
                  <a:pt x="4721" y="6424"/>
                </a:lnTo>
                <a:lnTo>
                  <a:pt x="4794" y="6327"/>
                </a:lnTo>
                <a:lnTo>
                  <a:pt x="4794" y="6205"/>
                </a:lnTo>
                <a:lnTo>
                  <a:pt x="4770" y="6108"/>
                </a:lnTo>
                <a:lnTo>
                  <a:pt x="4673" y="6035"/>
                </a:lnTo>
                <a:lnTo>
                  <a:pt x="4575" y="5986"/>
                </a:lnTo>
                <a:close/>
                <a:moveTo>
                  <a:pt x="7593" y="5962"/>
                </a:moveTo>
                <a:lnTo>
                  <a:pt x="7495" y="6011"/>
                </a:lnTo>
                <a:lnTo>
                  <a:pt x="7447" y="6059"/>
                </a:lnTo>
                <a:lnTo>
                  <a:pt x="7398" y="6132"/>
                </a:lnTo>
                <a:lnTo>
                  <a:pt x="7398" y="6181"/>
                </a:lnTo>
                <a:lnTo>
                  <a:pt x="7422" y="6254"/>
                </a:lnTo>
                <a:lnTo>
                  <a:pt x="7520" y="6351"/>
                </a:lnTo>
                <a:lnTo>
                  <a:pt x="7593" y="6424"/>
                </a:lnTo>
                <a:lnTo>
                  <a:pt x="7641" y="6449"/>
                </a:lnTo>
                <a:lnTo>
                  <a:pt x="7666" y="6473"/>
                </a:lnTo>
                <a:lnTo>
                  <a:pt x="7690" y="6497"/>
                </a:lnTo>
                <a:lnTo>
                  <a:pt x="7714" y="6546"/>
                </a:lnTo>
                <a:lnTo>
                  <a:pt x="7763" y="6619"/>
                </a:lnTo>
                <a:lnTo>
                  <a:pt x="7787" y="6668"/>
                </a:lnTo>
                <a:lnTo>
                  <a:pt x="7812" y="6692"/>
                </a:lnTo>
                <a:lnTo>
                  <a:pt x="7909" y="6741"/>
                </a:lnTo>
                <a:lnTo>
                  <a:pt x="8031" y="6741"/>
                </a:lnTo>
                <a:lnTo>
                  <a:pt x="8128" y="6716"/>
                </a:lnTo>
                <a:lnTo>
                  <a:pt x="8201" y="6643"/>
                </a:lnTo>
                <a:lnTo>
                  <a:pt x="8250" y="6546"/>
                </a:lnTo>
                <a:lnTo>
                  <a:pt x="8250" y="6449"/>
                </a:lnTo>
                <a:lnTo>
                  <a:pt x="8225" y="6351"/>
                </a:lnTo>
                <a:lnTo>
                  <a:pt x="8177" y="6254"/>
                </a:lnTo>
                <a:lnTo>
                  <a:pt x="8104" y="6181"/>
                </a:lnTo>
                <a:lnTo>
                  <a:pt x="8006" y="6108"/>
                </a:lnTo>
                <a:lnTo>
                  <a:pt x="7909" y="6035"/>
                </a:lnTo>
                <a:lnTo>
                  <a:pt x="7812" y="5986"/>
                </a:lnTo>
                <a:lnTo>
                  <a:pt x="7690" y="5962"/>
                </a:lnTo>
                <a:close/>
                <a:moveTo>
                  <a:pt x="3578" y="6741"/>
                </a:moveTo>
                <a:lnTo>
                  <a:pt x="3456" y="6765"/>
                </a:lnTo>
                <a:lnTo>
                  <a:pt x="3359" y="6814"/>
                </a:lnTo>
                <a:lnTo>
                  <a:pt x="3286" y="6887"/>
                </a:lnTo>
                <a:lnTo>
                  <a:pt x="3189" y="6960"/>
                </a:lnTo>
                <a:lnTo>
                  <a:pt x="3140" y="7081"/>
                </a:lnTo>
                <a:lnTo>
                  <a:pt x="3091" y="7179"/>
                </a:lnTo>
                <a:lnTo>
                  <a:pt x="3067" y="7300"/>
                </a:lnTo>
                <a:lnTo>
                  <a:pt x="3067" y="7398"/>
                </a:lnTo>
                <a:lnTo>
                  <a:pt x="3091" y="7446"/>
                </a:lnTo>
                <a:lnTo>
                  <a:pt x="3116" y="7471"/>
                </a:lnTo>
                <a:lnTo>
                  <a:pt x="3189" y="7519"/>
                </a:lnTo>
                <a:lnTo>
                  <a:pt x="3286" y="7544"/>
                </a:lnTo>
                <a:lnTo>
                  <a:pt x="3359" y="7519"/>
                </a:lnTo>
                <a:lnTo>
                  <a:pt x="3481" y="7446"/>
                </a:lnTo>
                <a:lnTo>
                  <a:pt x="3554" y="7325"/>
                </a:lnTo>
                <a:lnTo>
                  <a:pt x="3627" y="7276"/>
                </a:lnTo>
                <a:lnTo>
                  <a:pt x="3651" y="7252"/>
                </a:lnTo>
                <a:lnTo>
                  <a:pt x="3700" y="7227"/>
                </a:lnTo>
                <a:lnTo>
                  <a:pt x="3773" y="7179"/>
                </a:lnTo>
                <a:lnTo>
                  <a:pt x="3821" y="7106"/>
                </a:lnTo>
                <a:lnTo>
                  <a:pt x="3821" y="7033"/>
                </a:lnTo>
                <a:lnTo>
                  <a:pt x="3821" y="6935"/>
                </a:lnTo>
                <a:lnTo>
                  <a:pt x="3797" y="6862"/>
                </a:lnTo>
                <a:lnTo>
                  <a:pt x="3724" y="6789"/>
                </a:lnTo>
                <a:lnTo>
                  <a:pt x="3651" y="6765"/>
                </a:lnTo>
                <a:lnTo>
                  <a:pt x="3578" y="6741"/>
                </a:lnTo>
                <a:close/>
                <a:moveTo>
                  <a:pt x="16863" y="4526"/>
                </a:moveTo>
                <a:lnTo>
                  <a:pt x="16766" y="4575"/>
                </a:lnTo>
                <a:lnTo>
                  <a:pt x="16693" y="4624"/>
                </a:lnTo>
                <a:lnTo>
                  <a:pt x="16620" y="4697"/>
                </a:lnTo>
                <a:lnTo>
                  <a:pt x="16498" y="4843"/>
                </a:lnTo>
                <a:lnTo>
                  <a:pt x="16401" y="5037"/>
                </a:lnTo>
                <a:lnTo>
                  <a:pt x="16158" y="5500"/>
                </a:lnTo>
                <a:lnTo>
                  <a:pt x="15914" y="5962"/>
                </a:lnTo>
                <a:lnTo>
                  <a:pt x="15647" y="5816"/>
                </a:lnTo>
                <a:lnTo>
                  <a:pt x="15501" y="5719"/>
                </a:lnTo>
                <a:lnTo>
                  <a:pt x="15355" y="5670"/>
                </a:lnTo>
                <a:lnTo>
                  <a:pt x="15233" y="5646"/>
                </a:lnTo>
                <a:lnTo>
                  <a:pt x="15087" y="5597"/>
                </a:lnTo>
                <a:lnTo>
                  <a:pt x="15038" y="5573"/>
                </a:lnTo>
                <a:lnTo>
                  <a:pt x="15014" y="5573"/>
                </a:lnTo>
                <a:lnTo>
                  <a:pt x="14917" y="5621"/>
                </a:lnTo>
                <a:lnTo>
                  <a:pt x="14892" y="5646"/>
                </a:lnTo>
                <a:lnTo>
                  <a:pt x="14844" y="5694"/>
                </a:lnTo>
                <a:lnTo>
                  <a:pt x="14844" y="5767"/>
                </a:lnTo>
                <a:lnTo>
                  <a:pt x="14868" y="5840"/>
                </a:lnTo>
                <a:lnTo>
                  <a:pt x="14892" y="5913"/>
                </a:lnTo>
                <a:lnTo>
                  <a:pt x="15087" y="6059"/>
                </a:lnTo>
                <a:lnTo>
                  <a:pt x="15282" y="6181"/>
                </a:lnTo>
                <a:lnTo>
                  <a:pt x="15671" y="6424"/>
                </a:lnTo>
                <a:lnTo>
                  <a:pt x="15355" y="6984"/>
                </a:lnTo>
                <a:lnTo>
                  <a:pt x="15160" y="7252"/>
                </a:lnTo>
                <a:lnTo>
                  <a:pt x="14965" y="7519"/>
                </a:lnTo>
                <a:lnTo>
                  <a:pt x="14941" y="7592"/>
                </a:lnTo>
                <a:lnTo>
                  <a:pt x="14941" y="7641"/>
                </a:lnTo>
                <a:lnTo>
                  <a:pt x="14941" y="7714"/>
                </a:lnTo>
                <a:lnTo>
                  <a:pt x="14965" y="7763"/>
                </a:lnTo>
                <a:lnTo>
                  <a:pt x="15014" y="7836"/>
                </a:lnTo>
                <a:lnTo>
                  <a:pt x="15063" y="7860"/>
                </a:lnTo>
                <a:lnTo>
                  <a:pt x="15111" y="7884"/>
                </a:lnTo>
                <a:lnTo>
                  <a:pt x="15184" y="7909"/>
                </a:lnTo>
                <a:lnTo>
                  <a:pt x="15257" y="7884"/>
                </a:lnTo>
                <a:lnTo>
                  <a:pt x="15355" y="7860"/>
                </a:lnTo>
                <a:lnTo>
                  <a:pt x="15501" y="7763"/>
                </a:lnTo>
                <a:lnTo>
                  <a:pt x="15622" y="7641"/>
                </a:lnTo>
                <a:lnTo>
                  <a:pt x="15744" y="7471"/>
                </a:lnTo>
                <a:lnTo>
                  <a:pt x="15866" y="7276"/>
                </a:lnTo>
                <a:lnTo>
                  <a:pt x="15963" y="7081"/>
                </a:lnTo>
                <a:lnTo>
                  <a:pt x="16133" y="6716"/>
                </a:lnTo>
                <a:lnTo>
                  <a:pt x="16328" y="6862"/>
                </a:lnTo>
                <a:lnTo>
                  <a:pt x="16523" y="7008"/>
                </a:lnTo>
                <a:lnTo>
                  <a:pt x="16742" y="7106"/>
                </a:lnTo>
                <a:lnTo>
                  <a:pt x="16839" y="7130"/>
                </a:lnTo>
                <a:lnTo>
                  <a:pt x="16961" y="7154"/>
                </a:lnTo>
                <a:lnTo>
                  <a:pt x="17034" y="7130"/>
                </a:lnTo>
                <a:lnTo>
                  <a:pt x="17082" y="7106"/>
                </a:lnTo>
                <a:lnTo>
                  <a:pt x="17131" y="7057"/>
                </a:lnTo>
                <a:lnTo>
                  <a:pt x="17155" y="7008"/>
                </a:lnTo>
                <a:lnTo>
                  <a:pt x="17180" y="6960"/>
                </a:lnTo>
                <a:lnTo>
                  <a:pt x="17180" y="6887"/>
                </a:lnTo>
                <a:lnTo>
                  <a:pt x="17155" y="6814"/>
                </a:lnTo>
                <a:lnTo>
                  <a:pt x="17131" y="6765"/>
                </a:lnTo>
                <a:lnTo>
                  <a:pt x="16961" y="6619"/>
                </a:lnTo>
                <a:lnTo>
                  <a:pt x="16766" y="6497"/>
                </a:lnTo>
                <a:lnTo>
                  <a:pt x="16377" y="6254"/>
                </a:lnTo>
                <a:lnTo>
                  <a:pt x="16644" y="5670"/>
                </a:lnTo>
                <a:lnTo>
                  <a:pt x="16766" y="5427"/>
                </a:lnTo>
                <a:lnTo>
                  <a:pt x="16912" y="5183"/>
                </a:lnTo>
                <a:lnTo>
                  <a:pt x="17034" y="4916"/>
                </a:lnTo>
                <a:lnTo>
                  <a:pt x="17082" y="4770"/>
                </a:lnTo>
                <a:lnTo>
                  <a:pt x="17082" y="4648"/>
                </a:lnTo>
                <a:lnTo>
                  <a:pt x="17082" y="4599"/>
                </a:lnTo>
                <a:lnTo>
                  <a:pt x="17058" y="4551"/>
                </a:lnTo>
                <a:lnTo>
                  <a:pt x="17009" y="4526"/>
                </a:lnTo>
                <a:close/>
                <a:moveTo>
                  <a:pt x="8420" y="6838"/>
                </a:moveTo>
                <a:lnTo>
                  <a:pt x="8371" y="6862"/>
                </a:lnTo>
                <a:lnTo>
                  <a:pt x="8298" y="6911"/>
                </a:lnTo>
                <a:lnTo>
                  <a:pt x="8274" y="6984"/>
                </a:lnTo>
                <a:lnTo>
                  <a:pt x="8250" y="7081"/>
                </a:lnTo>
                <a:lnTo>
                  <a:pt x="8274" y="7179"/>
                </a:lnTo>
                <a:lnTo>
                  <a:pt x="8298" y="7276"/>
                </a:lnTo>
                <a:lnTo>
                  <a:pt x="8347" y="7373"/>
                </a:lnTo>
                <a:lnTo>
                  <a:pt x="8420" y="7519"/>
                </a:lnTo>
                <a:lnTo>
                  <a:pt x="8444" y="7665"/>
                </a:lnTo>
                <a:lnTo>
                  <a:pt x="8444" y="7763"/>
                </a:lnTo>
                <a:lnTo>
                  <a:pt x="8493" y="7836"/>
                </a:lnTo>
                <a:lnTo>
                  <a:pt x="8566" y="7909"/>
                </a:lnTo>
                <a:lnTo>
                  <a:pt x="8663" y="7933"/>
                </a:lnTo>
                <a:lnTo>
                  <a:pt x="8761" y="7957"/>
                </a:lnTo>
                <a:lnTo>
                  <a:pt x="8882" y="7909"/>
                </a:lnTo>
                <a:lnTo>
                  <a:pt x="8980" y="7836"/>
                </a:lnTo>
                <a:lnTo>
                  <a:pt x="9004" y="7787"/>
                </a:lnTo>
                <a:lnTo>
                  <a:pt x="9028" y="7738"/>
                </a:lnTo>
                <a:lnTo>
                  <a:pt x="9028" y="7592"/>
                </a:lnTo>
                <a:lnTo>
                  <a:pt x="9004" y="7446"/>
                </a:lnTo>
                <a:lnTo>
                  <a:pt x="8955" y="7325"/>
                </a:lnTo>
                <a:lnTo>
                  <a:pt x="8882" y="7179"/>
                </a:lnTo>
                <a:lnTo>
                  <a:pt x="8809" y="7057"/>
                </a:lnTo>
                <a:lnTo>
                  <a:pt x="8712" y="6960"/>
                </a:lnTo>
                <a:lnTo>
                  <a:pt x="8663" y="6911"/>
                </a:lnTo>
                <a:lnTo>
                  <a:pt x="8615" y="6862"/>
                </a:lnTo>
                <a:lnTo>
                  <a:pt x="8542" y="6838"/>
                </a:lnTo>
                <a:close/>
                <a:moveTo>
                  <a:pt x="16255" y="7495"/>
                </a:moveTo>
                <a:lnTo>
                  <a:pt x="16206" y="7544"/>
                </a:lnTo>
                <a:lnTo>
                  <a:pt x="16158" y="7592"/>
                </a:lnTo>
                <a:lnTo>
                  <a:pt x="16158" y="7714"/>
                </a:lnTo>
                <a:lnTo>
                  <a:pt x="16158" y="7836"/>
                </a:lnTo>
                <a:lnTo>
                  <a:pt x="16206" y="7982"/>
                </a:lnTo>
                <a:lnTo>
                  <a:pt x="16231" y="8030"/>
                </a:lnTo>
                <a:lnTo>
                  <a:pt x="16279" y="8079"/>
                </a:lnTo>
                <a:lnTo>
                  <a:pt x="16304" y="8103"/>
                </a:lnTo>
                <a:lnTo>
                  <a:pt x="16377" y="8128"/>
                </a:lnTo>
                <a:lnTo>
                  <a:pt x="16474" y="8128"/>
                </a:lnTo>
                <a:lnTo>
                  <a:pt x="16523" y="8103"/>
                </a:lnTo>
                <a:lnTo>
                  <a:pt x="16547" y="8055"/>
                </a:lnTo>
                <a:lnTo>
                  <a:pt x="16571" y="8006"/>
                </a:lnTo>
                <a:lnTo>
                  <a:pt x="16571" y="7957"/>
                </a:lnTo>
                <a:lnTo>
                  <a:pt x="16547" y="7836"/>
                </a:lnTo>
                <a:lnTo>
                  <a:pt x="16523" y="7738"/>
                </a:lnTo>
                <a:lnTo>
                  <a:pt x="16474" y="7641"/>
                </a:lnTo>
                <a:lnTo>
                  <a:pt x="16401" y="7544"/>
                </a:lnTo>
                <a:lnTo>
                  <a:pt x="16328" y="7495"/>
                </a:lnTo>
                <a:close/>
                <a:moveTo>
                  <a:pt x="2897" y="7836"/>
                </a:moveTo>
                <a:lnTo>
                  <a:pt x="2799" y="7860"/>
                </a:lnTo>
                <a:lnTo>
                  <a:pt x="2702" y="7909"/>
                </a:lnTo>
                <a:lnTo>
                  <a:pt x="2629" y="7982"/>
                </a:lnTo>
                <a:lnTo>
                  <a:pt x="2556" y="8079"/>
                </a:lnTo>
                <a:lnTo>
                  <a:pt x="2507" y="8201"/>
                </a:lnTo>
                <a:lnTo>
                  <a:pt x="2507" y="8347"/>
                </a:lnTo>
                <a:lnTo>
                  <a:pt x="2507" y="8468"/>
                </a:lnTo>
                <a:lnTo>
                  <a:pt x="2556" y="8517"/>
                </a:lnTo>
                <a:lnTo>
                  <a:pt x="2580" y="8566"/>
                </a:lnTo>
                <a:lnTo>
                  <a:pt x="2678" y="8614"/>
                </a:lnTo>
                <a:lnTo>
                  <a:pt x="2799" y="8614"/>
                </a:lnTo>
                <a:lnTo>
                  <a:pt x="2848" y="8590"/>
                </a:lnTo>
                <a:lnTo>
                  <a:pt x="2897" y="8566"/>
                </a:lnTo>
                <a:lnTo>
                  <a:pt x="2970" y="8493"/>
                </a:lnTo>
                <a:lnTo>
                  <a:pt x="3018" y="8420"/>
                </a:lnTo>
                <a:lnTo>
                  <a:pt x="3116" y="8274"/>
                </a:lnTo>
                <a:lnTo>
                  <a:pt x="3140" y="8152"/>
                </a:lnTo>
                <a:lnTo>
                  <a:pt x="3140" y="8055"/>
                </a:lnTo>
                <a:lnTo>
                  <a:pt x="3091" y="7957"/>
                </a:lnTo>
                <a:lnTo>
                  <a:pt x="3018" y="7884"/>
                </a:lnTo>
                <a:lnTo>
                  <a:pt x="2897" y="7836"/>
                </a:lnTo>
                <a:close/>
                <a:moveTo>
                  <a:pt x="8955" y="8152"/>
                </a:moveTo>
                <a:lnTo>
                  <a:pt x="8882" y="8201"/>
                </a:lnTo>
                <a:lnTo>
                  <a:pt x="8858" y="8274"/>
                </a:lnTo>
                <a:lnTo>
                  <a:pt x="8858" y="8371"/>
                </a:lnTo>
                <a:lnTo>
                  <a:pt x="8858" y="8468"/>
                </a:lnTo>
                <a:lnTo>
                  <a:pt x="8907" y="8639"/>
                </a:lnTo>
                <a:lnTo>
                  <a:pt x="8955" y="8760"/>
                </a:lnTo>
                <a:lnTo>
                  <a:pt x="8980" y="8858"/>
                </a:lnTo>
                <a:lnTo>
                  <a:pt x="9053" y="8955"/>
                </a:lnTo>
                <a:lnTo>
                  <a:pt x="9101" y="9004"/>
                </a:lnTo>
                <a:lnTo>
                  <a:pt x="9150" y="9028"/>
                </a:lnTo>
                <a:lnTo>
                  <a:pt x="9296" y="9028"/>
                </a:lnTo>
                <a:lnTo>
                  <a:pt x="9369" y="8979"/>
                </a:lnTo>
                <a:lnTo>
                  <a:pt x="9393" y="8931"/>
                </a:lnTo>
                <a:lnTo>
                  <a:pt x="9418" y="8858"/>
                </a:lnTo>
                <a:lnTo>
                  <a:pt x="9418" y="8785"/>
                </a:lnTo>
                <a:lnTo>
                  <a:pt x="9393" y="8639"/>
                </a:lnTo>
                <a:lnTo>
                  <a:pt x="9369" y="8614"/>
                </a:lnTo>
                <a:lnTo>
                  <a:pt x="9345" y="8517"/>
                </a:lnTo>
                <a:lnTo>
                  <a:pt x="9247" y="8322"/>
                </a:lnTo>
                <a:lnTo>
                  <a:pt x="9199" y="8225"/>
                </a:lnTo>
                <a:lnTo>
                  <a:pt x="9101" y="8176"/>
                </a:lnTo>
                <a:lnTo>
                  <a:pt x="9028" y="8152"/>
                </a:lnTo>
                <a:close/>
                <a:moveTo>
                  <a:pt x="16352" y="8541"/>
                </a:moveTo>
                <a:lnTo>
                  <a:pt x="16279" y="8566"/>
                </a:lnTo>
                <a:lnTo>
                  <a:pt x="16231" y="8614"/>
                </a:lnTo>
                <a:lnTo>
                  <a:pt x="16206" y="8663"/>
                </a:lnTo>
                <a:lnTo>
                  <a:pt x="16182" y="8736"/>
                </a:lnTo>
                <a:lnTo>
                  <a:pt x="16182" y="8858"/>
                </a:lnTo>
                <a:lnTo>
                  <a:pt x="16206" y="8979"/>
                </a:lnTo>
                <a:lnTo>
                  <a:pt x="16231" y="9174"/>
                </a:lnTo>
                <a:lnTo>
                  <a:pt x="16255" y="9296"/>
                </a:lnTo>
                <a:lnTo>
                  <a:pt x="16304" y="9369"/>
                </a:lnTo>
                <a:lnTo>
                  <a:pt x="16401" y="9417"/>
                </a:lnTo>
                <a:lnTo>
                  <a:pt x="16498" y="9417"/>
                </a:lnTo>
                <a:lnTo>
                  <a:pt x="16596" y="9393"/>
                </a:lnTo>
                <a:lnTo>
                  <a:pt x="16669" y="9320"/>
                </a:lnTo>
                <a:lnTo>
                  <a:pt x="16693" y="9223"/>
                </a:lnTo>
                <a:lnTo>
                  <a:pt x="16693" y="9101"/>
                </a:lnTo>
                <a:lnTo>
                  <a:pt x="16644" y="8882"/>
                </a:lnTo>
                <a:lnTo>
                  <a:pt x="16596" y="8760"/>
                </a:lnTo>
                <a:lnTo>
                  <a:pt x="16547" y="8639"/>
                </a:lnTo>
                <a:lnTo>
                  <a:pt x="16523" y="8590"/>
                </a:lnTo>
                <a:lnTo>
                  <a:pt x="16474" y="8541"/>
                </a:lnTo>
                <a:close/>
                <a:moveTo>
                  <a:pt x="2434" y="9077"/>
                </a:moveTo>
                <a:lnTo>
                  <a:pt x="2337" y="9101"/>
                </a:lnTo>
                <a:lnTo>
                  <a:pt x="2264" y="9125"/>
                </a:lnTo>
                <a:lnTo>
                  <a:pt x="2191" y="9198"/>
                </a:lnTo>
                <a:lnTo>
                  <a:pt x="2142" y="9271"/>
                </a:lnTo>
                <a:lnTo>
                  <a:pt x="2118" y="9369"/>
                </a:lnTo>
                <a:lnTo>
                  <a:pt x="2094" y="9515"/>
                </a:lnTo>
                <a:lnTo>
                  <a:pt x="2094" y="9612"/>
                </a:lnTo>
                <a:lnTo>
                  <a:pt x="2094" y="9685"/>
                </a:lnTo>
                <a:lnTo>
                  <a:pt x="2118" y="9782"/>
                </a:lnTo>
                <a:lnTo>
                  <a:pt x="2191" y="9831"/>
                </a:lnTo>
                <a:lnTo>
                  <a:pt x="2240" y="9879"/>
                </a:lnTo>
                <a:lnTo>
                  <a:pt x="2337" y="9904"/>
                </a:lnTo>
                <a:lnTo>
                  <a:pt x="2410" y="9879"/>
                </a:lnTo>
                <a:lnTo>
                  <a:pt x="2483" y="9831"/>
                </a:lnTo>
                <a:lnTo>
                  <a:pt x="2556" y="9733"/>
                </a:lnTo>
                <a:lnTo>
                  <a:pt x="2580" y="9612"/>
                </a:lnTo>
                <a:lnTo>
                  <a:pt x="2653" y="9417"/>
                </a:lnTo>
                <a:lnTo>
                  <a:pt x="2653" y="9320"/>
                </a:lnTo>
                <a:lnTo>
                  <a:pt x="2653" y="9247"/>
                </a:lnTo>
                <a:lnTo>
                  <a:pt x="2605" y="9174"/>
                </a:lnTo>
                <a:lnTo>
                  <a:pt x="2532" y="9125"/>
                </a:lnTo>
                <a:lnTo>
                  <a:pt x="2434" y="9077"/>
                </a:lnTo>
                <a:close/>
                <a:moveTo>
                  <a:pt x="9272" y="9296"/>
                </a:moveTo>
                <a:lnTo>
                  <a:pt x="9199" y="9344"/>
                </a:lnTo>
                <a:lnTo>
                  <a:pt x="9101" y="9417"/>
                </a:lnTo>
                <a:lnTo>
                  <a:pt x="9077" y="9539"/>
                </a:lnTo>
                <a:lnTo>
                  <a:pt x="9053" y="9661"/>
                </a:lnTo>
                <a:lnTo>
                  <a:pt x="9077" y="9782"/>
                </a:lnTo>
                <a:lnTo>
                  <a:pt x="9126" y="9904"/>
                </a:lnTo>
                <a:lnTo>
                  <a:pt x="9174" y="10001"/>
                </a:lnTo>
                <a:lnTo>
                  <a:pt x="9247" y="10123"/>
                </a:lnTo>
                <a:lnTo>
                  <a:pt x="9320" y="10196"/>
                </a:lnTo>
                <a:lnTo>
                  <a:pt x="9393" y="10220"/>
                </a:lnTo>
                <a:lnTo>
                  <a:pt x="9442" y="10220"/>
                </a:lnTo>
                <a:lnTo>
                  <a:pt x="9564" y="10196"/>
                </a:lnTo>
                <a:lnTo>
                  <a:pt x="9612" y="10147"/>
                </a:lnTo>
                <a:lnTo>
                  <a:pt x="9661" y="10123"/>
                </a:lnTo>
                <a:lnTo>
                  <a:pt x="9685" y="10050"/>
                </a:lnTo>
                <a:lnTo>
                  <a:pt x="9685" y="10001"/>
                </a:lnTo>
                <a:lnTo>
                  <a:pt x="9685" y="9904"/>
                </a:lnTo>
                <a:lnTo>
                  <a:pt x="9637" y="9806"/>
                </a:lnTo>
                <a:lnTo>
                  <a:pt x="9539" y="9636"/>
                </a:lnTo>
                <a:lnTo>
                  <a:pt x="9515" y="9515"/>
                </a:lnTo>
                <a:lnTo>
                  <a:pt x="9442" y="9393"/>
                </a:lnTo>
                <a:lnTo>
                  <a:pt x="9393" y="9344"/>
                </a:lnTo>
                <a:lnTo>
                  <a:pt x="9345" y="9320"/>
                </a:lnTo>
                <a:lnTo>
                  <a:pt x="9272" y="9296"/>
                </a:lnTo>
                <a:close/>
                <a:moveTo>
                  <a:pt x="16231" y="9855"/>
                </a:moveTo>
                <a:lnTo>
                  <a:pt x="16231" y="9879"/>
                </a:lnTo>
                <a:lnTo>
                  <a:pt x="16182" y="9904"/>
                </a:lnTo>
                <a:lnTo>
                  <a:pt x="16133" y="9952"/>
                </a:lnTo>
                <a:lnTo>
                  <a:pt x="16060" y="10098"/>
                </a:lnTo>
                <a:lnTo>
                  <a:pt x="16012" y="10293"/>
                </a:lnTo>
                <a:lnTo>
                  <a:pt x="16012" y="10390"/>
                </a:lnTo>
                <a:lnTo>
                  <a:pt x="16012" y="10463"/>
                </a:lnTo>
                <a:lnTo>
                  <a:pt x="16085" y="10561"/>
                </a:lnTo>
                <a:lnTo>
                  <a:pt x="16182" y="10634"/>
                </a:lnTo>
                <a:lnTo>
                  <a:pt x="16304" y="10634"/>
                </a:lnTo>
                <a:lnTo>
                  <a:pt x="16352" y="10609"/>
                </a:lnTo>
                <a:lnTo>
                  <a:pt x="16401" y="10561"/>
                </a:lnTo>
                <a:lnTo>
                  <a:pt x="16450" y="10488"/>
                </a:lnTo>
                <a:lnTo>
                  <a:pt x="16474" y="10415"/>
                </a:lnTo>
                <a:lnTo>
                  <a:pt x="16498" y="10244"/>
                </a:lnTo>
                <a:lnTo>
                  <a:pt x="16498" y="10147"/>
                </a:lnTo>
                <a:lnTo>
                  <a:pt x="16498" y="10050"/>
                </a:lnTo>
                <a:lnTo>
                  <a:pt x="16474" y="9952"/>
                </a:lnTo>
                <a:lnTo>
                  <a:pt x="16425" y="9879"/>
                </a:lnTo>
                <a:lnTo>
                  <a:pt x="16328" y="9855"/>
                </a:lnTo>
                <a:close/>
                <a:moveTo>
                  <a:pt x="2167" y="10244"/>
                </a:moveTo>
                <a:lnTo>
                  <a:pt x="2045" y="10269"/>
                </a:lnTo>
                <a:lnTo>
                  <a:pt x="1972" y="10317"/>
                </a:lnTo>
                <a:lnTo>
                  <a:pt x="1875" y="10463"/>
                </a:lnTo>
                <a:lnTo>
                  <a:pt x="1826" y="10634"/>
                </a:lnTo>
                <a:lnTo>
                  <a:pt x="1802" y="10804"/>
                </a:lnTo>
                <a:lnTo>
                  <a:pt x="1850" y="10926"/>
                </a:lnTo>
                <a:lnTo>
                  <a:pt x="1923" y="11023"/>
                </a:lnTo>
                <a:lnTo>
                  <a:pt x="1948" y="11072"/>
                </a:lnTo>
                <a:lnTo>
                  <a:pt x="2021" y="11096"/>
                </a:lnTo>
                <a:lnTo>
                  <a:pt x="2118" y="11096"/>
                </a:lnTo>
                <a:lnTo>
                  <a:pt x="2191" y="11072"/>
                </a:lnTo>
                <a:lnTo>
                  <a:pt x="2215" y="11023"/>
                </a:lnTo>
                <a:lnTo>
                  <a:pt x="2288" y="10950"/>
                </a:lnTo>
                <a:lnTo>
                  <a:pt x="2313" y="10877"/>
                </a:lnTo>
                <a:lnTo>
                  <a:pt x="2337" y="10780"/>
                </a:lnTo>
                <a:lnTo>
                  <a:pt x="2337" y="10755"/>
                </a:lnTo>
                <a:lnTo>
                  <a:pt x="2337" y="10731"/>
                </a:lnTo>
                <a:lnTo>
                  <a:pt x="2386" y="10658"/>
                </a:lnTo>
                <a:lnTo>
                  <a:pt x="2410" y="10561"/>
                </a:lnTo>
                <a:lnTo>
                  <a:pt x="2434" y="10488"/>
                </a:lnTo>
                <a:lnTo>
                  <a:pt x="2410" y="10390"/>
                </a:lnTo>
                <a:lnTo>
                  <a:pt x="2337" y="10317"/>
                </a:lnTo>
                <a:lnTo>
                  <a:pt x="2264" y="10269"/>
                </a:lnTo>
                <a:lnTo>
                  <a:pt x="2167" y="10244"/>
                </a:lnTo>
                <a:close/>
                <a:moveTo>
                  <a:pt x="9661" y="10512"/>
                </a:moveTo>
                <a:lnTo>
                  <a:pt x="9612" y="10536"/>
                </a:lnTo>
                <a:lnTo>
                  <a:pt x="9539" y="10609"/>
                </a:lnTo>
                <a:lnTo>
                  <a:pt x="9491" y="10658"/>
                </a:lnTo>
                <a:lnTo>
                  <a:pt x="9491" y="10731"/>
                </a:lnTo>
                <a:lnTo>
                  <a:pt x="9491" y="10877"/>
                </a:lnTo>
                <a:lnTo>
                  <a:pt x="9539" y="11023"/>
                </a:lnTo>
                <a:lnTo>
                  <a:pt x="9588" y="11169"/>
                </a:lnTo>
                <a:lnTo>
                  <a:pt x="9637" y="11242"/>
                </a:lnTo>
                <a:lnTo>
                  <a:pt x="9710" y="11315"/>
                </a:lnTo>
                <a:lnTo>
                  <a:pt x="9783" y="11339"/>
                </a:lnTo>
                <a:lnTo>
                  <a:pt x="9880" y="11339"/>
                </a:lnTo>
                <a:lnTo>
                  <a:pt x="9977" y="11291"/>
                </a:lnTo>
                <a:lnTo>
                  <a:pt x="10026" y="11218"/>
                </a:lnTo>
                <a:lnTo>
                  <a:pt x="10075" y="11120"/>
                </a:lnTo>
                <a:lnTo>
                  <a:pt x="10050" y="11023"/>
                </a:lnTo>
                <a:lnTo>
                  <a:pt x="10002" y="10877"/>
                </a:lnTo>
                <a:lnTo>
                  <a:pt x="9929" y="10731"/>
                </a:lnTo>
                <a:lnTo>
                  <a:pt x="9831" y="10609"/>
                </a:lnTo>
                <a:lnTo>
                  <a:pt x="9783" y="10561"/>
                </a:lnTo>
                <a:lnTo>
                  <a:pt x="9710" y="10536"/>
                </a:lnTo>
                <a:lnTo>
                  <a:pt x="9661" y="10512"/>
                </a:lnTo>
                <a:close/>
                <a:moveTo>
                  <a:pt x="15987" y="10999"/>
                </a:moveTo>
                <a:lnTo>
                  <a:pt x="15890" y="11047"/>
                </a:lnTo>
                <a:lnTo>
                  <a:pt x="15817" y="11120"/>
                </a:lnTo>
                <a:lnTo>
                  <a:pt x="15720" y="11291"/>
                </a:lnTo>
                <a:lnTo>
                  <a:pt x="15598" y="11461"/>
                </a:lnTo>
                <a:lnTo>
                  <a:pt x="15525" y="11631"/>
                </a:lnTo>
                <a:lnTo>
                  <a:pt x="15525" y="11729"/>
                </a:lnTo>
                <a:lnTo>
                  <a:pt x="15549" y="11802"/>
                </a:lnTo>
                <a:lnTo>
                  <a:pt x="15598" y="11850"/>
                </a:lnTo>
                <a:lnTo>
                  <a:pt x="15647" y="11899"/>
                </a:lnTo>
                <a:lnTo>
                  <a:pt x="15720" y="11948"/>
                </a:lnTo>
                <a:lnTo>
                  <a:pt x="15793" y="11948"/>
                </a:lnTo>
                <a:lnTo>
                  <a:pt x="15866" y="11923"/>
                </a:lnTo>
                <a:lnTo>
                  <a:pt x="15939" y="11875"/>
                </a:lnTo>
                <a:lnTo>
                  <a:pt x="16036" y="11704"/>
                </a:lnTo>
                <a:lnTo>
                  <a:pt x="16109" y="11510"/>
                </a:lnTo>
                <a:lnTo>
                  <a:pt x="16182" y="11315"/>
                </a:lnTo>
                <a:lnTo>
                  <a:pt x="16206" y="11218"/>
                </a:lnTo>
                <a:lnTo>
                  <a:pt x="16206" y="11120"/>
                </a:lnTo>
                <a:lnTo>
                  <a:pt x="16182" y="11047"/>
                </a:lnTo>
                <a:lnTo>
                  <a:pt x="16133" y="11023"/>
                </a:lnTo>
                <a:lnTo>
                  <a:pt x="16060" y="10999"/>
                </a:lnTo>
                <a:close/>
                <a:moveTo>
                  <a:pt x="1996" y="11437"/>
                </a:moveTo>
                <a:lnTo>
                  <a:pt x="1948" y="11461"/>
                </a:lnTo>
                <a:lnTo>
                  <a:pt x="1875" y="11485"/>
                </a:lnTo>
                <a:lnTo>
                  <a:pt x="1826" y="11558"/>
                </a:lnTo>
                <a:lnTo>
                  <a:pt x="1802" y="11607"/>
                </a:lnTo>
                <a:lnTo>
                  <a:pt x="1777" y="11680"/>
                </a:lnTo>
                <a:lnTo>
                  <a:pt x="1777" y="11826"/>
                </a:lnTo>
                <a:lnTo>
                  <a:pt x="1777" y="11899"/>
                </a:lnTo>
                <a:lnTo>
                  <a:pt x="1802" y="12021"/>
                </a:lnTo>
                <a:lnTo>
                  <a:pt x="1850" y="12094"/>
                </a:lnTo>
                <a:lnTo>
                  <a:pt x="1899" y="12142"/>
                </a:lnTo>
                <a:lnTo>
                  <a:pt x="1972" y="12167"/>
                </a:lnTo>
                <a:lnTo>
                  <a:pt x="2069" y="12167"/>
                </a:lnTo>
                <a:lnTo>
                  <a:pt x="2118" y="12142"/>
                </a:lnTo>
                <a:lnTo>
                  <a:pt x="2191" y="12094"/>
                </a:lnTo>
                <a:lnTo>
                  <a:pt x="2215" y="12021"/>
                </a:lnTo>
                <a:lnTo>
                  <a:pt x="2264" y="11875"/>
                </a:lnTo>
                <a:lnTo>
                  <a:pt x="2288" y="11753"/>
                </a:lnTo>
                <a:lnTo>
                  <a:pt x="2288" y="11680"/>
                </a:lnTo>
                <a:lnTo>
                  <a:pt x="2288" y="11607"/>
                </a:lnTo>
                <a:lnTo>
                  <a:pt x="2264" y="11534"/>
                </a:lnTo>
                <a:lnTo>
                  <a:pt x="2215" y="11485"/>
                </a:lnTo>
                <a:lnTo>
                  <a:pt x="2142" y="11437"/>
                </a:lnTo>
                <a:close/>
                <a:moveTo>
                  <a:pt x="10221" y="11753"/>
                </a:moveTo>
                <a:lnTo>
                  <a:pt x="10123" y="11802"/>
                </a:lnTo>
                <a:lnTo>
                  <a:pt x="10075" y="11875"/>
                </a:lnTo>
                <a:lnTo>
                  <a:pt x="10075" y="11996"/>
                </a:lnTo>
                <a:lnTo>
                  <a:pt x="10123" y="12094"/>
                </a:lnTo>
                <a:lnTo>
                  <a:pt x="10172" y="12191"/>
                </a:lnTo>
                <a:lnTo>
                  <a:pt x="10342" y="12337"/>
                </a:lnTo>
                <a:lnTo>
                  <a:pt x="10440" y="12410"/>
                </a:lnTo>
                <a:lnTo>
                  <a:pt x="10561" y="12483"/>
                </a:lnTo>
                <a:lnTo>
                  <a:pt x="10683" y="12532"/>
                </a:lnTo>
                <a:lnTo>
                  <a:pt x="10829" y="12532"/>
                </a:lnTo>
                <a:lnTo>
                  <a:pt x="10926" y="12507"/>
                </a:lnTo>
                <a:lnTo>
                  <a:pt x="10999" y="12459"/>
                </a:lnTo>
                <a:lnTo>
                  <a:pt x="11048" y="12386"/>
                </a:lnTo>
                <a:lnTo>
                  <a:pt x="11072" y="12313"/>
                </a:lnTo>
                <a:lnTo>
                  <a:pt x="11072" y="12240"/>
                </a:lnTo>
                <a:lnTo>
                  <a:pt x="11048" y="12167"/>
                </a:lnTo>
                <a:lnTo>
                  <a:pt x="10975" y="12094"/>
                </a:lnTo>
                <a:lnTo>
                  <a:pt x="10902" y="12045"/>
                </a:lnTo>
                <a:lnTo>
                  <a:pt x="10756" y="12021"/>
                </a:lnTo>
                <a:lnTo>
                  <a:pt x="10634" y="11948"/>
                </a:lnTo>
                <a:lnTo>
                  <a:pt x="10488" y="11826"/>
                </a:lnTo>
                <a:lnTo>
                  <a:pt x="10415" y="11777"/>
                </a:lnTo>
                <a:lnTo>
                  <a:pt x="10318" y="11753"/>
                </a:lnTo>
                <a:close/>
                <a:moveTo>
                  <a:pt x="15306" y="11996"/>
                </a:moveTo>
                <a:lnTo>
                  <a:pt x="15257" y="12045"/>
                </a:lnTo>
                <a:lnTo>
                  <a:pt x="15136" y="12167"/>
                </a:lnTo>
                <a:lnTo>
                  <a:pt x="15014" y="12288"/>
                </a:lnTo>
                <a:lnTo>
                  <a:pt x="14868" y="12386"/>
                </a:lnTo>
                <a:lnTo>
                  <a:pt x="14795" y="12434"/>
                </a:lnTo>
                <a:lnTo>
                  <a:pt x="14722" y="12483"/>
                </a:lnTo>
                <a:lnTo>
                  <a:pt x="14698" y="12532"/>
                </a:lnTo>
                <a:lnTo>
                  <a:pt x="14698" y="12605"/>
                </a:lnTo>
                <a:lnTo>
                  <a:pt x="14722" y="12653"/>
                </a:lnTo>
                <a:lnTo>
                  <a:pt x="14746" y="12678"/>
                </a:lnTo>
                <a:lnTo>
                  <a:pt x="14868" y="12726"/>
                </a:lnTo>
                <a:lnTo>
                  <a:pt x="14990" y="12726"/>
                </a:lnTo>
                <a:lnTo>
                  <a:pt x="15111" y="12702"/>
                </a:lnTo>
                <a:lnTo>
                  <a:pt x="15209" y="12629"/>
                </a:lnTo>
                <a:lnTo>
                  <a:pt x="15330" y="12556"/>
                </a:lnTo>
                <a:lnTo>
                  <a:pt x="15428" y="12483"/>
                </a:lnTo>
                <a:lnTo>
                  <a:pt x="15501" y="12386"/>
                </a:lnTo>
                <a:lnTo>
                  <a:pt x="15574" y="12288"/>
                </a:lnTo>
                <a:lnTo>
                  <a:pt x="15598" y="12215"/>
                </a:lnTo>
                <a:lnTo>
                  <a:pt x="15598" y="12142"/>
                </a:lnTo>
                <a:lnTo>
                  <a:pt x="15574" y="12094"/>
                </a:lnTo>
                <a:lnTo>
                  <a:pt x="15525" y="12045"/>
                </a:lnTo>
                <a:lnTo>
                  <a:pt x="15452" y="11996"/>
                </a:lnTo>
                <a:close/>
                <a:moveTo>
                  <a:pt x="14114" y="12605"/>
                </a:moveTo>
                <a:lnTo>
                  <a:pt x="14041" y="12629"/>
                </a:lnTo>
                <a:lnTo>
                  <a:pt x="13968" y="12678"/>
                </a:lnTo>
                <a:lnTo>
                  <a:pt x="13895" y="12726"/>
                </a:lnTo>
                <a:lnTo>
                  <a:pt x="13797" y="12751"/>
                </a:lnTo>
                <a:lnTo>
                  <a:pt x="13700" y="12751"/>
                </a:lnTo>
                <a:lnTo>
                  <a:pt x="13578" y="12775"/>
                </a:lnTo>
                <a:lnTo>
                  <a:pt x="13481" y="12848"/>
                </a:lnTo>
                <a:lnTo>
                  <a:pt x="13432" y="12872"/>
                </a:lnTo>
                <a:lnTo>
                  <a:pt x="13408" y="12921"/>
                </a:lnTo>
                <a:lnTo>
                  <a:pt x="13408" y="12970"/>
                </a:lnTo>
                <a:lnTo>
                  <a:pt x="13432" y="13018"/>
                </a:lnTo>
                <a:lnTo>
                  <a:pt x="13457" y="13091"/>
                </a:lnTo>
                <a:lnTo>
                  <a:pt x="13505" y="13116"/>
                </a:lnTo>
                <a:lnTo>
                  <a:pt x="13603" y="13164"/>
                </a:lnTo>
                <a:lnTo>
                  <a:pt x="13724" y="13189"/>
                </a:lnTo>
                <a:lnTo>
                  <a:pt x="13870" y="13189"/>
                </a:lnTo>
                <a:lnTo>
                  <a:pt x="14016" y="13164"/>
                </a:lnTo>
                <a:lnTo>
                  <a:pt x="14162" y="13091"/>
                </a:lnTo>
                <a:lnTo>
                  <a:pt x="14284" y="12994"/>
                </a:lnTo>
                <a:lnTo>
                  <a:pt x="14333" y="12945"/>
                </a:lnTo>
                <a:lnTo>
                  <a:pt x="14357" y="12872"/>
                </a:lnTo>
                <a:lnTo>
                  <a:pt x="14357" y="12799"/>
                </a:lnTo>
                <a:lnTo>
                  <a:pt x="14357" y="12726"/>
                </a:lnTo>
                <a:lnTo>
                  <a:pt x="14333" y="12678"/>
                </a:lnTo>
                <a:lnTo>
                  <a:pt x="14284" y="12653"/>
                </a:lnTo>
                <a:lnTo>
                  <a:pt x="14235" y="12605"/>
                </a:lnTo>
                <a:close/>
                <a:moveTo>
                  <a:pt x="6668" y="512"/>
                </a:moveTo>
                <a:lnTo>
                  <a:pt x="6887" y="755"/>
                </a:lnTo>
                <a:lnTo>
                  <a:pt x="7130" y="950"/>
                </a:lnTo>
                <a:lnTo>
                  <a:pt x="7398" y="1120"/>
                </a:lnTo>
                <a:lnTo>
                  <a:pt x="7666" y="1290"/>
                </a:lnTo>
                <a:lnTo>
                  <a:pt x="8250" y="1558"/>
                </a:lnTo>
                <a:lnTo>
                  <a:pt x="8834" y="1801"/>
                </a:lnTo>
                <a:lnTo>
                  <a:pt x="9320" y="2020"/>
                </a:lnTo>
                <a:lnTo>
                  <a:pt x="9807" y="2215"/>
                </a:lnTo>
                <a:lnTo>
                  <a:pt x="10780" y="2604"/>
                </a:lnTo>
                <a:lnTo>
                  <a:pt x="11194" y="2799"/>
                </a:lnTo>
                <a:lnTo>
                  <a:pt x="11559" y="3018"/>
                </a:lnTo>
                <a:lnTo>
                  <a:pt x="11729" y="3115"/>
                </a:lnTo>
                <a:lnTo>
                  <a:pt x="11924" y="3188"/>
                </a:lnTo>
                <a:lnTo>
                  <a:pt x="12094" y="3261"/>
                </a:lnTo>
                <a:lnTo>
                  <a:pt x="12240" y="3358"/>
                </a:lnTo>
                <a:lnTo>
                  <a:pt x="12264" y="3407"/>
                </a:lnTo>
                <a:lnTo>
                  <a:pt x="12313" y="3456"/>
                </a:lnTo>
                <a:lnTo>
                  <a:pt x="12410" y="3480"/>
                </a:lnTo>
                <a:lnTo>
                  <a:pt x="12435" y="3942"/>
                </a:lnTo>
                <a:lnTo>
                  <a:pt x="11851" y="3650"/>
                </a:lnTo>
                <a:lnTo>
                  <a:pt x="11389" y="3407"/>
                </a:lnTo>
                <a:lnTo>
                  <a:pt x="11170" y="3310"/>
                </a:lnTo>
                <a:lnTo>
                  <a:pt x="10926" y="3237"/>
                </a:lnTo>
                <a:lnTo>
                  <a:pt x="10878" y="3237"/>
                </a:lnTo>
                <a:lnTo>
                  <a:pt x="10853" y="3261"/>
                </a:lnTo>
                <a:lnTo>
                  <a:pt x="10853" y="3285"/>
                </a:lnTo>
                <a:lnTo>
                  <a:pt x="10853" y="3310"/>
                </a:lnTo>
                <a:lnTo>
                  <a:pt x="11024" y="3480"/>
                </a:lnTo>
                <a:lnTo>
                  <a:pt x="11218" y="3626"/>
                </a:lnTo>
                <a:lnTo>
                  <a:pt x="11608" y="3869"/>
                </a:lnTo>
                <a:lnTo>
                  <a:pt x="12045" y="4113"/>
                </a:lnTo>
                <a:lnTo>
                  <a:pt x="12459" y="4307"/>
                </a:lnTo>
                <a:lnTo>
                  <a:pt x="12483" y="4818"/>
                </a:lnTo>
                <a:lnTo>
                  <a:pt x="12337" y="4770"/>
                </a:lnTo>
                <a:lnTo>
                  <a:pt x="12216" y="4721"/>
                </a:lnTo>
                <a:lnTo>
                  <a:pt x="12021" y="4672"/>
                </a:lnTo>
                <a:lnTo>
                  <a:pt x="11729" y="4526"/>
                </a:lnTo>
                <a:lnTo>
                  <a:pt x="11413" y="4380"/>
                </a:lnTo>
                <a:lnTo>
                  <a:pt x="11218" y="4259"/>
                </a:lnTo>
                <a:lnTo>
                  <a:pt x="11121" y="4234"/>
                </a:lnTo>
                <a:lnTo>
                  <a:pt x="11024" y="4210"/>
                </a:lnTo>
                <a:lnTo>
                  <a:pt x="10975" y="4210"/>
                </a:lnTo>
                <a:lnTo>
                  <a:pt x="10951" y="4259"/>
                </a:lnTo>
                <a:lnTo>
                  <a:pt x="10951" y="4283"/>
                </a:lnTo>
                <a:lnTo>
                  <a:pt x="10951" y="4332"/>
                </a:lnTo>
                <a:lnTo>
                  <a:pt x="11024" y="4429"/>
                </a:lnTo>
                <a:lnTo>
                  <a:pt x="11121" y="4526"/>
                </a:lnTo>
                <a:lnTo>
                  <a:pt x="11218" y="4599"/>
                </a:lnTo>
                <a:lnTo>
                  <a:pt x="11340" y="4672"/>
                </a:lnTo>
                <a:lnTo>
                  <a:pt x="11608" y="4818"/>
                </a:lnTo>
                <a:lnTo>
                  <a:pt x="11826" y="4916"/>
                </a:lnTo>
                <a:lnTo>
                  <a:pt x="12143" y="5037"/>
                </a:lnTo>
                <a:lnTo>
                  <a:pt x="12313" y="5086"/>
                </a:lnTo>
                <a:lnTo>
                  <a:pt x="12410" y="5086"/>
                </a:lnTo>
                <a:lnTo>
                  <a:pt x="12483" y="5062"/>
                </a:lnTo>
                <a:lnTo>
                  <a:pt x="12483" y="5743"/>
                </a:lnTo>
                <a:lnTo>
                  <a:pt x="12289" y="5621"/>
                </a:lnTo>
                <a:lnTo>
                  <a:pt x="12094" y="5475"/>
                </a:lnTo>
                <a:lnTo>
                  <a:pt x="11608" y="5256"/>
                </a:lnTo>
                <a:lnTo>
                  <a:pt x="11194" y="5110"/>
                </a:lnTo>
                <a:lnTo>
                  <a:pt x="11024" y="5062"/>
                </a:lnTo>
                <a:lnTo>
                  <a:pt x="10926" y="5062"/>
                </a:lnTo>
                <a:lnTo>
                  <a:pt x="10902" y="5086"/>
                </a:lnTo>
                <a:lnTo>
                  <a:pt x="10878" y="5110"/>
                </a:lnTo>
                <a:lnTo>
                  <a:pt x="10951" y="5232"/>
                </a:lnTo>
                <a:lnTo>
                  <a:pt x="11024" y="5305"/>
                </a:lnTo>
                <a:lnTo>
                  <a:pt x="11121" y="5378"/>
                </a:lnTo>
                <a:lnTo>
                  <a:pt x="11267" y="5451"/>
                </a:lnTo>
                <a:lnTo>
                  <a:pt x="11535" y="5548"/>
                </a:lnTo>
                <a:lnTo>
                  <a:pt x="11754" y="5646"/>
                </a:lnTo>
                <a:lnTo>
                  <a:pt x="12094" y="5792"/>
                </a:lnTo>
                <a:lnTo>
                  <a:pt x="12240" y="5889"/>
                </a:lnTo>
                <a:lnTo>
                  <a:pt x="12386" y="6011"/>
                </a:lnTo>
                <a:lnTo>
                  <a:pt x="12483" y="6108"/>
                </a:lnTo>
                <a:lnTo>
                  <a:pt x="12483" y="6254"/>
                </a:lnTo>
                <a:lnTo>
                  <a:pt x="12337" y="6157"/>
                </a:lnTo>
                <a:lnTo>
                  <a:pt x="12191" y="6084"/>
                </a:lnTo>
                <a:lnTo>
                  <a:pt x="11899" y="5938"/>
                </a:lnTo>
                <a:lnTo>
                  <a:pt x="11705" y="5816"/>
                </a:lnTo>
                <a:lnTo>
                  <a:pt x="11510" y="5743"/>
                </a:lnTo>
                <a:lnTo>
                  <a:pt x="11291" y="5670"/>
                </a:lnTo>
                <a:lnTo>
                  <a:pt x="11194" y="5670"/>
                </a:lnTo>
                <a:lnTo>
                  <a:pt x="11097" y="5694"/>
                </a:lnTo>
                <a:lnTo>
                  <a:pt x="11072" y="5694"/>
                </a:lnTo>
                <a:lnTo>
                  <a:pt x="11072" y="5719"/>
                </a:lnTo>
                <a:lnTo>
                  <a:pt x="11145" y="5816"/>
                </a:lnTo>
                <a:lnTo>
                  <a:pt x="11218" y="5889"/>
                </a:lnTo>
                <a:lnTo>
                  <a:pt x="11413" y="6035"/>
                </a:lnTo>
                <a:lnTo>
                  <a:pt x="11826" y="6254"/>
                </a:lnTo>
                <a:lnTo>
                  <a:pt x="12143" y="6449"/>
                </a:lnTo>
                <a:lnTo>
                  <a:pt x="12289" y="6522"/>
                </a:lnTo>
                <a:lnTo>
                  <a:pt x="12459" y="6570"/>
                </a:lnTo>
                <a:lnTo>
                  <a:pt x="12459" y="6838"/>
                </a:lnTo>
                <a:lnTo>
                  <a:pt x="12459" y="6862"/>
                </a:lnTo>
                <a:lnTo>
                  <a:pt x="12337" y="6765"/>
                </a:lnTo>
                <a:lnTo>
                  <a:pt x="12216" y="6668"/>
                </a:lnTo>
                <a:lnTo>
                  <a:pt x="12094" y="6619"/>
                </a:lnTo>
                <a:lnTo>
                  <a:pt x="11924" y="6546"/>
                </a:lnTo>
                <a:lnTo>
                  <a:pt x="11729" y="6473"/>
                </a:lnTo>
                <a:lnTo>
                  <a:pt x="11486" y="6424"/>
                </a:lnTo>
                <a:lnTo>
                  <a:pt x="11267" y="6376"/>
                </a:lnTo>
                <a:lnTo>
                  <a:pt x="11072" y="6303"/>
                </a:lnTo>
                <a:lnTo>
                  <a:pt x="11048" y="6303"/>
                </a:lnTo>
                <a:lnTo>
                  <a:pt x="11048" y="6327"/>
                </a:lnTo>
                <a:lnTo>
                  <a:pt x="11145" y="6449"/>
                </a:lnTo>
                <a:lnTo>
                  <a:pt x="11267" y="6546"/>
                </a:lnTo>
                <a:lnTo>
                  <a:pt x="11389" y="6619"/>
                </a:lnTo>
                <a:lnTo>
                  <a:pt x="11535" y="6692"/>
                </a:lnTo>
                <a:lnTo>
                  <a:pt x="11948" y="6862"/>
                </a:lnTo>
                <a:lnTo>
                  <a:pt x="12143" y="6960"/>
                </a:lnTo>
                <a:lnTo>
                  <a:pt x="12216" y="7033"/>
                </a:lnTo>
                <a:lnTo>
                  <a:pt x="12289" y="7106"/>
                </a:lnTo>
                <a:lnTo>
                  <a:pt x="12362" y="7179"/>
                </a:lnTo>
                <a:lnTo>
                  <a:pt x="12459" y="7179"/>
                </a:lnTo>
                <a:lnTo>
                  <a:pt x="12459" y="7592"/>
                </a:lnTo>
                <a:lnTo>
                  <a:pt x="12264" y="7495"/>
                </a:lnTo>
                <a:lnTo>
                  <a:pt x="12070" y="7422"/>
                </a:lnTo>
                <a:lnTo>
                  <a:pt x="11802" y="7349"/>
                </a:lnTo>
                <a:lnTo>
                  <a:pt x="11389" y="7106"/>
                </a:lnTo>
                <a:lnTo>
                  <a:pt x="11121" y="7008"/>
                </a:lnTo>
                <a:lnTo>
                  <a:pt x="11024" y="6984"/>
                </a:lnTo>
                <a:lnTo>
                  <a:pt x="10999" y="6984"/>
                </a:lnTo>
                <a:lnTo>
                  <a:pt x="10975" y="7008"/>
                </a:lnTo>
                <a:lnTo>
                  <a:pt x="10975" y="7057"/>
                </a:lnTo>
                <a:lnTo>
                  <a:pt x="10975" y="7106"/>
                </a:lnTo>
                <a:lnTo>
                  <a:pt x="10999" y="7227"/>
                </a:lnTo>
                <a:lnTo>
                  <a:pt x="11097" y="7325"/>
                </a:lnTo>
                <a:lnTo>
                  <a:pt x="11194" y="7398"/>
                </a:lnTo>
                <a:lnTo>
                  <a:pt x="11437" y="7544"/>
                </a:lnTo>
                <a:lnTo>
                  <a:pt x="11632" y="7641"/>
                </a:lnTo>
                <a:lnTo>
                  <a:pt x="11997" y="7836"/>
                </a:lnTo>
                <a:lnTo>
                  <a:pt x="12240" y="7909"/>
                </a:lnTo>
                <a:lnTo>
                  <a:pt x="12362" y="7933"/>
                </a:lnTo>
                <a:lnTo>
                  <a:pt x="12459" y="7957"/>
                </a:lnTo>
                <a:lnTo>
                  <a:pt x="12459" y="8298"/>
                </a:lnTo>
                <a:lnTo>
                  <a:pt x="12216" y="8176"/>
                </a:lnTo>
                <a:lnTo>
                  <a:pt x="11972" y="8055"/>
                </a:lnTo>
                <a:lnTo>
                  <a:pt x="11754" y="7909"/>
                </a:lnTo>
                <a:lnTo>
                  <a:pt x="11535" y="7738"/>
                </a:lnTo>
                <a:lnTo>
                  <a:pt x="11413" y="7665"/>
                </a:lnTo>
                <a:lnTo>
                  <a:pt x="11291" y="7617"/>
                </a:lnTo>
                <a:lnTo>
                  <a:pt x="11170" y="7592"/>
                </a:lnTo>
                <a:lnTo>
                  <a:pt x="11048" y="7568"/>
                </a:lnTo>
                <a:lnTo>
                  <a:pt x="11048" y="7592"/>
                </a:lnTo>
                <a:lnTo>
                  <a:pt x="11024" y="7617"/>
                </a:lnTo>
                <a:lnTo>
                  <a:pt x="11072" y="7714"/>
                </a:lnTo>
                <a:lnTo>
                  <a:pt x="11145" y="7836"/>
                </a:lnTo>
                <a:lnTo>
                  <a:pt x="11243" y="7933"/>
                </a:lnTo>
                <a:lnTo>
                  <a:pt x="11364" y="8006"/>
                </a:lnTo>
                <a:lnTo>
                  <a:pt x="11583" y="8176"/>
                </a:lnTo>
                <a:lnTo>
                  <a:pt x="11802" y="8322"/>
                </a:lnTo>
                <a:lnTo>
                  <a:pt x="12118" y="8493"/>
                </a:lnTo>
                <a:lnTo>
                  <a:pt x="12289" y="8590"/>
                </a:lnTo>
                <a:lnTo>
                  <a:pt x="12459" y="8663"/>
                </a:lnTo>
                <a:lnTo>
                  <a:pt x="12483" y="9101"/>
                </a:lnTo>
                <a:lnTo>
                  <a:pt x="12435" y="9028"/>
                </a:lnTo>
                <a:lnTo>
                  <a:pt x="12386" y="8979"/>
                </a:lnTo>
                <a:lnTo>
                  <a:pt x="12216" y="8882"/>
                </a:lnTo>
                <a:lnTo>
                  <a:pt x="11899" y="8736"/>
                </a:lnTo>
                <a:lnTo>
                  <a:pt x="11559" y="8517"/>
                </a:lnTo>
                <a:lnTo>
                  <a:pt x="11364" y="8420"/>
                </a:lnTo>
                <a:lnTo>
                  <a:pt x="11291" y="8395"/>
                </a:lnTo>
                <a:lnTo>
                  <a:pt x="11194" y="8371"/>
                </a:lnTo>
                <a:lnTo>
                  <a:pt x="11170" y="8371"/>
                </a:lnTo>
                <a:lnTo>
                  <a:pt x="11170" y="8395"/>
                </a:lnTo>
                <a:lnTo>
                  <a:pt x="11194" y="8493"/>
                </a:lnTo>
                <a:lnTo>
                  <a:pt x="11218" y="8566"/>
                </a:lnTo>
                <a:lnTo>
                  <a:pt x="11364" y="8712"/>
                </a:lnTo>
                <a:lnTo>
                  <a:pt x="11535" y="8858"/>
                </a:lnTo>
                <a:lnTo>
                  <a:pt x="11681" y="8955"/>
                </a:lnTo>
                <a:lnTo>
                  <a:pt x="11851" y="9052"/>
                </a:lnTo>
                <a:lnTo>
                  <a:pt x="12070" y="9174"/>
                </a:lnTo>
                <a:lnTo>
                  <a:pt x="12167" y="9223"/>
                </a:lnTo>
                <a:lnTo>
                  <a:pt x="12264" y="9247"/>
                </a:lnTo>
                <a:lnTo>
                  <a:pt x="12362" y="9247"/>
                </a:lnTo>
                <a:lnTo>
                  <a:pt x="12459" y="9223"/>
                </a:lnTo>
                <a:lnTo>
                  <a:pt x="12483" y="9198"/>
                </a:lnTo>
                <a:lnTo>
                  <a:pt x="12508" y="10025"/>
                </a:lnTo>
                <a:lnTo>
                  <a:pt x="12386" y="9879"/>
                </a:lnTo>
                <a:lnTo>
                  <a:pt x="12240" y="9758"/>
                </a:lnTo>
                <a:lnTo>
                  <a:pt x="11924" y="9515"/>
                </a:lnTo>
                <a:lnTo>
                  <a:pt x="11608" y="9296"/>
                </a:lnTo>
                <a:lnTo>
                  <a:pt x="11267" y="9101"/>
                </a:lnTo>
                <a:lnTo>
                  <a:pt x="11243" y="9077"/>
                </a:lnTo>
                <a:lnTo>
                  <a:pt x="11218" y="9101"/>
                </a:lnTo>
                <a:lnTo>
                  <a:pt x="11218" y="9125"/>
                </a:lnTo>
                <a:lnTo>
                  <a:pt x="11218" y="9150"/>
                </a:lnTo>
                <a:lnTo>
                  <a:pt x="11340" y="9296"/>
                </a:lnTo>
                <a:lnTo>
                  <a:pt x="11462" y="9466"/>
                </a:lnTo>
                <a:lnTo>
                  <a:pt x="11608" y="9612"/>
                </a:lnTo>
                <a:lnTo>
                  <a:pt x="11754" y="9733"/>
                </a:lnTo>
                <a:lnTo>
                  <a:pt x="11924" y="9855"/>
                </a:lnTo>
                <a:lnTo>
                  <a:pt x="12094" y="9952"/>
                </a:lnTo>
                <a:lnTo>
                  <a:pt x="12289" y="10050"/>
                </a:lnTo>
                <a:lnTo>
                  <a:pt x="12459" y="10098"/>
                </a:lnTo>
                <a:lnTo>
                  <a:pt x="12508" y="10098"/>
                </a:lnTo>
                <a:lnTo>
                  <a:pt x="12508" y="10488"/>
                </a:lnTo>
                <a:lnTo>
                  <a:pt x="12289" y="10317"/>
                </a:lnTo>
                <a:lnTo>
                  <a:pt x="11802" y="10001"/>
                </a:lnTo>
                <a:lnTo>
                  <a:pt x="11608" y="9855"/>
                </a:lnTo>
                <a:lnTo>
                  <a:pt x="11486" y="9782"/>
                </a:lnTo>
                <a:lnTo>
                  <a:pt x="11389" y="9733"/>
                </a:lnTo>
                <a:lnTo>
                  <a:pt x="11364" y="9758"/>
                </a:lnTo>
                <a:lnTo>
                  <a:pt x="11364" y="9855"/>
                </a:lnTo>
                <a:lnTo>
                  <a:pt x="11389" y="9952"/>
                </a:lnTo>
                <a:lnTo>
                  <a:pt x="11437" y="10050"/>
                </a:lnTo>
                <a:lnTo>
                  <a:pt x="11510" y="10147"/>
                </a:lnTo>
                <a:lnTo>
                  <a:pt x="11681" y="10317"/>
                </a:lnTo>
                <a:lnTo>
                  <a:pt x="11851" y="10439"/>
                </a:lnTo>
                <a:lnTo>
                  <a:pt x="12094" y="10585"/>
                </a:lnTo>
                <a:lnTo>
                  <a:pt x="12313" y="10780"/>
                </a:lnTo>
                <a:lnTo>
                  <a:pt x="12410" y="10877"/>
                </a:lnTo>
                <a:lnTo>
                  <a:pt x="12508" y="10999"/>
                </a:lnTo>
                <a:lnTo>
                  <a:pt x="12483" y="11291"/>
                </a:lnTo>
                <a:lnTo>
                  <a:pt x="11875" y="10901"/>
                </a:lnTo>
                <a:lnTo>
                  <a:pt x="11705" y="10780"/>
                </a:lnTo>
                <a:lnTo>
                  <a:pt x="11535" y="10658"/>
                </a:lnTo>
                <a:lnTo>
                  <a:pt x="11462" y="10609"/>
                </a:lnTo>
                <a:lnTo>
                  <a:pt x="11364" y="10585"/>
                </a:lnTo>
                <a:lnTo>
                  <a:pt x="11267" y="10561"/>
                </a:lnTo>
                <a:lnTo>
                  <a:pt x="11145" y="10585"/>
                </a:lnTo>
                <a:lnTo>
                  <a:pt x="11121" y="10609"/>
                </a:lnTo>
                <a:lnTo>
                  <a:pt x="11145" y="10634"/>
                </a:lnTo>
                <a:lnTo>
                  <a:pt x="11291" y="10780"/>
                </a:lnTo>
                <a:lnTo>
                  <a:pt x="11413" y="10926"/>
                </a:lnTo>
                <a:lnTo>
                  <a:pt x="11535" y="11072"/>
                </a:lnTo>
                <a:lnTo>
                  <a:pt x="11705" y="11218"/>
                </a:lnTo>
                <a:lnTo>
                  <a:pt x="12070" y="11485"/>
                </a:lnTo>
                <a:lnTo>
                  <a:pt x="12483" y="11729"/>
                </a:lnTo>
                <a:lnTo>
                  <a:pt x="12459" y="12094"/>
                </a:lnTo>
                <a:lnTo>
                  <a:pt x="12191" y="11923"/>
                </a:lnTo>
                <a:lnTo>
                  <a:pt x="11948" y="11777"/>
                </a:lnTo>
                <a:lnTo>
                  <a:pt x="11559" y="11558"/>
                </a:lnTo>
                <a:lnTo>
                  <a:pt x="11170" y="11388"/>
                </a:lnTo>
                <a:lnTo>
                  <a:pt x="11145" y="11388"/>
                </a:lnTo>
                <a:lnTo>
                  <a:pt x="11145" y="11485"/>
                </a:lnTo>
                <a:lnTo>
                  <a:pt x="11170" y="11558"/>
                </a:lnTo>
                <a:lnTo>
                  <a:pt x="11243" y="11704"/>
                </a:lnTo>
                <a:lnTo>
                  <a:pt x="11364" y="11850"/>
                </a:lnTo>
                <a:lnTo>
                  <a:pt x="11510" y="11948"/>
                </a:lnTo>
                <a:lnTo>
                  <a:pt x="11754" y="12118"/>
                </a:lnTo>
                <a:lnTo>
                  <a:pt x="12021" y="12288"/>
                </a:lnTo>
                <a:lnTo>
                  <a:pt x="12216" y="12434"/>
                </a:lnTo>
                <a:lnTo>
                  <a:pt x="12435" y="12556"/>
                </a:lnTo>
                <a:lnTo>
                  <a:pt x="12435" y="12799"/>
                </a:lnTo>
                <a:lnTo>
                  <a:pt x="12337" y="12824"/>
                </a:lnTo>
                <a:lnTo>
                  <a:pt x="12264" y="12848"/>
                </a:lnTo>
                <a:lnTo>
                  <a:pt x="12143" y="12775"/>
                </a:lnTo>
                <a:lnTo>
                  <a:pt x="11972" y="12629"/>
                </a:lnTo>
                <a:lnTo>
                  <a:pt x="11802" y="12507"/>
                </a:lnTo>
                <a:lnTo>
                  <a:pt x="11632" y="12361"/>
                </a:lnTo>
                <a:lnTo>
                  <a:pt x="11462" y="12240"/>
                </a:lnTo>
                <a:lnTo>
                  <a:pt x="11413" y="12240"/>
                </a:lnTo>
                <a:lnTo>
                  <a:pt x="11413" y="12288"/>
                </a:lnTo>
                <a:lnTo>
                  <a:pt x="11413" y="12361"/>
                </a:lnTo>
                <a:lnTo>
                  <a:pt x="11413" y="12434"/>
                </a:lnTo>
                <a:lnTo>
                  <a:pt x="11486" y="12605"/>
                </a:lnTo>
                <a:lnTo>
                  <a:pt x="11389" y="12605"/>
                </a:lnTo>
                <a:lnTo>
                  <a:pt x="11267" y="12653"/>
                </a:lnTo>
                <a:lnTo>
                  <a:pt x="11243" y="12678"/>
                </a:lnTo>
                <a:lnTo>
                  <a:pt x="11218" y="12726"/>
                </a:lnTo>
                <a:lnTo>
                  <a:pt x="11218" y="12775"/>
                </a:lnTo>
                <a:lnTo>
                  <a:pt x="11218" y="12848"/>
                </a:lnTo>
                <a:lnTo>
                  <a:pt x="11291" y="12921"/>
                </a:lnTo>
                <a:lnTo>
                  <a:pt x="11364" y="12994"/>
                </a:lnTo>
                <a:lnTo>
                  <a:pt x="11486" y="13043"/>
                </a:lnTo>
                <a:lnTo>
                  <a:pt x="11583" y="13091"/>
                </a:lnTo>
                <a:lnTo>
                  <a:pt x="11705" y="13140"/>
                </a:lnTo>
                <a:lnTo>
                  <a:pt x="11802" y="13140"/>
                </a:lnTo>
                <a:lnTo>
                  <a:pt x="11924" y="13116"/>
                </a:lnTo>
                <a:lnTo>
                  <a:pt x="12021" y="13067"/>
                </a:lnTo>
                <a:lnTo>
                  <a:pt x="12240" y="13189"/>
                </a:lnTo>
                <a:lnTo>
                  <a:pt x="12410" y="13335"/>
                </a:lnTo>
                <a:lnTo>
                  <a:pt x="12386" y="13602"/>
                </a:lnTo>
                <a:lnTo>
                  <a:pt x="11802" y="13286"/>
                </a:lnTo>
                <a:lnTo>
                  <a:pt x="11510" y="13140"/>
                </a:lnTo>
                <a:lnTo>
                  <a:pt x="11194" y="13018"/>
                </a:lnTo>
                <a:lnTo>
                  <a:pt x="11170" y="13018"/>
                </a:lnTo>
                <a:lnTo>
                  <a:pt x="11145" y="13116"/>
                </a:lnTo>
                <a:lnTo>
                  <a:pt x="11170" y="13213"/>
                </a:lnTo>
                <a:lnTo>
                  <a:pt x="11218" y="13286"/>
                </a:lnTo>
                <a:lnTo>
                  <a:pt x="11291" y="13359"/>
                </a:lnTo>
                <a:lnTo>
                  <a:pt x="11437" y="13456"/>
                </a:lnTo>
                <a:lnTo>
                  <a:pt x="11608" y="13529"/>
                </a:lnTo>
                <a:lnTo>
                  <a:pt x="11802" y="13651"/>
                </a:lnTo>
                <a:lnTo>
                  <a:pt x="11997" y="13773"/>
                </a:lnTo>
                <a:lnTo>
                  <a:pt x="12191" y="13894"/>
                </a:lnTo>
                <a:lnTo>
                  <a:pt x="12386" y="14016"/>
                </a:lnTo>
                <a:lnTo>
                  <a:pt x="12386" y="14332"/>
                </a:lnTo>
                <a:lnTo>
                  <a:pt x="11851" y="13943"/>
                </a:lnTo>
                <a:lnTo>
                  <a:pt x="11705" y="13846"/>
                </a:lnTo>
                <a:lnTo>
                  <a:pt x="11510" y="13724"/>
                </a:lnTo>
                <a:lnTo>
                  <a:pt x="11413" y="13700"/>
                </a:lnTo>
                <a:lnTo>
                  <a:pt x="11316" y="13675"/>
                </a:lnTo>
                <a:lnTo>
                  <a:pt x="11218" y="13675"/>
                </a:lnTo>
                <a:lnTo>
                  <a:pt x="11121" y="13700"/>
                </a:lnTo>
                <a:lnTo>
                  <a:pt x="11121" y="13724"/>
                </a:lnTo>
                <a:lnTo>
                  <a:pt x="11121" y="13748"/>
                </a:lnTo>
                <a:lnTo>
                  <a:pt x="11145" y="13821"/>
                </a:lnTo>
                <a:lnTo>
                  <a:pt x="11218" y="13919"/>
                </a:lnTo>
                <a:lnTo>
                  <a:pt x="11364" y="14040"/>
                </a:lnTo>
                <a:lnTo>
                  <a:pt x="11729" y="14284"/>
                </a:lnTo>
                <a:lnTo>
                  <a:pt x="12045" y="14551"/>
                </a:lnTo>
                <a:lnTo>
                  <a:pt x="12191" y="14673"/>
                </a:lnTo>
                <a:lnTo>
                  <a:pt x="12386" y="14795"/>
                </a:lnTo>
                <a:lnTo>
                  <a:pt x="12386" y="15281"/>
                </a:lnTo>
                <a:lnTo>
                  <a:pt x="12289" y="15184"/>
                </a:lnTo>
                <a:lnTo>
                  <a:pt x="12167" y="15087"/>
                </a:lnTo>
                <a:lnTo>
                  <a:pt x="12021" y="14916"/>
                </a:lnTo>
                <a:lnTo>
                  <a:pt x="11851" y="14746"/>
                </a:lnTo>
                <a:lnTo>
                  <a:pt x="11656" y="14600"/>
                </a:lnTo>
                <a:lnTo>
                  <a:pt x="11413" y="14503"/>
                </a:lnTo>
                <a:lnTo>
                  <a:pt x="11170" y="14430"/>
                </a:lnTo>
                <a:lnTo>
                  <a:pt x="10926" y="14430"/>
                </a:lnTo>
                <a:lnTo>
                  <a:pt x="10902" y="14454"/>
                </a:lnTo>
                <a:lnTo>
                  <a:pt x="10902" y="14478"/>
                </a:lnTo>
                <a:lnTo>
                  <a:pt x="10975" y="14551"/>
                </a:lnTo>
                <a:lnTo>
                  <a:pt x="11024" y="14600"/>
                </a:lnTo>
                <a:lnTo>
                  <a:pt x="11194" y="14697"/>
                </a:lnTo>
                <a:lnTo>
                  <a:pt x="11462" y="14892"/>
                </a:lnTo>
                <a:lnTo>
                  <a:pt x="11608" y="14989"/>
                </a:lnTo>
                <a:lnTo>
                  <a:pt x="11729" y="15111"/>
                </a:lnTo>
                <a:lnTo>
                  <a:pt x="11875" y="15281"/>
                </a:lnTo>
                <a:lnTo>
                  <a:pt x="12021" y="15452"/>
                </a:lnTo>
                <a:lnTo>
                  <a:pt x="12118" y="15525"/>
                </a:lnTo>
                <a:lnTo>
                  <a:pt x="12191" y="15573"/>
                </a:lnTo>
                <a:lnTo>
                  <a:pt x="12313" y="15622"/>
                </a:lnTo>
                <a:lnTo>
                  <a:pt x="12410" y="15646"/>
                </a:lnTo>
                <a:lnTo>
                  <a:pt x="12435" y="16133"/>
                </a:lnTo>
                <a:lnTo>
                  <a:pt x="12386" y="16133"/>
                </a:lnTo>
                <a:lnTo>
                  <a:pt x="12362" y="16084"/>
                </a:lnTo>
                <a:lnTo>
                  <a:pt x="12240" y="15963"/>
                </a:lnTo>
                <a:lnTo>
                  <a:pt x="12070" y="15841"/>
                </a:lnTo>
                <a:lnTo>
                  <a:pt x="11754" y="15622"/>
                </a:lnTo>
                <a:lnTo>
                  <a:pt x="11413" y="15354"/>
                </a:lnTo>
                <a:lnTo>
                  <a:pt x="11243" y="15233"/>
                </a:lnTo>
                <a:lnTo>
                  <a:pt x="11072" y="15160"/>
                </a:lnTo>
                <a:lnTo>
                  <a:pt x="11048" y="15160"/>
                </a:lnTo>
                <a:lnTo>
                  <a:pt x="11024" y="15184"/>
                </a:lnTo>
                <a:lnTo>
                  <a:pt x="11048" y="15281"/>
                </a:lnTo>
                <a:lnTo>
                  <a:pt x="11072" y="15354"/>
                </a:lnTo>
                <a:lnTo>
                  <a:pt x="11170" y="15500"/>
                </a:lnTo>
                <a:lnTo>
                  <a:pt x="11291" y="15622"/>
                </a:lnTo>
                <a:lnTo>
                  <a:pt x="11437" y="15744"/>
                </a:lnTo>
                <a:lnTo>
                  <a:pt x="11218" y="15646"/>
                </a:lnTo>
                <a:lnTo>
                  <a:pt x="9564" y="14916"/>
                </a:lnTo>
                <a:lnTo>
                  <a:pt x="8055" y="14259"/>
                </a:lnTo>
                <a:lnTo>
                  <a:pt x="7301" y="13894"/>
                </a:lnTo>
                <a:lnTo>
                  <a:pt x="7130" y="13797"/>
                </a:lnTo>
                <a:lnTo>
                  <a:pt x="6863" y="13675"/>
                </a:lnTo>
                <a:lnTo>
                  <a:pt x="6863" y="13602"/>
                </a:lnTo>
                <a:lnTo>
                  <a:pt x="6814" y="12775"/>
                </a:lnTo>
                <a:lnTo>
                  <a:pt x="6765" y="11972"/>
                </a:lnTo>
                <a:lnTo>
                  <a:pt x="6692" y="11145"/>
                </a:lnTo>
                <a:lnTo>
                  <a:pt x="6668" y="10317"/>
                </a:lnTo>
                <a:lnTo>
                  <a:pt x="6668" y="9393"/>
                </a:lnTo>
                <a:lnTo>
                  <a:pt x="6692" y="8493"/>
                </a:lnTo>
                <a:lnTo>
                  <a:pt x="6717" y="7568"/>
                </a:lnTo>
                <a:lnTo>
                  <a:pt x="6717" y="6643"/>
                </a:lnTo>
                <a:lnTo>
                  <a:pt x="6717" y="5889"/>
                </a:lnTo>
                <a:lnTo>
                  <a:pt x="6863" y="5913"/>
                </a:lnTo>
                <a:lnTo>
                  <a:pt x="6936" y="5938"/>
                </a:lnTo>
                <a:lnTo>
                  <a:pt x="7033" y="5962"/>
                </a:lnTo>
                <a:lnTo>
                  <a:pt x="7130" y="5938"/>
                </a:lnTo>
                <a:lnTo>
                  <a:pt x="7228" y="5865"/>
                </a:lnTo>
                <a:lnTo>
                  <a:pt x="7252" y="5816"/>
                </a:lnTo>
                <a:lnTo>
                  <a:pt x="7276" y="5767"/>
                </a:lnTo>
                <a:lnTo>
                  <a:pt x="7276" y="5670"/>
                </a:lnTo>
                <a:lnTo>
                  <a:pt x="7252" y="5573"/>
                </a:lnTo>
                <a:lnTo>
                  <a:pt x="7179" y="5500"/>
                </a:lnTo>
                <a:lnTo>
                  <a:pt x="7082" y="5451"/>
                </a:lnTo>
                <a:lnTo>
                  <a:pt x="7033" y="5427"/>
                </a:lnTo>
                <a:lnTo>
                  <a:pt x="6960" y="5402"/>
                </a:lnTo>
                <a:lnTo>
                  <a:pt x="6887" y="5427"/>
                </a:lnTo>
                <a:lnTo>
                  <a:pt x="6814" y="5451"/>
                </a:lnTo>
                <a:lnTo>
                  <a:pt x="6790" y="5451"/>
                </a:lnTo>
                <a:lnTo>
                  <a:pt x="6692" y="5500"/>
                </a:lnTo>
                <a:lnTo>
                  <a:pt x="6644" y="3018"/>
                </a:lnTo>
                <a:lnTo>
                  <a:pt x="6644" y="1752"/>
                </a:lnTo>
                <a:lnTo>
                  <a:pt x="6668" y="512"/>
                </a:lnTo>
                <a:close/>
                <a:moveTo>
                  <a:pt x="6206" y="585"/>
                </a:moveTo>
                <a:lnTo>
                  <a:pt x="6181" y="852"/>
                </a:lnTo>
                <a:lnTo>
                  <a:pt x="6181" y="1096"/>
                </a:lnTo>
                <a:lnTo>
                  <a:pt x="6181" y="1874"/>
                </a:lnTo>
                <a:lnTo>
                  <a:pt x="6181" y="2653"/>
                </a:lnTo>
                <a:lnTo>
                  <a:pt x="6181" y="3602"/>
                </a:lnTo>
                <a:lnTo>
                  <a:pt x="6181" y="4551"/>
                </a:lnTo>
                <a:lnTo>
                  <a:pt x="6230" y="6449"/>
                </a:lnTo>
                <a:lnTo>
                  <a:pt x="6230" y="7373"/>
                </a:lnTo>
                <a:lnTo>
                  <a:pt x="6206" y="8298"/>
                </a:lnTo>
                <a:lnTo>
                  <a:pt x="6181" y="9198"/>
                </a:lnTo>
                <a:lnTo>
                  <a:pt x="6133" y="10123"/>
                </a:lnTo>
                <a:lnTo>
                  <a:pt x="6157" y="10926"/>
                </a:lnTo>
                <a:lnTo>
                  <a:pt x="6206" y="11729"/>
                </a:lnTo>
                <a:lnTo>
                  <a:pt x="6254" y="12532"/>
                </a:lnTo>
                <a:lnTo>
                  <a:pt x="6279" y="13335"/>
                </a:lnTo>
                <a:lnTo>
                  <a:pt x="6206" y="13359"/>
                </a:lnTo>
                <a:lnTo>
                  <a:pt x="5451" y="13748"/>
                </a:lnTo>
                <a:lnTo>
                  <a:pt x="4721" y="14186"/>
                </a:lnTo>
                <a:lnTo>
                  <a:pt x="3262" y="15087"/>
                </a:lnTo>
                <a:lnTo>
                  <a:pt x="2897" y="15281"/>
                </a:lnTo>
                <a:lnTo>
                  <a:pt x="2532" y="15476"/>
                </a:lnTo>
                <a:lnTo>
                  <a:pt x="2142" y="15671"/>
                </a:lnTo>
                <a:lnTo>
                  <a:pt x="1753" y="15841"/>
                </a:lnTo>
                <a:lnTo>
                  <a:pt x="950" y="16133"/>
                </a:lnTo>
                <a:lnTo>
                  <a:pt x="634" y="16255"/>
                </a:lnTo>
                <a:lnTo>
                  <a:pt x="634" y="16279"/>
                </a:lnTo>
                <a:lnTo>
                  <a:pt x="585" y="15938"/>
                </a:lnTo>
                <a:lnTo>
                  <a:pt x="561" y="15573"/>
                </a:lnTo>
                <a:lnTo>
                  <a:pt x="536" y="15208"/>
                </a:lnTo>
                <a:lnTo>
                  <a:pt x="512" y="14868"/>
                </a:lnTo>
                <a:lnTo>
                  <a:pt x="439" y="14430"/>
                </a:lnTo>
                <a:lnTo>
                  <a:pt x="415" y="13992"/>
                </a:lnTo>
                <a:lnTo>
                  <a:pt x="415" y="13578"/>
                </a:lnTo>
                <a:lnTo>
                  <a:pt x="439" y="13140"/>
                </a:lnTo>
                <a:lnTo>
                  <a:pt x="512" y="11461"/>
                </a:lnTo>
                <a:lnTo>
                  <a:pt x="561" y="10634"/>
                </a:lnTo>
                <a:lnTo>
                  <a:pt x="585" y="9782"/>
                </a:lnTo>
                <a:lnTo>
                  <a:pt x="609" y="8225"/>
                </a:lnTo>
                <a:lnTo>
                  <a:pt x="609" y="6668"/>
                </a:lnTo>
                <a:lnTo>
                  <a:pt x="561" y="5110"/>
                </a:lnTo>
                <a:lnTo>
                  <a:pt x="536" y="4356"/>
                </a:lnTo>
                <a:lnTo>
                  <a:pt x="488" y="3577"/>
                </a:lnTo>
                <a:lnTo>
                  <a:pt x="609" y="3504"/>
                </a:lnTo>
                <a:lnTo>
                  <a:pt x="755" y="3407"/>
                </a:lnTo>
                <a:lnTo>
                  <a:pt x="1145" y="3164"/>
                </a:lnTo>
                <a:lnTo>
                  <a:pt x="1558" y="2920"/>
                </a:lnTo>
                <a:lnTo>
                  <a:pt x="2337" y="2507"/>
                </a:lnTo>
                <a:lnTo>
                  <a:pt x="3116" y="2093"/>
                </a:lnTo>
                <a:lnTo>
                  <a:pt x="3529" y="1850"/>
                </a:lnTo>
                <a:lnTo>
                  <a:pt x="3967" y="1655"/>
                </a:lnTo>
                <a:lnTo>
                  <a:pt x="4405" y="1461"/>
                </a:lnTo>
                <a:lnTo>
                  <a:pt x="4843" y="1290"/>
                </a:lnTo>
                <a:lnTo>
                  <a:pt x="5208" y="1144"/>
                </a:lnTo>
                <a:lnTo>
                  <a:pt x="5549" y="974"/>
                </a:lnTo>
                <a:lnTo>
                  <a:pt x="6206" y="585"/>
                </a:lnTo>
                <a:close/>
                <a:moveTo>
                  <a:pt x="18542" y="804"/>
                </a:moveTo>
                <a:lnTo>
                  <a:pt x="18518" y="1023"/>
                </a:lnTo>
                <a:lnTo>
                  <a:pt x="18518" y="1266"/>
                </a:lnTo>
                <a:lnTo>
                  <a:pt x="18518" y="1752"/>
                </a:lnTo>
                <a:lnTo>
                  <a:pt x="18567" y="2263"/>
                </a:lnTo>
                <a:lnTo>
                  <a:pt x="18567" y="2726"/>
                </a:lnTo>
                <a:lnTo>
                  <a:pt x="18542" y="4648"/>
                </a:lnTo>
                <a:lnTo>
                  <a:pt x="18494" y="6546"/>
                </a:lnTo>
                <a:lnTo>
                  <a:pt x="18469" y="8249"/>
                </a:lnTo>
                <a:lnTo>
                  <a:pt x="18494" y="9952"/>
                </a:lnTo>
                <a:lnTo>
                  <a:pt x="18567" y="13359"/>
                </a:lnTo>
                <a:lnTo>
                  <a:pt x="18542" y="13359"/>
                </a:lnTo>
                <a:lnTo>
                  <a:pt x="18396" y="13505"/>
                </a:lnTo>
                <a:lnTo>
                  <a:pt x="18226" y="13651"/>
                </a:lnTo>
                <a:lnTo>
                  <a:pt x="18031" y="13748"/>
                </a:lnTo>
                <a:lnTo>
                  <a:pt x="17837" y="13846"/>
                </a:lnTo>
                <a:lnTo>
                  <a:pt x="17423" y="14016"/>
                </a:lnTo>
                <a:lnTo>
                  <a:pt x="17009" y="14186"/>
                </a:lnTo>
                <a:lnTo>
                  <a:pt x="16474" y="14454"/>
                </a:lnTo>
                <a:lnTo>
                  <a:pt x="15963" y="14746"/>
                </a:lnTo>
                <a:lnTo>
                  <a:pt x="15452" y="15038"/>
                </a:lnTo>
                <a:lnTo>
                  <a:pt x="14941" y="15330"/>
                </a:lnTo>
                <a:lnTo>
                  <a:pt x="14479" y="15598"/>
                </a:lnTo>
                <a:lnTo>
                  <a:pt x="14016" y="15865"/>
                </a:lnTo>
                <a:lnTo>
                  <a:pt x="13773" y="15987"/>
                </a:lnTo>
                <a:lnTo>
                  <a:pt x="13530" y="16109"/>
                </a:lnTo>
                <a:lnTo>
                  <a:pt x="13286" y="16182"/>
                </a:lnTo>
                <a:lnTo>
                  <a:pt x="13043" y="16255"/>
                </a:lnTo>
                <a:lnTo>
                  <a:pt x="12921" y="16303"/>
                </a:lnTo>
                <a:lnTo>
                  <a:pt x="12921" y="15987"/>
                </a:lnTo>
                <a:lnTo>
                  <a:pt x="12897" y="15671"/>
                </a:lnTo>
                <a:lnTo>
                  <a:pt x="12873" y="15379"/>
                </a:lnTo>
                <a:lnTo>
                  <a:pt x="12848" y="15062"/>
                </a:lnTo>
                <a:lnTo>
                  <a:pt x="12824" y="14770"/>
                </a:lnTo>
                <a:lnTo>
                  <a:pt x="12824" y="14016"/>
                </a:lnTo>
                <a:lnTo>
                  <a:pt x="12848" y="13943"/>
                </a:lnTo>
                <a:lnTo>
                  <a:pt x="12848" y="13894"/>
                </a:lnTo>
                <a:lnTo>
                  <a:pt x="12848" y="13359"/>
                </a:lnTo>
                <a:lnTo>
                  <a:pt x="12946" y="13335"/>
                </a:lnTo>
                <a:lnTo>
                  <a:pt x="13019" y="13310"/>
                </a:lnTo>
                <a:lnTo>
                  <a:pt x="13092" y="13262"/>
                </a:lnTo>
                <a:lnTo>
                  <a:pt x="13140" y="13213"/>
                </a:lnTo>
                <a:lnTo>
                  <a:pt x="13165" y="13116"/>
                </a:lnTo>
                <a:lnTo>
                  <a:pt x="13165" y="13018"/>
                </a:lnTo>
                <a:lnTo>
                  <a:pt x="13116" y="12921"/>
                </a:lnTo>
                <a:lnTo>
                  <a:pt x="13043" y="12872"/>
                </a:lnTo>
                <a:lnTo>
                  <a:pt x="12970" y="12848"/>
                </a:lnTo>
                <a:lnTo>
                  <a:pt x="12873" y="12848"/>
                </a:lnTo>
                <a:lnTo>
                  <a:pt x="12921" y="11826"/>
                </a:lnTo>
                <a:lnTo>
                  <a:pt x="12970" y="10804"/>
                </a:lnTo>
                <a:lnTo>
                  <a:pt x="12970" y="9806"/>
                </a:lnTo>
                <a:lnTo>
                  <a:pt x="12946" y="8809"/>
                </a:lnTo>
                <a:lnTo>
                  <a:pt x="12897" y="7836"/>
                </a:lnTo>
                <a:lnTo>
                  <a:pt x="12897" y="6838"/>
                </a:lnTo>
                <a:lnTo>
                  <a:pt x="12946" y="5986"/>
                </a:lnTo>
                <a:lnTo>
                  <a:pt x="12970" y="5110"/>
                </a:lnTo>
                <a:lnTo>
                  <a:pt x="12970" y="4672"/>
                </a:lnTo>
                <a:lnTo>
                  <a:pt x="12946" y="4234"/>
                </a:lnTo>
                <a:lnTo>
                  <a:pt x="12897" y="3821"/>
                </a:lnTo>
                <a:lnTo>
                  <a:pt x="12800" y="3383"/>
                </a:lnTo>
                <a:lnTo>
                  <a:pt x="13067" y="3285"/>
                </a:lnTo>
                <a:lnTo>
                  <a:pt x="13335" y="3164"/>
                </a:lnTo>
                <a:lnTo>
                  <a:pt x="13603" y="3042"/>
                </a:lnTo>
                <a:lnTo>
                  <a:pt x="13870" y="2920"/>
                </a:lnTo>
                <a:lnTo>
                  <a:pt x="14235" y="2750"/>
                </a:lnTo>
                <a:lnTo>
                  <a:pt x="14600" y="2555"/>
                </a:lnTo>
                <a:lnTo>
                  <a:pt x="15306" y="2142"/>
                </a:lnTo>
                <a:lnTo>
                  <a:pt x="15963" y="1752"/>
                </a:lnTo>
                <a:lnTo>
                  <a:pt x="16304" y="1558"/>
                </a:lnTo>
                <a:lnTo>
                  <a:pt x="16644" y="1388"/>
                </a:lnTo>
                <a:lnTo>
                  <a:pt x="17009" y="1242"/>
                </a:lnTo>
                <a:lnTo>
                  <a:pt x="17350" y="1096"/>
                </a:lnTo>
                <a:lnTo>
                  <a:pt x="17715" y="974"/>
                </a:lnTo>
                <a:lnTo>
                  <a:pt x="18104" y="877"/>
                </a:lnTo>
                <a:lnTo>
                  <a:pt x="18153" y="877"/>
                </a:lnTo>
                <a:lnTo>
                  <a:pt x="18202" y="828"/>
                </a:lnTo>
                <a:lnTo>
                  <a:pt x="18372" y="828"/>
                </a:lnTo>
                <a:lnTo>
                  <a:pt x="18542" y="804"/>
                </a:lnTo>
                <a:close/>
                <a:moveTo>
                  <a:pt x="6279" y="1"/>
                </a:moveTo>
                <a:lnTo>
                  <a:pt x="6206" y="25"/>
                </a:lnTo>
                <a:lnTo>
                  <a:pt x="5403" y="487"/>
                </a:lnTo>
                <a:lnTo>
                  <a:pt x="4989" y="682"/>
                </a:lnTo>
                <a:lnTo>
                  <a:pt x="4551" y="852"/>
                </a:lnTo>
                <a:lnTo>
                  <a:pt x="4113" y="1023"/>
                </a:lnTo>
                <a:lnTo>
                  <a:pt x="3700" y="1217"/>
                </a:lnTo>
                <a:lnTo>
                  <a:pt x="3286" y="1436"/>
                </a:lnTo>
                <a:lnTo>
                  <a:pt x="2872" y="1679"/>
                </a:lnTo>
                <a:lnTo>
                  <a:pt x="2021" y="2117"/>
                </a:lnTo>
                <a:lnTo>
                  <a:pt x="1607" y="2361"/>
                </a:lnTo>
                <a:lnTo>
                  <a:pt x="1193" y="2604"/>
                </a:lnTo>
                <a:lnTo>
                  <a:pt x="974" y="2726"/>
                </a:lnTo>
                <a:lnTo>
                  <a:pt x="731" y="2896"/>
                </a:lnTo>
                <a:lnTo>
                  <a:pt x="488" y="3066"/>
                </a:lnTo>
                <a:lnTo>
                  <a:pt x="390" y="3188"/>
                </a:lnTo>
                <a:lnTo>
                  <a:pt x="317" y="3285"/>
                </a:lnTo>
                <a:lnTo>
                  <a:pt x="269" y="3310"/>
                </a:lnTo>
                <a:lnTo>
                  <a:pt x="220" y="3358"/>
                </a:lnTo>
                <a:lnTo>
                  <a:pt x="171" y="3480"/>
                </a:lnTo>
                <a:lnTo>
                  <a:pt x="123" y="3626"/>
                </a:lnTo>
                <a:lnTo>
                  <a:pt x="98" y="3894"/>
                </a:lnTo>
                <a:lnTo>
                  <a:pt x="98" y="4186"/>
                </a:lnTo>
                <a:lnTo>
                  <a:pt x="123" y="4453"/>
                </a:lnTo>
                <a:lnTo>
                  <a:pt x="147" y="5329"/>
                </a:lnTo>
                <a:lnTo>
                  <a:pt x="171" y="6205"/>
                </a:lnTo>
                <a:lnTo>
                  <a:pt x="171" y="8006"/>
                </a:lnTo>
                <a:lnTo>
                  <a:pt x="147" y="9782"/>
                </a:lnTo>
                <a:lnTo>
                  <a:pt x="123" y="10658"/>
                </a:lnTo>
                <a:lnTo>
                  <a:pt x="98" y="11558"/>
                </a:lnTo>
                <a:lnTo>
                  <a:pt x="1" y="13335"/>
                </a:lnTo>
                <a:lnTo>
                  <a:pt x="1" y="13700"/>
                </a:lnTo>
                <a:lnTo>
                  <a:pt x="1" y="14065"/>
                </a:lnTo>
                <a:lnTo>
                  <a:pt x="25" y="14454"/>
                </a:lnTo>
                <a:lnTo>
                  <a:pt x="50" y="14819"/>
                </a:lnTo>
                <a:lnTo>
                  <a:pt x="98" y="15233"/>
                </a:lnTo>
                <a:lnTo>
                  <a:pt x="123" y="15646"/>
                </a:lnTo>
                <a:lnTo>
                  <a:pt x="147" y="16060"/>
                </a:lnTo>
                <a:lnTo>
                  <a:pt x="171" y="16255"/>
                </a:lnTo>
                <a:lnTo>
                  <a:pt x="220" y="16474"/>
                </a:lnTo>
                <a:lnTo>
                  <a:pt x="244" y="16547"/>
                </a:lnTo>
                <a:lnTo>
                  <a:pt x="317" y="16595"/>
                </a:lnTo>
                <a:lnTo>
                  <a:pt x="390" y="16620"/>
                </a:lnTo>
                <a:lnTo>
                  <a:pt x="463" y="16620"/>
                </a:lnTo>
                <a:lnTo>
                  <a:pt x="536" y="16644"/>
                </a:lnTo>
                <a:lnTo>
                  <a:pt x="707" y="16620"/>
                </a:lnTo>
                <a:lnTo>
                  <a:pt x="877" y="16595"/>
                </a:lnTo>
                <a:lnTo>
                  <a:pt x="1218" y="16474"/>
                </a:lnTo>
                <a:lnTo>
                  <a:pt x="1850" y="16230"/>
                </a:lnTo>
                <a:lnTo>
                  <a:pt x="2240" y="16060"/>
                </a:lnTo>
                <a:lnTo>
                  <a:pt x="2605" y="15890"/>
                </a:lnTo>
                <a:lnTo>
                  <a:pt x="2970" y="15719"/>
                </a:lnTo>
                <a:lnTo>
                  <a:pt x="3310" y="15525"/>
                </a:lnTo>
                <a:lnTo>
                  <a:pt x="4064" y="15062"/>
                </a:lnTo>
                <a:lnTo>
                  <a:pt x="4819" y="14624"/>
                </a:lnTo>
                <a:lnTo>
                  <a:pt x="5549" y="14162"/>
                </a:lnTo>
                <a:lnTo>
                  <a:pt x="5938" y="13967"/>
                </a:lnTo>
                <a:lnTo>
                  <a:pt x="6327" y="13748"/>
                </a:lnTo>
                <a:lnTo>
                  <a:pt x="6400" y="13821"/>
                </a:lnTo>
                <a:lnTo>
                  <a:pt x="6473" y="13870"/>
                </a:lnTo>
                <a:lnTo>
                  <a:pt x="6546" y="13894"/>
                </a:lnTo>
                <a:lnTo>
                  <a:pt x="6644" y="13870"/>
                </a:lnTo>
                <a:lnTo>
                  <a:pt x="6741" y="13992"/>
                </a:lnTo>
                <a:lnTo>
                  <a:pt x="6863" y="14089"/>
                </a:lnTo>
                <a:lnTo>
                  <a:pt x="7130" y="14259"/>
                </a:lnTo>
                <a:lnTo>
                  <a:pt x="7422" y="14405"/>
                </a:lnTo>
                <a:lnTo>
                  <a:pt x="7690" y="14551"/>
                </a:lnTo>
                <a:lnTo>
                  <a:pt x="8517" y="14916"/>
                </a:lnTo>
                <a:lnTo>
                  <a:pt x="9345" y="15306"/>
                </a:lnTo>
                <a:lnTo>
                  <a:pt x="10878" y="16011"/>
                </a:lnTo>
                <a:lnTo>
                  <a:pt x="11656" y="16352"/>
                </a:lnTo>
                <a:lnTo>
                  <a:pt x="12435" y="16644"/>
                </a:lnTo>
                <a:lnTo>
                  <a:pt x="12459" y="16668"/>
                </a:lnTo>
                <a:lnTo>
                  <a:pt x="12508" y="16741"/>
                </a:lnTo>
                <a:lnTo>
                  <a:pt x="12581" y="16766"/>
                </a:lnTo>
                <a:lnTo>
                  <a:pt x="12678" y="16766"/>
                </a:lnTo>
                <a:lnTo>
                  <a:pt x="12751" y="16741"/>
                </a:lnTo>
                <a:lnTo>
                  <a:pt x="12800" y="16693"/>
                </a:lnTo>
                <a:lnTo>
                  <a:pt x="12897" y="16717"/>
                </a:lnTo>
                <a:lnTo>
                  <a:pt x="13019" y="16717"/>
                </a:lnTo>
                <a:lnTo>
                  <a:pt x="13286" y="16668"/>
                </a:lnTo>
                <a:lnTo>
                  <a:pt x="13530" y="16595"/>
                </a:lnTo>
                <a:lnTo>
                  <a:pt x="13724" y="16522"/>
                </a:lnTo>
                <a:lnTo>
                  <a:pt x="14211" y="16279"/>
                </a:lnTo>
                <a:lnTo>
                  <a:pt x="14698" y="16036"/>
                </a:lnTo>
                <a:lnTo>
                  <a:pt x="15647" y="15500"/>
                </a:lnTo>
                <a:lnTo>
                  <a:pt x="16596" y="14965"/>
                </a:lnTo>
                <a:lnTo>
                  <a:pt x="17058" y="14697"/>
                </a:lnTo>
                <a:lnTo>
                  <a:pt x="17545" y="14478"/>
                </a:lnTo>
                <a:lnTo>
                  <a:pt x="17885" y="14332"/>
                </a:lnTo>
                <a:lnTo>
                  <a:pt x="18226" y="14186"/>
                </a:lnTo>
                <a:lnTo>
                  <a:pt x="18542" y="14016"/>
                </a:lnTo>
                <a:lnTo>
                  <a:pt x="18688" y="13894"/>
                </a:lnTo>
                <a:lnTo>
                  <a:pt x="18834" y="13773"/>
                </a:lnTo>
                <a:lnTo>
                  <a:pt x="18883" y="13748"/>
                </a:lnTo>
                <a:lnTo>
                  <a:pt x="18932" y="13724"/>
                </a:lnTo>
                <a:lnTo>
                  <a:pt x="18980" y="13651"/>
                </a:lnTo>
                <a:lnTo>
                  <a:pt x="18980" y="13578"/>
                </a:lnTo>
                <a:lnTo>
                  <a:pt x="18980" y="12726"/>
                </a:lnTo>
                <a:lnTo>
                  <a:pt x="18956" y="11875"/>
                </a:lnTo>
                <a:lnTo>
                  <a:pt x="18883" y="10171"/>
                </a:lnTo>
                <a:lnTo>
                  <a:pt x="18859" y="9271"/>
                </a:lnTo>
                <a:lnTo>
                  <a:pt x="18859" y="8347"/>
                </a:lnTo>
                <a:lnTo>
                  <a:pt x="18883" y="6546"/>
                </a:lnTo>
                <a:lnTo>
                  <a:pt x="18932" y="4648"/>
                </a:lnTo>
                <a:lnTo>
                  <a:pt x="18956" y="2726"/>
                </a:lnTo>
                <a:lnTo>
                  <a:pt x="18980" y="2215"/>
                </a:lnTo>
                <a:lnTo>
                  <a:pt x="18980" y="1679"/>
                </a:lnTo>
                <a:lnTo>
                  <a:pt x="18932" y="1144"/>
                </a:lnTo>
                <a:lnTo>
                  <a:pt x="18883" y="901"/>
                </a:lnTo>
                <a:lnTo>
                  <a:pt x="18834" y="633"/>
                </a:lnTo>
                <a:lnTo>
                  <a:pt x="18883" y="585"/>
                </a:lnTo>
                <a:lnTo>
                  <a:pt x="18883" y="512"/>
                </a:lnTo>
                <a:lnTo>
                  <a:pt x="18883" y="439"/>
                </a:lnTo>
                <a:lnTo>
                  <a:pt x="18834" y="366"/>
                </a:lnTo>
                <a:lnTo>
                  <a:pt x="18761" y="293"/>
                </a:lnTo>
                <a:lnTo>
                  <a:pt x="18664" y="244"/>
                </a:lnTo>
                <a:lnTo>
                  <a:pt x="18421" y="244"/>
                </a:lnTo>
                <a:lnTo>
                  <a:pt x="18177" y="317"/>
                </a:lnTo>
                <a:lnTo>
                  <a:pt x="17958" y="414"/>
                </a:lnTo>
                <a:lnTo>
                  <a:pt x="17715" y="487"/>
                </a:lnTo>
                <a:lnTo>
                  <a:pt x="17374" y="585"/>
                </a:lnTo>
                <a:lnTo>
                  <a:pt x="17058" y="706"/>
                </a:lnTo>
                <a:lnTo>
                  <a:pt x="16742" y="828"/>
                </a:lnTo>
                <a:lnTo>
                  <a:pt x="16425" y="974"/>
                </a:lnTo>
                <a:lnTo>
                  <a:pt x="15817" y="1290"/>
                </a:lnTo>
                <a:lnTo>
                  <a:pt x="15209" y="1655"/>
                </a:lnTo>
                <a:lnTo>
                  <a:pt x="14479" y="2117"/>
                </a:lnTo>
                <a:lnTo>
                  <a:pt x="14089" y="2312"/>
                </a:lnTo>
                <a:lnTo>
                  <a:pt x="13700" y="2507"/>
                </a:lnTo>
                <a:lnTo>
                  <a:pt x="13432" y="2628"/>
                </a:lnTo>
                <a:lnTo>
                  <a:pt x="13165" y="2750"/>
                </a:lnTo>
                <a:lnTo>
                  <a:pt x="12897" y="2920"/>
                </a:lnTo>
                <a:lnTo>
                  <a:pt x="12654" y="3091"/>
                </a:lnTo>
                <a:lnTo>
                  <a:pt x="12532" y="2969"/>
                </a:lnTo>
                <a:lnTo>
                  <a:pt x="12386" y="2896"/>
                </a:lnTo>
                <a:lnTo>
                  <a:pt x="12070" y="2750"/>
                </a:lnTo>
                <a:lnTo>
                  <a:pt x="11875" y="2653"/>
                </a:lnTo>
                <a:lnTo>
                  <a:pt x="11705" y="2555"/>
                </a:lnTo>
                <a:lnTo>
                  <a:pt x="11316" y="2336"/>
                </a:lnTo>
                <a:lnTo>
                  <a:pt x="11072" y="2190"/>
                </a:lnTo>
                <a:lnTo>
                  <a:pt x="10805" y="2093"/>
                </a:lnTo>
                <a:lnTo>
                  <a:pt x="10294" y="1874"/>
                </a:lnTo>
                <a:lnTo>
                  <a:pt x="9758" y="1679"/>
                </a:lnTo>
                <a:lnTo>
                  <a:pt x="9223" y="1485"/>
                </a:lnTo>
                <a:lnTo>
                  <a:pt x="8298" y="1071"/>
                </a:lnTo>
                <a:lnTo>
                  <a:pt x="7836" y="852"/>
                </a:lnTo>
                <a:lnTo>
                  <a:pt x="7398" y="609"/>
                </a:lnTo>
                <a:lnTo>
                  <a:pt x="7325" y="536"/>
                </a:lnTo>
                <a:lnTo>
                  <a:pt x="7228" y="439"/>
                </a:lnTo>
                <a:lnTo>
                  <a:pt x="7057" y="244"/>
                </a:lnTo>
                <a:lnTo>
                  <a:pt x="6936" y="147"/>
                </a:lnTo>
                <a:lnTo>
                  <a:pt x="6838" y="74"/>
                </a:lnTo>
                <a:lnTo>
                  <a:pt x="6741" y="25"/>
                </a:lnTo>
                <a:lnTo>
                  <a:pt x="6619" y="25"/>
                </a:lnTo>
                <a:lnTo>
                  <a:pt x="6571" y="1"/>
                </a:lnTo>
                <a:lnTo>
                  <a:pt x="6498" y="1"/>
                </a:lnTo>
                <a:lnTo>
                  <a:pt x="6449" y="25"/>
                </a:lnTo>
                <a:lnTo>
                  <a:pt x="6400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8" name="Google Shape;188;p24"/>
          <p:cNvSpPr/>
          <p:nvPr/>
        </p:nvSpPr>
        <p:spPr>
          <a:xfrm>
            <a:off x="1440650" y="2487900"/>
            <a:ext cx="167700" cy="167700"/>
          </a:xfrm>
          <a:prstGeom prst="mathMultiply">
            <a:avLst>
              <a:gd fmla="val 23520" name="adj1"/>
            </a:avLst>
          </a:pr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9" name="Google Shape;189;p24"/>
          <p:cNvSpPr/>
          <p:nvPr/>
        </p:nvSpPr>
        <p:spPr>
          <a:xfrm>
            <a:off x="2923775" y="3953675"/>
            <a:ext cx="167700" cy="167700"/>
          </a:xfrm>
          <a:prstGeom prst="mathMultiply">
            <a:avLst>
              <a:gd fmla="val 23520" name="adj1"/>
            </a:avLst>
          </a:pr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0" name="Google Shape;190;p24"/>
          <p:cNvSpPr/>
          <p:nvPr/>
        </p:nvSpPr>
        <p:spPr>
          <a:xfrm>
            <a:off x="4545750" y="4163925"/>
            <a:ext cx="167700" cy="167700"/>
          </a:xfrm>
          <a:prstGeom prst="mathMultiply">
            <a:avLst>
              <a:gd fmla="val 23520" name="adj1"/>
            </a:avLst>
          </a:pr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1" name="Google Shape;191;p24"/>
          <p:cNvSpPr/>
          <p:nvPr/>
        </p:nvSpPr>
        <p:spPr>
          <a:xfrm>
            <a:off x="3905500" y="2360750"/>
            <a:ext cx="167700" cy="167700"/>
          </a:xfrm>
          <a:prstGeom prst="mathMultiply">
            <a:avLst>
              <a:gd fmla="val 23520" name="adj1"/>
            </a:avLst>
          </a:pr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2" name="Google Shape;192;p24"/>
          <p:cNvSpPr/>
          <p:nvPr/>
        </p:nvSpPr>
        <p:spPr>
          <a:xfrm>
            <a:off x="6453175" y="2767725"/>
            <a:ext cx="167700" cy="167700"/>
          </a:xfrm>
          <a:prstGeom prst="mathMultiply">
            <a:avLst>
              <a:gd fmla="val 23520" name="adj1"/>
            </a:avLst>
          </a:pr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3" name="Google Shape;193;p24"/>
          <p:cNvSpPr/>
          <p:nvPr/>
        </p:nvSpPr>
        <p:spPr>
          <a:xfrm>
            <a:off x="7201500" y="4291325"/>
            <a:ext cx="167700" cy="167700"/>
          </a:xfrm>
          <a:prstGeom prst="mathMultiply">
            <a:avLst>
              <a:gd fmla="val 23520" name="adj1"/>
            </a:avLst>
          </a:pr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4" name="Google Shape;194;p24"/>
          <p:cNvSpPr txBox="1"/>
          <p:nvPr>
            <p:ph idx="12" type="sldNum"/>
          </p:nvPr>
        </p:nvSpPr>
        <p:spPr>
          <a:xfrm>
            <a:off x="4297650" y="4832975"/>
            <a:ext cx="548700" cy="3105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98" name="Shape 19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9" name="Google Shape;199;p25"/>
          <p:cNvSpPr txBox="1"/>
          <p:nvPr>
            <p:ph idx="4294967295" type="ctrTitle"/>
          </p:nvPr>
        </p:nvSpPr>
        <p:spPr>
          <a:xfrm>
            <a:off x="685800" y="1583342"/>
            <a:ext cx="7772400" cy="1159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9600"/>
              <a:t>89,526,124</a:t>
            </a:r>
            <a:endParaRPr sz="9600"/>
          </a:p>
        </p:txBody>
      </p:sp>
      <p:sp>
        <p:nvSpPr>
          <p:cNvPr id="200" name="Google Shape;200;p25"/>
          <p:cNvSpPr txBox="1"/>
          <p:nvPr>
            <p:ph idx="4294967295" type="subTitle"/>
          </p:nvPr>
        </p:nvSpPr>
        <p:spPr>
          <a:xfrm>
            <a:off x="685800" y="3144853"/>
            <a:ext cx="7772400" cy="78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Whoa! That’s a big number, aren’t you proud?</a:t>
            </a:r>
            <a:endParaRPr/>
          </a:p>
        </p:txBody>
      </p:sp>
      <p:sp>
        <p:nvSpPr>
          <p:cNvPr id="201" name="Google Shape;201;p25"/>
          <p:cNvSpPr/>
          <p:nvPr/>
        </p:nvSpPr>
        <p:spPr>
          <a:xfrm rot="231374">
            <a:off x="2662148" y="2994784"/>
            <a:ext cx="3491296" cy="326027"/>
          </a:xfrm>
          <a:custGeom>
            <a:rect b="b" l="l" r="r" t="t"/>
            <a:pathLst>
              <a:path extrusionOk="0" h="8963" w="82170">
                <a:moveTo>
                  <a:pt x="60471" y="1"/>
                </a:moveTo>
                <a:lnTo>
                  <a:pt x="60547" y="39"/>
                </a:lnTo>
                <a:lnTo>
                  <a:pt x="60660" y="1"/>
                </a:lnTo>
                <a:close/>
                <a:moveTo>
                  <a:pt x="63019" y="95"/>
                </a:moveTo>
                <a:lnTo>
                  <a:pt x="62924" y="190"/>
                </a:lnTo>
                <a:lnTo>
                  <a:pt x="63019" y="190"/>
                </a:lnTo>
                <a:lnTo>
                  <a:pt x="63019" y="95"/>
                </a:lnTo>
                <a:close/>
                <a:moveTo>
                  <a:pt x="82075" y="944"/>
                </a:moveTo>
                <a:lnTo>
                  <a:pt x="82075" y="1039"/>
                </a:lnTo>
                <a:lnTo>
                  <a:pt x="81980" y="1133"/>
                </a:lnTo>
                <a:lnTo>
                  <a:pt x="81792" y="1133"/>
                </a:lnTo>
                <a:lnTo>
                  <a:pt x="81697" y="1039"/>
                </a:lnTo>
                <a:lnTo>
                  <a:pt x="81509" y="1227"/>
                </a:lnTo>
                <a:lnTo>
                  <a:pt x="81886" y="1227"/>
                </a:lnTo>
                <a:lnTo>
                  <a:pt x="82169" y="1039"/>
                </a:lnTo>
                <a:lnTo>
                  <a:pt x="82075" y="944"/>
                </a:lnTo>
                <a:close/>
                <a:moveTo>
                  <a:pt x="44151" y="1510"/>
                </a:moveTo>
                <a:lnTo>
                  <a:pt x="43962" y="1605"/>
                </a:lnTo>
                <a:lnTo>
                  <a:pt x="44245" y="1605"/>
                </a:lnTo>
                <a:lnTo>
                  <a:pt x="44151" y="1510"/>
                </a:lnTo>
                <a:close/>
                <a:moveTo>
                  <a:pt x="43019" y="1699"/>
                </a:moveTo>
                <a:lnTo>
                  <a:pt x="42830" y="1793"/>
                </a:lnTo>
                <a:lnTo>
                  <a:pt x="42956" y="1762"/>
                </a:lnTo>
                <a:lnTo>
                  <a:pt x="43019" y="1699"/>
                </a:lnTo>
                <a:close/>
                <a:moveTo>
                  <a:pt x="13585" y="5472"/>
                </a:moveTo>
                <a:lnTo>
                  <a:pt x="13585" y="5504"/>
                </a:lnTo>
                <a:lnTo>
                  <a:pt x="13585" y="5504"/>
                </a:lnTo>
                <a:lnTo>
                  <a:pt x="13680" y="5472"/>
                </a:lnTo>
                <a:close/>
                <a:moveTo>
                  <a:pt x="15095" y="6321"/>
                </a:moveTo>
                <a:lnTo>
                  <a:pt x="14812" y="6416"/>
                </a:lnTo>
                <a:lnTo>
                  <a:pt x="14812" y="6321"/>
                </a:lnTo>
                <a:close/>
                <a:moveTo>
                  <a:pt x="60547" y="39"/>
                </a:moveTo>
                <a:lnTo>
                  <a:pt x="60377" y="95"/>
                </a:lnTo>
                <a:lnTo>
                  <a:pt x="60471" y="190"/>
                </a:lnTo>
                <a:lnTo>
                  <a:pt x="60094" y="378"/>
                </a:lnTo>
                <a:lnTo>
                  <a:pt x="59811" y="473"/>
                </a:lnTo>
                <a:lnTo>
                  <a:pt x="59717" y="473"/>
                </a:lnTo>
                <a:lnTo>
                  <a:pt x="59622" y="378"/>
                </a:lnTo>
                <a:lnTo>
                  <a:pt x="59811" y="378"/>
                </a:lnTo>
                <a:lnTo>
                  <a:pt x="59811" y="284"/>
                </a:lnTo>
                <a:lnTo>
                  <a:pt x="59811" y="190"/>
                </a:lnTo>
                <a:lnTo>
                  <a:pt x="58962" y="190"/>
                </a:lnTo>
                <a:lnTo>
                  <a:pt x="58773" y="284"/>
                </a:lnTo>
                <a:lnTo>
                  <a:pt x="58396" y="473"/>
                </a:lnTo>
                <a:lnTo>
                  <a:pt x="58585" y="473"/>
                </a:lnTo>
                <a:lnTo>
                  <a:pt x="58396" y="661"/>
                </a:lnTo>
                <a:lnTo>
                  <a:pt x="58207" y="661"/>
                </a:lnTo>
                <a:lnTo>
                  <a:pt x="58302" y="567"/>
                </a:lnTo>
                <a:lnTo>
                  <a:pt x="58113" y="661"/>
                </a:lnTo>
                <a:lnTo>
                  <a:pt x="57924" y="661"/>
                </a:lnTo>
                <a:lnTo>
                  <a:pt x="57453" y="473"/>
                </a:lnTo>
                <a:lnTo>
                  <a:pt x="56981" y="284"/>
                </a:lnTo>
                <a:lnTo>
                  <a:pt x="56604" y="284"/>
                </a:lnTo>
                <a:lnTo>
                  <a:pt x="56604" y="473"/>
                </a:lnTo>
                <a:lnTo>
                  <a:pt x="56415" y="567"/>
                </a:lnTo>
                <a:lnTo>
                  <a:pt x="57075" y="473"/>
                </a:lnTo>
                <a:lnTo>
                  <a:pt x="56698" y="661"/>
                </a:lnTo>
                <a:lnTo>
                  <a:pt x="57170" y="567"/>
                </a:lnTo>
                <a:lnTo>
                  <a:pt x="57075" y="661"/>
                </a:lnTo>
                <a:lnTo>
                  <a:pt x="57075" y="756"/>
                </a:lnTo>
                <a:lnTo>
                  <a:pt x="56321" y="756"/>
                </a:lnTo>
                <a:lnTo>
                  <a:pt x="56226" y="567"/>
                </a:lnTo>
                <a:lnTo>
                  <a:pt x="56132" y="473"/>
                </a:lnTo>
                <a:lnTo>
                  <a:pt x="55849" y="473"/>
                </a:lnTo>
                <a:lnTo>
                  <a:pt x="55471" y="567"/>
                </a:lnTo>
                <a:lnTo>
                  <a:pt x="55000" y="661"/>
                </a:lnTo>
                <a:lnTo>
                  <a:pt x="55094" y="661"/>
                </a:lnTo>
                <a:lnTo>
                  <a:pt x="53868" y="850"/>
                </a:lnTo>
                <a:lnTo>
                  <a:pt x="52830" y="1039"/>
                </a:lnTo>
                <a:lnTo>
                  <a:pt x="52830" y="1039"/>
                </a:lnTo>
                <a:lnTo>
                  <a:pt x="52924" y="850"/>
                </a:lnTo>
                <a:lnTo>
                  <a:pt x="53019" y="756"/>
                </a:lnTo>
                <a:lnTo>
                  <a:pt x="53019" y="756"/>
                </a:lnTo>
                <a:lnTo>
                  <a:pt x="52358" y="944"/>
                </a:lnTo>
                <a:lnTo>
                  <a:pt x="51981" y="1039"/>
                </a:lnTo>
                <a:lnTo>
                  <a:pt x="51887" y="1133"/>
                </a:lnTo>
                <a:lnTo>
                  <a:pt x="51887" y="1227"/>
                </a:lnTo>
                <a:lnTo>
                  <a:pt x="51604" y="1039"/>
                </a:lnTo>
                <a:lnTo>
                  <a:pt x="50755" y="1039"/>
                </a:lnTo>
                <a:lnTo>
                  <a:pt x="50755" y="944"/>
                </a:lnTo>
                <a:lnTo>
                  <a:pt x="50755" y="850"/>
                </a:lnTo>
                <a:lnTo>
                  <a:pt x="50660" y="850"/>
                </a:lnTo>
                <a:lnTo>
                  <a:pt x="50660" y="1039"/>
                </a:lnTo>
                <a:lnTo>
                  <a:pt x="49623" y="1322"/>
                </a:lnTo>
                <a:lnTo>
                  <a:pt x="49151" y="1416"/>
                </a:lnTo>
                <a:lnTo>
                  <a:pt x="48679" y="1416"/>
                </a:lnTo>
                <a:lnTo>
                  <a:pt x="48679" y="1322"/>
                </a:lnTo>
                <a:lnTo>
                  <a:pt x="48773" y="1322"/>
                </a:lnTo>
                <a:lnTo>
                  <a:pt x="48585" y="1133"/>
                </a:lnTo>
                <a:lnTo>
                  <a:pt x="47547" y="1133"/>
                </a:lnTo>
                <a:lnTo>
                  <a:pt x="46981" y="1322"/>
                </a:lnTo>
                <a:lnTo>
                  <a:pt x="46038" y="1699"/>
                </a:lnTo>
                <a:lnTo>
                  <a:pt x="46038" y="1699"/>
                </a:lnTo>
                <a:lnTo>
                  <a:pt x="46132" y="1605"/>
                </a:lnTo>
                <a:lnTo>
                  <a:pt x="46038" y="1510"/>
                </a:lnTo>
                <a:lnTo>
                  <a:pt x="45755" y="1699"/>
                </a:lnTo>
                <a:lnTo>
                  <a:pt x="45660" y="1793"/>
                </a:lnTo>
                <a:lnTo>
                  <a:pt x="45566" y="1793"/>
                </a:lnTo>
                <a:lnTo>
                  <a:pt x="45472" y="1699"/>
                </a:lnTo>
                <a:lnTo>
                  <a:pt x="45472" y="1510"/>
                </a:lnTo>
                <a:lnTo>
                  <a:pt x="45755" y="1510"/>
                </a:lnTo>
                <a:lnTo>
                  <a:pt x="45566" y="1416"/>
                </a:lnTo>
                <a:lnTo>
                  <a:pt x="45189" y="1416"/>
                </a:lnTo>
                <a:lnTo>
                  <a:pt x="44245" y="1605"/>
                </a:lnTo>
                <a:lnTo>
                  <a:pt x="42736" y="2076"/>
                </a:lnTo>
                <a:lnTo>
                  <a:pt x="42736" y="2076"/>
                </a:lnTo>
                <a:lnTo>
                  <a:pt x="43113" y="1793"/>
                </a:lnTo>
                <a:lnTo>
                  <a:pt x="43491" y="1605"/>
                </a:lnTo>
                <a:lnTo>
                  <a:pt x="43208" y="1699"/>
                </a:lnTo>
                <a:lnTo>
                  <a:pt x="42956" y="1762"/>
                </a:lnTo>
                <a:lnTo>
                  <a:pt x="42924" y="1793"/>
                </a:lnTo>
                <a:lnTo>
                  <a:pt x="42453" y="1982"/>
                </a:lnTo>
                <a:lnTo>
                  <a:pt x="42075" y="1982"/>
                </a:lnTo>
                <a:lnTo>
                  <a:pt x="41981" y="1888"/>
                </a:lnTo>
                <a:lnTo>
                  <a:pt x="40377" y="1888"/>
                </a:lnTo>
                <a:lnTo>
                  <a:pt x="38962" y="1982"/>
                </a:lnTo>
                <a:lnTo>
                  <a:pt x="39057" y="2076"/>
                </a:lnTo>
                <a:lnTo>
                  <a:pt x="38962" y="2171"/>
                </a:lnTo>
                <a:lnTo>
                  <a:pt x="38679" y="2265"/>
                </a:lnTo>
                <a:lnTo>
                  <a:pt x="38774" y="2076"/>
                </a:lnTo>
                <a:lnTo>
                  <a:pt x="38679" y="2076"/>
                </a:lnTo>
                <a:lnTo>
                  <a:pt x="38585" y="2171"/>
                </a:lnTo>
                <a:lnTo>
                  <a:pt x="38491" y="2265"/>
                </a:lnTo>
                <a:lnTo>
                  <a:pt x="38302" y="2171"/>
                </a:lnTo>
                <a:lnTo>
                  <a:pt x="38208" y="1982"/>
                </a:lnTo>
                <a:lnTo>
                  <a:pt x="37453" y="1982"/>
                </a:lnTo>
                <a:lnTo>
                  <a:pt x="37736" y="2171"/>
                </a:lnTo>
                <a:lnTo>
                  <a:pt x="37264" y="2171"/>
                </a:lnTo>
                <a:lnTo>
                  <a:pt x="37076" y="2076"/>
                </a:lnTo>
                <a:lnTo>
                  <a:pt x="36793" y="2171"/>
                </a:lnTo>
                <a:lnTo>
                  <a:pt x="36887" y="1982"/>
                </a:lnTo>
                <a:lnTo>
                  <a:pt x="35943" y="2359"/>
                </a:lnTo>
                <a:lnTo>
                  <a:pt x="34906" y="2548"/>
                </a:lnTo>
                <a:lnTo>
                  <a:pt x="33868" y="2737"/>
                </a:lnTo>
                <a:lnTo>
                  <a:pt x="32925" y="2737"/>
                </a:lnTo>
                <a:lnTo>
                  <a:pt x="33113" y="2642"/>
                </a:lnTo>
                <a:lnTo>
                  <a:pt x="32830" y="2642"/>
                </a:lnTo>
                <a:lnTo>
                  <a:pt x="32547" y="2737"/>
                </a:lnTo>
                <a:lnTo>
                  <a:pt x="32076" y="2925"/>
                </a:lnTo>
                <a:lnTo>
                  <a:pt x="31321" y="2925"/>
                </a:lnTo>
                <a:lnTo>
                  <a:pt x="30472" y="3020"/>
                </a:lnTo>
                <a:lnTo>
                  <a:pt x="29623" y="3114"/>
                </a:lnTo>
                <a:lnTo>
                  <a:pt x="27736" y="3397"/>
                </a:lnTo>
                <a:lnTo>
                  <a:pt x="26698" y="3491"/>
                </a:lnTo>
                <a:lnTo>
                  <a:pt x="26415" y="3586"/>
                </a:lnTo>
                <a:lnTo>
                  <a:pt x="26321" y="3680"/>
                </a:lnTo>
                <a:lnTo>
                  <a:pt x="26132" y="3586"/>
                </a:lnTo>
                <a:lnTo>
                  <a:pt x="25944" y="3491"/>
                </a:lnTo>
                <a:lnTo>
                  <a:pt x="25755" y="3586"/>
                </a:lnTo>
                <a:lnTo>
                  <a:pt x="25661" y="3869"/>
                </a:lnTo>
                <a:lnTo>
                  <a:pt x="25189" y="3774"/>
                </a:lnTo>
                <a:lnTo>
                  <a:pt x="24623" y="3774"/>
                </a:lnTo>
                <a:lnTo>
                  <a:pt x="23491" y="3963"/>
                </a:lnTo>
                <a:lnTo>
                  <a:pt x="22642" y="4057"/>
                </a:lnTo>
                <a:lnTo>
                  <a:pt x="21793" y="4152"/>
                </a:lnTo>
                <a:lnTo>
                  <a:pt x="21887" y="4057"/>
                </a:lnTo>
                <a:lnTo>
                  <a:pt x="21698" y="4152"/>
                </a:lnTo>
                <a:lnTo>
                  <a:pt x="21510" y="4340"/>
                </a:lnTo>
                <a:lnTo>
                  <a:pt x="21415" y="4529"/>
                </a:lnTo>
                <a:lnTo>
                  <a:pt x="21227" y="4623"/>
                </a:lnTo>
                <a:lnTo>
                  <a:pt x="21132" y="4529"/>
                </a:lnTo>
                <a:lnTo>
                  <a:pt x="20944" y="4435"/>
                </a:lnTo>
                <a:lnTo>
                  <a:pt x="20378" y="4340"/>
                </a:lnTo>
                <a:lnTo>
                  <a:pt x="19906" y="4435"/>
                </a:lnTo>
                <a:lnTo>
                  <a:pt x="19529" y="4623"/>
                </a:lnTo>
                <a:lnTo>
                  <a:pt x="19434" y="4529"/>
                </a:lnTo>
                <a:lnTo>
                  <a:pt x="19340" y="4529"/>
                </a:lnTo>
                <a:lnTo>
                  <a:pt x="18868" y="4623"/>
                </a:lnTo>
                <a:lnTo>
                  <a:pt x="17925" y="5001"/>
                </a:lnTo>
                <a:lnTo>
                  <a:pt x="17925" y="4812"/>
                </a:lnTo>
                <a:lnTo>
                  <a:pt x="17736" y="5001"/>
                </a:lnTo>
                <a:lnTo>
                  <a:pt x="17548" y="5095"/>
                </a:lnTo>
                <a:lnTo>
                  <a:pt x="17359" y="5189"/>
                </a:lnTo>
                <a:lnTo>
                  <a:pt x="16887" y="5284"/>
                </a:lnTo>
                <a:lnTo>
                  <a:pt x="16982" y="5189"/>
                </a:lnTo>
                <a:lnTo>
                  <a:pt x="16982" y="5189"/>
                </a:lnTo>
                <a:lnTo>
                  <a:pt x="16321" y="5284"/>
                </a:lnTo>
                <a:lnTo>
                  <a:pt x="15755" y="5472"/>
                </a:lnTo>
                <a:lnTo>
                  <a:pt x="15189" y="5567"/>
                </a:lnTo>
                <a:lnTo>
                  <a:pt x="14623" y="5567"/>
                </a:lnTo>
                <a:lnTo>
                  <a:pt x="15283" y="5472"/>
                </a:lnTo>
                <a:lnTo>
                  <a:pt x="15189" y="5378"/>
                </a:lnTo>
                <a:lnTo>
                  <a:pt x="15095" y="5284"/>
                </a:lnTo>
                <a:lnTo>
                  <a:pt x="15095" y="5189"/>
                </a:lnTo>
                <a:lnTo>
                  <a:pt x="15095" y="5095"/>
                </a:lnTo>
                <a:lnTo>
                  <a:pt x="14906" y="5189"/>
                </a:lnTo>
                <a:lnTo>
                  <a:pt x="14529" y="5284"/>
                </a:lnTo>
                <a:lnTo>
                  <a:pt x="13680" y="5472"/>
                </a:lnTo>
                <a:lnTo>
                  <a:pt x="13680" y="5567"/>
                </a:lnTo>
                <a:lnTo>
                  <a:pt x="13585" y="5567"/>
                </a:lnTo>
                <a:lnTo>
                  <a:pt x="13585" y="5504"/>
                </a:lnTo>
                <a:lnTo>
                  <a:pt x="13585" y="5504"/>
                </a:lnTo>
                <a:lnTo>
                  <a:pt x="13397" y="5567"/>
                </a:lnTo>
                <a:lnTo>
                  <a:pt x="13208" y="5661"/>
                </a:lnTo>
                <a:lnTo>
                  <a:pt x="13302" y="5755"/>
                </a:lnTo>
                <a:lnTo>
                  <a:pt x="13585" y="5661"/>
                </a:lnTo>
                <a:lnTo>
                  <a:pt x="13868" y="5661"/>
                </a:lnTo>
                <a:lnTo>
                  <a:pt x="13585" y="5850"/>
                </a:lnTo>
                <a:lnTo>
                  <a:pt x="13302" y="5850"/>
                </a:lnTo>
                <a:lnTo>
                  <a:pt x="13019" y="5755"/>
                </a:lnTo>
                <a:lnTo>
                  <a:pt x="12736" y="5755"/>
                </a:lnTo>
                <a:lnTo>
                  <a:pt x="11133" y="6227"/>
                </a:lnTo>
                <a:lnTo>
                  <a:pt x="11038" y="6133"/>
                </a:lnTo>
                <a:lnTo>
                  <a:pt x="10472" y="6321"/>
                </a:lnTo>
                <a:lnTo>
                  <a:pt x="10001" y="6416"/>
                </a:lnTo>
                <a:lnTo>
                  <a:pt x="9434" y="6510"/>
                </a:lnTo>
                <a:lnTo>
                  <a:pt x="8680" y="6699"/>
                </a:lnTo>
                <a:lnTo>
                  <a:pt x="7642" y="6888"/>
                </a:lnTo>
                <a:lnTo>
                  <a:pt x="6416" y="7076"/>
                </a:lnTo>
                <a:lnTo>
                  <a:pt x="3963" y="7454"/>
                </a:lnTo>
                <a:lnTo>
                  <a:pt x="1604" y="7831"/>
                </a:lnTo>
                <a:lnTo>
                  <a:pt x="944" y="8020"/>
                </a:lnTo>
                <a:lnTo>
                  <a:pt x="567" y="7925"/>
                </a:lnTo>
                <a:lnTo>
                  <a:pt x="284" y="7831"/>
                </a:lnTo>
                <a:lnTo>
                  <a:pt x="189" y="7831"/>
                </a:lnTo>
                <a:lnTo>
                  <a:pt x="189" y="7925"/>
                </a:lnTo>
                <a:lnTo>
                  <a:pt x="189" y="8208"/>
                </a:lnTo>
                <a:lnTo>
                  <a:pt x="1" y="8397"/>
                </a:lnTo>
                <a:lnTo>
                  <a:pt x="1" y="8586"/>
                </a:lnTo>
                <a:lnTo>
                  <a:pt x="1" y="8680"/>
                </a:lnTo>
                <a:lnTo>
                  <a:pt x="95" y="8774"/>
                </a:lnTo>
                <a:lnTo>
                  <a:pt x="472" y="8869"/>
                </a:lnTo>
                <a:lnTo>
                  <a:pt x="755" y="8869"/>
                </a:lnTo>
                <a:lnTo>
                  <a:pt x="567" y="8963"/>
                </a:lnTo>
                <a:lnTo>
                  <a:pt x="755" y="8963"/>
                </a:lnTo>
                <a:lnTo>
                  <a:pt x="1038" y="8869"/>
                </a:lnTo>
                <a:lnTo>
                  <a:pt x="1416" y="8586"/>
                </a:lnTo>
                <a:lnTo>
                  <a:pt x="1416" y="8774"/>
                </a:lnTo>
                <a:lnTo>
                  <a:pt x="1510" y="8869"/>
                </a:lnTo>
                <a:lnTo>
                  <a:pt x="1699" y="8774"/>
                </a:lnTo>
                <a:lnTo>
                  <a:pt x="1793" y="8774"/>
                </a:lnTo>
                <a:lnTo>
                  <a:pt x="2265" y="8586"/>
                </a:lnTo>
                <a:lnTo>
                  <a:pt x="2642" y="8491"/>
                </a:lnTo>
                <a:lnTo>
                  <a:pt x="3397" y="8491"/>
                </a:lnTo>
                <a:lnTo>
                  <a:pt x="4152" y="8397"/>
                </a:lnTo>
                <a:lnTo>
                  <a:pt x="4623" y="8397"/>
                </a:lnTo>
                <a:lnTo>
                  <a:pt x="5001" y="8114"/>
                </a:lnTo>
                <a:lnTo>
                  <a:pt x="5001" y="8208"/>
                </a:lnTo>
                <a:lnTo>
                  <a:pt x="5284" y="8114"/>
                </a:lnTo>
                <a:lnTo>
                  <a:pt x="5850" y="7831"/>
                </a:lnTo>
                <a:lnTo>
                  <a:pt x="5944" y="7925"/>
                </a:lnTo>
                <a:lnTo>
                  <a:pt x="5850" y="8020"/>
                </a:lnTo>
                <a:lnTo>
                  <a:pt x="5850" y="8114"/>
                </a:lnTo>
                <a:lnTo>
                  <a:pt x="5944" y="8020"/>
                </a:lnTo>
                <a:lnTo>
                  <a:pt x="6416" y="7925"/>
                </a:lnTo>
                <a:lnTo>
                  <a:pt x="7170" y="7925"/>
                </a:lnTo>
                <a:lnTo>
                  <a:pt x="7170" y="8020"/>
                </a:lnTo>
                <a:lnTo>
                  <a:pt x="7076" y="8114"/>
                </a:lnTo>
                <a:lnTo>
                  <a:pt x="7265" y="8020"/>
                </a:lnTo>
                <a:lnTo>
                  <a:pt x="7359" y="7925"/>
                </a:lnTo>
                <a:lnTo>
                  <a:pt x="7359" y="7831"/>
                </a:lnTo>
                <a:lnTo>
                  <a:pt x="7548" y="8020"/>
                </a:lnTo>
                <a:lnTo>
                  <a:pt x="8397" y="7642"/>
                </a:lnTo>
                <a:lnTo>
                  <a:pt x="8963" y="7454"/>
                </a:lnTo>
                <a:lnTo>
                  <a:pt x="9151" y="7359"/>
                </a:lnTo>
                <a:lnTo>
                  <a:pt x="9246" y="7359"/>
                </a:lnTo>
                <a:lnTo>
                  <a:pt x="9151" y="7171"/>
                </a:lnTo>
                <a:lnTo>
                  <a:pt x="9246" y="7076"/>
                </a:lnTo>
                <a:lnTo>
                  <a:pt x="9340" y="7076"/>
                </a:lnTo>
                <a:lnTo>
                  <a:pt x="9340" y="7171"/>
                </a:lnTo>
                <a:lnTo>
                  <a:pt x="9434" y="7076"/>
                </a:lnTo>
                <a:lnTo>
                  <a:pt x="9529" y="7171"/>
                </a:lnTo>
                <a:lnTo>
                  <a:pt x="9434" y="7265"/>
                </a:lnTo>
                <a:lnTo>
                  <a:pt x="9340" y="7265"/>
                </a:lnTo>
                <a:lnTo>
                  <a:pt x="9340" y="7359"/>
                </a:lnTo>
                <a:lnTo>
                  <a:pt x="9717" y="7171"/>
                </a:lnTo>
                <a:lnTo>
                  <a:pt x="10095" y="7076"/>
                </a:lnTo>
                <a:lnTo>
                  <a:pt x="10095" y="7171"/>
                </a:lnTo>
                <a:lnTo>
                  <a:pt x="10001" y="7171"/>
                </a:lnTo>
                <a:lnTo>
                  <a:pt x="9906" y="7265"/>
                </a:lnTo>
                <a:lnTo>
                  <a:pt x="9906" y="7359"/>
                </a:lnTo>
                <a:lnTo>
                  <a:pt x="9623" y="7265"/>
                </a:lnTo>
                <a:lnTo>
                  <a:pt x="9717" y="7454"/>
                </a:lnTo>
                <a:lnTo>
                  <a:pt x="10850" y="7076"/>
                </a:lnTo>
                <a:lnTo>
                  <a:pt x="11038" y="7076"/>
                </a:lnTo>
                <a:lnTo>
                  <a:pt x="11133" y="7171"/>
                </a:lnTo>
                <a:lnTo>
                  <a:pt x="11321" y="7265"/>
                </a:lnTo>
                <a:lnTo>
                  <a:pt x="11416" y="7265"/>
                </a:lnTo>
                <a:lnTo>
                  <a:pt x="11604" y="7171"/>
                </a:lnTo>
                <a:lnTo>
                  <a:pt x="11793" y="6982"/>
                </a:lnTo>
                <a:lnTo>
                  <a:pt x="11887" y="6888"/>
                </a:lnTo>
                <a:lnTo>
                  <a:pt x="12170" y="6888"/>
                </a:lnTo>
                <a:lnTo>
                  <a:pt x="12076" y="7076"/>
                </a:lnTo>
                <a:lnTo>
                  <a:pt x="12265" y="7076"/>
                </a:lnTo>
                <a:lnTo>
                  <a:pt x="12359" y="6888"/>
                </a:lnTo>
                <a:lnTo>
                  <a:pt x="12548" y="6793"/>
                </a:lnTo>
                <a:lnTo>
                  <a:pt x="12736" y="6793"/>
                </a:lnTo>
                <a:lnTo>
                  <a:pt x="12453" y="6982"/>
                </a:lnTo>
                <a:lnTo>
                  <a:pt x="12925" y="6982"/>
                </a:lnTo>
                <a:lnTo>
                  <a:pt x="13491" y="6888"/>
                </a:lnTo>
                <a:lnTo>
                  <a:pt x="14434" y="6605"/>
                </a:lnTo>
                <a:lnTo>
                  <a:pt x="15849" y="6510"/>
                </a:lnTo>
                <a:lnTo>
                  <a:pt x="16510" y="6416"/>
                </a:lnTo>
                <a:lnTo>
                  <a:pt x="16982" y="6227"/>
                </a:lnTo>
                <a:lnTo>
                  <a:pt x="17831" y="6038"/>
                </a:lnTo>
                <a:lnTo>
                  <a:pt x="18680" y="6038"/>
                </a:lnTo>
                <a:lnTo>
                  <a:pt x="19057" y="5850"/>
                </a:lnTo>
                <a:lnTo>
                  <a:pt x="19340" y="5755"/>
                </a:lnTo>
                <a:lnTo>
                  <a:pt x="20472" y="5661"/>
                </a:lnTo>
                <a:lnTo>
                  <a:pt x="21604" y="5567"/>
                </a:lnTo>
                <a:lnTo>
                  <a:pt x="22736" y="5378"/>
                </a:lnTo>
                <a:lnTo>
                  <a:pt x="23774" y="5095"/>
                </a:lnTo>
                <a:lnTo>
                  <a:pt x="23774" y="5284"/>
                </a:lnTo>
                <a:lnTo>
                  <a:pt x="24151" y="5189"/>
                </a:lnTo>
                <a:lnTo>
                  <a:pt x="24246" y="5189"/>
                </a:lnTo>
                <a:lnTo>
                  <a:pt x="24246" y="5095"/>
                </a:lnTo>
                <a:lnTo>
                  <a:pt x="24623" y="5001"/>
                </a:lnTo>
                <a:lnTo>
                  <a:pt x="25000" y="5095"/>
                </a:lnTo>
                <a:lnTo>
                  <a:pt x="25378" y="5095"/>
                </a:lnTo>
                <a:lnTo>
                  <a:pt x="25755" y="4906"/>
                </a:lnTo>
                <a:lnTo>
                  <a:pt x="25755" y="5095"/>
                </a:lnTo>
                <a:lnTo>
                  <a:pt x="25849" y="5001"/>
                </a:lnTo>
                <a:lnTo>
                  <a:pt x="26132" y="4906"/>
                </a:lnTo>
                <a:lnTo>
                  <a:pt x="27264" y="4906"/>
                </a:lnTo>
                <a:lnTo>
                  <a:pt x="28491" y="4718"/>
                </a:lnTo>
                <a:lnTo>
                  <a:pt x="28302" y="4529"/>
                </a:lnTo>
                <a:lnTo>
                  <a:pt x="28491" y="4435"/>
                </a:lnTo>
                <a:lnTo>
                  <a:pt x="28585" y="4340"/>
                </a:lnTo>
                <a:lnTo>
                  <a:pt x="28774" y="4529"/>
                </a:lnTo>
                <a:lnTo>
                  <a:pt x="28679" y="4623"/>
                </a:lnTo>
                <a:lnTo>
                  <a:pt x="29717" y="4623"/>
                </a:lnTo>
                <a:lnTo>
                  <a:pt x="30189" y="4529"/>
                </a:lnTo>
                <a:lnTo>
                  <a:pt x="31510" y="4246"/>
                </a:lnTo>
                <a:lnTo>
                  <a:pt x="32076" y="4057"/>
                </a:lnTo>
                <a:lnTo>
                  <a:pt x="32547" y="3869"/>
                </a:lnTo>
                <a:lnTo>
                  <a:pt x="32642" y="3963"/>
                </a:lnTo>
                <a:lnTo>
                  <a:pt x="32830" y="4057"/>
                </a:lnTo>
                <a:lnTo>
                  <a:pt x="33019" y="4057"/>
                </a:lnTo>
                <a:lnTo>
                  <a:pt x="33679" y="3869"/>
                </a:lnTo>
                <a:lnTo>
                  <a:pt x="33962" y="3586"/>
                </a:lnTo>
                <a:lnTo>
                  <a:pt x="34623" y="3586"/>
                </a:lnTo>
                <a:lnTo>
                  <a:pt x="35660" y="3491"/>
                </a:lnTo>
                <a:lnTo>
                  <a:pt x="37170" y="3586"/>
                </a:lnTo>
                <a:lnTo>
                  <a:pt x="37547" y="3397"/>
                </a:lnTo>
                <a:lnTo>
                  <a:pt x="38019" y="3303"/>
                </a:lnTo>
                <a:lnTo>
                  <a:pt x="39151" y="3208"/>
                </a:lnTo>
                <a:lnTo>
                  <a:pt x="41038" y="3208"/>
                </a:lnTo>
                <a:lnTo>
                  <a:pt x="41038" y="3114"/>
                </a:lnTo>
                <a:lnTo>
                  <a:pt x="41226" y="3020"/>
                </a:lnTo>
                <a:lnTo>
                  <a:pt x="41981" y="2925"/>
                </a:lnTo>
                <a:lnTo>
                  <a:pt x="44811" y="2925"/>
                </a:lnTo>
                <a:lnTo>
                  <a:pt x="45000" y="2831"/>
                </a:lnTo>
                <a:lnTo>
                  <a:pt x="45189" y="2642"/>
                </a:lnTo>
                <a:lnTo>
                  <a:pt x="45283" y="2548"/>
                </a:lnTo>
                <a:lnTo>
                  <a:pt x="45566" y="2548"/>
                </a:lnTo>
                <a:lnTo>
                  <a:pt x="45472" y="2737"/>
                </a:lnTo>
                <a:lnTo>
                  <a:pt x="45472" y="2737"/>
                </a:lnTo>
                <a:lnTo>
                  <a:pt x="46132" y="2548"/>
                </a:lnTo>
                <a:lnTo>
                  <a:pt x="46887" y="2548"/>
                </a:lnTo>
                <a:lnTo>
                  <a:pt x="47547" y="2454"/>
                </a:lnTo>
                <a:lnTo>
                  <a:pt x="48207" y="2265"/>
                </a:lnTo>
                <a:lnTo>
                  <a:pt x="48302" y="2359"/>
                </a:lnTo>
                <a:lnTo>
                  <a:pt x="49434" y="2359"/>
                </a:lnTo>
                <a:lnTo>
                  <a:pt x="49717" y="2265"/>
                </a:lnTo>
                <a:lnTo>
                  <a:pt x="50094" y="2171"/>
                </a:lnTo>
                <a:lnTo>
                  <a:pt x="50755" y="2076"/>
                </a:lnTo>
                <a:lnTo>
                  <a:pt x="52170" y="1982"/>
                </a:lnTo>
                <a:lnTo>
                  <a:pt x="54056" y="1793"/>
                </a:lnTo>
                <a:lnTo>
                  <a:pt x="56132" y="1510"/>
                </a:lnTo>
                <a:lnTo>
                  <a:pt x="56037" y="1605"/>
                </a:lnTo>
                <a:lnTo>
                  <a:pt x="55943" y="1699"/>
                </a:lnTo>
                <a:lnTo>
                  <a:pt x="55754" y="1699"/>
                </a:lnTo>
                <a:lnTo>
                  <a:pt x="55471" y="1793"/>
                </a:lnTo>
                <a:lnTo>
                  <a:pt x="55377" y="1888"/>
                </a:lnTo>
                <a:lnTo>
                  <a:pt x="56415" y="1605"/>
                </a:lnTo>
                <a:lnTo>
                  <a:pt x="56887" y="1510"/>
                </a:lnTo>
                <a:lnTo>
                  <a:pt x="56981" y="1605"/>
                </a:lnTo>
                <a:lnTo>
                  <a:pt x="56887" y="1699"/>
                </a:lnTo>
                <a:lnTo>
                  <a:pt x="57358" y="1605"/>
                </a:lnTo>
                <a:lnTo>
                  <a:pt x="57736" y="1605"/>
                </a:lnTo>
                <a:lnTo>
                  <a:pt x="58207" y="1510"/>
                </a:lnTo>
                <a:lnTo>
                  <a:pt x="58679" y="1510"/>
                </a:lnTo>
                <a:lnTo>
                  <a:pt x="58773" y="1416"/>
                </a:lnTo>
                <a:lnTo>
                  <a:pt x="58868" y="1322"/>
                </a:lnTo>
                <a:lnTo>
                  <a:pt x="59056" y="1133"/>
                </a:lnTo>
                <a:lnTo>
                  <a:pt x="59151" y="1227"/>
                </a:lnTo>
                <a:lnTo>
                  <a:pt x="59339" y="1227"/>
                </a:lnTo>
                <a:lnTo>
                  <a:pt x="59434" y="1322"/>
                </a:lnTo>
                <a:lnTo>
                  <a:pt x="59339" y="1510"/>
                </a:lnTo>
                <a:lnTo>
                  <a:pt x="59811" y="1416"/>
                </a:lnTo>
                <a:lnTo>
                  <a:pt x="60000" y="1322"/>
                </a:lnTo>
                <a:lnTo>
                  <a:pt x="60094" y="1416"/>
                </a:lnTo>
                <a:lnTo>
                  <a:pt x="60377" y="1322"/>
                </a:lnTo>
                <a:lnTo>
                  <a:pt x="60660" y="1227"/>
                </a:lnTo>
                <a:lnTo>
                  <a:pt x="61320" y="1133"/>
                </a:lnTo>
                <a:lnTo>
                  <a:pt x="61981" y="1227"/>
                </a:lnTo>
                <a:lnTo>
                  <a:pt x="62641" y="1227"/>
                </a:lnTo>
                <a:lnTo>
                  <a:pt x="62547" y="1133"/>
                </a:lnTo>
                <a:lnTo>
                  <a:pt x="63207" y="1039"/>
                </a:lnTo>
                <a:lnTo>
                  <a:pt x="63019" y="1133"/>
                </a:lnTo>
                <a:lnTo>
                  <a:pt x="63585" y="1133"/>
                </a:lnTo>
                <a:lnTo>
                  <a:pt x="63302" y="1039"/>
                </a:lnTo>
                <a:lnTo>
                  <a:pt x="63773" y="850"/>
                </a:lnTo>
                <a:lnTo>
                  <a:pt x="64151" y="756"/>
                </a:lnTo>
                <a:lnTo>
                  <a:pt x="64434" y="850"/>
                </a:lnTo>
                <a:lnTo>
                  <a:pt x="64434" y="1133"/>
                </a:lnTo>
                <a:lnTo>
                  <a:pt x="65283" y="850"/>
                </a:lnTo>
                <a:lnTo>
                  <a:pt x="65283" y="944"/>
                </a:lnTo>
                <a:lnTo>
                  <a:pt x="65471" y="944"/>
                </a:lnTo>
                <a:lnTo>
                  <a:pt x="65566" y="850"/>
                </a:lnTo>
                <a:lnTo>
                  <a:pt x="65754" y="944"/>
                </a:lnTo>
                <a:lnTo>
                  <a:pt x="66132" y="850"/>
                </a:lnTo>
                <a:lnTo>
                  <a:pt x="66981" y="850"/>
                </a:lnTo>
                <a:lnTo>
                  <a:pt x="66981" y="944"/>
                </a:lnTo>
                <a:lnTo>
                  <a:pt x="66886" y="1039"/>
                </a:lnTo>
                <a:lnTo>
                  <a:pt x="66792" y="1039"/>
                </a:lnTo>
                <a:lnTo>
                  <a:pt x="66792" y="1133"/>
                </a:lnTo>
                <a:lnTo>
                  <a:pt x="67641" y="944"/>
                </a:lnTo>
                <a:lnTo>
                  <a:pt x="68113" y="850"/>
                </a:lnTo>
                <a:lnTo>
                  <a:pt x="68584" y="850"/>
                </a:lnTo>
                <a:lnTo>
                  <a:pt x="68773" y="944"/>
                </a:lnTo>
                <a:lnTo>
                  <a:pt x="68962" y="944"/>
                </a:lnTo>
                <a:lnTo>
                  <a:pt x="69150" y="850"/>
                </a:lnTo>
                <a:lnTo>
                  <a:pt x="70849" y="944"/>
                </a:lnTo>
                <a:lnTo>
                  <a:pt x="71509" y="850"/>
                </a:lnTo>
                <a:lnTo>
                  <a:pt x="72169" y="756"/>
                </a:lnTo>
                <a:lnTo>
                  <a:pt x="73207" y="756"/>
                </a:lnTo>
                <a:lnTo>
                  <a:pt x="73584" y="944"/>
                </a:lnTo>
                <a:lnTo>
                  <a:pt x="73962" y="944"/>
                </a:lnTo>
                <a:lnTo>
                  <a:pt x="73773" y="756"/>
                </a:lnTo>
                <a:lnTo>
                  <a:pt x="74056" y="567"/>
                </a:lnTo>
                <a:lnTo>
                  <a:pt x="74150" y="567"/>
                </a:lnTo>
                <a:lnTo>
                  <a:pt x="74150" y="756"/>
                </a:lnTo>
                <a:lnTo>
                  <a:pt x="74339" y="850"/>
                </a:lnTo>
                <a:lnTo>
                  <a:pt x="74433" y="756"/>
                </a:lnTo>
                <a:lnTo>
                  <a:pt x="74716" y="661"/>
                </a:lnTo>
                <a:lnTo>
                  <a:pt x="75188" y="661"/>
                </a:lnTo>
                <a:lnTo>
                  <a:pt x="75188" y="756"/>
                </a:lnTo>
                <a:lnTo>
                  <a:pt x="74999" y="850"/>
                </a:lnTo>
                <a:lnTo>
                  <a:pt x="75377" y="756"/>
                </a:lnTo>
                <a:lnTo>
                  <a:pt x="75754" y="756"/>
                </a:lnTo>
                <a:lnTo>
                  <a:pt x="75471" y="850"/>
                </a:lnTo>
                <a:lnTo>
                  <a:pt x="75565" y="944"/>
                </a:lnTo>
                <a:lnTo>
                  <a:pt x="76226" y="1039"/>
                </a:lnTo>
                <a:lnTo>
                  <a:pt x="76320" y="850"/>
                </a:lnTo>
                <a:lnTo>
                  <a:pt x="76509" y="850"/>
                </a:lnTo>
                <a:lnTo>
                  <a:pt x="76792" y="756"/>
                </a:lnTo>
                <a:lnTo>
                  <a:pt x="77075" y="661"/>
                </a:lnTo>
                <a:lnTo>
                  <a:pt x="76886" y="850"/>
                </a:lnTo>
                <a:lnTo>
                  <a:pt x="76981" y="944"/>
                </a:lnTo>
                <a:lnTo>
                  <a:pt x="77264" y="1039"/>
                </a:lnTo>
                <a:lnTo>
                  <a:pt x="77547" y="1133"/>
                </a:lnTo>
                <a:lnTo>
                  <a:pt x="77924" y="1227"/>
                </a:lnTo>
                <a:lnTo>
                  <a:pt x="78018" y="1133"/>
                </a:lnTo>
                <a:lnTo>
                  <a:pt x="77924" y="1039"/>
                </a:lnTo>
                <a:lnTo>
                  <a:pt x="78207" y="944"/>
                </a:lnTo>
                <a:lnTo>
                  <a:pt x="78490" y="1039"/>
                </a:lnTo>
                <a:lnTo>
                  <a:pt x="78773" y="1039"/>
                </a:lnTo>
                <a:lnTo>
                  <a:pt x="79056" y="1133"/>
                </a:lnTo>
                <a:lnTo>
                  <a:pt x="79716" y="944"/>
                </a:lnTo>
                <a:lnTo>
                  <a:pt x="80282" y="756"/>
                </a:lnTo>
                <a:lnTo>
                  <a:pt x="80282" y="850"/>
                </a:lnTo>
                <a:lnTo>
                  <a:pt x="80188" y="944"/>
                </a:lnTo>
                <a:lnTo>
                  <a:pt x="80848" y="1039"/>
                </a:lnTo>
                <a:lnTo>
                  <a:pt x="81131" y="1039"/>
                </a:lnTo>
                <a:lnTo>
                  <a:pt x="81131" y="1133"/>
                </a:lnTo>
                <a:lnTo>
                  <a:pt x="81037" y="1227"/>
                </a:lnTo>
                <a:lnTo>
                  <a:pt x="81697" y="1039"/>
                </a:lnTo>
                <a:lnTo>
                  <a:pt x="81886" y="944"/>
                </a:lnTo>
                <a:lnTo>
                  <a:pt x="81792" y="850"/>
                </a:lnTo>
                <a:lnTo>
                  <a:pt x="81414" y="850"/>
                </a:lnTo>
                <a:lnTo>
                  <a:pt x="80943" y="944"/>
                </a:lnTo>
                <a:lnTo>
                  <a:pt x="81037" y="756"/>
                </a:lnTo>
                <a:lnTo>
                  <a:pt x="80754" y="944"/>
                </a:lnTo>
                <a:lnTo>
                  <a:pt x="80660" y="756"/>
                </a:lnTo>
                <a:lnTo>
                  <a:pt x="80754" y="661"/>
                </a:lnTo>
                <a:lnTo>
                  <a:pt x="80188" y="661"/>
                </a:lnTo>
                <a:lnTo>
                  <a:pt x="80188" y="567"/>
                </a:lnTo>
                <a:lnTo>
                  <a:pt x="80282" y="567"/>
                </a:lnTo>
                <a:lnTo>
                  <a:pt x="79528" y="473"/>
                </a:lnTo>
                <a:lnTo>
                  <a:pt x="79339" y="567"/>
                </a:lnTo>
                <a:lnTo>
                  <a:pt x="79245" y="567"/>
                </a:lnTo>
                <a:lnTo>
                  <a:pt x="79245" y="661"/>
                </a:lnTo>
                <a:lnTo>
                  <a:pt x="79056" y="850"/>
                </a:lnTo>
                <a:lnTo>
                  <a:pt x="78867" y="378"/>
                </a:lnTo>
                <a:lnTo>
                  <a:pt x="78679" y="473"/>
                </a:lnTo>
                <a:lnTo>
                  <a:pt x="78396" y="567"/>
                </a:lnTo>
                <a:lnTo>
                  <a:pt x="78018" y="661"/>
                </a:lnTo>
                <a:lnTo>
                  <a:pt x="77924" y="661"/>
                </a:lnTo>
                <a:lnTo>
                  <a:pt x="77830" y="567"/>
                </a:lnTo>
                <a:lnTo>
                  <a:pt x="77075" y="567"/>
                </a:lnTo>
                <a:lnTo>
                  <a:pt x="77264" y="473"/>
                </a:lnTo>
                <a:lnTo>
                  <a:pt x="77169" y="284"/>
                </a:lnTo>
                <a:lnTo>
                  <a:pt x="76981" y="378"/>
                </a:lnTo>
                <a:lnTo>
                  <a:pt x="76792" y="473"/>
                </a:lnTo>
                <a:lnTo>
                  <a:pt x="76037" y="473"/>
                </a:lnTo>
                <a:lnTo>
                  <a:pt x="74716" y="190"/>
                </a:lnTo>
                <a:lnTo>
                  <a:pt x="74433" y="378"/>
                </a:lnTo>
                <a:lnTo>
                  <a:pt x="74056" y="378"/>
                </a:lnTo>
                <a:lnTo>
                  <a:pt x="74150" y="190"/>
                </a:lnTo>
                <a:lnTo>
                  <a:pt x="74056" y="190"/>
                </a:lnTo>
                <a:lnTo>
                  <a:pt x="73773" y="284"/>
                </a:lnTo>
                <a:lnTo>
                  <a:pt x="73773" y="95"/>
                </a:lnTo>
                <a:lnTo>
                  <a:pt x="73301" y="190"/>
                </a:lnTo>
                <a:lnTo>
                  <a:pt x="72830" y="190"/>
                </a:lnTo>
                <a:lnTo>
                  <a:pt x="72830" y="378"/>
                </a:lnTo>
                <a:lnTo>
                  <a:pt x="72924" y="473"/>
                </a:lnTo>
                <a:lnTo>
                  <a:pt x="72924" y="567"/>
                </a:lnTo>
                <a:lnTo>
                  <a:pt x="72735" y="661"/>
                </a:lnTo>
                <a:lnTo>
                  <a:pt x="72735" y="567"/>
                </a:lnTo>
                <a:lnTo>
                  <a:pt x="72547" y="473"/>
                </a:lnTo>
                <a:lnTo>
                  <a:pt x="72452" y="378"/>
                </a:lnTo>
                <a:lnTo>
                  <a:pt x="72641" y="284"/>
                </a:lnTo>
                <a:lnTo>
                  <a:pt x="71603" y="284"/>
                </a:lnTo>
                <a:lnTo>
                  <a:pt x="70849" y="190"/>
                </a:lnTo>
                <a:lnTo>
                  <a:pt x="70660" y="284"/>
                </a:lnTo>
                <a:lnTo>
                  <a:pt x="69905" y="473"/>
                </a:lnTo>
                <a:lnTo>
                  <a:pt x="69056" y="473"/>
                </a:lnTo>
                <a:lnTo>
                  <a:pt x="68207" y="378"/>
                </a:lnTo>
                <a:lnTo>
                  <a:pt x="67547" y="284"/>
                </a:lnTo>
                <a:lnTo>
                  <a:pt x="67641" y="190"/>
                </a:lnTo>
                <a:lnTo>
                  <a:pt x="67735" y="190"/>
                </a:lnTo>
                <a:lnTo>
                  <a:pt x="67169" y="95"/>
                </a:lnTo>
                <a:lnTo>
                  <a:pt x="66698" y="95"/>
                </a:lnTo>
                <a:lnTo>
                  <a:pt x="66886" y="190"/>
                </a:lnTo>
                <a:lnTo>
                  <a:pt x="65283" y="190"/>
                </a:lnTo>
                <a:lnTo>
                  <a:pt x="64905" y="95"/>
                </a:lnTo>
                <a:lnTo>
                  <a:pt x="64905" y="190"/>
                </a:lnTo>
                <a:lnTo>
                  <a:pt x="65000" y="190"/>
                </a:lnTo>
                <a:lnTo>
                  <a:pt x="65094" y="284"/>
                </a:lnTo>
                <a:lnTo>
                  <a:pt x="65094" y="378"/>
                </a:lnTo>
                <a:lnTo>
                  <a:pt x="64528" y="284"/>
                </a:lnTo>
                <a:lnTo>
                  <a:pt x="63962" y="190"/>
                </a:lnTo>
                <a:lnTo>
                  <a:pt x="63773" y="284"/>
                </a:lnTo>
                <a:lnTo>
                  <a:pt x="63585" y="473"/>
                </a:lnTo>
                <a:lnTo>
                  <a:pt x="63396" y="567"/>
                </a:lnTo>
                <a:lnTo>
                  <a:pt x="63302" y="567"/>
                </a:lnTo>
                <a:lnTo>
                  <a:pt x="63207" y="473"/>
                </a:lnTo>
                <a:lnTo>
                  <a:pt x="63207" y="284"/>
                </a:lnTo>
                <a:lnTo>
                  <a:pt x="63396" y="284"/>
                </a:lnTo>
                <a:lnTo>
                  <a:pt x="63490" y="190"/>
                </a:lnTo>
                <a:lnTo>
                  <a:pt x="63113" y="190"/>
                </a:lnTo>
                <a:lnTo>
                  <a:pt x="61981" y="284"/>
                </a:lnTo>
                <a:lnTo>
                  <a:pt x="61320" y="284"/>
                </a:lnTo>
                <a:lnTo>
                  <a:pt x="61226" y="190"/>
                </a:lnTo>
                <a:lnTo>
                  <a:pt x="61320" y="95"/>
                </a:lnTo>
                <a:lnTo>
                  <a:pt x="60849" y="190"/>
                </a:lnTo>
                <a:lnTo>
                  <a:pt x="60547" y="39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202" name="Google Shape;202;p25"/>
          <p:cNvGrpSpPr/>
          <p:nvPr/>
        </p:nvGrpSpPr>
        <p:grpSpPr>
          <a:xfrm rot="-8273672">
            <a:off x="7095801" y="1108847"/>
            <a:ext cx="1166676" cy="1032863"/>
            <a:chOff x="1113100" y="2199475"/>
            <a:chExt cx="801900" cy="709925"/>
          </a:xfrm>
        </p:grpSpPr>
        <p:sp>
          <p:nvSpPr>
            <p:cNvPr id="203" name="Google Shape;203;p25"/>
            <p:cNvSpPr/>
            <p:nvPr/>
          </p:nvSpPr>
          <p:spPr>
            <a:xfrm>
              <a:off x="1113100" y="2291450"/>
              <a:ext cx="735850" cy="617950"/>
            </a:xfrm>
            <a:custGeom>
              <a:rect b="b" l="l" r="r" t="t"/>
              <a:pathLst>
                <a:path extrusionOk="0" h="24718" w="29434">
                  <a:moveTo>
                    <a:pt x="26604" y="13869"/>
                  </a:moveTo>
                  <a:lnTo>
                    <a:pt x="26509" y="13963"/>
                  </a:lnTo>
                  <a:lnTo>
                    <a:pt x="26509" y="14057"/>
                  </a:lnTo>
                  <a:lnTo>
                    <a:pt x="26604" y="14246"/>
                  </a:lnTo>
                  <a:lnTo>
                    <a:pt x="26604" y="13869"/>
                  </a:lnTo>
                  <a:close/>
                  <a:moveTo>
                    <a:pt x="7925" y="23397"/>
                  </a:moveTo>
                  <a:lnTo>
                    <a:pt x="8302" y="23491"/>
                  </a:lnTo>
                  <a:lnTo>
                    <a:pt x="8113" y="23491"/>
                  </a:lnTo>
                  <a:lnTo>
                    <a:pt x="7925" y="23397"/>
                  </a:lnTo>
                  <a:close/>
                  <a:moveTo>
                    <a:pt x="28962" y="1"/>
                  </a:moveTo>
                  <a:lnTo>
                    <a:pt x="28962" y="95"/>
                  </a:lnTo>
                  <a:lnTo>
                    <a:pt x="28774" y="284"/>
                  </a:lnTo>
                  <a:lnTo>
                    <a:pt x="28868" y="284"/>
                  </a:lnTo>
                  <a:lnTo>
                    <a:pt x="28868" y="567"/>
                  </a:lnTo>
                  <a:lnTo>
                    <a:pt x="28679" y="567"/>
                  </a:lnTo>
                  <a:lnTo>
                    <a:pt x="28868" y="661"/>
                  </a:lnTo>
                  <a:lnTo>
                    <a:pt x="28679" y="850"/>
                  </a:lnTo>
                  <a:lnTo>
                    <a:pt x="28679" y="1039"/>
                  </a:lnTo>
                  <a:lnTo>
                    <a:pt x="28585" y="1039"/>
                  </a:lnTo>
                  <a:lnTo>
                    <a:pt x="28491" y="1227"/>
                  </a:lnTo>
                  <a:lnTo>
                    <a:pt x="28679" y="1416"/>
                  </a:lnTo>
                  <a:lnTo>
                    <a:pt x="28962" y="1605"/>
                  </a:lnTo>
                  <a:lnTo>
                    <a:pt x="28585" y="1793"/>
                  </a:lnTo>
                  <a:lnTo>
                    <a:pt x="28868" y="1982"/>
                  </a:lnTo>
                  <a:lnTo>
                    <a:pt x="28962" y="2171"/>
                  </a:lnTo>
                  <a:lnTo>
                    <a:pt x="28868" y="2265"/>
                  </a:lnTo>
                  <a:lnTo>
                    <a:pt x="28774" y="2359"/>
                  </a:lnTo>
                  <a:lnTo>
                    <a:pt x="28868" y="2359"/>
                  </a:lnTo>
                  <a:lnTo>
                    <a:pt x="28774" y="2454"/>
                  </a:lnTo>
                  <a:lnTo>
                    <a:pt x="28868" y="2548"/>
                  </a:lnTo>
                  <a:lnTo>
                    <a:pt x="28868" y="2642"/>
                  </a:lnTo>
                  <a:lnTo>
                    <a:pt x="28585" y="2642"/>
                  </a:lnTo>
                  <a:lnTo>
                    <a:pt x="28679" y="2737"/>
                  </a:lnTo>
                  <a:lnTo>
                    <a:pt x="28774" y="2831"/>
                  </a:lnTo>
                  <a:lnTo>
                    <a:pt x="28774" y="3303"/>
                  </a:lnTo>
                  <a:lnTo>
                    <a:pt x="28679" y="3680"/>
                  </a:lnTo>
                  <a:lnTo>
                    <a:pt x="28585" y="3963"/>
                  </a:lnTo>
                  <a:lnTo>
                    <a:pt x="28774" y="4058"/>
                  </a:lnTo>
                  <a:lnTo>
                    <a:pt x="28774" y="4341"/>
                  </a:lnTo>
                  <a:lnTo>
                    <a:pt x="28585" y="4246"/>
                  </a:lnTo>
                  <a:lnTo>
                    <a:pt x="28585" y="4341"/>
                  </a:lnTo>
                  <a:lnTo>
                    <a:pt x="28679" y="4435"/>
                  </a:lnTo>
                  <a:lnTo>
                    <a:pt x="28491" y="4435"/>
                  </a:lnTo>
                  <a:lnTo>
                    <a:pt x="28585" y="4718"/>
                  </a:lnTo>
                  <a:lnTo>
                    <a:pt x="28491" y="5001"/>
                  </a:lnTo>
                  <a:lnTo>
                    <a:pt x="28774" y="4907"/>
                  </a:lnTo>
                  <a:lnTo>
                    <a:pt x="29057" y="5095"/>
                  </a:lnTo>
                  <a:lnTo>
                    <a:pt x="29057" y="5095"/>
                  </a:lnTo>
                  <a:lnTo>
                    <a:pt x="28774" y="5001"/>
                  </a:lnTo>
                  <a:lnTo>
                    <a:pt x="28679" y="5001"/>
                  </a:lnTo>
                  <a:lnTo>
                    <a:pt x="28774" y="5095"/>
                  </a:lnTo>
                  <a:lnTo>
                    <a:pt x="28585" y="5095"/>
                  </a:lnTo>
                  <a:lnTo>
                    <a:pt x="28396" y="5567"/>
                  </a:lnTo>
                  <a:lnTo>
                    <a:pt x="28396" y="5756"/>
                  </a:lnTo>
                  <a:lnTo>
                    <a:pt x="28585" y="6039"/>
                  </a:lnTo>
                  <a:lnTo>
                    <a:pt x="28396" y="6982"/>
                  </a:lnTo>
                  <a:lnTo>
                    <a:pt x="28302" y="7359"/>
                  </a:lnTo>
                  <a:lnTo>
                    <a:pt x="28113" y="7737"/>
                  </a:lnTo>
                  <a:lnTo>
                    <a:pt x="28113" y="7642"/>
                  </a:lnTo>
                  <a:lnTo>
                    <a:pt x="28113" y="7548"/>
                  </a:lnTo>
                  <a:lnTo>
                    <a:pt x="27830" y="8114"/>
                  </a:lnTo>
                  <a:lnTo>
                    <a:pt x="27830" y="8114"/>
                  </a:lnTo>
                  <a:lnTo>
                    <a:pt x="27924" y="8020"/>
                  </a:lnTo>
                  <a:lnTo>
                    <a:pt x="27453" y="8963"/>
                  </a:lnTo>
                  <a:lnTo>
                    <a:pt x="27736" y="8963"/>
                  </a:lnTo>
                  <a:lnTo>
                    <a:pt x="27547" y="9246"/>
                  </a:lnTo>
                  <a:lnTo>
                    <a:pt x="27547" y="9435"/>
                  </a:lnTo>
                  <a:lnTo>
                    <a:pt x="27641" y="9529"/>
                  </a:lnTo>
                  <a:lnTo>
                    <a:pt x="27641" y="9812"/>
                  </a:lnTo>
                  <a:lnTo>
                    <a:pt x="27547" y="9906"/>
                  </a:lnTo>
                  <a:lnTo>
                    <a:pt x="27453" y="9906"/>
                  </a:lnTo>
                  <a:lnTo>
                    <a:pt x="27358" y="9718"/>
                  </a:lnTo>
                  <a:lnTo>
                    <a:pt x="27264" y="9812"/>
                  </a:lnTo>
                  <a:lnTo>
                    <a:pt x="27075" y="9906"/>
                  </a:lnTo>
                  <a:lnTo>
                    <a:pt x="27170" y="10001"/>
                  </a:lnTo>
                  <a:lnTo>
                    <a:pt x="27075" y="10095"/>
                  </a:lnTo>
                  <a:lnTo>
                    <a:pt x="27075" y="10284"/>
                  </a:lnTo>
                  <a:lnTo>
                    <a:pt x="27170" y="10472"/>
                  </a:lnTo>
                  <a:lnTo>
                    <a:pt x="27170" y="10755"/>
                  </a:lnTo>
                  <a:lnTo>
                    <a:pt x="26792" y="10755"/>
                  </a:lnTo>
                  <a:lnTo>
                    <a:pt x="26698" y="10661"/>
                  </a:lnTo>
                  <a:lnTo>
                    <a:pt x="26698" y="10850"/>
                  </a:lnTo>
                  <a:lnTo>
                    <a:pt x="26604" y="10944"/>
                  </a:lnTo>
                  <a:lnTo>
                    <a:pt x="26415" y="10944"/>
                  </a:lnTo>
                  <a:lnTo>
                    <a:pt x="26415" y="11038"/>
                  </a:lnTo>
                  <a:lnTo>
                    <a:pt x="26509" y="11038"/>
                  </a:lnTo>
                  <a:lnTo>
                    <a:pt x="26604" y="11133"/>
                  </a:lnTo>
                  <a:lnTo>
                    <a:pt x="26604" y="11321"/>
                  </a:lnTo>
                  <a:lnTo>
                    <a:pt x="26604" y="11510"/>
                  </a:lnTo>
                  <a:lnTo>
                    <a:pt x="26509" y="11510"/>
                  </a:lnTo>
                  <a:lnTo>
                    <a:pt x="26509" y="11416"/>
                  </a:lnTo>
                  <a:lnTo>
                    <a:pt x="26415" y="11416"/>
                  </a:lnTo>
                  <a:lnTo>
                    <a:pt x="26415" y="11321"/>
                  </a:lnTo>
                  <a:lnTo>
                    <a:pt x="26321" y="11793"/>
                  </a:lnTo>
                  <a:lnTo>
                    <a:pt x="26226" y="11699"/>
                  </a:lnTo>
                  <a:lnTo>
                    <a:pt x="26132" y="11793"/>
                  </a:lnTo>
                  <a:lnTo>
                    <a:pt x="26226" y="11793"/>
                  </a:lnTo>
                  <a:lnTo>
                    <a:pt x="26321" y="12076"/>
                  </a:lnTo>
                  <a:lnTo>
                    <a:pt x="26415" y="12359"/>
                  </a:lnTo>
                  <a:lnTo>
                    <a:pt x="26038" y="12548"/>
                  </a:lnTo>
                  <a:lnTo>
                    <a:pt x="25755" y="12737"/>
                  </a:lnTo>
                  <a:lnTo>
                    <a:pt x="25660" y="12925"/>
                  </a:lnTo>
                  <a:lnTo>
                    <a:pt x="25755" y="12925"/>
                  </a:lnTo>
                  <a:lnTo>
                    <a:pt x="25755" y="13020"/>
                  </a:lnTo>
                  <a:lnTo>
                    <a:pt x="25849" y="12737"/>
                  </a:lnTo>
                  <a:lnTo>
                    <a:pt x="25943" y="13020"/>
                  </a:lnTo>
                  <a:lnTo>
                    <a:pt x="26038" y="12831"/>
                  </a:lnTo>
                  <a:lnTo>
                    <a:pt x="26132" y="12925"/>
                  </a:lnTo>
                  <a:lnTo>
                    <a:pt x="25943" y="13208"/>
                  </a:lnTo>
                  <a:lnTo>
                    <a:pt x="25660" y="13114"/>
                  </a:lnTo>
                  <a:lnTo>
                    <a:pt x="25472" y="13208"/>
                  </a:lnTo>
                  <a:lnTo>
                    <a:pt x="25377" y="13397"/>
                  </a:lnTo>
                  <a:lnTo>
                    <a:pt x="25283" y="13869"/>
                  </a:lnTo>
                  <a:lnTo>
                    <a:pt x="25189" y="14435"/>
                  </a:lnTo>
                  <a:lnTo>
                    <a:pt x="25094" y="14623"/>
                  </a:lnTo>
                  <a:lnTo>
                    <a:pt x="25000" y="14812"/>
                  </a:lnTo>
                  <a:lnTo>
                    <a:pt x="24906" y="14718"/>
                  </a:lnTo>
                  <a:lnTo>
                    <a:pt x="24811" y="14529"/>
                  </a:lnTo>
                  <a:lnTo>
                    <a:pt x="24717" y="14906"/>
                  </a:lnTo>
                  <a:lnTo>
                    <a:pt x="24717" y="15189"/>
                  </a:lnTo>
                  <a:lnTo>
                    <a:pt x="24717" y="15284"/>
                  </a:lnTo>
                  <a:lnTo>
                    <a:pt x="24811" y="15284"/>
                  </a:lnTo>
                  <a:lnTo>
                    <a:pt x="24528" y="15378"/>
                  </a:lnTo>
                  <a:lnTo>
                    <a:pt x="24340" y="15472"/>
                  </a:lnTo>
                  <a:lnTo>
                    <a:pt x="24057" y="15944"/>
                  </a:lnTo>
                  <a:lnTo>
                    <a:pt x="23962" y="16416"/>
                  </a:lnTo>
                  <a:lnTo>
                    <a:pt x="23774" y="16699"/>
                  </a:lnTo>
                  <a:lnTo>
                    <a:pt x="23396" y="16699"/>
                  </a:lnTo>
                  <a:lnTo>
                    <a:pt x="23208" y="16982"/>
                  </a:lnTo>
                  <a:lnTo>
                    <a:pt x="23019" y="17359"/>
                  </a:lnTo>
                  <a:lnTo>
                    <a:pt x="22830" y="17831"/>
                  </a:lnTo>
                  <a:lnTo>
                    <a:pt x="22830" y="17736"/>
                  </a:lnTo>
                  <a:lnTo>
                    <a:pt x="22736" y="17642"/>
                  </a:lnTo>
                  <a:lnTo>
                    <a:pt x="22736" y="17642"/>
                  </a:lnTo>
                  <a:lnTo>
                    <a:pt x="22830" y="17925"/>
                  </a:lnTo>
                  <a:lnTo>
                    <a:pt x="22453" y="17925"/>
                  </a:lnTo>
                  <a:lnTo>
                    <a:pt x="22547" y="17736"/>
                  </a:lnTo>
                  <a:lnTo>
                    <a:pt x="22453" y="17736"/>
                  </a:lnTo>
                  <a:lnTo>
                    <a:pt x="22359" y="17831"/>
                  </a:lnTo>
                  <a:lnTo>
                    <a:pt x="22264" y="18208"/>
                  </a:lnTo>
                  <a:lnTo>
                    <a:pt x="22170" y="18491"/>
                  </a:lnTo>
                  <a:lnTo>
                    <a:pt x="22076" y="18585"/>
                  </a:lnTo>
                  <a:lnTo>
                    <a:pt x="21887" y="18585"/>
                  </a:lnTo>
                  <a:lnTo>
                    <a:pt x="21698" y="19152"/>
                  </a:lnTo>
                  <a:lnTo>
                    <a:pt x="21604" y="18869"/>
                  </a:lnTo>
                  <a:lnTo>
                    <a:pt x="21604" y="19057"/>
                  </a:lnTo>
                  <a:lnTo>
                    <a:pt x="21415" y="19152"/>
                  </a:lnTo>
                  <a:lnTo>
                    <a:pt x="20943" y="19529"/>
                  </a:lnTo>
                  <a:lnTo>
                    <a:pt x="20377" y="19812"/>
                  </a:lnTo>
                  <a:lnTo>
                    <a:pt x="19906" y="20095"/>
                  </a:lnTo>
                  <a:lnTo>
                    <a:pt x="20094" y="20189"/>
                  </a:lnTo>
                  <a:lnTo>
                    <a:pt x="20189" y="20284"/>
                  </a:lnTo>
                  <a:lnTo>
                    <a:pt x="19906" y="20378"/>
                  </a:lnTo>
                  <a:lnTo>
                    <a:pt x="19906" y="20284"/>
                  </a:lnTo>
                  <a:lnTo>
                    <a:pt x="19811" y="20189"/>
                  </a:lnTo>
                  <a:lnTo>
                    <a:pt x="19811" y="20284"/>
                  </a:lnTo>
                  <a:lnTo>
                    <a:pt x="19811" y="20378"/>
                  </a:lnTo>
                  <a:lnTo>
                    <a:pt x="19245" y="20284"/>
                  </a:lnTo>
                  <a:lnTo>
                    <a:pt x="19340" y="20378"/>
                  </a:lnTo>
                  <a:lnTo>
                    <a:pt x="19245" y="20472"/>
                  </a:lnTo>
                  <a:lnTo>
                    <a:pt x="19434" y="20567"/>
                  </a:lnTo>
                  <a:lnTo>
                    <a:pt x="19340" y="20661"/>
                  </a:lnTo>
                  <a:lnTo>
                    <a:pt x="18962" y="20661"/>
                  </a:lnTo>
                  <a:lnTo>
                    <a:pt x="18585" y="21038"/>
                  </a:lnTo>
                  <a:lnTo>
                    <a:pt x="18113" y="21416"/>
                  </a:lnTo>
                  <a:lnTo>
                    <a:pt x="17736" y="21699"/>
                  </a:lnTo>
                  <a:lnTo>
                    <a:pt x="17359" y="21793"/>
                  </a:lnTo>
                  <a:lnTo>
                    <a:pt x="17076" y="22076"/>
                  </a:lnTo>
                  <a:lnTo>
                    <a:pt x="16793" y="22359"/>
                  </a:lnTo>
                  <a:lnTo>
                    <a:pt x="16698" y="22265"/>
                  </a:lnTo>
                  <a:lnTo>
                    <a:pt x="16604" y="22170"/>
                  </a:lnTo>
                  <a:lnTo>
                    <a:pt x="16321" y="22170"/>
                  </a:lnTo>
                  <a:lnTo>
                    <a:pt x="15849" y="22453"/>
                  </a:lnTo>
                  <a:lnTo>
                    <a:pt x="14340" y="22831"/>
                  </a:lnTo>
                  <a:lnTo>
                    <a:pt x="14340" y="22925"/>
                  </a:lnTo>
                  <a:lnTo>
                    <a:pt x="14340" y="23019"/>
                  </a:lnTo>
                  <a:lnTo>
                    <a:pt x="14245" y="23114"/>
                  </a:lnTo>
                  <a:lnTo>
                    <a:pt x="14057" y="23019"/>
                  </a:lnTo>
                  <a:lnTo>
                    <a:pt x="13962" y="22925"/>
                  </a:lnTo>
                  <a:lnTo>
                    <a:pt x="13774" y="22925"/>
                  </a:lnTo>
                  <a:lnTo>
                    <a:pt x="13774" y="23208"/>
                  </a:lnTo>
                  <a:lnTo>
                    <a:pt x="13491" y="23114"/>
                  </a:lnTo>
                  <a:lnTo>
                    <a:pt x="13113" y="23114"/>
                  </a:lnTo>
                  <a:lnTo>
                    <a:pt x="12642" y="23208"/>
                  </a:lnTo>
                  <a:lnTo>
                    <a:pt x="12453" y="23302"/>
                  </a:lnTo>
                  <a:lnTo>
                    <a:pt x="12076" y="23208"/>
                  </a:lnTo>
                  <a:lnTo>
                    <a:pt x="11793" y="23114"/>
                  </a:lnTo>
                  <a:lnTo>
                    <a:pt x="11510" y="23585"/>
                  </a:lnTo>
                  <a:lnTo>
                    <a:pt x="11321" y="23397"/>
                  </a:lnTo>
                  <a:lnTo>
                    <a:pt x="11132" y="23302"/>
                  </a:lnTo>
                  <a:lnTo>
                    <a:pt x="10849" y="23302"/>
                  </a:lnTo>
                  <a:lnTo>
                    <a:pt x="10566" y="23397"/>
                  </a:lnTo>
                  <a:lnTo>
                    <a:pt x="10566" y="23302"/>
                  </a:lnTo>
                  <a:lnTo>
                    <a:pt x="10189" y="23302"/>
                  </a:lnTo>
                  <a:lnTo>
                    <a:pt x="9717" y="23491"/>
                  </a:lnTo>
                  <a:lnTo>
                    <a:pt x="9717" y="23302"/>
                  </a:lnTo>
                  <a:lnTo>
                    <a:pt x="9623" y="23491"/>
                  </a:lnTo>
                  <a:lnTo>
                    <a:pt x="9434" y="23680"/>
                  </a:lnTo>
                  <a:lnTo>
                    <a:pt x="9340" y="23585"/>
                  </a:lnTo>
                  <a:lnTo>
                    <a:pt x="9434" y="23585"/>
                  </a:lnTo>
                  <a:lnTo>
                    <a:pt x="9340" y="23491"/>
                  </a:lnTo>
                  <a:lnTo>
                    <a:pt x="9246" y="23491"/>
                  </a:lnTo>
                  <a:lnTo>
                    <a:pt x="9246" y="23585"/>
                  </a:lnTo>
                  <a:lnTo>
                    <a:pt x="9151" y="23491"/>
                  </a:lnTo>
                  <a:lnTo>
                    <a:pt x="8868" y="23680"/>
                  </a:lnTo>
                  <a:lnTo>
                    <a:pt x="8774" y="23680"/>
                  </a:lnTo>
                  <a:lnTo>
                    <a:pt x="8680" y="23491"/>
                  </a:lnTo>
                  <a:lnTo>
                    <a:pt x="8585" y="23585"/>
                  </a:lnTo>
                  <a:lnTo>
                    <a:pt x="8491" y="23585"/>
                  </a:lnTo>
                  <a:lnTo>
                    <a:pt x="8397" y="23491"/>
                  </a:lnTo>
                  <a:lnTo>
                    <a:pt x="8302" y="23491"/>
                  </a:lnTo>
                  <a:lnTo>
                    <a:pt x="8208" y="23302"/>
                  </a:lnTo>
                  <a:lnTo>
                    <a:pt x="8302" y="23114"/>
                  </a:lnTo>
                  <a:lnTo>
                    <a:pt x="8302" y="23114"/>
                  </a:lnTo>
                  <a:lnTo>
                    <a:pt x="8019" y="23208"/>
                  </a:lnTo>
                  <a:lnTo>
                    <a:pt x="7642" y="23208"/>
                  </a:lnTo>
                  <a:lnTo>
                    <a:pt x="7359" y="23302"/>
                  </a:lnTo>
                  <a:lnTo>
                    <a:pt x="7264" y="23302"/>
                  </a:lnTo>
                  <a:lnTo>
                    <a:pt x="7264" y="23397"/>
                  </a:lnTo>
                  <a:lnTo>
                    <a:pt x="7547" y="23397"/>
                  </a:lnTo>
                  <a:lnTo>
                    <a:pt x="7453" y="23491"/>
                  </a:lnTo>
                  <a:lnTo>
                    <a:pt x="7359" y="23491"/>
                  </a:lnTo>
                  <a:lnTo>
                    <a:pt x="7170" y="23680"/>
                  </a:lnTo>
                  <a:lnTo>
                    <a:pt x="6981" y="23397"/>
                  </a:lnTo>
                  <a:lnTo>
                    <a:pt x="6698" y="23208"/>
                  </a:lnTo>
                  <a:lnTo>
                    <a:pt x="6604" y="23114"/>
                  </a:lnTo>
                  <a:lnTo>
                    <a:pt x="6415" y="23208"/>
                  </a:lnTo>
                  <a:lnTo>
                    <a:pt x="6227" y="23302"/>
                  </a:lnTo>
                  <a:lnTo>
                    <a:pt x="6132" y="23491"/>
                  </a:lnTo>
                  <a:lnTo>
                    <a:pt x="6038" y="23491"/>
                  </a:lnTo>
                  <a:lnTo>
                    <a:pt x="6038" y="23397"/>
                  </a:lnTo>
                  <a:lnTo>
                    <a:pt x="6132" y="23208"/>
                  </a:lnTo>
                  <a:lnTo>
                    <a:pt x="5849" y="23302"/>
                  </a:lnTo>
                  <a:lnTo>
                    <a:pt x="5661" y="23397"/>
                  </a:lnTo>
                  <a:lnTo>
                    <a:pt x="5095" y="23208"/>
                  </a:lnTo>
                  <a:lnTo>
                    <a:pt x="4057" y="23019"/>
                  </a:lnTo>
                  <a:lnTo>
                    <a:pt x="2925" y="22831"/>
                  </a:lnTo>
                  <a:lnTo>
                    <a:pt x="2265" y="22831"/>
                  </a:lnTo>
                  <a:lnTo>
                    <a:pt x="2265" y="22642"/>
                  </a:lnTo>
                  <a:lnTo>
                    <a:pt x="1887" y="22642"/>
                  </a:lnTo>
                  <a:lnTo>
                    <a:pt x="1510" y="22548"/>
                  </a:lnTo>
                  <a:lnTo>
                    <a:pt x="944" y="22076"/>
                  </a:lnTo>
                  <a:lnTo>
                    <a:pt x="944" y="21887"/>
                  </a:lnTo>
                  <a:lnTo>
                    <a:pt x="1038" y="21699"/>
                  </a:lnTo>
                  <a:lnTo>
                    <a:pt x="755" y="21699"/>
                  </a:lnTo>
                  <a:lnTo>
                    <a:pt x="472" y="21793"/>
                  </a:lnTo>
                  <a:lnTo>
                    <a:pt x="95" y="22076"/>
                  </a:lnTo>
                  <a:lnTo>
                    <a:pt x="0" y="22265"/>
                  </a:lnTo>
                  <a:lnTo>
                    <a:pt x="0" y="22359"/>
                  </a:lnTo>
                  <a:lnTo>
                    <a:pt x="283" y="22453"/>
                  </a:lnTo>
                  <a:lnTo>
                    <a:pt x="189" y="22548"/>
                  </a:lnTo>
                  <a:lnTo>
                    <a:pt x="95" y="22453"/>
                  </a:lnTo>
                  <a:lnTo>
                    <a:pt x="95" y="22642"/>
                  </a:lnTo>
                  <a:lnTo>
                    <a:pt x="283" y="22642"/>
                  </a:lnTo>
                  <a:lnTo>
                    <a:pt x="566" y="22736"/>
                  </a:lnTo>
                  <a:lnTo>
                    <a:pt x="472" y="22831"/>
                  </a:lnTo>
                  <a:lnTo>
                    <a:pt x="472" y="22925"/>
                  </a:lnTo>
                  <a:lnTo>
                    <a:pt x="661" y="22736"/>
                  </a:lnTo>
                  <a:lnTo>
                    <a:pt x="755" y="22925"/>
                  </a:lnTo>
                  <a:lnTo>
                    <a:pt x="755" y="23019"/>
                  </a:lnTo>
                  <a:lnTo>
                    <a:pt x="661" y="23019"/>
                  </a:lnTo>
                  <a:lnTo>
                    <a:pt x="944" y="23114"/>
                  </a:lnTo>
                  <a:lnTo>
                    <a:pt x="1132" y="23208"/>
                  </a:lnTo>
                  <a:lnTo>
                    <a:pt x="1604" y="23397"/>
                  </a:lnTo>
                  <a:lnTo>
                    <a:pt x="1510" y="23491"/>
                  </a:lnTo>
                  <a:lnTo>
                    <a:pt x="1510" y="23585"/>
                  </a:lnTo>
                  <a:lnTo>
                    <a:pt x="1793" y="23680"/>
                  </a:lnTo>
                  <a:lnTo>
                    <a:pt x="2170" y="23774"/>
                  </a:lnTo>
                  <a:lnTo>
                    <a:pt x="2453" y="23774"/>
                  </a:lnTo>
                  <a:lnTo>
                    <a:pt x="2359" y="23868"/>
                  </a:lnTo>
                  <a:lnTo>
                    <a:pt x="2642" y="24057"/>
                  </a:lnTo>
                  <a:lnTo>
                    <a:pt x="2736" y="23868"/>
                  </a:lnTo>
                  <a:lnTo>
                    <a:pt x="3019" y="23680"/>
                  </a:lnTo>
                  <a:lnTo>
                    <a:pt x="2925" y="23963"/>
                  </a:lnTo>
                  <a:lnTo>
                    <a:pt x="2831" y="24151"/>
                  </a:lnTo>
                  <a:lnTo>
                    <a:pt x="3114" y="23868"/>
                  </a:lnTo>
                  <a:lnTo>
                    <a:pt x="3208" y="24151"/>
                  </a:lnTo>
                  <a:lnTo>
                    <a:pt x="3302" y="23963"/>
                  </a:lnTo>
                  <a:lnTo>
                    <a:pt x="3491" y="24057"/>
                  </a:lnTo>
                  <a:lnTo>
                    <a:pt x="3585" y="24340"/>
                  </a:lnTo>
                  <a:lnTo>
                    <a:pt x="3680" y="24246"/>
                  </a:lnTo>
                  <a:lnTo>
                    <a:pt x="3774" y="24057"/>
                  </a:lnTo>
                  <a:lnTo>
                    <a:pt x="3868" y="24151"/>
                  </a:lnTo>
                  <a:lnTo>
                    <a:pt x="3868" y="24340"/>
                  </a:lnTo>
                  <a:lnTo>
                    <a:pt x="4434" y="24151"/>
                  </a:lnTo>
                  <a:lnTo>
                    <a:pt x="4717" y="24057"/>
                  </a:lnTo>
                  <a:lnTo>
                    <a:pt x="4812" y="24151"/>
                  </a:lnTo>
                  <a:lnTo>
                    <a:pt x="4812" y="23868"/>
                  </a:lnTo>
                  <a:lnTo>
                    <a:pt x="5000" y="23774"/>
                  </a:lnTo>
                  <a:lnTo>
                    <a:pt x="5000" y="23868"/>
                  </a:lnTo>
                  <a:lnTo>
                    <a:pt x="4906" y="24057"/>
                  </a:lnTo>
                  <a:lnTo>
                    <a:pt x="5095" y="23963"/>
                  </a:lnTo>
                  <a:lnTo>
                    <a:pt x="5378" y="23963"/>
                  </a:lnTo>
                  <a:lnTo>
                    <a:pt x="5378" y="24151"/>
                  </a:lnTo>
                  <a:lnTo>
                    <a:pt x="5000" y="24151"/>
                  </a:lnTo>
                  <a:lnTo>
                    <a:pt x="5095" y="24246"/>
                  </a:lnTo>
                  <a:lnTo>
                    <a:pt x="5000" y="24246"/>
                  </a:lnTo>
                  <a:lnTo>
                    <a:pt x="5000" y="24434"/>
                  </a:lnTo>
                  <a:lnTo>
                    <a:pt x="5378" y="24434"/>
                  </a:lnTo>
                  <a:lnTo>
                    <a:pt x="5566" y="24246"/>
                  </a:lnTo>
                  <a:lnTo>
                    <a:pt x="5944" y="24340"/>
                  </a:lnTo>
                  <a:lnTo>
                    <a:pt x="6415" y="24340"/>
                  </a:lnTo>
                  <a:lnTo>
                    <a:pt x="6321" y="24434"/>
                  </a:lnTo>
                  <a:lnTo>
                    <a:pt x="6510" y="24434"/>
                  </a:lnTo>
                  <a:lnTo>
                    <a:pt x="6604" y="24340"/>
                  </a:lnTo>
                  <a:lnTo>
                    <a:pt x="6604" y="24246"/>
                  </a:lnTo>
                  <a:lnTo>
                    <a:pt x="6793" y="24340"/>
                  </a:lnTo>
                  <a:lnTo>
                    <a:pt x="6604" y="24434"/>
                  </a:lnTo>
                  <a:lnTo>
                    <a:pt x="6793" y="24434"/>
                  </a:lnTo>
                  <a:lnTo>
                    <a:pt x="6887" y="24340"/>
                  </a:lnTo>
                  <a:lnTo>
                    <a:pt x="6981" y="24434"/>
                  </a:lnTo>
                  <a:lnTo>
                    <a:pt x="7264" y="24434"/>
                  </a:lnTo>
                  <a:lnTo>
                    <a:pt x="7925" y="24623"/>
                  </a:lnTo>
                  <a:lnTo>
                    <a:pt x="8680" y="24623"/>
                  </a:lnTo>
                  <a:lnTo>
                    <a:pt x="9057" y="24529"/>
                  </a:lnTo>
                  <a:lnTo>
                    <a:pt x="9529" y="24529"/>
                  </a:lnTo>
                  <a:lnTo>
                    <a:pt x="10000" y="24623"/>
                  </a:lnTo>
                  <a:lnTo>
                    <a:pt x="10566" y="24717"/>
                  </a:lnTo>
                  <a:lnTo>
                    <a:pt x="11415" y="24623"/>
                  </a:lnTo>
                  <a:lnTo>
                    <a:pt x="12359" y="24529"/>
                  </a:lnTo>
                  <a:lnTo>
                    <a:pt x="12830" y="24340"/>
                  </a:lnTo>
                  <a:lnTo>
                    <a:pt x="12925" y="24529"/>
                  </a:lnTo>
                  <a:lnTo>
                    <a:pt x="13019" y="24340"/>
                  </a:lnTo>
                  <a:lnTo>
                    <a:pt x="13113" y="24529"/>
                  </a:lnTo>
                  <a:lnTo>
                    <a:pt x="13208" y="24434"/>
                  </a:lnTo>
                  <a:lnTo>
                    <a:pt x="13113" y="24340"/>
                  </a:lnTo>
                  <a:lnTo>
                    <a:pt x="13962" y="24340"/>
                  </a:lnTo>
                  <a:lnTo>
                    <a:pt x="13962" y="24434"/>
                  </a:lnTo>
                  <a:lnTo>
                    <a:pt x="13962" y="24529"/>
                  </a:lnTo>
                  <a:lnTo>
                    <a:pt x="14717" y="24246"/>
                  </a:lnTo>
                  <a:lnTo>
                    <a:pt x="15566" y="24057"/>
                  </a:lnTo>
                  <a:lnTo>
                    <a:pt x="15378" y="23963"/>
                  </a:lnTo>
                  <a:lnTo>
                    <a:pt x="15472" y="23868"/>
                  </a:lnTo>
                  <a:lnTo>
                    <a:pt x="15566" y="23963"/>
                  </a:lnTo>
                  <a:lnTo>
                    <a:pt x="15472" y="23774"/>
                  </a:lnTo>
                  <a:lnTo>
                    <a:pt x="15661" y="23868"/>
                  </a:lnTo>
                  <a:lnTo>
                    <a:pt x="15566" y="24057"/>
                  </a:lnTo>
                  <a:lnTo>
                    <a:pt x="16038" y="23963"/>
                  </a:lnTo>
                  <a:lnTo>
                    <a:pt x="16698" y="23680"/>
                  </a:lnTo>
                  <a:lnTo>
                    <a:pt x="17264" y="23397"/>
                  </a:lnTo>
                  <a:lnTo>
                    <a:pt x="17453" y="23208"/>
                  </a:lnTo>
                  <a:lnTo>
                    <a:pt x="17547" y="23019"/>
                  </a:lnTo>
                  <a:lnTo>
                    <a:pt x="17736" y="23114"/>
                  </a:lnTo>
                  <a:lnTo>
                    <a:pt x="17830" y="23114"/>
                  </a:lnTo>
                  <a:lnTo>
                    <a:pt x="18019" y="23019"/>
                  </a:lnTo>
                  <a:lnTo>
                    <a:pt x="18208" y="22736"/>
                  </a:lnTo>
                  <a:lnTo>
                    <a:pt x="18302" y="22548"/>
                  </a:lnTo>
                  <a:lnTo>
                    <a:pt x="18868" y="22359"/>
                  </a:lnTo>
                  <a:lnTo>
                    <a:pt x="19623" y="22076"/>
                  </a:lnTo>
                  <a:lnTo>
                    <a:pt x="20189" y="21699"/>
                  </a:lnTo>
                  <a:lnTo>
                    <a:pt x="20849" y="21227"/>
                  </a:lnTo>
                  <a:lnTo>
                    <a:pt x="21321" y="20755"/>
                  </a:lnTo>
                  <a:lnTo>
                    <a:pt x="21510" y="20472"/>
                  </a:lnTo>
                  <a:lnTo>
                    <a:pt x="22170" y="19906"/>
                  </a:lnTo>
                  <a:lnTo>
                    <a:pt x="22736" y="19435"/>
                  </a:lnTo>
                  <a:lnTo>
                    <a:pt x="23113" y="18963"/>
                  </a:lnTo>
                  <a:lnTo>
                    <a:pt x="23302" y="18585"/>
                  </a:lnTo>
                  <a:lnTo>
                    <a:pt x="23396" y="18774"/>
                  </a:lnTo>
                  <a:lnTo>
                    <a:pt x="23585" y="18397"/>
                  </a:lnTo>
                  <a:lnTo>
                    <a:pt x="23774" y="18114"/>
                  </a:lnTo>
                  <a:lnTo>
                    <a:pt x="24057" y="17736"/>
                  </a:lnTo>
                  <a:lnTo>
                    <a:pt x="24245" y="17453"/>
                  </a:lnTo>
                  <a:lnTo>
                    <a:pt x="24340" y="17453"/>
                  </a:lnTo>
                  <a:lnTo>
                    <a:pt x="24434" y="17359"/>
                  </a:lnTo>
                  <a:lnTo>
                    <a:pt x="24623" y="16982"/>
                  </a:lnTo>
                  <a:lnTo>
                    <a:pt x="25189" y="16227"/>
                  </a:lnTo>
                  <a:lnTo>
                    <a:pt x="25566" y="15661"/>
                  </a:lnTo>
                  <a:lnTo>
                    <a:pt x="25943" y="15189"/>
                  </a:lnTo>
                  <a:lnTo>
                    <a:pt x="26226" y="14529"/>
                  </a:lnTo>
                  <a:lnTo>
                    <a:pt x="26509" y="13680"/>
                  </a:lnTo>
                  <a:lnTo>
                    <a:pt x="26604" y="13869"/>
                  </a:lnTo>
                  <a:lnTo>
                    <a:pt x="26604" y="13586"/>
                  </a:lnTo>
                  <a:lnTo>
                    <a:pt x="26698" y="13303"/>
                  </a:lnTo>
                  <a:lnTo>
                    <a:pt x="26792" y="13303"/>
                  </a:lnTo>
                  <a:lnTo>
                    <a:pt x="26887" y="13397"/>
                  </a:lnTo>
                  <a:lnTo>
                    <a:pt x="27170" y="12831"/>
                  </a:lnTo>
                  <a:lnTo>
                    <a:pt x="27264" y="12548"/>
                  </a:lnTo>
                  <a:lnTo>
                    <a:pt x="27264" y="12454"/>
                  </a:lnTo>
                  <a:lnTo>
                    <a:pt x="26981" y="12076"/>
                  </a:lnTo>
                  <a:lnTo>
                    <a:pt x="27075" y="12171"/>
                  </a:lnTo>
                  <a:lnTo>
                    <a:pt x="27170" y="12076"/>
                  </a:lnTo>
                  <a:lnTo>
                    <a:pt x="27358" y="12076"/>
                  </a:lnTo>
                  <a:lnTo>
                    <a:pt x="27453" y="12171"/>
                  </a:lnTo>
                  <a:lnTo>
                    <a:pt x="27453" y="11982"/>
                  </a:lnTo>
                  <a:lnTo>
                    <a:pt x="27547" y="11793"/>
                  </a:lnTo>
                  <a:lnTo>
                    <a:pt x="27641" y="11793"/>
                  </a:lnTo>
                  <a:lnTo>
                    <a:pt x="27547" y="11510"/>
                  </a:lnTo>
                  <a:lnTo>
                    <a:pt x="27641" y="11133"/>
                  </a:lnTo>
                  <a:lnTo>
                    <a:pt x="27830" y="10755"/>
                  </a:lnTo>
                  <a:lnTo>
                    <a:pt x="27924" y="10661"/>
                  </a:lnTo>
                  <a:lnTo>
                    <a:pt x="28113" y="10661"/>
                  </a:lnTo>
                  <a:lnTo>
                    <a:pt x="28019" y="10378"/>
                  </a:lnTo>
                  <a:lnTo>
                    <a:pt x="28019" y="10284"/>
                  </a:lnTo>
                  <a:lnTo>
                    <a:pt x="28019" y="10095"/>
                  </a:lnTo>
                  <a:lnTo>
                    <a:pt x="28113" y="10284"/>
                  </a:lnTo>
                  <a:lnTo>
                    <a:pt x="28208" y="10001"/>
                  </a:lnTo>
                  <a:lnTo>
                    <a:pt x="28019" y="10001"/>
                  </a:lnTo>
                  <a:lnTo>
                    <a:pt x="27924" y="9906"/>
                  </a:lnTo>
                  <a:lnTo>
                    <a:pt x="28113" y="9718"/>
                  </a:lnTo>
                  <a:lnTo>
                    <a:pt x="28208" y="9718"/>
                  </a:lnTo>
                  <a:lnTo>
                    <a:pt x="28113" y="9529"/>
                  </a:lnTo>
                  <a:lnTo>
                    <a:pt x="28396" y="9529"/>
                  </a:lnTo>
                  <a:lnTo>
                    <a:pt x="28302" y="9057"/>
                  </a:lnTo>
                  <a:lnTo>
                    <a:pt x="28396" y="9057"/>
                  </a:lnTo>
                  <a:lnTo>
                    <a:pt x="28396" y="8963"/>
                  </a:lnTo>
                  <a:lnTo>
                    <a:pt x="28396" y="8774"/>
                  </a:lnTo>
                  <a:lnTo>
                    <a:pt x="28491" y="8491"/>
                  </a:lnTo>
                  <a:lnTo>
                    <a:pt x="28585" y="8114"/>
                  </a:lnTo>
                  <a:lnTo>
                    <a:pt x="28774" y="8303"/>
                  </a:lnTo>
                  <a:lnTo>
                    <a:pt x="28962" y="7454"/>
                  </a:lnTo>
                  <a:lnTo>
                    <a:pt x="29057" y="6699"/>
                  </a:lnTo>
                  <a:lnTo>
                    <a:pt x="29245" y="5661"/>
                  </a:lnTo>
                  <a:lnTo>
                    <a:pt x="29340" y="4718"/>
                  </a:lnTo>
                  <a:lnTo>
                    <a:pt x="29340" y="4341"/>
                  </a:lnTo>
                  <a:lnTo>
                    <a:pt x="29057" y="4435"/>
                  </a:lnTo>
                  <a:lnTo>
                    <a:pt x="28962" y="4435"/>
                  </a:lnTo>
                  <a:lnTo>
                    <a:pt x="28962" y="4246"/>
                  </a:lnTo>
                  <a:lnTo>
                    <a:pt x="29151" y="4341"/>
                  </a:lnTo>
                  <a:lnTo>
                    <a:pt x="29245" y="4152"/>
                  </a:lnTo>
                  <a:lnTo>
                    <a:pt x="29151" y="4152"/>
                  </a:lnTo>
                  <a:lnTo>
                    <a:pt x="29057" y="3963"/>
                  </a:lnTo>
                  <a:lnTo>
                    <a:pt x="28962" y="3680"/>
                  </a:lnTo>
                  <a:lnTo>
                    <a:pt x="28962" y="3680"/>
                  </a:lnTo>
                  <a:lnTo>
                    <a:pt x="29245" y="3774"/>
                  </a:lnTo>
                  <a:lnTo>
                    <a:pt x="29057" y="3586"/>
                  </a:lnTo>
                  <a:lnTo>
                    <a:pt x="29057" y="3397"/>
                  </a:lnTo>
                  <a:lnTo>
                    <a:pt x="29245" y="3586"/>
                  </a:lnTo>
                  <a:lnTo>
                    <a:pt x="29245" y="3491"/>
                  </a:lnTo>
                  <a:lnTo>
                    <a:pt x="29434" y="3114"/>
                  </a:lnTo>
                  <a:lnTo>
                    <a:pt x="29245" y="2925"/>
                  </a:lnTo>
                  <a:lnTo>
                    <a:pt x="28962" y="2642"/>
                  </a:lnTo>
                  <a:lnTo>
                    <a:pt x="28962" y="2642"/>
                  </a:lnTo>
                  <a:lnTo>
                    <a:pt x="29245" y="2831"/>
                  </a:lnTo>
                  <a:lnTo>
                    <a:pt x="29340" y="2737"/>
                  </a:lnTo>
                  <a:lnTo>
                    <a:pt x="29434" y="2359"/>
                  </a:lnTo>
                  <a:lnTo>
                    <a:pt x="29434" y="2265"/>
                  </a:lnTo>
                  <a:lnTo>
                    <a:pt x="29434" y="2171"/>
                  </a:lnTo>
                  <a:lnTo>
                    <a:pt x="29340" y="2171"/>
                  </a:lnTo>
                  <a:lnTo>
                    <a:pt x="28774" y="944"/>
                  </a:lnTo>
                  <a:lnTo>
                    <a:pt x="28962" y="661"/>
                  </a:lnTo>
                  <a:lnTo>
                    <a:pt x="29057" y="473"/>
                  </a:lnTo>
                  <a:lnTo>
                    <a:pt x="29151" y="473"/>
                  </a:lnTo>
                  <a:lnTo>
                    <a:pt x="28868" y="190"/>
                  </a:lnTo>
                  <a:lnTo>
                    <a:pt x="29057" y="190"/>
                  </a:lnTo>
                  <a:lnTo>
                    <a:pt x="28962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4" name="Google Shape;204;p25"/>
            <p:cNvSpPr/>
            <p:nvPr/>
          </p:nvSpPr>
          <p:spPr>
            <a:xfrm>
              <a:off x="1745175" y="2199475"/>
              <a:ext cx="169825" cy="162775"/>
            </a:xfrm>
            <a:custGeom>
              <a:rect b="b" l="l" r="r" t="t"/>
              <a:pathLst>
                <a:path extrusionOk="0" h="6511" w="6793">
                  <a:moveTo>
                    <a:pt x="1038" y="6416"/>
                  </a:moveTo>
                  <a:lnTo>
                    <a:pt x="1038" y="6463"/>
                  </a:lnTo>
                  <a:lnTo>
                    <a:pt x="1038" y="6463"/>
                  </a:lnTo>
                  <a:lnTo>
                    <a:pt x="943" y="6416"/>
                  </a:lnTo>
                  <a:close/>
                  <a:moveTo>
                    <a:pt x="2641" y="1"/>
                  </a:moveTo>
                  <a:lnTo>
                    <a:pt x="2641" y="190"/>
                  </a:lnTo>
                  <a:lnTo>
                    <a:pt x="2641" y="473"/>
                  </a:lnTo>
                  <a:lnTo>
                    <a:pt x="2641" y="567"/>
                  </a:lnTo>
                  <a:lnTo>
                    <a:pt x="2547" y="284"/>
                  </a:lnTo>
                  <a:lnTo>
                    <a:pt x="2547" y="756"/>
                  </a:lnTo>
                  <a:lnTo>
                    <a:pt x="2453" y="284"/>
                  </a:lnTo>
                  <a:lnTo>
                    <a:pt x="2453" y="473"/>
                  </a:lnTo>
                  <a:lnTo>
                    <a:pt x="2453" y="661"/>
                  </a:lnTo>
                  <a:lnTo>
                    <a:pt x="2075" y="1227"/>
                  </a:lnTo>
                  <a:lnTo>
                    <a:pt x="1509" y="2171"/>
                  </a:lnTo>
                  <a:lnTo>
                    <a:pt x="849" y="3114"/>
                  </a:lnTo>
                  <a:lnTo>
                    <a:pt x="377" y="3774"/>
                  </a:lnTo>
                  <a:lnTo>
                    <a:pt x="283" y="4152"/>
                  </a:lnTo>
                  <a:lnTo>
                    <a:pt x="472" y="4246"/>
                  </a:lnTo>
                  <a:lnTo>
                    <a:pt x="472" y="4340"/>
                  </a:lnTo>
                  <a:lnTo>
                    <a:pt x="377" y="4435"/>
                  </a:lnTo>
                  <a:lnTo>
                    <a:pt x="283" y="4435"/>
                  </a:lnTo>
                  <a:lnTo>
                    <a:pt x="566" y="4529"/>
                  </a:lnTo>
                  <a:lnTo>
                    <a:pt x="472" y="4435"/>
                  </a:lnTo>
                  <a:lnTo>
                    <a:pt x="566" y="4435"/>
                  </a:lnTo>
                  <a:lnTo>
                    <a:pt x="849" y="4623"/>
                  </a:lnTo>
                  <a:lnTo>
                    <a:pt x="566" y="4623"/>
                  </a:lnTo>
                  <a:lnTo>
                    <a:pt x="472" y="4812"/>
                  </a:lnTo>
                  <a:lnTo>
                    <a:pt x="377" y="5284"/>
                  </a:lnTo>
                  <a:lnTo>
                    <a:pt x="283" y="5944"/>
                  </a:lnTo>
                  <a:lnTo>
                    <a:pt x="189" y="6133"/>
                  </a:lnTo>
                  <a:lnTo>
                    <a:pt x="0" y="6227"/>
                  </a:lnTo>
                  <a:lnTo>
                    <a:pt x="566" y="6416"/>
                  </a:lnTo>
                  <a:lnTo>
                    <a:pt x="1038" y="6494"/>
                  </a:lnTo>
                  <a:lnTo>
                    <a:pt x="1038" y="6494"/>
                  </a:lnTo>
                  <a:lnTo>
                    <a:pt x="1038" y="6510"/>
                  </a:lnTo>
                  <a:lnTo>
                    <a:pt x="1051" y="6497"/>
                  </a:lnTo>
                  <a:lnTo>
                    <a:pt x="1051" y="6497"/>
                  </a:lnTo>
                  <a:lnTo>
                    <a:pt x="1132" y="6510"/>
                  </a:lnTo>
                  <a:lnTo>
                    <a:pt x="1069" y="6479"/>
                  </a:lnTo>
                  <a:lnTo>
                    <a:pt x="1069" y="6479"/>
                  </a:lnTo>
                  <a:lnTo>
                    <a:pt x="1132" y="6416"/>
                  </a:lnTo>
                  <a:lnTo>
                    <a:pt x="1226" y="6133"/>
                  </a:lnTo>
                  <a:lnTo>
                    <a:pt x="1226" y="5944"/>
                  </a:lnTo>
                  <a:lnTo>
                    <a:pt x="1038" y="5755"/>
                  </a:lnTo>
                  <a:lnTo>
                    <a:pt x="1415" y="5755"/>
                  </a:lnTo>
                  <a:lnTo>
                    <a:pt x="1321" y="5661"/>
                  </a:lnTo>
                  <a:lnTo>
                    <a:pt x="1415" y="5661"/>
                  </a:lnTo>
                  <a:lnTo>
                    <a:pt x="1604" y="5755"/>
                  </a:lnTo>
                  <a:lnTo>
                    <a:pt x="1415" y="5567"/>
                  </a:lnTo>
                  <a:lnTo>
                    <a:pt x="1038" y="5189"/>
                  </a:lnTo>
                  <a:lnTo>
                    <a:pt x="1226" y="5284"/>
                  </a:lnTo>
                  <a:lnTo>
                    <a:pt x="1604" y="5378"/>
                  </a:lnTo>
                  <a:lnTo>
                    <a:pt x="2264" y="3491"/>
                  </a:lnTo>
                  <a:lnTo>
                    <a:pt x="3019" y="1605"/>
                  </a:lnTo>
                  <a:lnTo>
                    <a:pt x="3019" y="1888"/>
                  </a:lnTo>
                  <a:lnTo>
                    <a:pt x="3113" y="1699"/>
                  </a:lnTo>
                  <a:lnTo>
                    <a:pt x="3113" y="1888"/>
                  </a:lnTo>
                  <a:lnTo>
                    <a:pt x="3302" y="1699"/>
                  </a:lnTo>
                  <a:lnTo>
                    <a:pt x="3208" y="1888"/>
                  </a:lnTo>
                  <a:lnTo>
                    <a:pt x="3302" y="1982"/>
                  </a:lnTo>
                  <a:lnTo>
                    <a:pt x="3585" y="2076"/>
                  </a:lnTo>
                  <a:lnTo>
                    <a:pt x="3962" y="2171"/>
                  </a:lnTo>
                  <a:lnTo>
                    <a:pt x="4340" y="1982"/>
                  </a:lnTo>
                  <a:lnTo>
                    <a:pt x="4151" y="2171"/>
                  </a:lnTo>
                  <a:lnTo>
                    <a:pt x="4151" y="2359"/>
                  </a:lnTo>
                  <a:lnTo>
                    <a:pt x="4151" y="2454"/>
                  </a:lnTo>
                  <a:lnTo>
                    <a:pt x="4245" y="2548"/>
                  </a:lnTo>
                  <a:lnTo>
                    <a:pt x="4623" y="2548"/>
                  </a:lnTo>
                  <a:lnTo>
                    <a:pt x="4811" y="2359"/>
                  </a:lnTo>
                  <a:lnTo>
                    <a:pt x="5000" y="2642"/>
                  </a:lnTo>
                  <a:lnTo>
                    <a:pt x="5283" y="3020"/>
                  </a:lnTo>
                  <a:lnTo>
                    <a:pt x="5755" y="3208"/>
                  </a:lnTo>
                  <a:lnTo>
                    <a:pt x="6132" y="3208"/>
                  </a:lnTo>
                  <a:lnTo>
                    <a:pt x="6038" y="3397"/>
                  </a:lnTo>
                  <a:lnTo>
                    <a:pt x="6038" y="3586"/>
                  </a:lnTo>
                  <a:lnTo>
                    <a:pt x="6132" y="3680"/>
                  </a:lnTo>
                  <a:lnTo>
                    <a:pt x="6321" y="3680"/>
                  </a:lnTo>
                  <a:lnTo>
                    <a:pt x="6698" y="3586"/>
                  </a:lnTo>
                  <a:lnTo>
                    <a:pt x="6698" y="3869"/>
                  </a:lnTo>
                  <a:lnTo>
                    <a:pt x="6509" y="3963"/>
                  </a:lnTo>
                  <a:lnTo>
                    <a:pt x="6509" y="3963"/>
                  </a:lnTo>
                  <a:lnTo>
                    <a:pt x="6792" y="3869"/>
                  </a:lnTo>
                  <a:lnTo>
                    <a:pt x="6792" y="3491"/>
                  </a:lnTo>
                  <a:lnTo>
                    <a:pt x="6698" y="3397"/>
                  </a:lnTo>
                  <a:lnTo>
                    <a:pt x="6509" y="3586"/>
                  </a:lnTo>
                  <a:lnTo>
                    <a:pt x="6509" y="3586"/>
                  </a:lnTo>
                  <a:lnTo>
                    <a:pt x="6604" y="3303"/>
                  </a:lnTo>
                  <a:lnTo>
                    <a:pt x="6604" y="3114"/>
                  </a:lnTo>
                  <a:lnTo>
                    <a:pt x="6509" y="3020"/>
                  </a:lnTo>
                  <a:lnTo>
                    <a:pt x="6226" y="3020"/>
                  </a:lnTo>
                  <a:lnTo>
                    <a:pt x="5849" y="3114"/>
                  </a:lnTo>
                  <a:lnTo>
                    <a:pt x="5849" y="3114"/>
                  </a:lnTo>
                  <a:lnTo>
                    <a:pt x="5943" y="2831"/>
                  </a:lnTo>
                  <a:lnTo>
                    <a:pt x="5943" y="2925"/>
                  </a:lnTo>
                  <a:lnTo>
                    <a:pt x="6132" y="2548"/>
                  </a:lnTo>
                  <a:lnTo>
                    <a:pt x="5660" y="2359"/>
                  </a:lnTo>
                  <a:lnTo>
                    <a:pt x="5283" y="2171"/>
                  </a:lnTo>
                  <a:lnTo>
                    <a:pt x="4906" y="2171"/>
                  </a:lnTo>
                  <a:lnTo>
                    <a:pt x="4906" y="1699"/>
                  </a:lnTo>
                  <a:lnTo>
                    <a:pt x="5094" y="1322"/>
                  </a:lnTo>
                  <a:lnTo>
                    <a:pt x="4717" y="1605"/>
                  </a:lnTo>
                  <a:lnTo>
                    <a:pt x="4811" y="1322"/>
                  </a:lnTo>
                  <a:lnTo>
                    <a:pt x="4811" y="1322"/>
                  </a:lnTo>
                  <a:lnTo>
                    <a:pt x="4717" y="1416"/>
                  </a:lnTo>
                  <a:lnTo>
                    <a:pt x="4434" y="1605"/>
                  </a:lnTo>
                  <a:lnTo>
                    <a:pt x="4623" y="1322"/>
                  </a:lnTo>
                  <a:lnTo>
                    <a:pt x="4623" y="1227"/>
                  </a:lnTo>
                  <a:lnTo>
                    <a:pt x="4528" y="1133"/>
                  </a:lnTo>
                  <a:lnTo>
                    <a:pt x="4340" y="1322"/>
                  </a:lnTo>
                  <a:lnTo>
                    <a:pt x="4340" y="1510"/>
                  </a:lnTo>
                  <a:lnTo>
                    <a:pt x="4245" y="1322"/>
                  </a:lnTo>
                  <a:lnTo>
                    <a:pt x="4151" y="1227"/>
                  </a:lnTo>
                  <a:lnTo>
                    <a:pt x="3868" y="944"/>
                  </a:lnTo>
                  <a:lnTo>
                    <a:pt x="3208" y="567"/>
                  </a:lnTo>
                  <a:lnTo>
                    <a:pt x="2925" y="378"/>
                  </a:lnTo>
                  <a:lnTo>
                    <a:pt x="2736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205" name="Google Shape;205;p25"/>
          <p:cNvGrpSpPr/>
          <p:nvPr/>
        </p:nvGrpSpPr>
        <p:grpSpPr>
          <a:xfrm rot="2272541">
            <a:off x="1155376" y="1159396"/>
            <a:ext cx="1115297" cy="322611"/>
            <a:chOff x="271125" y="812725"/>
            <a:chExt cx="766525" cy="221725"/>
          </a:xfrm>
        </p:grpSpPr>
        <p:sp>
          <p:nvSpPr>
            <p:cNvPr id="206" name="Google Shape;206;p25"/>
            <p:cNvSpPr/>
            <p:nvPr/>
          </p:nvSpPr>
          <p:spPr>
            <a:xfrm>
              <a:off x="271125" y="921200"/>
              <a:ext cx="695775" cy="70775"/>
            </a:xfrm>
            <a:custGeom>
              <a:rect b="b" l="l" r="r" t="t"/>
              <a:pathLst>
                <a:path extrusionOk="0" h="2831" w="27831">
                  <a:moveTo>
                    <a:pt x="27264" y="944"/>
                  </a:moveTo>
                  <a:lnTo>
                    <a:pt x="27359" y="1086"/>
                  </a:lnTo>
                  <a:lnTo>
                    <a:pt x="27359" y="944"/>
                  </a:lnTo>
                  <a:close/>
                  <a:moveTo>
                    <a:pt x="27359" y="1086"/>
                  </a:moveTo>
                  <a:lnTo>
                    <a:pt x="27359" y="1133"/>
                  </a:lnTo>
                  <a:lnTo>
                    <a:pt x="27372" y="1106"/>
                  </a:lnTo>
                  <a:lnTo>
                    <a:pt x="27372" y="1106"/>
                  </a:lnTo>
                  <a:lnTo>
                    <a:pt x="27359" y="1086"/>
                  </a:lnTo>
                  <a:close/>
                  <a:moveTo>
                    <a:pt x="27453" y="944"/>
                  </a:moveTo>
                  <a:lnTo>
                    <a:pt x="27372" y="1106"/>
                  </a:lnTo>
                  <a:lnTo>
                    <a:pt x="27372" y="1106"/>
                  </a:lnTo>
                  <a:lnTo>
                    <a:pt x="27453" y="1227"/>
                  </a:lnTo>
                  <a:lnTo>
                    <a:pt x="27453" y="944"/>
                  </a:lnTo>
                  <a:close/>
                  <a:moveTo>
                    <a:pt x="27642" y="1039"/>
                  </a:moveTo>
                  <a:lnTo>
                    <a:pt x="27453" y="1227"/>
                  </a:lnTo>
                  <a:lnTo>
                    <a:pt x="27453" y="1322"/>
                  </a:lnTo>
                  <a:lnTo>
                    <a:pt x="27453" y="1416"/>
                  </a:lnTo>
                  <a:lnTo>
                    <a:pt x="27830" y="1416"/>
                  </a:lnTo>
                  <a:lnTo>
                    <a:pt x="27830" y="1227"/>
                  </a:lnTo>
                  <a:lnTo>
                    <a:pt x="27736" y="1322"/>
                  </a:lnTo>
                  <a:lnTo>
                    <a:pt x="27736" y="1227"/>
                  </a:lnTo>
                  <a:lnTo>
                    <a:pt x="27736" y="1133"/>
                  </a:lnTo>
                  <a:lnTo>
                    <a:pt x="27642" y="1039"/>
                  </a:lnTo>
                  <a:close/>
                  <a:moveTo>
                    <a:pt x="20189" y="1"/>
                  </a:moveTo>
                  <a:lnTo>
                    <a:pt x="20095" y="190"/>
                  </a:lnTo>
                  <a:lnTo>
                    <a:pt x="20000" y="95"/>
                  </a:lnTo>
                  <a:lnTo>
                    <a:pt x="19906" y="284"/>
                  </a:lnTo>
                  <a:lnTo>
                    <a:pt x="19812" y="473"/>
                  </a:lnTo>
                  <a:lnTo>
                    <a:pt x="19529" y="284"/>
                  </a:lnTo>
                  <a:lnTo>
                    <a:pt x="19340" y="95"/>
                  </a:lnTo>
                  <a:lnTo>
                    <a:pt x="19246" y="95"/>
                  </a:lnTo>
                  <a:lnTo>
                    <a:pt x="19246" y="190"/>
                  </a:lnTo>
                  <a:lnTo>
                    <a:pt x="19151" y="378"/>
                  </a:lnTo>
                  <a:lnTo>
                    <a:pt x="19434" y="190"/>
                  </a:lnTo>
                  <a:lnTo>
                    <a:pt x="19246" y="473"/>
                  </a:lnTo>
                  <a:lnTo>
                    <a:pt x="19434" y="378"/>
                  </a:lnTo>
                  <a:lnTo>
                    <a:pt x="19434" y="567"/>
                  </a:lnTo>
                  <a:lnTo>
                    <a:pt x="19151" y="567"/>
                  </a:lnTo>
                  <a:lnTo>
                    <a:pt x="19151" y="190"/>
                  </a:lnTo>
                  <a:lnTo>
                    <a:pt x="19057" y="95"/>
                  </a:lnTo>
                  <a:lnTo>
                    <a:pt x="18963" y="95"/>
                  </a:lnTo>
                  <a:lnTo>
                    <a:pt x="18774" y="284"/>
                  </a:lnTo>
                  <a:lnTo>
                    <a:pt x="18680" y="473"/>
                  </a:lnTo>
                  <a:lnTo>
                    <a:pt x="18585" y="378"/>
                  </a:lnTo>
                  <a:lnTo>
                    <a:pt x="18491" y="190"/>
                  </a:lnTo>
                  <a:lnTo>
                    <a:pt x="18397" y="378"/>
                  </a:lnTo>
                  <a:lnTo>
                    <a:pt x="17925" y="567"/>
                  </a:lnTo>
                  <a:lnTo>
                    <a:pt x="18019" y="284"/>
                  </a:lnTo>
                  <a:lnTo>
                    <a:pt x="17831" y="378"/>
                  </a:lnTo>
                  <a:lnTo>
                    <a:pt x="17642" y="567"/>
                  </a:lnTo>
                  <a:lnTo>
                    <a:pt x="17642" y="661"/>
                  </a:lnTo>
                  <a:lnTo>
                    <a:pt x="17453" y="567"/>
                  </a:lnTo>
                  <a:lnTo>
                    <a:pt x="17170" y="473"/>
                  </a:lnTo>
                  <a:lnTo>
                    <a:pt x="16699" y="473"/>
                  </a:lnTo>
                  <a:lnTo>
                    <a:pt x="16699" y="567"/>
                  </a:lnTo>
                  <a:lnTo>
                    <a:pt x="16604" y="661"/>
                  </a:lnTo>
                  <a:lnTo>
                    <a:pt x="16416" y="378"/>
                  </a:lnTo>
                  <a:lnTo>
                    <a:pt x="16227" y="378"/>
                  </a:lnTo>
                  <a:lnTo>
                    <a:pt x="15661" y="661"/>
                  </a:lnTo>
                  <a:lnTo>
                    <a:pt x="15661" y="473"/>
                  </a:lnTo>
                  <a:lnTo>
                    <a:pt x="15567" y="756"/>
                  </a:lnTo>
                  <a:lnTo>
                    <a:pt x="15378" y="473"/>
                  </a:lnTo>
                  <a:lnTo>
                    <a:pt x="15567" y="473"/>
                  </a:lnTo>
                  <a:lnTo>
                    <a:pt x="15472" y="378"/>
                  </a:lnTo>
                  <a:lnTo>
                    <a:pt x="15378" y="378"/>
                  </a:lnTo>
                  <a:lnTo>
                    <a:pt x="15189" y="473"/>
                  </a:lnTo>
                  <a:lnTo>
                    <a:pt x="15000" y="756"/>
                  </a:lnTo>
                  <a:lnTo>
                    <a:pt x="14906" y="661"/>
                  </a:lnTo>
                  <a:lnTo>
                    <a:pt x="14812" y="473"/>
                  </a:lnTo>
                  <a:lnTo>
                    <a:pt x="14529" y="756"/>
                  </a:lnTo>
                  <a:lnTo>
                    <a:pt x="14623" y="567"/>
                  </a:lnTo>
                  <a:lnTo>
                    <a:pt x="14529" y="661"/>
                  </a:lnTo>
                  <a:lnTo>
                    <a:pt x="14340" y="756"/>
                  </a:lnTo>
                  <a:lnTo>
                    <a:pt x="14340" y="567"/>
                  </a:lnTo>
                  <a:lnTo>
                    <a:pt x="14246" y="473"/>
                  </a:lnTo>
                  <a:lnTo>
                    <a:pt x="13963" y="378"/>
                  </a:lnTo>
                  <a:lnTo>
                    <a:pt x="13585" y="284"/>
                  </a:lnTo>
                  <a:lnTo>
                    <a:pt x="13302" y="284"/>
                  </a:lnTo>
                  <a:lnTo>
                    <a:pt x="13302" y="378"/>
                  </a:lnTo>
                  <a:lnTo>
                    <a:pt x="13302" y="473"/>
                  </a:lnTo>
                  <a:lnTo>
                    <a:pt x="13208" y="473"/>
                  </a:lnTo>
                  <a:lnTo>
                    <a:pt x="13208" y="661"/>
                  </a:lnTo>
                  <a:lnTo>
                    <a:pt x="13114" y="661"/>
                  </a:lnTo>
                  <a:lnTo>
                    <a:pt x="13019" y="567"/>
                  </a:lnTo>
                  <a:lnTo>
                    <a:pt x="12925" y="378"/>
                  </a:lnTo>
                  <a:lnTo>
                    <a:pt x="12831" y="95"/>
                  </a:lnTo>
                  <a:lnTo>
                    <a:pt x="12831" y="378"/>
                  </a:lnTo>
                  <a:lnTo>
                    <a:pt x="12736" y="378"/>
                  </a:lnTo>
                  <a:lnTo>
                    <a:pt x="12642" y="284"/>
                  </a:lnTo>
                  <a:lnTo>
                    <a:pt x="12548" y="190"/>
                  </a:lnTo>
                  <a:lnTo>
                    <a:pt x="12265" y="190"/>
                  </a:lnTo>
                  <a:lnTo>
                    <a:pt x="12170" y="473"/>
                  </a:lnTo>
                  <a:lnTo>
                    <a:pt x="12076" y="378"/>
                  </a:lnTo>
                  <a:lnTo>
                    <a:pt x="11887" y="284"/>
                  </a:lnTo>
                  <a:lnTo>
                    <a:pt x="11510" y="378"/>
                  </a:lnTo>
                  <a:lnTo>
                    <a:pt x="10755" y="661"/>
                  </a:lnTo>
                  <a:lnTo>
                    <a:pt x="10661" y="473"/>
                  </a:lnTo>
                  <a:lnTo>
                    <a:pt x="10567" y="378"/>
                  </a:lnTo>
                  <a:lnTo>
                    <a:pt x="10095" y="378"/>
                  </a:lnTo>
                  <a:lnTo>
                    <a:pt x="9529" y="473"/>
                  </a:lnTo>
                  <a:lnTo>
                    <a:pt x="9340" y="473"/>
                  </a:lnTo>
                  <a:lnTo>
                    <a:pt x="9152" y="378"/>
                  </a:lnTo>
                  <a:lnTo>
                    <a:pt x="9152" y="473"/>
                  </a:lnTo>
                  <a:lnTo>
                    <a:pt x="9152" y="567"/>
                  </a:lnTo>
                  <a:lnTo>
                    <a:pt x="8963" y="661"/>
                  </a:lnTo>
                  <a:lnTo>
                    <a:pt x="8869" y="567"/>
                  </a:lnTo>
                  <a:lnTo>
                    <a:pt x="8680" y="473"/>
                  </a:lnTo>
                  <a:lnTo>
                    <a:pt x="8680" y="756"/>
                  </a:lnTo>
                  <a:lnTo>
                    <a:pt x="8491" y="661"/>
                  </a:lnTo>
                  <a:lnTo>
                    <a:pt x="8208" y="567"/>
                  </a:lnTo>
                  <a:lnTo>
                    <a:pt x="7925" y="661"/>
                  </a:lnTo>
                  <a:lnTo>
                    <a:pt x="7831" y="756"/>
                  </a:lnTo>
                  <a:lnTo>
                    <a:pt x="7548" y="567"/>
                  </a:lnTo>
                  <a:lnTo>
                    <a:pt x="7359" y="473"/>
                  </a:lnTo>
                  <a:lnTo>
                    <a:pt x="7170" y="944"/>
                  </a:lnTo>
                  <a:lnTo>
                    <a:pt x="6982" y="661"/>
                  </a:lnTo>
                  <a:lnTo>
                    <a:pt x="6793" y="661"/>
                  </a:lnTo>
                  <a:lnTo>
                    <a:pt x="6604" y="756"/>
                  </a:lnTo>
                  <a:lnTo>
                    <a:pt x="6510" y="661"/>
                  </a:lnTo>
                  <a:lnTo>
                    <a:pt x="6416" y="756"/>
                  </a:lnTo>
                  <a:lnTo>
                    <a:pt x="6038" y="944"/>
                  </a:lnTo>
                  <a:lnTo>
                    <a:pt x="6038" y="1039"/>
                  </a:lnTo>
                  <a:lnTo>
                    <a:pt x="5850" y="1133"/>
                  </a:lnTo>
                  <a:lnTo>
                    <a:pt x="5850" y="1039"/>
                  </a:lnTo>
                  <a:lnTo>
                    <a:pt x="5755" y="1039"/>
                  </a:lnTo>
                  <a:lnTo>
                    <a:pt x="5567" y="1227"/>
                  </a:lnTo>
                  <a:lnTo>
                    <a:pt x="5472" y="1227"/>
                  </a:lnTo>
                  <a:lnTo>
                    <a:pt x="5378" y="1039"/>
                  </a:lnTo>
                  <a:lnTo>
                    <a:pt x="5378" y="1133"/>
                  </a:lnTo>
                  <a:lnTo>
                    <a:pt x="5189" y="1227"/>
                  </a:lnTo>
                  <a:lnTo>
                    <a:pt x="5095" y="1133"/>
                  </a:lnTo>
                  <a:lnTo>
                    <a:pt x="4906" y="1039"/>
                  </a:lnTo>
                  <a:lnTo>
                    <a:pt x="5189" y="1039"/>
                  </a:lnTo>
                  <a:lnTo>
                    <a:pt x="5095" y="944"/>
                  </a:lnTo>
                  <a:lnTo>
                    <a:pt x="5095" y="756"/>
                  </a:lnTo>
                  <a:lnTo>
                    <a:pt x="5001" y="944"/>
                  </a:lnTo>
                  <a:lnTo>
                    <a:pt x="4529" y="944"/>
                  </a:lnTo>
                  <a:lnTo>
                    <a:pt x="4529" y="1133"/>
                  </a:lnTo>
                  <a:lnTo>
                    <a:pt x="4718" y="1133"/>
                  </a:lnTo>
                  <a:lnTo>
                    <a:pt x="4623" y="1227"/>
                  </a:lnTo>
                  <a:lnTo>
                    <a:pt x="4623" y="1133"/>
                  </a:lnTo>
                  <a:lnTo>
                    <a:pt x="4529" y="1416"/>
                  </a:lnTo>
                  <a:lnTo>
                    <a:pt x="4340" y="1227"/>
                  </a:lnTo>
                  <a:lnTo>
                    <a:pt x="4152" y="1039"/>
                  </a:lnTo>
                  <a:lnTo>
                    <a:pt x="3963" y="1039"/>
                  </a:lnTo>
                  <a:lnTo>
                    <a:pt x="3774" y="1416"/>
                  </a:lnTo>
                  <a:lnTo>
                    <a:pt x="3774" y="1322"/>
                  </a:lnTo>
                  <a:lnTo>
                    <a:pt x="3774" y="1227"/>
                  </a:lnTo>
                  <a:lnTo>
                    <a:pt x="3680" y="1322"/>
                  </a:lnTo>
                  <a:lnTo>
                    <a:pt x="3586" y="1510"/>
                  </a:lnTo>
                  <a:lnTo>
                    <a:pt x="3208" y="1416"/>
                  </a:lnTo>
                  <a:lnTo>
                    <a:pt x="2454" y="1416"/>
                  </a:lnTo>
                  <a:lnTo>
                    <a:pt x="1793" y="1510"/>
                  </a:lnTo>
                  <a:lnTo>
                    <a:pt x="1510" y="1605"/>
                  </a:lnTo>
                  <a:lnTo>
                    <a:pt x="1321" y="1699"/>
                  </a:lnTo>
                  <a:lnTo>
                    <a:pt x="1321" y="1605"/>
                  </a:lnTo>
                  <a:lnTo>
                    <a:pt x="1038" y="1699"/>
                  </a:lnTo>
                  <a:lnTo>
                    <a:pt x="755" y="1793"/>
                  </a:lnTo>
                  <a:lnTo>
                    <a:pt x="567" y="1793"/>
                  </a:lnTo>
                  <a:lnTo>
                    <a:pt x="378" y="1888"/>
                  </a:lnTo>
                  <a:lnTo>
                    <a:pt x="284" y="1699"/>
                  </a:lnTo>
                  <a:lnTo>
                    <a:pt x="95" y="1605"/>
                  </a:lnTo>
                  <a:lnTo>
                    <a:pt x="1" y="1793"/>
                  </a:lnTo>
                  <a:lnTo>
                    <a:pt x="1" y="2076"/>
                  </a:lnTo>
                  <a:lnTo>
                    <a:pt x="95" y="2548"/>
                  </a:lnTo>
                  <a:lnTo>
                    <a:pt x="189" y="2831"/>
                  </a:lnTo>
                  <a:lnTo>
                    <a:pt x="284" y="2737"/>
                  </a:lnTo>
                  <a:lnTo>
                    <a:pt x="472" y="2831"/>
                  </a:lnTo>
                  <a:lnTo>
                    <a:pt x="567" y="2548"/>
                  </a:lnTo>
                  <a:lnTo>
                    <a:pt x="661" y="2642"/>
                  </a:lnTo>
                  <a:lnTo>
                    <a:pt x="661" y="2737"/>
                  </a:lnTo>
                  <a:lnTo>
                    <a:pt x="755" y="2642"/>
                  </a:lnTo>
                  <a:lnTo>
                    <a:pt x="944" y="2548"/>
                  </a:lnTo>
                  <a:lnTo>
                    <a:pt x="1227" y="2548"/>
                  </a:lnTo>
                  <a:lnTo>
                    <a:pt x="1227" y="2642"/>
                  </a:lnTo>
                  <a:lnTo>
                    <a:pt x="1321" y="2737"/>
                  </a:lnTo>
                  <a:lnTo>
                    <a:pt x="1416" y="2831"/>
                  </a:lnTo>
                  <a:lnTo>
                    <a:pt x="1510" y="2642"/>
                  </a:lnTo>
                  <a:lnTo>
                    <a:pt x="1793" y="2548"/>
                  </a:lnTo>
                  <a:lnTo>
                    <a:pt x="1699" y="2642"/>
                  </a:lnTo>
                  <a:lnTo>
                    <a:pt x="1887" y="2737"/>
                  </a:lnTo>
                  <a:lnTo>
                    <a:pt x="1887" y="2454"/>
                  </a:lnTo>
                  <a:lnTo>
                    <a:pt x="1982" y="2265"/>
                  </a:lnTo>
                  <a:lnTo>
                    <a:pt x="2076" y="2737"/>
                  </a:lnTo>
                  <a:lnTo>
                    <a:pt x="2171" y="2359"/>
                  </a:lnTo>
                  <a:lnTo>
                    <a:pt x="2265" y="2642"/>
                  </a:lnTo>
                  <a:lnTo>
                    <a:pt x="2265" y="2548"/>
                  </a:lnTo>
                  <a:lnTo>
                    <a:pt x="2359" y="2454"/>
                  </a:lnTo>
                  <a:lnTo>
                    <a:pt x="2454" y="2548"/>
                  </a:lnTo>
                  <a:lnTo>
                    <a:pt x="2454" y="2737"/>
                  </a:lnTo>
                  <a:lnTo>
                    <a:pt x="2548" y="2548"/>
                  </a:lnTo>
                  <a:lnTo>
                    <a:pt x="2548" y="2454"/>
                  </a:lnTo>
                  <a:lnTo>
                    <a:pt x="2642" y="2548"/>
                  </a:lnTo>
                  <a:lnTo>
                    <a:pt x="2642" y="2642"/>
                  </a:lnTo>
                  <a:lnTo>
                    <a:pt x="2831" y="2454"/>
                  </a:lnTo>
                  <a:lnTo>
                    <a:pt x="3020" y="2454"/>
                  </a:lnTo>
                  <a:lnTo>
                    <a:pt x="3114" y="2265"/>
                  </a:lnTo>
                  <a:lnTo>
                    <a:pt x="3114" y="2076"/>
                  </a:lnTo>
                  <a:lnTo>
                    <a:pt x="3208" y="1982"/>
                  </a:lnTo>
                  <a:lnTo>
                    <a:pt x="3208" y="2076"/>
                  </a:lnTo>
                  <a:lnTo>
                    <a:pt x="3208" y="2265"/>
                  </a:lnTo>
                  <a:lnTo>
                    <a:pt x="3303" y="2076"/>
                  </a:lnTo>
                  <a:lnTo>
                    <a:pt x="3491" y="2076"/>
                  </a:lnTo>
                  <a:lnTo>
                    <a:pt x="3491" y="2171"/>
                  </a:lnTo>
                  <a:lnTo>
                    <a:pt x="3397" y="2265"/>
                  </a:lnTo>
                  <a:lnTo>
                    <a:pt x="3303" y="2359"/>
                  </a:lnTo>
                  <a:lnTo>
                    <a:pt x="3303" y="2548"/>
                  </a:lnTo>
                  <a:lnTo>
                    <a:pt x="3491" y="2548"/>
                  </a:lnTo>
                  <a:lnTo>
                    <a:pt x="3586" y="2454"/>
                  </a:lnTo>
                  <a:lnTo>
                    <a:pt x="3680" y="2265"/>
                  </a:lnTo>
                  <a:lnTo>
                    <a:pt x="4152" y="2265"/>
                  </a:lnTo>
                  <a:lnTo>
                    <a:pt x="4152" y="2359"/>
                  </a:lnTo>
                  <a:lnTo>
                    <a:pt x="4246" y="2171"/>
                  </a:lnTo>
                  <a:lnTo>
                    <a:pt x="4340" y="2171"/>
                  </a:lnTo>
                  <a:lnTo>
                    <a:pt x="4246" y="2265"/>
                  </a:lnTo>
                  <a:lnTo>
                    <a:pt x="5284" y="2265"/>
                  </a:lnTo>
                  <a:lnTo>
                    <a:pt x="5567" y="2171"/>
                  </a:lnTo>
                  <a:lnTo>
                    <a:pt x="5755" y="2171"/>
                  </a:lnTo>
                  <a:lnTo>
                    <a:pt x="5755" y="2076"/>
                  </a:lnTo>
                  <a:lnTo>
                    <a:pt x="6416" y="2076"/>
                  </a:lnTo>
                  <a:lnTo>
                    <a:pt x="6510" y="1888"/>
                  </a:lnTo>
                  <a:lnTo>
                    <a:pt x="6604" y="1888"/>
                  </a:lnTo>
                  <a:lnTo>
                    <a:pt x="7170" y="1982"/>
                  </a:lnTo>
                  <a:lnTo>
                    <a:pt x="7453" y="1888"/>
                  </a:lnTo>
                  <a:lnTo>
                    <a:pt x="7548" y="1888"/>
                  </a:lnTo>
                  <a:lnTo>
                    <a:pt x="7642" y="1699"/>
                  </a:lnTo>
                  <a:lnTo>
                    <a:pt x="7736" y="1888"/>
                  </a:lnTo>
                  <a:lnTo>
                    <a:pt x="7925" y="2076"/>
                  </a:lnTo>
                  <a:lnTo>
                    <a:pt x="8114" y="1793"/>
                  </a:lnTo>
                  <a:lnTo>
                    <a:pt x="8114" y="1982"/>
                  </a:lnTo>
                  <a:lnTo>
                    <a:pt x="8208" y="1793"/>
                  </a:lnTo>
                  <a:lnTo>
                    <a:pt x="8302" y="1982"/>
                  </a:lnTo>
                  <a:lnTo>
                    <a:pt x="8302" y="1888"/>
                  </a:lnTo>
                  <a:lnTo>
                    <a:pt x="8302" y="1793"/>
                  </a:lnTo>
                  <a:lnTo>
                    <a:pt x="8491" y="1793"/>
                  </a:lnTo>
                  <a:lnTo>
                    <a:pt x="8585" y="1888"/>
                  </a:lnTo>
                  <a:lnTo>
                    <a:pt x="8774" y="1793"/>
                  </a:lnTo>
                  <a:lnTo>
                    <a:pt x="8774" y="1982"/>
                  </a:lnTo>
                  <a:lnTo>
                    <a:pt x="8869" y="1888"/>
                  </a:lnTo>
                  <a:lnTo>
                    <a:pt x="9718" y="1888"/>
                  </a:lnTo>
                  <a:lnTo>
                    <a:pt x="9623" y="1793"/>
                  </a:lnTo>
                  <a:lnTo>
                    <a:pt x="9718" y="1605"/>
                  </a:lnTo>
                  <a:lnTo>
                    <a:pt x="9812" y="1699"/>
                  </a:lnTo>
                  <a:lnTo>
                    <a:pt x="9812" y="1793"/>
                  </a:lnTo>
                  <a:lnTo>
                    <a:pt x="9906" y="1888"/>
                  </a:lnTo>
                  <a:lnTo>
                    <a:pt x="10095" y="1982"/>
                  </a:lnTo>
                  <a:lnTo>
                    <a:pt x="10661" y="1793"/>
                  </a:lnTo>
                  <a:lnTo>
                    <a:pt x="11038" y="1510"/>
                  </a:lnTo>
                  <a:lnTo>
                    <a:pt x="11133" y="1699"/>
                  </a:lnTo>
                  <a:lnTo>
                    <a:pt x="11321" y="1699"/>
                  </a:lnTo>
                  <a:lnTo>
                    <a:pt x="11510" y="1605"/>
                  </a:lnTo>
                  <a:lnTo>
                    <a:pt x="11604" y="1416"/>
                  </a:lnTo>
                  <a:lnTo>
                    <a:pt x="11982" y="1605"/>
                  </a:lnTo>
                  <a:lnTo>
                    <a:pt x="12453" y="1699"/>
                  </a:lnTo>
                  <a:lnTo>
                    <a:pt x="12642" y="1510"/>
                  </a:lnTo>
                  <a:lnTo>
                    <a:pt x="12642" y="1699"/>
                  </a:lnTo>
                  <a:lnTo>
                    <a:pt x="12925" y="1510"/>
                  </a:lnTo>
                  <a:lnTo>
                    <a:pt x="13208" y="1510"/>
                  </a:lnTo>
                  <a:lnTo>
                    <a:pt x="14057" y="1699"/>
                  </a:lnTo>
                  <a:lnTo>
                    <a:pt x="14434" y="1793"/>
                  </a:lnTo>
                  <a:lnTo>
                    <a:pt x="14812" y="1793"/>
                  </a:lnTo>
                  <a:lnTo>
                    <a:pt x="15095" y="1699"/>
                  </a:lnTo>
                  <a:lnTo>
                    <a:pt x="15378" y="1510"/>
                  </a:lnTo>
                  <a:lnTo>
                    <a:pt x="15472" y="1416"/>
                  </a:lnTo>
                  <a:lnTo>
                    <a:pt x="15472" y="1510"/>
                  </a:lnTo>
                  <a:lnTo>
                    <a:pt x="15472" y="1699"/>
                  </a:lnTo>
                  <a:lnTo>
                    <a:pt x="16416" y="1510"/>
                  </a:lnTo>
                  <a:lnTo>
                    <a:pt x="16416" y="1605"/>
                  </a:lnTo>
                  <a:lnTo>
                    <a:pt x="16510" y="1605"/>
                  </a:lnTo>
                  <a:lnTo>
                    <a:pt x="16604" y="1510"/>
                  </a:lnTo>
                  <a:lnTo>
                    <a:pt x="17642" y="1510"/>
                  </a:lnTo>
                  <a:lnTo>
                    <a:pt x="17736" y="1605"/>
                  </a:lnTo>
                  <a:lnTo>
                    <a:pt x="17831" y="1605"/>
                  </a:lnTo>
                  <a:lnTo>
                    <a:pt x="18397" y="1510"/>
                  </a:lnTo>
                  <a:lnTo>
                    <a:pt x="19057" y="1322"/>
                  </a:lnTo>
                  <a:lnTo>
                    <a:pt x="18774" y="1605"/>
                  </a:lnTo>
                  <a:lnTo>
                    <a:pt x="19151" y="1322"/>
                  </a:lnTo>
                  <a:lnTo>
                    <a:pt x="19340" y="1322"/>
                  </a:lnTo>
                  <a:lnTo>
                    <a:pt x="19340" y="1510"/>
                  </a:lnTo>
                  <a:lnTo>
                    <a:pt x="19529" y="1416"/>
                  </a:lnTo>
                  <a:lnTo>
                    <a:pt x="19906" y="1416"/>
                  </a:lnTo>
                  <a:lnTo>
                    <a:pt x="20000" y="1322"/>
                  </a:lnTo>
                  <a:lnTo>
                    <a:pt x="20095" y="944"/>
                  </a:lnTo>
                  <a:lnTo>
                    <a:pt x="20095" y="1133"/>
                  </a:lnTo>
                  <a:lnTo>
                    <a:pt x="20189" y="1227"/>
                  </a:lnTo>
                  <a:lnTo>
                    <a:pt x="20189" y="1416"/>
                  </a:lnTo>
                  <a:lnTo>
                    <a:pt x="20283" y="1322"/>
                  </a:lnTo>
                  <a:lnTo>
                    <a:pt x="20378" y="1322"/>
                  </a:lnTo>
                  <a:lnTo>
                    <a:pt x="20378" y="1416"/>
                  </a:lnTo>
                  <a:lnTo>
                    <a:pt x="20661" y="1227"/>
                  </a:lnTo>
                  <a:lnTo>
                    <a:pt x="20944" y="1133"/>
                  </a:lnTo>
                  <a:lnTo>
                    <a:pt x="21038" y="1133"/>
                  </a:lnTo>
                  <a:lnTo>
                    <a:pt x="21132" y="1416"/>
                  </a:lnTo>
                  <a:lnTo>
                    <a:pt x="21604" y="1227"/>
                  </a:lnTo>
                  <a:lnTo>
                    <a:pt x="21510" y="1039"/>
                  </a:lnTo>
                  <a:lnTo>
                    <a:pt x="21510" y="944"/>
                  </a:lnTo>
                  <a:lnTo>
                    <a:pt x="21698" y="944"/>
                  </a:lnTo>
                  <a:lnTo>
                    <a:pt x="21604" y="1039"/>
                  </a:lnTo>
                  <a:lnTo>
                    <a:pt x="21982" y="1039"/>
                  </a:lnTo>
                  <a:lnTo>
                    <a:pt x="21887" y="1227"/>
                  </a:lnTo>
                  <a:lnTo>
                    <a:pt x="21887" y="1227"/>
                  </a:lnTo>
                  <a:lnTo>
                    <a:pt x="22170" y="1039"/>
                  </a:lnTo>
                  <a:lnTo>
                    <a:pt x="22265" y="1227"/>
                  </a:lnTo>
                  <a:lnTo>
                    <a:pt x="22265" y="1133"/>
                  </a:lnTo>
                  <a:lnTo>
                    <a:pt x="22265" y="1039"/>
                  </a:lnTo>
                  <a:lnTo>
                    <a:pt x="22548" y="1039"/>
                  </a:lnTo>
                  <a:lnTo>
                    <a:pt x="22642" y="1322"/>
                  </a:lnTo>
                  <a:lnTo>
                    <a:pt x="23019" y="1227"/>
                  </a:lnTo>
                  <a:lnTo>
                    <a:pt x="23208" y="1133"/>
                  </a:lnTo>
                  <a:lnTo>
                    <a:pt x="23302" y="1039"/>
                  </a:lnTo>
                  <a:lnTo>
                    <a:pt x="23397" y="1133"/>
                  </a:lnTo>
                  <a:lnTo>
                    <a:pt x="23397" y="1227"/>
                  </a:lnTo>
                  <a:lnTo>
                    <a:pt x="23680" y="1227"/>
                  </a:lnTo>
                  <a:lnTo>
                    <a:pt x="23868" y="1133"/>
                  </a:lnTo>
                  <a:lnTo>
                    <a:pt x="24057" y="1227"/>
                  </a:lnTo>
                  <a:lnTo>
                    <a:pt x="24246" y="1227"/>
                  </a:lnTo>
                  <a:lnTo>
                    <a:pt x="24246" y="1133"/>
                  </a:lnTo>
                  <a:lnTo>
                    <a:pt x="24529" y="1227"/>
                  </a:lnTo>
                  <a:lnTo>
                    <a:pt x="24906" y="1322"/>
                  </a:lnTo>
                  <a:lnTo>
                    <a:pt x="25179" y="1048"/>
                  </a:lnTo>
                  <a:lnTo>
                    <a:pt x="25095" y="1133"/>
                  </a:lnTo>
                  <a:lnTo>
                    <a:pt x="25189" y="1227"/>
                  </a:lnTo>
                  <a:lnTo>
                    <a:pt x="25189" y="1133"/>
                  </a:lnTo>
                  <a:lnTo>
                    <a:pt x="25283" y="1039"/>
                  </a:lnTo>
                  <a:lnTo>
                    <a:pt x="25378" y="944"/>
                  </a:lnTo>
                  <a:lnTo>
                    <a:pt x="25472" y="944"/>
                  </a:lnTo>
                  <a:lnTo>
                    <a:pt x="25472" y="1133"/>
                  </a:lnTo>
                  <a:lnTo>
                    <a:pt x="25566" y="1039"/>
                  </a:lnTo>
                  <a:lnTo>
                    <a:pt x="25661" y="1039"/>
                  </a:lnTo>
                  <a:lnTo>
                    <a:pt x="25566" y="1133"/>
                  </a:lnTo>
                  <a:lnTo>
                    <a:pt x="25661" y="1227"/>
                  </a:lnTo>
                  <a:lnTo>
                    <a:pt x="25849" y="1322"/>
                  </a:lnTo>
                  <a:lnTo>
                    <a:pt x="25944" y="1133"/>
                  </a:lnTo>
                  <a:lnTo>
                    <a:pt x="26132" y="1039"/>
                  </a:lnTo>
                  <a:lnTo>
                    <a:pt x="26132" y="1039"/>
                  </a:lnTo>
                  <a:lnTo>
                    <a:pt x="26038" y="1227"/>
                  </a:lnTo>
                  <a:lnTo>
                    <a:pt x="26132" y="1322"/>
                  </a:lnTo>
                  <a:lnTo>
                    <a:pt x="26321" y="1416"/>
                  </a:lnTo>
                  <a:lnTo>
                    <a:pt x="26415" y="1416"/>
                  </a:lnTo>
                  <a:lnTo>
                    <a:pt x="26887" y="1227"/>
                  </a:lnTo>
                  <a:lnTo>
                    <a:pt x="27264" y="944"/>
                  </a:lnTo>
                  <a:lnTo>
                    <a:pt x="27170" y="944"/>
                  </a:lnTo>
                  <a:lnTo>
                    <a:pt x="27264" y="850"/>
                  </a:lnTo>
                  <a:lnTo>
                    <a:pt x="26981" y="756"/>
                  </a:lnTo>
                  <a:lnTo>
                    <a:pt x="26887" y="944"/>
                  </a:lnTo>
                  <a:lnTo>
                    <a:pt x="26793" y="1133"/>
                  </a:lnTo>
                  <a:lnTo>
                    <a:pt x="26793" y="661"/>
                  </a:lnTo>
                  <a:lnTo>
                    <a:pt x="26604" y="944"/>
                  </a:lnTo>
                  <a:lnTo>
                    <a:pt x="26510" y="850"/>
                  </a:lnTo>
                  <a:lnTo>
                    <a:pt x="26415" y="756"/>
                  </a:lnTo>
                  <a:lnTo>
                    <a:pt x="26321" y="944"/>
                  </a:lnTo>
                  <a:lnTo>
                    <a:pt x="26227" y="661"/>
                  </a:lnTo>
                  <a:lnTo>
                    <a:pt x="26038" y="756"/>
                  </a:lnTo>
                  <a:lnTo>
                    <a:pt x="25849" y="661"/>
                  </a:lnTo>
                  <a:lnTo>
                    <a:pt x="25378" y="567"/>
                  </a:lnTo>
                  <a:lnTo>
                    <a:pt x="25283" y="661"/>
                  </a:lnTo>
                  <a:lnTo>
                    <a:pt x="25095" y="756"/>
                  </a:lnTo>
                  <a:lnTo>
                    <a:pt x="25189" y="473"/>
                  </a:lnTo>
                  <a:lnTo>
                    <a:pt x="25000" y="661"/>
                  </a:lnTo>
                  <a:lnTo>
                    <a:pt x="25000" y="661"/>
                  </a:lnTo>
                  <a:lnTo>
                    <a:pt x="25095" y="473"/>
                  </a:lnTo>
                  <a:lnTo>
                    <a:pt x="24906" y="567"/>
                  </a:lnTo>
                  <a:lnTo>
                    <a:pt x="24717" y="567"/>
                  </a:lnTo>
                  <a:lnTo>
                    <a:pt x="24717" y="756"/>
                  </a:lnTo>
                  <a:lnTo>
                    <a:pt x="24623" y="1039"/>
                  </a:lnTo>
                  <a:lnTo>
                    <a:pt x="24623" y="850"/>
                  </a:lnTo>
                  <a:lnTo>
                    <a:pt x="24717" y="661"/>
                  </a:lnTo>
                  <a:lnTo>
                    <a:pt x="24623" y="756"/>
                  </a:lnTo>
                  <a:lnTo>
                    <a:pt x="24623" y="661"/>
                  </a:lnTo>
                  <a:lnTo>
                    <a:pt x="24529" y="473"/>
                  </a:lnTo>
                  <a:lnTo>
                    <a:pt x="24529" y="661"/>
                  </a:lnTo>
                  <a:lnTo>
                    <a:pt x="24434" y="567"/>
                  </a:lnTo>
                  <a:lnTo>
                    <a:pt x="24340" y="378"/>
                  </a:lnTo>
                  <a:lnTo>
                    <a:pt x="24246" y="567"/>
                  </a:lnTo>
                  <a:lnTo>
                    <a:pt x="23963" y="567"/>
                  </a:lnTo>
                  <a:lnTo>
                    <a:pt x="23397" y="661"/>
                  </a:lnTo>
                  <a:lnTo>
                    <a:pt x="23114" y="661"/>
                  </a:lnTo>
                  <a:lnTo>
                    <a:pt x="22925" y="567"/>
                  </a:lnTo>
                  <a:lnTo>
                    <a:pt x="22925" y="473"/>
                  </a:lnTo>
                  <a:lnTo>
                    <a:pt x="23019" y="473"/>
                  </a:lnTo>
                  <a:lnTo>
                    <a:pt x="22642" y="378"/>
                  </a:lnTo>
                  <a:lnTo>
                    <a:pt x="22736" y="473"/>
                  </a:lnTo>
                  <a:lnTo>
                    <a:pt x="22548" y="473"/>
                  </a:lnTo>
                  <a:lnTo>
                    <a:pt x="22642" y="284"/>
                  </a:lnTo>
                  <a:lnTo>
                    <a:pt x="22548" y="190"/>
                  </a:lnTo>
                  <a:lnTo>
                    <a:pt x="22453" y="190"/>
                  </a:lnTo>
                  <a:lnTo>
                    <a:pt x="22359" y="284"/>
                  </a:lnTo>
                  <a:lnTo>
                    <a:pt x="22170" y="378"/>
                  </a:lnTo>
                  <a:lnTo>
                    <a:pt x="22076" y="284"/>
                  </a:lnTo>
                  <a:lnTo>
                    <a:pt x="22170" y="473"/>
                  </a:lnTo>
                  <a:lnTo>
                    <a:pt x="21887" y="190"/>
                  </a:lnTo>
                  <a:lnTo>
                    <a:pt x="21793" y="190"/>
                  </a:lnTo>
                  <a:lnTo>
                    <a:pt x="21698" y="378"/>
                  </a:lnTo>
                  <a:lnTo>
                    <a:pt x="21604" y="756"/>
                  </a:lnTo>
                  <a:lnTo>
                    <a:pt x="21415" y="661"/>
                  </a:lnTo>
                  <a:lnTo>
                    <a:pt x="21510" y="473"/>
                  </a:lnTo>
                  <a:lnTo>
                    <a:pt x="21604" y="284"/>
                  </a:lnTo>
                  <a:lnTo>
                    <a:pt x="21415" y="284"/>
                  </a:lnTo>
                  <a:lnTo>
                    <a:pt x="21415" y="190"/>
                  </a:lnTo>
                  <a:lnTo>
                    <a:pt x="21227" y="378"/>
                  </a:lnTo>
                  <a:lnTo>
                    <a:pt x="20944" y="567"/>
                  </a:lnTo>
                  <a:lnTo>
                    <a:pt x="20566" y="1"/>
                  </a:lnTo>
                  <a:lnTo>
                    <a:pt x="20472" y="95"/>
                  </a:lnTo>
                  <a:lnTo>
                    <a:pt x="20472" y="190"/>
                  </a:lnTo>
                  <a:lnTo>
                    <a:pt x="20472" y="378"/>
                  </a:lnTo>
                  <a:lnTo>
                    <a:pt x="20283" y="284"/>
                  </a:lnTo>
                  <a:lnTo>
                    <a:pt x="20283" y="190"/>
                  </a:lnTo>
                  <a:lnTo>
                    <a:pt x="20378" y="95"/>
                  </a:lnTo>
                  <a:lnTo>
                    <a:pt x="20283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7" name="Google Shape;207;p25"/>
            <p:cNvSpPr/>
            <p:nvPr/>
          </p:nvSpPr>
          <p:spPr>
            <a:xfrm>
              <a:off x="858375" y="812725"/>
              <a:ext cx="179275" cy="221725"/>
            </a:xfrm>
            <a:custGeom>
              <a:rect b="b" l="l" r="r" t="t"/>
              <a:pathLst>
                <a:path extrusionOk="0" h="8869" w="7171">
                  <a:moveTo>
                    <a:pt x="5756" y="6510"/>
                  </a:moveTo>
                  <a:lnTo>
                    <a:pt x="5756" y="6604"/>
                  </a:lnTo>
                  <a:lnTo>
                    <a:pt x="5850" y="6604"/>
                  </a:lnTo>
                  <a:lnTo>
                    <a:pt x="5756" y="6510"/>
                  </a:lnTo>
                  <a:close/>
                  <a:moveTo>
                    <a:pt x="2265" y="7925"/>
                  </a:moveTo>
                  <a:lnTo>
                    <a:pt x="2252" y="7965"/>
                  </a:lnTo>
                  <a:lnTo>
                    <a:pt x="2252" y="7965"/>
                  </a:lnTo>
                  <a:lnTo>
                    <a:pt x="2284" y="7953"/>
                  </a:lnTo>
                  <a:lnTo>
                    <a:pt x="2284" y="7953"/>
                  </a:lnTo>
                  <a:lnTo>
                    <a:pt x="2265" y="7925"/>
                  </a:lnTo>
                  <a:close/>
                  <a:moveTo>
                    <a:pt x="567" y="0"/>
                  </a:moveTo>
                  <a:lnTo>
                    <a:pt x="284" y="189"/>
                  </a:lnTo>
                  <a:lnTo>
                    <a:pt x="95" y="472"/>
                  </a:lnTo>
                  <a:lnTo>
                    <a:pt x="1" y="755"/>
                  </a:lnTo>
                  <a:lnTo>
                    <a:pt x="95" y="1038"/>
                  </a:lnTo>
                  <a:lnTo>
                    <a:pt x="190" y="1227"/>
                  </a:lnTo>
                  <a:lnTo>
                    <a:pt x="473" y="1415"/>
                  </a:lnTo>
                  <a:lnTo>
                    <a:pt x="850" y="1321"/>
                  </a:lnTo>
                  <a:lnTo>
                    <a:pt x="661" y="1604"/>
                  </a:lnTo>
                  <a:lnTo>
                    <a:pt x="756" y="1604"/>
                  </a:lnTo>
                  <a:lnTo>
                    <a:pt x="661" y="1793"/>
                  </a:lnTo>
                  <a:lnTo>
                    <a:pt x="661" y="1887"/>
                  </a:lnTo>
                  <a:lnTo>
                    <a:pt x="756" y="1793"/>
                  </a:lnTo>
                  <a:lnTo>
                    <a:pt x="1510" y="1604"/>
                  </a:lnTo>
                  <a:lnTo>
                    <a:pt x="1510" y="1604"/>
                  </a:lnTo>
                  <a:lnTo>
                    <a:pt x="1133" y="2076"/>
                  </a:lnTo>
                  <a:lnTo>
                    <a:pt x="1322" y="2453"/>
                  </a:lnTo>
                  <a:lnTo>
                    <a:pt x="1888" y="2830"/>
                  </a:lnTo>
                  <a:lnTo>
                    <a:pt x="3397" y="3774"/>
                  </a:lnTo>
                  <a:lnTo>
                    <a:pt x="5001" y="4623"/>
                  </a:lnTo>
                  <a:lnTo>
                    <a:pt x="5944" y="5095"/>
                  </a:lnTo>
                  <a:lnTo>
                    <a:pt x="5756" y="5189"/>
                  </a:lnTo>
                  <a:lnTo>
                    <a:pt x="5378" y="5378"/>
                  </a:lnTo>
                  <a:lnTo>
                    <a:pt x="5378" y="5283"/>
                  </a:lnTo>
                  <a:lnTo>
                    <a:pt x="5001" y="5661"/>
                  </a:lnTo>
                  <a:lnTo>
                    <a:pt x="4623" y="5944"/>
                  </a:lnTo>
                  <a:lnTo>
                    <a:pt x="4435" y="6321"/>
                  </a:lnTo>
                  <a:lnTo>
                    <a:pt x="4340" y="6510"/>
                  </a:lnTo>
                  <a:lnTo>
                    <a:pt x="4435" y="6698"/>
                  </a:lnTo>
                  <a:lnTo>
                    <a:pt x="4435" y="6698"/>
                  </a:lnTo>
                  <a:lnTo>
                    <a:pt x="4246" y="6415"/>
                  </a:lnTo>
                  <a:lnTo>
                    <a:pt x="4057" y="6321"/>
                  </a:lnTo>
                  <a:lnTo>
                    <a:pt x="3963" y="6415"/>
                  </a:lnTo>
                  <a:lnTo>
                    <a:pt x="3869" y="6510"/>
                  </a:lnTo>
                  <a:lnTo>
                    <a:pt x="3680" y="6887"/>
                  </a:lnTo>
                  <a:lnTo>
                    <a:pt x="3680" y="7076"/>
                  </a:lnTo>
                  <a:lnTo>
                    <a:pt x="3774" y="7076"/>
                  </a:lnTo>
                  <a:lnTo>
                    <a:pt x="3680" y="7264"/>
                  </a:lnTo>
                  <a:lnTo>
                    <a:pt x="3303" y="7453"/>
                  </a:lnTo>
                  <a:lnTo>
                    <a:pt x="2359" y="7925"/>
                  </a:lnTo>
                  <a:lnTo>
                    <a:pt x="2284" y="7953"/>
                  </a:lnTo>
                  <a:lnTo>
                    <a:pt x="2284" y="7953"/>
                  </a:lnTo>
                  <a:lnTo>
                    <a:pt x="2454" y="8208"/>
                  </a:lnTo>
                  <a:lnTo>
                    <a:pt x="2642" y="8396"/>
                  </a:lnTo>
                  <a:lnTo>
                    <a:pt x="2642" y="8302"/>
                  </a:lnTo>
                  <a:lnTo>
                    <a:pt x="2737" y="8396"/>
                  </a:lnTo>
                  <a:lnTo>
                    <a:pt x="2831" y="8113"/>
                  </a:lnTo>
                  <a:lnTo>
                    <a:pt x="2925" y="7925"/>
                  </a:lnTo>
                  <a:lnTo>
                    <a:pt x="3020" y="7830"/>
                  </a:lnTo>
                  <a:lnTo>
                    <a:pt x="3397" y="7830"/>
                  </a:lnTo>
                  <a:lnTo>
                    <a:pt x="3680" y="7736"/>
                  </a:lnTo>
                  <a:lnTo>
                    <a:pt x="3774" y="7547"/>
                  </a:lnTo>
                  <a:lnTo>
                    <a:pt x="3869" y="7264"/>
                  </a:lnTo>
                  <a:lnTo>
                    <a:pt x="4246" y="7453"/>
                  </a:lnTo>
                  <a:lnTo>
                    <a:pt x="4623" y="7642"/>
                  </a:lnTo>
                  <a:lnTo>
                    <a:pt x="4718" y="7547"/>
                  </a:lnTo>
                  <a:lnTo>
                    <a:pt x="4906" y="7359"/>
                  </a:lnTo>
                  <a:lnTo>
                    <a:pt x="5190" y="7170"/>
                  </a:lnTo>
                  <a:lnTo>
                    <a:pt x="5095" y="7076"/>
                  </a:lnTo>
                  <a:lnTo>
                    <a:pt x="4906" y="6793"/>
                  </a:lnTo>
                  <a:lnTo>
                    <a:pt x="4906" y="6793"/>
                  </a:lnTo>
                  <a:lnTo>
                    <a:pt x="5095" y="6887"/>
                  </a:lnTo>
                  <a:lnTo>
                    <a:pt x="5378" y="6793"/>
                  </a:lnTo>
                  <a:lnTo>
                    <a:pt x="5756" y="6510"/>
                  </a:lnTo>
                  <a:lnTo>
                    <a:pt x="6322" y="6132"/>
                  </a:lnTo>
                  <a:lnTo>
                    <a:pt x="6699" y="5566"/>
                  </a:lnTo>
                  <a:lnTo>
                    <a:pt x="7171" y="5095"/>
                  </a:lnTo>
                  <a:lnTo>
                    <a:pt x="7076" y="4717"/>
                  </a:lnTo>
                  <a:lnTo>
                    <a:pt x="6982" y="4434"/>
                  </a:lnTo>
                  <a:lnTo>
                    <a:pt x="6605" y="3963"/>
                  </a:lnTo>
                  <a:lnTo>
                    <a:pt x="6133" y="3491"/>
                  </a:lnTo>
                  <a:lnTo>
                    <a:pt x="5567" y="3113"/>
                  </a:lnTo>
                  <a:lnTo>
                    <a:pt x="4340" y="2547"/>
                  </a:lnTo>
                  <a:lnTo>
                    <a:pt x="3208" y="1887"/>
                  </a:lnTo>
                  <a:lnTo>
                    <a:pt x="2925" y="1698"/>
                  </a:lnTo>
                  <a:lnTo>
                    <a:pt x="2925" y="1604"/>
                  </a:lnTo>
                  <a:lnTo>
                    <a:pt x="2925" y="1510"/>
                  </a:lnTo>
                  <a:lnTo>
                    <a:pt x="2737" y="1698"/>
                  </a:lnTo>
                  <a:lnTo>
                    <a:pt x="2642" y="1698"/>
                  </a:lnTo>
                  <a:lnTo>
                    <a:pt x="2642" y="1604"/>
                  </a:lnTo>
                  <a:lnTo>
                    <a:pt x="2642" y="1510"/>
                  </a:lnTo>
                  <a:lnTo>
                    <a:pt x="2642" y="1415"/>
                  </a:lnTo>
                  <a:lnTo>
                    <a:pt x="2454" y="1604"/>
                  </a:lnTo>
                  <a:lnTo>
                    <a:pt x="2454" y="1698"/>
                  </a:lnTo>
                  <a:lnTo>
                    <a:pt x="2265" y="1887"/>
                  </a:lnTo>
                  <a:lnTo>
                    <a:pt x="2265" y="1604"/>
                  </a:lnTo>
                  <a:lnTo>
                    <a:pt x="2171" y="1415"/>
                  </a:lnTo>
                  <a:lnTo>
                    <a:pt x="1605" y="944"/>
                  </a:lnTo>
                  <a:lnTo>
                    <a:pt x="1227" y="755"/>
                  </a:lnTo>
                  <a:lnTo>
                    <a:pt x="1039" y="472"/>
                  </a:lnTo>
                  <a:lnTo>
                    <a:pt x="850" y="283"/>
                  </a:lnTo>
                  <a:lnTo>
                    <a:pt x="944" y="0"/>
                  </a:lnTo>
                  <a:close/>
                  <a:moveTo>
                    <a:pt x="2252" y="7965"/>
                  </a:moveTo>
                  <a:lnTo>
                    <a:pt x="850" y="8491"/>
                  </a:lnTo>
                  <a:lnTo>
                    <a:pt x="756" y="8491"/>
                  </a:lnTo>
                  <a:lnTo>
                    <a:pt x="756" y="8774"/>
                  </a:lnTo>
                  <a:lnTo>
                    <a:pt x="944" y="8868"/>
                  </a:lnTo>
                  <a:lnTo>
                    <a:pt x="1133" y="8868"/>
                  </a:lnTo>
                  <a:lnTo>
                    <a:pt x="1605" y="8774"/>
                  </a:lnTo>
                  <a:lnTo>
                    <a:pt x="1793" y="8679"/>
                  </a:lnTo>
                  <a:lnTo>
                    <a:pt x="2076" y="8491"/>
                  </a:lnTo>
                  <a:lnTo>
                    <a:pt x="2171" y="8208"/>
                  </a:lnTo>
                  <a:lnTo>
                    <a:pt x="2252" y="7965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208" name="Google Shape;208;p25"/>
          <p:cNvSpPr txBox="1"/>
          <p:nvPr>
            <p:ph idx="12" type="sldNum"/>
          </p:nvPr>
        </p:nvSpPr>
        <p:spPr>
          <a:xfrm>
            <a:off x="4297650" y="4832975"/>
            <a:ext cx="548700" cy="3105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12" name="Shape 21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13" name="Google Shape;213;p26"/>
          <p:cNvSpPr txBox="1"/>
          <p:nvPr>
            <p:ph idx="4294967295" type="ctrTitle"/>
          </p:nvPr>
        </p:nvSpPr>
        <p:spPr>
          <a:xfrm>
            <a:off x="685800" y="343200"/>
            <a:ext cx="7772400" cy="8949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7200"/>
              <a:t>89,526,124$</a:t>
            </a:r>
            <a:endParaRPr sz="7200"/>
          </a:p>
        </p:txBody>
      </p:sp>
      <p:sp>
        <p:nvSpPr>
          <p:cNvPr id="214" name="Google Shape;214;p26"/>
          <p:cNvSpPr txBox="1"/>
          <p:nvPr>
            <p:ph idx="4294967295" type="subTitle"/>
          </p:nvPr>
        </p:nvSpPr>
        <p:spPr>
          <a:xfrm>
            <a:off x="685800" y="1182709"/>
            <a:ext cx="7772400" cy="463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lang="en" sz="2400"/>
              <a:t>That’s a lot of money</a:t>
            </a:r>
            <a:endParaRPr sz="2400"/>
          </a:p>
        </p:txBody>
      </p:sp>
      <p:sp>
        <p:nvSpPr>
          <p:cNvPr id="215" name="Google Shape;215;p26"/>
          <p:cNvSpPr txBox="1"/>
          <p:nvPr>
            <p:ph idx="4294967295" type="ctrTitle"/>
          </p:nvPr>
        </p:nvSpPr>
        <p:spPr>
          <a:xfrm>
            <a:off x="685800" y="3429300"/>
            <a:ext cx="7772400" cy="8949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7200"/>
              <a:t>100%</a:t>
            </a:r>
            <a:endParaRPr sz="7200"/>
          </a:p>
        </p:txBody>
      </p:sp>
      <p:sp>
        <p:nvSpPr>
          <p:cNvPr id="216" name="Google Shape;216;p26"/>
          <p:cNvSpPr txBox="1"/>
          <p:nvPr>
            <p:ph idx="4294967295" type="subTitle"/>
          </p:nvPr>
        </p:nvSpPr>
        <p:spPr>
          <a:xfrm>
            <a:off x="685800" y="4268809"/>
            <a:ext cx="7772400" cy="463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lang="en" sz="2400"/>
              <a:t>Total success!</a:t>
            </a:r>
            <a:endParaRPr sz="2400"/>
          </a:p>
        </p:txBody>
      </p:sp>
      <p:sp>
        <p:nvSpPr>
          <p:cNvPr id="217" name="Google Shape;217;p26"/>
          <p:cNvSpPr txBox="1"/>
          <p:nvPr>
            <p:ph idx="4294967295" type="ctrTitle"/>
          </p:nvPr>
        </p:nvSpPr>
        <p:spPr>
          <a:xfrm>
            <a:off x="685800" y="1886250"/>
            <a:ext cx="7772400" cy="8949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7200"/>
              <a:t>185,244</a:t>
            </a:r>
            <a:r>
              <a:rPr lang="en" sz="4800"/>
              <a:t> users</a:t>
            </a:r>
            <a:endParaRPr sz="4800"/>
          </a:p>
        </p:txBody>
      </p:sp>
      <p:sp>
        <p:nvSpPr>
          <p:cNvPr id="218" name="Google Shape;218;p26"/>
          <p:cNvSpPr txBox="1"/>
          <p:nvPr>
            <p:ph idx="4294967295" type="subTitle"/>
          </p:nvPr>
        </p:nvSpPr>
        <p:spPr>
          <a:xfrm>
            <a:off x="685800" y="2725759"/>
            <a:ext cx="7772400" cy="463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lang="en" sz="2400"/>
              <a:t>And a lot of users</a:t>
            </a:r>
            <a:endParaRPr sz="2400"/>
          </a:p>
        </p:txBody>
      </p:sp>
      <p:sp>
        <p:nvSpPr>
          <p:cNvPr id="219" name="Google Shape;219;p26"/>
          <p:cNvSpPr/>
          <p:nvPr/>
        </p:nvSpPr>
        <p:spPr>
          <a:xfrm>
            <a:off x="6440300" y="462470"/>
            <a:ext cx="1029158" cy="1050687"/>
          </a:xfrm>
          <a:custGeom>
            <a:rect b="b" l="l" r="r" t="t"/>
            <a:pathLst>
              <a:path extrusionOk="0" h="69056" w="67641">
                <a:moveTo>
                  <a:pt x="49622" y="2736"/>
                </a:moveTo>
                <a:lnTo>
                  <a:pt x="49622" y="2736"/>
                </a:lnTo>
                <a:lnTo>
                  <a:pt x="49622" y="2736"/>
                </a:lnTo>
                <a:close/>
                <a:moveTo>
                  <a:pt x="59622" y="55565"/>
                </a:moveTo>
                <a:lnTo>
                  <a:pt x="59622" y="55565"/>
                </a:lnTo>
                <a:lnTo>
                  <a:pt x="59622" y="55565"/>
                </a:lnTo>
                <a:close/>
                <a:moveTo>
                  <a:pt x="35471" y="0"/>
                </a:moveTo>
                <a:lnTo>
                  <a:pt x="34433" y="95"/>
                </a:lnTo>
                <a:lnTo>
                  <a:pt x="33584" y="189"/>
                </a:lnTo>
                <a:lnTo>
                  <a:pt x="32735" y="378"/>
                </a:lnTo>
                <a:lnTo>
                  <a:pt x="32169" y="566"/>
                </a:lnTo>
                <a:lnTo>
                  <a:pt x="31509" y="472"/>
                </a:lnTo>
                <a:lnTo>
                  <a:pt x="30754" y="472"/>
                </a:lnTo>
                <a:lnTo>
                  <a:pt x="29339" y="566"/>
                </a:lnTo>
                <a:lnTo>
                  <a:pt x="27830" y="849"/>
                </a:lnTo>
                <a:lnTo>
                  <a:pt x="26320" y="1321"/>
                </a:lnTo>
                <a:lnTo>
                  <a:pt x="24811" y="1981"/>
                </a:lnTo>
                <a:lnTo>
                  <a:pt x="23207" y="2736"/>
                </a:lnTo>
                <a:lnTo>
                  <a:pt x="21698" y="3585"/>
                </a:lnTo>
                <a:lnTo>
                  <a:pt x="20188" y="4623"/>
                </a:lnTo>
                <a:lnTo>
                  <a:pt x="18679" y="5661"/>
                </a:lnTo>
                <a:lnTo>
                  <a:pt x="17170" y="6793"/>
                </a:lnTo>
                <a:lnTo>
                  <a:pt x="15754" y="8019"/>
                </a:lnTo>
                <a:lnTo>
                  <a:pt x="14434" y="9151"/>
                </a:lnTo>
                <a:lnTo>
                  <a:pt x="11981" y="11510"/>
                </a:lnTo>
                <a:lnTo>
                  <a:pt x="10000" y="13774"/>
                </a:lnTo>
                <a:lnTo>
                  <a:pt x="7736" y="16981"/>
                </a:lnTo>
                <a:lnTo>
                  <a:pt x="8019" y="16321"/>
                </a:lnTo>
                <a:lnTo>
                  <a:pt x="8302" y="15660"/>
                </a:lnTo>
                <a:lnTo>
                  <a:pt x="7736" y="16604"/>
                </a:lnTo>
                <a:lnTo>
                  <a:pt x="7075" y="17642"/>
                </a:lnTo>
                <a:lnTo>
                  <a:pt x="7170" y="17830"/>
                </a:lnTo>
                <a:lnTo>
                  <a:pt x="6509" y="18868"/>
                </a:lnTo>
                <a:lnTo>
                  <a:pt x="7075" y="17359"/>
                </a:lnTo>
                <a:lnTo>
                  <a:pt x="6132" y="19057"/>
                </a:lnTo>
                <a:lnTo>
                  <a:pt x="5189" y="20849"/>
                </a:lnTo>
                <a:lnTo>
                  <a:pt x="4434" y="22736"/>
                </a:lnTo>
                <a:lnTo>
                  <a:pt x="3679" y="24622"/>
                </a:lnTo>
                <a:lnTo>
                  <a:pt x="2453" y="28490"/>
                </a:lnTo>
                <a:lnTo>
                  <a:pt x="1321" y="32169"/>
                </a:lnTo>
                <a:lnTo>
                  <a:pt x="1509" y="32264"/>
                </a:lnTo>
                <a:lnTo>
                  <a:pt x="1604" y="32453"/>
                </a:lnTo>
                <a:lnTo>
                  <a:pt x="1604" y="32641"/>
                </a:lnTo>
                <a:lnTo>
                  <a:pt x="1509" y="32924"/>
                </a:lnTo>
                <a:lnTo>
                  <a:pt x="1226" y="33396"/>
                </a:lnTo>
                <a:lnTo>
                  <a:pt x="1038" y="33585"/>
                </a:lnTo>
                <a:lnTo>
                  <a:pt x="1038" y="33773"/>
                </a:lnTo>
                <a:lnTo>
                  <a:pt x="1038" y="35000"/>
                </a:lnTo>
                <a:lnTo>
                  <a:pt x="849" y="36132"/>
                </a:lnTo>
                <a:lnTo>
                  <a:pt x="660" y="37358"/>
                </a:lnTo>
                <a:lnTo>
                  <a:pt x="472" y="38867"/>
                </a:lnTo>
                <a:lnTo>
                  <a:pt x="283" y="38301"/>
                </a:lnTo>
                <a:lnTo>
                  <a:pt x="94" y="39811"/>
                </a:lnTo>
                <a:lnTo>
                  <a:pt x="0" y="41509"/>
                </a:lnTo>
                <a:lnTo>
                  <a:pt x="94" y="43301"/>
                </a:lnTo>
                <a:lnTo>
                  <a:pt x="283" y="44056"/>
                </a:lnTo>
                <a:lnTo>
                  <a:pt x="472" y="44622"/>
                </a:lnTo>
                <a:lnTo>
                  <a:pt x="566" y="45660"/>
                </a:lnTo>
                <a:lnTo>
                  <a:pt x="755" y="46792"/>
                </a:lnTo>
                <a:lnTo>
                  <a:pt x="1226" y="48962"/>
                </a:lnTo>
                <a:lnTo>
                  <a:pt x="1981" y="51037"/>
                </a:lnTo>
                <a:lnTo>
                  <a:pt x="2924" y="53112"/>
                </a:lnTo>
                <a:lnTo>
                  <a:pt x="4057" y="55094"/>
                </a:lnTo>
                <a:lnTo>
                  <a:pt x="5283" y="56980"/>
                </a:lnTo>
                <a:lnTo>
                  <a:pt x="6698" y="58678"/>
                </a:lnTo>
                <a:lnTo>
                  <a:pt x="8113" y="60282"/>
                </a:lnTo>
                <a:lnTo>
                  <a:pt x="9056" y="61131"/>
                </a:lnTo>
                <a:lnTo>
                  <a:pt x="10000" y="61980"/>
                </a:lnTo>
                <a:lnTo>
                  <a:pt x="11038" y="62829"/>
                </a:lnTo>
                <a:lnTo>
                  <a:pt x="12075" y="63584"/>
                </a:lnTo>
                <a:lnTo>
                  <a:pt x="14339" y="64905"/>
                </a:lnTo>
                <a:lnTo>
                  <a:pt x="16604" y="66131"/>
                </a:lnTo>
                <a:lnTo>
                  <a:pt x="19056" y="67169"/>
                </a:lnTo>
                <a:lnTo>
                  <a:pt x="21509" y="67923"/>
                </a:lnTo>
                <a:lnTo>
                  <a:pt x="24056" y="68584"/>
                </a:lnTo>
                <a:lnTo>
                  <a:pt x="26603" y="69055"/>
                </a:lnTo>
                <a:lnTo>
                  <a:pt x="27830" y="69055"/>
                </a:lnTo>
                <a:lnTo>
                  <a:pt x="30188" y="68867"/>
                </a:lnTo>
                <a:lnTo>
                  <a:pt x="33113" y="68678"/>
                </a:lnTo>
                <a:lnTo>
                  <a:pt x="36509" y="68301"/>
                </a:lnTo>
                <a:lnTo>
                  <a:pt x="39811" y="67923"/>
                </a:lnTo>
                <a:lnTo>
                  <a:pt x="42735" y="67452"/>
                </a:lnTo>
                <a:lnTo>
                  <a:pt x="44905" y="66980"/>
                </a:lnTo>
                <a:lnTo>
                  <a:pt x="45565" y="66791"/>
                </a:lnTo>
                <a:lnTo>
                  <a:pt x="45943" y="66508"/>
                </a:lnTo>
                <a:lnTo>
                  <a:pt x="47358" y="65942"/>
                </a:lnTo>
                <a:lnTo>
                  <a:pt x="48018" y="65565"/>
                </a:lnTo>
                <a:lnTo>
                  <a:pt x="48678" y="65188"/>
                </a:lnTo>
                <a:lnTo>
                  <a:pt x="47924" y="65471"/>
                </a:lnTo>
                <a:lnTo>
                  <a:pt x="51509" y="62924"/>
                </a:lnTo>
                <a:lnTo>
                  <a:pt x="53301" y="61508"/>
                </a:lnTo>
                <a:lnTo>
                  <a:pt x="55093" y="59905"/>
                </a:lnTo>
                <a:lnTo>
                  <a:pt x="55093" y="59905"/>
                </a:lnTo>
                <a:lnTo>
                  <a:pt x="54810" y="60376"/>
                </a:lnTo>
                <a:lnTo>
                  <a:pt x="54339" y="60754"/>
                </a:lnTo>
                <a:lnTo>
                  <a:pt x="55376" y="59999"/>
                </a:lnTo>
                <a:lnTo>
                  <a:pt x="56320" y="59056"/>
                </a:lnTo>
                <a:lnTo>
                  <a:pt x="57075" y="58395"/>
                </a:lnTo>
                <a:lnTo>
                  <a:pt x="57169" y="58207"/>
                </a:lnTo>
                <a:lnTo>
                  <a:pt x="57075" y="58207"/>
                </a:lnTo>
                <a:lnTo>
                  <a:pt x="57924" y="57546"/>
                </a:lnTo>
                <a:lnTo>
                  <a:pt x="58678" y="56697"/>
                </a:lnTo>
                <a:lnTo>
                  <a:pt x="59339" y="55754"/>
                </a:lnTo>
                <a:lnTo>
                  <a:pt x="59905" y="54905"/>
                </a:lnTo>
                <a:lnTo>
                  <a:pt x="59716" y="54999"/>
                </a:lnTo>
                <a:lnTo>
                  <a:pt x="59622" y="54999"/>
                </a:lnTo>
                <a:lnTo>
                  <a:pt x="59810" y="54622"/>
                </a:lnTo>
                <a:lnTo>
                  <a:pt x="59150" y="55565"/>
                </a:lnTo>
                <a:lnTo>
                  <a:pt x="59527" y="55094"/>
                </a:lnTo>
                <a:lnTo>
                  <a:pt x="59433" y="55377"/>
                </a:lnTo>
                <a:lnTo>
                  <a:pt x="58867" y="56037"/>
                </a:lnTo>
                <a:lnTo>
                  <a:pt x="59056" y="55660"/>
                </a:lnTo>
                <a:lnTo>
                  <a:pt x="59056" y="55660"/>
                </a:lnTo>
                <a:lnTo>
                  <a:pt x="58678" y="56037"/>
                </a:lnTo>
                <a:lnTo>
                  <a:pt x="59810" y="54339"/>
                </a:lnTo>
                <a:lnTo>
                  <a:pt x="60282" y="53490"/>
                </a:lnTo>
                <a:lnTo>
                  <a:pt x="60282" y="53301"/>
                </a:lnTo>
                <a:lnTo>
                  <a:pt x="60188" y="53395"/>
                </a:lnTo>
                <a:lnTo>
                  <a:pt x="60188" y="53395"/>
                </a:lnTo>
                <a:lnTo>
                  <a:pt x="60565" y="52924"/>
                </a:lnTo>
                <a:lnTo>
                  <a:pt x="61037" y="52452"/>
                </a:lnTo>
                <a:lnTo>
                  <a:pt x="61886" y="51509"/>
                </a:lnTo>
                <a:lnTo>
                  <a:pt x="61508" y="52452"/>
                </a:lnTo>
                <a:lnTo>
                  <a:pt x="60848" y="53584"/>
                </a:lnTo>
                <a:lnTo>
                  <a:pt x="59622" y="55565"/>
                </a:lnTo>
                <a:lnTo>
                  <a:pt x="60376" y="54528"/>
                </a:lnTo>
                <a:lnTo>
                  <a:pt x="60942" y="53678"/>
                </a:lnTo>
                <a:lnTo>
                  <a:pt x="61980" y="51792"/>
                </a:lnTo>
                <a:lnTo>
                  <a:pt x="61886" y="51886"/>
                </a:lnTo>
                <a:lnTo>
                  <a:pt x="61886" y="51697"/>
                </a:lnTo>
                <a:lnTo>
                  <a:pt x="62169" y="51037"/>
                </a:lnTo>
                <a:lnTo>
                  <a:pt x="62735" y="49999"/>
                </a:lnTo>
                <a:lnTo>
                  <a:pt x="61508" y="51603"/>
                </a:lnTo>
                <a:lnTo>
                  <a:pt x="61603" y="51037"/>
                </a:lnTo>
                <a:lnTo>
                  <a:pt x="61697" y="50377"/>
                </a:lnTo>
                <a:lnTo>
                  <a:pt x="62169" y="48962"/>
                </a:lnTo>
                <a:lnTo>
                  <a:pt x="62829" y="47358"/>
                </a:lnTo>
                <a:lnTo>
                  <a:pt x="63678" y="45565"/>
                </a:lnTo>
                <a:lnTo>
                  <a:pt x="65376" y="42169"/>
                </a:lnTo>
                <a:lnTo>
                  <a:pt x="66131" y="40660"/>
                </a:lnTo>
                <a:lnTo>
                  <a:pt x="66697" y="39339"/>
                </a:lnTo>
                <a:lnTo>
                  <a:pt x="66603" y="39528"/>
                </a:lnTo>
                <a:lnTo>
                  <a:pt x="66697" y="39056"/>
                </a:lnTo>
                <a:lnTo>
                  <a:pt x="66791" y="38962"/>
                </a:lnTo>
                <a:lnTo>
                  <a:pt x="66791" y="39056"/>
                </a:lnTo>
                <a:lnTo>
                  <a:pt x="66886" y="38584"/>
                </a:lnTo>
                <a:lnTo>
                  <a:pt x="66791" y="38867"/>
                </a:lnTo>
                <a:lnTo>
                  <a:pt x="66980" y="38207"/>
                </a:lnTo>
                <a:lnTo>
                  <a:pt x="67169" y="37264"/>
                </a:lnTo>
                <a:lnTo>
                  <a:pt x="67263" y="36415"/>
                </a:lnTo>
                <a:lnTo>
                  <a:pt x="67357" y="36509"/>
                </a:lnTo>
                <a:lnTo>
                  <a:pt x="67452" y="36509"/>
                </a:lnTo>
                <a:lnTo>
                  <a:pt x="67546" y="35943"/>
                </a:lnTo>
                <a:lnTo>
                  <a:pt x="67546" y="34811"/>
                </a:lnTo>
                <a:lnTo>
                  <a:pt x="67640" y="31037"/>
                </a:lnTo>
                <a:lnTo>
                  <a:pt x="67640" y="28490"/>
                </a:lnTo>
                <a:lnTo>
                  <a:pt x="67546" y="27736"/>
                </a:lnTo>
                <a:lnTo>
                  <a:pt x="67546" y="27547"/>
                </a:lnTo>
                <a:lnTo>
                  <a:pt x="67452" y="27547"/>
                </a:lnTo>
                <a:lnTo>
                  <a:pt x="67074" y="26792"/>
                </a:lnTo>
                <a:lnTo>
                  <a:pt x="66791" y="25660"/>
                </a:lnTo>
                <a:lnTo>
                  <a:pt x="66508" y="24528"/>
                </a:lnTo>
                <a:lnTo>
                  <a:pt x="66414" y="23585"/>
                </a:lnTo>
                <a:lnTo>
                  <a:pt x="66320" y="23679"/>
                </a:lnTo>
                <a:lnTo>
                  <a:pt x="66320" y="23490"/>
                </a:lnTo>
                <a:lnTo>
                  <a:pt x="65942" y="22924"/>
                </a:lnTo>
                <a:lnTo>
                  <a:pt x="65565" y="22358"/>
                </a:lnTo>
                <a:lnTo>
                  <a:pt x="64527" y="21132"/>
                </a:lnTo>
                <a:lnTo>
                  <a:pt x="63584" y="19906"/>
                </a:lnTo>
                <a:lnTo>
                  <a:pt x="63207" y="19340"/>
                </a:lnTo>
                <a:lnTo>
                  <a:pt x="63018" y="18774"/>
                </a:lnTo>
                <a:lnTo>
                  <a:pt x="63112" y="18962"/>
                </a:lnTo>
                <a:lnTo>
                  <a:pt x="63301" y="19057"/>
                </a:lnTo>
                <a:lnTo>
                  <a:pt x="63301" y="19057"/>
                </a:lnTo>
                <a:lnTo>
                  <a:pt x="63207" y="18868"/>
                </a:lnTo>
                <a:lnTo>
                  <a:pt x="62923" y="18491"/>
                </a:lnTo>
                <a:lnTo>
                  <a:pt x="61980" y="17453"/>
                </a:lnTo>
                <a:lnTo>
                  <a:pt x="61037" y="16509"/>
                </a:lnTo>
                <a:lnTo>
                  <a:pt x="61037" y="16698"/>
                </a:lnTo>
                <a:lnTo>
                  <a:pt x="61037" y="16887"/>
                </a:lnTo>
                <a:lnTo>
                  <a:pt x="60093" y="15943"/>
                </a:lnTo>
                <a:lnTo>
                  <a:pt x="60376" y="16321"/>
                </a:lnTo>
                <a:lnTo>
                  <a:pt x="59527" y="15377"/>
                </a:lnTo>
                <a:lnTo>
                  <a:pt x="59056" y="14906"/>
                </a:lnTo>
                <a:lnTo>
                  <a:pt x="59244" y="14906"/>
                </a:lnTo>
                <a:lnTo>
                  <a:pt x="59905" y="15472"/>
                </a:lnTo>
                <a:lnTo>
                  <a:pt x="59905" y="15472"/>
                </a:lnTo>
                <a:lnTo>
                  <a:pt x="57641" y="13396"/>
                </a:lnTo>
                <a:lnTo>
                  <a:pt x="58112" y="13868"/>
                </a:lnTo>
                <a:lnTo>
                  <a:pt x="56886" y="13019"/>
                </a:lnTo>
                <a:lnTo>
                  <a:pt x="55754" y="12453"/>
                </a:lnTo>
                <a:lnTo>
                  <a:pt x="56603" y="13113"/>
                </a:lnTo>
                <a:lnTo>
                  <a:pt x="57452" y="13774"/>
                </a:lnTo>
                <a:lnTo>
                  <a:pt x="58961" y="15283"/>
                </a:lnTo>
                <a:lnTo>
                  <a:pt x="60376" y="16604"/>
                </a:lnTo>
                <a:lnTo>
                  <a:pt x="61225" y="17264"/>
                </a:lnTo>
                <a:lnTo>
                  <a:pt x="62074" y="17925"/>
                </a:lnTo>
                <a:lnTo>
                  <a:pt x="62074" y="17925"/>
                </a:lnTo>
                <a:lnTo>
                  <a:pt x="61414" y="17547"/>
                </a:lnTo>
                <a:lnTo>
                  <a:pt x="60659" y="16981"/>
                </a:lnTo>
                <a:lnTo>
                  <a:pt x="60754" y="17264"/>
                </a:lnTo>
                <a:lnTo>
                  <a:pt x="60942" y="17642"/>
                </a:lnTo>
                <a:lnTo>
                  <a:pt x="61980" y="19151"/>
                </a:lnTo>
                <a:lnTo>
                  <a:pt x="63301" y="20943"/>
                </a:lnTo>
                <a:lnTo>
                  <a:pt x="63207" y="20943"/>
                </a:lnTo>
                <a:lnTo>
                  <a:pt x="63395" y="21038"/>
                </a:lnTo>
                <a:lnTo>
                  <a:pt x="63490" y="21321"/>
                </a:lnTo>
                <a:lnTo>
                  <a:pt x="63678" y="21604"/>
                </a:lnTo>
                <a:lnTo>
                  <a:pt x="63773" y="21698"/>
                </a:lnTo>
                <a:lnTo>
                  <a:pt x="63584" y="21321"/>
                </a:lnTo>
                <a:lnTo>
                  <a:pt x="63584" y="21321"/>
                </a:lnTo>
                <a:lnTo>
                  <a:pt x="64244" y="22170"/>
                </a:lnTo>
                <a:lnTo>
                  <a:pt x="64716" y="22641"/>
                </a:lnTo>
                <a:lnTo>
                  <a:pt x="64905" y="22830"/>
                </a:lnTo>
                <a:lnTo>
                  <a:pt x="64999" y="22830"/>
                </a:lnTo>
                <a:lnTo>
                  <a:pt x="64999" y="22641"/>
                </a:lnTo>
                <a:lnTo>
                  <a:pt x="64905" y="22358"/>
                </a:lnTo>
                <a:lnTo>
                  <a:pt x="65282" y="23207"/>
                </a:lnTo>
                <a:lnTo>
                  <a:pt x="65565" y="24056"/>
                </a:lnTo>
                <a:lnTo>
                  <a:pt x="66225" y="25943"/>
                </a:lnTo>
                <a:lnTo>
                  <a:pt x="66697" y="27830"/>
                </a:lnTo>
                <a:lnTo>
                  <a:pt x="66886" y="28490"/>
                </a:lnTo>
                <a:lnTo>
                  <a:pt x="66980" y="28868"/>
                </a:lnTo>
                <a:lnTo>
                  <a:pt x="66886" y="28962"/>
                </a:lnTo>
                <a:lnTo>
                  <a:pt x="66697" y="28679"/>
                </a:lnTo>
                <a:lnTo>
                  <a:pt x="66697" y="29245"/>
                </a:lnTo>
                <a:lnTo>
                  <a:pt x="66791" y="29905"/>
                </a:lnTo>
                <a:lnTo>
                  <a:pt x="66886" y="29905"/>
                </a:lnTo>
                <a:lnTo>
                  <a:pt x="66886" y="30094"/>
                </a:lnTo>
                <a:lnTo>
                  <a:pt x="66886" y="30566"/>
                </a:lnTo>
                <a:lnTo>
                  <a:pt x="66697" y="30377"/>
                </a:lnTo>
                <a:lnTo>
                  <a:pt x="66603" y="30188"/>
                </a:lnTo>
                <a:lnTo>
                  <a:pt x="66603" y="30094"/>
                </a:lnTo>
                <a:lnTo>
                  <a:pt x="66697" y="29905"/>
                </a:lnTo>
                <a:lnTo>
                  <a:pt x="66508" y="28679"/>
                </a:lnTo>
                <a:lnTo>
                  <a:pt x="66225" y="27358"/>
                </a:lnTo>
                <a:lnTo>
                  <a:pt x="66603" y="30283"/>
                </a:lnTo>
                <a:lnTo>
                  <a:pt x="66697" y="31792"/>
                </a:lnTo>
                <a:lnTo>
                  <a:pt x="66697" y="33302"/>
                </a:lnTo>
                <a:lnTo>
                  <a:pt x="66603" y="34717"/>
                </a:lnTo>
                <a:lnTo>
                  <a:pt x="66414" y="36226"/>
                </a:lnTo>
                <a:lnTo>
                  <a:pt x="66131" y="37547"/>
                </a:lnTo>
                <a:lnTo>
                  <a:pt x="65659" y="38962"/>
                </a:lnTo>
                <a:lnTo>
                  <a:pt x="65848" y="38584"/>
                </a:lnTo>
                <a:lnTo>
                  <a:pt x="65942" y="38584"/>
                </a:lnTo>
                <a:lnTo>
                  <a:pt x="65848" y="39245"/>
                </a:lnTo>
                <a:lnTo>
                  <a:pt x="65565" y="40188"/>
                </a:lnTo>
                <a:lnTo>
                  <a:pt x="65471" y="40471"/>
                </a:lnTo>
                <a:lnTo>
                  <a:pt x="65282" y="40660"/>
                </a:lnTo>
                <a:lnTo>
                  <a:pt x="65282" y="40566"/>
                </a:lnTo>
                <a:lnTo>
                  <a:pt x="65093" y="41132"/>
                </a:lnTo>
                <a:lnTo>
                  <a:pt x="64433" y="43018"/>
                </a:lnTo>
                <a:lnTo>
                  <a:pt x="63678" y="45282"/>
                </a:lnTo>
                <a:lnTo>
                  <a:pt x="62735" y="47264"/>
                </a:lnTo>
                <a:lnTo>
                  <a:pt x="61697" y="49056"/>
                </a:lnTo>
                <a:lnTo>
                  <a:pt x="60659" y="50943"/>
                </a:lnTo>
                <a:lnTo>
                  <a:pt x="59433" y="52735"/>
                </a:lnTo>
                <a:lnTo>
                  <a:pt x="58207" y="54433"/>
                </a:lnTo>
                <a:lnTo>
                  <a:pt x="56886" y="56037"/>
                </a:lnTo>
                <a:lnTo>
                  <a:pt x="55376" y="57641"/>
                </a:lnTo>
                <a:lnTo>
                  <a:pt x="53867" y="59150"/>
                </a:lnTo>
                <a:lnTo>
                  <a:pt x="52169" y="60376"/>
                </a:lnTo>
                <a:lnTo>
                  <a:pt x="48961" y="62452"/>
                </a:lnTo>
                <a:lnTo>
                  <a:pt x="44528" y="65282"/>
                </a:lnTo>
                <a:lnTo>
                  <a:pt x="44622" y="65188"/>
                </a:lnTo>
                <a:lnTo>
                  <a:pt x="44716" y="65093"/>
                </a:lnTo>
                <a:lnTo>
                  <a:pt x="45094" y="64810"/>
                </a:lnTo>
                <a:lnTo>
                  <a:pt x="45660" y="64527"/>
                </a:lnTo>
                <a:lnTo>
                  <a:pt x="43867" y="65376"/>
                </a:lnTo>
                <a:lnTo>
                  <a:pt x="43113" y="65754"/>
                </a:lnTo>
                <a:lnTo>
                  <a:pt x="42924" y="65754"/>
                </a:lnTo>
                <a:lnTo>
                  <a:pt x="43113" y="65659"/>
                </a:lnTo>
                <a:lnTo>
                  <a:pt x="41603" y="66037"/>
                </a:lnTo>
                <a:lnTo>
                  <a:pt x="39999" y="66320"/>
                </a:lnTo>
                <a:lnTo>
                  <a:pt x="38396" y="66508"/>
                </a:lnTo>
                <a:lnTo>
                  <a:pt x="36792" y="66697"/>
                </a:lnTo>
                <a:lnTo>
                  <a:pt x="33584" y="66980"/>
                </a:lnTo>
                <a:lnTo>
                  <a:pt x="32169" y="67169"/>
                </a:lnTo>
                <a:lnTo>
                  <a:pt x="30754" y="67357"/>
                </a:lnTo>
                <a:lnTo>
                  <a:pt x="30094" y="67357"/>
                </a:lnTo>
                <a:lnTo>
                  <a:pt x="29339" y="67263"/>
                </a:lnTo>
                <a:lnTo>
                  <a:pt x="27830" y="66886"/>
                </a:lnTo>
                <a:lnTo>
                  <a:pt x="26415" y="66508"/>
                </a:lnTo>
                <a:lnTo>
                  <a:pt x="25754" y="66414"/>
                </a:lnTo>
                <a:lnTo>
                  <a:pt x="25094" y="66414"/>
                </a:lnTo>
                <a:lnTo>
                  <a:pt x="25566" y="66980"/>
                </a:lnTo>
                <a:lnTo>
                  <a:pt x="25471" y="67074"/>
                </a:lnTo>
                <a:lnTo>
                  <a:pt x="25188" y="66980"/>
                </a:lnTo>
                <a:lnTo>
                  <a:pt x="24339" y="66791"/>
                </a:lnTo>
                <a:lnTo>
                  <a:pt x="23773" y="66508"/>
                </a:lnTo>
                <a:lnTo>
                  <a:pt x="24245" y="66414"/>
                </a:lnTo>
                <a:lnTo>
                  <a:pt x="24717" y="66603"/>
                </a:lnTo>
                <a:lnTo>
                  <a:pt x="24811" y="66414"/>
                </a:lnTo>
                <a:lnTo>
                  <a:pt x="24811" y="66320"/>
                </a:lnTo>
                <a:lnTo>
                  <a:pt x="24717" y="66225"/>
                </a:lnTo>
                <a:lnTo>
                  <a:pt x="24528" y="66131"/>
                </a:lnTo>
                <a:lnTo>
                  <a:pt x="24151" y="66225"/>
                </a:lnTo>
                <a:lnTo>
                  <a:pt x="23679" y="66320"/>
                </a:lnTo>
                <a:lnTo>
                  <a:pt x="23018" y="66414"/>
                </a:lnTo>
                <a:lnTo>
                  <a:pt x="23490" y="66225"/>
                </a:lnTo>
                <a:lnTo>
                  <a:pt x="22075" y="65942"/>
                </a:lnTo>
                <a:lnTo>
                  <a:pt x="20943" y="65659"/>
                </a:lnTo>
                <a:lnTo>
                  <a:pt x="20000" y="65282"/>
                </a:lnTo>
                <a:lnTo>
                  <a:pt x="19056" y="64810"/>
                </a:lnTo>
                <a:lnTo>
                  <a:pt x="19056" y="64810"/>
                </a:lnTo>
                <a:lnTo>
                  <a:pt x="19717" y="64999"/>
                </a:lnTo>
                <a:lnTo>
                  <a:pt x="19151" y="64716"/>
                </a:lnTo>
                <a:lnTo>
                  <a:pt x="18962" y="64810"/>
                </a:lnTo>
                <a:lnTo>
                  <a:pt x="19151" y="64905"/>
                </a:lnTo>
                <a:lnTo>
                  <a:pt x="18490" y="64905"/>
                </a:lnTo>
                <a:lnTo>
                  <a:pt x="17830" y="64716"/>
                </a:lnTo>
                <a:lnTo>
                  <a:pt x="17264" y="64527"/>
                </a:lnTo>
                <a:lnTo>
                  <a:pt x="16698" y="64150"/>
                </a:lnTo>
                <a:lnTo>
                  <a:pt x="16981" y="64056"/>
                </a:lnTo>
                <a:lnTo>
                  <a:pt x="17264" y="64150"/>
                </a:lnTo>
                <a:lnTo>
                  <a:pt x="17264" y="64150"/>
                </a:lnTo>
                <a:lnTo>
                  <a:pt x="15188" y="63207"/>
                </a:lnTo>
                <a:lnTo>
                  <a:pt x="14622" y="62829"/>
                </a:lnTo>
                <a:lnTo>
                  <a:pt x="14717" y="62924"/>
                </a:lnTo>
                <a:lnTo>
                  <a:pt x="13773" y="62546"/>
                </a:lnTo>
                <a:lnTo>
                  <a:pt x="12924" y="62075"/>
                </a:lnTo>
                <a:lnTo>
                  <a:pt x="12358" y="61697"/>
                </a:lnTo>
                <a:lnTo>
                  <a:pt x="12264" y="61508"/>
                </a:lnTo>
                <a:lnTo>
                  <a:pt x="12170" y="61320"/>
                </a:lnTo>
                <a:lnTo>
                  <a:pt x="11698" y="60942"/>
                </a:lnTo>
                <a:lnTo>
                  <a:pt x="11132" y="60471"/>
                </a:lnTo>
                <a:lnTo>
                  <a:pt x="9906" y="59244"/>
                </a:lnTo>
                <a:lnTo>
                  <a:pt x="9906" y="59244"/>
                </a:lnTo>
                <a:lnTo>
                  <a:pt x="10566" y="59527"/>
                </a:lnTo>
                <a:lnTo>
                  <a:pt x="9434" y="58584"/>
                </a:lnTo>
                <a:lnTo>
                  <a:pt x="8207" y="57546"/>
                </a:lnTo>
                <a:lnTo>
                  <a:pt x="7547" y="56886"/>
                </a:lnTo>
                <a:lnTo>
                  <a:pt x="6981" y="56131"/>
                </a:lnTo>
                <a:lnTo>
                  <a:pt x="6226" y="55094"/>
                </a:lnTo>
                <a:lnTo>
                  <a:pt x="6415" y="55377"/>
                </a:lnTo>
                <a:lnTo>
                  <a:pt x="6038" y="54905"/>
                </a:lnTo>
                <a:lnTo>
                  <a:pt x="5472" y="54244"/>
                </a:lnTo>
                <a:lnTo>
                  <a:pt x="5283" y="53961"/>
                </a:lnTo>
                <a:lnTo>
                  <a:pt x="5094" y="53867"/>
                </a:lnTo>
                <a:lnTo>
                  <a:pt x="5377" y="54622"/>
                </a:lnTo>
                <a:lnTo>
                  <a:pt x="5849" y="55282"/>
                </a:lnTo>
                <a:lnTo>
                  <a:pt x="6321" y="55943"/>
                </a:lnTo>
                <a:lnTo>
                  <a:pt x="6698" y="56603"/>
                </a:lnTo>
                <a:lnTo>
                  <a:pt x="6226" y="56226"/>
                </a:lnTo>
                <a:lnTo>
                  <a:pt x="5943" y="55848"/>
                </a:lnTo>
                <a:lnTo>
                  <a:pt x="6038" y="56037"/>
                </a:lnTo>
                <a:lnTo>
                  <a:pt x="5943" y="55943"/>
                </a:lnTo>
                <a:lnTo>
                  <a:pt x="5377" y="55188"/>
                </a:lnTo>
                <a:lnTo>
                  <a:pt x="5000" y="54716"/>
                </a:lnTo>
                <a:lnTo>
                  <a:pt x="4717" y="54150"/>
                </a:lnTo>
                <a:lnTo>
                  <a:pt x="4528" y="53678"/>
                </a:lnTo>
                <a:lnTo>
                  <a:pt x="4528" y="53584"/>
                </a:lnTo>
                <a:lnTo>
                  <a:pt x="4623" y="53395"/>
                </a:lnTo>
                <a:lnTo>
                  <a:pt x="5094" y="54244"/>
                </a:lnTo>
                <a:lnTo>
                  <a:pt x="4717" y="53301"/>
                </a:lnTo>
                <a:lnTo>
                  <a:pt x="4528" y="53018"/>
                </a:lnTo>
                <a:lnTo>
                  <a:pt x="4151" y="52263"/>
                </a:lnTo>
                <a:lnTo>
                  <a:pt x="4151" y="52169"/>
                </a:lnTo>
                <a:lnTo>
                  <a:pt x="3774" y="51509"/>
                </a:lnTo>
                <a:lnTo>
                  <a:pt x="3396" y="50660"/>
                </a:lnTo>
                <a:lnTo>
                  <a:pt x="3585" y="51603"/>
                </a:lnTo>
                <a:lnTo>
                  <a:pt x="3396" y="51226"/>
                </a:lnTo>
                <a:lnTo>
                  <a:pt x="3208" y="50848"/>
                </a:lnTo>
                <a:lnTo>
                  <a:pt x="3208" y="50471"/>
                </a:lnTo>
                <a:lnTo>
                  <a:pt x="3208" y="50094"/>
                </a:lnTo>
                <a:lnTo>
                  <a:pt x="3585" y="50754"/>
                </a:lnTo>
                <a:lnTo>
                  <a:pt x="3868" y="51509"/>
                </a:lnTo>
                <a:lnTo>
                  <a:pt x="3868" y="51509"/>
                </a:lnTo>
                <a:lnTo>
                  <a:pt x="3208" y="49528"/>
                </a:lnTo>
                <a:lnTo>
                  <a:pt x="3208" y="49528"/>
                </a:lnTo>
                <a:lnTo>
                  <a:pt x="3868" y="50754"/>
                </a:lnTo>
                <a:lnTo>
                  <a:pt x="3208" y="48962"/>
                </a:lnTo>
                <a:lnTo>
                  <a:pt x="3585" y="49339"/>
                </a:lnTo>
                <a:lnTo>
                  <a:pt x="3774" y="49433"/>
                </a:lnTo>
                <a:lnTo>
                  <a:pt x="3962" y="49528"/>
                </a:lnTo>
                <a:lnTo>
                  <a:pt x="4057" y="49905"/>
                </a:lnTo>
                <a:lnTo>
                  <a:pt x="3868" y="48962"/>
                </a:lnTo>
                <a:lnTo>
                  <a:pt x="3491" y="47924"/>
                </a:lnTo>
                <a:lnTo>
                  <a:pt x="2641" y="45565"/>
                </a:lnTo>
                <a:lnTo>
                  <a:pt x="2170" y="43867"/>
                </a:lnTo>
                <a:lnTo>
                  <a:pt x="1698" y="41886"/>
                </a:lnTo>
                <a:lnTo>
                  <a:pt x="1698" y="41886"/>
                </a:lnTo>
                <a:lnTo>
                  <a:pt x="1887" y="42075"/>
                </a:lnTo>
                <a:lnTo>
                  <a:pt x="1981" y="41981"/>
                </a:lnTo>
                <a:lnTo>
                  <a:pt x="2075" y="42075"/>
                </a:lnTo>
                <a:lnTo>
                  <a:pt x="2264" y="42169"/>
                </a:lnTo>
                <a:lnTo>
                  <a:pt x="2170" y="40283"/>
                </a:lnTo>
                <a:lnTo>
                  <a:pt x="2075" y="38301"/>
                </a:lnTo>
                <a:lnTo>
                  <a:pt x="2170" y="36415"/>
                </a:lnTo>
                <a:lnTo>
                  <a:pt x="2358" y="35566"/>
                </a:lnTo>
                <a:lnTo>
                  <a:pt x="2453" y="34811"/>
                </a:lnTo>
                <a:lnTo>
                  <a:pt x="2830" y="32830"/>
                </a:lnTo>
                <a:lnTo>
                  <a:pt x="2830" y="33207"/>
                </a:lnTo>
                <a:lnTo>
                  <a:pt x="2924" y="33490"/>
                </a:lnTo>
                <a:lnTo>
                  <a:pt x="2924" y="32453"/>
                </a:lnTo>
                <a:lnTo>
                  <a:pt x="3019" y="31415"/>
                </a:lnTo>
                <a:lnTo>
                  <a:pt x="3396" y="29245"/>
                </a:lnTo>
                <a:lnTo>
                  <a:pt x="3868" y="27075"/>
                </a:lnTo>
                <a:lnTo>
                  <a:pt x="4623" y="25000"/>
                </a:lnTo>
                <a:lnTo>
                  <a:pt x="5566" y="22830"/>
                </a:lnTo>
                <a:lnTo>
                  <a:pt x="6604" y="20849"/>
                </a:lnTo>
                <a:lnTo>
                  <a:pt x="7830" y="18868"/>
                </a:lnTo>
                <a:lnTo>
                  <a:pt x="9151" y="16887"/>
                </a:lnTo>
                <a:lnTo>
                  <a:pt x="10566" y="15094"/>
                </a:lnTo>
                <a:lnTo>
                  <a:pt x="12075" y="13302"/>
                </a:lnTo>
                <a:lnTo>
                  <a:pt x="13773" y="11698"/>
                </a:lnTo>
                <a:lnTo>
                  <a:pt x="15377" y="10095"/>
                </a:lnTo>
                <a:lnTo>
                  <a:pt x="17170" y="8679"/>
                </a:lnTo>
                <a:lnTo>
                  <a:pt x="18962" y="7453"/>
                </a:lnTo>
                <a:lnTo>
                  <a:pt x="20754" y="6321"/>
                </a:lnTo>
                <a:lnTo>
                  <a:pt x="22547" y="5378"/>
                </a:lnTo>
                <a:lnTo>
                  <a:pt x="21603" y="6227"/>
                </a:lnTo>
                <a:lnTo>
                  <a:pt x="22641" y="5472"/>
                </a:lnTo>
                <a:lnTo>
                  <a:pt x="23302" y="5095"/>
                </a:lnTo>
                <a:lnTo>
                  <a:pt x="25377" y="4151"/>
                </a:lnTo>
                <a:lnTo>
                  <a:pt x="24811" y="4151"/>
                </a:lnTo>
                <a:lnTo>
                  <a:pt x="25660" y="3774"/>
                </a:lnTo>
                <a:lnTo>
                  <a:pt x="26886" y="3208"/>
                </a:lnTo>
                <a:lnTo>
                  <a:pt x="26603" y="3585"/>
                </a:lnTo>
                <a:lnTo>
                  <a:pt x="26886" y="3585"/>
                </a:lnTo>
                <a:lnTo>
                  <a:pt x="26886" y="3680"/>
                </a:lnTo>
                <a:lnTo>
                  <a:pt x="26792" y="3774"/>
                </a:lnTo>
                <a:lnTo>
                  <a:pt x="28301" y="3302"/>
                </a:lnTo>
                <a:lnTo>
                  <a:pt x="29622" y="2736"/>
                </a:lnTo>
                <a:lnTo>
                  <a:pt x="31037" y="2264"/>
                </a:lnTo>
                <a:lnTo>
                  <a:pt x="31792" y="2076"/>
                </a:lnTo>
                <a:lnTo>
                  <a:pt x="32641" y="1981"/>
                </a:lnTo>
                <a:lnTo>
                  <a:pt x="32547" y="2076"/>
                </a:lnTo>
                <a:lnTo>
                  <a:pt x="32924" y="1981"/>
                </a:lnTo>
                <a:lnTo>
                  <a:pt x="34245" y="1793"/>
                </a:lnTo>
                <a:lnTo>
                  <a:pt x="35848" y="1415"/>
                </a:lnTo>
                <a:lnTo>
                  <a:pt x="36981" y="1132"/>
                </a:lnTo>
                <a:lnTo>
                  <a:pt x="36981" y="1415"/>
                </a:lnTo>
                <a:lnTo>
                  <a:pt x="40943" y="1227"/>
                </a:lnTo>
                <a:lnTo>
                  <a:pt x="41509" y="1038"/>
                </a:lnTo>
                <a:lnTo>
                  <a:pt x="41697" y="1132"/>
                </a:lnTo>
                <a:lnTo>
                  <a:pt x="41509" y="1227"/>
                </a:lnTo>
                <a:lnTo>
                  <a:pt x="41320" y="1321"/>
                </a:lnTo>
                <a:lnTo>
                  <a:pt x="42263" y="1321"/>
                </a:lnTo>
                <a:lnTo>
                  <a:pt x="43113" y="1227"/>
                </a:lnTo>
                <a:lnTo>
                  <a:pt x="43396" y="1415"/>
                </a:lnTo>
                <a:lnTo>
                  <a:pt x="44056" y="1604"/>
                </a:lnTo>
                <a:lnTo>
                  <a:pt x="45943" y="2076"/>
                </a:lnTo>
                <a:lnTo>
                  <a:pt x="48018" y="2359"/>
                </a:lnTo>
                <a:lnTo>
                  <a:pt x="49622" y="2736"/>
                </a:lnTo>
                <a:lnTo>
                  <a:pt x="47641" y="1981"/>
                </a:lnTo>
                <a:lnTo>
                  <a:pt x="45282" y="1321"/>
                </a:lnTo>
                <a:lnTo>
                  <a:pt x="42735" y="755"/>
                </a:lnTo>
                <a:lnTo>
                  <a:pt x="40188" y="283"/>
                </a:lnTo>
                <a:lnTo>
                  <a:pt x="37735" y="95"/>
                </a:lnTo>
                <a:lnTo>
                  <a:pt x="35471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20" name="Google Shape;220;p26"/>
          <p:cNvSpPr/>
          <p:nvPr/>
        </p:nvSpPr>
        <p:spPr>
          <a:xfrm>
            <a:off x="5569828" y="2905850"/>
            <a:ext cx="1668121" cy="102978"/>
          </a:xfrm>
          <a:custGeom>
            <a:rect b="b" l="l" r="r" t="t"/>
            <a:pathLst>
              <a:path extrusionOk="0" h="2831" w="27831">
                <a:moveTo>
                  <a:pt x="27264" y="944"/>
                </a:moveTo>
                <a:lnTo>
                  <a:pt x="27359" y="1086"/>
                </a:lnTo>
                <a:lnTo>
                  <a:pt x="27359" y="944"/>
                </a:lnTo>
                <a:close/>
                <a:moveTo>
                  <a:pt x="27359" y="1086"/>
                </a:moveTo>
                <a:lnTo>
                  <a:pt x="27359" y="1133"/>
                </a:lnTo>
                <a:lnTo>
                  <a:pt x="27372" y="1106"/>
                </a:lnTo>
                <a:lnTo>
                  <a:pt x="27372" y="1106"/>
                </a:lnTo>
                <a:lnTo>
                  <a:pt x="27359" y="1086"/>
                </a:lnTo>
                <a:close/>
                <a:moveTo>
                  <a:pt x="27453" y="944"/>
                </a:moveTo>
                <a:lnTo>
                  <a:pt x="27372" y="1106"/>
                </a:lnTo>
                <a:lnTo>
                  <a:pt x="27372" y="1106"/>
                </a:lnTo>
                <a:lnTo>
                  <a:pt x="27453" y="1227"/>
                </a:lnTo>
                <a:lnTo>
                  <a:pt x="27453" y="944"/>
                </a:lnTo>
                <a:close/>
                <a:moveTo>
                  <a:pt x="27642" y="1039"/>
                </a:moveTo>
                <a:lnTo>
                  <a:pt x="27453" y="1227"/>
                </a:lnTo>
                <a:lnTo>
                  <a:pt x="27453" y="1322"/>
                </a:lnTo>
                <a:lnTo>
                  <a:pt x="27453" y="1416"/>
                </a:lnTo>
                <a:lnTo>
                  <a:pt x="27830" y="1416"/>
                </a:lnTo>
                <a:lnTo>
                  <a:pt x="27830" y="1227"/>
                </a:lnTo>
                <a:lnTo>
                  <a:pt x="27736" y="1322"/>
                </a:lnTo>
                <a:lnTo>
                  <a:pt x="27736" y="1227"/>
                </a:lnTo>
                <a:lnTo>
                  <a:pt x="27736" y="1133"/>
                </a:lnTo>
                <a:lnTo>
                  <a:pt x="27642" y="1039"/>
                </a:lnTo>
                <a:close/>
                <a:moveTo>
                  <a:pt x="20189" y="1"/>
                </a:moveTo>
                <a:lnTo>
                  <a:pt x="20095" y="190"/>
                </a:lnTo>
                <a:lnTo>
                  <a:pt x="20000" y="95"/>
                </a:lnTo>
                <a:lnTo>
                  <a:pt x="19906" y="284"/>
                </a:lnTo>
                <a:lnTo>
                  <a:pt x="19812" y="473"/>
                </a:lnTo>
                <a:lnTo>
                  <a:pt x="19529" y="284"/>
                </a:lnTo>
                <a:lnTo>
                  <a:pt x="19340" y="95"/>
                </a:lnTo>
                <a:lnTo>
                  <a:pt x="19246" y="95"/>
                </a:lnTo>
                <a:lnTo>
                  <a:pt x="19246" y="190"/>
                </a:lnTo>
                <a:lnTo>
                  <a:pt x="19151" y="378"/>
                </a:lnTo>
                <a:lnTo>
                  <a:pt x="19434" y="190"/>
                </a:lnTo>
                <a:lnTo>
                  <a:pt x="19246" y="473"/>
                </a:lnTo>
                <a:lnTo>
                  <a:pt x="19434" y="378"/>
                </a:lnTo>
                <a:lnTo>
                  <a:pt x="19434" y="567"/>
                </a:lnTo>
                <a:lnTo>
                  <a:pt x="19151" y="567"/>
                </a:lnTo>
                <a:lnTo>
                  <a:pt x="19151" y="190"/>
                </a:lnTo>
                <a:lnTo>
                  <a:pt x="19057" y="95"/>
                </a:lnTo>
                <a:lnTo>
                  <a:pt x="18963" y="95"/>
                </a:lnTo>
                <a:lnTo>
                  <a:pt x="18774" y="284"/>
                </a:lnTo>
                <a:lnTo>
                  <a:pt x="18680" y="473"/>
                </a:lnTo>
                <a:lnTo>
                  <a:pt x="18585" y="378"/>
                </a:lnTo>
                <a:lnTo>
                  <a:pt x="18491" y="190"/>
                </a:lnTo>
                <a:lnTo>
                  <a:pt x="18397" y="378"/>
                </a:lnTo>
                <a:lnTo>
                  <a:pt x="17925" y="567"/>
                </a:lnTo>
                <a:lnTo>
                  <a:pt x="18019" y="284"/>
                </a:lnTo>
                <a:lnTo>
                  <a:pt x="17831" y="378"/>
                </a:lnTo>
                <a:lnTo>
                  <a:pt x="17642" y="567"/>
                </a:lnTo>
                <a:lnTo>
                  <a:pt x="17642" y="661"/>
                </a:lnTo>
                <a:lnTo>
                  <a:pt x="17453" y="567"/>
                </a:lnTo>
                <a:lnTo>
                  <a:pt x="17170" y="473"/>
                </a:lnTo>
                <a:lnTo>
                  <a:pt x="16699" y="473"/>
                </a:lnTo>
                <a:lnTo>
                  <a:pt x="16699" y="567"/>
                </a:lnTo>
                <a:lnTo>
                  <a:pt x="16604" y="661"/>
                </a:lnTo>
                <a:lnTo>
                  <a:pt x="16416" y="378"/>
                </a:lnTo>
                <a:lnTo>
                  <a:pt x="16227" y="378"/>
                </a:lnTo>
                <a:lnTo>
                  <a:pt x="15661" y="661"/>
                </a:lnTo>
                <a:lnTo>
                  <a:pt x="15661" y="473"/>
                </a:lnTo>
                <a:lnTo>
                  <a:pt x="15567" y="756"/>
                </a:lnTo>
                <a:lnTo>
                  <a:pt x="15378" y="473"/>
                </a:lnTo>
                <a:lnTo>
                  <a:pt x="15567" y="473"/>
                </a:lnTo>
                <a:lnTo>
                  <a:pt x="15472" y="378"/>
                </a:lnTo>
                <a:lnTo>
                  <a:pt x="15378" y="378"/>
                </a:lnTo>
                <a:lnTo>
                  <a:pt x="15189" y="473"/>
                </a:lnTo>
                <a:lnTo>
                  <a:pt x="15000" y="756"/>
                </a:lnTo>
                <a:lnTo>
                  <a:pt x="14906" y="661"/>
                </a:lnTo>
                <a:lnTo>
                  <a:pt x="14812" y="473"/>
                </a:lnTo>
                <a:lnTo>
                  <a:pt x="14529" y="756"/>
                </a:lnTo>
                <a:lnTo>
                  <a:pt x="14623" y="567"/>
                </a:lnTo>
                <a:lnTo>
                  <a:pt x="14529" y="661"/>
                </a:lnTo>
                <a:lnTo>
                  <a:pt x="14340" y="756"/>
                </a:lnTo>
                <a:lnTo>
                  <a:pt x="14340" y="567"/>
                </a:lnTo>
                <a:lnTo>
                  <a:pt x="14246" y="473"/>
                </a:lnTo>
                <a:lnTo>
                  <a:pt x="13963" y="378"/>
                </a:lnTo>
                <a:lnTo>
                  <a:pt x="13585" y="284"/>
                </a:lnTo>
                <a:lnTo>
                  <a:pt x="13302" y="284"/>
                </a:lnTo>
                <a:lnTo>
                  <a:pt x="13302" y="378"/>
                </a:lnTo>
                <a:lnTo>
                  <a:pt x="13302" y="473"/>
                </a:lnTo>
                <a:lnTo>
                  <a:pt x="13208" y="473"/>
                </a:lnTo>
                <a:lnTo>
                  <a:pt x="13208" y="661"/>
                </a:lnTo>
                <a:lnTo>
                  <a:pt x="13114" y="661"/>
                </a:lnTo>
                <a:lnTo>
                  <a:pt x="13019" y="567"/>
                </a:lnTo>
                <a:lnTo>
                  <a:pt x="12925" y="378"/>
                </a:lnTo>
                <a:lnTo>
                  <a:pt x="12831" y="95"/>
                </a:lnTo>
                <a:lnTo>
                  <a:pt x="12831" y="378"/>
                </a:lnTo>
                <a:lnTo>
                  <a:pt x="12736" y="378"/>
                </a:lnTo>
                <a:lnTo>
                  <a:pt x="12642" y="284"/>
                </a:lnTo>
                <a:lnTo>
                  <a:pt x="12548" y="190"/>
                </a:lnTo>
                <a:lnTo>
                  <a:pt x="12265" y="190"/>
                </a:lnTo>
                <a:lnTo>
                  <a:pt x="12170" y="473"/>
                </a:lnTo>
                <a:lnTo>
                  <a:pt x="12076" y="378"/>
                </a:lnTo>
                <a:lnTo>
                  <a:pt x="11887" y="284"/>
                </a:lnTo>
                <a:lnTo>
                  <a:pt x="11510" y="378"/>
                </a:lnTo>
                <a:lnTo>
                  <a:pt x="10755" y="661"/>
                </a:lnTo>
                <a:lnTo>
                  <a:pt x="10661" y="473"/>
                </a:lnTo>
                <a:lnTo>
                  <a:pt x="10567" y="378"/>
                </a:lnTo>
                <a:lnTo>
                  <a:pt x="10095" y="378"/>
                </a:lnTo>
                <a:lnTo>
                  <a:pt x="9529" y="473"/>
                </a:lnTo>
                <a:lnTo>
                  <a:pt x="9340" y="473"/>
                </a:lnTo>
                <a:lnTo>
                  <a:pt x="9152" y="378"/>
                </a:lnTo>
                <a:lnTo>
                  <a:pt x="9152" y="473"/>
                </a:lnTo>
                <a:lnTo>
                  <a:pt x="9152" y="567"/>
                </a:lnTo>
                <a:lnTo>
                  <a:pt x="8963" y="661"/>
                </a:lnTo>
                <a:lnTo>
                  <a:pt x="8869" y="567"/>
                </a:lnTo>
                <a:lnTo>
                  <a:pt x="8680" y="473"/>
                </a:lnTo>
                <a:lnTo>
                  <a:pt x="8680" y="756"/>
                </a:lnTo>
                <a:lnTo>
                  <a:pt x="8491" y="661"/>
                </a:lnTo>
                <a:lnTo>
                  <a:pt x="8208" y="567"/>
                </a:lnTo>
                <a:lnTo>
                  <a:pt x="7925" y="661"/>
                </a:lnTo>
                <a:lnTo>
                  <a:pt x="7831" y="756"/>
                </a:lnTo>
                <a:lnTo>
                  <a:pt x="7548" y="567"/>
                </a:lnTo>
                <a:lnTo>
                  <a:pt x="7359" y="473"/>
                </a:lnTo>
                <a:lnTo>
                  <a:pt x="7170" y="944"/>
                </a:lnTo>
                <a:lnTo>
                  <a:pt x="6982" y="661"/>
                </a:lnTo>
                <a:lnTo>
                  <a:pt x="6793" y="661"/>
                </a:lnTo>
                <a:lnTo>
                  <a:pt x="6604" y="756"/>
                </a:lnTo>
                <a:lnTo>
                  <a:pt x="6510" y="661"/>
                </a:lnTo>
                <a:lnTo>
                  <a:pt x="6416" y="756"/>
                </a:lnTo>
                <a:lnTo>
                  <a:pt x="6038" y="944"/>
                </a:lnTo>
                <a:lnTo>
                  <a:pt x="6038" y="1039"/>
                </a:lnTo>
                <a:lnTo>
                  <a:pt x="5850" y="1133"/>
                </a:lnTo>
                <a:lnTo>
                  <a:pt x="5850" y="1039"/>
                </a:lnTo>
                <a:lnTo>
                  <a:pt x="5755" y="1039"/>
                </a:lnTo>
                <a:lnTo>
                  <a:pt x="5567" y="1227"/>
                </a:lnTo>
                <a:lnTo>
                  <a:pt x="5472" y="1227"/>
                </a:lnTo>
                <a:lnTo>
                  <a:pt x="5378" y="1039"/>
                </a:lnTo>
                <a:lnTo>
                  <a:pt x="5378" y="1133"/>
                </a:lnTo>
                <a:lnTo>
                  <a:pt x="5189" y="1227"/>
                </a:lnTo>
                <a:lnTo>
                  <a:pt x="5095" y="1133"/>
                </a:lnTo>
                <a:lnTo>
                  <a:pt x="4906" y="1039"/>
                </a:lnTo>
                <a:lnTo>
                  <a:pt x="5189" y="1039"/>
                </a:lnTo>
                <a:lnTo>
                  <a:pt x="5095" y="944"/>
                </a:lnTo>
                <a:lnTo>
                  <a:pt x="5095" y="756"/>
                </a:lnTo>
                <a:lnTo>
                  <a:pt x="5001" y="944"/>
                </a:lnTo>
                <a:lnTo>
                  <a:pt x="4529" y="944"/>
                </a:lnTo>
                <a:lnTo>
                  <a:pt x="4529" y="1133"/>
                </a:lnTo>
                <a:lnTo>
                  <a:pt x="4718" y="1133"/>
                </a:lnTo>
                <a:lnTo>
                  <a:pt x="4623" y="1227"/>
                </a:lnTo>
                <a:lnTo>
                  <a:pt x="4623" y="1133"/>
                </a:lnTo>
                <a:lnTo>
                  <a:pt x="4529" y="1416"/>
                </a:lnTo>
                <a:lnTo>
                  <a:pt x="4340" y="1227"/>
                </a:lnTo>
                <a:lnTo>
                  <a:pt x="4152" y="1039"/>
                </a:lnTo>
                <a:lnTo>
                  <a:pt x="3963" y="1039"/>
                </a:lnTo>
                <a:lnTo>
                  <a:pt x="3774" y="1416"/>
                </a:lnTo>
                <a:lnTo>
                  <a:pt x="3774" y="1322"/>
                </a:lnTo>
                <a:lnTo>
                  <a:pt x="3774" y="1227"/>
                </a:lnTo>
                <a:lnTo>
                  <a:pt x="3680" y="1322"/>
                </a:lnTo>
                <a:lnTo>
                  <a:pt x="3586" y="1510"/>
                </a:lnTo>
                <a:lnTo>
                  <a:pt x="3208" y="1416"/>
                </a:lnTo>
                <a:lnTo>
                  <a:pt x="2454" y="1416"/>
                </a:lnTo>
                <a:lnTo>
                  <a:pt x="1793" y="1510"/>
                </a:lnTo>
                <a:lnTo>
                  <a:pt x="1510" y="1605"/>
                </a:lnTo>
                <a:lnTo>
                  <a:pt x="1321" y="1699"/>
                </a:lnTo>
                <a:lnTo>
                  <a:pt x="1321" y="1605"/>
                </a:lnTo>
                <a:lnTo>
                  <a:pt x="1038" y="1699"/>
                </a:lnTo>
                <a:lnTo>
                  <a:pt x="755" y="1793"/>
                </a:lnTo>
                <a:lnTo>
                  <a:pt x="567" y="1793"/>
                </a:lnTo>
                <a:lnTo>
                  <a:pt x="378" y="1888"/>
                </a:lnTo>
                <a:lnTo>
                  <a:pt x="284" y="1699"/>
                </a:lnTo>
                <a:lnTo>
                  <a:pt x="95" y="1605"/>
                </a:lnTo>
                <a:lnTo>
                  <a:pt x="1" y="1793"/>
                </a:lnTo>
                <a:lnTo>
                  <a:pt x="1" y="2076"/>
                </a:lnTo>
                <a:lnTo>
                  <a:pt x="95" y="2548"/>
                </a:lnTo>
                <a:lnTo>
                  <a:pt x="189" y="2831"/>
                </a:lnTo>
                <a:lnTo>
                  <a:pt x="284" y="2737"/>
                </a:lnTo>
                <a:lnTo>
                  <a:pt x="472" y="2831"/>
                </a:lnTo>
                <a:lnTo>
                  <a:pt x="567" y="2548"/>
                </a:lnTo>
                <a:lnTo>
                  <a:pt x="661" y="2642"/>
                </a:lnTo>
                <a:lnTo>
                  <a:pt x="661" y="2737"/>
                </a:lnTo>
                <a:lnTo>
                  <a:pt x="755" y="2642"/>
                </a:lnTo>
                <a:lnTo>
                  <a:pt x="944" y="2548"/>
                </a:lnTo>
                <a:lnTo>
                  <a:pt x="1227" y="2548"/>
                </a:lnTo>
                <a:lnTo>
                  <a:pt x="1227" y="2642"/>
                </a:lnTo>
                <a:lnTo>
                  <a:pt x="1321" y="2737"/>
                </a:lnTo>
                <a:lnTo>
                  <a:pt x="1416" y="2831"/>
                </a:lnTo>
                <a:lnTo>
                  <a:pt x="1510" y="2642"/>
                </a:lnTo>
                <a:lnTo>
                  <a:pt x="1793" y="2548"/>
                </a:lnTo>
                <a:lnTo>
                  <a:pt x="1699" y="2642"/>
                </a:lnTo>
                <a:lnTo>
                  <a:pt x="1887" y="2737"/>
                </a:lnTo>
                <a:lnTo>
                  <a:pt x="1887" y="2454"/>
                </a:lnTo>
                <a:lnTo>
                  <a:pt x="1982" y="2265"/>
                </a:lnTo>
                <a:lnTo>
                  <a:pt x="2076" y="2737"/>
                </a:lnTo>
                <a:lnTo>
                  <a:pt x="2171" y="2359"/>
                </a:lnTo>
                <a:lnTo>
                  <a:pt x="2265" y="2642"/>
                </a:lnTo>
                <a:lnTo>
                  <a:pt x="2265" y="2548"/>
                </a:lnTo>
                <a:lnTo>
                  <a:pt x="2359" y="2454"/>
                </a:lnTo>
                <a:lnTo>
                  <a:pt x="2454" y="2548"/>
                </a:lnTo>
                <a:lnTo>
                  <a:pt x="2454" y="2737"/>
                </a:lnTo>
                <a:lnTo>
                  <a:pt x="2548" y="2548"/>
                </a:lnTo>
                <a:lnTo>
                  <a:pt x="2548" y="2454"/>
                </a:lnTo>
                <a:lnTo>
                  <a:pt x="2642" y="2548"/>
                </a:lnTo>
                <a:lnTo>
                  <a:pt x="2642" y="2642"/>
                </a:lnTo>
                <a:lnTo>
                  <a:pt x="2831" y="2454"/>
                </a:lnTo>
                <a:lnTo>
                  <a:pt x="3020" y="2454"/>
                </a:lnTo>
                <a:lnTo>
                  <a:pt x="3114" y="2265"/>
                </a:lnTo>
                <a:lnTo>
                  <a:pt x="3114" y="2076"/>
                </a:lnTo>
                <a:lnTo>
                  <a:pt x="3208" y="1982"/>
                </a:lnTo>
                <a:lnTo>
                  <a:pt x="3208" y="2076"/>
                </a:lnTo>
                <a:lnTo>
                  <a:pt x="3208" y="2265"/>
                </a:lnTo>
                <a:lnTo>
                  <a:pt x="3303" y="2076"/>
                </a:lnTo>
                <a:lnTo>
                  <a:pt x="3491" y="2076"/>
                </a:lnTo>
                <a:lnTo>
                  <a:pt x="3491" y="2171"/>
                </a:lnTo>
                <a:lnTo>
                  <a:pt x="3397" y="2265"/>
                </a:lnTo>
                <a:lnTo>
                  <a:pt x="3303" y="2359"/>
                </a:lnTo>
                <a:lnTo>
                  <a:pt x="3303" y="2548"/>
                </a:lnTo>
                <a:lnTo>
                  <a:pt x="3491" y="2548"/>
                </a:lnTo>
                <a:lnTo>
                  <a:pt x="3586" y="2454"/>
                </a:lnTo>
                <a:lnTo>
                  <a:pt x="3680" y="2265"/>
                </a:lnTo>
                <a:lnTo>
                  <a:pt x="4152" y="2265"/>
                </a:lnTo>
                <a:lnTo>
                  <a:pt x="4152" y="2359"/>
                </a:lnTo>
                <a:lnTo>
                  <a:pt x="4246" y="2171"/>
                </a:lnTo>
                <a:lnTo>
                  <a:pt x="4340" y="2171"/>
                </a:lnTo>
                <a:lnTo>
                  <a:pt x="4246" y="2265"/>
                </a:lnTo>
                <a:lnTo>
                  <a:pt x="5284" y="2265"/>
                </a:lnTo>
                <a:lnTo>
                  <a:pt x="5567" y="2171"/>
                </a:lnTo>
                <a:lnTo>
                  <a:pt x="5755" y="2171"/>
                </a:lnTo>
                <a:lnTo>
                  <a:pt x="5755" y="2076"/>
                </a:lnTo>
                <a:lnTo>
                  <a:pt x="6416" y="2076"/>
                </a:lnTo>
                <a:lnTo>
                  <a:pt x="6510" y="1888"/>
                </a:lnTo>
                <a:lnTo>
                  <a:pt x="6604" y="1888"/>
                </a:lnTo>
                <a:lnTo>
                  <a:pt x="7170" y="1982"/>
                </a:lnTo>
                <a:lnTo>
                  <a:pt x="7453" y="1888"/>
                </a:lnTo>
                <a:lnTo>
                  <a:pt x="7548" y="1888"/>
                </a:lnTo>
                <a:lnTo>
                  <a:pt x="7642" y="1699"/>
                </a:lnTo>
                <a:lnTo>
                  <a:pt x="7736" y="1888"/>
                </a:lnTo>
                <a:lnTo>
                  <a:pt x="7925" y="2076"/>
                </a:lnTo>
                <a:lnTo>
                  <a:pt x="8114" y="1793"/>
                </a:lnTo>
                <a:lnTo>
                  <a:pt x="8114" y="1982"/>
                </a:lnTo>
                <a:lnTo>
                  <a:pt x="8208" y="1793"/>
                </a:lnTo>
                <a:lnTo>
                  <a:pt x="8302" y="1982"/>
                </a:lnTo>
                <a:lnTo>
                  <a:pt x="8302" y="1888"/>
                </a:lnTo>
                <a:lnTo>
                  <a:pt x="8302" y="1793"/>
                </a:lnTo>
                <a:lnTo>
                  <a:pt x="8491" y="1793"/>
                </a:lnTo>
                <a:lnTo>
                  <a:pt x="8585" y="1888"/>
                </a:lnTo>
                <a:lnTo>
                  <a:pt x="8774" y="1793"/>
                </a:lnTo>
                <a:lnTo>
                  <a:pt x="8774" y="1982"/>
                </a:lnTo>
                <a:lnTo>
                  <a:pt x="8869" y="1888"/>
                </a:lnTo>
                <a:lnTo>
                  <a:pt x="9718" y="1888"/>
                </a:lnTo>
                <a:lnTo>
                  <a:pt x="9623" y="1793"/>
                </a:lnTo>
                <a:lnTo>
                  <a:pt x="9718" y="1605"/>
                </a:lnTo>
                <a:lnTo>
                  <a:pt x="9812" y="1699"/>
                </a:lnTo>
                <a:lnTo>
                  <a:pt x="9812" y="1793"/>
                </a:lnTo>
                <a:lnTo>
                  <a:pt x="9906" y="1888"/>
                </a:lnTo>
                <a:lnTo>
                  <a:pt x="10095" y="1982"/>
                </a:lnTo>
                <a:lnTo>
                  <a:pt x="10661" y="1793"/>
                </a:lnTo>
                <a:lnTo>
                  <a:pt x="11038" y="1510"/>
                </a:lnTo>
                <a:lnTo>
                  <a:pt x="11133" y="1699"/>
                </a:lnTo>
                <a:lnTo>
                  <a:pt x="11321" y="1699"/>
                </a:lnTo>
                <a:lnTo>
                  <a:pt x="11510" y="1605"/>
                </a:lnTo>
                <a:lnTo>
                  <a:pt x="11604" y="1416"/>
                </a:lnTo>
                <a:lnTo>
                  <a:pt x="11982" y="1605"/>
                </a:lnTo>
                <a:lnTo>
                  <a:pt x="12453" y="1699"/>
                </a:lnTo>
                <a:lnTo>
                  <a:pt x="12642" y="1510"/>
                </a:lnTo>
                <a:lnTo>
                  <a:pt x="12642" y="1699"/>
                </a:lnTo>
                <a:lnTo>
                  <a:pt x="12925" y="1510"/>
                </a:lnTo>
                <a:lnTo>
                  <a:pt x="13208" y="1510"/>
                </a:lnTo>
                <a:lnTo>
                  <a:pt x="14057" y="1699"/>
                </a:lnTo>
                <a:lnTo>
                  <a:pt x="14434" y="1793"/>
                </a:lnTo>
                <a:lnTo>
                  <a:pt x="14812" y="1793"/>
                </a:lnTo>
                <a:lnTo>
                  <a:pt x="15095" y="1699"/>
                </a:lnTo>
                <a:lnTo>
                  <a:pt x="15378" y="1510"/>
                </a:lnTo>
                <a:lnTo>
                  <a:pt x="15472" y="1416"/>
                </a:lnTo>
                <a:lnTo>
                  <a:pt x="15472" y="1510"/>
                </a:lnTo>
                <a:lnTo>
                  <a:pt x="15472" y="1699"/>
                </a:lnTo>
                <a:lnTo>
                  <a:pt x="16416" y="1510"/>
                </a:lnTo>
                <a:lnTo>
                  <a:pt x="16416" y="1605"/>
                </a:lnTo>
                <a:lnTo>
                  <a:pt x="16510" y="1605"/>
                </a:lnTo>
                <a:lnTo>
                  <a:pt x="16604" y="1510"/>
                </a:lnTo>
                <a:lnTo>
                  <a:pt x="17642" y="1510"/>
                </a:lnTo>
                <a:lnTo>
                  <a:pt x="17736" y="1605"/>
                </a:lnTo>
                <a:lnTo>
                  <a:pt x="17831" y="1605"/>
                </a:lnTo>
                <a:lnTo>
                  <a:pt x="18397" y="1510"/>
                </a:lnTo>
                <a:lnTo>
                  <a:pt x="19057" y="1322"/>
                </a:lnTo>
                <a:lnTo>
                  <a:pt x="18774" y="1605"/>
                </a:lnTo>
                <a:lnTo>
                  <a:pt x="19151" y="1322"/>
                </a:lnTo>
                <a:lnTo>
                  <a:pt x="19340" y="1322"/>
                </a:lnTo>
                <a:lnTo>
                  <a:pt x="19340" y="1510"/>
                </a:lnTo>
                <a:lnTo>
                  <a:pt x="19529" y="1416"/>
                </a:lnTo>
                <a:lnTo>
                  <a:pt x="19906" y="1416"/>
                </a:lnTo>
                <a:lnTo>
                  <a:pt x="20000" y="1322"/>
                </a:lnTo>
                <a:lnTo>
                  <a:pt x="20095" y="944"/>
                </a:lnTo>
                <a:lnTo>
                  <a:pt x="20095" y="1133"/>
                </a:lnTo>
                <a:lnTo>
                  <a:pt x="20189" y="1227"/>
                </a:lnTo>
                <a:lnTo>
                  <a:pt x="20189" y="1416"/>
                </a:lnTo>
                <a:lnTo>
                  <a:pt x="20283" y="1322"/>
                </a:lnTo>
                <a:lnTo>
                  <a:pt x="20378" y="1322"/>
                </a:lnTo>
                <a:lnTo>
                  <a:pt x="20378" y="1416"/>
                </a:lnTo>
                <a:lnTo>
                  <a:pt x="20661" y="1227"/>
                </a:lnTo>
                <a:lnTo>
                  <a:pt x="20944" y="1133"/>
                </a:lnTo>
                <a:lnTo>
                  <a:pt x="21038" y="1133"/>
                </a:lnTo>
                <a:lnTo>
                  <a:pt x="21132" y="1416"/>
                </a:lnTo>
                <a:lnTo>
                  <a:pt x="21604" y="1227"/>
                </a:lnTo>
                <a:lnTo>
                  <a:pt x="21510" y="1039"/>
                </a:lnTo>
                <a:lnTo>
                  <a:pt x="21510" y="944"/>
                </a:lnTo>
                <a:lnTo>
                  <a:pt x="21698" y="944"/>
                </a:lnTo>
                <a:lnTo>
                  <a:pt x="21604" y="1039"/>
                </a:lnTo>
                <a:lnTo>
                  <a:pt x="21982" y="1039"/>
                </a:lnTo>
                <a:lnTo>
                  <a:pt x="21887" y="1227"/>
                </a:lnTo>
                <a:lnTo>
                  <a:pt x="21887" y="1227"/>
                </a:lnTo>
                <a:lnTo>
                  <a:pt x="22170" y="1039"/>
                </a:lnTo>
                <a:lnTo>
                  <a:pt x="22265" y="1227"/>
                </a:lnTo>
                <a:lnTo>
                  <a:pt x="22265" y="1133"/>
                </a:lnTo>
                <a:lnTo>
                  <a:pt x="22265" y="1039"/>
                </a:lnTo>
                <a:lnTo>
                  <a:pt x="22548" y="1039"/>
                </a:lnTo>
                <a:lnTo>
                  <a:pt x="22642" y="1322"/>
                </a:lnTo>
                <a:lnTo>
                  <a:pt x="23019" y="1227"/>
                </a:lnTo>
                <a:lnTo>
                  <a:pt x="23208" y="1133"/>
                </a:lnTo>
                <a:lnTo>
                  <a:pt x="23302" y="1039"/>
                </a:lnTo>
                <a:lnTo>
                  <a:pt x="23397" y="1133"/>
                </a:lnTo>
                <a:lnTo>
                  <a:pt x="23397" y="1227"/>
                </a:lnTo>
                <a:lnTo>
                  <a:pt x="23680" y="1227"/>
                </a:lnTo>
                <a:lnTo>
                  <a:pt x="23868" y="1133"/>
                </a:lnTo>
                <a:lnTo>
                  <a:pt x="24057" y="1227"/>
                </a:lnTo>
                <a:lnTo>
                  <a:pt x="24246" y="1227"/>
                </a:lnTo>
                <a:lnTo>
                  <a:pt x="24246" y="1133"/>
                </a:lnTo>
                <a:lnTo>
                  <a:pt x="24529" y="1227"/>
                </a:lnTo>
                <a:lnTo>
                  <a:pt x="24906" y="1322"/>
                </a:lnTo>
                <a:lnTo>
                  <a:pt x="25179" y="1048"/>
                </a:lnTo>
                <a:lnTo>
                  <a:pt x="25095" y="1133"/>
                </a:lnTo>
                <a:lnTo>
                  <a:pt x="25189" y="1227"/>
                </a:lnTo>
                <a:lnTo>
                  <a:pt x="25189" y="1133"/>
                </a:lnTo>
                <a:lnTo>
                  <a:pt x="25283" y="1039"/>
                </a:lnTo>
                <a:lnTo>
                  <a:pt x="25378" y="944"/>
                </a:lnTo>
                <a:lnTo>
                  <a:pt x="25472" y="944"/>
                </a:lnTo>
                <a:lnTo>
                  <a:pt x="25472" y="1133"/>
                </a:lnTo>
                <a:lnTo>
                  <a:pt x="25566" y="1039"/>
                </a:lnTo>
                <a:lnTo>
                  <a:pt x="25661" y="1039"/>
                </a:lnTo>
                <a:lnTo>
                  <a:pt x="25566" y="1133"/>
                </a:lnTo>
                <a:lnTo>
                  <a:pt x="25661" y="1227"/>
                </a:lnTo>
                <a:lnTo>
                  <a:pt x="25849" y="1322"/>
                </a:lnTo>
                <a:lnTo>
                  <a:pt x="25944" y="1133"/>
                </a:lnTo>
                <a:lnTo>
                  <a:pt x="26132" y="1039"/>
                </a:lnTo>
                <a:lnTo>
                  <a:pt x="26132" y="1039"/>
                </a:lnTo>
                <a:lnTo>
                  <a:pt x="26038" y="1227"/>
                </a:lnTo>
                <a:lnTo>
                  <a:pt x="26132" y="1322"/>
                </a:lnTo>
                <a:lnTo>
                  <a:pt x="26321" y="1416"/>
                </a:lnTo>
                <a:lnTo>
                  <a:pt x="26415" y="1416"/>
                </a:lnTo>
                <a:lnTo>
                  <a:pt x="26887" y="1227"/>
                </a:lnTo>
                <a:lnTo>
                  <a:pt x="27264" y="944"/>
                </a:lnTo>
                <a:lnTo>
                  <a:pt x="27170" y="944"/>
                </a:lnTo>
                <a:lnTo>
                  <a:pt x="27264" y="850"/>
                </a:lnTo>
                <a:lnTo>
                  <a:pt x="26981" y="756"/>
                </a:lnTo>
                <a:lnTo>
                  <a:pt x="26887" y="944"/>
                </a:lnTo>
                <a:lnTo>
                  <a:pt x="26793" y="1133"/>
                </a:lnTo>
                <a:lnTo>
                  <a:pt x="26793" y="661"/>
                </a:lnTo>
                <a:lnTo>
                  <a:pt x="26604" y="944"/>
                </a:lnTo>
                <a:lnTo>
                  <a:pt x="26510" y="850"/>
                </a:lnTo>
                <a:lnTo>
                  <a:pt x="26415" y="756"/>
                </a:lnTo>
                <a:lnTo>
                  <a:pt x="26321" y="944"/>
                </a:lnTo>
                <a:lnTo>
                  <a:pt x="26227" y="661"/>
                </a:lnTo>
                <a:lnTo>
                  <a:pt x="26038" y="756"/>
                </a:lnTo>
                <a:lnTo>
                  <a:pt x="25849" y="661"/>
                </a:lnTo>
                <a:lnTo>
                  <a:pt x="25378" y="567"/>
                </a:lnTo>
                <a:lnTo>
                  <a:pt x="25283" y="661"/>
                </a:lnTo>
                <a:lnTo>
                  <a:pt x="25095" y="756"/>
                </a:lnTo>
                <a:lnTo>
                  <a:pt x="25189" y="473"/>
                </a:lnTo>
                <a:lnTo>
                  <a:pt x="25000" y="661"/>
                </a:lnTo>
                <a:lnTo>
                  <a:pt x="25000" y="661"/>
                </a:lnTo>
                <a:lnTo>
                  <a:pt x="25095" y="473"/>
                </a:lnTo>
                <a:lnTo>
                  <a:pt x="24906" y="567"/>
                </a:lnTo>
                <a:lnTo>
                  <a:pt x="24717" y="567"/>
                </a:lnTo>
                <a:lnTo>
                  <a:pt x="24717" y="756"/>
                </a:lnTo>
                <a:lnTo>
                  <a:pt x="24623" y="1039"/>
                </a:lnTo>
                <a:lnTo>
                  <a:pt x="24623" y="850"/>
                </a:lnTo>
                <a:lnTo>
                  <a:pt x="24717" y="661"/>
                </a:lnTo>
                <a:lnTo>
                  <a:pt x="24623" y="756"/>
                </a:lnTo>
                <a:lnTo>
                  <a:pt x="24623" y="661"/>
                </a:lnTo>
                <a:lnTo>
                  <a:pt x="24529" y="473"/>
                </a:lnTo>
                <a:lnTo>
                  <a:pt x="24529" y="661"/>
                </a:lnTo>
                <a:lnTo>
                  <a:pt x="24434" y="567"/>
                </a:lnTo>
                <a:lnTo>
                  <a:pt x="24340" y="378"/>
                </a:lnTo>
                <a:lnTo>
                  <a:pt x="24246" y="567"/>
                </a:lnTo>
                <a:lnTo>
                  <a:pt x="23963" y="567"/>
                </a:lnTo>
                <a:lnTo>
                  <a:pt x="23397" y="661"/>
                </a:lnTo>
                <a:lnTo>
                  <a:pt x="23114" y="661"/>
                </a:lnTo>
                <a:lnTo>
                  <a:pt x="22925" y="567"/>
                </a:lnTo>
                <a:lnTo>
                  <a:pt x="22925" y="473"/>
                </a:lnTo>
                <a:lnTo>
                  <a:pt x="23019" y="473"/>
                </a:lnTo>
                <a:lnTo>
                  <a:pt x="22642" y="378"/>
                </a:lnTo>
                <a:lnTo>
                  <a:pt x="22736" y="473"/>
                </a:lnTo>
                <a:lnTo>
                  <a:pt x="22548" y="473"/>
                </a:lnTo>
                <a:lnTo>
                  <a:pt x="22642" y="284"/>
                </a:lnTo>
                <a:lnTo>
                  <a:pt x="22548" y="190"/>
                </a:lnTo>
                <a:lnTo>
                  <a:pt x="22453" y="190"/>
                </a:lnTo>
                <a:lnTo>
                  <a:pt x="22359" y="284"/>
                </a:lnTo>
                <a:lnTo>
                  <a:pt x="22170" y="378"/>
                </a:lnTo>
                <a:lnTo>
                  <a:pt x="22076" y="284"/>
                </a:lnTo>
                <a:lnTo>
                  <a:pt x="22170" y="473"/>
                </a:lnTo>
                <a:lnTo>
                  <a:pt x="21887" y="190"/>
                </a:lnTo>
                <a:lnTo>
                  <a:pt x="21793" y="190"/>
                </a:lnTo>
                <a:lnTo>
                  <a:pt x="21698" y="378"/>
                </a:lnTo>
                <a:lnTo>
                  <a:pt x="21604" y="756"/>
                </a:lnTo>
                <a:lnTo>
                  <a:pt x="21415" y="661"/>
                </a:lnTo>
                <a:lnTo>
                  <a:pt x="21510" y="473"/>
                </a:lnTo>
                <a:lnTo>
                  <a:pt x="21604" y="284"/>
                </a:lnTo>
                <a:lnTo>
                  <a:pt x="21415" y="284"/>
                </a:lnTo>
                <a:lnTo>
                  <a:pt x="21415" y="190"/>
                </a:lnTo>
                <a:lnTo>
                  <a:pt x="21227" y="378"/>
                </a:lnTo>
                <a:lnTo>
                  <a:pt x="20944" y="567"/>
                </a:lnTo>
                <a:lnTo>
                  <a:pt x="20566" y="1"/>
                </a:lnTo>
                <a:lnTo>
                  <a:pt x="20472" y="95"/>
                </a:lnTo>
                <a:lnTo>
                  <a:pt x="20472" y="190"/>
                </a:lnTo>
                <a:lnTo>
                  <a:pt x="20472" y="378"/>
                </a:lnTo>
                <a:lnTo>
                  <a:pt x="20283" y="284"/>
                </a:lnTo>
                <a:lnTo>
                  <a:pt x="20283" y="190"/>
                </a:lnTo>
                <a:lnTo>
                  <a:pt x="20378" y="95"/>
                </a:lnTo>
                <a:lnTo>
                  <a:pt x="20283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21" name="Google Shape;221;p26"/>
          <p:cNvSpPr/>
          <p:nvPr/>
        </p:nvSpPr>
        <p:spPr>
          <a:xfrm>
            <a:off x="4984000" y="3683825"/>
            <a:ext cx="807529" cy="772460"/>
          </a:xfrm>
          <a:custGeom>
            <a:rect b="b" l="l" r="r" t="t"/>
            <a:pathLst>
              <a:path extrusionOk="0" h="62358" w="65189">
                <a:moveTo>
                  <a:pt x="40283" y="1525"/>
                </a:moveTo>
                <a:lnTo>
                  <a:pt x="40000" y="1541"/>
                </a:lnTo>
                <a:lnTo>
                  <a:pt x="40000" y="1541"/>
                </a:lnTo>
                <a:lnTo>
                  <a:pt x="39811" y="1604"/>
                </a:lnTo>
                <a:lnTo>
                  <a:pt x="40283" y="1525"/>
                </a:lnTo>
                <a:close/>
                <a:moveTo>
                  <a:pt x="22547" y="1793"/>
                </a:moveTo>
                <a:lnTo>
                  <a:pt x="22359" y="1887"/>
                </a:lnTo>
                <a:lnTo>
                  <a:pt x="21981" y="2359"/>
                </a:lnTo>
                <a:lnTo>
                  <a:pt x="24057" y="1981"/>
                </a:lnTo>
                <a:lnTo>
                  <a:pt x="23208" y="2076"/>
                </a:lnTo>
                <a:lnTo>
                  <a:pt x="22925" y="1981"/>
                </a:lnTo>
                <a:lnTo>
                  <a:pt x="22642" y="1887"/>
                </a:lnTo>
                <a:lnTo>
                  <a:pt x="22642" y="1793"/>
                </a:lnTo>
                <a:close/>
                <a:moveTo>
                  <a:pt x="64528" y="13585"/>
                </a:moveTo>
                <a:lnTo>
                  <a:pt x="64528" y="13679"/>
                </a:lnTo>
                <a:lnTo>
                  <a:pt x="64551" y="13679"/>
                </a:lnTo>
                <a:lnTo>
                  <a:pt x="64528" y="13585"/>
                </a:lnTo>
                <a:close/>
                <a:moveTo>
                  <a:pt x="33868" y="58678"/>
                </a:moveTo>
                <a:lnTo>
                  <a:pt x="34057" y="58772"/>
                </a:lnTo>
                <a:lnTo>
                  <a:pt x="34057" y="58772"/>
                </a:lnTo>
                <a:lnTo>
                  <a:pt x="33962" y="58678"/>
                </a:lnTo>
                <a:close/>
                <a:moveTo>
                  <a:pt x="30849" y="58678"/>
                </a:moveTo>
                <a:lnTo>
                  <a:pt x="30943" y="58772"/>
                </a:lnTo>
                <a:lnTo>
                  <a:pt x="30283" y="58867"/>
                </a:lnTo>
                <a:lnTo>
                  <a:pt x="30472" y="58772"/>
                </a:lnTo>
                <a:lnTo>
                  <a:pt x="30849" y="58678"/>
                </a:lnTo>
                <a:close/>
                <a:moveTo>
                  <a:pt x="32264" y="59056"/>
                </a:moveTo>
                <a:lnTo>
                  <a:pt x="33113" y="59244"/>
                </a:lnTo>
                <a:lnTo>
                  <a:pt x="31698" y="59339"/>
                </a:lnTo>
                <a:lnTo>
                  <a:pt x="31415" y="59339"/>
                </a:lnTo>
                <a:lnTo>
                  <a:pt x="32264" y="59056"/>
                </a:lnTo>
                <a:close/>
                <a:moveTo>
                  <a:pt x="60849" y="0"/>
                </a:moveTo>
                <a:lnTo>
                  <a:pt x="58679" y="95"/>
                </a:lnTo>
                <a:lnTo>
                  <a:pt x="56792" y="189"/>
                </a:lnTo>
                <a:lnTo>
                  <a:pt x="58584" y="378"/>
                </a:lnTo>
                <a:lnTo>
                  <a:pt x="58301" y="189"/>
                </a:lnTo>
                <a:lnTo>
                  <a:pt x="59151" y="378"/>
                </a:lnTo>
                <a:lnTo>
                  <a:pt x="58679" y="472"/>
                </a:lnTo>
                <a:lnTo>
                  <a:pt x="58018" y="472"/>
                </a:lnTo>
                <a:lnTo>
                  <a:pt x="56792" y="283"/>
                </a:lnTo>
                <a:lnTo>
                  <a:pt x="55943" y="283"/>
                </a:lnTo>
                <a:lnTo>
                  <a:pt x="54528" y="378"/>
                </a:lnTo>
                <a:lnTo>
                  <a:pt x="50660" y="378"/>
                </a:lnTo>
                <a:lnTo>
                  <a:pt x="48585" y="472"/>
                </a:lnTo>
                <a:lnTo>
                  <a:pt x="46226" y="472"/>
                </a:lnTo>
                <a:lnTo>
                  <a:pt x="43868" y="283"/>
                </a:lnTo>
                <a:lnTo>
                  <a:pt x="44056" y="472"/>
                </a:lnTo>
                <a:lnTo>
                  <a:pt x="44339" y="472"/>
                </a:lnTo>
                <a:lnTo>
                  <a:pt x="43396" y="661"/>
                </a:lnTo>
                <a:lnTo>
                  <a:pt x="42170" y="849"/>
                </a:lnTo>
                <a:lnTo>
                  <a:pt x="40849" y="755"/>
                </a:lnTo>
                <a:lnTo>
                  <a:pt x="40377" y="661"/>
                </a:lnTo>
                <a:lnTo>
                  <a:pt x="39906" y="566"/>
                </a:lnTo>
                <a:lnTo>
                  <a:pt x="39717" y="566"/>
                </a:lnTo>
                <a:lnTo>
                  <a:pt x="38207" y="661"/>
                </a:lnTo>
                <a:lnTo>
                  <a:pt x="36509" y="944"/>
                </a:lnTo>
                <a:lnTo>
                  <a:pt x="34906" y="1132"/>
                </a:lnTo>
                <a:lnTo>
                  <a:pt x="33585" y="1132"/>
                </a:lnTo>
                <a:lnTo>
                  <a:pt x="33962" y="1038"/>
                </a:lnTo>
                <a:lnTo>
                  <a:pt x="33774" y="944"/>
                </a:lnTo>
                <a:lnTo>
                  <a:pt x="33396" y="944"/>
                </a:lnTo>
                <a:lnTo>
                  <a:pt x="32453" y="1038"/>
                </a:lnTo>
                <a:lnTo>
                  <a:pt x="30283" y="1321"/>
                </a:lnTo>
                <a:lnTo>
                  <a:pt x="30472" y="1415"/>
                </a:lnTo>
                <a:lnTo>
                  <a:pt x="30566" y="1510"/>
                </a:lnTo>
                <a:lnTo>
                  <a:pt x="29151" y="1604"/>
                </a:lnTo>
                <a:lnTo>
                  <a:pt x="29057" y="1698"/>
                </a:lnTo>
                <a:lnTo>
                  <a:pt x="29717" y="1698"/>
                </a:lnTo>
                <a:lnTo>
                  <a:pt x="28208" y="1793"/>
                </a:lnTo>
                <a:lnTo>
                  <a:pt x="27547" y="1793"/>
                </a:lnTo>
                <a:lnTo>
                  <a:pt x="27642" y="1698"/>
                </a:lnTo>
                <a:lnTo>
                  <a:pt x="28585" y="1510"/>
                </a:lnTo>
                <a:lnTo>
                  <a:pt x="27736" y="1604"/>
                </a:lnTo>
                <a:lnTo>
                  <a:pt x="26887" y="1698"/>
                </a:lnTo>
                <a:lnTo>
                  <a:pt x="26038" y="1698"/>
                </a:lnTo>
                <a:lnTo>
                  <a:pt x="25189" y="1793"/>
                </a:lnTo>
                <a:lnTo>
                  <a:pt x="25189" y="1793"/>
                </a:lnTo>
                <a:lnTo>
                  <a:pt x="25755" y="1698"/>
                </a:lnTo>
                <a:lnTo>
                  <a:pt x="24906" y="1793"/>
                </a:lnTo>
                <a:lnTo>
                  <a:pt x="24057" y="1981"/>
                </a:lnTo>
                <a:lnTo>
                  <a:pt x="25094" y="1887"/>
                </a:lnTo>
                <a:lnTo>
                  <a:pt x="26132" y="1981"/>
                </a:lnTo>
                <a:lnTo>
                  <a:pt x="24906" y="2264"/>
                </a:lnTo>
                <a:lnTo>
                  <a:pt x="23585" y="2359"/>
                </a:lnTo>
                <a:lnTo>
                  <a:pt x="23585" y="2453"/>
                </a:lnTo>
                <a:lnTo>
                  <a:pt x="23585" y="2547"/>
                </a:lnTo>
                <a:lnTo>
                  <a:pt x="25566" y="2359"/>
                </a:lnTo>
                <a:lnTo>
                  <a:pt x="27547" y="2264"/>
                </a:lnTo>
                <a:lnTo>
                  <a:pt x="29434" y="1981"/>
                </a:lnTo>
                <a:lnTo>
                  <a:pt x="30377" y="1793"/>
                </a:lnTo>
                <a:lnTo>
                  <a:pt x="31321" y="1604"/>
                </a:lnTo>
                <a:lnTo>
                  <a:pt x="30472" y="1887"/>
                </a:lnTo>
                <a:lnTo>
                  <a:pt x="30660" y="1981"/>
                </a:lnTo>
                <a:lnTo>
                  <a:pt x="31038" y="2076"/>
                </a:lnTo>
                <a:lnTo>
                  <a:pt x="31981" y="2170"/>
                </a:lnTo>
                <a:lnTo>
                  <a:pt x="33302" y="2170"/>
                </a:lnTo>
                <a:lnTo>
                  <a:pt x="34717" y="2076"/>
                </a:lnTo>
                <a:lnTo>
                  <a:pt x="37075" y="1887"/>
                </a:lnTo>
                <a:lnTo>
                  <a:pt x="37830" y="1793"/>
                </a:lnTo>
                <a:lnTo>
                  <a:pt x="37924" y="1698"/>
                </a:lnTo>
                <a:lnTo>
                  <a:pt x="38868" y="1604"/>
                </a:lnTo>
                <a:lnTo>
                  <a:pt x="38962" y="1510"/>
                </a:lnTo>
                <a:lnTo>
                  <a:pt x="38868" y="1510"/>
                </a:lnTo>
                <a:lnTo>
                  <a:pt x="38113" y="1415"/>
                </a:lnTo>
                <a:lnTo>
                  <a:pt x="40000" y="1510"/>
                </a:lnTo>
                <a:lnTo>
                  <a:pt x="38868" y="1604"/>
                </a:lnTo>
                <a:lnTo>
                  <a:pt x="40000" y="1541"/>
                </a:lnTo>
                <a:lnTo>
                  <a:pt x="40000" y="1541"/>
                </a:lnTo>
                <a:lnTo>
                  <a:pt x="40094" y="1510"/>
                </a:lnTo>
                <a:lnTo>
                  <a:pt x="40377" y="1510"/>
                </a:lnTo>
                <a:lnTo>
                  <a:pt x="40283" y="1525"/>
                </a:lnTo>
                <a:lnTo>
                  <a:pt x="40283" y="1525"/>
                </a:lnTo>
                <a:lnTo>
                  <a:pt x="40566" y="1510"/>
                </a:lnTo>
                <a:lnTo>
                  <a:pt x="41509" y="1604"/>
                </a:lnTo>
                <a:lnTo>
                  <a:pt x="44151" y="1415"/>
                </a:lnTo>
                <a:lnTo>
                  <a:pt x="45000" y="1321"/>
                </a:lnTo>
                <a:lnTo>
                  <a:pt x="44434" y="1321"/>
                </a:lnTo>
                <a:lnTo>
                  <a:pt x="45188" y="1132"/>
                </a:lnTo>
                <a:lnTo>
                  <a:pt x="45660" y="1227"/>
                </a:lnTo>
                <a:lnTo>
                  <a:pt x="45755" y="1227"/>
                </a:lnTo>
                <a:lnTo>
                  <a:pt x="45755" y="1321"/>
                </a:lnTo>
                <a:lnTo>
                  <a:pt x="45377" y="1321"/>
                </a:lnTo>
                <a:lnTo>
                  <a:pt x="46038" y="1415"/>
                </a:lnTo>
                <a:lnTo>
                  <a:pt x="46792" y="1321"/>
                </a:lnTo>
                <a:lnTo>
                  <a:pt x="46792" y="1227"/>
                </a:lnTo>
                <a:lnTo>
                  <a:pt x="46981" y="1321"/>
                </a:lnTo>
                <a:lnTo>
                  <a:pt x="47547" y="1321"/>
                </a:lnTo>
                <a:lnTo>
                  <a:pt x="47358" y="1510"/>
                </a:lnTo>
                <a:lnTo>
                  <a:pt x="46981" y="1510"/>
                </a:lnTo>
                <a:lnTo>
                  <a:pt x="46792" y="1415"/>
                </a:lnTo>
                <a:lnTo>
                  <a:pt x="43868" y="1698"/>
                </a:lnTo>
                <a:lnTo>
                  <a:pt x="45566" y="1698"/>
                </a:lnTo>
                <a:lnTo>
                  <a:pt x="47264" y="1604"/>
                </a:lnTo>
                <a:lnTo>
                  <a:pt x="50566" y="1321"/>
                </a:lnTo>
                <a:lnTo>
                  <a:pt x="52169" y="1227"/>
                </a:lnTo>
                <a:lnTo>
                  <a:pt x="55471" y="1227"/>
                </a:lnTo>
                <a:lnTo>
                  <a:pt x="57075" y="1415"/>
                </a:lnTo>
                <a:lnTo>
                  <a:pt x="56603" y="1321"/>
                </a:lnTo>
                <a:lnTo>
                  <a:pt x="56509" y="1227"/>
                </a:lnTo>
                <a:lnTo>
                  <a:pt x="57264" y="1132"/>
                </a:lnTo>
                <a:lnTo>
                  <a:pt x="58396" y="1227"/>
                </a:lnTo>
                <a:lnTo>
                  <a:pt x="58773" y="1227"/>
                </a:lnTo>
                <a:lnTo>
                  <a:pt x="58962" y="1321"/>
                </a:lnTo>
                <a:lnTo>
                  <a:pt x="59905" y="1321"/>
                </a:lnTo>
                <a:lnTo>
                  <a:pt x="61037" y="1510"/>
                </a:lnTo>
                <a:lnTo>
                  <a:pt x="61603" y="1698"/>
                </a:lnTo>
                <a:lnTo>
                  <a:pt x="62075" y="1887"/>
                </a:lnTo>
                <a:lnTo>
                  <a:pt x="62452" y="2076"/>
                </a:lnTo>
                <a:lnTo>
                  <a:pt x="62547" y="2359"/>
                </a:lnTo>
                <a:lnTo>
                  <a:pt x="62641" y="4528"/>
                </a:lnTo>
                <a:lnTo>
                  <a:pt x="62641" y="8113"/>
                </a:lnTo>
                <a:lnTo>
                  <a:pt x="62547" y="17547"/>
                </a:lnTo>
                <a:lnTo>
                  <a:pt x="62547" y="22547"/>
                </a:lnTo>
                <a:lnTo>
                  <a:pt x="62641" y="27075"/>
                </a:lnTo>
                <a:lnTo>
                  <a:pt x="62830" y="30849"/>
                </a:lnTo>
                <a:lnTo>
                  <a:pt x="62924" y="32169"/>
                </a:lnTo>
                <a:lnTo>
                  <a:pt x="63113" y="33207"/>
                </a:lnTo>
                <a:lnTo>
                  <a:pt x="63113" y="34528"/>
                </a:lnTo>
                <a:lnTo>
                  <a:pt x="63207" y="35943"/>
                </a:lnTo>
                <a:lnTo>
                  <a:pt x="63207" y="36886"/>
                </a:lnTo>
                <a:lnTo>
                  <a:pt x="63113" y="38396"/>
                </a:lnTo>
                <a:lnTo>
                  <a:pt x="62830" y="42358"/>
                </a:lnTo>
                <a:lnTo>
                  <a:pt x="62547" y="46509"/>
                </a:lnTo>
                <a:lnTo>
                  <a:pt x="62452" y="48207"/>
                </a:lnTo>
                <a:lnTo>
                  <a:pt x="62547" y="49527"/>
                </a:lnTo>
                <a:lnTo>
                  <a:pt x="62547" y="51131"/>
                </a:lnTo>
                <a:lnTo>
                  <a:pt x="62547" y="52735"/>
                </a:lnTo>
                <a:lnTo>
                  <a:pt x="62358" y="53584"/>
                </a:lnTo>
                <a:lnTo>
                  <a:pt x="62264" y="54339"/>
                </a:lnTo>
                <a:lnTo>
                  <a:pt x="61981" y="55093"/>
                </a:lnTo>
                <a:lnTo>
                  <a:pt x="61603" y="55754"/>
                </a:lnTo>
                <a:lnTo>
                  <a:pt x="61792" y="55754"/>
                </a:lnTo>
                <a:lnTo>
                  <a:pt x="61886" y="55565"/>
                </a:lnTo>
                <a:lnTo>
                  <a:pt x="62169" y="55376"/>
                </a:lnTo>
                <a:lnTo>
                  <a:pt x="62264" y="55565"/>
                </a:lnTo>
                <a:lnTo>
                  <a:pt x="62169" y="55754"/>
                </a:lnTo>
                <a:lnTo>
                  <a:pt x="61981" y="56225"/>
                </a:lnTo>
                <a:lnTo>
                  <a:pt x="61792" y="56037"/>
                </a:lnTo>
                <a:lnTo>
                  <a:pt x="61509" y="55754"/>
                </a:lnTo>
                <a:lnTo>
                  <a:pt x="61603" y="55942"/>
                </a:lnTo>
                <a:lnTo>
                  <a:pt x="61509" y="55942"/>
                </a:lnTo>
                <a:lnTo>
                  <a:pt x="61603" y="56037"/>
                </a:lnTo>
                <a:lnTo>
                  <a:pt x="60094" y="56320"/>
                </a:lnTo>
                <a:lnTo>
                  <a:pt x="58773" y="56414"/>
                </a:lnTo>
                <a:lnTo>
                  <a:pt x="57547" y="56508"/>
                </a:lnTo>
                <a:lnTo>
                  <a:pt x="56415" y="56508"/>
                </a:lnTo>
                <a:lnTo>
                  <a:pt x="56698" y="56320"/>
                </a:lnTo>
                <a:lnTo>
                  <a:pt x="56698" y="56320"/>
                </a:lnTo>
                <a:lnTo>
                  <a:pt x="56037" y="56508"/>
                </a:lnTo>
                <a:lnTo>
                  <a:pt x="54811" y="56886"/>
                </a:lnTo>
                <a:lnTo>
                  <a:pt x="53679" y="57074"/>
                </a:lnTo>
                <a:lnTo>
                  <a:pt x="53868" y="56791"/>
                </a:lnTo>
                <a:lnTo>
                  <a:pt x="54245" y="56697"/>
                </a:lnTo>
                <a:lnTo>
                  <a:pt x="53019" y="56886"/>
                </a:lnTo>
                <a:lnTo>
                  <a:pt x="51698" y="56980"/>
                </a:lnTo>
                <a:lnTo>
                  <a:pt x="50943" y="57074"/>
                </a:lnTo>
                <a:lnTo>
                  <a:pt x="51132" y="57169"/>
                </a:lnTo>
                <a:lnTo>
                  <a:pt x="48962" y="57452"/>
                </a:lnTo>
                <a:lnTo>
                  <a:pt x="48962" y="57357"/>
                </a:lnTo>
                <a:lnTo>
                  <a:pt x="48019" y="57452"/>
                </a:lnTo>
                <a:lnTo>
                  <a:pt x="47641" y="57452"/>
                </a:lnTo>
                <a:lnTo>
                  <a:pt x="46604" y="57546"/>
                </a:lnTo>
                <a:lnTo>
                  <a:pt x="44717" y="57546"/>
                </a:lnTo>
                <a:lnTo>
                  <a:pt x="44339" y="57452"/>
                </a:lnTo>
                <a:lnTo>
                  <a:pt x="45000" y="57263"/>
                </a:lnTo>
                <a:lnTo>
                  <a:pt x="40000" y="57829"/>
                </a:lnTo>
                <a:lnTo>
                  <a:pt x="38019" y="58206"/>
                </a:lnTo>
                <a:lnTo>
                  <a:pt x="37547" y="58018"/>
                </a:lnTo>
                <a:lnTo>
                  <a:pt x="37075" y="58018"/>
                </a:lnTo>
                <a:lnTo>
                  <a:pt x="36698" y="58112"/>
                </a:lnTo>
                <a:lnTo>
                  <a:pt x="36415" y="58301"/>
                </a:lnTo>
                <a:lnTo>
                  <a:pt x="36038" y="58301"/>
                </a:lnTo>
                <a:lnTo>
                  <a:pt x="36038" y="58395"/>
                </a:lnTo>
                <a:lnTo>
                  <a:pt x="36321" y="58395"/>
                </a:lnTo>
                <a:lnTo>
                  <a:pt x="36132" y="58678"/>
                </a:lnTo>
                <a:lnTo>
                  <a:pt x="37075" y="58678"/>
                </a:lnTo>
                <a:lnTo>
                  <a:pt x="37830" y="58584"/>
                </a:lnTo>
                <a:lnTo>
                  <a:pt x="38585" y="58489"/>
                </a:lnTo>
                <a:lnTo>
                  <a:pt x="39434" y="58489"/>
                </a:lnTo>
                <a:lnTo>
                  <a:pt x="38585" y="58867"/>
                </a:lnTo>
                <a:lnTo>
                  <a:pt x="37358" y="59244"/>
                </a:lnTo>
                <a:lnTo>
                  <a:pt x="36792" y="59339"/>
                </a:lnTo>
                <a:lnTo>
                  <a:pt x="36226" y="59339"/>
                </a:lnTo>
                <a:lnTo>
                  <a:pt x="35755" y="59244"/>
                </a:lnTo>
                <a:lnTo>
                  <a:pt x="35566" y="59056"/>
                </a:lnTo>
                <a:lnTo>
                  <a:pt x="35472" y="58867"/>
                </a:lnTo>
                <a:lnTo>
                  <a:pt x="36509" y="58772"/>
                </a:lnTo>
                <a:lnTo>
                  <a:pt x="35377" y="58678"/>
                </a:lnTo>
                <a:lnTo>
                  <a:pt x="34151" y="58772"/>
                </a:lnTo>
                <a:lnTo>
                  <a:pt x="34057" y="58772"/>
                </a:lnTo>
                <a:lnTo>
                  <a:pt x="33208" y="58961"/>
                </a:lnTo>
                <a:lnTo>
                  <a:pt x="32264" y="59056"/>
                </a:lnTo>
                <a:lnTo>
                  <a:pt x="32264" y="59056"/>
                </a:lnTo>
                <a:lnTo>
                  <a:pt x="33113" y="58867"/>
                </a:lnTo>
                <a:lnTo>
                  <a:pt x="31887" y="58489"/>
                </a:lnTo>
                <a:lnTo>
                  <a:pt x="31132" y="58395"/>
                </a:lnTo>
                <a:lnTo>
                  <a:pt x="31038" y="58301"/>
                </a:lnTo>
                <a:lnTo>
                  <a:pt x="31132" y="58301"/>
                </a:lnTo>
                <a:lnTo>
                  <a:pt x="31509" y="58206"/>
                </a:lnTo>
                <a:lnTo>
                  <a:pt x="30660" y="58206"/>
                </a:lnTo>
                <a:lnTo>
                  <a:pt x="30283" y="58301"/>
                </a:lnTo>
                <a:lnTo>
                  <a:pt x="29906" y="58489"/>
                </a:lnTo>
                <a:lnTo>
                  <a:pt x="29151" y="58678"/>
                </a:lnTo>
                <a:lnTo>
                  <a:pt x="29340" y="58584"/>
                </a:lnTo>
                <a:lnTo>
                  <a:pt x="29434" y="58395"/>
                </a:lnTo>
                <a:lnTo>
                  <a:pt x="29434" y="58395"/>
                </a:lnTo>
                <a:lnTo>
                  <a:pt x="28585" y="58489"/>
                </a:lnTo>
                <a:lnTo>
                  <a:pt x="28491" y="58584"/>
                </a:lnTo>
                <a:lnTo>
                  <a:pt x="28396" y="58678"/>
                </a:lnTo>
                <a:lnTo>
                  <a:pt x="27736" y="58867"/>
                </a:lnTo>
                <a:lnTo>
                  <a:pt x="25660" y="59150"/>
                </a:lnTo>
                <a:lnTo>
                  <a:pt x="22170" y="59622"/>
                </a:lnTo>
                <a:lnTo>
                  <a:pt x="22359" y="59527"/>
                </a:lnTo>
                <a:lnTo>
                  <a:pt x="22359" y="59433"/>
                </a:lnTo>
                <a:lnTo>
                  <a:pt x="22264" y="59433"/>
                </a:lnTo>
                <a:lnTo>
                  <a:pt x="22453" y="59244"/>
                </a:lnTo>
                <a:lnTo>
                  <a:pt x="22453" y="59056"/>
                </a:lnTo>
                <a:lnTo>
                  <a:pt x="21132" y="59339"/>
                </a:lnTo>
                <a:lnTo>
                  <a:pt x="19246" y="59716"/>
                </a:lnTo>
                <a:lnTo>
                  <a:pt x="18208" y="59810"/>
                </a:lnTo>
                <a:lnTo>
                  <a:pt x="17264" y="59905"/>
                </a:lnTo>
                <a:lnTo>
                  <a:pt x="16415" y="59905"/>
                </a:lnTo>
                <a:lnTo>
                  <a:pt x="15849" y="59810"/>
                </a:lnTo>
                <a:lnTo>
                  <a:pt x="14246" y="59810"/>
                </a:lnTo>
                <a:lnTo>
                  <a:pt x="11981" y="59999"/>
                </a:lnTo>
                <a:lnTo>
                  <a:pt x="11981" y="59999"/>
                </a:lnTo>
                <a:lnTo>
                  <a:pt x="12359" y="59905"/>
                </a:lnTo>
                <a:lnTo>
                  <a:pt x="12736" y="59716"/>
                </a:lnTo>
                <a:lnTo>
                  <a:pt x="11415" y="59905"/>
                </a:lnTo>
                <a:lnTo>
                  <a:pt x="10000" y="60093"/>
                </a:lnTo>
                <a:lnTo>
                  <a:pt x="7076" y="60188"/>
                </a:lnTo>
                <a:lnTo>
                  <a:pt x="4151" y="60376"/>
                </a:lnTo>
                <a:lnTo>
                  <a:pt x="2831" y="60471"/>
                </a:lnTo>
                <a:lnTo>
                  <a:pt x="1604" y="60659"/>
                </a:lnTo>
                <a:lnTo>
                  <a:pt x="1227" y="59244"/>
                </a:lnTo>
                <a:lnTo>
                  <a:pt x="1038" y="57735"/>
                </a:lnTo>
                <a:lnTo>
                  <a:pt x="850" y="56131"/>
                </a:lnTo>
                <a:lnTo>
                  <a:pt x="755" y="54433"/>
                </a:lnTo>
                <a:lnTo>
                  <a:pt x="755" y="52735"/>
                </a:lnTo>
                <a:lnTo>
                  <a:pt x="755" y="50942"/>
                </a:lnTo>
                <a:lnTo>
                  <a:pt x="1038" y="47263"/>
                </a:lnTo>
                <a:lnTo>
                  <a:pt x="1321" y="43678"/>
                </a:lnTo>
                <a:lnTo>
                  <a:pt x="1699" y="39999"/>
                </a:lnTo>
                <a:lnTo>
                  <a:pt x="2453" y="33301"/>
                </a:lnTo>
                <a:lnTo>
                  <a:pt x="2548" y="33962"/>
                </a:lnTo>
                <a:lnTo>
                  <a:pt x="2642" y="34622"/>
                </a:lnTo>
                <a:lnTo>
                  <a:pt x="2642" y="33018"/>
                </a:lnTo>
                <a:lnTo>
                  <a:pt x="2551" y="32287"/>
                </a:lnTo>
                <a:lnTo>
                  <a:pt x="2642" y="30000"/>
                </a:lnTo>
                <a:lnTo>
                  <a:pt x="2453" y="30377"/>
                </a:lnTo>
                <a:lnTo>
                  <a:pt x="2453" y="29245"/>
                </a:lnTo>
                <a:lnTo>
                  <a:pt x="2453" y="27830"/>
                </a:lnTo>
                <a:lnTo>
                  <a:pt x="2642" y="28301"/>
                </a:lnTo>
                <a:lnTo>
                  <a:pt x="2736" y="28018"/>
                </a:lnTo>
                <a:lnTo>
                  <a:pt x="2831" y="28018"/>
                </a:lnTo>
                <a:lnTo>
                  <a:pt x="2925" y="28207"/>
                </a:lnTo>
                <a:lnTo>
                  <a:pt x="3019" y="26415"/>
                </a:lnTo>
                <a:lnTo>
                  <a:pt x="3019" y="24811"/>
                </a:lnTo>
                <a:lnTo>
                  <a:pt x="3019" y="23113"/>
                </a:lnTo>
                <a:lnTo>
                  <a:pt x="3019" y="22170"/>
                </a:lnTo>
                <a:lnTo>
                  <a:pt x="3208" y="21320"/>
                </a:lnTo>
                <a:lnTo>
                  <a:pt x="3302" y="19528"/>
                </a:lnTo>
                <a:lnTo>
                  <a:pt x="3302" y="17641"/>
                </a:lnTo>
                <a:lnTo>
                  <a:pt x="3302" y="16887"/>
                </a:lnTo>
                <a:lnTo>
                  <a:pt x="3208" y="16321"/>
                </a:lnTo>
                <a:lnTo>
                  <a:pt x="3397" y="16415"/>
                </a:lnTo>
                <a:lnTo>
                  <a:pt x="3585" y="11981"/>
                </a:lnTo>
                <a:lnTo>
                  <a:pt x="3680" y="11415"/>
                </a:lnTo>
                <a:lnTo>
                  <a:pt x="3680" y="11698"/>
                </a:lnTo>
                <a:lnTo>
                  <a:pt x="3774" y="11132"/>
                </a:lnTo>
                <a:lnTo>
                  <a:pt x="3868" y="10660"/>
                </a:lnTo>
                <a:lnTo>
                  <a:pt x="3774" y="10094"/>
                </a:lnTo>
                <a:lnTo>
                  <a:pt x="3680" y="9623"/>
                </a:lnTo>
                <a:lnTo>
                  <a:pt x="3774" y="9434"/>
                </a:lnTo>
                <a:lnTo>
                  <a:pt x="3868" y="9245"/>
                </a:lnTo>
                <a:lnTo>
                  <a:pt x="4057" y="8491"/>
                </a:lnTo>
                <a:lnTo>
                  <a:pt x="4340" y="6321"/>
                </a:lnTo>
                <a:lnTo>
                  <a:pt x="4623" y="2264"/>
                </a:lnTo>
                <a:lnTo>
                  <a:pt x="3491" y="7170"/>
                </a:lnTo>
                <a:lnTo>
                  <a:pt x="2925" y="9906"/>
                </a:lnTo>
                <a:lnTo>
                  <a:pt x="2359" y="12736"/>
                </a:lnTo>
                <a:lnTo>
                  <a:pt x="1982" y="15377"/>
                </a:lnTo>
                <a:lnTo>
                  <a:pt x="1699" y="17830"/>
                </a:lnTo>
                <a:lnTo>
                  <a:pt x="1510" y="19905"/>
                </a:lnTo>
                <a:lnTo>
                  <a:pt x="1604" y="20754"/>
                </a:lnTo>
                <a:lnTo>
                  <a:pt x="1699" y="21509"/>
                </a:lnTo>
                <a:lnTo>
                  <a:pt x="1321" y="22453"/>
                </a:lnTo>
                <a:lnTo>
                  <a:pt x="1133" y="23585"/>
                </a:lnTo>
                <a:lnTo>
                  <a:pt x="1038" y="24905"/>
                </a:lnTo>
                <a:lnTo>
                  <a:pt x="1038" y="26226"/>
                </a:lnTo>
                <a:lnTo>
                  <a:pt x="1038" y="28962"/>
                </a:lnTo>
                <a:lnTo>
                  <a:pt x="1038" y="31415"/>
                </a:lnTo>
                <a:lnTo>
                  <a:pt x="661" y="40188"/>
                </a:lnTo>
                <a:lnTo>
                  <a:pt x="472" y="44999"/>
                </a:lnTo>
                <a:lnTo>
                  <a:pt x="378" y="49622"/>
                </a:lnTo>
                <a:lnTo>
                  <a:pt x="472" y="51603"/>
                </a:lnTo>
                <a:lnTo>
                  <a:pt x="378" y="53961"/>
                </a:lnTo>
                <a:lnTo>
                  <a:pt x="189" y="53301"/>
                </a:lnTo>
                <a:lnTo>
                  <a:pt x="95" y="52641"/>
                </a:lnTo>
                <a:lnTo>
                  <a:pt x="189" y="53867"/>
                </a:lnTo>
                <a:lnTo>
                  <a:pt x="189" y="55093"/>
                </a:lnTo>
                <a:lnTo>
                  <a:pt x="378" y="55188"/>
                </a:lnTo>
                <a:lnTo>
                  <a:pt x="284" y="56508"/>
                </a:lnTo>
                <a:lnTo>
                  <a:pt x="95" y="54905"/>
                </a:lnTo>
                <a:lnTo>
                  <a:pt x="1" y="58489"/>
                </a:lnTo>
                <a:lnTo>
                  <a:pt x="1" y="62357"/>
                </a:lnTo>
                <a:lnTo>
                  <a:pt x="6038" y="61886"/>
                </a:lnTo>
                <a:lnTo>
                  <a:pt x="8963" y="61697"/>
                </a:lnTo>
                <a:lnTo>
                  <a:pt x="11698" y="61603"/>
                </a:lnTo>
                <a:lnTo>
                  <a:pt x="11698" y="61414"/>
                </a:lnTo>
                <a:lnTo>
                  <a:pt x="11887" y="61225"/>
                </a:lnTo>
                <a:lnTo>
                  <a:pt x="12264" y="61225"/>
                </a:lnTo>
                <a:lnTo>
                  <a:pt x="12548" y="61320"/>
                </a:lnTo>
                <a:lnTo>
                  <a:pt x="12736" y="61414"/>
                </a:lnTo>
                <a:lnTo>
                  <a:pt x="12642" y="61320"/>
                </a:lnTo>
                <a:lnTo>
                  <a:pt x="13302" y="61508"/>
                </a:lnTo>
                <a:lnTo>
                  <a:pt x="13302" y="61508"/>
                </a:lnTo>
                <a:lnTo>
                  <a:pt x="12736" y="61414"/>
                </a:lnTo>
                <a:lnTo>
                  <a:pt x="13019" y="61508"/>
                </a:lnTo>
                <a:lnTo>
                  <a:pt x="12736" y="61603"/>
                </a:lnTo>
                <a:lnTo>
                  <a:pt x="12831" y="61697"/>
                </a:lnTo>
                <a:lnTo>
                  <a:pt x="14246" y="61508"/>
                </a:lnTo>
                <a:lnTo>
                  <a:pt x="13491" y="61508"/>
                </a:lnTo>
                <a:lnTo>
                  <a:pt x="14717" y="61225"/>
                </a:lnTo>
                <a:lnTo>
                  <a:pt x="16038" y="61131"/>
                </a:lnTo>
                <a:lnTo>
                  <a:pt x="18962" y="61131"/>
                </a:lnTo>
                <a:lnTo>
                  <a:pt x="19151" y="61225"/>
                </a:lnTo>
                <a:lnTo>
                  <a:pt x="19623" y="61320"/>
                </a:lnTo>
                <a:lnTo>
                  <a:pt x="21227" y="61320"/>
                </a:lnTo>
                <a:lnTo>
                  <a:pt x="23302" y="61225"/>
                </a:lnTo>
                <a:lnTo>
                  <a:pt x="24245" y="61131"/>
                </a:lnTo>
                <a:lnTo>
                  <a:pt x="25094" y="60942"/>
                </a:lnTo>
                <a:lnTo>
                  <a:pt x="28868" y="60848"/>
                </a:lnTo>
                <a:lnTo>
                  <a:pt x="32642" y="60659"/>
                </a:lnTo>
                <a:lnTo>
                  <a:pt x="36415" y="60376"/>
                </a:lnTo>
                <a:lnTo>
                  <a:pt x="40283" y="60093"/>
                </a:lnTo>
                <a:lnTo>
                  <a:pt x="47830" y="59339"/>
                </a:lnTo>
                <a:lnTo>
                  <a:pt x="55377" y="58678"/>
                </a:lnTo>
                <a:lnTo>
                  <a:pt x="61037" y="58678"/>
                </a:lnTo>
                <a:lnTo>
                  <a:pt x="62264" y="58584"/>
                </a:lnTo>
                <a:lnTo>
                  <a:pt x="63207" y="58395"/>
                </a:lnTo>
                <a:lnTo>
                  <a:pt x="63490" y="58206"/>
                </a:lnTo>
                <a:lnTo>
                  <a:pt x="63773" y="58018"/>
                </a:lnTo>
                <a:lnTo>
                  <a:pt x="63962" y="57735"/>
                </a:lnTo>
                <a:lnTo>
                  <a:pt x="64150" y="57357"/>
                </a:lnTo>
                <a:lnTo>
                  <a:pt x="64339" y="56225"/>
                </a:lnTo>
                <a:lnTo>
                  <a:pt x="64528" y="54716"/>
                </a:lnTo>
                <a:lnTo>
                  <a:pt x="64528" y="53018"/>
                </a:lnTo>
                <a:lnTo>
                  <a:pt x="64622" y="49810"/>
                </a:lnTo>
                <a:lnTo>
                  <a:pt x="64622" y="47546"/>
                </a:lnTo>
                <a:lnTo>
                  <a:pt x="64905" y="40848"/>
                </a:lnTo>
                <a:lnTo>
                  <a:pt x="64999" y="36320"/>
                </a:lnTo>
                <a:lnTo>
                  <a:pt x="65094" y="33301"/>
                </a:lnTo>
                <a:lnTo>
                  <a:pt x="65188" y="33396"/>
                </a:lnTo>
                <a:lnTo>
                  <a:pt x="65188" y="31603"/>
                </a:lnTo>
                <a:lnTo>
                  <a:pt x="65188" y="29811"/>
                </a:lnTo>
                <a:lnTo>
                  <a:pt x="65094" y="30660"/>
                </a:lnTo>
                <a:lnTo>
                  <a:pt x="64905" y="28301"/>
                </a:lnTo>
                <a:lnTo>
                  <a:pt x="64811" y="25849"/>
                </a:lnTo>
                <a:lnTo>
                  <a:pt x="64716" y="23302"/>
                </a:lnTo>
                <a:lnTo>
                  <a:pt x="64622" y="20849"/>
                </a:lnTo>
                <a:lnTo>
                  <a:pt x="64811" y="22075"/>
                </a:lnTo>
                <a:lnTo>
                  <a:pt x="64811" y="20754"/>
                </a:lnTo>
                <a:lnTo>
                  <a:pt x="64811" y="18962"/>
                </a:lnTo>
                <a:lnTo>
                  <a:pt x="64811" y="18868"/>
                </a:lnTo>
                <a:lnTo>
                  <a:pt x="64716" y="17358"/>
                </a:lnTo>
                <a:lnTo>
                  <a:pt x="64811" y="18113"/>
                </a:lnTo>
                <a:lnTo>
                  <a:pt x="64999" y="16981"/>
                </a:lnTo>
                <a:lnTo>
                  <a:pt x="64905" y="15755"/>
                </a:lnTo>
                <a:lnTo>
                  <a:pt x="64811" y="14528"/>
                </a:lnTo>
                <a:lnTo>
                  <a:pt x="64716" y="13396"/>
                </a:lnTo>
                <a:lnTo>
                  <a:pt x="64622" y="13679"/>
                </a:lnTo>
                <a:lnTo>
                  <a:pt x="64551" y="13679"/>
                </a:lnTo>
                <a:lnTo>
                  <a:pt x="64622" y="13962"/>
                </a:lnTo>
                <a:lnTo>
                  <a:pt x="64716" y="15000"/>
                </a:lnTo>
                <a:lnTo>
                  <a:pt x="64528" y="14623"/>
                </a:lnTo>
                <a:lnTo>
                  <a:pt x="64528" y="15094"/>
                </a:lnTo>
                <a:lnTo>
                  <a:pt x="64339" y="12736"/>
                </a:lnTo>
                <a:lnTo>
                  <a:pt x="64150" y="11698"/>
                </a:lnTo>
                <a:lnTo>
                  <a:pt x="64056" y="11604"/>
                </a:lnTo>
                <a:lnTo>
                  <a:pt x="64056" y="11226"/>
                </a:lnTo>
                <a:lnTo>
                  <a:pt x="64245" y="10566"/>
                </a:lnTo>
                <a:lnTo>
                  <a:pt x="64245" y="9811"/>
                </a:lnTo>
                <a:lnTo>
                  <a:pt x="64245" y="9560"/>
                </a:lnTo>
                <a:lnTo>
                  <a:pt x="64433" y="10189"/>
                </a:lnTo>
                <a:lnTo>
                  <a:pt x="64622" y="11604"/>
                </a:lnTo>
                <a:lnTo>
                  <a:pt x="64811" y="13019"/>
                </a:lnTo>
                <a:lnTo>
                  <a:pt x="64905" y="14151"/>
                </a:lnTo>
                <a:lnTo>
                  <a:pt x="64905" y="12830"/>
                </a:lnTo>
                <a:lnTo>
                  <a:pt x="64811" y="11698"/>
                </a:lnTo>
                <a:lnTo>
                  <a:pt x="64528" y="9340"/>
                </a:lnTo>
                <a:lnTo>
                  <a:pt x="64433" y="9528"/>
                </a:lnTo>
                <a:lnTo>
                  <a:pt x="64433" y="9340"/>
                </a:lnTo>
                <a:lnTo>
                  <a:pt x="64245" y="8585"/>
                </a:lnTo>
                <a:lnTo>
                  <a:pt x="64150" y="7264"/>
                </a:lnTo>
                <a:lnTo>
                  <a:pt x="64056" y="9434"/>
                </a:lnTo>
                <a:lnTo>
                  <a:pt x="63773" y="8868"/>
                </a:lnTo>
                <a:lnTo>
                  <a:pt x="63679" y="7925"/>
                </a:lnTo>
                <a:lnTo>
                  <a:pt x="63584" y="6792"/>
                </a:lnTo>
                <a:lnTo>
                  <a:pt x="63490" y="5566"/>
                </a:lnTo>
                <a:lnTo>
                  <a:pt x="63490" y="1227"/>
                </a:lnTo>
                <a:lnTo>
                  <a:pt x="63490" y="661"/>
                </a:lnTo>
                <a:lnTo>
                  <a:pt x="63396" y="566"/>
                </a:lnTo>
                <a:lnTo>
                  <a:pt x="63207" y="378"/>
                </a:lnTo>
                <a:lnTo>
                  <a:pt x="62641" y="189"/>
                </a:lnTo>
                <a:lnTo>
                  <a:pt x="61792" y="95"/>
                </a:lnTo>
                <a:lnTo>
                  <a:pt x="60849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22" name="Google Shape;222;p26"/>
          <p:cNvSpPr txBox="1"/>
          <p:nvPr>
            <p:ph idx="12" type="sldNum"/>
          </p:nvPr>
        </p:nvSpPr>
        <p:spPr>
          <a:xfrm>
            <a:off x="4297650" y="4832975"/>
            <a:ext cx="548700" cy="3105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26" name="Shape 22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27" name="Google Shape;227;p27"/>
          <p:cNvSpPr txBox="1"/>
          <p:nvPr>
            <p:ph type="title"/>
          </p:nvPr>
        </p:nvSpPr>
        <p:spPr>
          <a:xfrm>
            <a:off x="-6025" y="967975"/>
            <a:ext cx="9156000" cy="857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Our process is easy</a:t>
            </a:r>
            <a:endParaRPr/>
          </a:p>
        </p:txBody>
      </p:sp>
      <p:sp>
        <p:nvSpPr>
          <p:cNvPr id="228" name="Google Shape;228;p27"/>
          <p:cNvSpPr/>
          <p:nvPr/>
        </p:nvSpPr>
        <p:spPr>
          <a:xfrm>
            <a:off x="4141750" y="281249"/>
            <a:ext cx="788694" cy="805193"/>
          </a:xfrm>
          <a:custGeom>
            <a:rect b="b" l="l" r="r" t="t"/>
            <a:pathLst>
              <a:path extrusionOk="0" h="69056" w="67641">
                <a:moveTo>
                  <a:pt x="49622" y="2736"/>
                </a:moveTo>
                <a:lnTo>
                  <a:pt x="49622" y="2736"/>
                </a:lnTo>
                <a:lnTo>
                  <a:pt x="49622" y="2736"/>
                </a:lnTo>
                <a:close/>
                <a:moveTo>
                  <a:pt x="59622" y="55565"/>
                </a:moveTo>
                <a:lnTo>
                  <a:pt x="59622" y="55565"/>
                </a:lnTo>
                <a:lnTo>
                  <a:pt x="59622" y="55565"/>
                </a:lnTo>
                <a:close/>
                <a:moveTo>
                  <a:pt x="35471" y="0"/>
                </a:moveTo>
                <a:lnTo>
                  <a:pt x="34433" y="95"/>
                </a:lnTo>
                <a:lnTo>
                  <a:pt x="33584" y="189"/>
                </a:lnTo>
                <a:lnTo>
                  <a:pt x="32735" y="378"/>
                </a:lnTo>
                <a:lnTo>
                  <a:pt x="32169" y="566"/>
                </a:lnTo>
                <a:lnTo>
                  <a:pt x="31509" y="472"/>
                </a:lnTo>
                <a:lnTo>
                  <a:pt x="30754" y="472"/>
                </a:lnTo>
                <a:lnTo>
                  <a:pt x="29339" y="566"/>
                </a:lnTo>
                <a:lnTo>
                  <a:pt x="27830" y="849"/>
                </a:lnTo>
                <a:lnTo>
                  <a:pt x="26320" y="1321"/>
                </a:lnTo>
                <a:lnTo>
                  <a:pt x="24811" y="1981"/>
                </a:lnTo>
                <a:lnTo>
                  <a:pt x="23207" y="2736"/>
                </a:lnTo>
                <a:lnTo>
                  <a:pt x="21698" y="3585"/>
                </a:lnTo>
                <a:lnTo>
                  <a:pt x="20188" y="4623"/>
                </a:lnTo>
                <a:lnTo>
                  <a:pt x="18679" y="5661"/>
                </a:lnTo>
                <a:lnTo>
                  <a:pt x="17170" y="6793"/>
                </a:lnTo>
                <a:lnTo>
                  <a:pt x="15754" y="8019"/>
                </a:lnTo>
                <a:lnTo>
                  <a:pt x="14434" y="9151"/>
                </a:lnTo>
                <a:lnTo>
                  <a:pt x="11981" y="11510"/>
                </a:lnTo>
                <a:lnTo>
                  <a:pt x="10000" y="13774"/>
                </a:lnTo>
                <a:lnTo>
                  <a:pt x="7736" y="16981"/>
                </a:lnTo>
                <a:lnTo>
                  <a:pt x="8019" y="16321"/>
                </a:lnTo>
                <a:lnTo>
                  <a:pt x="8302" y="15660"/>
                </a:lnTo>
                <a:lnTo>
                  <a:pt x="7736" y="16604"/>
                </a:lnTo>
                <a:lnTo>
                  <a:pt x="7075" y="17642"/>
                </a:lnTo>
                <a:lnTo>
                  <a:pt x="7170" y="17830"/>
                </a:lnTo>
                <a:lnTo>
                  <a:pt x="6509" y="18868"/>
                </a:lnTo>
                <a:lnTo>
                  <a:pt x="7075" y="17359"/>
                </a:lnTo>
                <a:lnTo>
                  <a:pt x="6132" y="19057"/>
                </a:lnTo>
                <a:lnTo>
                  <a:pt x="5189" y="20849"/>
                </a:lnTo>
                <a:lnTo>
                  <a:pt x="4434" y="22736"/>
                </a:lnTo>
                <a:lnTo>
                  <a:pt x="3679" y="24622"/>
                </a:lnTo>
                <a:lnTo>
                  <a:pt x="2453" y="28490"/>
                </a:lnTo>
                <a:lnTo>
                  <a:pt x="1321" y="32169"/>
                </a:lnTo>
                <a:lnTo>
                  <a:pt x="1509" y="32264"/>
                </a:lnTo>
                <a:lnTo>
                  <a:pt x="1604" y="32453"/>
                </a:lnTo>
                <a:lnTo>
                  <a:pt x="1604" y="32641"/>
                </a:lnTo>
                <a:lnTo>
                  <a:pt x="1509" y="32924"/>
                </a:lnTo>
                <a:lnTo>
                  <a:pt x="1226" y="33396"/>
                </a:lnTo>
                <a:lnTo>
                  <a:pt x="1038" y="33585"/>
                </a:lnTo>
                <a:lnTo>
                  <a:pt x="1038" y="33773"/>
                </a:lnTo>
                <a:lnTo>
                  <a:pt x="1038" y="35000"/>
                </a:lnTo>
                <a:lnTo>
                  <a:pt x="849" y="36132"/>
                </a:lnTo>
                <a:lnTo>
                  <a:pt x="660" y="37358"/>
                </a:lnTo>
                <a:lnTo>
                  <a:pt x="472" y="38867"/>
                </a:lnTo>
                <a:lnTo>
                  <a:pt x="283" y="38301"/>
                </a:lnTo>
                <a:lnTo>
                  <a:pt x="94" y="39811"/>
                </a:lnTo>
                <a:lnTo>
                  <a:pt x="0" y="41509"/>
                </a:lnTo>
                <a:lnTo>
                  <a:pt x="94" y="43301"/>
                </a:lnTo>
                <a:lnTo>
                  <a:pt x="283" y="44056"/>
                </a:lnTo>
                <a:lnTo>
                  <a:pt x="472" y="44622"/>
                </a:lnTo>
                <a:lnTo>
                  <a:pt x="566" y="45660"/>
                </a:lnTo>
                <a:lnTo>
                  <a:pt x="755" y="46792"/>
                </a:lnTo>
                <a:lnTo>
                  <a:pt x="1226" y="48962"/>
                </a:lnTo>
                <a:lnTo>
                  <a:pt x="1981" y="51037"/>
                </a:lnTo>
                <a:lnTo>
                  <a:pt x="2924" y="53112"/>
                </a:lnTo>
                <a:lnTo>
                  <a:pt x="4057" y="55094"/>
                </a:lnTo>
                <a:lnTo>
                  <a:pt x="5283" y="56980"/>
                </a:lnTo>
                <a:lnTo>
                  <a:pt x="6698" y="58678"/>
                </a:lnTo>
                <a:lnTo>
                  <a:pt x="8113" y="60282"/>
                </a:lnTo>
                <a:lnTo>
                  <a:pt x="9056" y="61131"/>
                </a:lnTo>
                <a:lnTo>
                  <a:pt x="10000" y="61980"/>
                </a:lnTo>
                <a:lnTo>
                  <a:pt x="11038" y="62829"/>
                </a:lnTo>
                <a:lnTo>
                  <a:pt x="12075" y="63584"/>
                </a:lnTo>
                <a:lnTo>
                  <a:pt x="14339" y="64905"/>
                </a:lnTo>
                <a:lnTo>
                  <a:pt x="16604" y="66131"/>
                </a:lnTo>
                <a:lnTo>
                  <a:pt x="19056" y="67169"/>
                </a:lnTo>
                <a:lnTo>
                  <a:pt x="21509" y="67923"/>
                </a:lnTo>
                <a:lnTo>
                  <a:pt x="24056" y="68584"/>
                </a:lnTo>
                <a:lnTo>
                  <a:pt x="26603" y="69055"/>
                </a:lnTo>
                <a:lnTo>
                  <a:pt x="27830" y="69055"/>
                </a:lnTo>
                <a:lnTo>
                  <a:pt x="30188" y="68867"/>
                </a:lnTo>
                <a:lnTo>
                  <a:pt x="33113" y="68678"/>
                </a:lnTo>
                <a:lnTo>
                  <a:pt x="36509" y="68301"/>
                </a:lnTo>
                <a:lnTo>
                  <a:pt x="39811" y="67923"/>
                </a:lnTo>
                <a:lnTo>
                  <a:pt x="42735" y="67452"/>
                </a:lnTo>
                <a:lnTo>
                  <a:pt x="44905" y="66980"/>
                </a:lnTo>
                <a:lnTo>
                  <a:pt x="45565" y="66791"/>
                </a:lnTo>
                <a:lnTo>
                  <a:pt x="45943" y="66508"/>
                </a:lnTo>
                <a:lnTo>
                  <a:pt x="47358" y="65942"/>
                </a:lnTo>
                <a:lnTo>
                  <a:pt x="48018" y="65565"/>
                </a:lnTo>
                <a:lnTo>
                  <a:pt x="48678" y="65188"/>
                </a:lnTo>
                <a:lnTo>
                  <a:pt x="47924" y="65471"/>
                </a:lnTo>
                <a:lnTo>
                  <a:pt x="51509" y="62924"/>
                </a:lnTo>
                <a:lnTo>
                  <a:pt x="53301" y="61508"/>
                </a:lnTo>
                <a:lnTo>
                  <a:pt x="55093" y="59905"/>
                </a:lnTo>
                <a:lnTo>
                  <a:pt x="55093" y="59905"/>
                </a:lnTo>
                <a:lnTo>
                  <a:pt x="54810" y="60376"/>
                </a:lnTo>
                <a:lnTo>
                  <a:pt x="54339" y="60754"/>
                </a:lnTo>
                <a:lnTo>
                  <a:pt x="55376" y="59999"/>
                </a:lnTo>
                <a:lnTo>
                  <a:pt x="56320" y="59056"/>
                </a:lnTo>
                <a:lnTo>
                  <a:pt x="57075" y="58395"/>
                </a:lnTo>
                <a:lnTo>
                  <a:pt x="57169" y="58207"/>
                </a:lnTo>
                <a:lnTo>
                  <a:pt x="57075" y="58207"/>
                </a:lnTo>
                <a:lnTo>
                  <a:pt x="57924" y="57546"/>
                </a:lnTo>
                <a:lnTo>
                  <a:pt x="58678" y="56697"/>
                </a:lnTo>
                <a:lnTo>
                  <a:pt x="59339" y="55754"/>
                </a:lnTo>
                <a:lnTo>
                  <a:pt x="59905" y="54905"/>
                </a:lnTo>
                <a:lnTo>
                  <a:pt x="59716" y="54999"/>
                </a:lnTo>
                <a:lnTo>
                  <a:pt x="59622" y="54999"/>
                </a:lnTo>
                <a:lnTo>
                  <a:pt x="59810" y="54622"/>
                </a:lnTo>
                <a:lnTo>
                  <a:pt x="59150" y="55565"/>
                </a:lnTo>
                <a:lnTo>
                  <a:pt x="59527" y="55094"/>
                </a:lnTo>
                <a:lnTo>
                  <a:pt x="59433" y="55377"/>
                </a:lnTo>
                <a:lnTo>
                  <a:pt x="58867" y="56037"/>
                </a:lnTo>
                <a:lnTo>
                  <a:pt x="59056" y="55660"/>
                </a:lnTo>
                <a:lnTo>
                  <a:pt x="59056" y="55660"/>
                </a:lnTo>
                <a:lnTo>
                  <a:pt x="58678" y="56037"/>
                </a:lnTo>
                <a:lnTo>
                  <a:pt x="59810" y="54339"/>
                </a:lnTo>
                <a:lnTo>
                  <a:pt x="60282" y="53490"/>
                </a:lnTo>
                <a:lnTo>
                  <a:pt x="60282" y="53301"/>
                </a:lnTo>
                <a:lnTo>
                  <a:pt x="60188" y="53395"/>
                </a:lnTo>
                <a:lnTo>
                  <a:pt x="60188" y="53395"/>
                </a:lnTo>
                <a:lnTo>
                  <a:pt x="60565" y="52924"/>
                </a:lnTo>
                <a:lnTo>
                  <a:pt x="61037" y="52452"/>
                </a:lnTo>
                <a:lnTo>
                  <a:pt x="61886" y="51509"/>
                </a:lnTo>
                <a:lnTo>
                  <a:pt x="61508" y="52452"/>
                </a:lnTo>
                <a:lnTo>
                  <a:pt x="60848" y="53584"/>
                </a:lnTo>
                <a:lnTo>
                  <a:pt x="59622" y="55565"/>
                </a:lnTo>
                <a:lnTo>
                  <a:pt x="60376" y="54528"/>
                </a:lnTo>
                <a:lnTo>
                  <a:pt x="60942" y="53678"/>
                </a:lnTo>
                <a:lnTo>
                  <a:pt x="61980" y="51792"/>
                </a:lnTo>
                <a:lnTo>
                  <a:pt x="61886" y="51886"/>
                </a:lnTo>
                <a:lnTo>
                  <a:pt x="61886" y="51697"/>
                </a:lnTo>
                <a:lnTo>
                  <a:pt x="62169" y="51037"/>
                </a:lnTo>
                <a:lnTo>
                  <a:pt x="62735" y="49999"/>
                </a:lnTo>
                <a:lnTo>
                  <a:pt x="61508" y="51603"/>
                </a:lnTo>
                <a:lnTo>
                  <a:pt x="61603" y="51037"/>
                </a:lnTo>
                <a:lnTo>
                  <a:pt x="61697" y="50377"/>
                </a:lnTo>
                <a:lnTo>
                  <a:pt x="62169" y="48962"/>
                </a:lnTo>
                <a:lnTo>
                  <a:pt x="62829" y="47358"/>
                </a:lnTo>
                <a:lnTo>
                  <a:pt x="63678" y="45565"/>
                </a:lnTo>
                <a:lnTo>
                  <a:pt x="65376" y="42169"/>
                </a:lnTo>
                <a:lnTo>
                  <a:pt x="66131" y="40660"/>
                </a:lnTo>
                <a:lnTo>
                  <a:pt x="66697" y="39339"/>
                </a:lnTo>
                <a:lnTo>
                  <a:pt x="66603" y="39528"/>
                </a:lnTo>
                <a:lnTo>
                  <a:pt x="66697" y="39056"/>
                </a:lnTo>
                <a:lnTo>
                  <a:pt x="66791" y="38962"/>
                </a:lnTo>
                <a:lnTo>
                  <a:pt x="66791" y="39056"/>
                </a:lnTo>
                <a:lnTo>
                  <a:pt x="66886" y="38584"/>
                </a:lnTo>
                <a:lnTo>
                  <a:pt x="66791" y="38867"/>
                </a:lnTo>
                <a:lnTo>
                  <a:pt x="66980" y="38207"/>
                </a:lnTo>
                <a:lnTo>
                  <a:pt x="67169" y="37264"/>
                </a:lnTo>
                <a:lnTo>
                  <a:pt x="67263" y="36415"/>
                </a:lnTo>
                <a:lnTo>
                  <a:pt x="67357" y="36509"/>
                </a:lnTo>
                <a:lnTo>
                  <a:pt x="67452" y="36509"/>
                </a:lnTo>
                <a:lnTo>
                  <a:pt x="67546" y="35943"/>
                </a:lnTo>
                <a:lnTo>
                  <a:pt x="67546" y="34811"/>
                </a:lnTo>
                <a:lnTo>
                  <a:pt x="67640" y="31037"/>
                </a:lnTo>
                <a:lnTo>
                  <a:pt x="67640" y="28490"/>
                </a:lnTo>
                <a:lnTo>
                  <a:pt x="67546" y="27736"/>
                </a:lnTo>
                <a:lnTo>
                  <a:pt x="67546" y="27547"/>
                </a:lnTo>
                <a:lnTo>
                  <a:pt x="67452" y="27547"/>
                </a:lnTo>
                <a:lnTo>
                  <a:pt x="67074" y="26792"/>
                </a:lnTo>
                <a:lnTo>
                  <a:pt x="66791" y="25660"/>
                </a:lnTo>
                <a:lnTo>
                  <a:pt x="66508" y="24528"/>
                </a:lnTo>
                <a:lnTo>
                  <a:pt x="66414" y="23585"/>
                </a:lnTo>
                <a:lnTo>
                  <a:pt x="66320" y="23679"/>
                </a:lnTo>
                <a:lnTo>
                  <a:pt x="66320" y="23490"/>
                </a:lnTo>
                <a:lnTo>
                  <a:pt x="65942" y="22924"/>
                </a:lnTo>
                <a:lnTo>
                  <a:pt x="65565" y="22358"/>
                </a:lnTo>
                <a:lnTo>
                  <a:pt x="64527" y="21132"/>
                </a:lnTo>
                <a:lnTo>
                  <a:pt x="63584" y="19906"/>
                </a:lnTo>
                <a:lnTo>
                  <a:pt x="63207" y="19340"/>
                </a:lnTo>
                <a:lnTo>
                  <a:pt x="63018" y="18774"/>
                </a:lnTo>
                <a:lnTo>
                  <a:pt x="63112" y="18962"/>
                </a:lnTo>
                <a:lnTo>
                  <a:pt x="63301" y="19057"/>
                </a:lnTo>
                <a:lnTo>
                  <a:pt x="63301" y="19057"/>
                </a:lnTo>
                <a:lnTo>
                  <a:pt x="63207" y="18868"/>
                </a:lnTo>
                <a:lnTo>
                  <a:pt x="62923" y="18491"/>
                </a:lnTo>
                <a:lnTo>
                  <a:pt x="61980" y="17453"/>
                </a:lnTo>
                <a:lnTo>
                  <a:pt x="61037" y="16509"/>
                </a:lnTo>
                <a:lnTo>
                  <a:pt x="61037" y="16698"/>
                </a:lnTo>
                <a:lnTo>
                  <a:pt x="61037" y="16887"/>
                </a:lnTo>
                <a:lnTo>
                  <a:pt x="60093" y="15943"/>
                </a:lnTo>
                <a:lnTo>
                  <a:pt x="60376" y="16321"/>
                </a:lnTo>
                <a:lnTo>
                  <a:pt x="59527" y="15377"/>
                </a:lnTo>
                <a:lnTo>
                  <a:pt x="59056" y="14906"/>
                </a:lnTo>
                <a:lnTo>
                  <a:pt x="59244" y="14906"/>
                </a:lnTo>
                <a:lnTo>
                  <a:pt x="59905" y="15472"/>
                </a:lnTo>
                <a:lnTo>
                  <a:pt x="59905" y="15472"/>
                </a:lnTo>
                <a:lnTo>
                  <a:pt x="57641" y="13396"/>
                </a:lnTo>
                <a:lnTo>
                  <a:pt x="58112" y="13868"/>
                </a:lnTo>
                <a:lnTo>
                  <a:pt x="56886" y="13019"/>
                </a:lnTo>
                <a:lnTo>
                  <a:pt x="55754" y="12453"/>
                </a:lnTo>
                <a:lnTo>
                  <a:pt x="56603" y="13113"/>
                </a:lnTo>
                <a:lnTo>
                  <a:pt x="57452" y="13774"/>
                </a:lnTo>
                <a:lnTo>
                  <a:pt x="58961" y="15283"/>
                </a:lnTo>
                <a:lnTo>
                  <a:pt x="60376" y="16604"/>
                </a:lnTo>
                <a:lnTo>
                  <a:pt x="61225" y="17264"/>
                </a:lnTo>
                <a:lnTo>
                  <a:pt x="62074" y="17925"/>
                </a:lnTo>
                <a:lnTo>
                  <a:pt x="62074" y="17925"/>
                </a:lnTo>
                <a:lnTo>
                  <a:pt x="61414" y="17547"/>
                </a:lnTo>
                <a:lnTo>
                  <a:pt x="60659" y="16981"/>
                </a:lnTo>
                <a:lnTo>
                  <a:pt x="60754" y="17264"/>
                </a:lnTo>
                <a:lnTo>
                  <a:pt x="60942" y="17642"/>
                </a:lnTo>
                <a:lnTo>
                  <a:pt x="61980" y="19151"/>
                </a:lnTo>
                <a:lnTo>
                  <a:pt x="63301" y="20943"/>
                </a:lnTo>
                <a:lnTo>
                  <a:pt x="63207" y="20943"/>
                </a:lnTo>
                <a:lnTo>
                  <a:pt x="63395" y="21038"/>
                </a:lnTo>
                <a:lnTo>
                  <a:pt x="63490" y="21321"/>
                </a:lnTo>
                <a:lnTo>
                  <a:pt x="63678" y="21604"/>
                </a:lnTo>
                <a:lnTo>
                  <a:pt x="63773" y="21698"/>
                </a:lnTo>
                <a:lnTo>
                  <a:pt x="63584" y="21321"/>
                </a:lnTo>
                <a:lnTo>
                  <a:pt x="63584" y="21321"/>
                </a:lnTo>
                <a:lnTo>
                  <a:pt x="64244" y="22170"/>
                </a:lnTo>
                <a:lnTo>
                  <a:pt x="64716" y="22641"/>
                </a:lnTo>
                <a:lnTo>
                  <a:pt x="64905" y="22830"/>
                </a:lnTo>
                <a:lnTo>
                  <a:pt x="64999" y="22830"/>
                </a:lnTo>
                <a:lnTo>
                  <a:pt x="64999" y="22641"/>
                </a:lnTo>
                <a:lnTo>
                  <a:pt x="64905" y="22358"/>
                </a:lnTo>
                <a:lnTo>
                  <a:pt x="65282" y="23207"/>
                </a:lnTo>
                <a:lnTo>
                  <a:pt x="65565" y="24056"/>
                </a:lnTo>
                <a:lnTo>
                  <a:pt x="66225" y="25943"/>
                </a:lnTo>
                <a:lnTo>
                  <a:pt x="66697" y="27830"/>
                </a:lnTo>
                <a:lnTo>
                  <a:pt x="66886" y="28490"/>
                </a:lnTo>
                <a:lnTo>
                  <a:pt x="66980" y="28868"/>
                </a:lnTo>
                <a:lnTo>
                  <a:pt x="66886" y="28962"/>
                </a:lnTo>
                <a:lnTo>
                  <a:pt x="66697" y="28679"/>
                </a:lnTo>
                <a:lnTo>
                  <a:pt x="66697" y="29245"/>
                </a:lnTo>
                <a:lnTo>
                  <a:pt x="66791" y="29905"/>
                </a:lnTo>
                <a:lnTo>
                  <a:pt x="66886" y="29905"/>
                </a:lnTo>
                <a:lnTo>
                  <a:pt x="66886" y="30094"/>
                </a:lnTo>
                <a:lnTo>
                  <a:pt x="66886" y="30566"/>
                </a:lnTo>
                <a:lnTo>
                  <a:pt x="66697" y="30377"/>
                </a:lnTo>
                <a:lnTo>
                  <a:pt x="66603" y="30188"/>
                </a:lnTo>
                <a:lnTo>
                  <a:pt x="66603" y="30094"/>
                </a:lnTo>
                <a:lnTo>
                  <a:pt x="66697" y="29905"/>
                </a:lnTo>
                <a:lnTo>
                  <a:pt x="66508" y="28679"/>
                </a:lnTo>
                <a:lnTo>
                  <a:pt x="66225" y="27358"/>
                </a:lnTo>
                <a:lnTo>
                  <a:pt x="66603" y="30283"/>
                </a:lnTo>
                <a:lnTo>
                  <a:pt x="66697" y="31792"/>
                </a:lnTo>
                <a:lnTo>
                  <a:pt x="66697" y="33302"/>
                </a:lnTo>
                <a:lnTo>
                  <a:pt x="66603" y="34717"/>
                </a:lnTo>
                <a:lnTo>
                  <a:pt x="66414" y="36226"/>
                </a:lnTo>
                <a:lnTo>
                  <a:pt x="66131" y="37547"/>
                </a:lnTo>
                <a:lnTo>
                  <a:pt x="65659" y="38962"/>
                </a:lnTo>
                <a:lnTo>
                  <a:pt x="65848" y="38584"/>
                </a:lnTo>
                <a:lnTo>
                  <a:pt x="65942" y="38584"/>
                </a:lnTo>
                <a:lnTo>
                  <a:pt x="65848" y="39245"/>
                </a:lnTo>
                <a:lnTo>
                  <a:pt x="65565" y="40188"/>
                </a:lnTo>
                <a:lnTo>
                  <a:pt x="65471" y="40471"/>
                </a:lnTo>
                <a:lnTo>
                  <a:pt x="65282" y="40660"/>
                </a:lnTo>
                <a:lnTo>
                  <a:pt x="65282" y="40566"/>
                </a:lnTo>
                <a:lnTo>
                  <a:pt x="65093" y="41132"/>
                </a:lnTo>
                <a:lnTo>
                  <a:pt x="64433" y="43018"/>
                </a:lnTo>
                <a:lnTo>
                  <a:pt x="63678" y="45282"/>
                </a:lnTo>
                <a:lnTo>
                  <a:pt x="62735" y="47264"/>
                </a:lnTo>
                <a:lnTo>
                  <a:pt x="61697" y="49056"/>
                </a:lnTo>
                <a:lnTo>
                  <a:pt x="60659" y="50943"/>
                </a:lnTo>
                <a:lnTo>
                  <a:pt x="59433" y="52735"/>
                </a:lnTo>
                <a:lnTo>
                  <a:pt x="58207" y="54433"/>
                </a:lnTo>
                <a:lnTo>
                  <a:pt x="56886" y="56037"/>
                </a:lnTo>
                <a:lnTo>
                  <a:pt x="55376" y="57641"/>
                </a:lnTo>
                <a:lnTo>
                  <a:pt x="53867" y="59150"/>
                </a:lnTo>
                <a:lnTo>
                  <a:pt x="52169" y="60376"/>
                </a:lnTo>
                <a:lnTo>
                  <a:pt x="48961" y="62452"/>
                </a:lnTo>
                <a:lnTo>
                  <a:pt x="44528" y="65282"/>
                </a:lnTo>
                <a:lnTo>
                  <a:pt x="44622" y="65188"/>
                </a:lnTo>
                <a:lnTo>
                  <a:pt x="44716" y="65093"/>
                </a:lnTo>
                <a:lnTo>
                  <a:pt x="45094" y="64810"/>
                </a:lnTo>
                <a:lnTo>
                  <a:pt x="45660" y="64527"/>
                </a:lnTo>
                <a:lnTo>
                  <a:pt x="43867" y="65376"/>
                </a:lnTo>
                <a:lnTo>
                  <a:pt x="43113" y="65754"/>
                </a:lnTo>
                <a:lnTo>
                  <a:pt x="42924" y="65754"/>
                </a:lnTo>
                <a:lnTo>
                  <a:pt x="43113" y="65659"/>
                </a:lnTo>
                <a:lnTo>
                  <a:pt x="41603" y="66037"/>
                </a:lnTo>
                <a:lnTo>
                  <a:pt x="39999" y="66320"/>
                </a:lnTo>
                <a:lnTo>
                  <a:pt x="38396" y="66508"/>
                </a:lnTo>
                <a:lnTo>
                  <a:pt x="36792" y="66697"/>
                </a:lnTo>
                <a:lnTo>
                  <a:pt x="33584" y="66980"/>
                </a:lnTo>
                <a:lnTo>
                  <a:pt x="32169" y="67169"/>
                </a:lnTo>
                <a:lnTo>
                  <a:pt x="30754" y="67357"/>
                </a:lnTo>
                <a:lnTo>
                  <a:pt x="30094" y="67357"/>
                </a:lnTo>
                <a:lnTo>
                  <a:pt x="29339" y="67263"/>
                </a:lnTo>
                <a:lnTo>
                  <a:pt x="27830" y="66886"/>
                </a:lnTo>
                <a:lnTo>
                  <a:pt x="26415" y="66508"/>
                </a:lnTo>
                <a:lnTo>
                  <a:pt x="25754" y="66414"/>
                </a:lnTo>
                <a:lnTo>
                  <a:pt x="25094" y="66414"/>
                </a:lnTo>
                <a:lnTo>
                  <a:pt x="25566" y="66980"/>
                </a:lnTo>
                <a:lnTo>
                  <a:pt x="25471" y="67074"/>
                </a:lnTo>
                <a:lnTo>
                  <a:pt x="25188" y="66980"/>
                </a:lnTo>
                <a:lnTo>
                  <a:pt x="24339" y="66791"/>
                </a:lnTo>
                <a:lnTo>
                  <a:pt x="23773" y="66508"/>
                </a:lnTo>
                <a:lnTo>
                  <a:pt x="24245" y="66414"/>
                </a:lnTo>
                <a:lnTo>
                  <a:pt x="24717" y="66603"/>
                </a:lnTo>
                <a:lnTo>
                  <a:pt x="24811" y="66414"/>
                </a:lnTo>
                <a:lnTo>
                  <a:pt x="24811" y="66320"/>
                </a:lnTo>
                <a:lnTo>
                  <a:pt x="24717" y="66225"/>
                </a:lnTo>
                <a:lnTo>
                  <a:pt x="24528" y="66131"/>
                </a:lnTo>
                <a:lnTo>
                  <a:pt x="24151" y="66225"/>
                </a:lnTo>
                <a:lnTo>
                  <a:pt x="23679" y="66320"/>
                </a:lnTo>
                <a:lnTo>
                  <a:pt x="23018" y="66414"/>
                </a:lnTo>
                <a:lnTo>
                  <a:pt x="23490" y="66225"/>
                </a:lnTo>
                <a:lnTo>
                  <a:pt x="22075" y="65942"/>
                </a:lnTo>
                <a:lnTo>
                  <a:pt x="20943" y="65659"/>
                </a:lnTo>
                <a:lnTo>
                  <a:pt x="20000" y="65282"/>
                </a:lnTo>
                <a:lnTo>
                  <a:pt x="19056" y="64810"/>
                </a:lnTo>
                <a:lnTo>
                  <a:pt x="19056" y="64810"/>
                </a:lnTo>
                <a:lnTo>
                  <a:pt x="19717" y="64999"/>
                </a:lnTo>
                <a:lnTo>
                  <a:pt x="19151" y="64716"/>
                </a:lnTo>
                <a:lnTo>
                  <a:pt x="18962" y="64810"/>
                </a:lnTo>
                <a:lnTo>
                  <a:pt x="19151" y="64905"/>
                </a:lnTo>
                <a:lnTo>
                  <a:pt x="18490" y="64905"/>
                </a:lnTo>
                <a:lnTo>
                  <a:pt x="17830" y="64716"/>
                </a:lnTo>
                <a:lnTo>
                  <a:pt x="17264" y="64527"/>
                </a:lnTo>
                <a:lnTo>
                  <a:pt x="16698" y="64150"/>
                </a:lnTo>
                <a:lnTo>
                  <a:pt x="16981" y="64056"/>
                </a:lnTo>
                <a:lnTo>
                  <a:pt x="17264" y="64150"/>
                </a:lnTo>
                <a:lnTo>
                  <a:pt x="17264" y="64150"/>
                </a:lnTo>
                <a:lnTo>
                  <a:pt x="15188" y="63207"/>
                </a:lnTo>
                <a:lnTo>
                  <a:pt x="14622" y="62829"/>
                </a:lnTo>
                <a:lnTo>
                  <a:pt x="14717" y="62924"/>
                </a:lnTo>
                <a:lnTo>
                  <a:pt x="13773" y="62546"/>
                </a:lnTo>
                <a:lnTo>
                  <a:pt x="12924" y="62075"/>
                </a:lnTo>
                <a:lnTo>
                  <a:pt x="12358" y="61697"/>
                </a:lnTo>
                <a:lnTo>
                  <a:pt x="12264" y="61508"/>
                </a:lnTo>
                <a:lnTo>
                  <a:pt x="12170" y="61320"/>
                </a:lnTo>
                <a:lnTo>
                  <a:pt x="11698" y="60942"/>
                </a:lnTo>
                <a:lnTo>
                  <a:pt x="11132" y="60471"/>
                </a:lnTo>
                <a:lnTo>
                  <a:pt x="9906" y="59244"/>
                </a:lnTo>
                <a:lnTo>
                  <a:pt x="9906" y="59244"/>
                </a:lnTo>
                <a:lnTo>
                  <a:pt x="10566" y="59527"/>
                </a:lnTo>
                <a:lnTo>
                  <a:pt x="9434" y="58584"/>
                </a:lnTo>
                <a:lnTo>
                  <a:pt x="8207" y="57546"/>
                </a:lnTo>
                <a:lnTo>
                  <a:pt x="7547" y="56886"/>
                </a:lnTo>
                <a:lnTo>
                  <a:pt x="6981" y="56131"/>
                </a:lnTo>
                <a:lnTo>
                  <a:pt x="6226" y="55094"/>
                </a:lnTo>
                <a:lnTo>
                  <a:pt x="6415" y="55377"/>
                </a:lnTo>
                <a:lnTo>
                  <a:pt x="6038" y="54905"/>
                </a:lnTo>
                <a:lnTo>
                  <a:pt x="5472" y="54244"/>
                </a:lnTo>
                <a:lnTo>
                  <a:pt x="5283" y="53961"/>
                </a:lnTo>
                <a:lnTo>
                  <a:pt x="5094" y="53867"/>
                </a:lnTo>
                <a:lnTo>
                  <a:pt x="5377" y="54622"/>
                </a:lnTo>
                <a:lnTo>
                  <a:pt x="5849" y="55282"/>
                </a:lnTo>
                <a:lnTo>
                  <a:pt x="6321" y="55943"/>
                </a:lnTo>
                <a:lnTo>
                  <a:pt x="6698" y="56603"/>
                </a:lnTo>
                <a:lnTo>
                  <a:pt x="6226" y="56226"/>
                </a:lnTo>
                <a:lnTo>
                  <a:pt x="5943" y="55848"/>
                </a:lnTo>
                <a:lnTo>
                  <a:pt x="6038" y="56037"/>
                </a:lnTo>
                <a:lnTo>
                  <a:pt x="5943" y="55943"/>
                </a:lnTo>
                <a:lnTo>
                  <a:pt x="5377" y="55188"/>
                </a:lnTo>
                <a:lnTo>
                  <a:pt x="5000" y="54716"/>
                </a:lnTo>
                <a:lnTo>
                  <a:pt x="4717" y="54150"/>
                </a:lnTo>
                <a:lnTo>
                  <a:pt x="4528" y="53678"/>
                </a:lnTo>
                <a:lnTo>
                  <a:pt x="4528" y="53584"/>
                </a:lnTo>
                <a:lnTo>
                  <a:pt x="4623" y="53395"/>
                </a:lnTo>
                <a:lnTo>
                  <a:pt x="5094" y="54244"/>
                </a:lnTo>
                <a:lnTo>
                  <a:pt x="4717" y="53301"/>
                </a:lnTo>
                <a:lnTo>
                  <a:pt x="4528" y="53018"/>
                </a:lnTo>
                <a:lnTo>
                  <a:pt x="4151" y="52263"/>
                </a:lnTo>
                <a:lnTo>
                  <a:pt x="4151" y="52169"/>
                </a:lnTo>
                <a:lnTo>
                  <a:pt x="3774" y="51509"/>
                </a:lnTo>
                <a:lnTo>
                  <a:pt x="3396" y="50660"/>
                </a:lnTo>
                <a:lnTo>
                  <a:pt x="3585" y="51603"/>
                </a:lnTo>
                <a:lnTo>
                  <a:pt x="3396" y="51226"/>
                </a:lnTo>
                <a:lnTo>
                  <a:pt x="3208" y="50848"/>
                </a:lnTo>
                <a:lnTo>
                  <a:pt x="3208" y="50471"/>
                </a:lnTo>
                <a:lnTo>
                  <a:pt x="3208" y="50094"/>
                </a:lnTo>
                <a:lnTo>
                  <a:pt x="3585" y="50754"/>
                </a:lnTo>
                <a:lnTo>
                  <a:pt x="3868" y="51509"/>
                </a:lnTo>
                <a:lnTo>
                  <a:pt x="3868" y="51509"/>
                </a:lnTo>
                <a:lnTo>
                  <a:pt x="3208" y="49528"/>
                </a:lnTo>
                <a:lnTo>
                  <a:pt x="3208" y="49528"/>
                </a:lnTo>
                <a:lnTo>
                  <a:pt x="3868" y="50754"/>
                </a:lnTo>
                <a:lnTo>
                  <a:pt x="3208" y="48962"/>
                </a:lnTo>
                <a:lnTo>
                  <a:pt x="3585" y="49339"/>
                </a:lnTo>
                <a:lnTo>
                  <a:pt x="3774" y="49433"/>
                </a:lnTo>
                <a:lnTo>
                  <a:pt x="3962" y="49528"/>
                </a:lnTo>
                <a:lnTo>
                  <a:pt x="4057" y="49905"/>
                </a:lnTo>
                <a:lnTo>
                  <a:pt x="3868" y="48962"/>
                </a:lnTo>
                <a:lnTo>
                  <a:pt x="3491" y="47924"/>
                </a:lnTo>
                <a:lnTo>
                  <a:pt x="2641" y="45565"/>
                </a:lnTo>
                <a:lnTo>
                  <a:pt x="2170" y="43867"/>
                </a:lnTo>
                <a:lnTo>
                  <a:pt x="1698" y="41886"/>
                </a:lnTo>
                <a:lnTo>
                  <a:pt x="1698" y="41886"/>
                </a:lnTo>
                <a:lnTo>
                  <a:pt x="1887" y="42075"/>
                </a:lnTo>
                <a:lnTo>
                  <a:pt x="1981" y="41981"/>
                </a:lnTo>
                <a:lnTo>
                  <a:pt x="2075" y="42075"/>
                </a:lnTo>
                <a:lnTo>
                  <a:pt x="2264" y="42169"/>
                </a:lnTo>
                <a:lnTo>
                  <a:pt x="2170" y="40283"/>
                </a:lnTo>
                <a:lnTo>
                  <a:pt x="2075" y="38301"/>
                </a:lnTo>
                <a:lnTo>
                  <a:pt x="2170" y="36415"/>
                </a:lnTo>
                <a:lnTo>
                  <a:pt x="2358" y="35566"/>
                </a:lnTo>
                <a:lnTo>
                  <a:pt x="2453" y="34811"/>
                </a:lnTo>
                <a:lnTo>
                  <a:pt x="2830" y="32830"/>
                </a:lnTo>
                <a:lnTo>
                  <a:pt x="2830" y="33207"/>
                </a:lnTo>
                <a:lnTo>
                  <a:pt x="2924" y="33490"/>
                </a:lnTo>
                <a:lnTo>
                  <a:pt x="2924" y="32453"/>
                </a:lnTo>
                <a:lnTo>
                  <a:pt x="3019" y="31415"/>
                </a:lnTo>
                <a:lnTo>
                  <a:pt x="3396" y="29245"/>
                </a:lnTo>
                <a:lnTo>
                  <a:pt x="3868" y="27075"/>
                </a:lnTo>
                <a:lnTo>
                  <a:pt x="4623" y="25000"/>
                </a:lnTo>
                <a:lnTo>
                  <a:pt x="5566" y="22830"/>
                </a:lnTo>
                <a:lnTo>
                  <a:pt x="6604" y="20849"/>
                </a:lnTo>
                <a:lnTo>
                  <a:pt x="7830" y="18868"/>
                </a:lnTo>
                <a:lnTo>
                  <a:pt x="9151" y="16887"/>
                </a:lnTo>
                <a:lnTo>
                  <a:pt x="10566" y="15094"/>
                </a:lnTo>
                <a:lnTo>
                  <a:pt x="12075" y="13302"/>
                </a:lnTo>
                <a:lnTo>
                  <a:pt x="13773" y="11698"/>
                </a:lnTo>
                <a:lnTo>
                  <a:pt x="15377" y="10095"/>
                </a:lnTo>
                <a:lnTo>
                  <a:pt x="17170" y="8679"/>
                </a:lnTo>
                <a:lnTo>
                  <a:pt x="18962" y="7453"/>
                </a:lnTo>
                <a:lnTo>
                  <a:pt x="20754" y="6321"/>
                </a:lnTo>
                <a:lnTo>
                  <a:pt x="22547" y="5378"/>
                </a:lnTo>
                <a:lnTo>
                  <a:pt x="21603" y="6227"/>
                </a:lnTo>
                <a:lnTo>
                  <a:pt x="22641" y="5472"/>
                </a:lnTo>
                <a:lnTo>
                  <a:pt x="23302" y="5095"/>
                </a:lnTo>
                <a:lnTo>
                  <a:pt x="25377" y="4151"/>
                </a:lnTo>
                <a:lnTo>
                  <a:pt x="24811" y="4151"/>
                </a:lnTo>
                <a:lnTo>
                  <a:pt x="25660" y="3774"/>
                </a:lnTo>
                <a:lnTo>
                  <a:pt x="26886" y="3208"/>
                </a:lnTo>
                <a:lnTo>
                  <a:pt x="26603" y="3585"/>
                </a:lnTo>
                <a:lnTo>
                  <a:pt x="26886" y="3585"/>
                </a:lnTo>
                <a:lnTo>
                  <a:pt x="26886" y="3680"/>
                </a:lnTo>
                <a:lnTo>
                  <a:pt x="26792" y="3774"/>
                </a:lnTo>
                <a:lnTo>
                  <a:pt x="28301" y="3302"/>
                </a:lnTo>
                <a:lnTo>
                  <a:pt x="29622" y="2736"/>
                </a:lnTo>
                <a:lnTo>
                  <a:pt x="31037" y="2264"/>
                </a:lnTo>
                <a:lnTo>
                  <a:pt x="31792" y="2076"/>
                </a:lnTo>
                <a:lnTo>
                  <a:pt x="32641" y="1981"/>
                </a:lnTo>
                <a:lnTo>
                  <a:pt x="32547" y="2076"/>
                </a:lnTo>
                <a:lnTo>
                  <a:pt x="32924" y="1981"/>
                </a:lnTo>
                <a:lnTo>
                  <a:pt x="34245" y="1793"/>
                </a:lnTo>
                <a:lnTo>
                  <a:pt x="35848" y="1415"/>
                </a:lnTo>
                <a:lnTo>
                  <a:pt x="36981" y="1132"/>
                </a:lnTo>
                <a:lnTo>
                  <a:pt x="36981" y="1415"/>
                </a:lnTo>
                <a:lnTo>
                  <a:pt x="40943" y="1227"/>
                </a:lnTo>
                <a:lnTo>
                  <a:pt x="41509" y="1038"/>
                </a:lnTo>
                <a:lnTo>
                  <a:pt x="41697" y="1132"/>
                </a:lnTo>
                <a:lnTo>
                  <a:pt x="41509" y="1227"/>
                </a:lnTo>
                <a:lnTo>
                  <a:pt x="41320" y="1321"/>
                </a:lnTo>
                <a:lnTo>
                  <a:pt x="42263" y="1321"/>
                </a:lnTo>
                <a:lnTo>
                  <a:pt x="43113" y="1227"/>
                </a:lnTo>
                <a:lnTo>
                  <a:pt x="43396" y="1415"/>
                </a:lnTo>
                <a:lnTo>
                  <a:pt x="44056" y="1604"/>
                </a:lnTo>
                <a:lnTo>
                  <a:pt x="45943" y="2076"/>
                </a:lnTo>
                <a:lnTo>
                  <a:pt x="48018" y="2359"/>
                </a:lnTo>
                <a:lnTo>
                  <a:pt x="49622" y="2736"/>
                </a:lnTo>
                <a:lnTo>
                  <a:pt x="47641" y="1981"/>
                </a:lnTo>
                <a:lnTo>
                  <a:pt x="45282" y="1321"/>
                </a:lnTo>
                <a:lnTo>
                  <a:pt x="42735" y="755"/>
                </a:lnTo>
                <a:lnTo>
                  <a:pt x="40188" y="283"/>
                </a:lnTo>
                <a:lnTo>
                  <a:pt x="37735" y="95"/>
                </a:lnTo>
                <a:lnTo>
                  <a:pt x="35471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29" name="Google Shape;229;p27"/>
          <p:cNvSpPr/>
          <p:nvPr/>
        </p:nvSpPr>
        <p:spPr>
          <a:xfrm>
            <a:off x="4274710" y="485776"/>
            <a:ext cx="492437" cy="398329"/>
          </a:xfrm>
          <a:custGeom>
            <a:rect b="b" l="l" r="r" t="t"/>
            <a:pathLst>
              <a:path extrusionOk="0" h="18226" w="22532">
                <a:moveTo>
                  <a:pt x="7640" y="5499"/>
                </a:moveTo>
                <a:lnTo>
                  <a:pt x="7859" y="5524"/>
                </a:lnTo>
                <a:lnTo>
                  <a:pt x="8078" y="5572"/>
                </a:lnTo>
                <a:lnTo>
                  <a:pt x="8297" y="5645"/>
                </a:lnTo>
                <a:lnTo>
                  <a:pt x="8492" y="5743"/>
                </a:lnTo>
                <a:lnTo>
                  <a:pt x="8662" y="5840"/>
                </a:lnTo>
                <a:lnTo>
                  <a:pt x="8833" y="5986"/>
                </a:lnTo>
                <a:lnTo>
                  <a:pt x="9003" y="6132"/>
                </a:lnTo>
                <a:lnTo>
                  <a:pt x="9125" y="6302"/>
                </a:lnTo>
                <a:lnTo>
                  <a:pt x="9246" y="6473"/>
                </a:lnTo>
                <a:lnTo>
                  <a:pt x="9344" y="6667"/>
                </a:lnTo>
                <a:lnTo>
                  <a:pt x="9417" y="6862"/>
                </a:lnTo>
                <a:lnTo>
                  <a:pt x="9465" y="7081"/>
                </a:lnTo>
                <a:lnTo>
                  <a:pt x="9490" y="7300"/>
                </a:lnTo>
                <a:lnTo>
                  <a:pt x="9514" y="7543"/>
                </a:lnTo>
                <a:lnTo>
                  <a:pt x="9490" y="7762"/>
                </a:lnTo>
                <a:lnTo>
                  <a:pt x="9441" y="7932"/>
                </a:lnTo>
                <a:lnTo>
                  <a:pt x="9392" y="8103"/>
                </a:lnTo>
                <a:lnTo>
                  <a:pt x="9319" y="8249"/>
                </a:lnTo>
                <a:lnTo>
                  <a:pt x="9246" y="8419"/>
                </a:lnTo>
                <a:lnTo>
                  <a:pt x="9149" y="8541"/>
                </a:lnTo>
                <a:lnTo>
                  <a:pt x="9027" y="8687"/>
                </a:lnTo>
                <a:lnTo>
                  <a:pt x="8784" y="8906"/>
                </a:lnTo>
                <a:lnTo>
                  <a:pt x="8516" y="9100"/>
                </a:lnTo>
                <a:lnTo>
                  <a:pt x="8200" y="9246"/>
                </a:lnTo>
                <a:lnTo>
                  <a:pt x="7884" y="9368"/>
                </a:lnTo>
                <a:lnTo>
                  <a:pt x="7543" y="9417"/>
                </a:lnTo>
                <a:lnTo>
                  <a:pt x="7348" y="9441"/>
                </a:lnTo>
                <a:lnTo>
                  <a:pt x="7178" y="9441"/>
                </a:lnTo>
                <a:lnTo>
                  <a:pt x="6984" y="9417"/>
                </a:lnTo>
                <a:lnTo>
                  <a:pt x="6789" y="9368"/>
                </a:lnTo>
                <a:lnTo>
                  <a:pt x="6619" y="9295"/>
                </a:lnTo>
                <a:lnTo>
                  <a:pt x="6448" y="9222"/>
                </a:lnTo>
                <a:lnTo>
                  <a:pt x="6278" y="9149"/>
                </a:lnTo>
                <a:lnTo>
                  <a:pt x="6132" y="9027"/>
                </a:lnTo>
                <a:lnTo>
                  <a:pt x="5986" y="8930"/>
                </a:lnTo>
                <a:lnTo>
                  <a:pt x="5840" y="8784"/>
                </a:lnTo>
                <a:lnTo>
                  <a:pt x="5718" y="8638"/>
                </a:lnTo>
                <a:lnTo>
                  <a:pt x="5621" y="8492"/>
                </a:lnTo>
                <a:lnTo>
                  <a:pt x="5524" y="8322"/>
                </a:lnTo>
                <a:lnTo>
                  <a:pt x="5451" y="8151"/>
                </a:lnTo>
                <a:lnTo>
                  <a:pt x="5402" y="7981"/>
                </a:lnTo>
                <a:lnTo>
                  <a:pt x="5378" y="7786"/>
                </a:lnTo>
                <a:lnTo>
                  <a:pt x="5378" y="7543"/>
                </a:lnTo>
                <a:lnTo>
                  <a:pt x="5402" y="7324"/>
                </a:lnTo>
                <a:lnTo>
                  <a:pt x="5451" y="7130"/>
                </a:lnTo>
                <a:lnTo>
                  <a:pt x="5524" y="6911"/>
                </a:lnTo>
                <a:lnTo>
                  <a:pt x="5621" y="6716"/>
                </a:lnTo>
                <a:lnTo>
                  <a:pt x="5743" y="6521"/>
                </a:lnTo>
                <a:lnTo>
                  <a:pt x="5889" y="6351"/>
                </a:lnTo>
                <a:lnTo>
                  <a:pt x="6035" y="6181"/>
                </a:lnTo>
                <a:lnTo>
                  <a:pt x="6181" y="6035"/>
                </a:lnTo>
                <a:lnTo>
                  <a:pt x="6351" y="5937"/>
                </a:lnTo>
                <a:lnTo>
                  <a:pt x="6521" y="5840"/>
                </a:lnTo>
                <a:lnTo>
                  <a:pt x="6692" y="5743"/>
                </a:lnTo>
                <a:lnTo>
                  <a:pt x="7032" y="5621"/>
                </a:lnTo>
                <a:lnTo>
                  <a:pt x="7421" y="5499"/>
                </a:lnTo>
                <a:close/>
                <a:moveTo>
                  <a:pt x="7665" y="4988"/>
                </a:moveTo>
                <a:lnTo>
                  <a:pt x="7373" y="5013"/>
                </a:lnTo>
                <a:lnTo>
                  <a:pt x="7300" y="5013"/>
                </a:lnTo>
                <a:lnTo>
                  <a:pt x="7251" y="5037"/>
                </a:lnTo>
                <a:lnTo>
                  <a:pt x="7178" y="5110"/>
                </a:lnTo>
                <a:lnTo>
                  <a:pt x="6984" y="5159"/>
                </a:lnTo>
                <a:lnTo>
                  <a:pt x="6789" y="5207"/>
                </a:lnTo>
                <a:lnTo>
                  <a:pt x="6619" y="5280"/>
                </a:lnTo>
                <a:lnTo>
                  <a:pt x="6424" y="5353"/>
                </a:lnTo>
                <a:lnTo>
                  <a:pt x="6083" y="5548"/>
                </a:lnTo>
                <a:lnTo>
                  <a:pt x="5791" y="5791"/>
                </a:lnTo>
                <a:lnTo>
                  <a:pt x="5597" y="5962"/>
                </a:lnTo>
                <a:lnTo>
                  <a:pt x="5426" y="6156"/>
                </a:lnTo>
                <a:lnTo>
                  <a:pt x="5280" y="6400"/>
                </a:lnTo>
                <a:lnTo>
                  <a:pt x="5134" y="6619"/>
                </a:lnTo>
                <a:lnTo>
                  <a:pt x="5037" y="6862"/>
                </a:lnTo>
                <a:lnTo>
                  <a:pt x="4964" y="7130"/>
                </a:lnTo>
                <a:lnTo>
                  <a:pt x="4915" y="7397"/>
                </a:lnTo>
                <a:lnTo>
                  <a:pt x="4891" y="7665"/>
                </a:lnTo>
                <a:lnTo>
                  <a:pt x="4915" y="7908"/>
                </a:lnTo>
                <a:lnTo>
                  <a:pt x="4940" y="8151"/>
                </a:lnTo>
                <a:lnTo>
                  <a:pt x="5013" y="8395"/>
                </a:lnTo>
                <a:lnTo>
                  <a:pt x="5110" y="8614"/>
                </a:lnTo>
                <a:lnTo>
                  <a:pt x="5232" y="8808"/>
                </a:lnTo>
                <a:lnTo>
                  <a:pt x="5378" y="9003"/>
                </a:lnTo>
                <a:lnTo>
                  <a:pt x="5548" y="9173"/>
                </a:lnTo>
                <a:lnTo>
                  <a:pt x="5743" y="9344"/>
                </a:lnTo>
                <a:lnTo>
                  <a:pt x="5937" y="9490"/>
                </a:lnTo>
                <a:lnTo>
                  <a:pt x="6132" y="9611"/>
                </a:lnTo>
                <a:lnTo>
                  <a:pt x="6351" y="9709"/>
                </a:lnTo>
                <a:lnTo>
                  <a:pt x="6594" y="9806"/>
                </a:lnTo>
                <a:lnTo>
                  <a:pt x="6838" y="9855"/>
                </a:lnTo>
                <a:lnTo>
                  <a:pt x="7057" y="9903"/>
                </a:lnTo>
                <a:lnTo>
                  <a:pt x="7300" y="9928"/>
                </a:lnTo>
                <a:lnTo>
                  <a:pt x="7543" y="9903"/>
                </a:lnTo>
                <a:lnTo>
                  <a:pt x="7762" y="9879"/>
                </a:lnTo>
                <a:lnTo>
                  <a:pt x="7981" y="9855"/>
                </a:lnTo>
                <a:lnTo>
                  <a:pt x="8176" y="9782"/>
                </a:lnTo>
                <a:lnTo>
                  <a:pt x="8395" y="9709"/>
                </a:lnTo>
                <a:lnTo>
                  <a:pt x="8589" y="9636"/>
                </a:lnTo>
                <a:lnTo>
                  <a:pt x="8784" y="9514"/>
                </a:lnTo>
                <a:lnTo>
                  <a:pt x="8954" y="9392"/>
                </a:lnTo>
                <a:lnTo>
                  <a:pt x="9125" y="9271"/>
                </a:lnTo>
                <a:lnTo>
                  <a:pt x="9295" y="9125"/>
                </a:lnTo>
                <a:lnTo>
                  <a:pt x="9441" y="8979"/>
                </a:lnTo>
                <a:lnTo>
                  <a:pt x="9563" y="8808"/>
                </a:lnTo>
                <a:lnTo>
                  <a:pt x="9684" y="8614"/>
                </a:lnTo>
                <a:lnTo>
                  <a:pt x="9782" y="8419"/>
                </a:lnTo>
                <a:lnTo>
                  <a:pt x="9855" y="8224"/>
                </a:lnTo>
                <a:lnTo>
                  <a:pt x="9928" y="8030"/>
                </a:lnTo>
                <a:lnTo>
                  <a:pt x="9976" y="7811"/>
                </a:lnTo>
                <a:lnTo>
                  <a:pt x="10001" y="7519"/>
                </a:lnTo>
                <a:lnTo>
                  <a:pt x="10001" y="7227"/>
                </a:lnTo>
                <a:lnTo>
                  <a:pt x="9952" y="6959"/>
                </a:lnTo>
                <a:lnTo>
                  <a:pt x="9903" y="6692"/>
                </a:lnTo>
                <a:lnTo>
                  <a:pt x="9806" y="6448"/>
                </a:lnTo>
                <a:lnTo>
                  <a:pt x="9660" y="6205"/>
                </a:lnTo>
                <a:lnTo>
                  <a:pt x="9514" y="5986"/>
                </a:lnTo>
                <a:lnTo>
                  <a:pt x="9344" y="5767"/>
                </a:lnTo>
                <a:lnTo>
                  <a:pt x="9149" y="5597"/>
                </a:lnTo>
                <a:lnTo>
                  <a:pt x="8930" y="5426"/>
                </a:lnTo>
                <a:lnTo>
                  <a:pt x="8711" y="5280"/>
                </a:lnTo>
                <a:lnTo>
                  <a:pt x="8468" y="5159"/>
                </a:lnTo>
                <a:lnTo>
                  <a:pt x="8200" y="5086"/>
                </a:lnTo>
                <a:lnTo>
                  <a:pt x="7932" y="5013"/>
                </a:lnTo>
                <a:lnTo>
                  <a:pt x="7665" y="4988"/>
                </a:lnTo>
                <a:close/>
                <a:moveTo>
                  <a:pt x="6570" y="414"/>
                </a:moveTo>
                <a:lnTo>
                  <a:pt x="6789" y="438"/>
                </a:lnTo>
                <a:lnTo>
                  <a:pt x="7032" y="438"/>
                </a:lnTo>
                <a:lnTo>
                  <a:pt x="7494" y="462"/>
                </a:lnTo>
                <a:lnTo>
                  <a:pt x="8103" y="487"/>
                </a:lnTo>
                <a:lnTo>
                  <a:pt x="8395" y="511"/>
                </a:lnTo>
                <a:lnTo>
                  <a:pt x="8687" y="511"/>
                </a:lnTo>
                <a:lnTo>
                  <a:pt x="8687" y="681"/>
                </a:lnTo>
                <a:lnTo>
                  <a:pt x="8687" y="852"/>
                </a:lnTo>
                <a:lnTo>
                  <a:pt x="8419" y="754"/>
                </a:lnTo>
                <a:lnTo>
                  <a:pt x="8273" y="730"/>
                </a:lnTo>
                <a:lnTo>
                  <a:pt x="8127" y="706"/>
                </a:lnTo>
                <a:lnTo>
                  <a:pt x="8005" y="706"/>
                </a:lnTo>
                <a:lnTo>
                  <a:pt x="7859" y="730"/>
                </a:lnTo>
                <a:lnTo>
                  <a:pt x="7738" y="779"/>
                </a:lnTo>
                <a:lnTo>
                  <a:pt x="7640" y="876"/>
                </a:lnTo>
                <a:lnTo>
                  <a:pt x="7616" y="925"/>
                </a:lnTo>
                <a:lnTo>
                  <a:pt x="7616" y="949"/>
                </a:lnTo>
                <a:lnTo>
                  <a:pt x="7640" y="998"/>
                </a:lnTo>
                <a:lnTo>
                  <a:pt x="7957" y="998"/>
                </a:lnTo>
                <a:lnTo>
                  <a:pt x="8224" y="1022"/>
                </a:lnTo>
                <a:lnTo>
                  <a:pt x="8468" y="1095"/>
                </a:lnTo>
                <a:lnTo>
                  <a:pt x="8735" y="1192"/>
                </a:lnTo>
                <a:lnTo>
                  <a:pt x="8760" y="1338"/>
                </a:lnTo>
                <a:lnTo>
                  <a:pt x="8565" y="1338"/>
                </a:lnTo>
                <a:lnTo>
                  <a:pt x="7932" y="1290"/>
                </a:lnTo>
                <a:lnTo>
                  <a:pt x="7713" y="1265"/>
                </a:lnTo>
                <a:lnTo>
                  <a:pt x="7616" y="1265"/>
                </a:lnTo>
                <a:lnTo>
                  <a:pt x="7494" y="1314"/>
                </a:lnTo>
                <a:lnTo>
                  <a:pt x="7470" y="1363"/>
                </a:lnTo>
                <a:lnTo>
                  <a:pt x="7470" y="1411"/>
                </a:lnTo>
                <a:lnTo>
                  <a:pt x="7519" y="1509"/>
                </a:lnTo>
                <a:lnTo>
                  <a:pt x="7592" y="1582"/>
                </a:lnTo>
                <a:lnTo>
                  <a:pt x="7689" y="1630"/>
                </a:lnTo>
                <a:lnTo>
                  <a:pt x="7786" y="1655"/>
                </a:lnTo>
                <a:lnTo>
                  <a:pt x="8030" y="1679"/>
                </a:lnTo>
                <a:lnTo>
                  <a:pt x="8224" y="1703"/>
                </a:lnTo>
                <a:lnTo>
                  <a:pt x="8516" y="1752"/>
                </a:lnTo>
                <a:lnTo>
                  <a:pt x="8833" y="1776"/>
                </a:lnTo>
                <a:lnTo>
                  <a:pt x="8881" y="2117"/>
                </a:lnTo>
                <a:lnTo>
                  <a:pt x="8857" y="2117"/>
                </a:lnTo>
                <a:lnTo>
                  <a:pt x="8711" y="2068"/>
                </a:lnTo>
                <a:lnTo>
                  <a:pt x="8565" y="2020"/>
                </a:lnTo>
                <a:lnTo>
                  <a:pt x="8249" y="1995"/>
                </a:lnTo>
                <a:lnTo>
                  <a:pt x="8005" y="1947"/>
                </a:lnTo>
                <a:lnTo>
                  <a:pt x="7713" y="1947"/>
                </a:lnTo>
                <a:lnTo>
                  <a:pt x="7713" y="1995"/>
                </a:lnTo>
                <a:lnTo>
                  <a:pt x="7689" y="2044"/>
                </a:lnTo>
                <a:lnTo>
                  <a:pt x="7762" y="2166"/>
                </a:lnTo>
                <a:lnTo>
                  <a:pt x="7835" y="2239"/>
                </a:lnTo>
                <a:lnTo>
                  <a:pt x="7957" y="2287"/>
                </a:lnTo>
                <a:lnTo>
                  <a:pt x="8078" y="2336"/>
                </a:lnTo>
                <a:lnTo>
                  <a:pt x="8419" y="2409"/>
                </a:lnTo>
                <a:lnTo>
                  <a:pt x="8760" y="2458"/>
                </a:lnTo>
                <a:lnTo>
                  <a:pt x="8833" y="2458"/>
                </a:lnTo>
                <a:lnTo>
                  <a:pt x="8881" y="2433"/>
                </a:lnTo>
                <a:lnTo>
                  <a:pt x="8930" y="2409"/>
                </a:lnTo>
                <a:lnTo>
                  <a:pt x="8954" y="2385"/>
                </a:lnTo>
                <a:lnTo>
                  <a:pt x="9027" y="2506"/>
                </a:lnTo>
                <a:lnTo>
                  <a:pt x="9076" y="2579"/>
                </a:lnTo>
                <a:lnTo>
                  <a:pt x="9125" y="2604"/>
                </a:lnTo>
                <a:lnTo>
                  <a:pt x="9198" y="2628"/>
                </a:lnTo>
                <a:lnTo>
                  <a:pt x="9246" y="2628"/>
                </a:lnTo>
                <a:lnTo>
                  <a:pt x="9490" y="2701"/>
                </a:lnTo>
                <a:lnTo>
                  <a:pt x="9733" y="2798"/>
                </a:lnTo>
                <a:lnTo>
                  <a:pt x="9952" y="2920"/>
                </a:lnTo>
                <a:lnTo>
                  <a:pt x="10171" y="3066"/>
                </a:lnTo>
                <a:lnTo>
                  <a:pt x="10220" y="3090"/>
                </a:lnTo>
                <a:lnTo>
                  <a:pt x="10268" y="3115"/>
                </a:lnTo>
                <a:lnTo>
                  <a:pt x="10390" y="3115"/>
                </a:lnTo>
                <a:lnTo>
                  <a:pt x="10463" y="3042"/>
                </a:lnTo>
                <a:lnTo>
                  <a:pt x="10512" y="2969"/>
                </a:lnTo>
                <a:lnTo>
                  <a:pt x="10633" y="2896"/>
                </a:lnTo>
                <a:lnTo>
                  <a:pt x="10755" y="2823"/>
                </a:lnTo>
                <a:lnTo>
                  <a:pt x="10950" y="2652"/>
                </a:lnTo>
                <a:lnTo>
                  <a:pt x="11412" y="2312"/>
                </a:lnTo>
                <a:lnTo>
                  <a:pt x="11655" y="2166"/>
                </a:lnTo>
                <a:lnTo>
                  <a:pt x="11899" y="2044"/>
                </a:lnTo>
                <a:lnTo>
                  <a:pt x="11972" y="1995"/>
                </a:lnTo>
                <a:lnTo>
                  <a:pt x="11996" y="1947"/>
                </a:lnTo>
                <a:lnTo>
                  <a:pt x="12093" y="2020"/>
                </a:lnTo>
                <a:lnTo>
                  <a:pt x="12385" y="2239"/>
                </a:lnTo>
                <a:lnTo>
                  <a:pt x="12653" y="2458"/>
                </a:lnTo>
                <a:lnTo>
                  <a:pt x="12872" y="2701"/>
                </a:lnTo>
                <a:lnTo>
                  <a:pt x="13091" y="2944"/>
                </a:lnTo>
                <a:lnTo>
                  <a:pt x="13188" y="3066"/>
                </a:lnTo>
                <a:lnTo>
                  <a:pt x="13286" y="3188"/>
                </a:lnTo>
                <a:lnTo>
                  <a:pt x="13115" y="3382"/>
                </a:lnTo>
                <a:lnTo>
                  <a:pt x="12896" y="3188"/>
                </a:lnTo>
                <a:lnTo>
                  <a:pt x="12677" y="2993"/>
                </a:lnTo>
                <a:lnTo>
                  <a:pt x="12580" y="2920"/>
                </a:lnTo>
                <a:lnTo>
                  <a:pt x="12458" y="2871"/>
                </a:lnTo>
                <a:lnTo>
                  <a:pt x="12337" y="2823"/>
                </a:lnTo>
                <a:lnTo>
                  <a:pt x="12215" y="2798"/>
                </a:lnTo>
                <a:lnTo>
                  <a:pt x="12166" y="2823"/>
                </a:lnTo>
                <a:lnTo>
                  <a:pt x="12142" y="2847"/>
                </a:lnTo>
                <a:lnTo>
                  <a:pt x="12118" y="2896"/>
                </a:lnTo>
                <a:lnTo>
                  <a:pt x="12142" y="2944"/>
                </a:lnTo>
                <a:lnTo>
                  <a:pt x="12215" y="3042"/>
                </a:lnTo>
                <a:lnTo>
                  <a:pt x="12288" y="3115"/>
                </a:lnTo>
                <a:lnTo>
                  <a:pt x="12458" y="3261"/>
                </a:lnTo>
                <a:lnTo>
                  <a:pt x="12677" y="3480"/>
                </a:lnTo>
                <a:lnTo>
                  <a:pt x="12896" y="3650"/>
                </a:lnTo>
                <a:lnTo>
                  <a:pt x="12921" y="3650"/>
                </a:lnTo>
                <a:lnTo>
                  <a:pt x="12750" y="3869"/>
                </a:lnTo>
                <a:lnTo>
                  <a:pt x="12653" y="3747"/>
                </a:lnTo>
                <a:lnTo>
                  <a:pt x="12531" y="3626"/>
                </a:lnTo>
                <a:lnTo>
                  <a:pt x="12458" y="3528"/>
                </a:lnTo>
                <a:lnTo>
                  <a:pt x="12361" y="3431"/>
                </a:lnTo>
                <a:lnTo>
                  <a:pt x="12264" y="3334"/>
                </a:lnTo>
                <a:lnTo>
                  <a:pt x="12142" y="3285"/>
                </a:lnTo>
                <a:lnTo>
                  <a:pt x="12118" y="3285"/>
                </a:lnTo>
                <a:lnTo>
                  <a:pt x="12069" y="3309"/>
                </a:lnTo>
                <a:lnTo>
                  <a:pt x="12069" y="3334"/>
                </a:lnTo>
                <a:lnTo>
                  <a:pt x="12069" y="3382"/>
                </a:lnTo>
                <a:lnTo>
                  <a:pt x="12093" y="3504"/>
                </a:lnTo>
                <a:lnTo>
                  <a:pt x="12142" y="3626"/>
                </a:lnTo>
                <a:lnTo>
                  <a:pt x="12288" y="3869"/>
                </a:lnTo>
                <a:lnTo>
                  <a:pt x="12385" y="4039"/>
                </a:lnTo>
                <a:lnTo>
                  <a:pt x="12531" y="4210"/>
                </a:lnTo>
                <a:lnTo>
                  <a:pt x="12434" y="4331"/>
                </a:lnTo>
                <a:lnTo>
                  <a:pt x="12312" y="4526"/>
                </a:lnTo>
                <a:lnTo>
                  <a:pt x="12215" y="4356"/>
                </a:lnTo>
                <a:lnTo>
                  <a:pt x="12069" y="4185"/>
                </a:lnTo>
                <a:lnTo>
                  <a:pt x="11947" y="4015"/>
                </a:lnTo>
                <a:lnTo>
                  <a:pt x="11850" y="3845"/>
                </a:lnTo>
                <a:lnTo>
                  <a:pt x="11801" y="3796"/>
                </a:lnTo>
                <a:lnTo>
                  <a:pt x="11753" y="3772"/>
                </a:lnTo>
                <a:lnTo>
                  <a:pt x="11680" y="3772"/>
                </a:lnTo>
                <a:lnTo>
                  <a:pt x="11631" y="3845"/>
                </a:lnTo>
                <a:lnTo>
                  <a:pt x="11631" y="3966"/>
                </a:lnTo>
                <a:lnTo>
                  <a:pt x="11655" y="4064"/>
                </a:lnTo>
                <a:lnTo>
                  <a:pt x="11704" y="4185"/>
                </a:lnTo>
                <a:lnTo>
                  <a:pt x="11753" y="4283"/>
                </a:lnTo>
                <a:lnTo>
                  <a:pt x="12118" y="4842"/>
                </a:lnTo>
                <a:lnTo>
                  <a:pt x="12166" y="4891"/>
                </a:lnTo>
                <a:lnTo>
                  <a:pt x="12239" y="4915"/>
                </a:lnTo>
                <a:lnTo>
                  <a:pt x="12264" y="4940"/>
                </a:lnTo>
                <a:lnTo>
                  <a:pt x="12288" y="4964"/>
                </a:lnTo>
                <a:lnTo>
                  <a:pt x="12410" y="5232"/>
                </a:lnTo>
                <a:lnTo>
                  <a:pt x="12458" y="5524"/>
                </a:lnTo>
                <a:lnTo>
                  <a:pt x="12483" y="5694"/>
                </a:lnTo>
                <a:lnTo>
                  <a:pt x="12507" y="5864"/>
                </a:lnTo>
                <a:lnTo>
                  <a:pt x="12507" y="6035"/>
                </a:lnTo>
                <a:lnTo>
                  <a:pt x="12531" y="6205"/>
                </a:lnTo>
                <a:lnTo>
                  <a:pt x="12580" y="6278"/>
                </a:lnTo>
                <a:lnTo>
                  <a:pt x="12629" y="6302"/>
                </a:lnTo>
                <a:lnTo>
                  <a:pt x="12702" y="6327"/>
                </a:lnTo>
                <a:lnTo>
                  <a:pt x="12775" y="6327"/>
                </a:lnTo>
                <a:lnTo>
                  <a:pt x="12994" y="6400"/>
                </a:lnTo>
                <a:lnTo>
                  <a:pt x="13213" y="6424"/>
                </a:lnTo>
                <a:lnTo>
                  <a:pt x="13651" y="6473"/>
                </a:lnTo>
                <a:lnTo>
                  <a:pt x="13967" y="6521"/>
                </a:lnTo>
                <a:lnTo>
                  <a:pt x="14283" y="6570"/>
                </a:lnTo>
                <a:lnTo>
                  <a:pt x="14502" y="6643"/>
                </a:lnTo>
                <a:lnTo>
                  <a:pt x="14600" y="6692"/>
                </a:lnTo>
                <a:lnTo>
                  <a:pt x="14697" y="6692"/>
                </a:lnTo>
                <a:lnTo>
                  <a:pt x="14673" y="6959"/>
                </a:lnTo>
                <a:lnTo>
                  <a:pt x="14648" y="7227"/>
                </a:lnTo>
                <a:lnTo>
                  <a:pt x="14673" y="7738"/>
                </a:lnTo>
                <a:lnTo>
                  <a:pt x="14648" y="8176"/>
                </a:lnTo>
                <a:lnTo>
                  <a:pt x="14648" y="8395"/>
                </a:lnTo>
                <a:lnTo>
                  <a:pt x="14673" y="8614"/>
                </a:lnTo>
                <a:lnTo>
                  <a:pt x="14454" y="8638"/>
                </a:lnTo>
                <a:lnTo>
                  <a:pt x="14454" y="8638"/>
                </a:lnTo>
                <a:lnTo>
                  <a:pt x="14478" y="8541"/>
                </a:lnTo>
                <a:lnTo>
                  <a:pt x="14478" y="8443"/>
                </a:lnTo>
                <a:lnTo>
                  <a:pt x="14454" y="8249"/>
                </a:lnTo>
                <a:lnTo>
                  <a:pt x="14405" y="7981"/>
                </a:lnTo>
                <a:lnTo>
                  <a:pt x="14381" y="7884"/>
                </a:lnTo>
                <a:lnTo>
                  <a:pt x="14332" y="7762"/>
                </a:lnTo>
                <a:lnTo>
                  <a:pt x="14308" y="7738"/>
                </a:lnTo>
                <a:lnTo>
                  <a:pt x="14283" y="7713"/>
                </a:lnTo>
                <a:lnTo>
                  <a:pt x="14235" y="7738"/>
                </a:lnTo>
                <a:lnTo>
                  <a:pt x="14210" y="7762"/>
                </a:lnTo>
                <a:lnTo>
                  <a:pt x="14162" y="7884"/>
                </a:lnTo>
                <a:lnTo>
                  <a:pt x="14137" y="7981"/>
                </a:lnTo>
                <a:lnTo>
                  <a:pt x="14113" y="8249"/>
                </a:lnTo>
                <a:lnTo>
                  <a:pt x="14113" y="8468"/>
                </a:lnTo>
                <a:lnTo>
                  <a:pt x="14137" y="8565"/>
                </a:lnTo>
                <a:lnTo>
                  <a:pt x="14186" y="8662"/>
                </a:lnTo>
                <a:lnTo>
                  <a:pt x="13797" y="8687"/>
                </a:lnTo>
                <a:lnTo>
                  <a:pt x="13699" y="8687"/>
                </a:lnTo>
                <a:lnTo>
                  <a:pt x="13748" y="8589"/>
                </a:lnTo>
                <a:lnTo>
                  <a:pt x="13797" y="8346"/>
                </a:lnTo>
                <a:lnTo>
                  <a:pt x="13845" y="8103"/>
                </a:lnTo>
                <a:lnTo>
                  <a:pt x="13870" y="7835"/>
                </a:lnTo>
                <a:lnTo>
                  <a:pt x="13845" y="7762"/>
                </a:lnTo>
                <a:lnTo>
                  <a:pt x="13772" y="7713"/>
                </a:lnTo>
                <a:lnTo>
                  <a:pt x="13699" y="7713"/>
                </a:lnTo>
                <a:lnTo>
                  <a:pt x="13651" y="7762"/>
                </a:lnTo>
                <a:lnTo>
                  <a:pt x="13626" y="7811"/>
                </a:lnTo>
                <a:lnTo>
                  <a:pt x="13480" y="8273"/>
                </a:lnTo>
                <a:lnTo>
                  <a:pt x="13407" y="8492"/>
                </a:lnTo>
                <a:lnTo>
                  <a:pt x="13407" y="8614"/>
                </a:lnTo>
                <a:lnTo>
                  <a:pt x="13407" y="8662"/>
                </a:lnTo>
                <a:lnTo>
                  <a:pt x="13432" y="8711"/>
                </a:lnTo>
                <a:lnTo>
                  <a:pt x="13237" y="8711"/>
                </a:lnTo>
                <a:lnTo>
                  <a:pt x="13042" y="8735"/>
                </a:lnTo>
                <a:lnTo>
                  <a:pt x="13091" y="8443"/>
                </a:lnTo>
                <a:lnTo>
                  <a:pt x="13115" y="8176"/>
                </a:lnTo>
                <a:lnTo>
                  <a:pt x="13091" y="8030"/>
                </a:lnTo>
                <a:lnTo>
                  <a:pt x="13067" y="7908"/>
                </a:lnTo>
                <a:lnTo>
                  <a:pt x="13042" y="7859"/>
                </a:lnTo>
                <a:lnTo>
                  <a:pt x="13018" y="7835"/>
                </a:lnTo>
                <a:lnTo>
                  <a:pt x="12969" y="7835"/>
                </a:lnTo>
                <a:lnTo>
                  <a:pt x="12921" y="7859"/>
                </a:lnTo>
                <a:lnTo>
                  <a:pt x="12848" y="7957"/>
                </a:lnTo>
                <a:lnTo>
                  <a:pt x="12823" y="8054"/>
                </a:lnTo>
                <a:lnTo>
                  <a:pt x="12750" y="8273"/>
                </a:lnTo>
                <a:lnTo>
                  <a:pt x="12604" y="8906"/>
                </a:lnTo>
                <a:lnTo>
                  <a:pt x="12604" y="8954"/>
                </a:lnTo>
                <a:lnTo>
                  <a:pt x="12629" y="9027"/>
                </a:lnTo>
                <a:lnTo>
                  <a:pt x="12507" y="9271"/>
                </a:lnTo>
                <a:lnTo>
                  <a:pt x="12385" y="9514"/>
                </a:lnTo>
                <a:lnTo>
                  <a:pt x="12288" y="9660"/>
                </a:lnTo>
                <a:lnTo>
                  <a:pt x="12191" y="9806"/>
                </a:lnTo>
                <a:lnTo>
                  <a:pt x="11996" y="10049"/>
                </a:lnTo>
                <a:lnTo>
                  <a:pt x="11947" y="10122"/>
                </a:lnTo>
                <a:lnTo>
                  <a:pt x="11947" y="10171"/>
                </a:lnTo>
                <a:lnTo>
                  <a:pt x="11972" y="10244"/>
                </a:lnTo>
                <a:lnTo>
                  <a:pt x="11996" y="10293"/>
                </a:lnTo>
                <a:lnTo>
                  <a:pt x="12045" y="10341"/>
                </a:lnTo>
                <a:lnTo>
                  <a:pt x="12166" y="10341"/>
                </a:lnTo>
                <a:lnTo>
                  <a:pt x="12239" y="10317"/>
                </a:lnTo>
                <a:lnTo>
                  <a:pt x="12337" y="10487"/>
                </a:lnTo>
                <a:lnTo>
                  <a:pt x="12483" y="10633"/>
                </a:lnTo>
                <a:lnTo>
                  <a:pt x="12726" y="10950"/>
                </a:lnTo>
                <a:lnTo>
                  <a:pt x="12994" y="11339"/>
                </a:lnTo>
                <a:lnTo>
                  <a:pt x="13237" y="11728"/>
                </a:lnTo>
                <a:lnTo>
                  <a:pt x="13067" y="11947"/>
                </a:lnTo>
                <a:lnTo>
                  <a:pt x="12872" y="12166"/>
                </a:lnTo>
                <a:lnTo>
                  <a:pt x="12483" y="12556"/>
                </a:lnTo>
                <a:lnTo>
                  <a:pt x="12191" y="12848"/>
                </a:lnTo>
                <a:lnTo>
                  <a:pt x="12045" y="12994"/>
                </a:lnTo>
                <a:lnTo>
                  <a:pt x="11923" y="13164"/>
                </a:lnTo>
                <a:lnTo>
                  <a:pt x="11704" y="13018"/>
                </a:lnTo>
                <a:lnTo>
                  <a:pt x="11874" y="12945"/>
                </a:lnTo>
                <a:lnTo>
                  <a:pt x="12020" y="12848"/>
                </a:lnTo>
                <a:lnTo>
                  <a:pt x="12288" y="12677"/>
                </a:lnTo>
                <a:lnTo>
                  <a:pt x="12337" y="12629"/>
                </a:lnTo>
                <a:lnTo>
                  <a:pt x="12361" y="12580"/>
                </a:lnTo>
                <a:lnTo>
                  <a:pt x="12361" y="12507"/>
                </a:lnTo>
                <a:lnTo>
                  <a:pt x="12337" y="12458"/>
                </a:lnTo>
                <a:lnTo>
                  <a:pt x="12312" y="12434"/>
                </a:lnTo>
                <a:lnTo>
                  <a:pt x="12264" y="12385"/>
                </a:lnTo>
                <a:lnTo>
                  <a:pt x="12191" y="12385"/>
                </a:lnTo>
                <a:lnTo>
                  <a:pt x="12118" y="12410"/>
                </a:lnTo>
                <a:lnTo>
                  <a:pt x="11899" y="12531"/>
                </a:lnTo>
                <a:lnTo>
                  <a:pt x="11655" y="12677"/>
                </a:lnTo>
                <a:lnTo>
                  <a:pt x="11388" y="12799"/>
                </a:lnTo>
                <a:lnTo>
                  <a:pt x="11266" y="12726"/>
                </a:lnTo>
                <a:lnTo>
                  <a:pt x="11315" y="12702"/>
                </a:lnTo>
                <a:lnTo>
                  <a:pt x="11534" y="12556"/>
                </a:lnTo>
                <a:lnTo>
                  <a:pt x="11631" y="12458"/>
                </a:lnTo>
                <a:lnTo>
                  <a:pt x="11704" y="12337"/>
                </a:lnTo>
                <a:lnTo>
                  <a:pt x="11728" y="12288"/>
                </a:lnTo>
                <a:lnTo>
                  <a:pt x="11728" y="12239"/>
                </a:lnTo>
                <a:lnTo>
                  <a:pt x="11704" y="12166"/>
                </a:lnTo>
                <a:lnTo>
                  <a:pt x="11680" y="12118"/>
                </a:lnTo>
                <a:lnTo>
                  <a:pt x="11631" y="12093"/>
                </a:lnTo>
                <a:lnTo>
                  <a:pt x="11582" y="12069"/>
                </a:lnTo>
                <a:lnTo>
                  <a:pt x="11534" y="12069"/>
                </a:lnTo>
                <a:lnTo>
                  <a:pt x="11461" y="12093"/>
                </a:lnTo>
                <a:lnTo>
                  <a:pt x="11290" y="12264"/>
                </a:lnTo>
                <a:lnTo>
                  <a:pt x="11096" y="12410"/>
                </a:lnTo>
                <a:lnTo>
                  <a:pt x="10974" y="12507"/>
                </a:lnTo>
                <a:lnTo>
                  <a:pt x="10731" y="12288"/>
                </a:lnTo>
                <a:lnTo>
                  <a:pt x="10950" y="12142"/>
                </a:lnTo>
                <a:lnTo>
                  <a:pt x="11071" y="12069"/>
                </a:lnTo>
                <a:lnTo>
                  <a:pt x="11193" y="11996"/>
                </a:lnTo>
                <a:lnTo>
                  <a:pt x="11242" y="11947"/>
                </a:lnTo>
                <a:lnTo>
                  <a:pt x="11266" y="11899"/>
                </a:lnTo>
                <a:lnTo>
                  <a:pt x="11290" y="11826"/>
                </a:lnTo>
                <a:lnTo>
                  <a:pt x="11290" y="11753"/>
                </a:lnTo>
                <a:lnTo>
                  <a:pt x="11266" y="11704"/>
                </a:lnTo>
                <a:lnTo>
                  <a:pt x="11217" y="11680"/>
                </a:lnTo>
                <a:lnTo>
                  <a:pt x="11096" y="11680"/>
                </a:lnTo>
                <a:lnTo>
                  <a:pt x="10974" y="11753"/>
                </a:lnTo>
                <a:lnTo>
                  <a:pt x="10877" y="11801"/>
                </a:lnTo>
                <a:lnTo>
                  <a:pt x="10633" y="11947"/>
                </a:lnTo>
                <a:lnTo>
                  <a:pt x="10390" y="12093"/>
                </a:lnTo>
                <a:lnTo>
                  <a:pt x="10293" y="12069"/>
                </a:lnTo>
                <a:lnTo>
                  <a:pt x="10147" y="12069"/>
                </a:lnTo>
                <a:lnTo>
                  <a:pt x="10098" y="12118"/>
                </a:lnTo>
                <a:lnTo>
                  <a:pt x="9952" y="12118"/>
                </a:lnTo>
                <a:lnTo>
                  <a:pt x="9855" y="12191"/>
                </a:lnTo>
                <a:lnTo>
                  <a:pt x="9733" y="12264"/>
                </a:lnTo>
                <a:lnTo>
                  <a:pt x="9587" y="12312"/>
                </a:lnTo>
                <a:lnTo>
                  <a:pt x="9319" y="12385"/>
                </a:lnTo>
                <a:lnTo>
                  <a:pt x="9198" y="12434"/>
                </a:lnTo>
                <a:lnTo>
                  <a:pt x="9100" y="12507"/>
                </a:lnTo>
                <a:lnTo>
                  <a:pt x="8979" y="12507"/>
                </a:lnTo>
                <a:lnTo>
                  <a:pt x="8930" y="12556"/>
                </a:lnTo>
                <a:lnTo>
                  <a:pt x="8906" y="12604"/>
                </a:lnTo>
                <a:lnTo>
                  <a:pt x="8906" y="12629"/>
                </a:lnTo>
                <a:lnTo>
                  <a:pt x="8857" y="12629"/>
                </a:lnTo>
                <a:lnTo>
                  <a:pt x="8735" y="12677"/>
                </a:lnTo>
                <a:lnTo>
                  <a:pt x="8638" y="12726"/>
                </a:lnTo>
                <a:lnTo>
                  <a:pt x="8419" y="12848"/>
                </a:lnTo>
                <a:lnTo>
                  <a:pt x="8297" y="12872"/>
                </a:lnTo>
                <a:lnTo>
                  <a:pt x="8200" y="12896"/>
                </a:lnTo>
                <a:lnTo>
                  <a:pt x="8103" y="12921"/>
                </a:lnTo>
                <a:lnTo>
                  <a:pt x="8005" y="12945"/>
                </a:lnTo>
                <a:lnTo>
                  <a:pt x="7957" y="13018"/>
                </a:lnTo>
                <a:lnTo>
                  <a:pt x="7981" y="13067"/>
                </a:lnTo>
                <a:lnTo>
                  <a:pt x="8030" y="13140"/>
                </a:lnTo>
                <a:lnTo>
                  <a:pt x="8127" y="13188"/>
                </a:lnTo>
                <a:lnTo>
                  <a:pt x="8224" y="13213"/>
                </a:lnTo>
                <a:lnTo>
                  <a:pt x="8346" y="13188"/>
                </a:lnTo>
                <a:lnTo>
                  <a:pt x="8468" y="13164"/>
                </a:lnTo>
                <a:lnTo>
                  <a:pt x="8589" y="13115"/>
                </a:lnTo>
                <a:lnTo>
                  <a:pt x="8833" y="12994"/>
                </a:lnTo>
                <a:lnTo>
                  <a:pt x="8808" y="13115"/>
                </a:lnTo>
                <a:lnTo>
                  <a:pt x="8638" y="13213"/>
                </a:lnTo>
                <a:lnTo>
                  <a:pt x="8443" y="13310"/>
                </a:lnTo>
                <a:lnTo>
                  <a:pt x="8224" y="13383"/>
                </a:lnTo>
                <a:lnTo>
                  <a:pt x="8127" y="13432"/>
                </a:lnTo>
                <a:lnTo>
                  <a:pt x="8054" y="13480"/>
                </a:lnTo>
                <a:lnTo>
                  <a:pt x="8030" y="13553"/>
                </a:lnTo>
                <a:lnTo>
                  <a:pt x="8054" y="13602"/>
                </a:lnTo>
                <a:lnTo>
                  <a:pt x="8103" y="13651"/>
                </a:lnTo>
                <a:lnTo>
                  <a:pt x="8176" y="13675"/>
                </a:lnTo>
                <a:lnTo>
                  <a:pt x="8297" y="13699"/>
                </a:lnTo>
                <a:lnTo>
                  <a:pt x="8443" y="13651"/>
                </a:lnTo>
                <a:lnTo>
                  <a:pt x="8589" y="13626"/>
                </a:lnTo>
                <a:lnTo>
                  <a:pt x="8760" y="13553"/>
                </a:lnTo>
                <a:lnTo>
                  <a:pt x="8711" y="13797"/>
                </a:lnTo>
                <a:lnTo>
                  <a:pt x="8711" y="13821"/>
                </a:lnTo>
                <a:lnTo>
                  <a:pt x="8662" y="13845"/>
                </a:lnTo>
                <a:lnTo>
                  <a:pt x="8419" y="13918"/>
                </a:lnTo>
                <a:lnTo>
                  <a:pt x="8176" y="13991"/>
                </a:lnTo>
                <a:lnTo>
                  <a:pt x="8030" y="14016"/>
                </a:lnTo>
                <a:lnTo>
                  <a:pt x="7957" y="14040"/>
                </a:lnTo>
                <a:lnTo>
                  <a:pt x="7957" y="14089"/>
                </a:lnTo>
                <a:lnTo>
                  <a:pt x="7932" y="14113"/>
                </a:lnTo>
                <a:lnTo>
                  <a:pt x="7932" y="14162"/>
                </a:lnTo>
                <a:lnTo>
                  <a:pt x="7957" y="14186"/>
                </a:lnTo>
                <a:lnTo>
                  <a:pt x="8030" y="14235"/>
                </a:lnTo>
                <a:lnTo>
                  <a:pt x="8127" y="14259"/>
                </a:lnTo>
                <a:lnTo>
                  <a:pt x="8224" y="14283"/>
                </a:lnTo>
                <a:lnTo>
                  <a:pt x="8322" y="14283"/>
                </a:lnTo>
                <a:lnTo>
                  <a:pt x="8419" y="14259"/>
                </a:lnTo>
                <a:lnTo>
                  <a:pt x="8614" y="14210"/>
                </a:lnTo>
                <a:lnTo>
                  <a:pt x="8614" y="14210"/>
                </a:lnTo>
                <a:lnTo>
                  <a:pt x="8589" y="14381"/>
                </a:lnTo>
                <a:lnTo>
                  <a:pt x="8589" y="14575"/>
                </a:lnTo>
                <a:lnTo>
                  <a:pt x="8103" y="14575"/>
                </a:lnTo>
                <a:lnTo>
                  <a:pt x="7616" y="14624"/>
                </a:lnTo>
                <a:lnTo>
                  <a:pt x="6765" y="14624"/>
                </a:lnTo>
                <a:lnTo>
                  <a:pt x="6765" y="14405"/>
                </a:lnTo>
                <a:lnTo>
                  <a:pt x="6740" y="14162"/>
                </a:lnTo>
                <a:lnTo>
                  <a:pt x="6692" y="13748"/>
                </a:lnTo>
                <a:lnTo>
                  <a:pt x="6643" y="13432"/>
                </a:lnTo>
                <a:lnTo>
                  <a:pt x="6570" y="13042"/>
                </a:lnTo>
                <a:lnTo>
                  <a:pt x="6521" y="12848"/>
                </a:lnTo>
                <a:lnTo>
                  <a:pt x="6448" y="12702"/>
                </a:lnTo>
                <a:lnTo>
                  <a:pt x="6351" y="12556"/>
                </a:lnTo>
                <a:lnTo>
                  <a:pt x="6302" y="12531"/>
                </a:lnTo>
                <a:lnTo>
                  <a:pt x="6229" y="12483"/>
                </a:lnTo>
                <a:lnTo>
                  <a:pt x="6156" y="12483"/>
                </a:lnTo>
                <a:lnTo>
                  <a:pt x="6083" y="12507"/>
                </a:lnTo>
                <a:lnTo>
                  <a:pt x="5864" y="12434"/>
                </a:lnTo>
                <a:lnTo>
                  <a:pt x="5670" y="12385"/>
                </a:lnTo>
                <a:lnTo>
                  <a:pt x="5524" y="12312"/>
                </a:lnTo>
                <a:lnTo>
                  <a:pt x="5378" y="12239"/>
                </a:lnTo>
                <a:lnTo>
                  <a:pt x="5232" y="12166"/>
                </a:lnTo>
                <a:lnTo>
                  <a:pt x="5086" y="12118"/>
                </a:lnTo>
                <a:lnTo>
                  <a:pt x="5013" y="12045"/>
                </a:lnTo>
                <a:lnTo>
                  <a:pt x="4940" y="11996"/>
                </a:lnTo>
                <a:lnTo>
                  <a:pt x="4842" y="11996"/>
                </a:lnTo>
                <a:lnTo>
                  <a:pt x="4794" y="12020"/>
                </a:lnTo>
                <a:lnTo>
                  <a:pt x="4745" y="12069"/>
                </a:lnTo>
                <a:lnTo>
                  <a:pt x="4429" y="11923"/>
                </a:lnTo>
                <a:lnTo>
                  <a:pt x="4210" y="11826"/>
                </a:lnTo>
                <a:lnTo>
                  <a:pt x="4112" y="11801"/>
                </a:lnTo>
                <a:lnTo>
                  <a:pt x="4064" y="11801"/>
                </a:lnTo>
                <a:lnTo>
                  <a:pt x="4015" y="11826"/>
                </a:lnTo>
                <a:lnTo>
                  <a:pt x="3966" y="11850"/>
                </a:lnTo>
                <a:lnTo>
                  <a:pt x="3966" y="11899"/>
                </a:lnTo>
                <a:lnTo>
                  <a:pt x="3966" y="11947"/>
                </a:lnTo>
                <a:lnTo>
                  <a:pt x="3991" y="12020"/>
                </a:lnTo>
                <a:lnTo>
                  <a:pt x="4088" y="12093"/>
                </a:lnTo>
                <a:lnTo>
                  <a:pt x="4307" y="12239"/>
                </a:lnTo>
                <a:lnTo>
                  <a:pt x="4477" y="12361"/>
                </a:lnTo>
                <a:lnTo>
                  <a:pt x="4356" y="12507"/>
                </a:lnTo>
                <a:lnTo>
                  <a:pt x="4331" y="12434"/>
                </a:lnTo>
                <a:lnTo>
                  <a:pt x="4283" y="12385"/>
                </a:lnTo>
                <a:lnTo>
                  <a:pt x="4185" y="12337"/>
                </a:lnTo>
                <a:lnTo>
                  <a:pt x="4088" y="12337"/>
                </a:lnTo>
                <a:lnTo>
                  <a:pt x="3942" y="12312"/>
                </a:lnTo>
                <a:lnTo>
                  <a:pt x="3820" y="12264"/>
                </a:lnTo>
                <a:lnTo>
                  <a:pt x="3723" y="12191"/>
                </a:lnTo>
                <a:lnTo>
                  <a:pt x="3601" y="12118"/>
                </a:lnTo>
                <a:lnTo>
                  <a:pt x="3504" y="12045"/>
                </a:lnTo>
                <a:lnTo>
                  <a:pt x="3382" y="11996"/>
                </a:lnTo>
                <a:lnTo>
                  <a:pt x="3334" y="11996"/>
                </a:lnTo>
                <a:lnTo>
                  <a:pt x="3309" y="12020"/>
                </a:lnTo>
                <a:lnTo>
                  <a:pt x="3285" y="12045"/>
                </a:lnTo>
                <a:lnTo>
                  <a:pt x="3285" y="12142"/>
                </a:lnTo>
                <a:lnTo>
                  <a:pt x="3309" y="12215"/>
                </a:lnTo>
                <a:lnTo>
                  <a:pt x="3334" y="12288"/>
                </a:lnTo>
                <a:lnTo>
                  <a:pt x="3382" y="12337"/>
                </a:lnTo>
                <a:lnTo>
                  <a:pt x="3504" y="12458"/>
                </a:lnTo>
                <a:lnTo>
                  <a:pt x="3650" y="12556"/>
                </a:lnTo>
                <a:lnTo>
                  <a:pt x="3747" y="12629"/>
                </a:lnTo>
                <a:lnTo>
                  <a:pt x="3869" y="12677"/>
                </a:lnTo>
                <a:lnTo>
                  <a:pt x="4015" y="12702"/>
                </a:lnTo>
                <a:lnTo>
                  <a:pt x="4137" y="12702"/>
                </a:lnTo>
                <a:lnTo>
                  <a:pt x="3820" y="12969"/>
                </a:lnTo>
                <a:lnTo>
                  <a:pt x="3796" y="12921"/>
                </a:lnTo>
                <a:lnTo>
                  <a:pt x="3772" y="12872"/>
                </a:lnTo>
                <a:lnTo>
                  <a:pt x="3723" y="12848"/>
                </a:lnTo>
                <a:lnTo>
                  <a:pt x="3650" y="12823"/>
                </a:lnTo>
                <a:lnTo>
                  <a:pt x="3553" y="12823"/>
                </a:lnTo>
                <a:lnTo>
                  <a:pt x="3480" y="12799"/>
                </a:lnTo>
                <a:lnTo>
                  <a:pt x="3334" y="12702"/>
                </a:lnTo>
                <a:lnTo>
                  <a:pt x="3188" y="12580"/>
                </a:lnTo>
                <a:lnTo>
                  <a:pt x="3163" y="12556"/>
                </a:lnTo>
                <a:lnTo>
                  <a:pt x="3115" y="12531"/>
                </a:lnTo>
                <a:lnTo>
                  <a:pt x="3066" y="12507"/>
                </a:lnTo>
                <a:lnTo>
                  <a:pt x="3017" y="12483"/>
                </a:lnTo>
                <a:lnTo>
                  <a:pt x="2993" y="12483"/>
                </a:lnTo>
                <a:lnTo>
                  <a:pt x="2969" y="12507"/>
                </a:lnTo>
                <a:lnTo>
                  <a:pt x="2944" y="12604"/>
                </a:lnTo>
                <a:lnTo>
                  <a:pt x="2944" y="12677"/>
                </a:lnTo>
                <a:lnTo>
                  <a:pt x="2944" y="12726"/>
                </a:lnTo>
                <a:lnTo>
                  <a:pt x="2969" y="12799"/>
                </a:lnTo>
                <a:lnTo>
                  <a:pt x="3017" y="12872"/>
                </a:lnTo>
                <a:lnTo>
                  <a:pt x="3115" y="12969"/>
                </a:lnTo>
                <a:lnTo>
                  <a:pt x="3285" y="13115"/>
                </a:lnTo>
                <a:lnTo>
                  <a:pt x="3382" y="13164"/>
                </a:lnTo>
                <a:lnTo>
                  <a:pt x="3504" y="13213"/>
                </a:lnTo>
                <a:lnTo>
                  <a:pt x="3309" y="13310"/>
                </a:lnTo>
                <a:lnTo>
                  <a:pt x="3261" y="13286"/>
                </a:lnTo>
                <a:lnTo>
                  <a:pt x="2896" y="12969"/>
                </a:lnTo>
                <a:lnTo>
                  <a:pt x="2531" y="12629"/>
                </a:lnTo>
                <a:lnTo>
                  <a:pt x="2214" y="12312"/>
                </a:lnTo>
                <a:lnTo>
                  <a:pt x="2068" y="12118"/>
                </a:lnTo>
                <a:lnTo>
                  <a:pt x="1947" y="11947"/>
                </a:lnTo>
                <a:lnTo>
                  <a:pt x="2093" y="11777"/>
                </a:lnTo>
                <a:lnTo>
                  <a:pt x="2214" y="11607"/>
                </a:lnTo>
                <a:lnTo>
                  <a:pt x="2433" y="11242"/>
                </a:lnTo>
                <a:lnTo>
                  <a:pt x="2798" y="10779"/>
                </a:lnTo>
                <a:lnTo>
                  <a:pt x="3139" y="10317"/>
                </a:lnTo>
                <a:lnTo>
                  <a:pt x="3163" y="10293"/>
                </a:lnTo>
                <a:lnTo>
                  <a:pt x="3236" y="10244"/>
                </a:lnTo>
                <a:lnTo>
                  <a:pt x="3285" y="10147"/>
                </a:lnTo>
                <a:lnTo>
                  <a:pt x="3285" y="10074"/>
                </a:lnTo>
                <a:lnTo>
                  <a:pt x="3261" y="10025"/>
                </a:lnTo>
                <a:lnTo>
                  <a:pt x="3212" y="9976"/>
                </a:lnTo>
                <a:lnTo>
                  <a:pt x="3090" y="9855"/>
                </a:lnTo>
                <a:lnTo>
                  <a:pt x="2969" y="9709"/>
                </a:lnTo>
                <a:lnTo>
                  <a:pt x="2750" y="9441"/>
                </a:lnTo>
                <a:lnTo>
                  <a:pt x="2628" y="9246"/>
                </a:lnTo>
                <a:lnTo>
                  <a:pt x="2628" y="9222"/>
                </a:lnTo>
                <a:lnTo>
                  <a:pt x="2628" y="9149"/>
                </a:lnTo>
                <a:lnTo>
                  <a:pt x="2604" y="9076"/>
                </a:lnTo>
                <a:lnTo>
                  <a:pt x="2579" y="9003"/>
                </a:lnTo>
                <a:lnTo>
                  <a:pt x="2506" y="8954"/>
                </a:lnTo>
                <a:lnTo>
                  <a:pt x="2409" y="8930"/>
                </a:lnTo>
                <a:lnTo>
                  <a:pt x="1460" y="8881"/>
                </a:lnTo>
                <a:lnTo>
                  <a:pt x="998" y="8808"/>
                </a:lnTo>
                <a:lnTo>
                  <a:pt x="754" y="8784"/>
                </a:lnTo>
                <a:lnTo>
                  <a:pt x="535" y="8711"/>
                </a:lnTo>
                <a:lnTo>
                  <a:pt x="535" y="8614"/>
                </a:lnTo>
                <a:lnTo>
                  <a:pt x="511" y="8492"/>
                </a:lnTo>
                <a:lnTo>
                  <a:pt x="462" y="8273"/>
                </a:lnTo>
                <a:lnTo>
                  <a:pt x="462" y="7908"/>
                </a:lnTo>
                <a:lnTo>
                  <a:pt x="462" y="7567"/>
                </a:lnTo>
                <a:lnTo>
                  <a:pt x="511" y="7105"/>
                </a:lnTo>
                <a:lnTo>
                  <a:pt x="535" y="6862"/>
                </a:lnTo>
                <a:lnTo>
                  <a:pt x="535" y="6740"/>
                </a:lnTo>
                <a:lnTo>
                  <a:pt x="511" y="6619"/>
                </a:lnTo>
                <a:lnTo>
                  <a:pt x="681" y="6570"/>
                </a:lnTo>
                <a:lnTo>
                  <a:pt x="1046" y="6497"/>
                </a:lnTo>
                <a:lnTo>
                  <a:pt x="949" y="6643"/>
                </a:lnTo>
                <a:lnTo>
                  <a:pt x="876" y="6789"/>
                </a:lnTo>
                <a:lnTo>
                  <a:pt x="754" y="7105"/>
                </a:lnTo>
                <a:lnTo>
                  <a:pt x="754" y="7203"/>
                </a:lnTo>
                <a:lnTo>
                  <a:pt x="779" y="7227"/>
                </a:lnTo>
                <a:lnTo>
                  <a:pt x="803" y="7276"/>
                </a:lnTo>
                <a:lnTo>
                  <a:pt x="876" y="7324"/>
                </a:lnTo>
                <a:lnTo>
                  <a:pt x="973" y="7324"/>
                </a:lnTo>
                <a:lnTo>
                  <a:pt x="1022" y="7300"/>
                </a:lnTo>
                <a:lnTo>
                  <a:pt x="1046" y="7276"/>
                </a:lnTo>
                <a:lnTo>
                  <a:pt x="1095" y="7203"/>
                </a:lnTo>
                <a:lnTo>
                  <a:pt x="1168" y="6984"/>
                </a:lnTo>
                <a:lnTo>
                  <a:pt x="1265" y="6765"/>
                </a:lnTo>
                <a:lnTo>
                  <a:pt x="1338" y="6619"/>
                </a:lnTo>
                <a:lnTo>
                  <a:pt x="1436" y="6448"/>
                </a:lnTo>
                <a:lnTo>
                  <a:pt x="1606" y="6424"/>
                </a:lnTo>
                <a:lnTo>
                  <a:pt x="1509" y="6570"/>
                </a:lnTo>
                <a:lnTo>
                  <a:pt x="1436" y="6740"/>
                </a:lnTo>
                <a:lnTo>
                  <a:pt x="1387" y="6911"/>
                </a:lnTo>
                <a:lnTo>
                  <a:pt x="1338" y="7057"/>
                </a:lnTo>
                <a:lnTo>
                  <a:pt x="1338" y="7105"/>
                </a:lnTo>
                <a:lnTo>
                  <a:pt x="1363" y="7154"/>
                </a:lnTo>
                <a:lnTo>
                  <a:pt x="1387" y="7203"/>
                </a:lnTo>
                <a:lnTo>
                  <a:pt x="1436" y="7251"/>
                </a:lnTo>
                <a:lnTo>
                  <a:pt x="1484" y="7276"/>
                </a:lnTo>
                <a:lnTo>
                  <a:pt x="1557" y="7276"/>
                </a:lnTo>
                <a:lnTo>
                  <a:pt x="1630" y="7227"/>
                </a:lnTo>
                <a:lnTo>
                  <a:pt x="1679" y="7178"/>
                </a:lnTo>
                <a:lnTo>
                  <a:pt x="1679" y="7154"/>
                </a:lnTo>
                <a:lnTo>
                  <a:pt x="1728" y="6935"/>
                </a:lnTo>
                <a:lnTo>
                  <a:pt x="1801" y="6716"/>
                </a:lnTo>
                <a:lnTo>
                  <a:pt x="1898" y="6570"/>
                </a:lnTo>
                <a:lnTo>
                  <a:pt x="1947" y="6424"/>
                </a:lnTo>
                <a:lnTo>
                  <a:pt x="2093" y="6424"/>
                </a:lnTo>
                <a:lnTo>
                  <a:pt x="2044" y="6546"/>
                </a:lnTo>
                <a:lnTo>
                  <a:pt x="1947" y="6813"/>
                </a:lnTo>
                <a:lnTo>
                  <a:pt x="1922" y="6935"/>
                </a:lnTo>
                <a:lnTo>
                  <a:pt x="1898" y="7057"/>
                </a:lnTo>
                <a:lnTo>
                  <a:pt x="1922" y="7105"/>
                </a:lnTo>
                <a:lnTo>
                  <a:pt x="1947" y="7154"/>
                </a:lnTo>
                <a:lnTo>
                  <a:pt x="2020" y="7203"/>
                </a:lnTo>
                <a:lnTo>
                  <a:pt x="2117" y="7203"/>
                </a:lnTo>
                <a:lnTo>
                  <a:pt x="2166" y="7178"/>
                </a:lnTo>
                <a:lnTo>
                  <a:pt x="2190" y="7130"/>
                </a:lnTo>
                <a:lnTo>
                  <a:pt x="2239" y="6935"/>
                </a:lnTo>
                <a:lnTo>
                  <a:pt x="2287" y="6716"/>
                </a:lnTo>
                <a:lnTo>
                  <a:pt x="2336" y="6546"/>
                </a:lnTo>
                <a:lnTo>
                  <a:pt x="2360" y="6400"/>
                </a:lnTo>
                <a:lnTo>
                  <a:pt x="2482" y="6375"/>
                </a:lnTo>
                <a:lnTo>
                  <a:pt x="2531" y="6351"/>
                </a:lnTo>
                <a:lnTo>
                  <a:pt x="2579" y="6302"/>
                </a:lnTo>
                <a:lnTo>
                  <a:pt x="2604" y="6254"/>
                </a:lnTo>
                <a:lnTo>
                  <a:pt x="2604" y="6205"/>
                </a:lnTo>
                <a:lnTo>
                  <a:pt x="2652" y="6132"/>
                </a:lnTo>
                <a:lnTo>
                  <a:pt x="2677" y="6059"/>
                </a:lnTo>
                <a:lnTo>
                  <a:pt x="2677" y="5913"/>
                </a:lnTo>
                <a:lnTo>
                  <a:pt x="2701" y="5767"/>
                </a:lnTo>
                <a:lnTo>
                  <a:pt x="2798" y="5499"/>
                </a:lnTo>
                <a:lnTo>
                  <a:pt x="2993" y="4964"/>
                </a:lnTo>
                <a:lnTo>
                  <a:pt x="3090" y="4891"/>
                </a:lnTo>
                <a:lnTo>
                  <a:pt x="3139" y="4794"/>
                </a:lnTo>
                <a:lnTo>
                  <a:pt x="3139" y="4745"/>
                </a:lnTo>
                <a:lnTo>
                  <a:pt x="3139" y="4696"/>
                </a:lnTo>
                <a:lnTo>
                  <a:pt x="3115" y="4648"/>
                </a:lnTo>
                <a:lnTo>
                  <a:pt x="3066" y="4575"/>
                </a:lnTo>
                <a:lnTo>
                  <a:pt x="2750" y="4234"/>
                </a:lnTo>
                <a:lnTo>
                  <a:pt x="2433" y="3893"/>
                </a:lnTo>
                <a:lnTo>
                  <a:pt x="2117" y="3528"/>
                </a:lnTo>
                <a:lnTo>
                  <a:pt x="1801" y="3188"/>
                </a:lnTo>
                <a:lnTo>
                  <a:pt x="1971" y="3042"/>
                </a:lnTo>
                <a:lnTo>
                  <a:pt x="2141" y="2871"/>
                </a:lnTo>
                <a:lnTo>
                  <a:pt x="2433" y="2506"/>
                </a:lnTo>
                <a:lnTo>
                  <a:pt x="2604" y="2336"/>
                </a:lnTo>
                <a:lnTo>
                  <a:pt x="2774" y="2166"/>
                </a:lnTo>
                <a:lnTo>
                  <a:pt x="2944" y="2044"/>
                </a:lnTo>
                <a:lnTo>
                  <a:pt x="3163" y="1947"/>
                </a:lnTo>
                <a:lnTo>
                  <a:pt x="3236" y="1922"/>
                </a:lnTo>
                <a:lnTo>
                  <a:pt x="3261" y="1922"/>
                </a:lnTo>
                <a:lnTo>
                  <a:pt x="3115" y="2020"/>
                </a:lnTo>
                <a:lnTo>
                  <a:pt x="2993" y="2117"/>
                </a:lnTo>
                <a:lnTo>
                  <a:pt x="2847" y="2263"/>
                </a:lnTo>
                <a:lnTo>
                  <a:pt x="2725" y="2409"/>
                </a:lnTo>
                <a:lnTo>
                  <a:pt x="2701" y="2506"/>
                </a:lnTo>
                <a:lnTo>
                  <a:pt x="2701" y="2579"/>
                </a:lnTo>
                <a:lnTo>
                  <a:pt x="2701" y="2652"/>
                </a:lnTo>
                <a:lnTo>
                  <a:pt x="2750" y="2701"/>
                </a:lnTo>
                <a:lnTo>
                  <a:pt x="2798" y="2725"/>
                </a:lnTo>
                <a:lnTo>
                  <a:pt x="2871" y="2725"/>
                </a:lnTo>
                <a:lnTo>
                  <a:pt x="2944" y="2677"/>
                </a:lnTo>
                <a:lnTo>
                  <a:pt x="2993" y="2628"/>
                </a:lnTo>
                <a:lnTo>
                  <a:pt x="3090" y="2506"/>
                </a:lnTo>
                <a:lnTo>
                  <a:pt x="3212" y="2360"/>
                </a:lnTo>
                <a:lnTo>
                  <a:pt x="3358" y="2239"/>
                </a:lnTo>
                <a:lnTo>
                  <a:pt x="3553" y="2117"/>
                </a:lnTo>
                <a:lnTo>
                  <a:pt x="3626" y="2166"/>
                </a:lnTo>
                <a:lnTo>
                  <a:pt x="3504" y="2263"/>
                </a:lnTo>
                <a:lnTo>
                  <a:pt x="3407" y="2336"/>
                </a:lnTo>
                <a:lnTo>
                  <a:pt x="3285" y="2458"/>
                </a:lnTo>
                <a:lnTo>
                  <a:pt x="3188" y="2579"/>
                </a:lnTo>
                <a:lnTo>
                  <a:pt x="3115" y="2725"/>
                </a:lnTo>
                <a:lnTo>
                  <a:pt x="3090" y="2798"/>
                </a:lnTo>
                <a:lnTo>
                  <a:pt x="3090" y="2871"/>
                </a:lnTo>
                <a:lnTo>
                  <a:pt x="3115" y="2920"/>
                </a:lnTo>
                <a:lnTo>
                  <a:pt x="3139" y="2944"/>
                </a:lnTo>
                <a:lnTo>
                  <a:pt x="3212" y="2969"/>
                </a:lnTo>
                <a:lnTo>
                  <a:pt x="3285" y="2969"/>
                </a:lnTo>
                <a:lnTo>
                  <a:pt x="3358" y="2944"/>
                </a:lnTo>
                <a:lnTo>
                  <a:pt x="3431" y="2847"/>
                </a:lnTo>
                <a:lnTo>
                  <a:pt x="3480" y="2750"/>
                </a:lnTo>
                <a:lnTo>
                  <a:pt x="3577" y="2652"/>
                </a:lnTo>
                <a:lnTo>
                  <a:pt x="3674" y="2555"/>
                </a:lnTo>
                <a:lnTo>
                  <a:pt x="3869" y="2360"/>
                </a:lnTo>
                <a:lnTo>
                  <a:pt x="3966" y="2433"/>
                </a:lnTo>
                <a:lnTo>
                  <a:pt x="4112" y="2506"/>
                </a:lnTo>
                <a:lnTo>
                  <a:pt x="3893" y="2628"/>
                </a:lnTo>
                <a:lnTo>
                  <a:pt x="3699" y="2750"/>
                </a:lnTo>
                <a:lnTo>
                  <a:pt x="3553" y="2871"/>
                </a:lnTo>
                <a:lnTo>
                  <a:pt x="3407" y="3017"/>
                </a:lnTo>
                <a:lnTo>
                  <a:pt x="3334" y="3115"/>
                </a:lnTo>
                <a:lnTo>
                  <a:pt x="3309" y="3188"/>
                </a:lnTo>
                <a:lnTo>
                  <a:pt x="3309" y="3285"/>
                </a:lnTo>
                <a:lnTo>
                  <a:pt x="3334" y="3382"/>
                </a:lnTo>
                <a:lnTo>
                  <a:pt x="3382" y="3431"/>
                </a:lnTo>
                <a:lnTo>
                  <a:pt x="3455" y="3455"/>
                </a:lnTo>
                <a:lnTo>
                  <a:pt x="3528" y="3431"/>
                </a:lnTo>
                <a:lnTo>
                  <a:pt x="3577" y="3382"/>
                </a:lnTo>
                <a:lnTo>
                  <a:pt x="3674" y="3261"/>
                </a:lnTo>
                <a:lnTo>
                  <a:pt x="3747" y="3139"/>
                </a:lnTo>
                <a:lnTo>
                  <a:pt x="3869" y="3042"/>
                </a:lnTo>
                <a:lnTo>
                  <a:pt x="3991" y="2969"/>
                </a:lnTo>
                <a:lnTo>
                  <a:pt x="4185" y="2847"/>
                </a:lnTo>
                <a:lnTo>
                  <a:pt x="4380" y="2701"/>
                </a:lnTo>
                <a:lnTo>
                  <a:pt x="4623" y="2871"/>
                </a:lnTo>
                <a:lnTo>
                  <a:pt x="4356" y="3066"/>
                </a:lnTo>
                <a:lnTo>
                  <a:pt x="4234" y="3139"/>
                </a:lnTo>
                <a:lnTo>
                  <a:pt x="4088" y="3261"/>
                </a:lnTo>
                <a:lnTo>
                  <a:pt x="3966" y="3382"/>
                </a:lnTo>
                <a:lnTo>
                  <a:pt x="3942" y="3455"/>
                </a:lnTo>
                <a:lnTo>
                  <a:pt x="3918" y="3528"/>
                </a:lnTo>
                <a:lnTo>
                  <a:pt x="3942" y="3577"/>
                </a:lnTo>
                <a:lnTo>
                  <a:pt x="3966" y="3601"/>
                </a:lnTo>
                <a:lnTo>
                  <a:pt x="4015" y="3626"/>
                </a:lnTo>
                <a:lnTo>
                  <a:pt x="4064" y="3626"/>
                </a:lnTo>
                <a:lnTo>
                  <a:pt x="4112" y="3601"/>
                </a:lnTo>
                <a:lnTo>
                  <a:pt x="4161" y="3553"/>
                </a:lnTo>
                <a:lnTo>
                  <a:pt x="4258" y="3480"/>
                </a:lnTo>
                <a:lnTo>
                  <a:pt x="4380" y="3358"/>
                </a:lnTo>
                <a:lnTo>
                  <a:pt x="4526" y="3261"/>
                </a:lnTo>
                <a:lnTo>
                  <a:pt x="4842" y="3042"/>
                </a:lnTo>
                <a:lnTo>
                  <a:pt x="4891" y="3066"/>
                </a:lnTo>
                <a:lnTo>
                  <a:pt x="4964" y="3090"/>
                </a:lnTo>
                <a:lnTo>
                  <a:pt x="5037" y="3090"/>
                </a:lnTo>
                <a:lnTo>
                  <a:pt x="5110" y="3042"/>
                </a:lnTo>
                <a:lnTo>
                  <a:pt x="5159" y="2993"/>
                </a:lnTo>
                <a:lnTo>
                  <a:pt x="5378" y="2896"/>
                </a:lnTo>
                <a:lnTo>
                  <a:pt x="5645" y="2798"/>
                </a:lnTo>
                <a:lnTo>
                  <a:pt x="6156" y="2652"/>
                </a:lnTo>
                <a:lnTo>
                  <a:pt x="6229" y="2604"/>
                </a:lnTo>
                <a:lnTo>
                  <a:pt x="6278" y="2531"/>
                </a:lnTo>
                <a:lnTo>
                  <a:pt x="6302" y="2506"/>
                </a:lnTo>
                <a:lnTo>
                  <a:pt x="6351" y="2360"/>
                </a:lnTo>
                <a:lnTo>
                  <a:pt x="6400" y="2214"/>
                </a:lnTo>
                <a:lnTo>
                  <a:pt x="6424" y="1922"/>
                </a:lnTo>
                <a:lnTo>
                  <a:pt x="6473" y="1314"/>
                </a:lnTo>
                <a:lnTo>
                  <a:pt x="6546" y="876"/>
                </a:lnTo>
                <a:lnTo>
                  <a:pt x="6570" y="633"/>
                </a:lnTo>
                <a:lnTo>
                  <a:pt x="6570" y="535"/>
                </a:lnTo>
                <a:lnTo>
                  <a:pt x="6570" y="414"/>
                </a:lnTo>
                <a:close/>
                <a:moveTo>
                  <a:pt x="17519" y="12093"/>
                </a:moveTo>
                <a:lnTo>
                  <a:pt x="17544" y="12142"/>
                </a:lnTo>
                <a:lnTo>
                  <a:pt x="17592" y="12191"/>
                </a:lnTo>
                <a:lnTo>
                  <a:pt x="17665" y="12215"/>
                </a:lnTo>
                <a:lnTo>
                  <a:pt x="17738" y="12215"/>
                </a:lnTo>
                <a:lnTo>
                  <a:pt x="18030" y="12239"/>
                </a:lnTo>
                <a:lnTo>
                  <a:pt x="18322" y="12312"/>
                </a:lnTo>
                <a:lnTo>
                  <a:pt x="18590" y="12434"/>
                </a:lnTo>
                <a:lnTo>
                  <a:pt x="18712" y="12507"/>
                </a:lnTo>
                <a:lnTo>
                  <a:pt x="18809" y="12604"/>
                </a:lnTo>
                <a:lnTo>
                  <a:pt x="18906" y="12702"/>
                </a:lnTo>
                <a:lnTo>
                  <a:pt x="18979" y="12799"/>
                </a:lnTo>
                <a:lnTo>
                  <a:pt x="19052" y="12921"/>
                </a:lnTo>
                <a:lnTo>
                  <a:pt x="19101" y="13042"/>
                </a:lnTo>
                <a:lnTo>
                  <a:pt x="19125" y="13188"/>
                </a:lnTo>
                <a:lnTo>
                  <a:pt x="19150" y="13334"/>
                </a:lnTo>
                <a:lnTo>
                  <a:pt x="19150" y="13480"/>
                </a:lnTo>
                <a:lnTo>
                  <a:pt x="19125" y="13651"/>
                </a:lnTo>
                <a:lnTo>
                  <a:pt x="19052" y="13870"/>
                </a:lnTo>
                <a:lnTo>
                  <a:pt x="18955" y="14089"/>
                </a:lnTo>
                <a:lnTo>
                  <a:pt x="18809" y="14283"/>
                </a:lnTo>
                <a:lnTo>
                  <a:pt x="18663" y="14454"/>
                </a:lnTo>
                <a:lnTo>
                  <a:pt x="18493" y="14624"/>
                </a:lnTo>
                <a:lnTo>
                  <a:pt x="18298" y="14770"/>
                </a:lnTo>
                <a:lnTo>
                  <a:pt x="18103" y="14867"/>
                </a:lnTo>
                <a:lnTo>
                  <a:pt x="17884" y="14965"/>
                </a:lnTo>
                <a:lnTo>
                  <a:pt x="17738" y="14989"/>
                </a:lnTo>
                <a:lnTo>
                  <a:pt x="17446" y="14989"/>
                </a:lnTo>
                <a:lnTo>
                  <a:pt x="17300" y="14965"/>
                </a:lnTo>
                <a:lnTo>
                  <a:pt x="17154" y="14916"/>
                </a:lnTo>
                <a:lnTo>
                  <a:pt x="17033" y="14843"/>
                </a:lnTo>
                <a:lnTo>
                  <a:pt x="16911" y="14746"/>
                </a:lnTo>
                <a:lnTo>
                  <a:pt x="16814" y="14648"/>
                </a:lnTo>
                <a:lnTo>
                  <a:pt x="16619" y="14429"/>
                </a:lnTo>
                <a:lnTo>
                  <a:pt x="16449" y="14186"/>
                </a:lnTo>
                <a:lnTo>
                  <a:pt x="16351" y="13894"/>
                </a:lnTo>
                <a:lnTo>
                  <a:pt x="16303" y="13626"/>
                </a:lnTo>
                <a:lnTo>
                  <a:pt x="16303" y="13456"/>
                </a:lnTo>
                <a:lnTo>
                  <a:pt x="16303" y="13286"/>
                </a:lnTo>
                <a:lnTo>
                  <a:pt x="16351" y="13115"/>
                </a:lnTo>
                <a:lnTo>
                  <a:pt x="16424" y="12969"/>
                </a:lnTo>
                <a:lnTo>
                  <a:pt x="16497" y="12823"/>
                </a:lnTo>
                <a:lnTo>
                  <a:pt x="16595" y="12677"/>
                </a:lnTo>
                <a:lnTo>
                  <a:pt x="16692" y="12556"/>
                </a:lnTo>
                <a:lnTo>
                  <a:pt x="16814" y="12434"/>
                </a:lnTo>
                <a:lnTo>
                  <a:pt x="16960" y="12312"/>
                </a:lnTo>
                <a:lnTo>
                  <a:pt x="17130" y="12215"/>
                </a:lnTo>
                <a:lnTo>
                  <a:pt x="17300" y="12142"/>
                </a:lnTo>
                <a:lnTo>
                  <a:pt x="17495" y="12093"/>
                </a:lnTo>
                <a:close/>
                <a:moveTo>
                  <a:pt x="7008" y="0"/>
                </a:moveTo>
                <a:lnTo>
                  <a:pt x="6692" y="24"/>
                </a:lnTo>
                <a:lnTo>
                  <a:pt x="6521" y="73"/>
                </a:lnTo>
                <a:lnTo>
                  <a:pt x="6375" y="122"/>
                </a:lnTo>
                <a:lnTo>
                  <a:pt x="6327" y="146"/>
                </a:lnTo>
                <a:lnTo>
                  <a:pt x="6302" y="170"/>
                </a:lnTo>
                <a:lnTo>
                  <a:pt x="6278" y="219"/>
                </a:lnTo>
                <a:lnTo>
                  <a:pt x="6278" y="268"/>
                </a:lnTo>
                <a:lnTo>
                  <a:pt x="6205" y="365"/>
                </a:lnTo>
                <a:lnTo>
                  <a:pt x="6156" y="462"/>
                </a:lnTo>
                <a:lnTo>
                  <a:pt x="6108" y="608"/>
                </a:lnTo>
                <a:lnTo>
                  <a:pt x="6083" y="730"/>
                </a:lnTo>
                <a:lnTo>
                  <a:pt x="6035" y="1265"/>
                </a:lnTo>
                <a:lnTo>
                  <a:pt x="5937" y="1776"/>
                </a:lnTo>
                <a:lnTo>
                  <a:pt x="5913" y="2020"/>
                </a:lnTo>
                <a:lnTo>
                  <a:pt x="5913" y="2287"/>
                </a:lnTo>
                <a:lnTo>
                  <a:pt x="5670" y="2360"/>
                </a:lnTo>
                <a:lnTo>
                  <a:pt x="5451" y="2458"/>
                </a:lnTo>
                <a:lnTo>
                  <a:pt x="4988" y="2677"/>
                </a:lnTo>
                <a:lnTo>
                  <a:pt x="4161" y="2093"/>
                </a:lnTo>
                <a:lnTo>
                  <a:pt x="3966" y="1947"/>
                </a:lnTo>
                <a:lnTo>
                  <a:pt x="3723" y="1776"/>
                </a:lnTo>
                <a:lnTo>
                  <a:pt x="3601" y="1703"/>
                </a:lnTo>
                <a:lnTo>
                  <a:pt x="3480" y="1630"/>
                </a:lnTo>
                <a:lnTo>
                  <a:pt x="3334" y="1606"/>
                </a:lnTo>
                <a:lnTo>
                  <a:pt x="3236" y="1606"/>
                </a:lnTo>
                <a:lnTo>
                  <a:pt x="3163" y="1557"/>
                </a:lnTo>
                <a:lnTo>
                  <a:pt x="3042" y="1557"/>
                </a:lnTo>
                <a:lnTo>
                  <a:pt x="2944" y="1606"/>
                </a:lnTo>
                <a:lnTo>
                  <a:pt x="2823" y="1679"/>
                </a:lnTo>
                <a:lnTo>
                  <a:pt x="2604" y="1825"/>
                </a:lnTo>
                <a:lnTo>
                  <a:pt x="2409" y="1995"/>
                </a:lnTo>
                <a:lnTo>
                  <a:pt x="2239" y="2190"/>
                </a:lnTo>
                <a:lnTo>
                  <a:pt x="1849" y="2604"/>
                </a:lnTo>
                <a:lnTo>
                  <a:pt x="1655" y="2798"/>
                </a:lnTo>
                <a:lnTo>
                  <a:pt x="1484" y="3042"/>
                </a:lnTo>
                <a:lnTo>
                  <a:pt x="1436" y="3066"/>
                </a:lnTo>
                <a:lnTo>
                  <a:pt x="1387" y="3115"/>
                </a:lnTo>
                <a:lnTo>
                  <a:pt x="1363" y="3163"/>
                </a:lnTo>
                <a:lnTo>
                  <a:pt x="1387" y="3236"/>
                </a:lnTo>
                <a:lnTo>
                  <a:pt x="1509" y="3455"/>
                </a:lnTo>
                <a:lnTo>
                  <a:pt x="1655" y="3650"/>
                </a:lnTo>
                <a:lnTo>
                  <a:pt x="1971" y="4039"/>
                </a:lnTo>
                <a:lnTo>
                  <a:pt x="2287" y="4477"/>
                </a:lnTo>
                <a:lnTo>
                  <a:pt x="2482" y="4672"/>
                </a:lnTo>
                <a:lnTo>
                  <a:pt x="2652" y="4867"/>
                </a:lnTo>
                <a:lnTo>
                  <a:pt x="2531" y="5061"/>
                </a:lnTo>
                <a:lnTo>
                  <a:pt x="2433" y="5280"/>
                </a:lnTo>
                <a:lnTo>
                  <a:pt x="2312" y="5597"/>
                </a:lnTo>
                <a:lnTo>
                  <a:pt x="2263" y="5791"/>
                </a:lnTo>
                <a:lnTo>
                  <a:pt x="2263" y="5962"/>
                </a:lnTo>
                <a:lnTo>
                  <a:pt x="1995" y="5962"/>
                </a:lnTo>
                <a:lnTo>
                  <a:pt x="1703" y="5986"/>
                </a:lnTo>
                <a:lnTo>
                  <a:pt x="1192" y="6083"/>
                </a:lnTo>
                <a:lnTo>
                  <a:pt x="973" y="6108"/>
                </a:lnTo>
                <a:lnTo>
                  <a:pt x="706" y="6181"/>
                </a:lnTo>
                <a:lnTo>
                  <a:pt x="584" y="6229"/>
                </a:lnTo>
                <a:lnTo>
                  <a:pt x="462" y="6278"/>
                </a:lnTo>
                <a:lnTo>
                  <a:pt x="365" y="6351"/>
                </a:lnTo>
                <a:lnTo>
                  <a:pt x="292" y="6424"/>
                </a:lnTo>
                <a:lnTo>
                  <a:pt x="243" y="6448"/>
                </a:lnTo>
                <a:lnTo>
                  <a:pt x="195" y="6473"/>
                </a:lnTo>
                <a:lnTo>
                  <a:pt x="146" y="6570"/>
                </a:lnTo>
                <a:lnTo>
                  <a:pt x="97" y="6692"/>
                </a:lnTo>
                <a:lnTo>
                  <a:pt x="73" y="6935"/>
                </a:lnTo>
                <a:lnTo>
                  <a:pt x="0" y="7738"/>
                </a:lnTo>
                <a:lnTo>
                  <a:pt x="0" y="8005"/>
                </a:lnTo>
                <a:lnTo>
                  <a:pt x="0" y="8346"/>
                </a:lnTo>
                <a:lnTo>
                  <a:pt x="24" y="8492"/>
                </a:lnTo>
                <a:lnTo>
                  <a:pt x="73" y="8638"/>
                </a:lnTo>
                <a:lnTo>
                  <a:pt x="122" y="8760"/>
                </a:lnTo>
                <a:lnTo>
                  <a:pt x="243" y="8833"/>
                </a:lnTo>
                <a:lnTo>
                  <a:pt x="219" y="8906"/>
                </a:lnTo>
                <a:lnTo>
                  <a:pt x="243" y="8954"/>
                </a:lnTo>
                <a:lnTo>
                  <a:pt x="268" y="9003"/>
                </a:lnTo>
                <a:lnTo>
                  <a:pt x="316" y="9027"/>
                </a:lnTo>
                <a:lnTo>
                  <a:pt x="560" y="9125"/>
                </a:lnTo>
                <a:lnTo>
                  <a:pt x="779" y="9198"/>
                </a:lnTo>
                <a:lnTo>
                  <a:pt x="1046" y="9246"/>
                </a:lnTo>
                <a:lnTo>
                  <a:pt x="1290" y="9271"/>
                </a:lnTo>
                <a:lnTo>
                  <a:pt x="1801" y="9344"/>
                </a:lnTo>
                <a:lnTo>
                  <a:pt x="2312" y="9368"/>
                </a:lnTo>
                <a:lnTo>
                  <a:pt x="2385" y="9538"/>
                </a:lnTo>
                <a:lnTo>
                  <a:pt x="2458" y="9660"/>
                </a:lnTo>
                <a:lnTo>
                  <a:pt x="2628" y="9952"/>
                </a:lnTo>
                <a:lnTo>
                  <a:pt x="2847" y="10195"/>
                </a:lnTo>
                <a:lnTo>
                  <a:pt x="2652" y="10366"/>
                </a:lnTo>
                <a:lnTo>
                  <a:pt x="2506" y="10560"/>
                </a:lnTo>
                <a:lnTo>
                  <a:pt x="2190" y="10925"/>
                </a:lnTo>
                <a:lnTo>
                  <a:pt x="1849" y="11363"/>
                </a:lnTo>
                <a:lnTo>
                  <a:pt x="1679" y="11558"/>
                </a:lnTo>
                <a:lnTo>
                  <a:pt x="1630" y="11680"/>
                </a:lnTo>
                <a:lnTo>
                  <a:pt x="1582" y="11777"/>
                </a:lnTo>
                <a:lnTo>
                  <a:pt x="1582" y="11850"/>
                </a:lnTo>
                <a:lnTo>
                  <a:pt x="1606" y="11923"/>
                </a:lnTo>
                <a:lnTo>
                  <a:pt x="1606" y="12045"/>
                </a:lnTo>
                <a:lnTo>
                  <a:pt x="1630" y="12166"/>
                </a:lnTo>
                <a:lnTo>
                  <a:pt x="1679" y="12264"/>
                </a:lnTo>
                <a:lnTo>
                  <a:pt x="1752" y="12385"/>
                </a:lnTo>
                <a:lnTo>
                  <a:pt x="1922" y="12604"/>
                </a:lnTo>
                <a:lnTo>
                  <a:pt x="2093" y="12775"/>
                </a:lnTo>
                <a:lnTo>
                  <a:pt x="2312" y="13018"/>
                </a:lnTo>
                <a:lnTo>
                  <a:pt x="2531" y="13237"/>
                </a:lnTo>
                <a:lnTo>
                  <a:pt x="2798" y="13456"/>
                </a:lnTo>
                <a:lnTo>
                  <a:pt x="3042" y="13651"/>
                </a:lnTo>
                <a:lnTo>
                  <a:pt x="3090" y="13699"/>
                </a:lnTo>
                <a:lnTo>
                  <a:pt x="3139" y="13699"/>
                </a:lnTo>
                <a:lnTo>
                  <a:pt x="3236" y="13675"/>
                </a:lnTo>
                <a:lnTo>
                  <a:pt x="3358" y="13699"/>
                </a:lnTo>
                <a:lnTo>
                  <a:pt x="3455" y="13675"/>
                </a:lnTo>
                <a:lnTo>
                  <a:pt x="3577" y="13651"/>
                </a:lnTo>
                <a:lnTo>
                  <a:pt x="3699" y="13602"/>
                </a:lnTo>
                <a:lnTo>
                  <a:pt x="3918" y="13456"/>
                </a:lnTo>
                <a:lnTo>
                  <a:pt x="4088" y="13334"/>
                </a:lnTo>
                <a:lnTo>
                  <a:pt x="4331" y="13140"/>
                </a:lnTo>
                <a:lnTo>
                  <a:pt x="4575" y="12921"/>
                </a:lnTo>
                <a:lnTo>
                  <a:pt x="5013" y="12434"/>
                </a:lnTo>
                <a:lnTo>
                  <a:pt x="5110" y="12531"/>
                </a:lnTo>
                <a:lnTo>
                  <a:pt x="5232" y="12580"/>
                </a:lnTo>
                <a:lnTo>
                  <a:pt x="5451" y="12677"/>
                </a:lnTo>
                <a:lnTo>
                  <a:pt x="5767" y="12823"/>
                </a:lnTo>
                <a:lnTo>
                  <a:pt x="5937" y="12872"/>
                </a:lnTo>
                <a:lnTo>
                  <a:pt x="6108" y="12896"/>
                </a:lnTo>
                <a:lnTo>
                  <a:pt x="6156" y="13091"/>
                </a:lnTo>
                <a:lnTo>
                  <a:pt x="6181" y="13261"/>
                </a:lnTo>
                <a:lnTo>
                  <a:pt x="6254" y="13651"/>
                </a:lnTo>
                <a:lnTo>
                  <a:pt x="6302" y="14040"/>
                </a:lnTo>
                <a:lnTo>
                  <a:pt x="6302" y="14259"/>
                </a:lnTo>
                <a:lnTo>
                  <a:pt x="6302" y="14502"/>
                </a:lnTo>
                <a:lnTo>
                  <a:pt x="6327" y="14600"/>
                </a:lnTo>
                <a:lnTo>
                  <a:pt x="6351" y="14721"/>
                </a:lnTo>
                <a:lnTo>
                  <a:pt x="6400" y="14794"/>
                </a:lnTo>
                <a:lnTo>
                  <a:pt x="6473" y="14867"/>
                </a:lnTo>
                <a:lnTo>
                  <a:pt x="6497" y="14892"/>
                </a:lnTo>
                <a:lnTo>
                  <a:pt x="6521" y="14940"/>
                </a:lnTo>
                <a:lnTo>
                  <a:pt x="6619" y="14989"/>
                </a:lnTo>
                <a:lnTo>
                  <a:pt x="6716" y="15038"/>
                </a:lnTo>
                <a:lnTo>
                  <a:pt x="6838" y="15062"/>
                </a:lnTo>
                <a:lnTo>
                  <a:pt x="6959" y="15086"/>
                </a:lnTo>
                <a:lnTo>
                  <a:pt x="7203" y="15086"/>
                </a:lnTo>
                <a:lnTo>
                  <a:pt x="7421" y="15062"/>
                </a:lnTo>
                <a:lnTo>
                  <a:pt x="8030" y="15038"/>
                </a:lnTo>
                <a:lnTo>
                  <a:pt x="8638" y="15038"/>
                </a:lnTo>
                <a:lnTo>
                  <a:pt x="8735" y="15013"/>
                </a:lnTo>
                <a:lnTo>
                  <a:pt x="8808" y="14965"/>
                </a:lnTo>
                <a:lnTo>
                  <a:pt x="8857" y="14867"/>
                </a:lnTo>
                <a:lnTo>
                  <a:pt x="8881" y="14794"/>
                </a:lnTo>
                <a:lnTo>
                  <a:pt x="8906" y="14770"/>
                </a:lnTo>
                <a:lnTo>
                  <a:pt x="8979" y="14673"/>
                </a:lnTo>
                <a:lnTo>
                  <a:pt x="9027" y="14551"/>
                </a:lnTo>
                <a:lnTo>
                  <a:pt x="9100" y="14283"/>
                </a:lnTo>
                <a:lnTo>
                  <a:pt x="9149" y="13772"/>
                </a:lnTo>
                <a:lnTo>
                  <a:pt x="9222" y="13286"/>
                </a:lnTo>
                <a:lnTo>
                  <a:pt x="9246" y="13042"/>
                </a:lnTo>
                <a:lnTo>
                  <a:pt x="9246" y="12799"/>
                </a:lnTo>
                <a:lnTo>
                  <a:pt x="9514" y="12799"/>
                </a:lnTo>
                <a:lnTo>
                  <a:pt x="9757" y="12726"/>
                </a:lnTo>
                <a:lnTo>
                  <a:pt x="10001" y="12629"/>
                </a:lnTo>
                <a:lnTo>
                  <a:pt x="10122" y="12556"/>
                </a:lnTo>
                <a:lnTo>
                  <a:pt x="10220" y="12483"/>
                </a:lnTo>
                <a:lnTo>
                  <a:pt x="10341" y="12604"/>
                </a:lnTo>
                <a:lnTo>
                  <a:pt x="10487" y="12726"/>
                </a:lnTo>
                <a:lnTo>
                  <a:pt x="10779" y="12945"/>
                </a:lnTo>
                <a:lnTo>
                  <a:pt x="11290" y="13310"/>
                </a:lnTo>
                <a:lnTo>
                  <a:pt x="11826" y="13675"/>
                </a:lnTo>
                <a:lnTo>
                  <a:pt x="11874" y="13699"/>
                </a:lnTo>
                <a:lnTo>
                  <a:pt x="11947" y="13724"/>
                </a:lnTo>
                <a:lnTo>
                  <a:pt x="11996" y="13699"/>
                </a:lnTo>
                <a:lnTo>
                  <a:pt x="12045" y="13675"/>
                </a:lnTo>
                <a:lnTo>
                  <a:pt x="12142" y="13602"/>
                </a:lnTo>
                <a:lnTo>
                  <a:pt x="12166" y="13480"/>
                </a:lnTo>
                <a:lnTo>
                  <a:pt x="12361" y="13334"/>
                </a:lnTo>
                <a:lnTo>
                  <a:pt x="12531" y="13164"/>
                </a:lnTo>
                <a:lnTo>
                  <a:pt x="12872" y="12799"/>
                </a:lnTo>
                <a:lnTo>
                  <a:pt x="13286" y="12385"/>
                </a:lnTo>
                <a:lnTo>
                  <a:pt x="13480" y="12166"/>
                </a:lnTo>
                <a:lnTo>
                  <a:pt x="13675" y="11947"/>
                </a:lnTo>
                <a:lnTo>
                  <a:pt x="13699" y="11874"/>
                </a:lnTo>
                <a:lnTo>
                  <a:pt x="13699" y="11801"/>
                </a:lnTo>
                <a:lnTo>
                  <a:pt x="13724" y="11704"/>
                </a:lnTo>
                <a:lnTo>
                  <a:pt x="13699" y="11607"/>
                </a:lnTo>
                <a:lnTo>
                  <a:pt x="13553" y="11363"/>
                </a:lnTo>
                <a:lnTo>
                  <a:pt x="13407" y="11120"/>
                </a:lnTo>
                <a:lnTo>
                  <a:pt x="13067" y="10682"/>
                </a:lnTo>
                <a:lnTo>
                  <a:pt x="12945" y="10512"/>
                </a:lnTo>
                <a:lnTo>
                  <a:pt x="12799" y="10341"/>
                </a:lnTo>
                <a:lnTo>
                  <a:pt x="12629" y="10195"/>
                </a:lnTo>
                <a:lnTo>
                  <a:pt x="12458" y="10074"/>
                </a:lnTo>
                <a:lnTo>
                  <a:pt x="12604" y="9855"/>
                </a:lnTo>
                <a:lnTo>
                  <a:pt x="12750" y="9611"/>
                </a:lnTo>
                <a:lnTo>
                  <a:pt x="12823" y="9368"/>
                </a:lnTo>
                <a:lnTo>
                  <a:pt x="12872" y="9125"/>
                </a:lnTo>
                <a:lnTo>
                  <a:pt x="12994" y="9149"/>
                </a:lnTo>
                <a:lnTo>
                  <a:pt x="13091" y="9173"/>
                </a:lnTo>
                <a:lnTo>
                  <a:pt x="13334" y="9173"/>
                </a:lnTo>
                <a:lnTo>
                  <a:pt x="13797" y="9149"/>
                </a:lnTo>
                <a:lnTo>
                  <a:pt x="14283" y="9125"/>
                </a:lnTo>
                <a:lnTo>
                  <a:pt x="14794" y="9076"/>
                </a:lnTo>
                <a:lnTo>
                  <a:pt x="14867" y="9052"/>
                </a:lnTo>
                <a:lnTo>
                  <a:pt x="14916" y="9003"/>
                </a:lnTo>
                <a:lnTo>
                  <a:pt x="14940" y="8954"/>
                </a:lnTo>
                <a:lnTo>
                  <a:pt x="14965" y="8906"/>
                </a:lnTo>
                <a:lnTo>
                  <a:pt x="15038" y="8881"/>
                </a:lnTo>
                <a:lnTo>
                  <a:pt x="15086" y="8833"/>
                </a:lnTo>
                <a:lnTo>
                  <a:pt x="15135" y="8760"/>
                </a:lnTo>
                <a:lnTo>
                  <a:pt x="15135" y="8687"/>
                </a:lnTo>
                <a:lnTo>
                  <a:pt x="15135" y="7689"/>
                </a:lnTo>
                <a:lnTo>
                  <a:pt x="15135" y="7203"/>
                </a:lnTo>
                <a:lnTo>
                  <a:pt x="15086" y="6716"/>
                </a:lnTo>
                <a:lnTo>
                  <a:pt x="15062" y="6643"/>
                </a:lnTo>
                <a:lnTo>
                  <a:pt x="15013" y="6570"/>
                </a:lnTo>
                <a:lnTo>
                  <a:pt x="14940" y="6546"/>
                </a:lnTo>
                <a:lnTo>
                  <a:pt x="14867" y="6521"/>
                </a:lnTo>
                <a:lnTo>
                  <a:pt x="14819" y="6400"/>
                </a:lnTo>
                <a:lnTo>
                  <a:pt x="14746" y="6302"/>
                </a:lnTo>
                <a:lnTo>
                  <a:pt x="14648" y="6229"/>
                </a:lnTo>
                <a:lnTo>
                  <a:pt x="14527" y="6181"/>
                </a:lnTo>
                <a:lnTo>
                  <a:pt x="14259" y="6108"/>
                </a:lnTo>
                <a:lnTo>
                  <a:pt x="14016" y="6083"/>
                </a:lnTo>
                <a:lnTo>
                  <a:pt x="13480" y="6010"/>
                </a:lnTo>
                <a:lnTo>
                  <a:pt x="13213" y="5986"/>
                </a:lnTo>
                <a:lnTo>
                  <a:pt x="12921" y="5986"/>
                </a:lnTo>
                <a:lnTo>
                  <a:pt x="12896" y="5694"/>
                </a:lnTo>
                <a:lnTo>
                  <a:pt x="12848" y="5426"/>
                </a:lnTo>
                <a:lnTo>
                  <a:pt x="12823" y="5256"/>
                </a:lnTo>
                <a:lnTo>
                  <a:pt x="12775" y="5086"/>
                </a:lnTo>
                <a:lnTo>
                  <a:pt x="12702" y="4915"/>
                </a:lnTo>
                <a:lnTo>
                  <a:pt x="12629" y="4769"/>
                </a:lnTo>
                <a:lnTo>
                  <a:pt x="12750" y="4599"/>
                </a:lnTo>
                <a:lnTo>
                  <a:pt x="12848" y="4453"/>
                </a:lnTo>
                <a:lnTo>
                  <a:pt x="13213" y="3918"/>
                </a:lnTo>
                <a:lnTo>
                  <a:pt x="13432" y="3650"/>
                </a:lnTo>
                <a:lnTo>
                  <a:pt x="13651" y="3407"/>
                </a:lnTo>
                <a:lnTo>
                  <a:pt x="13699" y="3309"/>
                </a:lnTo>
                <a:lnTo>
                  <a:pt x="13699" y="3261"/>
                </a:lnTo>
                <a:lnTo>
                  <a:pt x="13699" y="3212"/>
                </a:lnTo>
                <a:lnTo>
                  <a:pt x="13675" y="3139"/>
                </a:lnTo>
                <a:lnTo>
                  <a:pt x="13699" y="3090"/>
                </a:lnTo>
                <a:lnTo>
                  <a:pt x="13675" y="3017"/>
                </a:lnTo>
                <a:lnTo>
                  <a:pt x="13675" y="2944"/>
                </a:lnTo>
                <a:lnTo>
                  <a:pt x="13602" y="2847"/>
                </a:lnTo>
                <a:lnTo>
                  <a:pt x="13407" y="2628"/>
                </a:lnTo>
                <a:lnTo>
                  <a:pt x="13164" y="2360"/>
                </a:lnTo>
                <a:lnTo>
                  <a:pt x="12896" y="2093"/>
                </a:lnTo>
                <a:lnTo>
                  <a:pt x="12702" y="1922"/>
                </a:lnTo>
                <a:lnTo>
                  <a:pt x="12434" y="1728"/>
                </a:lnTo>
                <a:lnTo>
                  <a:pt x="12312" y="1655"/>
                </a:lnTo>
                <a:lnTo>
                  <a:pt x="12166" y="1582"/>
                </a:lnTo>
                <a:lnTo>
                  <a:pt x="12020" y="1557"/>
                </a:lnTo>
                <a:lnTo>
                  <a:pt x="11899" y="1582"/>
                </a:lnTo>
                <a:lnTo>
                  <a:pt x="11850" y="1582"/>
                </a:lnTo>
                <a:lnTo>
                  <a:pt x="11777" y="1606"/>
                </a:lnTo>
                <a:lnTo>
                  <a:pt x="11534" y="1728"/>
                </a:lnTo>
                <a:lnTo>
                  <a:pt x="11290" y="1874"/>
                </a:lnTo>
                <a:lnTo>
                  <a:pt x="10828" y="2190"/>
                </a:lnTo>
                <a:lnTo>
                  <a:pt x="10560" y="2385"/>
                </a:lnTo>
                <a:lnTo>
                  <a:pt x="10414" y="2506"/>
                </a:lnTo>
                <a:lnTo>
                  <a:pt x="10293" y="2628"/>
                </a:lnTo>
                <a:lnTo>
                  <a:pt x="10098" y="2506"/>
                </a:lnTo>
                <a:lnTo>
                  <a:pt x="9879" y="2409"/>
                </a:lnTo>
                <a:lnTo>
                  <a:pt x="9636" y="2336"/>
                </a:lnTo>
                <a:lnTo>
                  <a:pt x="9417" y="2312"/>
                </a:lnTo>
                <a:lnTo>
                  <a:pt x="9392" y="2287"/>
                </a:lnTo>
                <a:lnTo>
                  <a:pt x="9295" y="1995"/>
                </a:lnTo>
                <a:lnTo>
                  <a:pt x="9246" y="1703"/>
                </a:lnTo>
                <a:lnTo>
                  <a:pt x="9246" y="1679"/>
                </a:lnTo>
                <a:lnTo>
                  <a:pt x="9271" y="1630"/>
                </a:lnTo>
                <a:lnTo>
                  <a:pt x="9271" y="1606"/>
                </a:lnTo>
                <a:lnTo>
                  <a:pt x="9198" y="1484"/>
                </a:lnTo>
                <a:lnTo>
                  <a:pt x="9149" y="949"/>
                </a:lnTo>
                <a:lnTo>
                  <a:pt x="9125" y="681"/>
                </a:lnTo>
                <a:lnTo>
                  <a:pt x="9052" y="438"/>
                </a:lnTo>
                <a:lnTo>
                  <a:pt x="9100" y="389"/>
                </a:lnTo>
                <a:lnTo>
                  <a:pt x="9100" y="341"/>
                </a:lnTo>
                <a:lnTo>
                  <a:pt x="9125" y="292"/>
                </a:lnTo>
                <a:lnTo>
                  <a:pt x="9100" y="243"/>
                </a:lnTo>
                <a:lnTo>
                  <a:pt x="9076" y="170"/>
                </a:lnTo>
                <a:lnTo>
                  <a:pt x="9052" y="146"/>
                </a:lnTo>
                <a:lnTo>
                  <a:pt x="9003" y="97"/>
                </a:lnTo>
                <a:lnTo>
                  <a:pt x="8930" y="97"/>
                </a:lnTo>
                <a:lnTo>
                  <a:pt x="8614" y="49"/>
                </a:lnTo>
                <a:lnTo>
                  <a:pt x="8297" y="49"/>
                </a:lnTo>
                <a:lnTo>
                  <a:pt x="7665" y="24"/>
                </a:lnTo>
                <a:lnTo>
                  <a:pt x="7348" y="24"/>
                </a:lnTo>
                <a:lnTo>
                  <a:pt x="7008" y="0"/>
                </a:lnTo>
                <a:close/>
                <a:moveTo>
                  <a:pt x="17471" y="11655"/>
                </a:moveTo>
                <a:lnTo>
                  <a:pt x="17300" y="11704"/>
                </a:lnTo>
                <a:lnTo>
                  <a:pt x="16960" y="11801"/>
                </a:lnTo>
                <a:lnTo>
                  <a:pt x="16692" y="11923"/>
                </a:lnTo>
                <a:lnTo>
                  <a:pt x="16522" y="12045"/>
                </a:lnTo>
                <a:lnTo>
                  <a:pt x="16351" y="12191"/>
                </a:lnTo>
                <a:lnTo>
                  <a:pt x="16205" y="12385"/>
                </a:lnTo>
                <a:lnTo>
                  <a:pt x="16084" y="12556"/>
                </a:lnTo>
                <a:lnTo>
                  <a:pt x="15986" y="12750"/>
                </a:lnTo>
                <a:lnTo>
                  <a:pt x="15913" y="12969"/>
                </a:lnTo>
                <a:lnTo>
                  <a:pt x="15865" y="13188"/>
                </a:lnTo>
                <a:lnTo>
                  <a:pt x="15816" y="13407"/>
                </a:lnTo>
                <a:lnTo>
                  <a:pt x="15816" y="13602"/>
                </a:lnTo>
                <a:lnTo>
                  <a:pt x="15816" y="13797"/>
                </a:lnTo>
                <a:lnTo>
                  <a:pt x="15865" y="13991"/>
                </a:lnTo>
                <a:lnTo>
                  <a:pt x="15913" y="14186"/>
                </a:lnTo>
                <a:lnTo>
                  <a:pt x="16011" y="14381"/>
                </a:lnTo>
                <a:lnTo>
                  <a:pt x="16108" y="14551"/>
                </a:lnTo>
                <a:lnTo>
                  <a:pt x="16230" y="14721"/>
                </a:lnTo>
                <a:lnTo>
                  <a:pt x="16351" y="14892"/>
                </a:lnTo>
                <a:lnTo>
                  <a:pt x="16497" y="15038"/>
                </a:lnTo>
                <a:lnTo>
                  <a:pt x="16668" y="15159"/>
                </a:lnTo>
                <a:lnTo>
                  <a:pt x="16838" y="15257"/>
                </a:lnTo>
                <a:lnTo>
                  <a:pt x="17008" y="15354"/>
                </a:lnTo>
                <a:lnTo>
                  <a:pt x="17203" y="15427"/>
                </a:lnTo>
                <a:lnTo>
                  <a:pt x="17398" y="15476"/>
                </a:lnTo>
                <a:lnTo>
                  <a:pt x="17787" y="15476"/>
                </a:lnTo>
                <a:lnTo>
                  <a:pt x="17957" y="15427"/>
                </a:lnTo>
                <a:lnTo>
                  <a:pt x="18128" y="15403"/>
                </a:lnTo>
                <a:lnTo>
                  <a:pt x="18420" y="15257"/>
                </a:lnTo>
                <a:lnTo>
                  <a:pt x="18712" y="15086"/>
                </a:lnTo>
                <a:lnTo>
                  <a:pt x="18955" y="14867"/>
                </a:lnTo>
                <a:lnTo>
                  <a:pt x="19174" y="14600"/>
                </a:lnTo>
                <a:lnTo>
                  <a:pt x="19369" y="14308"/>
                </a:lnTo>
                <a:lnTo>
                  <a:pt x="19515" y="14016"/>
                </a:lnTo>
                <a:lnTo>
                  <a:pt x="19612" y="13699"/>
                </a:lnTo>
                <a:lnTo>
                  <a:pt x="19636" y="13505"/>
                </a:lnTo>
                <a:lnTo>
                  <a:pt x="19661" y="13286"/>
                </a:lnTo>
                <a:lnTo>
                  <a:pt x="19636" y="13115"/>
                </a:lnTo>
                <a:lnTo>
                  <a:pt x="19588" y="12921"/>
                </a:lnTo>
                <a:lnTo>
                  <a:pt x="19539" y="12775"/>
                </a:lnTo>
                <a:lnTo>
                  <a:pt x="19466" y="12604"/>
                </a:lnTo>
                <a:lnTo>
                  <a:pt x="19344" y="12458"/>
                </a:lnTo>
                <a:lnTo>
                  <a:pt x="19247" y="12337"/>
                </a:lnTo>
                <a:lnTo>
                  <a:pt x="19101" y="12215"/>
                </a:lnTo>
                <a:lnTo>
                  <a:pt x="18979" y="12093"/>
                </a:lnTo>
                <a:lnTo>
                  <a:pt x="18809" y="11996"/>
                </a:lnTo>
                <a:lnTo>
                  <a:pt x="18639" y="11923"/>
                </a:lnTo>
                <a:lnTo>
                  <a:pt x="18468" y="11850"/>
                </a:lnTo>
                <a:lnTo>
                  <a:pt x="18298" y="11801"/>
                </a:lnTo>
                <a:lnTo>
                  <a:pt x="18103" y="11753"/>
                </a:lnTo>
                <a:lnTo>
                  <a:pt x="17933" y="11728"/>
                </a:lnTo>
                <a:lnTo>
                  <a:pt x="17787" y="11680"/>
                </a:lnTo>
                <a:lnTo>
                  <a:pt x="17617" y="11655"/>
                </a:lnTo>
                <a:close/>
                <a:moveTo>
                  <a:pt x="17957" y="9417"/>
                </a:moveTo>
                <a:lnTo>
                  <a:pt x="17860" y="9490"/>
                </a:lnTo>
                <a:lnTo>
                  <a:pt x="17860" y="9514"/>
                </a:lnTo>
                <a:lnTo>
                  <a:pt x="17811" y="9587"/>
                </a:lnTo>
                <a:lnTo>
                  <a:pt x="17836" y="9660"/>
                </a:lnTo>
                <a:lnTo>
                  <a:pt x="17884" y="9709"/>
                </a:lnTo>
                <a:lnTo>
                  <a:pt x="17811" y="9757"/>
                </a:lnTo>
                <a:lnTo>
                  <a:pt x="17763" y="9782"/>
                </a:lnTo>
                <a:lnTo>
                  <a:pt x="17738" y="9830"/>
                </a:lnTo>
                <a:lnTo>
                  <a:pt x="17738" y="9879"/>
                </a:lnTo>
                <a:lnTo>
                  <a:pt x="17738" y="9928"/>
                </a:lnTo>
                <a:lnTo>
                  <a:pt x="17787" y="10001"/>
                </a:lnTo>
                <a:lnTo>
                  <a:pt x="17836" y="10049"/>
                </a:lnTo>
                <a:lnTo>
                  <a:pt x="17884" y="10098"/>
                </a:lnTo>
                <a:lnTo>
                  <a:pt x="17957" y="10122"/>
                </a:lnTo>
                <a:lnTo>
                  <a:pt x="17933" y="10147"/>
                </a:lnTo>
                <a:lnTo>
                  <a:pt x="17884" y="10195"/>
                </a:lnTo>
                <a:lnTo>
                  <a:pt x="17860" y="10244"/>
                </a:lnTo>
                <a:lnTo>
                  <a:pt x="17884" y="10317"/>
                </a:lnTo>
                <a:lnTo>
                  <a:pt x="17933" y="10414"/>
                </a:lnTo>
                <a:lnTo>
                  <a:pt x="18006" y="10487"/>
                </a:lnTo>
                <a:lnTo>
                  <a:pt x="18103" y="10512"/>
                </a:lnTo>
                <a:lnTo>
                  <a:pt x="18176" y="10536"/>
                </a:lnTo>
                <a:lnTo>
                  <a:pt x="18444" y="10585"/>
                </a:lnTo>
                <a:lnTo>
                  <a:pt x="18590" y="10609"/>
                </a:lnTo>
                <a:lnTo>
                  <a:pt x="18639" y="10633"/>
                </a:lnTo>
                <a:lnTo>
                  <a:pt x="18687" y="10609"/>
                </a:lnTo>
                <a:lnTo>
                  <a:pt x="18760" y="10682"/>
                </a:lnTo>
                <a:lnTo>
                  <a:pt x="18858" y="10731"/>
                </a:lnTo>
                <a:lnTo>
                  <a:pt x="18906" y="10731"/>
                </a:lnTo>
                <a:lnTo>
                  <a:pt x="19174" y="10828"/>
                </a:lnTo>
                <a:lnTo>
                  <a:pt x="19296" y="10877"/>
                </a:lnTo>
                <a:lnTo>
                  <a:pt x="19393" y="10950"/>
                </a:lnTo>
                <a:lnTo>
                  <a:pt x="19466" y="10998"/>
                </a:lnTo>
                <a:lnTo>
                  <a:pt x="19539" y="11023"/>
                </a:lnTo>
                <a:lnTo>
                  <a:pt x="19612" y="10998"/>
                </a:lnTo>
                <a:lnTo>
                  <a:pt x="19661" y="10974"/>
                </a:lnTo>
                <a:lnTo>
                  <a:pt x="19709" y="10950"/>
                </a:lnTo>
                <a:lnTo>
                  <a:pt x="19734" y="10901"/>
                </a:lnTo>
                <a:lnTo>
                  <a:pt x="19904" y="10779"/>
                </a:lnTo>
                <a:lnTo>
                  <a:pt x="19977" y="10706"/>
                </a:lnTo>
                <a:lnTo>
                  <a:pt x="20074" y="10658"/>
                </a:lnTo>
                <a:lnTo>
                  <a:pt x="20293" y="10487"/>
                </a:lnTo>
                <a:lnTo>
                  <a:pt x="20537" y="10366"/>
                </a:lnTo>
                <a:lnTo>
                  <a:pt x="20561" y="10341"/>
                </a:lnTo>
                <a:lnTo>
                  <a:pt x="20707" y="10463"/>
                </a:lnTo>
                <a:lnTo>
                  <a:pt x="20877" y="10609"/>
                </a:lnTo>
                <a:lnTo>
                  <a:pt x="21096" y="10828"/>
                </a:lnTo>
                <a:lnTo>
                  <a:pt x="21096" y="10828"/>
                </a:lnTo>
                <a:lnTo>
                  <a:pt x="21023" y="10779"/>
                </a:lnTo>
                <a:lnTo>
                  <a:pt x="20877" y="10682"/>
                </a:lnTo>
                <a:lnTo>
                  <a:pt x="20804" y="10658"/>
                </a:lnTo>
                <a:lnTo>
                  <a:pt x="20707" y="10633"/>
                </a:lnTo>
                <a:lnTo>
                  <a:pt x="20683" y="10633"/>
                </a:lnTo>
                <a:lnTo>
                  <a:pt x="20610" y="10658"/>
                </a:lnTo>
                <a:lnTo>
                  <a:pt x="20561" y="10731"/>
                </a:lnTo>
                <a:lnTo>
                  <a:pt x="20537" y="10779"/>
                </a:lnTo>
                <a:lnTo>
                  <a:pt x="20561" y="10852"/>
                </a:lnTo>
                <a:lnTo>
                  <a:pt x="20610" y="10925"/>
                </a:lnTo>
                <a:lnTo>
                  <a:pt x="20537" y="10974"/>
                </a:lnTo>
                <a:lnTo>
                  <a:pt x="20488" y="11023"/>
                </a:lnTo>
                <a:lnTo>
                  <a:pt x="20488" y="11096"/>
                </a:lnTo>
                <a:lnTo>
                  <a:pt x="20561" y="11266"/>
                </a:lnTo>
                <a:lnTo>
                  <a:pt x="20634" y="11436"/>
                </a:lnTo>
                <a:lnTo>
                  <a:pt x="20756" y="11582"/>
                </a:lnTo>
                <a:lnTo>
                  <a:pt x="20707" y="11534"/>
                </a:lnTo>
                <a:lnTo>
                  <a:pt x="20610" y="11412"/>
                </a:lnTo>
                <a:lnTo>
                  <a:pt x="20561" y="11315"/>
                </a:lnTo>
                <a:lnTo>
                  <a:pt x="20537" y="11266"/>
                </a:lnTo>
                <a:lnTo>
                  <a:pt x="20488" y="11242"/>
                </a:lnTo>
                <a:lnTo>
                  <a:pt x="20439" y="11217"/>
                </a:lnTo>
                <a:lnTo>
                  <a:pt x="20342" y="11217"/>
                </a:lnTo>
                <a:lnTo>
                  <a:pt x="20293" y="11242"/>
                </a:lnTo>
                <a:lnTo>
                  <a:pt x="20269" y="11290"/>
                </a:lnTo>
                <a:lnTo>
                  <a:pt x="20245" y="11339"/>
                </a:lnTo>
                <a:lnTo>
                  <a:pt x="20245" y="11436"/>
                </a:lnTo>
                <a:lnTo>
                  <a:pt x="20245" y="11509"/>
                </a:lnTo>
                <a:lnTo>
                  <a:pt x="20318" y="11680"/>
                </a:lnTo>
                <a:lnTo>
                  <a:pt x="20537" y="12020"/>
                </a:lnTo>
                <a:lnTo>
                  <a:pt x="20585" y="12069"/>
                </a:lnTo>
                <a:lnTo>
                  <a:pt x="20658" y="12093"/>
                </a:lnTo>
                <a:lnTo>
                  <a:pt x="20707" y="12239"/>
                </a:lnTo>
                <a:lnTo>
                  <a:pt x="20731" y="12385"/>
                </a:lnTo>
                <a:lnTo>
                  <a:pt x="20756" y="12556"/>
                </a:lnTo>
                <a:lnTo>
                  <a:pt x="20756" y="12677"/>
                </a:lnTo>
                <a:lnTo>
                  <a:pt x="20780" y="12799"/>
                </a:lnTo>
                <a:lnTo>
                  <a:pt x="20804" y="12872"/>
                </a:lnTo>
                <a:lnTo>
                  <a:pt x="20853" y="12921"/>
                </a:lnTo>
                <a:lnTo>
                  <a:pt x="20926" y="12945"/>
                </a:lnTo>
                <a:lnTo>
                  <a:pt x="21023" y="12945"/>
                </a:lnTo>
                <a:lnTo>
                  <a:pt x="21218" y="12994"/>
                </a:lnTo>
                <a:lnTo>
                  <a:pt x="21413" y="13018"/>
                </a:lnTo>
                <a:lnTo>
                  <a:pt x="21534" y="13042"/>
                </a:lnTo>
                <a:lnTo>
                  <a:pt x="21705" y="13067"/>
                </a:lnTo>
                <a:lnTo>
                  <a:pt x="21899" y="13091"/>
                </a:lnTo>
                <a:lnTo>
                  <a:pt x="21997" y="13115"/>
                </a:lnTo>
                <a:lnTo>
                  <a:pt x="22070" y="13164"/>
                </a:lnTo>
                <a:lnTo>
                  <a:pt x="22070" y="13359"/>
                </a:lnTo>
                <a:lnTo>
                  <a:pt x="22070" y="13578"/>
                </a:lnTo>
                <a:lnTo>
                  <a:pt x="22070" y="13699"/>
                </a:lnTo>
                <a:lnTo>
                  <a:pt x="22045" y="13675"/>
                </a:lnTo>
                <a:lnTo>
                  <a:pt x="21997" y="13626"/>
                </a:lnTo>
                <a:lnTo>
                  <a:pt x="21924" y="13602"/>
                </a:lnTo>
                <a:lnTo>
                  <a:pt x="21851" y="13626"/>
                </a:lnTo>
                <a:lnTo>
                  <a:pt x="21802" y="13675"/>
                </a:lnTo>
                <a:lnTo>
                  <a:pt x="21778" y="13724"/>
                </a:lnTo>
                <a:lnTo>
                  <a:pt x="21729" y="13651"/>
                </a:lnTo>
                <a:lnTo>
                  <a:pt x="21680" y="13602"/>
                </a:lnTo>
                <a:lnTo>
                  <a:pt x="21656" y="13602"/>
                </a:lnTo>
                <a:lnTo>
                  <a:pt x="21607" y="13578"/>
                </a:lnTo>
                <a:lnTo>
                  <a:pt x="21534" y="13602"/>
                </a:lnTo>
                <a:lnTo>
                  <a:pt x="21486" y="13651"/>
                </a:lnTo>
                <a:lnTo>
                  <a:pt x="21437" y="13699"/>
                </a:lnTo>
                <a:lnTo>
                  <a:pt x="21388" y="13894"/>
                </a:lnTo>
                <a:lnTo>
                  <a:pt x="21364" y="13991"/>
                </a:lnTo>
                <a:lnTo>
                  <a:pt x="21315" y="14137"/>
                </a:lnTo>
                <a:lnTo>
                  <a:pt x="21315" y="14089"/>
                </a:lnTo>
                <a:lnTo>
                  <a:pt x="21315" y="13918"/>
                </a:lnTo>
                <a:lnTo>
                  <a:pt x="21291" y="13772"/>
                </a:lnTo>
                <a:lnTo>
                  <a:pt x="21267" y="13724"/>
                </a:lnTo>
                <a:lnTo>
                  <a:pt x="21242" y="13699"/>
                </a:lnTo>
                <a:lnTo>
                  <a:pt x="21194" y="13675"/>
                </a:lnTo>
                <a:lnTo>
                  <a:pt x="21145" y="13651"/>
                </a:lnTo>
                <a:lnTo>
                  <a:pt x="21072" y="13675"/>
                </a:lnTo>
                <a:lnTo>
                  <a:pt x="21023" y="13724"/>
                </a:lnTo>
                <a:lnTo>
                  <a:pt x="20999" y="13772"/>
                </a:lnTo>
                <a:lnTo>
                  <a:pt x="20975" y="13845"/>
                </a:lnTo>
                <a:lnTo>
                  <a:pt x="20926" y="13967"/>
                </a:lnTo>
                <a:lnTo>
                  <a:pt x="20926" y="14016"/>
                </a:lnTo>
                <a:lnTo>
                  <a:pt x="20829" y="14381"/>
                </a:lnTo>
                <a:lnTo>
                  <a:pt x="20829" y="14454"/>
                </a:lnTo>
                <a:lnTo>
                  <a:pt x="20756" y="14600"/>
                </a:lnTo>
                <a:lnTo>
                  <a:pt x="20707" y="14721"/>
                </a:lnTo>
                <a:lnTo>
                  <a:pt x="20610" y="14867"/>
                </a:lnTo>
                <a:lnTo>
                  <a:pt x="20512" y="14989"/>
                </a:lnTo>
                <a:lnTo>
                  <a:pt x="20488" y="15038"/>
                </a:lnTo>
                <a:lnTo>
                  <a:pt x="20439" y="15086"/>
                </a:lnTo>
                <a:lnTo>
                  <a:pt x="20439" y="15135"/>
                </a:lnTo>
                <a:lnTo>
                  <a:pt x="20439" y="15184"/>
                </a:lnTo>
                <a:lnTo>
                  <a:pt x="20439" y="15257"/>
                </a:lnTo>
                <a:lnTo>
                  <a:pt x="20488" y="15305"/>
                </a:lnTo>
                <a:lnTo>
                  <a:pt x="20512" y="15330"/>
                </a:lnTo>
                <a:lnTo>
                  <a:pt x="20585" y="15354"/>
                </a:lnTo>
                <a:lnTo>
                  <a:pt x="20634" y="15378"/>
                </a:lnTo>
                <a:lnTo>
                  <a:pt x="20658" y="15378"/>
                </a:lnTo>
                <a:lnTo>
                  <a:pt x="20804" y="15548"/>
                </a:lnTo>
                <a:lnTo>
                  <a:pt x="20926" y="15694"/>
                </a:lnTo>
                <a:lnTo>
                  <a:pt x="21048" y="15889"/>
                </a:lnTo>
                <a:lnTo>
                  <a:pt x="21194" y="16108"/>
                </a:lnTo>
                <a:lnTo>
                  <a:pt x="21048" y="16254"/>
                </a:lnTo>
                <a:lnTo>
                  <a:pt x="20902" y="16424"/>
                </a:lnTo>
                <a:lnTo>
                  <a:pt x="20829" y="16473"/>
                </a:lnTo>
                <a:lnTo>
                  <a:pt x="20756" y="16424"/>
                </a:lnTo>
                <a:lnTo>
                  <a:pt x="20683" y="16400"/>
                </a:lnTo>
                <a:lnTo>
                  <a:pt x="20585" y="16424"/>
                </a:lnTo>
                <a:lnTo>
                  <a:pt x="20488" y="16473"/>
                </a:lnTo>
                <a:lnTo>
                  <a:pt x="20488" y="16376"/>
                </a:lnTo>
                <a:lnTo>
                  <a:pt x="20464" y="16303"/>
                </a:lnTo>
                <a:lnTo>
                  <a:pt x="20391" y="16230"/>
                </a:lnTo>
                <a:lnTo>
                  <a:pt x="20293" y="16205"/>
                </a:lnTo>
                <a:lnTo>
                  <a:pt x="20220" y="16230"/>
                </a:lnTo>
                <a:lnTo>
                  <a:pt x="20220" y="16157"/>
                </a:lnTo>
                <a:lnTo>
                  <a:pt x="20220" y="16108"/>
                </a:lnTo>
                <a:lnTo>
                  <a:pt x="20196" y="16035"/>
                </a:lnTo>
                <a:lnTo>
                  <a:pt x="20172" y="16011"/>
                </a:lnTo>
                <a:lnTo>
                  <a:pt x="20123" y="15986"/>
                </a:lnTo>
                <a:lnTo>
                  <a:pt x="20074" y="15962"/>
                </a:lnTo>
                <a:lnTo>
                  <a:pt x="20001" y="15986"/>
                </a:lnTo>
                <a:lnTo>
                  <a:pt x="19928" y="16011"/>
                </a:lnTo>
                <a:lnTo>
                  <a:pt x="19831" y="16059"/>
                </a:lnTo>
                <a:lnTo>
                  <a:pt x="19636" y="16181"/>
                </a:lnTo>
                <a:lnTo>
                  <a:pt x="19588" y="16230"/>
                </a:lnTo>
                <a:lnTo>
                  <a:pt x="19466" y="16205"/>
                </a:lnTo>
                <a:lnTo>
                  <a:pt x="19417" y="16205"/>
                </a:lnTo>
                <a:lnTo>
                  <a:pt x="19369" y="16230"/>
                </a:lnTo>
                <a:lnTo>
                  <a:pt x="19271" y="16254"/>
                </a:lnTo>
                <a:lnTo>
                  <a:pt x="19198" y="16303"/>
                </a:lnTo>
                <a:lnTo>
                  <a:pt x="19077" y="16376"/>
                </a:lnTo>
                <a:lnTo>
                  <a:pt x="18979" y="16400"/>
                </a:lnTo>
                <a:lnTo>
                  <a:pt x="18882" y="16424"/>
                </a:lnTo>
                <a:lnTo>
                  <a:pt x="18785" y="16473"/>
                </a:lnTo>
                <a:lnTo>
                  <a:pt x="18687" y="16497"/>
                </a:lnTo>
                <a:lnTo>
                  <a:pt x="18614" y="16546"/>
                </a:lnTo>
                <a:lnTo>
                  <a:pt x="18517" y="16595"/>
                </a:lnTo>
                <a:lnTo>
                  <a:pt x="18444" y="16619"/>
                </a:lnTo>
                <a:lnTo>
                  <a:pt x="18371" y="16668"/>
                </a:lnTo>
                <a:lnTo>
                  <a:pt x="18274" y="16692"/>
                </a:lnTo>
                <a:lnTo>
                  <a:pt x="18176" y="16716"/>
                </a:lnTo>
                <a:lnTo>
                  <a:pt x="18079" y="16765"/>
                </a:lnTo>
                <a:lnTo>
                  <a:pt x="18055" y="16814"/>
                </a:lnTo>
                <a:lnTo>
                  <a:pt x="18030" y="16838"/>
                </a:lnTo>
                <a:lnTo>
                  <a:pt x="18030" y="16911"/>
                </a:lnTo>
                <a:lnTo>
                  <a:pt x="18055" y="16960"/>
                </a:lnTo>
                <a:lnTo>
                  <a:pt x="18079" y="17008"/>
                </a:lnTo>
                <a:lnTo>
                  <a:pt x="18152" y="17057"/>
                </a:lnTo>
                <a:lnTo>
                  <a:pt x="18103" y="17106"/>
                </a:lnTo>
                <a:lnTo>
                  <a:pt x="18079" y="17154"/>
                </a:lnTo>
                <a:lnTo>
                  <a:pt x="18055" y="17203"/>
                </a:lnTo>
                <a:lnTo>
                  <a:pt x="18079" y="17252"/>
                </a:lnTo>
                <a:lnTo>
                  <a:pt x="18103" y="17300"/>
                </a:lnTo>
                <a:lnTo>
                  <a:pt x="18152" y="17349"/>
                </a:lnTo>
                <a:lnTo>
                  <a:pt x="18225" y="17373"/>
                </a:lnTo>
                <a:lnTo>
                  <a:pt x="18201" y="17373"/>
                </a:lnTo>
                <a:lnTo>
                  <a:pt x="18103" y="17398"/>
                </a:lnTo>
                <a:lnTo>
                  <a:pt x="18055" y="17446"/>
                </a:lnTo>
                <a:lnTo>
                  <a:pt x="18006" y="17519"/>
                </a:lnTo>
                <a:lnTo>
                  <a:pt x="18030" y="17592"/>
                </a:lnTo>
                <a:lnTo>
                  <a:pt x="18055" y="17641"/>
                </a:lnTo>
                <a:lnTo>
                  <a:pt x="18128" y="17690"/>
                </a:lnTo>
                <a:lnTo>
                  <a:pt x="18225" y="17714"/>
                </a:lnTo>
                <a:lnTo>
                  <a:pt x="17909" y="17738"/>
                </a:lnTo>
                <a:lnTo>
                  <a:pt x="17519" y="17738"/>
                </a:lnTo>
                <a:lnTo>
                  <a:pt x="17495" y="17568"/>
                </a:lnTo>
                <a:lnTo>
                  <a:pt x="17471" y="17398"/>
                </a:lnTo>
                <a:lnTo>
                  <a:pt x="17446" y="17300"/>
                </a:lnTo>
                <a:lnTo>
                  <a:pt x="17446" y="17203"/>
                </a:lnTo>
                <a:lnTo>
                  <a:pt x="17422" y="16984"/>
                </a:lnTo>
                <a:lnTo>
                  <a:pt x="17373" y="16765"/>
                </a:lnTo>
                <a:lnTo>
                  <a:pt x="17325" y="16668"/>
                </a:lnTo>
                <a:lnTo>
                  <a:pt x="17276" y="16595"/>
                </a:lnTo>
                <a:lnTo>
                  <a:pt x="17203" y="16522"/>
                </a:lnTo>
                <a:lnTo>
                  <a:pt x="17106" y="16473"/>
                </a:lnTo>
                <a:lnTo>
                  <a:pt x="17057" y="16449"/>
                </a:lnTo>
                <a:lnTo>
                  <a:pt x="17008" y="16449"/>
                </a:lnTo>
                <a:lnTo>
                  <a:pt x="16862" y="16424"/>
                </a:lnTo>
                <a:lnTo>
                  <a:pt x="16789" y="16400"/>
                </a:lnTo>
                <a:lnTo>
                  <a:pt x="16643" y="16327"/>
                </a:lnTo>
                <a:lnTo>
                  <a:pt x="16449" y="16254"/>
                </a:lnTo>
                <a:lnTo>
                  <a:pt x="16376" y="16181"/>
                </a:lnTo>
                <a:lnTo>
                  <a:pt x="16278" y="16157"/>
                </a:lnTo>
                <a:lnTo>
                  <a:pt x="16181" y="16181"/>
                </a:lnTo>
                <a:lnTo>
                  <a:pt x="16157" y="16181"/>
                </a:lnTo>
                <a:lnTo>
                  <a:pt x="16035" y="16132"/>
                </a:lnTo>
                <a:lnTo>
                  <a:pt x="16011" y="16108"/>
                </a:lnTo>
                <a:lnTo>
                  <a:pt x="15913" y="16059"/>
                </a:lnTo>
                <a:lnTo>
                  <a:pt x="15792" y="16035"/>
                </a:lnTo>
                <a:lnTo>
                  <a:pt x="15694" y="16059"/>
                </a:lnTo>
                <a:lnTo>
                  <a:pt x="15646" y="16132"/>
                </a:lnTo>
                <a:lnTo>
                  <a:pt x="15621" y="16205"/>
                </a:lnTo>
                <a:lnTo>
                  <a:pt x="15646" y="16303"/>
                </a:lnTo>
                <a:lnTo>
                  <a:pt x="15646" y="16303"/>
                </a:lnTo>
                <a:lnTo>
                  <a:pt x="15597" y="16278"/>
                </a:lnTo>
                <a:lnTo>
                  <a:pt x="15500" y="16205"/>
                </a:lnTo>
                <a:lnTo>
                  <a:pt x="15402" y="16157"/>
                </a:lnTo>
                <a:lnTo>
                  <a:pt x="15354" y="16157"/>
                </a:lnTo>
                <a:lnTo>
                  <a:pt x="15305" y="16181"/>
                </a:lnTo>
                <a:lnTo>
                  <a:pt x="15256" y="16205"/>
                </a:lnTo>
                <a:lnTo>
                  <a:pt x="15232" y="16230"/>
                </a:lnTo>
                <a:lnTo>
                  <a:pt x="15208" y="16278"/>
                </a:lnTo>
                <a:lnTo>
                  <a:pt x="15232" y="16400"/>
                </a:lnTo>
                <a:lnTo>
                  <a:pt x="15281" y="16497"/>
                </a:lnTo>
                <a:lnTo>
                  <a:pt x="15232" y="16497"/>
                </a:lnTo>
                <a:lnTo>
                  <a:pt x="15183" y="16473"/>
                </a:lnTo>
                <a:lnTo>
                  <a:pt x="15135" y="16449"/>
                </a:lnTo>
                <a:lnTo>
                  <a:pt x="15062" y="16473"/>
                </a:lnTo>
                <a:lnTo>
                  <a:pt x="15038" y="16546"/>
                </a:lnTo>
                <a:lnTo>
                  <a:pt x="15013" y="16570"/>
                </a:lnTo>
                <a:lnTo>
                  <a:pt x="15013" y="16643"/>
                </a:lnTo>
                <a:lnTo>
                  <a:pt x="14916" y="16570"/>
                </a:lnTo>
                <a:lnTo>
                  <a:pt x="14770" y="16424"/>
                </a:lnTo>
                <a:lnTo>
                  <a:pt x="14624" y="16254"/>
                </a:lnTo>
                <a:lnTo>
                  <a:pt x="14721" y="16132"/>
                </a:lnTo>
                <a:lnTo>
                  <a:pt x="14794" y="15986"/>
                </a:lnTo>
                <a:lnTo>
                  <a:pt x="14892" y="15865"/>
                </a:lnTo>
                <a:lnTo>
                  <a:pt x="15062" y="15621"/>
                </a:lnTo>
                <a:lnTo>
                  <a:pt x="15305" y="15305"/>
                </a:lnTo>
                <a:lnTo>
                  <a:pt x="15378" y="15232"/>
                </a:lnTo>
                <a:lnTo>
                  <a:pt x="15402" y="15159"/>
                </a:lnTo>
                <a:lnTo>
                  <a:pt x="15402" y="15062"/>
                </a:lnTo>
                <a:lnTo>
                  <a:pt x="15329" y="14965"/>
                </a:lnTo>
                <a:lnTo>
                  <a:pt x="15183" y="14819"/>
                </a:lnTo>
                <a:lnTo>
                  <a:pt x="15086" y="14673"/>
                </a:lnTo>
                <a:lnTo>
                  <a:pt x="15038" y="14624"/>
                </a:lnTo>
                <a:lnTo>
                  <a:pt x="15013" y="14575"/>
                </a:lnTo>
                <a:lnTo>
                  <a:pt x="15013" y="14551"/>
                </a:lnTo>
                <a:lnTo>
                  <a:pt x="14989" y="14454"/>
                </a:lnTo>
                <a:lnTo>
                  <a:pt x="14940" y="14405"/>
                </a:lnTo>
                <a:lnTo>
                  <a:pt x="14892" y="14356"/>
                </a:lnTo>
                <a:lnTo>
                  <a:pt x="14794" y="14332"/>
                </a:lnTo>
                <a:lnTo>
                  <a:pt x="14478" y="14308"/>
                </a:lnTo>
                <a:lnTo>
                  <a:pt x="14113" y="14283"/>
                </a:lnTo>
                <a:lnTo>
                  <a:pt x="13748" y="14210"/>
                </a:lnTo>
                <a:lnTo>
                  <a:pt x="13724" y="14089"/>
                </a:lnTo>
                <a:lnTo>
                  <a:pt x="13724" y="14016"/>
                </a:lnTo>
                <a:lnTo>
                  <a:pt x="13699" y="13821"/>
                </a:lnTo>
                <a:lnTo>
                  <a:pt x="13724" y="13602"/>
                </a:lnTo>
                <a:lnTo>
                  <a:pt x="13724" y="13456"/>
                </a:lnTo>
                <a:lnTo>
                  <a:pt x="13748" y="13505"/>
                </a:lnTo>
                <a:lnTo>
                  <a:pt x="13821" y="13529"/>
                </a:lnTo>
                <a:lnTo>
                  <a:pt x="13894" y="13553"/>
                </a:lnTo>
                <a:lnTo>
                  <a:pt x="13943" y="13553"/>
                </a:lnTo>
                <a:lnTo>
                  <a:pt x="13991" y="13529"/>
                </a:lnTo>
                <a:lnTo>
                  <a:pt x="14016" y="13505"/>
                </a:lnTo>
                <a:lnTo>
                  <a:pt x="14089" y="13432"/>
                </a:lnTo>
                <a:lnTo>
                  <a:pt x="14137" y="13480"/>
                </a:lnTo>
                <a:lnTo>
                  <a:pt x="14186" y="13505"/>
                </a:lnTo>
                <a:lnTo>
                  <a:pt x="14235" y="13529"/>
                </a:lnTo>
                <a:lnTo>
                  <a:pt x="14308" y="13505"/>
                </a:lnTo>
                <a:lnTo>
                  <a:pt x="14381" y="13480"/>
                </a:lnTo>
                <a:lnTo>
                  <a:pt x="14429" y="13407"/>
                </a:lnTo>
                <a:lnTo>
                  <a:pt x="14502" y="13456"/>
                </a:lnTo>
                <a:lnTo>
                  <a:pt x="14575" y="13480"/>
                </a:lnTo>
                <a:lnTo>
                  <a:pt x="14624" y="13480"/>
                </a:lnTo>
                <a:lnTo>
                  <a:pt x="14673" y="13456"/>
                </a:lnTo>
                <a:lnTo>
                  <a:pt x="14721" y="13432"/>
                </a:lnTo>
                <a:lnTo>
                  <a:pt x="14746" y="13383"/>
                </a:lnTo>
                <a:lnTo>
                  <a:pt x="14770" y="13261"/>
                </a:lnTo>
                <a:lnTo>
                  <a:pt x="14794" y="13164"/>
                </a:lnTo>
                <a:lnTo>
                  <a:pt x="14819" y="13115"/>
                </a:lnTo>
                <a:lnTo>
                  <a:pt x="14819" y="13042"/>
                </a:lnTo>
                <a:lnTo>
                  <a:pt x="14843" y="12969"/>
                </a:lnTo>
                <a:lnTo>
                  <a:pt x="14916" y="12945"/>
                </a:lnTo>
                <a:lnTo>
                  <a:pt x="14965" y="12921"/>
                </a:lnTo>
                <a:lnTo>
                  <a:pt x="14989" y="12872"/>
                </a:lnTo>
                <a:lnTo>
                  <a:pt x="15013" y="12799"/>
                </a:lnTo>
                <a:lnTo>
                  <a:pt x="15038" y="12750"/>
                </a:lnTo>
                <a:lnTo>
                  <a:pt x="15038" y="12702"/>
                </a:lnTo>
                <a:lnTo>
                  <a:pt x="15062" y="12580"/>
                </a:lnTo>
                <a:lnTo>
                  <a:pt x="15086" y="12458"/>
                </a:lnTo>
                <a:lnTo>
                  <a:pt x="15159" y="12239"/>
                </a:lnTo>
                <a:lnTo>
                  <a:pt x="15232" y="12093"/>
                </a:lnTo>
                <a:lnTo>
                  <a:pt x="15281" y="12020"/>
                </a:lnTo>
                <a:lnTo>
                  <a:pt x="15329" y="11923"/>
                </a:lnTo>
                <a:lnTo>
                  <a:pt x="15305" y="11826"/>
                </a:lnTo>
                <a:lnTo>
                  <a:pt x="15256" y="11728"/>
                </a:lnTo>
                <a:lnTo>
                  <a:pt x="15062" y="11534"/>
                </a:lnTo>
                <a:lnTo>
                  <a:pt x="14867" y="11315"/>
                </a:lnTo>
                <a:lnTo>
                  <a:pt x="14575" y="10974"/>
                </a:lnTo>
                <a:lnTo>
                  <a:pt x="14697" y="10828"/>
                </a:lnTo>
                <a:lnTo>
                  <a:pt x="14819" y="10682"/>
                </a:lnTo>
                <a:lnTo>
                  <a:pt x="14867" y="10633"/>
                </a:lnTo>
                <a:lnTo>
                  <a:pt x="14892" y="10706"/>
                </a:lnTo>
                <a:lnTo>
                  <a:pt x="14940" y="10731"/>
                </a:lnTo>
                <a:lnTo>
                  <a:pt x="14989" y="10779"/>
                </a:lnTo>
                <a:lnTo>
                  <a:pt x="15111" y="10779"/>
                </a:lnTo>
                <a:lnTo>
                  <a:pt x="15111" y="10828"/>
                </a:lnTo>
                <a:lnTo>
                  <a:pt x="15159" y="10877"/>
                </a:lnTo>
                <a:lnTo>
                  <a:pt x="15232" y="10925"/>
                </a:lnTo>
                <a:lnTo>
                  <a:pt x="15232" y="11023"/>
                </a:lnTo>
                <a:lnTo>
                  <a:pt x="15256" y="11120"/>
                </a:lnTo>
                <a:lnTo>
                  <a:pt x="15329" y="11193"/>
                </a:lnTo>
                <a:lnTo>
                  <a:pt x="15427" y="11217"/>
                </a:lnTo>
                <a:lnTo>
                  <a:pt x="15524" y="11193"/>
                </a:lnTo>
                <a:lnTo>
                  <a:pt x="15573" y="11120"/>
                </a:lnTo>
                <a:lnTo>
                  <a:pt x="15646" y="11023"/>
                </a:lnTo>
                <a:lnTo>
                  <a:pt x="15621" y="11096"/>
                </a:lnTo>
                <a:lnTo>
                  <a:pt x="15597" y="11169"/>
                </a:lnTo>
                <a:lnTo>
                  <a:pt x="15621" y="11217"/>
                </a:lnTo>
                <a:lnTo>
                  <a:pt x="15646" y="11290"/>
                </a:lnTo>
                <a:lnTo>
                  <a:pt x="15694" y="11315"/>
                </a:lnTo>
                <a:lnTo>
                  <a:pt x="15816" y="11315"/>
                </a:lnTo>
                <a:lnTo>
                  <a:pt x="15889" y="11266"/>
                </a:lnTo>
                <a:lnTo>
                  <a:pt x="15938" y="11217"/>
                </a:lnTo>
                <a:lnTo>
                  <a:pt x="15962" y="11217"/>
                </a:lnTo>
                <a:lnTo>
                  <a:pt x="16108" y="11071"/>
                </a:lnTo>
                <a:lnTo>
                  <a:pt x="16181" y="11047"/>
                </a:lnTo>
                <a:lnTo>
                  <a:pt x="16254" y="10998"/>
                </a:lnTo>
                <a:lnTo>
                  <a:pt x="16327" y="10998"/>
                </a:lnTo>
                <a:lnTo>
                  <a:pt x="16424" y="10974"/>
                </a:lnTo>
                <a:lnTo>
                  <a:pt x="16497" y="10925"/>
                </a:lnTo>
                <a:lnTo>
                  <a:pt x="16765" y="10828"/>
                </a:lnTo>
                <a:lnTo>
                  <a:pt x="17057" y="10731"/>
                </a:lnTo>
                <a:lnTo>
                  <a:pt x="17154" y="10682"/>
                </a:lnTo>
                <a:lnTo>
                  <a:pt x="17203" y="10609"/>
                </a:lnTo>
                <a:lnTo>
                  <a:pt x="17227" y="10585"/>
                </a:lnTo>
                <a:lnTo>
                  <a:pt x="17252" y="10463"/>
                </a:lnTo>
                <a:lnTo>
                  <a:pt x="17300" y="10317"/>
                </a:lnTo>
                <a:lnTo>
                  <a:pt x="17300" y="10049"/>
                </a:lnTo>
                <a:lnTo>
                  <a:pt x="17325" y="9855"/>
                </a:lnTo>
                <a:lnTo>
                  <a:pt x="17349" y="9709"/>
                </a:lnTo>
                <a:lnTo>
                  <a:pt x="17373" y="9563"/>
                </a:lnTo>
                <a:lnTo>
                  <a:pt x="17398" y="9417"/>
                </a:lnTo>
                <a:close/>
                <a:moveTo>
                  <a:pt x="17568" y="8954"/>
                </a:moveTo>
                <a:lnTo>
                  <a:pt x="17325" y="8979"/>
                </a:lnTo>
                <a:lnTo>
                  <a:pt x="17130" y="9027"/>
                </a:lnTo>
                <a:lnTo>
                  <a:pt x="17057" y="9076"/>
                </a:lnTo>
                <a:lnTo>
                  <a:pt x="17008" y="9173"/>
                </a:lnTo>
                <a:lnTo>
                  <a:pt x="16960" y="9271"/>
                </a:lnTo>
                <a:lnTo>
                  <a:pt x="16911" y="9392"/>
                </a:lnTo>
                <a:lnTo>
                  <a:pt x="16887" y="9660"/>
                </a:lnTo>
                <a:lnTo>
                  <a:pt x="16862" y="9782"/>
                </a:lnTo>
                <a:lnTo>
                  <a:pt x="16838" y="9928"/>
                </a:lnTo>
                <a:lnTo>
                  <a:pt x="16814" y="10147"/>
                </a:lnTo>
                <a:lnTo>
                  <a:pt x="16789" y="10341"/>
                </a:lnTo>
                <a:lnTo>
                  <a:pt x="16570" y="10439"/>
                </a:lnTo>
                <a:lnTo>
                  <a:pt x="16351" y="10536"/>
                </a:lnTo>
                <a:lnTo>
                  <a:pt x="16157" y="10414"/>
                </a:lnTo>
                <a:lnTo>
                  <a:pt x="15889" y="10220"/>
                </a:lnTo>
                <a:lnTo>
                  <a:pt x="15792" y="10147"/>
                </a:lnTo>
                <a:lnTo>
                  <a:pt x="15573" y="10001"/>
                </a:lnTo>
                <a:lnTo>
                  <a:pt x="15451" y="9928"/>
                </a:lnTo>
                <a:lnTo>
                  <a:pt x="15305" y="9903"/>
                </a:lnTo>
                <a:lnTo>
                  <a:pt x="15208" y="9879"/>
                </a:lnTo>
                <a:lnTo>
                  <a:pt x="15135" y="9903"/>
                </a:lnTo>
                <a:lnTo>
                  <a:pt x="14989" y="9976"/>
                </a:lnTo>
                <a:lnTo>
                  <a:pt x="14843" y="10074"/>
                </a:lnTo>
                <a:lnTo>
                  <a:pt x="14624" y="10293"/>
                </a:lnTo>
                <a:lnTo>
                  <a:pt x="14502" y="10414"/>
                </a:lnTo>
                <a:lnTo>
                  <a:pt x="14332" y="10609"/>
                </a:lnTo>
                <a:lnTo>
                  <a:pt x="14162" y="10779"/>
                </a:lnTo>
                <a:lnTo>
                  <a:pt x="14113" y="10828"/>
                </a:lnTo>
                <a:lnTo>
                  <a:pt x="14089" y="10877"/>
                </a:lnTo>
                <a:lnTo>
                  <a:pt x="14064" y="10950"/>
                </a:lnTo>
                <a:lnTo>
                  <a:pt x="14089" y="11023"/>
                </a:lnTo>
                <a:lnTo>
                  <a:pt x="14137" y="11120"/>
                </a:lnTo>
                <a:lnTo>
                  <a:pt x="14186" y="11217"/>
                </a:lnTo>
                <a:lnTo>
                  <a:pt x="14332" y="11412"/>
                </a:lnTo>
                <a:lnTo>
                  <a:pt x="14454" y="11534"/>
                </a:lnTo>
                <a:lnTo>
                  <a:pt x="14478" y="11607"/>
                </a:lnTo>
                <a:lnTo>
                  <a:pt x="14648" y="11801"/>
                </a:lnTo>
                <a:lnTo>
                  <a:pt x="14819" y="11996"/>
                </a:lnTo>
                <a:lnTo>
                  <a:pt x="14721" y="12166"/>
                </a:lnTo>
                <a:lnTo>
                  <a:pt x="14721" y="12191"/>
                </a:lnTo>
                <a:lnTo>
                  <a:pt x="14648" y="12361"/>
                </a:lnTo>
                <a:lnTo>
                  <a:pt x="14600" y="12531"/>
                </a:lnTo>
                <a:lnTo>
                  <a:pt x="14381" y="12556"/>
                </a:lnTo>
                <a:lnTo>
                  <a:pt x="14162" y="12580"/>
                </a:lnTo>
                <a:lnTo>
                  <a:pt x="14040" y="12604"/>
                </a:lnTo>
                <a:lnTo>
                  <a:pt x="13991" y="12604"/>
                </a:lnTo>
                <a:lnTo>
                  <a:pt x="13845" y="12653"/>
                </a:lnTo>
                <a:lnTo>
                  <a:pt x="13675" y="12677"/>
                </a:lnTo>
                <a:lnTo>
                  <a:pt x="13553" y="12750"/>
                </a:lnTo>
                <a:lnTo>
                  <a:pt x="13456" y="12823"/>
                </a:lnTo>
                <a:lnTo>
                  <a:pt x="13407" y="12872"/>
                </a:lnTo>
                <a:lnTo>
                  <a:pt x="13334" y="12945"/>
                </a:lnTo>
                <a:lnTo>
                  <a:pt x="13310" y="13018"/>
                </a:lnTo>
                <a:lnTo>
                  <a:pt x="13286" y="13164"/>
                </a:lnTo>
                <a:lnTo>
                  <a:pt x="13286" y="13213"/>
                </a:lnTo>
                <a:lnTo>
                  <a:pt x="13237" y="13699"/>
                </a:lnTo>
                <a:lnTo>
                  <a:pt x="13237" y="13748"/>
                </a:lnTo>
                <a:lnTo>
                  <a:pt x="13237" y="13918"/>
                </a:lnTo>
                <a:lnTo>
                  <a:pt x="13237" y="14113"/>
                </a:lnTo>
                <a:lnTo>
                  <a:pt x="13286" y="14283"/>
                </a:lnTo>
                <a:lnTo>
                  <a:pt x="13310" y="14356"/>
                </a:lnTo>
                <a:lnTo>
                  <a:pt x="13383" y="14405"/>
                </a:lnTo>
                <a:lnTo>
                  <a:pt x="13407" y="14502"/>
                </a:lnTo>
                <a:lnTo>
                  <a:pt x="13480" y="14551"/>
                </a:lnTo>
                <a:lnTo>
                  <a:pt x="13724" y="14648"/>
                </a:lnTo>
                <a:lnTo>
                  <a:pt x="13991" y="14697"/>
                </a:lnTo>
                <a:lnTo>
                  <a:pt x="14259" y="14746"/>
                </a:lnTo>
                <a:lnTo>
                  <a:pt x="14527" y="14770"/>
                </a:lnTo>
                <a:lnTo>
                  <a:pt x="14673" y="14770"/>
                </a:lnTo>
                <a:lnTo>
                  <a:pt x="14697" y="14867"/>
                </a:lnTo>
                <a:lnTo>
                  <a:pt x="14721" y="14916"/>
                </a:lnTo>
                <a:lnTo>
                  <a:pt x="14819" y="15038"/>
                </a:lnTo>
                <a:lnTo>
                  <a:pt x="14916" y="15184"/>
                </a:lnTo>
                <a:lnTo>
                  <a:pt x="14746" y="15330"/>
                </a:lnTo>
                <a:lnTo>
                  <a:pt x="14624" y="15500"/>
                </a:lnTo>
                <a:lnTo>
                  <a:pt x="14575" y="15573"/>
                </a:lnTo>
                <a:lnTo>
                  <a:pt x="14381" y="15816"/>
                </a:lnTo>
                <a:lnTo>
                  <a:pt x="14332" y="15865"/>
                </a:lnTo>
                <a:lnTo>
                  <a:pt x="14235" y="15986"/>
                </a:lnTo>
                <a:lnTo>
                  <a:pt x="14210" y="16059"/>
                </a:lnTo>
                <a:lnTo>
                  <a:pt x="14186" y="16108"/>
                </a:lnTo>
                <a:lnTo>
                  <a:pt x="14210" y="16230"/>
                </a:lnTo>
                <a:lnTo>
                  <a:pt x="14210" y="16303"/>
                </a:lnTo>
                <a:lnTo>
                  <a:pt x="14235" y="16376"/>
                </a:lnTo>
                <a:lnTo>
                  <a:pt x="14283" y="16522"/>
                </a:lnTo>
                <a:lnTo>
                  <a:pt x="14381" y="16643"/>
                </a:lnTo>
                <a:lnTo>
                  <a:pt x="14478" y="16765"/>
                </a:lnTo>
                <a:lnTo>
                  <a:pt x="14527" y="16789"/>
                </a:lnTo>
                <a:lnTo>
                  <a:pt x="14794" y="17081"/>
                </a:lnTo>
                <a:lnTo>
                  <a:pt x="15111" y="17349"/>
                </a:lnTo>
                <a:lnTo>
                  <a:pt x="15183" y="17373"/>
                </a:lnTo>
                <a:lnTo>
                  <a:pt x="15232" y="17398"/>
                </a:lnTo>
                <a:lnTo>
                  <a:pt x="15305" y="17373"/>
                </a:lnTo>
                <a:lnTo>
                  <a:pt x="15354" y="17373"/>
                </a:lnTo>
                <a:lnTo>
                  <a:pt x="15475" y="17349"/>
                </a:lnTo>
                <a:lnTo>
                  <a:pt x="15621" y="17300"/>
                </a:lnTo>
                <a:lnTo>
                  <a:pt x="15840" y="17154"/>
                </a:lnTo>
                <a:lnTo>
                  <a:pt x="15865" y="17130"/>
                </a:lnTo>
                <a:lnTo>
                  <a:pt x="16132" y="16911"/>
                </a:lnTo>
                <a:lnTo>
                  <a:pt x="16376" y="16668"/>
                </a:lnTo>
                <a:lnTo>
                  <a:pt x="16546" y="16741"/>
                </a:lnTo>
                <a:lnTo>
                  <a:pt x="16570" y="16765"/>
                </a:lnTo>
                <a:lnTo>
                  <a:pt x="16619" y="16789"/>
                </a:lnTo>
                <a:lnTo>
                  <a:pt x="16765" y="16862"/>
                </a:lnTo>
                <a:lnTo>
                  <a:pt x="16935" y="16887"/>
                </a:lnTo>
                <a:lnTo>
                  <a:pt x="16935" y="16960"/>
                </a:lnTo>
                <a:lnTo>
                  <a:pt x="16960" y="17033"/>
                </a:lnTo>
                <a:lnTo>
                  <a:pt x="17008" y="17276"/>
                </a:lnTo>
                <a:lnTo>
                  <a:pt x="17033" y="17495"/>
                </a:lnTo>
                <a:lnTo>
                  <a:pt x="17033" y="17617"/>
                </a:lnTo>
                <a:lnTo>
                  <a:pt x="17033" y="17738"/>
                </a:lnTo>
                <a:lnTo>
                  <a:pt x="17033" y="17860"/>
                </a:lnTo>
                <a:lnTo>
                  <a:pt x="17081" y="17982"/>
                </a:lnTo>
                <a:lnTo>
                  <a:pt x="17179" y="18079"/>
                </a:lnTo>
                <a:lnTo>
                  <a:pt x="17203" y="18103"/>
                </a:lnTo>
                <a:lnTo>
                  <a:pt x="17276" y="18152"/>
                </a:lnTo>
                <a:lnTo>
                  <a:pt x="17398" y="18201"/>
                </a:lnTo>
                <a:lnTo>
                  <a:pt x="17592" y="18225"/>
                </a:lnTo>
                <a:lnTo>
                  <a:pt x="17714" y="18201"/>
                </a:lnTo>
                <a:lnTo>
                  <a:pt x="18152" y="18201"/>
                </a:lnTo>
                <a:lnTo>
                  <a:pt x="18541" y="18176"/>
                </a:lnTo>
                <a:lnTo>
                  <a:pt x="18614" y="18176"/>
                </a:lnTo>
                <a:lnTo>
                  <a:pt x="18687" y="18128"/>
                </a:lnTo>
                <a:lnTo>
                  <a:pt x="18736" y="18055"/>
                </a:lnTo>
                <a:lnTo>
                  <a:pt x="18760" y="17982"/>
                </a:lnTo>
                <a:lnTo>
                  <a:pt x="18833" y="17860"/>
                </a:lnTo>
                <a:lnTo>
                  <a:pt x="18882" y="17738"/>
                </a:lnTo>
                <a:lnTo>
                  <a:pt x="18931" y="17471"/>
                </a:lnTo>
                <a:lnTo>
                  <a:pt x="18931" y="17349"/>
                </a:lnTo>
                <a:lnTo>
                  <a:pt x="18931" y="17325"/>
                </a:lnTo>
                <a:lnTo>
                  <a:pt x="18979" y="17081"/>
                </a:lnTo>
                <a:lnTo>
                  <a:pt x="19004" y="16838"/>
                </a:lnTo>
                <a:lnTo>
                  <a:pt x="19125" y="16814"/>
                </a:lnTo>
                <a:lnTo>
                  <a:pt x="19223" y="16789"/>
                </a:lnTo>
                <a:lnTo>
                  <a:pt x="19369" y="16741"/>
                </a:lnTo>
                <a:lnTo>
                  <a:pt x="19466" y="16692"/>
                </a:lnTo>
                <a:lnTo>
                  <a:pt x="19661" y="16838"/>
                </a:lnTo>
                <a:lnTo>
                  <a:pt x="19758" y="16911"/>
                </a:lnTo>
                <a:lnTo>
                  <a:pt x="20074" y="17130"/>
                </a:lnTo>
                <a:lnTo>
                  <a:pt x="20391" y="17349"/>
                </a:lnTo>
                <a:lnTo>
                  <a:pt x="20464" y="17398"/>
                </a:lnTo>
                <a:lnTo>
                  <a:pt x="20512" y="17398"/>
                </a:lnTo>
                <a:lnTo>
                  <a:pt x="20585" y="17373"/>
                </a:lnTo>
                <a:lnTo>
                  <a:pt x="20658" y="17349"/>
                </a:lnTo>
                <a:lnTo>
                  <a:pt x="20707" y="17276"/>
                </a:lnTo>
                <a:lnTo>
                  <a:pt x="20756" y="17203"/>
                </a:lnTo>
                <a:lnTo>
                  <a:pt x="20999" y="16984"/>
                </a:lnTo>
                <a:lnTo>
                  <a:pt x="21145" y="16814"/>
                </a:lnTo>
                <a:lnTo>
                  <a:pt x="21413" y="16570"/>
                </a:lnTo>
                <a:lnTo>
                  <a:pt x="21632" y="16278"/>
                </a:lnTo>
                <a:lnTo>
                  <a:pt x="21680" y="16230"/>
                </a:lnTo>
                <a:lnTo>
                  <a:pt x="21680" y="16157"/>
                </a:lnTo>
                <a:lnTo>
                  <a:pt x="21680" y="16084"/>
                </a:lnTo>
                <a:lnTo>
                  <a:pt x="21656" y="15986"/>
                </a:lnTo>
                <a:lnTo>
                  <a:pt x="21486" y="15670"/>
                </a:lnTo>
                <a:lnTo>
                  <a:pt x="21267" y="15403"/>
                </a:lnTo>
                <a:lnTo>
                  <a:pt x="21145" y="15232"/>
                </a:lnTo>
                <a:lnTo>
                  <a:pt x="20975" y="15086"/>
                </a:lnTo>
                <a:lnTo>
                  <a:pt x="21096" y="14867"/>
                </a:lnTo>
                <a:lnTo>
                  <a:pt x="21169" y="14648"/>
                </a:lnTo>
                <a:lnTo>
                  <a:pt x="21291" y="14673"/>
                </a:lnTo>
                <a:lnTo>
                  <a:pt x="21510" y="14648"/>
                </a:lnTo>
                <a:lnTo>
                  <a:pt x="21753" y="14648"/>
                </a:lnTo>
                <a:lnTo>
                  <a:pt x="21997" y="14624"/>
                </a:lnTo>
                <a:lnTo>
                  <a:pt x="22264" y="14600"/>
                </a:lnTo>
                <a:lnTo>
                  <a:pt x="22362" y="14551"/>
                </a:lnTo>
                <a:lnTo>
                  <a:pt x="22410" y="14478"/>
                </a:lnTo>
                <a:lnTo>
                  <a:pt x="22459" y="14429"/>
                </a:lnTo>
                <a:lnTo>
                  <a:pt x="22508" y="14381"/>
                </a:lnTo>
                <a:lnTo>
                  <a:pt x="22532" y="14332"/>
                </a:lnTo>
                <a:lnTo>
                  <a:pt x="22532" y="14259"/>
                </a:lnTo>
                <a:lnTo>
                  <a:pt x="22532" y="13845"/>
                </a:lnTo>
                <a:lnTo>
                  <a:pt x="22532" y="13456"/>
                </a:lnTo>
                <a:lnTo>
                  <a:pt x="22508" y="13067"/>
                </a:lnTo>
                <a:lnTo>
                  <a:pt x="22508" y="13018"/>
                </a:lnTo>
                <a:lnTo>
                  <a:pt x="22459" y="12945"/>
                </a:lnTo>
                <a:lnTo>
                  <a:pt x="22410" y="12921"/>
                </a:lnTo>
                <a:lnTo>
                  <a:pt x="22362" y="12896"/>
                </a:lnTo>
                <a:lnTo>
                  <a:pt x="22313" y="12823"/>
                </a:lnTo>
                <a:lnTo>
                  <a:pt x="22264" y="12750"/>
                </a:lnTo>
                <a:lnTo>
                  <a:pt x="22118" y="12677"/>
                </a:lnTo>
                <a:lnTo>
                  <a:pt x="21948" y="12629"/>
                </a:lnTo>
                <a:lnTo>
                  <a:pt x="21802" y="12604"/>
                </a:lnTo>
                <a:lnTo>
                  <a:pt x="21778" y="12604"/>
                </a:lnTo>
                <a:lnTo>
                  <a:pt x="21510" y="12556"/>
                </a:lnTo>
                <a:lnTo>
                  <a:pt x="21218" y="12556"/>
                </a:lnTo>
                <a:lnTo>
                  <a:pt x="21169" y="12337"/>
                </a:lnTo>
                <a:lnTo>
                  <a:pt x="21169" y="12288"/>
                </a:lnTo>
                <a:lnTo>
                  <a:pt x="21121" y="12093"/>
                </a:lnTo>
                <a:lnTo>
                  <a:pt x="21048" y="11923"/>
                </a:lnTo>
                <a:lnTo>
                  <a:pt x="21121" y="11826"/>
                </a:lnTo>
                <a:lnTo>
                  <a:pt x="21145" y="11777"/>
                </a:lnTo>
                <a:lnTo>
                  <a:pt x="21242" y="11655"/>
                </a:lnTo>
                <a:lnTo>
                  <a:pt x="21413" y="11412"/>
                </a:lnTo>
                <a:lnTo>
                  <a:pt x="21607" y="11169"/>
                </a:lnTo>
                <a:lnTo>
                  <a:pt x="21656" y="11120"/>
                </a:lnTo>
                <a:lnTo>
                  <a:pt x="21680" y="11071"/>
                </a:lnTo>
                <a:lnTo>
                  <a:pt x="21680" y="10998"/>
                </a:lnTo>
                <a:lnTo>
                  <a:pt x="21680" y="10950"/>
                </a:lnTo>
                <a:lnTo>
                  <a:pt x="21656" y="10925"/>
                </a:lnTo>
                <a:lnTo>
                  <a:pt x="21680" y="10901"/>
                </a:lnTo>
                <a:lnTo>
                  <a:pt x="21656" y="10804"/>
                </a:lnTo>
                <a:lnTo>
                  <a:pt x="21632" y="10731"/>
                </a:lnTo>
                <a:lnTo>
                  <a:pt x="21510" y="10609"/>
                </a:lnTo>
                <a:lnTo>
                  <a:pt x="21486" y="10560"/>
                </a:lnTo>
                <a:lnTo>
                  <a:pt x="21315" y="10390"/>
                </a:lnTo>
                <a:lnTo>
                  <a:pt x="21145" y="10244"/>
                </a:lnTo>
                <a:lnTo>
                  <a:pt x="21145" y="10220"/>
                </a:lnTo>
                <a:lnTo>
                  <a:pt x="21023" y="10122"/>
                </a:lnTo>
                <a:lnTo>
                  <a:pt x="20877" y="10001"/>
                </a:lnTo>
                <a:lnTo>
                  <a:pt x="20731" y="9928"/>
                </a:lnTo>
                <a:lnTo>
                  <a:pt x="20634" y="9903"/>
                </a:lnTo>
                <a:lnTo>
                  <a:pt x="20561" y="9879"/>
                </a:lnTo>
                <a:lnTo>
                  <a:pt x="20488" y="9903"/>
                </a:lnTo>
                <a:lnTo>
                  <a:pt x="20464" y="9903"/>
                </a:lnTo>
                <a:lnTo>
                  <a:pt x="20391" y="9928"/>
                </a:lnTo>
                <a:lnTo>
                  <a:pt x="20220" y="10001"/>
                </a:lnTo>
                <a:lnTo>
                  <a:pt x="20074" y="10098"/>
                </a:lnTo>
                <a:lnTo>
                  <a:pt x="19807" y="10293"/>
                </a:lnTo>
                <a:lnTo>
                  <a:pt x="19709" y="10341"/>
                </a:lnTo>
                <a:lnTo>
                  <a:pt x="19515" y="10487"/>
                </a:lnTo>
                <a:lnTo>
                  <a:pt x="19296" y="10390"/>
                </a:lnTo>
                <a:lnTo>
                  <a:pt x="19052" y="10341"/>
                </a:lnTo>
                <a:lnTo>
                  <a:pt x="19004" y="10098"/>
                </a:lnTo>
                <a:lnTo>
                  <a:pt x="19028" y="10025"/>
                </a:lnTo>
                <a:lnTo>
                  <a:pt x="19004" y="9976"/>
                </a:lnTo>
                <a:lnTo>
                  <a:pt x="18979" y="9903"/>
                </a:lnTo>
                <a:lnTo>
                  <a:pt x="18955" y="9782"/>
                </a:lnTo>
                <a:lnTo>
                  <a:pt x="18931" y="9563"/>
                </a:lnTo>
                <a:lnTo>
                  <a:pt x="18882" y="9319"/>
                </a:lnTo>
                <a:lnTo>
                  <a:pt x="18906" y="9246"/>
                </a:lnTo>
                <a:lnTo>
                  <a:pt x="18906" y="9149"/>
                </a:lnTo>
                <a:lnTo>
                  <a:pt x="18882" y="9100"/>
                </a:lnTo>
                <a:lnTo>
                  <a:pt x="18833" y="9052"/>
                </a:lnTo>
                <a:lnTo>
                  <a:pt x="18785" y="9027"/>
                </a:lnTo>
                <a:lnTo>
                  <a:pt x="18712" y="9003"/>
                </a:lnTo>
                <a:lnTo>
                  <a:pt x="18444" y="8979"/>
                </a:lnTo>
                <a:lnTo>
                  <a:pt x="17957" y="8979"/>
                </a:lnTo>
                <a:lnTo>
                  <a:pt x="17836" y="8954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30" name="Google Shape;230;p27"/>
          <p:cNvSpPr/>
          <p:nvPr/>
        </p:nvSpPr>
        <p:spPr>
          <a:xfrm>
            <a:off x="979088" y="2065500"/>
            <a:ext cx="1683600" cy="1683600"/>
          </a:xfrm>
          <a:prstGeom prst="ellipse">
            <a:avLst/>
          </a:prstGeom>
          <a:solidFill>
            <a:srgbClr val="FFFFFF">
              <a:alpha val="1115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solidFill>
                  <a:srgbClr val="FFFFFF"/>
                </a:solidFill>
                <a:latin typeface="Sniglet"/>
                <a:ea typeface="Sniglet"/>
                <a:cs typeface="Sniglet"/>
                <a:sym typeface="Sniglet"/>
              </a:rPr>
              <a:t>first</a:t>
            </a:r>
            <a:endParaRPr sz="1800">
              <a:solidFill>
                <a:srgbClr val="FFFFFF"/>
              </a:solidFill>
              <a:latin typeface="Sniglet"/>
              <a:ea typeface="Sniglet"/>
              <a:cs typeface="Sniglet"/>
              <a:sym typeface="Sniglet"/>
            </a:endParaRPr>
          </a:p>
        </p:txBody>
      </p:sp>
      <p:sp>
        <p:nvSpPr>
          <p:cNvPr id="231" name="Google Shape;231;p27"/>
          <p:cNvSpPr/>
          <p:nvPr/>
        </p:nvSpPr>
        <p:spPr>
          <a:xfrm>
            <a:off x="3730200" y="2065500"/>
            <a:ext cx="1683600" cy="1683600"/>
          </a:xfrm>
          <a:prstGeom prst="ellipse">
            <a:avLst/>
          </a:prstGeom>
          <a:solidFill>
            <a:srgbClr val="FFFFFF">
              <a:alpha val="1115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solidFill>
                  <a:srgbClr val="FFFFFF"/>
                </a:solidFill>
                <a:latin typeface="Sniglet"/>
                <a:ea typeface="Sniglet"/>
                <a:cs typeface="Sniglet"/>
                <a:sym typeface="Sniglet"/>
              </a:rPr>
              <a:t>second</a:t>
            </a:r>
            <a:endParaRPr sz="1800">
              <a:solidFill>
                <a:srgbClr val="FFFFFF"/>
              </a:solidFill>
              <a:latin typeface="Sniglet"/>
              <a:ea typeface="Sniglet"/>
              <a:cs typeface="Sniglet"/>
              <a:sym typeface="Sniglet"/>
            </a:endParaRPr>
          </a:p>
        </p:txBody>
      </p:sp>
      <p:sp>
        <p:nvSpPr>
          <p:cNvPr id="232" name="Google Shape;232;p27"/>
          <p:cNvSpPr/>
          <p:nvPr/>
        </p:nvSpPr>
        <p:spPr>
          <a:xfrm>
            <a:off x="6481313" y="2065500"/>
            <a:ext cx="1683600" cy="1683600"/>
          </a:xfrm>
          <a:prstGeom prst="ellipse">
            <a:avLst/>
          </a:prstGeom>
          <a:solidFill>
            <a:srgbClr val="FFFFFF">
              <a:alpha val="1115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solidFill>
                  <a:srgbClr val="FFFFFF"/>
                </a:solidFill>
                <a:latin typeface="Sniglet"/>
                <a:ea typeface="Sniglet"/>
                <a:cs typeface="Sniglet"/>
                <a:sym typeface="Sniglet"/>
              </a:rPr>
              <a:t>last</a:t>
            </a:r>
            <a:endParaRPr sz="1800">
              <a:solidFill>
                <a:srgbClr val="FFFFFF"/>
              </a:solidFill>
              <a:latin typeface="Sniglet"/>
              <a:ea typeface="Sniglet"/>
              <a:cs typeface="Sniglet"/>
              <a:sym typeface="Sniglet"/>
            </a:endParaRPr>
          </a:p>
        </p:txBody>
      </p:sp>
      <p:grpSp>
        <p:nvGrpSpPr>
          <p:cNvPr id="233" name="Google Shape;233;p27"/>
          <p:cNvGrpSpPr/>
          <p:nvPr/>
        </p:nvGrpSpPr>
        <p:grpSpPr>
          <a:xfrm>
            <a:off x="2189978" y="2764475"/>
            <a:ext cx="1792245" cy="232966"/>
            <a:chOff x="2266178" y="2764475"/>
            <a:chExt cx="1792245" cy="232966"/>
          </a:xfrm>
        </p:grpSpPr>
        <p:sp>
          <p:nvSpPr>
            <p:cNvPr id="234" name="Google Shape;234;p27"/>
            <p:cNvSpPr/>
            <p:nvPr/>
          </p:nvSpPr>
          <p:spPr>
            <a:xfrm>
              <a:off x="2266178" y="2855800"/>
              <a:ext cx="1683567" cy="102978"/>
            </a:xfrm>
            <a:custGeom>
              <a:rect b="b" l="l" r="r" t="t"/>
              <a:pathLst>
                <a:path extrusionOk="0" h="2831" w="27831">
                  <a:moveTo>
                    <a:pt x="27264" y="944"/>
                  </a:moveTo>
                  <a:lnTo>
                    <a:pt x="27359" y="1086"/>
                  </a:lnTo>
                  <a:lnTo>
                    <a:pt x="27359" y="944"/>
                  </a:lnTo>
                  <a:close/>
                  <a:moveTo>
                    <a:pt x="27359" y="1086"/>
                  </a:moveTo>
                  <a:lnTo>
                    <a:pt x="27359" y="1133"/>
                  </a:lnTo>
                  <a:lnTo>
                    <a:pt x="27372" y="1106"/>
                  </a:lnTo>
                  <a:lnTo>
                    <a:pt x="27372" y="1106"/>
                  </a:lnTo>
                  <a:lnTo>
                    <a:pt x="27359" y="1086"/>
                  </a:lnTo>
                  <a:close/>
                  <a:moveTo>
                    <a:pt x="27453" y="944"/>
                  </a:moveTo>
                  <a:lnTo>
                    <a:pt x="27372" y="1106"/>
                  </a:lnTo>
                  <a:lnTo>
                    <a:pt x="27372" y="1106"/>
                  </a:lnTo>
                  <a:lnTo>
                    <a:pt x="27453" y="1227"/>
                  </a:lnTo>
                  <a:lnTo>
                    <a:pt x="27453" y="944"/>
                  </a:lnTo>
                  <a:close/>
                  <a:moveTo>
                    <a:pt x="27642" y="1039"/>
                  </a:moveTo>
                  <a:lnTo>
                    <a:pt x="27453" y="1227"/>
                  </a:lnTo>
                  <a:lnTo>
                    <a:pt x="27453" y="1322"/>
                  </a:lnTo>
                  <a:lnTo>
                    <a:pt x="27453" y="1416"/>
                  </a:lnTo>
                  <a:lnTo>
                    <a:pt x="27830" y="1416"/>
                  </a:lnTo>
                  <a:lnTo>
                    <a:pt x="27830" y="1227"/>
                  </a:lnTo>
                  <a:lnTo>
                    <a:pt x="27736" y="1322"/>
                  </a:lnTo>
                  <a:lnTo>
                    <a:pt x="27736" y="1227"/>
                  </a:lnTo>
                  <a:lnTo>
                    <a:pt x="27736" y="1133"/>
                  </a:lnTo>
                  <a:lnTo>
                    <a:pt x="27642" y="1039"/>
                  </a:lnTo>
                  <a:close/>
                  <a:moveTo>
                    <a:pt x="20189" y="1"/>
                  </a:moveTo>
                  <a:lnTo>
                    <a:pt x="20095" y="190"/>
                  </a:lnTo>
                  <a:lnTo>
                    <a:pt x="20000" y="95"/>
                  </a:lnTo>
                  <a:lnTo>
                    <a:pt x="19906" y="284"/>
                  </a:lnTo>
                  <a:lnTo>
                    <a:pt x="19812" y="473"/>
                  </a:lnTo>
                  <a:lnTo>
                    <a:pt x="19529" y="284"/>
                  </a:lnTo>
                  <a:lnTo>
                    <a:pt x="19340" y="95"/>
                  </a:lnTo>
                  <a:lnTo>
                    <a:pt x="19246" y="95"/>
                  </a:lnTo>
                  <a:lnTo>
                    <a:pt x="19246" y="190"/>
                  </a:lnTo>
                  <a:lnTo>
                    <a:pt x="19151" y="378"/>
                  </a:lnTo>
                  <a:lnTo>
                    <a:pt x="19434" y="190"/>
                  </a:lnTo>
                  <a:lnTo>
                    <a:pt x="19246" y="473"/>
                  </a:lnTo>
                  <a:lnTo>
                    <a:pt x="19434" y="378"/>
                  </a:lnTo>
                  <a:lnTo>
                    <a:pt x="19434" y="567"/>
                  </a:lnTo>
                  <a:lnTo>
                    <a:pt x="19151" y="567"/>
                  </a:lnTo>
                  <a:lnTo>
                    <a:pt x="19151" y="190"/>
                  </a:lnTo>
                  <a:lnTo>
                    <a:pt x="19057" y="95"/>
                  </a:lnTo>
                  <a:lnTo>
                    <a:pt x="18963" y="95"/>
                  </a:lnTo>
                  <a:lnTo>
                    <a:pt x="18774" y="284"/>
                  </a:lnTo>
                  <a:lnTo>
                    <a:pt x="18680" y="473"/>
                  </a:lnTo>
                  <a:lnTo>
                    <a:pt x="18585" y="378"/>
                  </a:lnTo>
                  <a:lnTo>
                    <a:pt x="18491" y="190"/>
                  </a:lnTo>
                  <a:lnTo>
                    <a:pt x="18397" y="378"/>
                  </a:lnTo>
                  <a:lnTo>
                    <a:pt x="17925" y="567"/>
                  </a:lnTo>
                  <a:lnTo>
                    <a:pt x="18019" y="284"/>
                  </a:lnTo>
                  <a:lnTo>
                    <a:pt x="17831" y="378"/>
                  </a:lnTo>
                  <a:lnTo>
                    <a:pt x="17642" y="567"/>
                  </a:lnTo>
                  <a:lnTo>
                    <a:pt x="17642" y="661"/>
                  </a:lnTo>
                  <a:lnTo>
                    <a:pt x="17453" y="567"/>
                  </a:lnTo>
                  <a:lnTo>
                    <a:pt x="17170" y="473"/>
                  </a:lnTo>
                  <a:lnTo>
                    <a:pt x="16699" y="473"/>
                  </a:lnTo>
                  <a:lnTo>
                    <a:pt x="16699" y="567"/>
                  </a:lnTo>
                  <a:lnTo>
                    <a:pt x="16604" y="661"/>
                  </a:lnTo>
                  <a:lnTo>
                    <a:pt x="16416" y="378"/>
                  </a:lnTo>
                  <a:lnTo>
                    <a:pt x="16227" y="378"/>
                  </a:lnTo>
                  <a:lnTo>
                    <a:pt x="15661" y="661"/>
                  </a:lnTo>
                  <a:lnTo>
                    <a:pt x="15661" y="473"/>
                  </a:lnTo>
                  <a:lnTo>
                    <a:pt x="15567" y="756"/>
                  </a:lnTo>
                  <a:lnTo>
                    <a:pt x="15378" y="473"/>
                  </a:lnTo>
                  <a:lnTo>
                    <a:pt x="15567" y="473"/>
                  </a:lnTo>
                  <a:lnTo>
                    <a:pt x="15472" y="378"/>
                  </a:lnTo>
                  <a:lnTo>
                    <a:pt x="15378" y="378"/>
                  </a:lnTo>
                  <a:lnTo>
                    <a:pt x="15189" y="473"/>
                  </a:lnTo>
                  <a:lnTo>
                    <a:pt x="15000" y="756"/>
                  </a:lnTo>
                  <a:lnTo>
                    <a:pt x="14906" y="661"/>
                  </a:lnTo>
                  <a:lnTo>
                    <a:pt x="14812" y="473"/>
                  </a:lnTo>
                  <a:lnTo>
                    <a:pt x="14529" y="756"/>
                  </a:lnTo>
                  <a:lnTo>
                    <a:pt x="14623" y="567"/>
                  </a:lnTo>
                  <a:lnTo>
                    <a:pt x="14529" y="661"/>
                  </a:lnTo>
                  <a:lnTo>
                    <a:pt x="14340" y="756"/>
                  </a:lnTo>
                  <a:lnTo>
                    <a:pt x="14340" y="567"/>
                  </a:lnTo>
                  <a:lnTo>
                    <a:pt x="14246" y="473"/>
                  </a:lnTo>
                  <a:lnTo>
                    <a:pt x="13963" y="378"/>
                  </a:lnTo>
                  <a:lnTo>
                    <a:pt x="13585" y="284"/>
                  </a:lnTo>
                  <a:lnTo>
                    <a:pt x="13302" y="284"/>
                  </a:lnTo>
                  <a:lnTo>
                    <a:pt x="13302" y="378"/>
                  </a:lnTo>
                  <a:lnTo>
                    <a:pt x="13302" y="473"/>
                  </a:lnTo>
                  <a:lnTo>
                    <a:pt x="13208" y="473"/>
                  </a:lnTo>
                  <a:lnTo>
                    <a:pt x="13208" y="661"/>
                  </a:lnTo>
                  <a:lnTo>
                    <a:pt x="13114" y="661"/>
                  </a:lnTo>
                  <a:lnTo>
                    <a:pt x="13019" y="567"/>
                  </a:lnTo>
                  <a:lnTo>
                    <a:pt x="12925" y="378"/>
                  </a:lnTo>
                  <a:lnTo>
                    <a:pt x="12831" y="95"/>
                  </a:lnTo>
                  <a:lnTo>
                    <a:pt x="12831" y="378"/>
                  </a:lnTo>
                  <a:lnTo>
                    <a:pt x="12736" y="378"/>
                  </a:lnTo>
                  <a:lnTo>
                    <a:pt x="12642" y="284"/>
                  </a:lnTo>
                  <a:lnTo>
                    <a:pt x="12548" y="190"/>
                  </a:lnTo>
                  <a:lnTo>
                    <a:pt x="12265" y="190"/>
                  </a:lnTo>
                  <a:lnTo>
                    <a:pt x="12170" y="473"/>
                  </a:lnTo>
                  <a:lnTo>
                    <a:pt x="12076" y="378"/>
                  </a:lnTo>
                  <a:lnTo>
                    <a:pt x="11887" y="284"/>
                  </a:lnTo>
                  <a:lnTo>
                    <a:pt x="11510" y="378"/>
                  </a:lnTo>
                  <a:lnTo>
                    <a:pt x="10755" y="661"/>
                  </a:lnTo>
                  <a:lnTo>
                    <a:pt x="10661" y="473"/>
                  </a:lnTo>
                  <a:lnTo>
                    <a:pt x="10567" y="378"/>
                  </a:lnTo>
                  <a:lnTo>
                    <a:pt x="10095" y="378"/>
                  </a:lnTo>
                  <a:lnTo>
                    <a:pt x="9529" y="473"/>
                  </a:lnTo>
                  <a:lnTo>
                    <a:pt x="9340" y="473"/>
                  </a:lnTo>
                  <a:lnTo>
                    <a:pt x="9152" y="378"/>
                  </a:lnTo>
                  <a:lnTo>
                    <a:pt x="9152" y="473"/>
                  </a:lnTo>
                  <a:lnTo>
                    <a:pt x="9152" y="567"/>
                  </a:lnTo>
                  <a:lnTo>
                    <a:pt x="8963" y="661"/>
                  </a:lnTo>
                  <a:lnTo>
                    <a:pt x="8869" y="567"/>
                  </a:lnTo>
                  <a:lnTo>
                    <a:pt x="8680" y="473"/>
                  </a:lnTo>
                  <a:lnTo>
                    <a:pt x="8680" y="756"/>
                  </a:lnTo>
                  <a:lnTo>
                    <a:pt x="8491" y="661"/>
                  </a:lnTo>
                  <a:lnTo>
                    <a:pt x="8208" y="567"/>
                  </a:lnTo>
                  <a:lnTo>
                    <a:pt x="7925" y="661"/>
                  </a:lnTo>
                  <a:lnTo>
                    <a:pt x="7831" y="756"/>
                  </a:lnTo>
                  <a:lnTo>
                    <a:pt x="7548" y="567"/>
                  </a:lnTo>
                  <a:lnTo>
                    <a:pt x="7359" y="473"/>
                  </a:lnTo>
                  <a:lnTo>
                    <a:pt x="7170" y="944"/>
                  </a:lnTo>
                  <a:lnTo>
                    <a:pt x="6982" y="661"/>
                  </a:lnTo>
                  <a:lnTo>
                    <a:pt x="6793" y="661"/>
                  </a:lnTo>
                  <a:lnTo>
                    <a:pt x="6604" y="756"/>
                  </a:lnTo>
                  <a:lnTo>
                    <a:pt x="6510" y="661"/>
                  </a:lnTo>
                  <a:lnTo>
                    <a:pt x="6416" y="756"/>
                  </a:lnTo>
                  <a:lnTo>
                    <a:pt x="6038" y="944"/>
                  </a:lnTo>
                  <a:lnTo>
                    <a:pt x="6038" y="1039"/>
                  </a:lnTo>
                  <a:lnTo>
                    <a:pt x="5850" y="1133"/>
                  </a:lnTo>
                  <a:lnTo>
                    <a:pt x="5850" y="1039"/>
                  </a:lnTo>
                  <a:lnTo>
                    <a:pt x="5755" y="1039"/>
                  </a:lnTo>
                  <a:lnTo>
                    <a:pt x="5567" y="1227"/>
                  </a:lnTo>
                  <a:lnTo>
                    <a:pt x="5472" y="1227"/>
                  </a:lnTo>
                  <a:lnTo>
                    <a:pt x="5378" y="1039"/>
                  </a:lnTo>
                  <a:lnTo>
                    <a:pt x="5378" y="1133"/>
                  </a:lnTo>
                  <a:lnTo>
                    <a:pt x="5189" y="1227"/>
                  </a:lnTo>
                  <a:lnTo>
                    <a:pt x="5095" y="1133"/>
                  </a:lnTo>
                  <a:lnTo>
                    <a:pt x="4906" y="1039"/>
                  </a:lnTo>
                  <a:lnTo>
                    <a:pt x="5189" y="1039"/>
                  </a:lnTo>
                  <a:lnTo>
                    <a:pt x="5095" y="944"/>
                  </a:lnTo>
                  <a:lnTo>
                    <a:pt x="5095" y="756"/>
                  </a:lnTo>
                  <a:lnTo>
                    <a:pt x="5001" y="944"/>
                  </a:lnTo>
                  <a:lnTo>
                    <a:pt x="4529" y="944"/>
                  </a:lnTo>
                  <a:lnTo>
                    <a:pt x="4529" y="1133"/>
                  </a:lnTo>
                  <a:lnTo>
                    <a:pt x="4718" y="1133"/>
                  </a:lnTo>
                  <a:lnTo>
                    <a:pt x="4623" y="1227"/>
                  </a:lnTo>
                  <a:lnTo>
                    <a:pt x="4623" y="1133"/>
                  </a:lnTo>
                  <a:lnTo>
                    <a:pt x="4529" y="1416"/>
                  </a:lnTo>
                  <a:lnTo>
                    <a:pt x="4340" y="1227"/>
                  </a:lnTo>
                  <a:lnTo>
                    <a:pt x="4152" y="1039"/>
                  </a:lnTo>
                  <a:lnTo>
                    <a:pt x="3963" y="1039"/>
                  </a:lnTo>
                  <a:lnTo>
                    <a:pt x="3774" y="1416"/>
                  </a:lnTo>
                  <a:lnTo>
                    <a:pt x="3774" y="1322"/>
                  </a:lnTo>
                  <a:lnTo>
                    <a:pt x="3774" y="1227"/>
                  </a:lnTo>
                  <a:lnTo>
                    <a:pt x="3680" y="1322"/>
                  </a:lnTo>
                  <a:lnTo>
                    <a:pt x="3586" y="1510"/>
                  </a:lnTo>
                  <a:lnTo>
                    <a:pt x="3208" y="1416"/>
                  </a:lnTo>
                  <a:lnTo>
                    <a:pt x="2454" y="1416"/>
                  </a:lnTo>
                  <a:lnTo>
                    <a:pt x="1793" y="1510"/>
                  </a:lnTo>
                  <a:lnTo>
                    <a:pt x="1510" y="1605"/>
                  </a:lnTo>
                  <a:lnTo>
                    <a:pt x="1321" y="1699"/>
                  </a:lnTo>
                  <a:lnTo>
                    <a:pt x="1321" y="1605"/>
                  </a:lnTo>
                  <a:lnTo>
                    <a:pt x="1038" y="1699"/>
                  </a:lnTo>
                  <a:lnTo>
                    <a:pt x="755" y="1793"/>
                  </a:lnTo>
                  <a:lnTo>
                    <a:pt x="567" y="1793"/>
                  </a:lnTo>
                  <a:lnTo>
                    <a:pt x="378" y="1888"/>
                  </a:lnTo>
                  <a:lnTo>
                    <a:pt x="284" y="1699"/>
                  </a:lnTo>
                  <a:lnTo>
                    <a:pt x="95" y="1605"/>
                  </a:lnTo>
                  <a:lnTo>
                    <a:pt x="1" y="1793"/>
                  </a:lnTo>
                  <a:lnTo>
                    <a:pt x="1" y="2076"/>
                  </a:lnTo>
                  <a:lnTo>
                    <a:pt x="95" y="2548"/>
                  </a:lnTo>
                  <a:lnTo>
                    <a:pt x="189" y="2831"/>
                  </a:lnTo>
                  <a:lnTo>
                    <a:pt x="284" y="2737"/>
                  </a:lnTo>
                  <a:lnTo>
                    <a:pt x="472" y="2831"/>
                  </a:lnTo>
                  <a:lnTo>
                    <a:pt x="567" y="2548"/>
                  </a:lnTo>
                  <a:lnTo>
                    <a:pt x="661" y="2642"/>
                  </a:lnTo>
                  <a:lnTo>
                    <a:pt x="661" y="2737"/>
                  </a:lnTo>
                  <a:lnTo>
                    <a:pt x="755" y="2642"/>
                  </a:lnTo>
                  <a:lnTo>
                    <a:pt x="944" y="2548"/>
                  </a:lnTo>
                  <a:lnTo>
                    <a:pt x="1227" y="2548"/>
                  </a:lnTo>
                  <a:lnTo>
                    <a:pt x="1227" y="2642"/>
                  </a:lnTo>
                  <a:lnTo>
                    <a:pt x="1321" y="2737"/>
                  </a:lnTo>
                  <a:lnTo>
                    <a:pt x="1416" y="2831"/>
                  </a:lnTo>
                  <a:lnTo>
                    <a:pt x="1510" y="2642"/>
                  </a:lnTo>
                  <a:lnTo>
                    <a:pt x="1793" y="2548"/>
                  </a:lnTo>
                  <a:lnTo>
                    <a:pt x="1699" y="2642"/>
                  </a:lnTo>
                  <a:lnTo>
                    <a:pt x="1887" y="2737"/>
                  </a:lnTo>
                  <a:lnTo>
                    <a:pt x="1887" y="2454"/>
                  </a:lnTo>
                  <a:lnTo>
                    <a:pt x="1982" y="2265"/>
                  </a:lnTo>
                  <a:lnTo>
                    <a:pt x="2076" y="2737"/>
                  </a:lnTo>
                  <a:lnTo>
                    <a:pt x="2171" y="2359"/>
                  </a:lnTo>
                  <a:lnTo>
                    <a:pt x="2265" y="2642"/>
                  </a:lnTo>
                  <a:lnTo>
                    <a:pt x="2265" y="2548"/>
                  </a:lnTo>
                  <a:lnTo>
                    <a:pt x="2359" y="2454"/>
                  </a:lnTo>
                  <a:lnTo>
                    <a:pt x="2454" y="2548"/>
                  </a:lnTo>
                  <a:lnTo>
                    <a:pt x="2454" y="2737"/>
                  </a:lnTo>
                  <a:lnTo>
                    <a:pt x="2548" y="2548"/>
                  </a:lnTo>
                  <a:lnTo>
                    <a:pt x="2548" y="2454"/>
                  </a:lnTo>
                  <a:lnTo>
                    <a:pt x="2642" y="2548"/>
                  </a:lnTo>
                  <a:lnTo>
                    <a:pt x="2642" y="2642"/>
                  </a:lnTo>
                  <a:lnTo>
                    <a:pt x="2831" y="2454"/>
                  </a:lnTo>
                  <a:lnTo>
                    <a:pt x="3020" y="2454"/>
                  </a:lnTo>
                  <a:lnTo>
                    <a:pt x="3114" y="2265"/>
                  </a:lnTo>
                  <a:lnTo>
                    <a:pt x="3114" y="2076"/>
                  </a:lnTo>
                  <a:lnTo>
                    <a:pt x="3208" y="1982"/>
                  </a:lnTo>
                  <a:lnTo>
                    <a:pt x="3208" y="2076"/>
                  </a:lnTo>
                  <a:lnTo>
                    <a:pt x="3208" y="2265"/>
                  </a:lnTo>
                  <a:lnTo>
                    <a:pt x="3303" y="2076"/>
                  </a:lnTo>
                  <a:lnTo>
                    <a:pt x="3491" y="2076"/>
                  </a:lnTo>
                  <a:lnTo>
                    <a:pt x="3491" y="2171"/>
                  </a:lnTo>
                  <a:lnTo>
                    <a:pt x="3397" y="2265"/>
                  </a:lnTo>
                  <a:lnTo>
                    <a:pt x="3303" y="2359"/>
                  </a:lnTo>
                  <a:lnTo>
                    <a:pt x="3303" y="2548"/>
                  </a:lnTo>
                  <a:lnTo>
                    <a:pt x="3491" y="2548"/>
                  </a:lnTo>
                  <a:lnTo>
                    <a:pt x="3586" y="2454"/>
                  </a:lnTo>
                  <a:lnTo>
                    <a:pt x="3680" y="2265"/>
                  </a:lnTo>
                  <a:lnTo>
                    <a:pt x="4152" y="2265"/>
                  </a:lnTo>
                  <a:lnTo>
                    <a:pt x="4152" y="2359"/>
                  </a:lnTo>
                  <a:lnTo>
                    <a:pt x="4246" y="2171"/>
                  </a:lnTo>
                  <a:lnTo>
                    <a:pt x="4340" y="2171"/>
                  </a:lnTo>
                  <a:lnTo>
                    <a:pt x="4246" y="2265"/>
                  </a:lnTo>
                  <a:lnTo>
                    <a:pt x="5284" y="2265"/>
                  </a:lnTo>
                  <a:lnTo>
                    <a:pt x="5567" y="2171"/>
                  </a:lnTo>
                  <a:lnTo>
                    <a:pt x="5755" y="2171"/>
                  </a:lnTo>
                  <a:lnTo>
                    <a:pt x="5755" y="2076"/>
                  </a:lnTo>
                  <a:lnTo>
                    <a:pt x="6416" y="2076"/>
                  </a:lnTo>
                  <a:lnTo>
                    <a:pt x="6510" y="1888"/>
                  </a:lnTo>
                  <a:lnTo>
                    <a:pt x="6604" y="1888"/>
                  </a:lnTo>
                  <a:lnTo>
                    <a:pt x="7170" y="1982"/>
                  </a:lnTo>
                  <a:lnTo>
                    <a:pt x="7453" y="1888"/>
                  </a:lnTo>
                  <a:lnTo>
                    <a:pt x="7548" y="1888"/>
                  </a:lnTo>
                  <a:lnTo>
                    <a:pt x="7642" y="1699"/>
                  </a:lnTo>
                  <a:lnTo>
                    <a:pt x="7736" y="1888"/>
                  </a:lnTo>
                  <a:lnTo>
                    <a:pt x="7925" y="2076"/>
                  </a:lnTo>
                  <a:lnTo>
                    <a:pt x="8114" y="1793"/>
                  </a:lnTo>
                  <a:lnTo>
                    <a:pt x="8114" y="1982"/>
                  </a:lnTo>
                  <a:lnTo>
                    <a:pt x="8208" y="1793"/>
                  </a:lnTo>
                  <a:lnTo>
                    <a:pt x="8302" y="1982"/>
                  </a:lnTo>
                  <a:lnTo>
                    <a:pt x="8302" y="1888"/>
                  </a:lnTo>
                  <a:lnTo>
                    <a:pt x="8302" y="1793"/>
                  </a:lnTo>
                  <a:lnTo>
                    <a:pt x="8491" y="1793"/>
                  </a:lnTo>
                  <a:lnTo>
                    <a:pt x="8585" y="1888"/>
                  </a:lnTo>
                  <a:lnTo>
                    <a:pt x="8774" y="1793"/>
                  </a:lnTo>
                  <a:lnTo>
                    <a:pt x="8774" y="1982"/>
                  </a:lnTo>
                  <a:lnTo>
                    <a:pt x="8869" y="1888"/>
                  </a:lnTo>
                  <a:lnTo>
                    <a:pt x="9718" y="1888"/>
                  </a:lnTo>
                  <a:lnTo>
                    <a:pt x="9623" y="1793"/>
                  </a:lnTo>
                  <a:lnTo>
                    <a:pt x="9718" y="1605"/>
                  </a:lnTo>
                  <a:lnTo>
                    <a:pt x="9812" y="1699"/>
                  </a:lnTo>
                  <a:lnTo>
                    <a:pt x="9812" y="1793"/>
                  </a:lnTo>
                  <a:lnTo>
                    <a:pt x="9906" y="1888"/>
                  </a:lnTo>
                  <a:lnTo>
                    <a:pt x="10095" y="1982"/>
                  </a:lnTo>
                  <a:lnTo>
                    <a:pt x="10661" y="1793"/>
                  </a:lnTo>
                  <a:lnTo>
                    <a:pt x="11038" y="1510"/>
                  </a:lnTo>
                  <a:lnTo>
                    <a:pt x="11133" y="1699"/>
                  </a:lnTo>
                  <a:lnTo>
                    <a:pt x="11321" y="1699"/>
                  </a:lnTo>
                  <a:lnTo>
                    <a:pt x="11510" y="1605"/>
                  </a:lnTo>
                  <a:lnTo>
                    <a:pt x="11604" y="1416"/>
                  </a:lnTo>
                  <a:lnTo>
                    <a:pt x="11982" y="1605"/>
                  </a:lnTo>
                  <a:lnTo>
                    <a:pt x="12453" y="1699"/>
                  </a:lnTo>
                  <a:lnTo>
                    <a:pt x="12642" y="1510"/>
                  </a:lnTo>
                  <a:lnTo>
                    <a:pt x="12642" y="1699"/>
                  </a:lnTo>
                  <a:lnTo>
                    <a:pt x="12925" y="1510"/>
                  </a:lnTo>
                  <a:lnTo>
                    <a:pt x="13208" y="1510"/>
                  </a:lnTo>
                  <a:lnTo>
                    <a:pt x="14057" y="1699"/>
                  </a:lnTo>
                  <a:lnTo>
                    <a:pt x="14434" y="1793"/>
                  </a:lnTo>
                  <a:lnTo>
                    <a:pt x="14812" y="1793"/>
                  </a:lnTo>
                  <a:lnTo>
                    <a:pt x="15095" y="1699"/>
                  </a:lnTo>
                  <a:lnTo>
                    <a:pt x="15378" y="1510"/>
                  </a:lnTo>
                  <a:lnTo>
                    <a:pt x="15472" y="1416"/>
                  </a:lnTo>
                  <a:lnTo>
                    <a:pt x="15472" y="1510"/>
                  </a:lnTo>
                  <a:lnTo>
                    <a:pt x="15472" y="1699"/>
                  </a:lnTo>
                  <a:lnTo>
                    <a:pt x="16416" y="1510"/>
                  </a:lnTo>
                  <a:lnTo>
                    <a:pt x="16416" y="1605"/>
                  </a:lnTo>
                  <a:lnTo>
                    <a:pt x="16510" y="1605"/>
                  </a:lnTo>
                  <a:lnTo>
                    <a:pt x="16604" y="1510"/>
                  </a:lnTo>
                  <a:lnTo>
                    <a:pt x="17642" y="1510"/>
                  </a:lnTo>
                  <a:lnTo>
                    <a:pt x="17736" y="1605"/>
                  </a:lnTo>
                  <a:lnTo>
                    <a:pt x="17831" y="1605"/>
                  </a:lnTo>
                  <a:lnTo>
                    <a:pt x="18397" y="1510"/>
                  </a:lnTo>
                  <a:lnTo>
                    <a:pt x="19057" y="1322"/>
                  </a:lnTo>
                  <a:lnTo>
                    <a:pt x="18774" y="1605"/>
                  </a:lnTo>
                  <a:lnTo>
                    <a:pt x="19151" y="1322"/>
                  </a:lnTo>
                  <a:lnTo>
                    <a:pt x="19340" y="1322"/>
                  </a:lnTo>
                  <a:lnTo>
                    <a:pt x="19340" y="1510"/>
                  </a:lnTo>
                  <a:lnTo>
                    <a:pt x="19529" y="1416"/>
                  </a:lnTo>
                  <a:lnTo>
                    <a:pt x="19906" y="1416"/>
                  </a:lnTo>
                  <a:lnTo>
                    <a:pt x="20000" y="1322"/>
                  </a:lnTo>
                  <a:lnTo>
                    <a:pt x="20095" y="944"/>
                  </a:lnTo>
                  <a:lnTo>
                    <a:pt x="20095" y="1133"/>
                  </a:lnTo>
                  <a:lnTo>
                    <a:pt x="20189" y="1227"/>
                  </a:lnTo>
                  <a:lnTo>
                    <a:pt x="20189" y="1416"/>
                  </a:lnTo>
                  <a:lnTo>
                    <a:pt x="20283" y="1322"/>
                  </a:lnTo>
                  <a:lnTo>
                    <a:pt x="20378" y="1322"/>
                  </a:lnTo>
                  <a:lnTo>
                    <a:pt x="20378" y="1416"/>
                  </a:lnTo>
                  <a:lnTo>
                    <a:pt x="20661" y="1227"/>
                  </a:lnTo>
                  <a:lnTo>
                    <a:pt x="20944" y="1133"/>
                  </a:lnTo>
                  <a:lnTo>
                    <a:pt x="21038" y="1133"/>
                  </a:lnTo>
                  <a:lnTo>
                    <a:pt x="21132" y="1416"/>
                  </a:lnTo>
                  <a:lnTo>
                    <a:pt x="21604" y="1227"/>
                  </a:lnTo>
                  <a:lnTo>
                    <a:pt x="21510" y="1039"/>
                  </a:lnTo>
                  <a:lnTo>
                    <a:pt x="21510" y="944"/>
                  </a:lnTo>
                  <a:lnTo>
                    <a:pt x="21698" y="944"/>
                  </a:lnTo>
                  <a:lnTo>
                    <a:pt x="21604" y="1039"/>
                  </a:lnTo>
                  <a:lnTo>
                    <a:pt x="21982" y="1039"/>
                  </a:lnTo>
                  <a:lnTo>
                    <a:pt x="21887" y="1227"/>
                  </a:lnTo>
                  <a:lnTo>
                    <a:pt x="21887" y="1227"/>
                  </a:lnTo>
                  <a:lnTo>
                    <a:pt x="22170" y="1039"/>
                  </a:lnTo>
                  <a:lnTo>
                    <a:pt x="22265" y="1227"/>
                  </a:lnTo>
                  <a:lnTo>
                    <a:pt x="22265" y="1133"/>
                  </a:lnTo>
                  <a:lnTo>
                    <a:pt x="22265" y="1039"/>
                  </a:lnTo>
                  <a:lnTo>
                    <a:pt x="22548" y="1039"/>
                  </a:lnTo>
                  <a:lnTo>
                    <a:pt x="22642" y="1322"/>
                  </a:lnTo>
                  <a:lnTo>
                    <a:pt x="23019" y="1227"/>
                  </a:lnTo>
                  <a:lnTo>
                    <a:pt x="23208" y="1133"/>
                  </a:lnTo>
                  <a:lnTo>
                    <a:pt x="23302" y="1039"/>
                  </a:lnTo>
                  <a:lnTo>
                    <a:pt x="23397" y="1133"/>
                  </a:lnTo>
                  <a:lnTo>
                    <a:pt x="23397" y="1227"/>
                  </a:lnTo>
                  <a:lnTo>
                    <a:pt x="23680" y="1227"/>
                  </a:lnTo>
                  <a:lnTo>
                    <a:pt x="23868" y="1133"/>
                  </a:lnTo>
                  <a:lnTo>
                    <a:pt x="24057" y="1227"/>
                  </a:lnTo>
                  <a:lnTo>
                    <a:pt x="24246" y="1227"/>
                  </a:lnTo>
                  <a:lnTo>
                    <a:pt x="24246" y="1133"/>
                  </a:lnTo>
                  <a:lnTo>
                    <a:pt x="24529" y="1227"/>
                  </a:lnTo>
                  <a:lnTo>
                    <a:pt x="24906" y="1322"/>
                  </a:lnTo>
                  <a:lnTo>
                    <a:pt x="25179" y="1048"/>
                  </a:lnTo>
                  <a:lnTo>
                    <a:pt x="25095" y="1133"/>
                  </a:lnTo>
                  <a:lnTo>
                    <a:pt x="25189" y="1227"/>
                  </a:lnTo>
                  <a:lnTo>
                    <a:pt x="25189" y="1133"/>
                  </a:lnTo>
                  <a:lnTo>
                    <a:pt x="25283" y="1039"/>
                  </a:lnTo>
                  <a:lnTo>
                    <a:pt x="25378" y="944"/>
                  </a:lnTo>
                  <a:lnTo>
                    <a:pt x="25472" y="944"/>
                  </a:lnTo>
                  <a:lnTo>
                    <a:pt x="25472" y="1133"/>
                  </a:lnTo>
                  <a:lnTo>
                    <a:pt x="25566" y="1039"/>
                  </a:lnTo>
                  <a:lnTo>
                    <a:pt x="25661" y="1039"/>
                  </a:lnTo>
                  <a:lnTo>
                    <a:pt x="25566" y="1133"/>
                  </a:lnTo>
                  <a:lnTo>
                    <a:pt x="25661" y="1227"/>
                  </a:lnTo>
                  <a:lnTo>
                    <a:pt x="25849" y="1322"/>
                  </a:lnTo>
                  <a:lnTo>
                    <a:pt x="25944" y="1133"/>
                  </a:lnTo>
                  <a:lnTo>
                    <a:pt x="26132" y="1039"/>
                  </a:lnTo>
                  <a:lnTo>
                    <a:pt x="26132" y="1039"/>
                  </a:lnTo>
                  <a:lnTo>
                    <a:pt x="26038" y="1227"/>
                  </a:lnTo>
                  <a:lnTo>
                    <a:pt x="26132" y="1322"/>
                  </a:lnTo>
                  <a:lnTo>
                    <a:pt x="26321" y="1416"/>
                  </a:lnTo>
                  <a:lnTo>
                    <a:pt x="26415" y="1416"/>
                  </a:lnTo>
                  <a:lnTo>
                    <a:pt x="26887" y="1227"/>
                  </a:lnTo>
                  <a:lnTo>
                    <a:pt x="27264" y="944"/>
                  </a:lnTo>
                  <a:lnTo>
                    <a:pt x="27170" y="944"/>
                  </a:lnTo>
                  <a:lnTo>
                    <a:pt x="27264" y="850"/>
                  </a:lnTo>
                  <a:lnTo>
                    <a:pt x="26981" y="756"/>
                  </a:lnTo>
                  <a:lnTo>
                    <a:pt x="26887" y="944"/>
                  </a:lnTo>
                  <a:lnTo>
                    <a:pt x="26793" y="1133"/>
                  </a:lnTo>
                  <a:lnTo>
                    <a:pt x="26793" y="661"/>
                  </a:lnTo>
                  <a:lnTo>
                    <a:pt x="26604" y="944"/>
                  </a:lnTo>
                  <a:lnTo>
                    <a:pt x="26510" y="850"/>
                  </a:lnTo>
                  <a:lnTo>
                    <a:pt x="26415" y="756"/>
                  </a:lnTo>
                  <a:lnTo>
                    <a:pt x="26321" y="944"/>
                  </a:lnTo>
                  <a:lnTo>
                    <a:pt x="26227" y="661"/>
                  </a:lnTo>
                  <a:lnTo>
                    <a:pt x="26038" y="756"/>
                  </a:lnTo>
                  <a:lnTo>
                    <a:pt x="25849" y="661"/>
                  </a:lnTo>
                  <a:lnTo>
                    <a:pt x="25378" y="567"/>
                  </a:lnTo>
                  <a:lnTo>
                    <a:pt x="25283" y="661"/>
                  </a:lnTo>
                  <a:lnTo>
                    <a:pt x="25095" y="756"/>
                  </a:lnTo>
                  <a:lnTo>
                    <a:pt x="25189" y="473"/>
                  </a:lnTo>
                  <a:lnTo>
                    <a:pt x="25000" y="661"/>
                  </a:lnTo>
                  <a:lnTo>
                    <a:pt x="25000" y="661"/>
                  </a:lnTo>
                  <a:lnTo>
                    <a:pt x="25095" y="473"/>
                  </a:lnTo>
                  <a:lnTo>
                    <a:pt x="24906" y="567"/>
                  </a:lnTo>
                  <a:lnTo>
                    <a:pt x="24717" y="567"/>
                  </a:lnTo>
                  <a:lnTo>
                    <a:pt x="24717" y="756"/>
                  </a:lnTo>
                  <a:lnTo>
                    <a:pt x="24623" y="1039"/>
                  </a:lnTo>
                  <a:lnTo>
                    <a:pt x="24623" y="850"/>
                  </a:lnTo>
                  <a:lnTo>
                    <a:pt x="24717" y="661"/>
                  </a:lnTo>
                  <a:lnTo>
                    <a:pt x="24623" y="756"/>
                  </a:lnTo>
                  <a:lnTo>
                    <a:pt x="24623" y="661"/>
                  </a:lnTo>
                  <a:lnTo>
                    <a:pt x="24529" y="473"/>
                  </a:lnTo>
                  <a:lnTo>
                    <a:pt x="24529" y="661"/>
                  </a:lnTo>
                  <a:lnTo>
                    <a:pt x="24434" y="567"/>
                  </a:lnTo>
                  <a:lnTo>
                    <a:pt x="24340" y="378"/>
                  </a:lnTo>
                  <a:lnTo>
                    <a:pt x="24246" y="567"/>
                  </a:lnTo>
                  <a:lnTo>
                    <a:pt x="23963" y="567"/>
                  </a:lnTo>
                  <a:lnTo>
                    <a:pt x="23397" y="661"/>
                  </a:lnTo>
                  <a:lnTo>
                    <a:pt x="23114" y="661"/>
                  </a:lnTo>
                  <a:lnTo>
                    <a:pt x="22925" y="567"/>
                  </a:lnTo>
                  <a:lnTo>
                    <a:pt x="22925" y="473"/>
                  </a:lnTo>
                  <a:lnTo>
                    <a:pt x="23019" y="473"/>
                  </a:lnTo>
                  <a:lnTo>
                    <a:pt x="22642" y="378"/>
                  </a:lnTo>
                  <a:lnTo>
                    <a:pt x="22736" y="473"/>
                  </a:lnTo>
                  <a:lnTo>
                    <a:pt x="22548" y="473"/>
                  </a:lnTo>
                  <a:lnTo>
                    <a:pt x="22642" y="284"/>
                  </a:lnTo>
                  <a:lnTo>
                    <a:pt x="22548" y="190"/>
                  </a:lnTo>
                  <a:lnTo>
                    <a:pt x="22453" y="190"/>
                  </a:lnTo>
                  <a:lnTo>
                    <a:pt x="22359" y="284"/>
                  </a:lnTo>
                  <a:lnTo>
                    <a:pt x="22170" y="378"/>
                  </a:lnTo>
                  <a:lnTo>
                    <a:pt x="22076" y="284"/>
                  </a:lnTo>
                  <a:lnTo>
                    <a:pt x="22170" y="473"/>
                  </a:lnTo>
                  <a:lnTo>
                    <a:pt x="21887" y="190"/>
                  </a:lnTo>
                  <a:lnTo>
                    <a:pt x="21793" y="190"/>
                  </a:lnTo>
                  <a:lnTo>
                    <a:pt x="21698" y="378"/>
                  </a:lnTo>
                  <a:lnTo>
                    <a:pt x="21604" y="756"/>
                  </a:lnTo>
                  <a:lnTo>
                    <a:pt x="21415" y="661"/>
                  </a:lnTo>
                  <a:lnTo>
                    <a:pt x="21510" y="473"/>
                  </a:lnTo>
                  <a:lnTo>
                    <a:pt x="21604" y="284"/>
                  </a:lnTo>
                  <a:lnTo>
                    <a:pt x="21415" y="284"/>
                  </a:lnTo>
                  <a:lnTo>
                    <a:pt x="21415" y="190"/>
                  </a:lnTo>
                  <a:lnTo>
                    <a:pt x="21227" y="378"/>
                  </a:lnTo>
                  <a:lnTo>
                    <a:pt x="20944" y="567"/>
                  </a:lnTo>
                  <a:lnTo>
                    <a:pt x="20566" y="1"/>
                  </a:lnTo>
                  <a:lnTo>
                    <a:pt x="20472" y="95"/>
                  </a:lnTo>
                  <a:lnTo>
                    <a:pt x="20472" y="190"/>
                  </a:lnTo>
                  <a:lnTo>
                    <a:pt x="20472" y="378"/>
                  </a:lnTo>
                  <a:lnTo>
                    <a:pt x="20283" y="284"/>
                  </a:lnTo>
                  <a:lnTo>
                    <a:pt x="20283" y="190"/>
                  </a:lnTo>
                  <a:lnTo>
                    <a:pt x="20378" y="95"/>
                  </a:lnTo>
                  <a:lnTo>
                    <a:pt x="20283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5" name="Google Shape;235;p27"/>
            <p:cNvSpPr/>
            <p:nvPr/>
          </p:nvSpPr>
          <p:spPr>
            <a:xfrm>
              <a:off x="3870041" y="2764475"/>
              <a:ext cx="188382" cy="232966"/>
            </a:xfrm>
            <a:custGeom>
              <a:rect b="b" l="l" r="r" t="t"/>
              <a:pathLst>
                <a:path extrusionOk="0" h="8869" w="7171">
                  <a:moveTo>
                    <a:pt x="5756" y="6510"/>
                  </a:moveTo>
                  <a:lnTo>
                    <a:pt x="5756" y="6604"/>
                  </a:lnTo>
                  <a:lnTo>
                    <a:pt x="5850" y="6604"/>
                  </a:lnTo>
                  <a:lnTo>
                    <a:pt x="5756" y="6510"/>
                  </a:lnTo>
                  <a:close/>
                  <a:moveTo>
                    <a:pt x="2265" y="7925"/>
                  </a:moveTo>
                  <a:lnTo>
                    <a:pt x="2252" y="7965"/>
                  </a:lnTo>
                  <a:lnTo>
                    <a:pt x="2252" y="7965"/>
                  </a:lnTo>
                  <a:lnTo>
                    <a:pt x="2284" y="7953"/>
                  </a:lnTo>
                  <a:lnTo>
                    <a:pt x="2284" y="7953"/>
                  </a:lnTo>
                  <a:lnTo>
                    <a:pt x="2265" y="7925"/>
                  </a:lnTo>
                  <a:close/>
                  <a:moveTo>
                    <a:pt x="567" y="0"/>
                  </a:moveTo>
                  <a:lnTo>
                    <a:pt x="284" y="189"/>
                  </a:lnTo>
                  <a:lnTo>
                    <a:pt x="95" y="472"/>
                  </a:lnTo>
                  <a:lnTo>
                    <a:pt x="1" y="755"/>
                  </a:lnTo>
                  <a:lnTo>
                    <a:pt x="95" y="1038"/>
                  </a:lnTo>
                  <a:lnTo>
                    <a:pt x="190" y="1227"/>
                  </a:lnTo>
                  <a:lnTo>
                    <a:pt x="473" y="1415"/>
                  </a:lnTo>
                  <a:lnTo>
                    <a:pt x="850" y="1321"/>
                  </a:lnTo>
                  <a:lnTo>
                    <a:pt x="661" y="1604"/>
                  </a:lnTo>
                  <a:lnTo>
                    <a:pt x="756" y="1604"/>
                  </a:lnTo>
                  <a:lnTo>
                    <a:pt x="661" y="1793"/>
                  </a:lnTo>
                  <a:lnTo>
                    <a:pt x="661" y="1887"/>
                  </a:lnTo>
                  <a:lnTo>
                    <a:pt x="756" y="1793"/>
                  </a:lnTo>
                  <a:lnTo>
                    <a:pt x="1510" y="1604"/>
                  </a:lnTo>
                  <a:lnTo>
                    <a:pt x="1510" y="1604"/>
                  </a:lnTo>
                  <a:lnTo>
                    <a:pt x="1133" y="2076"/>
                  </a:lnTo>
                  <a:lnTo>
                    <a:pt x="1322" y="2453"/>
                  </a:lnTo>
                  <a:lnTo>
                    <a:pt x="1888" y="2830"/>
                  </a:lnTo>
                  <a:lnTo>
                    <a:pt x="3397" y="3774"/>
                  </a:lnTo>
                  <a:lnTo>
                    <a:pt x="5001" y="4623"/>
                  </a:lnTo>
                  <a:lnTo>
                    <a:pt x="5944" y="5095"/>
                  </a:lnTo>
                  <a:lnTo>
                    <a:pt x="5756" y="5189"/>
                  </a:lnTo>
                  <a:lnTo>
                    <a:pt x="5378" y="5378"/>
                  </a:lnTo>
                  <a:lnTo>
                    <a:pt x="5378" y="5283"/>
                  </a:lnTo>
                  <a:lnTo>
                    <a:pt x="5001" y="5661"/>
                  </a:lnTo>
                  <a:lnTo>
                    <a:pt x="4623" y="5944"/>
                  </a:lnTo>
                  <a:lnTo>
                    <a:pt x="4435" y="6321"/>
                  </a:lnTo>
                  <a:lnTo>
                    <a:pt x="4340" y="6510"/>
                  </a:lnTo>
                  <a:lnTo>
                    <a:pt x="4435" y="6698"/>
                  </a:lnTo>
                  <a:lnTo>
                    <a:pt x="4435" y="6698"/>
                  </a:lnTo>
                  <a:lnTo>
                    <a:pt x="4246" y="6415"/>
                  </a:lnTo>
                  <a:lnTo>
                    <a:pt x="4057" y="6321"/>
                  </a:lnTo>
                  <a:lnTo>
                    <a:pt x="3963" y="6415"/>
                  </a:lnTo>
                  <a:lnTo>
                    <a:pt x="3869" y="6510"/>
                  </a:lnTo>
                  <a:lnTo>
                    <a:pt x="3680" y="6887"/>
                  </a:lnTo>
                  <a:lnTo>
                    <a:pt x="3680" y="7076"/>
                  </a:lnTo>
                  <a:lnTo>
                    <a:pt x="3774" y="7076"/>
                  </a:lnTo>
                  <a:lnTo>
                    <a:pt x="3680" y="7264"/>
                  </a:lnTo>
                  <a:lnTo>
                    <a:pt x="3303" y="7453"/>
                  </a:lnTo>
                  <a:lnTo>
                    <a:pt x="2359" y="7925"/>
                  </a:lnTo>
                  <a:lnTo>
                    <a:pt x="2284" y="7953"/>
                  </a:lnTo>
                  <a:lnTo>
                    <a:pt x="2284" y="7953"/>
                  </a:lnTo>
                  <a:lnTo>
                    <a:pt x="2454" y="8208"/>
                  </a:lnTo>
                  <a:lnTo>
                    <a:pt x="2642" y="8396"/>
                  </a:lnTo>
                  <a:lnTo>
                    <a:pt x="2642" y="8302"/>
                  </a:lnTo>
                  <a:lnTo>
                    <a:pt x="2737" y="8396"/>
                  </a:lnTo>
                  <a:lnTo>
                    <a:pt x="2831" y="8113"/>
                  </a:lnTo>
                  <a:lnTo>
                    <a:pt x="2925" y="7925"/>
                  </a:lnTo>
                  <a:lnTo>
                    <a:pt x="3020" y="7830"/>
                  </a:lnTo>
                  <a:lnTo>
                    <a:pt x="3397" y="7830"/>
                  </a:lnTo>
                  <a:lnTo>
                    <a:pt x="3680" y="7736"/>
                  </a:lnTo>
                  <a:lnTo>
                    <a:pt x="3774" y="7547"/>
                  </a:lnTo>
                  <a:lnTo>
                    <a:pt x="3869" y="7264"/>
                  </a:lnTo>
                  <a:lnTo>
                    <a:pt x="4246" y="7453"/>
                  </a:lnTo>
                  <a:lnTo>
                    <a:pt x="4623" y="7642"/>
                  </a:lnTo>
                  <a:lnTo>
                    <a:pt x="4718" y="7547"/>
                  </a:lnTo>
                  <a:lnTo>
                    <a:pt x="4906" y="7359"/>
                  </a:lnTo>
                  <a:lnTo>
                    <a:pt x="5190" y="7170"/>
                  </a:lnTo>
                  <a:lnTo>
                    <a:pt x="5095" y="7076"/>
                  </a:lnTo>
                  <a:lnTo>
                    <a:pt x="4906" y="6793"/>
                  </a:lnTo>
                  <a:lnTo>
                    <a:pt x="4906" y="6793"/>
                  </a:lnTo>
                  <a:lnTo>
                    <a:pt x="5095" y="6887"/>
                  </a:lnTo>
                  <a:lnTo>
                    <a:pt x="5378" y="6793"/>
                  </a:lnTo>
                  <a:lnTo>
                    <a:pt x="5756" y="6510"/>
                  </a:lnTo>
                  <a:lnTo>
                    <a:pt x="6322" y="6132"/>
                  </a:lnTo>
                  <a:lnTo>
                    <a:pt x="6699" y="5566"/>
                  </a:lnTo>
                  <a:lnTo>
                    <a:pt x="7171" y="5095"/>
                  </a:lnTo>
                  <a:lnTo>
                    <a:pt x="7076" y="4717"/>
                  </a:lnTo>
                  <a:lnTo>
                    <a:pt x="6982" y="4434"/>
                  </a:lnTo>
                  <a:lnTo>
                    <a:pt x="6605" y="3963"/>
                  </a:lnTo>
                  <a:lnTo>
                    <a:pt x="6133" y="3491"/>
                  </a:lnTo>
                  <a:lnTo>
                    <a:pt x="5567" y="3113"/>
                  </a:lnTo>
                  <a:lnTo>
                    <a:pt x="4340" y="2547"/>
                  </a:lnTo>
                  <a:lnTo>
                    <a:pt x="3208" y="1887"/>
                  </a:lnTo>
                  <a:lnTo>
                    <a:pt x="2925" y="1698"/>
                  </a:lnTo>
                  <a:lnTo>
                    <a:pt x="2925" y="1604"/>
                  </a:lnTo>
                  <a:lnTo>
                    <a:pt x="2925" y="1510"/>
                  </a:lnTo>
                  <a:lnTo>
                    <a:pt x="2737" y="1698"/>
                  </a:lnTo>
                  <a:lnTo>
                    <a:pt x="2642" y="1698"/>
                  </a:lnTo>
                  <a:lnTo>
                    <a:pt x="2642" y="1604"/>
                  </a:lnTo>
                  <a:lnTo>
                    <a:pt x="2642" y="1510"/>
                  </a:lnTo>
                  <a:lnTo>
                    <a:pt x="2642" y="1415"/>
                  </a:lnTo>
                  <a:lnTo>
                    <a:pt x="2454" y="1604"/>
                  </a:lnTo>
                  <a:lnTo>
                    <a:pt x="2454" y="1698"/>
                  </a:lnTo>
                  <a:lnTo>
                    <a:pt x="2265" y="1887"/>
                  </a:lnTo>
                  <a:lnTo>
                    <a:pt x="2265" y="1604"/>
                  </a:lnTo>
                  <a:lnTo>
                    <a:pt x="2171" y="1415"/>
                  </a:lnTo>
                  <a:lnTo>
                    <a:pt x="1605" y="944"/>
                  </a:lnTo>
                  <a:lnTo>
                    <a:pt x="1227" y="755"/>
                  </a:lnTo>
                  <a:lnTo>
                    <a:pt x="1039" y="472"/>
                  </a:lnTo>
                  <a:lnTo>
                    <a:pt x="850" y="283"/>
                  </a:lnTo>
                  <a:lnTo>
                    <a:pt x="944" y="0"/>
                  </a:lnTo>
                  <a:close/>
                  <a:moveTo>
                    <a:pt x="2252" y="7965"/>
                  </a:moveTo>
                  <a:lnTo>
                    <a:pt x="850" y="8491"/>
                  </a:lnTo>
                  <a:lnTo>
                    <a:pt x="756" y="8491"/>
                  </a:lnTo>
                  <a:lnTo>
                    <a:pt x="756" y="8774"/>
                  </a:lnTo>
                  <a:lnTo>
                    <a:pt x="944" y="8868"/>
                  </a:lnTo>
                  <a:lnTo>
                    <a:pt x="1133" y="8868"/>
                  </a:lnTo>
                  <a:lnTo>
                    <a:pt x="1605" y="8774"/>
                  </a:lnTo>
                  <a:lnTo>
                    <a:pt x="1793" y="8679"/>
                  </a:lnTo>
                  <a:lnTo>
                    <a:pt x="2076" y="8491"/>
                  </a:lnTo>
                  <a:lnTo>
                    <a:pt x="2171" y="8208"/>
                  </a:lnTo>
                  <a:lnTo>
                    <a:pt x="2252" y="7965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236" name="Google Shape;236;p27"/>
          <p:cNvGrpSpPr/>
          <p:nvPr/>
        </p:nvGrpSpPr>
        <p:grpSpPr>
          <a:xfrm>
            <a:off x="5165803" y="2790812"/>
            <a:ext cx="1792245" cy="232966"/>
            <a:chOff x="2266178" y="2764475"/>
            <a:chExt cx="1792245" cy="232966"/>
          </a:xfrm>
        </p:grpSpPr>
        <p:sp>
          <p:nvSpPr>
            <p:cNvPr id="237" name="Google Shape;237;p27"/>
            <p:cNvSpPr/>
            <p:nvPr/>
          </p:nvSpPr>
          <p:spPr>
            <a:xfrm>
              <a:off x="2266178" y="2855800"/>
              <a:ext cx="1683567" cy="102978"/>
            </a:xfrm>
            <a:custGeom>
              <a:rect b="b" l="l" r="r" t="t"/>
              <a:pathLst>
                <a:path extrusionOk="0" h="2831" w="27831">
                  <a:moveTo>
                    <a:pt x="27264" y="944"/>
                  </a:moveTo>
                  <a:lnTo>
                    <a:pt x="27359" y="1086"/>
                  </a:lnTo>
                  <a:lnTo>
                    <a:pt x="27359" y="944"/>
                  </a:lnTo>
                  <a:close/>
                  <a:moveTo>
                    <a:pt x="27359" y="1086"/>
                  </a:moveTo>
                  <a:lnTo>
                    <a:pt x="27359" y="1133"/>
                  </a:lnTo>
                  <a:lnTo>
                    <a:pt x="27372" y="1106"/>
                  </a:lnTo>
                  <a:lnTo>
                    <a:pt x="27372" y="1106"/>
                  </a:lnTo>
                  <a:lnTo>
                    <a:pt x="27359" y="1086"/>
                  </a:lnTo>
                  <a:close/>
                  <a:moveTo>
                    <a:pt x="27453" y="944"/>
                  </a:moveTo>
                  <a:lnTo>
                    <a:pt x="27372" y="1106"/>
                  </a:lnTo>
                  <a:lnTo>
                    <a:pt x="27372" y="1106"/>
                  </a:lnTo>
                  <a:lnTo>
                    <a:pt x="27453" y="1227"/>
                  </a:lnTo>
                  <a:lnTo>
                    <a:pt x="27453" y="944"/>
                  </a:lnTo>
                  <a:close/>
                  <a:moveTo>
                    <a:pt x="27642" y="1039"/>
                  </a:moveTo>
                  <a:lnTo>
                    <a:pt x="27453" y="1227"/>
                  </a:lnTo>
                  <a:lnTo>
                    <a:pt x="27453" y="1322"/>
                  </a:lnTo>
                  <a:lnTo>
                    <a:pt x="27453" y="1416"/>
                  </a:lnTo>
                  <a:lnTo>
                    <a:pt x="27830" y="1416"/>
                  </a:lnTo>
                  <a:lnTo>
                    <a:pt x="27830" y="1227"/>
                  </a:lnTo>
                  <a:lnTo>
                    <a:pt x="27736" y="1322"/>
                  </a:lnTo>
                  <a:lnTo>
                    <a:pt x="27736" y="1227"/>
                  </a:lnTo>
                  <a:lnTo>
                    <a:pt x="27736" y="1133"/>
                  </a:lnTo>
                  <a:lnTo>
                    <a:pt x="27642" y="1039"/>
                  </a:lnTo>
                  <a:close/>
                  <a:moveTo>
                    <a:pt x="20189" y="1"/>
                  </a:moveTo>
                  <a:lnTo>
                    <a:pt x="20095" y="190"/>
                  </a:lnTo>
                  <a:lnTo>
                    <a:pt x="20000" y="95"/>
                  </a:lnTo>
                  <a:lnTo>
                    <a:pt x="19906" y="284"/>
                  </a:lnTo>
                  <a:lnTo>
                    <a:pt x="19812" y="473"/>
                  </a:lnTo>
                  <a:lnTo>
                    <a:pt x="19529" y="284"/>
                  </a:lnTo>
                  <a:lnTo>
                    <a:pt x="19340" y="95"/>
                  </a:lnTo>
                  <a:lnTo>
                    <a:pt x="19246" y="95"/>
                  </a:lnTo>
                  <a:lnTo>
                    <a:pt x="19246" y="190"/>
                  </a:lnTo>
                  <a:lnTo>
                    <a:pt x="19151" y="378"/>
                  </a:lnTo>
                  <a:lnTo>
                    <a:pt x="19434" y="190"/>
                  </a:lnTo>
                  <a:lnTo>
                    <a:pt x="19246" y="473"/>
                  </a:lnTo>
                  <a:lnTo>
                    <a:pt x="19434" y="378"/>
                  </a:lnTo>
                  <a:lnTo>
                    <a:pt x="19434" y="567"/>
                  </a:lnTo>
                  <a:lnTo>
                    <a:pt x="19151" y="567"/>
                  </a:lnTo>
                  <a:lnTo>
                    <a:pt x="19151" y="190"/>
                  </a:lnTo>
                  <a:lnTo>
                    <a:pt x="19057" y="95"/>
                  </a:lnTo>
                  <a:lnTo>
                    <a:pt x="18963" y="95"/>
                  </a:lnTo>
                  <a:lnTo>
                    <a:pt x="18774" y="284"/>
                  </a:lnTo>
                  <a:lnTo>
                    <a:pt x="18680" y="473"/>
                  </a:lnTo>
                  <a:lnTo>
                    <a:pt x="18585" y="378"/>
                  </a:lnTo>
                  <a:lnTo>
                    <a:pt x="18491" y="190"/>
                  </a:lnTo>
                  <a:lnTo>
                    <a:pt x="18397" y="378"/>
                  </a:lnTo>
                  <a:lnTo>
                    <a:pt x="17925" y="567"/>
                  </a:lnTo>
                  <a:lnTo>
                    <a:pt x="18019" y="284"/>
                  </a:lnTo>
                  <a:lnTo>
                    <a:pt x="17831" y="378"/>
                  </a:lnTo>
                  <a:lnTo>
                    <a:pt x="17642" y="567"/>
                  </a:lnTo>
                  <a:lnTo>
                    <a:pt x="17642" y="661"/>
                  </a:lnTo>
                  <a:lnTo>
                    <a:pt x="17453" y="567"/>
                  </a:lnTo>
                  <a:lnTo>
                    <a:pt x="17170" y="473"/>
                  </a:lnTo>
                  <a:lnTo>
                    <a:pt x="16699" y="473"/>
                  </a:lnTo>
                  <a:lnTo>
                    <a:pt x="16699" y="567"/>
                  </a:lnTo>
                  <a:lnTo>
                    <a:pt x="16604" y="661"/>
                  </a:lnTo>
                  <a:lnTo>
                    <a:pt x="16416" y="378"/>
                  </a:lnTo>
                  <a:lnTo>
                    <a:pt x="16227" y="378"/>
                  </a:lnTo>
                  <a:lnTo>
                    <a:pt x="15661" y="661"/>
                  </a:lnTo>
                  <a:lnTo>
                    <a:pt x="15661" y="473"/>
                  </a:lnTo>
                  <a:lnTo>
                    <a:pt x="15567" y="756"/>
                  </a:lnTo>
                  <a:lnTo>
                    <a:pt x="15378" y="473"/>
                  </a:lnTo>
                  <a:lnTo>
                    <a:pt x="15567" y="473"/>
                  </a:lnTo>
                  <a:lnTo>
                    <a:pt x="15472" y="378"/>
                  </a:lnTo>
                  <a:lnTo>
                    <a:pt x="15378" y="378"/>
                  </a:lnTo>
                  <a:lnTo>
                    <a:pt x="15189" y="473"/>
                  </a:lnTo>
                  <a:lnTo>
                    <a:pt x="15000" y="756"/>
                  </a:lnTo>
                  <a:lnTo>
                    <a:pt x="14906" y="661"/>
                  </a:lnTo>
                  <a:lnTo>
                    <a:pt x="14812" y="473"/>
                  </a:lnTo>
                  <a:lnTo>
                    <a:pt x="14529" y="756"/>
                  </a:lnTo>
                  <a:lnTo>
                    <a:pt x="14623" y="567"/>
                  </a:lnTo>
                  <a:lnTo>
                    <a:pt x="14529" y="661"/>
                  </a:lnTo>
                  <a:lnTo>
                    <a:pt x="14340" y="756"/>
                  </a:lnTo>
                  <a:lnTo>
                    <a:pt x="14340" y="567"/>
                  </a:lnTo>
                  <a:lnTo>
                    <a:pt x="14246" y="473"/>
                  </a:lnTo>
                  <a:lnTo>
                    <a:pt x="13963" y="378"/>
                  </a:lnTo>
                  <a:lnTo>
                    <a:pt x="13585" y="284"/>
                  </a:lnTo>
                  <a:lnTo>
                    <a:pt x="13302" y="284"/>
                  </a:lnTo>
                  <a:lnTo>
                    <a:pt x="13302" y="378"/>
                  </a:lnTo>
                  <a:lnTo>
                    <a:pt x="13302" y="473"/>
                  </a:lnTo>
                  <a:lnTo>
                    <a:pt x="13208" y="473"/>
                  </a:lnTo>
                  <a:lnTo>
                    <a:pt x="13208" y="661"/>
                  </a:lnTo>
                  <a:lnTo>
                    <a:pt x="13114" y="661"/>
                  </a:lnTo>
                  <a:lnTo>
                    <a:pt x="13019" y="567"/>
                  </a:lnTo>
                  <a:lnTo>
                    <a:pt x="12925" y="378"/>
                  </a:lnTo>
                  <a:lnTo>
                    <a:pt x="12831" y="95"/>
                  </a:lnTo>
                  <a:lnTo>
                    <a:pt x="12831" y="378"/>
                  </a:lnTo>
                  <a:lnTo>
                    <a:pt x="12736" y="378"/>
                  </a:lnTo>
                  <a:lnTo>
                    <a:pt x="12642" y="284"/>
                  </a:lnTo>
                  <a:lnTo>
                    <a:pt x="12548" y="190"/>
                  </a:lnTo>
                  <a:lnTo>
                    <a:pt x="12265" y="190"/>
                  </a:lnTo>
                  <a:lnTo>
                    <a:pt x="12170" y="473"/>
                  </a:lnTo>
                  <a:lnTo>
                    <a:pt x="12076" y="378"/>
                  </a:lnTo>
                  <a:lnTo>
                    <a:pt x="11887" y="284"/>
                  </a:lnTo>
                  <a:lnTo>
                    <a:pt x="11510" y="378"/>
                  </a:lnTo>
                  <a:lnTo>
                    <a:pt x="10755" y="661"/>
                  </a:lnTo>
                  <a:lnTo>
                    <a:pt x="10661" y="473"/>
                  </a:lnTo>
                  <a:lnTo>
                    <a:pt x="10567" y="378"/>
                  </a:lnTo>
                  <a:lnTo>
                    <a:pt x="10095" y="378"/>
                  </a:lnTo>
                  <a:lnTo>
                    <a:pt x="9529" y="473"/>
                  </a:lnTo>
                  <a:lnTo>
                    <a:pt x="9340" y="473"/>
                  </a:lnTo>
                  <a:lnTo>
                    <a:pt x="9152" y="378"/>
                  </a:lnTo>
                  <a:lnTo>
                    <a:pt x="9152" y="473"/>
                  </a:lnTo>
                  <a:lnTo>
                    <a:pt x="9152" y="567"/>
                  </a:lnTo>
                  <a:lnTo>
                    <a:pt x="8963" y="661"/>
                  </a:lnTo>
                  <a:lnTo>
                    <a:pt x="8869" y="567"/>
                  </a:lnTo>
                  <a:lnTo>
                    <a:pt x="8680" y="473"/>
                  </a:lnTo>
                  <a:lnTo>
                    <a:pt x="8680" y="756"/>
                  </a:lnTo>
                  <a:lnTo>
                    <a:pt x="8491" y="661"/>
                  </a:lnTo>
                  <a:lnTo>
                    <a:pt x="8208" y="567"/>
                  </a:lnTo>
                  <a:lnTo>
                    <a:pt x="7925" y="661"/>
                  </a:lnTo>
                  <a:lnTo>
                    <a:pt x="7831" y="756"/>
                  </a:lnTo>
                  <a:lnTo>
                    <a:pt x="7548" y="567"/>
                  </a:lnTo>
                  <a:lnTo>
                    <a:pt x="7359" y="473"/>
                  </a:lnTo>
                  <a:lnTo>
                    <a:pt x="7170" y="944"/>
                  </a:lnTo>
                  <a:lnTo>
                    <a:pt x="6982" y="661"/>
                  </a:lnTo>
                  <a:lnTo>
                    <a:pt x="6793" y="661"/>
                  </a:lnTo>
                  <a:lnTo>
                    <a:pt x="6604" y="756"/>
                  </a:lnTo>
                  <a:lnTo>
                    <a:pt x="6510" y="661"/>
                  </a:lnTo>
                  <a:lnTo>
                    <a:pt x="6416" y="756"/>
                  </a:lnTo>
                  <a:lnTo>
                    <a:pt x="6038" y="944"/>
                  </a:lnTo>
                  <a:lnTo>
                    <a:pt x="6038" y="1039"/>
                  </a:lnTo>
                  <a:lnTo>
                    <a:pt x="5850" y="1133"/>
                  </a:lnTo>
                  <a:lnTo>
                    <a:pt x="5850" y="1039"/>
                  </a:lnTo>
                  <a:lnTo>
                    <a:pt x="5755" y="1039"/>
                  </a:lnTo>
                  <a:lnTo>
                    <a:pt x="5567" y="1227"/>
                  </a:lnTo>
                  <a:lnTo>
                    <a:pt x="5472" y="1227"/>
                  </a:lnTo>
                  <a:lnTo>
                    <a:pt x="5378" y="1039"/>
                  </a:lnTo>
                  <a:lnTo>
                    <a:pt x="5378" y="1133"/>
                  </a:lnTo>
                  <a:lnTo>
                    <a:pt x="5189" y="1227"/>
                  </a:lnTo>
                  <a:lnTo>
                    <a:pt x="5095" y="1133"/>
                  </a:lnTo>
                  <a:lnTo>
                    <a:pt x="4906" y="1039"/>
                  </a:lnTo>
                  <a:lnTo>
                    <a:pt x="5189" y="1039"/>
                  </a:lnTo>
                  <a:lnTo>
                    <a:pt x="5095" y="944"/>
                  </a:lnTo>
                  <a:lnTo>
                    <a:pt x="5095" y="756"/>
                  </a:lnTo>
                  <a:lnTo>
                    <a:pt x="5001" y="944"/>
                  </a:lnTo>
                  <a:lnTo>
                    <a:pt x="4529" y="944"/>
                  </a:lnTo>
                  <a:lnTo>
                    <a:pt x="4529" y="1133"/>
                  </a:lnTo>
                  <a:lnTo>
                    <a:pt x="4718" y="1133"/>
                  </a:lnTo>
                  <a:lnTo>
                    <a:pt x="4623" y="1227"/>
                  </a:lnTo>
                  <a:lnTo>
                    <a:pt x="4623" y="1133"/>
                  </a:lnTo>
                  <a:lnTo>
                    <a:pt x="4529" y="1416"/>
                  </a:lnTo>
                  <a:lnTo>
                    <a:pt x="4340" y="1227"/>
                  </a:lnTo>
                  <a:lnTo>
                    <a:pt x="4152" y="1039"/>
                  </a:lnTo>
                  <a:lnTo>
                    <a:pt x="3963" y="1039"/>
                  </a:lnTo>
                  <a:lnTo>
                    <a:pt x="3774" y="1416"/>
                  </a:lnTo>
                  <a:lnTo>
                    <a:pt x="3774" y="1322"/>
                  </a:lnTo>
                  <a:lnTo>
                    <a:pt x="3774" y="1227"/>
                  </a:lnTo>
                  <a:lnTo>
                    <a:pt x="3680" y="1322"/>
                  </a:lnTo>
                  <a:lnTo>
                    <a:pt x="3586" y="1510"/>
                  </a:lnTo>
                  <a:lnTo>
                    <a:pt x="3208" y="1416"/>
                  </a:lnTo>
                  <a:lnTo>
                    <a:pt x="2454" y="1416"/>
                  </a:lnTo>
                  <a:lnTo>
                    <a:pt x="1793" y="1510"/>
                  </a:lnTo>
                  <a:lnTo>
                    <a:pt x="1510" y="1605"/>
                  </a:lnTo>
                  <a:lnTo>
                    <a:pt x="1321" y="1699"/>
                  </a:lnTo>
                  <a:lnTo>
                    <a:pt x="1321" y="1605"/>
                  </a:lnTo>
                  <a:lnTo>
                    <a:pt x="1038" y="1699"/>
                  </a:lnTo>
                  <a:lnTo>
                    <a:pt x="755" y="1793"/>
                  </a:lnTo>
                  <a:lnTo>
                    <a:pt x="567" y="1793"/>
                  </a:lnTo>
                  <a:lnTo>
                    <a:pt x="378" y="1888"/>
                  </a:lnTo>
                  <a:lnTo>
                    <a:pt x="284" y="1699"/>
                  </a:lnTo>
                  <a:lnTo>
                    <a:pt x="95" y="1605"/>
                  </a:lnTo>
                  <a:lnTo>
                    <a:pt x="1" y="1793"/>
                  </a:lnTo>
                  <a:lnTo>
                    <a:pt x="1" y="2076"/>
                  </a:lnTo>
                  <a:lnTo>
                    <a:pt x="95" y="2548"/>
                  </a:lnTo>
                  <a:lnTo>
                    <a:pt x="189" y="2831"/>
                  </a:lnTo>
                  <a:lnTo>
                    <a:pt x="284" y="2737"/>
                  </a:lnTo>
                  <a:lnTo>
                    <a:pt x="472" y="2831"/>
                  </a:lnTo>
                  <a:lnTo>
                    <a:pt x="567" y="2548"/>
                  </a:lnTo>
                  <a:lnTo>
                    <a:pt x="661" y="2642"/>
                  </a:lnTo>
                  <a:lnTo>
                    <a:pt x="661" y="2737"/>
                  </a:lnTo>
                  <a:lnTo>
                    <a:pt x="755" y="2642"/>
                  </a:lnTo>
                  <a:lnTo>
                    <a:pt x="944" y="2548"/>
                  </a:lnTo>
                  <a:lnTo>
                    <a:pt x="1227" y="2548"/>
                  </a:lnTo>
                  <a:lnTo>
                    <a:pt x="1227" y="2642"/>
                  </a:lnTo>
                  <a:lnTo>
                    <a:pt x="1321" y="2737"/>
                  </a:lnTo>
                  <a:lnTo>
                    <a:pt x="1416" y="2831"/>
                  </a:lnTo>
                  <a:lnTo>
                    <a:pt x="1510" y="2642"/>
                  </a:lnTo>
                  <a:lnTo>
                    <a:pt x="1793" y="2548"/>
                  </a:lnTo>
                  <a:lnTo>
                    <a:pt x="1699" y="2642"/>
                  </a:lnTo>
                  <a:lnTo>
                    <a:pt x="1887" y="2737"/>
                  </a:lnTo>
                  <a:lnTo>
                    <a:pt x="1887" y="2454"/>
                  </a:lnTo>
                  <a:lnTo>
                    <a:pt x="1982" y="2265"/>
                  </a:lnTo>
                  <a:lnTo>
                    <a:pt x="2076" y="2737"/>
                  </a:lnTo>
                  <a:lnTo>
                    <a:pt x="2171" y="2359"/>
                  </a:lnTo>
                  <a:lnTo>
                    <a:pt x="2265" y="2642"/>
                  </a:lnTo>
                  <a:lnTo>
                    <a:pt x="2265" y="2548"/>
                  </a:lnTo>
                  <a:lnTo>
                    <a:pt x="2359" y="2454"/>
                  </a:lnTo>
                  <a:lnTo>
                    <a:pt x="2454" y="2548"/>
                  </a:lnTo>
                  <a:lnTo>
                    <a:pt x="2454" y="2737"/>
                  </a:lnTo>
                  <a:lnTo>
                    <a:pt x="2548" y="2548"/>
                  </a:lnTo>
                  <a:lnTo>
                    <a:pt x="2548" y="2454"/>
                  </a:lnTo>
                  <a:lnTo>
                    <a:pt x="2642" y="2548"/>
                  </a:lnTo>
                  <a:lnTo>
                    <a:pt x="2642" y="2642"/>
                  </a:lnTo>
                  <a:lnTo>
                    <a:pt x="2831" y="2454"/>
                  </a:lnTo>
                  <a:lnTo>
                    <a:pt x="3020" y="2454"/>
                  </a:lnTo>
                  <a:lnTo>
                    <a:pt x="3114" y="2265"/>
                  </a:lnTo>
                  <a:lnTo>
                    <a:pt x="3114" y="2076"/>
                  </a:lnTo>
                  <a:lnTo>
                    <a:pt x="3208" y="1982"/>
                  </a:lnTo>
                  <a:lnTo>
                    <a:pt x="3208" y="2076"/>
                  </a:lnTo>
                  <a:lnTo>
                    <a:pt x="3208" y="2265"/>
                  </a:lnTo>
                  <a:lnTo>
                    <a:pt x="3303" y="2076"/>
                  </a:lnTo>
                  <a:lnTo>
                    <a:pt x="3491" y="2076"/>
                  </a:lnTo>
                  <a:lnTo>
                    <a:pt x="3491" y="2171"/>
                  </a:lnTo>
                  <a:lnTo>
                    <a:pt x="3397" y="2265"/>
                  </a:lnTo>
                  <a:lnTo>
                    <a:pt x="3303" y="2359"/>
                  </a:lnTo>
                  <a:lnTo>
                    <a:pt x="3303" y="2548"/>
                  </a:lnTo>
                  <a:lnTo>
                    <a:pt x="3491" y="2548"/>
                  </a:lnTo>
                  <a:lnTo>
                    <a:pt x="3586" y="2454"/>
                  </a:lnTo>
                  <a:lnTo>
                    <a:pt x="3680" y="2265"/>
                  </a:lnTo>
                  <a:lnTo>
                    <a:pt x="4152" y="2265"/>
                  </a:lnTo>
                  <a:lnTo>
                    <a:pt x="4152" y="2359"/>
                  </a:lnTo>
                  <a:lnTo>
                    <a:pt x="4246" y="2171"/>
                  </a:lnTo>
                  <a:lnTo>
                    <a:pt x="4340" y="2171"/>
                  </a:lnTo>
                  <a:lnTo>
                    <a:pt x="4246" y="2265"/>
                  </a:lnTo>
                  <a:lnTo>
                    <a:pt x="5284" y="2265"/>
                  </a:lnTo>
                  <a:lnTo>
                    <a:pt x="5567" y="2171"/>
                  </a:lnTo>
                  <a:lnTo>
                    <a:pt x="5755" y="2171"/>
                  </a:lnTo>
                  <a:lnTo>
                    <a:pt x="5755" y="2076"/>
                  </a:lnTo>
                  <a:lnTo>
                    <a:pt x="6416" y="2076"/>
                  </a:lnTo>
                  <a:lnTo>
                    <a:pt x="6510" y="1888"/>
                  </a:lnTo>
                  <a:lnTo>
                    <a:pt x="6604" y="1888"/>
                  </a:lnTo>
                  <a:lnTo>
                    <a:pt x="7170" y="1982"/>
                  </a:lnTo>
                  <a:lnTo>
                    <a:pt x="7453" y="1888"/>
                  </a:lnTo>
                  <a:lnTo>
                    <a:pt x="7548" y="1888"/>
                  </a:lnTo>
                  <a:lnTo>
                    <a:pt x="7642" y="1699"/>
                  </a:lnTo>
                  <a:lnTo>
                    <a:pt x="7736" y="1888"/>
                  </a:lnTo>
                  <a:lnTo>
                    <a:pt x="7925" y="2076"/>
                  </a:lnTo>
                  <a:lnTo>
                    <a:pt x="8114" y="1793"/>
                  </a:lnTo>
                  <a:lnTo>
                    <a:pt x="8114" y="1982"/>
                  </a:lnTo>
                  <a:lnTo>
                    <a:pt x="8208" y="1793"/>
                  </a:lnTo>
                  <a:lnTo>
                    <a:pt x="8302" y="1982"/>
                  </a:lnTo>
                  <a:lnTo>
                    <a:pt x="8302" y="1888"/>
                  </a:lnTo>
                  <a:lnTo>
                    <a:pt x="8302" y="1793"/>
                  </a:lnTo>
                  <a:lnTo>
                    <a:pt x="8491" y="1793"/>
                  </a:lnTo>
                  <a:lnTo>
                    <a:pt x="8585" y="1888"/>
                  </a:lnTo>
                  <a:lnTo>
                    <a:pt x="8774" y="1793"/>
                  </a:lnTo>
                  <a:lnTo>
                    <a:pt x="8774" y="1982"/>
                  </a:lnTo>
                  <a:lnTo>
                    <a:pt x="8869" y="1888"/>
                  </a:lnTo>
                  <a:lnTo>
                    <a:pt x="9718" y="1888"/>
                  </a:lnTo>
                  <a:lnTo>
                    <a:pt x="9623" y="1793"/>
                  </a:lnTo>
                  <a:lnTo>
                    <a:pt x="9718" y="1605"/>
                  </a:lnTo>
                  <a:lnTo>
                    <a:pt x="9812" y="1699"/>
                  </a:lnTo>
                  <a:lnTo>
                    <a:pt x="9812" y="1793"/>
                  </a:lnTo>
                  <a:lnTo>
                    <a:pt x="9906" y="1888"/>
                  </a:lnTo>
                  <a:lnTo>
                    <a:pt x="10095" y="1982"/>
                  </a:lnTo>
                  <a:lnTo>
                    <a:pt x="10661" y="1793"/>
                  </a:lnTo>
                  <a:lnTo>
                    <a:pt x="11038" y="1510"/>
                  </a:lnTo>
                  <a:lnTo>
                    <a:pt x="11133" y="1699"/>
                  </a:lnTo>
                  <a:lnTo>
                    <a:pt x="11321" y="1699"/>
                  </a:lnTo>
                  <a:lnTo>
                    <a:pt x="11510" y="1605"/>
                  </a:lnTo>
                  <a:lnTo>
                    <a:pt x="11604" y="1416"/>
                  </a:lnTo>
                  <a:lnTo>
                    <a:pt x="11982" y="1605"/>
                  </a:lnTo>
                  <a:lnTo>
                    <a:pt x="12453" y="1699"/>
                  </a:lnTo>
                  <a:lnTo>
                    <a:pt x="12642" y="1510"/>
                  </a:lnTo>
                  <a:lnTo>
                    <a:pt x="12642" y="1699"/>
                  </a:lnTo>
                  <a:lnTo>
                    <a:pt x="12925" y="1510"/>
                  </a:lnTo>
                  <a:lnTo>
                    <a:pt x="13208" y="1510"/>
                  </a:lnTo>
                  <a:lnTo>
                    <a:pt x="14057" y="1699"/>
                  </a:lnTo>
                  <a:lnTo>
                    <a:pt x="14434" y="1793"/>
                  </a:lnTo>
                  <a:lnTo>
                    <a:pt x="14812" y="1793"/>
                  </a:lnTo>
                  <a:lnTo>
                    <a:pt x="15095" y="1699"/>
                  </a:lnTo>
                  <a:lnTo>
                    <a:pt x="15378" y="1510"/>
                  </a:lnTo>
                  <a:lnTo>
                    <a:pt x="15472" y="1416"/>
                  </a:lnTo>
                  <a:lnTo>
                    <a:pt x="15472" y="1510"/>
                  </a:lnTo>
                  <a:lnTo>
                    <a:pt x="15472" y="1699"/>
                  </a:lnTo>
                  <a:lnTo>
                    <a:pt x="16416" y="1510"/>
                  </a:lnTo>
                  <a:lnTo>
                    <a:pt x="16416" y="1605"/>
                  </a:lnTo>
                  <a:lnTo>
                    <a:pt x="16510" y="1605"/>
                  </a:lnTo>
                  <a:lnTo>
                    <a:pt x="16604" y="1510"/>
                  </a:lnTo>
                  <a:lnTo>
                    <a:pt x="17642" y="1510"/>
                  </a:lnTo>
                  <a:lnTo>
                    <a:pt x="17736" y="1605"/>
                  </a:lnTo>
                  <a:lnTo>
                    <a:pt x="17831" y="1605"/>
                  </a:lnTo>
                  <a:lnTo>
                    <a:pt x="18397" y="1510"/>
                  </a:lnTo>
                  <a:lnTo>
                    <a:pt x="19057" y="1322"/>
                  </a:lnTo>
                  <a:lnTo>
                    <a:pt x="18774" y="1605"/>
                  </a:lnTo>
                  <a:lnTo>
                    <a:pt x="19151" y="1322"/>
                  </a:lnTo>
                  <a:lnTo>
                    <a:pt x="19340" y="1322"/>
                  </a:lnTo>
                  <a:lnTo>
                    <a:pt x="19340" y="1510"/>
                  </a:lnTo>
                  <a:lnTo>
                    <a:pt x="19529" y="1416"/>
                  </a:lnTo>
                  <a:lnTo>
                    <a:pt x="19906" y="1416"/>
                  </a:lnTo>
                  <a:lnTo>
                    <a:pt x="20000" y="1322"/>
                  </a:lnTo>
                  <a:lnTo>
                    <a:pt x="20095" y="944"/>
                  </a:lnTo>
                  <a:lnTo>
                    <a:pt x="20095" y="1133"/>
                  </a:lnTo>
                  <a:lnTo>
                    <a:pt x="20189" y="1227"/>
                  </a:lnTo>
                  <a:lnTo>
                    <a:pt x="20189" y="1416"/>
                  </a:lnTo>
                  <a:lnTo>
                    <a:pt x="20283" y="1322"/>
                  </a:lnTo>
                  <a:lnTo>
                    <a:pt x="20378" y="1322"/>
                  </a:lnTo>
                  <a:lnTo>
                    <a:pt x="20378" y="1416"/>
                  </a:lnTo>
                  <a:lnTo>
                    <a:pt x="20661" y="1227"/>
                  </a:lnTo>
                  <a:lnTo>
                    <a:pt x="20944" y="1133"/>
                  </a:lnTo>
                  <a:lnTo>
                    <a:pt x="21038" y="1133"/>
                  </a:lnTo>
                  <a:lnTo>
                    <a:pt x="21132" y="1416"/>
                  </a:lnTo>
                  <a:lnTo>
                    <a:pt x="21604" y="1227"/>
                  </a:lnTo>
                  <a:lnTo>
                    <a:pt x="21510" y="1039"/>
                  </a:lnTo>
                  <a:lnTo>
                    <a:pt x="21510" y="944"/>
                  </a:lnTo>
                  <a:lnTo>
                    <a:pt x="21698" y="944"/>
                  </a:lnTo>
                  <a:lnTo>
                    <a:pt x="21604" y="1039"/>
                  </a:lnTo>
                  <a:lnTo>
                    <a:pt x="21982" y="1039"/>
                  </a:lnTo>
                  <a:lnTo>
                    <a:pt x="21887" y="1227"/>
                  </a:lnTo>
                  <a:lnTo>
                    <a:pt x="21887" y="1227"/>
                  </a:lnTo>
                  <a:lnTo>
                    <a:pt x="22170" y="1039"/>
                  </a:lnTo>
                  <a:lnTo>
                    <a:pt x="22265" y="1227"/>
                  </a:lnTo>
                  <a:lnTo>
                    <a:pt x="22265" y="1133"/>
                  </a:lnTo>
                  <a:lnTo>
                    <a:pt x="22265" y="1039"/>
                  </a:lnTo>
                  <a:lnTo>
                    <a:pt x="22548" y="1039"/>
                  </a:lnTo>
                  <a:lnTo>
                    <a:pt x="22642" y="1322"/>
                  </a:lnTo>
                  <a:lnTo>
                    <a:pt x="23019" y="1227"/>
                  </a:lnTo>
                  <a:lnTo>
                    <a:pt x="23208" y="1133"/>
                  </a:lnTo>
                  <a:lnTo>
                    <a:pt x="23302" y="1039"/>
                  </a:lnTo>
                  <a:lnTo>
                    <a:pt x="23397" y="1133"/>
                  </a:lnTo>
                  <a:lnTo>
                    <a:pt x="23397" y="1227"/>
                  </a:lnTo>
                  <a:lnTo>
                    <a:pt x="23680" y="1227"/>
                  </a:lnTo>
                  <a:lnTo>
                    <a:pt x="23868" y="1133"/>
                  </a:lnTo>
                  <a:lnTo>
                    <a:pt x="24057" y="1227"/>
                  </a:lnTo>
                  <a:lnTo>
                    <a:pt x="24246" y="1227"/>
                  </a:lnTo>
                  <a:lnTo>
                    <a:pt x="24246" y="1133"/>
                  </a:lnTo>
                  <a:lnTo>
                    <a:pt x="24529" y="1227"/>
                  </a:lnTo>
                  <a:lnTo>
                    <a:pt x="24906" y="1322"/>
                  </a:lnTo>
                  <a:lnTo>
                    <a:pt x="25179" y="1048"/>
                  </a:lnTo>
                  <a:lnTo>
                    <a:pt x="25095" y="1133"/>
                  </a:lnTo>
                  <a:lnTo>
                    <a:pt x="25189" y="1227"/>
                  </a:lnTo>
                  <a:lnTo>
                    <a:pt x="25189" y="1133"/>
                  </a:lnTo>
                  <a:lnTo>
                    <a:pt x="25283" y="1039"/>
                  </a:lnTo>
                  <a:lnTo>
                    <a:pt x="25378" y="944"/>
                  </a:lnTo>
                  <a:lnTo>
                    <a:pt x="25472" y="944"/>
                  </a:lnTo>
                  <a:lnTo>
                    <a:pt x="25472" y="1133"/>
                  </a:lnTo>
                  <a:lnTo>
                    <a:pt x="25566" y="1039"/>
                  </a:lnTo>
                  <a:lnTo>
                    <a:pt x="25661" y="1039"/>
                  </a:lnTo>
                  <a:lnTo>
                    <a:pt x="25566" y="1133"/>
                  </a:lnTo>
                  <a:lnTo>
                    <a:pt x="25661" y="1227"/>
                  </a:lnTo>
                  <a:lnTo>
                    <a:pt x="25849" y="1322"/>
                  </a:lnTo>
                  <a:lnTo>
                    <a:pt x="25944" y="1133"/>
                  </a:lnTo>
                  <a:lnTo>
                    <a:pt x="26132" y="1039"/>
                  </a:lnTo>
                  <a:lnTo>
                    <a:pt x="26132" y="1039"/>
                  </a:lnTo>
                  <a:lnTo>
                    <a:pt x="26038" y="1227"/>
                  </a:lnTo>
                  <a:lnTo>
                    <a:pt x="26132" y="1322"/>
                  </a:lnTo>
                  <a:lnTo>
                    <a:pt x="26321" y="1416"/>
                  </a:lnTo>
                  <a:lnTo>
                    <a:pt x="26415" y="1416"/>
                  </a:lnTo>
                  <a:lnTo>
                    <a:pt x="26887" y="1227"/>
                  </a:lnTo>
                  <a:lnTo>
                    <a:pt x="27264" y="944"/>
                  </a:lnTo>
                  <a:lnTo>
                    <a:pt x="27170" y="944"/>
                  </a:lnTo>
                  <a:lnTo>
                    <a:pt x="27264" y="850"/>
                  </a:lnTo>
                  <a:lnTo>
                    <a:pt x="26981" y="756"/>
                  </a:lnTo>
                  <a:lnTo>
                    <a:pt x="26887" y="944"/>
                  </a:lnTo>
                  <a:lnTo>
                    <a:pt x="26793" y="1133"/>
                  </a:lnTo>
                  <a:lnTo>
                    <a:pt x="26793" y="661"/>
                  </a:lnTo>
                  <a:lnTo>
                    <a:pt x="26604" y="944"/>
                  </a:lnTo>
                  <a:lnTo>
                    <a:pt x="26510" y="850"/>
                  </a:lnTo>
                  <a:lnTo>
                    <a:pt x="26415" y="756"/>
                  </a:lnTo>
                  <a:lnTo>
                    <a:pt x="26321" y="944"/>
                  </a:lnTo>
                  <a:lnTo>
                    <a:pt x="26227" y="661"/>
                  </a:lnTo>
                  <a:lnTo>
                    <a:pt x="26038" y="756"/>
                  </a:lnTo>
                  <a:lnTo>
                    <a:pt x="25849" y="661"/>
                  </a:lnTo>
                  <a:lnTo>
                    <a:pt x="25378" y="567"/>
                  </a:lnTo>
                  <a:lnTo>
                    <a:pt x="25283" y="661"/>
                  </a:lnTo>
                  <a:lnTo>
                    <a:pt x="25095" y="756"/>
                  </a:lnTo>
                  <a:lnTo>
                    <a:pt x="25189" y="473"/>
                  </a:lnTo>
                  <a:lnTo>
                    <a:pt x="25000" y="661"/>
                  </a:lnTo>
                  <a:lnTo>
                    <a:pt x="25000" y="661"/>
                  </a:lnTo>
                  <a:lnTo>
                    <a:pt x="25095" y="473"/>
                  </a:lnTo>
                  <a:lnTo>
                    <a:pt x="24906" y="567"/>
                  </a:lnTo>
                  <a:lnTo>
                    <a:pt x="24717" y="567"/>
                  </a:lnTo>
                  <a:lnTo>
                    <a:pt x="24717" y="756"/>
                  </a:lnTo>
                  <a:lnTo>
                    <a:pt x="24623" y="1039"/>
                  </a:lnTo>
                  <a:lnTo>
                    <a:pt x="24623" y="850"/>
                  </a:lnTo>
                  <a:lnTo>
                    <a:pt x="24717" y="661"/>
                  </a:lnTo>
                  <a:lnTo>
                    <a:pt x="24623" y="756"/>
                  </a:lnTo>
                  <a:lnTo>
                    <a:pt x="24623" y="661"/>
                  </a:lnTo>
                  <a:lnTo>
                    <a:pt x="24529" y="473"/>
                  </a:lnTo>
                  <a:lnTo>
                    <a:pt x="24529" y="661"/>
                  </a:lnTo>
                  <a:lnTo>
                    <a:pt x="24434" y="567"/>
                  </a:lnTo>
                  <a:lnTo>
                    <a:pt x="24340" y="378"/>
                  </a:lnTo>
                  <a:lnTo>
                    <a:pt x="24246" y="567"/>
                  </a:lnTo>
                  <a:lnTo>
                    <a:pt x="23963" y="567"/>
                  </a:lnTo>
                  <a:lnTo>
                    <a:pt x="23397" y="661"/>
                  </a:lnTo>
                  <a:lnTo>
                    <a:pt x="23114" y="661"/>
                  </a:lnTo>
                  <a:lnTo>
                    <a:pt x="22925" y="567"/>
                  </a:lnTo>
                  <a:lnTo>
                    <a:pt x="22925" y="473"/>
                  </a:lnTo>
                  <a:lnTo>
                    <a:pt x="23019" y="473"/>
                  </a:lnTo>
                  <a:lnTo>
                    <a:pt x="22642" y="378"/>
                  </a:lnTo>
                  <a:lnTo>
                    <a:pt x="22736" y="473"/>
                  </a:lnTo>
                  <a:lnTo>
                    <a:pt x="22548" y="473"/>
                  </a:lnTo>
                  <a:lnTo>
                    <a:pt x="22642" y="284"/>
                  </a:lnTo>
                  <a:lnTo>
                    <a:pt x="22548" y="190"/>
                  </a:lnTo>
                  <a:lnTo>
                    <a:pt x="22453" y="190"/>
                  </a:lnTo>
                  <a:lnTo>
                    <a:pt x="22359" y="284"/>
                  </a:lnTo>
                  <a:lnTo>
                    <a:pt x="22170" y="378"/>
                  </a:lnTo>
                  <a:lnTo>
                    <a:pt x="22076" y="284"/>
                  </a:lnTo>
                  <a:lnTo>
                    <a:pt x="22170" y="473"/>
                  </a:lnTo>
                  <a:lnTo>
                    <a:pt x="21887" y="190"/>
                  </a:lnTo>
                  <a:lnTo>
                    <a:pt x="21793" y="190"/>
                  </a:lnTo>
                  <a:lnTo>
                    <a:pt x="21698" y="378"/>
                  </a:lnTo>
                  <a:lnTo>
                    <a:pt x="21604" y="756"/>
                  </a:lnTo>
                  <a:lnTo>
                    <a:pt x="21415" y="661"/>
                  </a:lnTo>
                  <a:lnTo>
                    <a:pt x="21510" y="473"/>
                  </a:lnTo>
                  <a:lnTo>
                    <a:pt x="21604" y="284"/>
                  </a:lnTo>
                  <a:lnTo>
                    <a:pt x="21415" y="284"/>
                  </a:lnTo>
                  <a:lnTo>
                    <a:pt x="21415" y="190"/>
                  </a:lnTo>
                  <a:lnTo>
                    <a:pt x="21227" y="378"/>
                  </a:lnTo>
                  <a:lnTo>
                    <a:pt x="20944" y="567"/>
                  </a:lnTo>
                  <a:lnTo>
                    <a:pt x="20566" y="1"/>
                  </a:lnTo>
                  <a:lnTo>
                    <a:pt x="20472" y="95"/>
                  </a:lnTo>
                  <a:lnTo>
                    <a:pt x="20472" y="190"/>
                  </a:lnTo>
                  <a:lnTo>
                    <a:pt x="20472" y="378"/>
                  </a:lnTo>
                  <a:lnTo>
                    <a:pt x="20283" y="284"/>
                  </a:lnTo>
                  <a:lnTo>
                    <a:pt x="20283" y="190"/>
                  </a:lnTo>
                  <a:lnTo>
                    <a:pt x="20378" y="95"/>
                  </a:lnTo>
                  <a:lnTo>
                    <a:pt x="20283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8" name="Google Shape;238;p27"/>
            <p:cNvSpPr/>
            <p:nvPr/>
          </p:nvSpPr>
          <p:spPr>
            <a:xfrm>
              <a:off x="3870041" y="2764475"/>
              <a:ext cx="188382" cy="232966"/>
            </a:xfrm>
            <a:custGeom>
              <a:rect b="b" l="l" r="r" t="t"/>
              <a:pathLst>
                <a:path extrusionOk="0" h="8869" w="7171">
                  <a:moveTo>
                    <a:pt x="5756" y="6510"/>
                  </a:moveTo>
                  <a:lnTo>
                    <a:pt x="5756" y="6604"/>
                  </a:lnTo>
                  <a:lnTo>
                    <a:pt x="5850" y="6604"/>
                  </a:lnTo>
                  <a:lnTo>
                    <a:pt x="5756" y="6510"/>
                  </a:lnTo>
                  <a:close/>
                  <a:moveTo>
                    <a:pt x="2265" y="7925"/>
                  </a:moveTo>
                  <a:lnTo>
                    <a:pt x="2252" y="7965"/>
                  </a:lnTo>
                  <a:lnTo>
                    <a:pt x="2252" y="7965"/>
                  </a:lnTo>
                  <a:lnTo>
                    <a:pt x="2284" y="7953"/>
                  </a:lnTo>
                  <a:lnTo>
                    <a:pt x="2284" y="7953"/>
                  </a:lnTo>
                  <a:lnTo>
                    <a:pt x="2265" y="7925"/>
                  </a:lnTo>
                  <a:close/>
                  <a:moveTo>
                    <a:pt x="567" y="0"/>
                  </a:moveTo>
                  <a:lnTo>
                    <a:pt x="284" y="189"/>
                  </a:lnTo>
                  <a:lnTo>
                    <a:pt x="95" y="472"/>
                  </a:lnTo>
                  <a:lnTo>
                    <a:pt x="1" y="755"/>
                  </a:lnTo>
                  <a:lnTo>
                    <a:pt x="95" y="1038"/>
                  </a:lnTo>
                  <a:lnTo>
                    <a:pt x="190" y="1227"/>
                  </a:lnTo>
                  <a:lnTo>
                    <a:pt x="473" y="1415"/>
                  </a:lnTo>
                  <a:lnTo>
                    <a:pt x="850" y="1321"/>
                  </a:lnTo>
                  <a:lnTo>
                    <a:pt x="661" y="1604"/>
                  </a:lnTo>
                  <a:lnTo>
                    <a:pt x="756" y="1604"/>
                  </a:lnTo>
                  <a:lnTo>
                    <a:pt x="661" y="1793"/>
                  </a:lnTo>
                  <a:lnTo>
                    <a:pt x="661" y="1887"/>
                  </a:lnTo>
                  <a:lnTo>
                    <a:pt x="756" y="1793"/>
                  </a:lnTo>
                  <a:lnTo>
                    <a:pt x="1510" y="1604"/>
                  </a:lnTo>
                  <a:lnTo>
                    <a:pt x="1510" y="1604"/>
                  </a:lnTo>
                  <a:lnTo>
                    <a:pt x="1133" y="2076"/>
                  </a:lnTo>
                  <a:lnTo>
                    <a:pt x="1322" y="2453"/>
                  </a:lnTo>
                  <a:lnTo>
                    <a:pt x="1888" y="2830"/>
                  </a:lnTo>
                  <a:lnTo>
                    <a:pt x="3397" y="3774"/>
                  </a:lnTo>
                  <a:lnTo>
                    <a:pt x="5001" y="4623"/>
                  </a:lnTo>
                  <a:lnTo>
                    <a:pt x="5944" y="5095"/>
                  </a:lnTo>
                  <a:lnTo>
                    <a:pt x="5756" y="5189"/>
                  </a:lnTo>
                  <a:lnTo>
                    <a:pt x="5378" y="5378"/>
                  </a:lnTo>
                  <a:lnTo>
                    <a:pt x="5378" y="5283"/>
                  </a:lnTo>
                  <a:lnTo>
                    <a:pt x="5001" y="5661"/>
                  </a:lnTo>
                  <a:lnTo>
                    <a:pt x="4623" y="5944"/>
                  </a:lnTo>
                  <a:lnTo>
                    <a:pt x="4435" y="6321"/>
                  </a:lnTo>
                  <a:lnTo>
                    <a:pt x="4340" y="6510"/>
                  </a:lnTo>
                  <a:lnTo>
                    <a:pt x="4435" y="6698"/>
                  </a:lnTo>
                  <a:lnTo>
                    <a:pt x="4435" y="6698"/>
                  </a:lnTo>
                  <a:lnTo>
                    <a:pt x="4246" y="6415"/>
                  </a:lnTo>
                  <a:lnTo>
                    <a:pt x="4057" y="6321"/>
                  </a:lnTo>
                  <a:lnTo>
                    <a:pt x="3963" y="6415"/>
                  </a:lnTo>
                  <a:lnTo>
                    <a:pt x="3869" y="6510"/>
                  </a:lnTo>
                  <a:lnTo>
                    <a:pt x="3680" y="6887"/>
                  </a:lnTo>
                  <a:lnTo>
                    <a:pt x="3680" y="7076"/>
                  </a:lnTo>
                  <a:lnTo>
                    <a:pt x="3774" y="7076"/>
                  </a:lnTo>
                  <a:lnTo>
                    <a:pt x="3680" y="7264"/>
                  </a:lnTo>
                  <a:lnTo>
                    <a:pt x="3303" y="7453"/>
                  </a:lnTo>
                  <a:lnTo>
                    <a:pt x="2359" y="7925"/>
                  </a:lnTo>
                  <a:lnTo>
                    <a:pt x="2284" y="7953"/>
                  </a:lnTo>
                  <a:lnTo>
                    <a:pt x="2284" y="7953"/>
                  </a:lnTo>
                  <a:lnTo>
                    <a:pt x="2454" y="8208"/>
                  </a:lnTo>
                  <a:lnTo>
                    <a:pt x="2642" y="8396"/>
                  </a:lnTo>
                  <a:lnTo>
                    <a:pt x="2642" y="8302"/>
                  </a:lnTo>
                  <a:lnTo>
                    <a:pt x="2737" y="8396"/>
                  </a:lnTo>
                  <a:lnTo>
                    <a:pt x="2831" y="8113"/>
                  </a:lnTo>
                  <a:lnTo>
                    <a:pt x="2925" y="7925"/>
                  </a:lnTo>
                  <a:lnTo>
                    <a:pt x="3020" y="7830"/>
                  </a:lnTo>
                  <a:lnTo>
                    <a:pt x="3397" y="7830"/>
                  </a:lnTo>
                  <a:lnTo>
                    <a:pt x="3680" y="7736"/>
                  </a:lnTo>
                  <a:lnTo>
                    <a:pt x="3774" y="7547"/>
                  </a:lnTo>
                  <a:lnTo>
                    <a:pt x="3869" y="7264"/>
                  </a:lnTo>
                  <a:lnTo>
                    <a:pt x="4246" y="7453"/>
                  </a:lnTo>
                  <a:lnTo>
                    <a:pt x="4623" y="7642"/>
                  </a:lnTo>
                  <a:lnTo>
                    <a:pt x="4718" y="7547"/>
                  </a:lnTo>
                  <a:lnTo>
                    <a:pt x="4906" y="7359"/>
                  </a:lnTo>
                  <a:lnTo>
                    <a:pt x="5190" y="7170"/>
                  </a:lnTo>
                  <a:lnTo>
                    <a:pt x="5095" y="7076"/>
                  </a:lnTo>
                  <a:lnTo>
                    <a:pt x="4906" y="6793"/>
                  </a:lnTo>
                  <a:lnTo>
                    <a:pt x="4906" y="6793"/>
                  </a:lnTo>
                  <a:lnTo>
                    <a:pt x="5095" y="6887"/>
                  </a:lnTo>
                  <a:lnTo>
                    <a:pt x="5378" y="6793"/>
                  </a:lnTo>
                  <a:lnTo>
                    <a:pt x="5756" y="6510"/>
                  </a:lnTo>
                  <a:lnTo>
                    <a:pt x="6322" y="6132"/>
                  </a:lnTo>
                  <a:lnTo>
                    <a:pt x="6699" y="5566"/>
                  </a:lnTo>
                  <a:lnTo>
                    <a:pt x="7171" y="5095"/>
                  </a:lnTo>
                  <a:lnTo>
                    <a:pt x="7076" y="4717"/>
                  </a:lnTo>
                  <a:lnTo>
                    <a:pt x="6982" y="4434"/>
                  </a:lnTo>
                  <a:lnTo>
                    <a:pt x="6605" y="3963"/>
                  </a:lnTo>
                  <a:lnTo>
                    <a:pt x="6133" y="3491"/>
                  </a:lnTo>
                  <a:lnTo>
                    <a:pt x="5567" y="3113"/>
                  </a:lnTo>
                  <a:lnTo>
                    <a:pt x="4340" y="2547"/>
                  </a:lnTo>
                  <a:lnTo>
                    <a:pt x="3208" y="1887"/>
                  </a:lnTo>
                  <a:lnTo>
                    <a:pt x="2925" y="1698"/>
                  </a:lnTo>
                  <a:lnTo>
                    <a:pt x="2925" y="1604"/>
                  </a:lnTo>
                  <a:lnTo>
                    <a:pt x="2925" y="1510"/>
                  </a:lnTo>
                  <a:lnTo>
                    <a:pt x="2737" y="1698"/>
                  </a:lnTo>
                  <a:lnTo>
                    <a:pt x="2642" y="1698"/>
                  </a:lnTo>
                  <a:lnTo>
                    <a:pt x="2642" y="1604"/>
                  </a:lnTo>
                  <a:lnTo>
                    <a:pt x="2642" y="1510"/>
                  </a:lnTo>
                  <a:lnTo>
                    <a:pt x="2642" y="1415"/>
                  </a:lnTo>
                  <a:lnTo>
                    <a:pt x="2454" y="1604"/>
                  </a:lnTo>
                  <a:lnTo>
                    <a:pt x="2454" y="1698"/>
                  </a:lnTo>
                  <a:lnTo>
                    <a:pt x="2265" y="1887"/>
                  </a:lnTo>
                  <a:lnTo>
                    <a:pt x="2265" y="1604"/>
                  </a:lnTo>
                  <a:lnTo>
                    <a:pt x="2171" y="1415"/>
                  </a:lnTo>
                  <a:lnTo>
                    <a:pt x="1605" y="944"/>
                  </a:lnTo>
                  <a:lnTo>
                    <a:pt x="1227" y="755"/>
                  </a:lnTo>
                  <a:lnTo>
                    <a:pt x="1039" y="472"/>
                  </a:lnTo>
                  <a:lnTo>
                    <a:pt x="850" y="283"/>
                  </a:lnTo>
                  <a:lnTo>
                    <a:pt x="944" y="0"/>
                  </a:lnTo>
                  <a:close/>
                  <a:moveTo>
                    <a:pt x="2252" y="7965"/>
                  </a:moveTo>
                  <a:lnTo>
                    <a:pt x="850" y="8491"/>
                  </a:lnTo>
                  <a:lnTo>
                    <a:pt x="756" y="8491"/>
                  </a:lnTo>
                  <a:lnTo>
                    <a:pt x="756" y="8774"/>
                  </a:lnTo>
                  <a:lnTo>
                    <a:pt x="944" y="8868"/>
                  </a:lnTo>
                  <a:lnTo>
                    <a:pt x="1133" y="8868"/>
                  </a:lnTo>
                  <a:lnTo>
                    <a:pt x="1605" y="8774"/>
                  </a:lnTo>
                  <a:lnTo>
                    <a:pt x="1793" y="8679"/>
                  </a:lnTo>
                  <a:lnTo>
                    <a:pt x="2076" y="8491"/>
                  </a:lnTo>
                  <a:lnTo>
                    <a:pt x="2171" y="8208"/>
                  </a:lnTo>
                  <a:lnTo>
                    <a:pt x="2252" y="7965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239" name="Google Shape;239;p27"/>
          <p:cNvSpPr txBox="1"/>
          <p:nvPr>
            <p:ph idx="12" type="sldNum"/>
          </p:nvPr>
        </p:nvSpPr>
        <p:spPr>
          <a:xfrm>
            <a:off x="4297650" y="4832975"/>
            <a:ext cx="548700" cy="3105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43" name="Shape 24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44" name="Google Shape;244;p28"/>
          <p:cNvSpPr txBox="1"/>
          <p:nvPr>
            <p:ph type="title"/>
          </p:nvPr>
        </p:nvSpPr>
        <p:spPr>
          <a:xfrm>
            <a:off x="-6025" y="967975"/>
            <a:ext cx="9156000" cy="857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Let’s review some concepts</a:t>
            </a:r>
            <a:endParaRPr/>
          </a:p>
        </p:txBody>
      </p:sp>
      <p:sp>
        <p:nvSpPr>
          <p:cNvPr id="245" name="Google Shape;245;p28"/>
          <p:cNvSpPr txBox="1"/>
          <p:nvPr>
            <p:ph idx="1" type="body"/>
          </p:nvPr>
        </p:nvSpPr>
        <p:spPr>
          <a:xfrm>
            <a:off x="457200" y="1771650"/>
            <a:ext cx="2631900" cy="1305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Yellow</a:t>
            </a:r>
            <a:endParaRPr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Is the color of gold, butter and ripe lemons. In the spectrum of visible light, yellow is found between green and orange.</a:t>
            </a:r>
            <a:endParaRPr sz="1200"/>
          </a:p>
        </p:txBody>
      </p:sp>
      <p:sp>
        <p:nvSpPr>
          <p:cNvPr id="246" name="Google Shape;246;p28"/>
          <p:cNvSpPr txBox="1"/>
          <p:nvPr>
            <p:ph idx="2" type="body"/>
          </p:nvPr>
        </p:nvSpPr>
        <p:spPr>
          <a:xfrm>
            <a:off x="3223964" y="1771650"/>
            <a:ext cx="2631900" cy="1305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Blue</a:t>
            </a:r>
            <a:endParaRPr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Is the colour of the clear sky and the deep sea. It is located between violet and green on the optical spectrum.</a:t>
            </a:r>
            <a:endParaRPr sz="1200"/>
          </a:p>
        </p:txBody>
      </p:sp>
      <p:sp>
        <p:nvSpPr>
          <p:cNvPr id="247" name="Google Shape;247;p28"/>
          <p:cNvSpPr txBox="1"/>
          <p:nvPr>
            <p:ph idx="3" type="body"/>
          </p:nvPr>
        </p:nvSpPr>
        <p:spPr>
          <a:xfrm>
            <a:off x="5990727" y="1771650"/>
            <a:ext cx="2631900" cy="1305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Red</a:t>
            </a:r>
            <a:endParaRPr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Is the color of blood, and because of this it has historically been associated with sacrifice, danger and courage. </a:t>
            </a:r>
            <a:endParaRPr sz="12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 sz="1200"/>
          </a:p>
        </p:txBody>
      </p:sp>
      <p:sp>
        <p:nvSpPr>
          <p:cNvPr id="248" name="Google Shape;248;p28"/>
          <p:cNvSpPr txBox="1"/>
          <p:nvPr>
            <p:ph idx="1" type="body"/>
          </p:nvPr>
        </p:nvSpPr>
        <p:spPr>
          <a:xfrm>
            <a:off x="457200" y="3352800"/>
            <a:ext cx="2631900" cy="1305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Yellow</a:t>
            </a:r>
            <a:endParaRPr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Is the color of gold, butter and ripe lemons. In the spectrum of visible light, yellow is found between green and orange.</a:t>
            </a:r>
            <a:endParaRPr sz="1200"/>
          </a:p>
        </p:txBody>
      </p:sp>
      <p:sp>
        <p:nvSpPr>
          <p:cNvPr id="249" name="Google Shape;249;p28"/>
          <p:cNvSpPr txBox="1"/>
          <p:nvPr>
            <p:ph idx="2" type="body"/>
          </p:nvPr>
        </p:nvSpPr>
        <p:spPr>
          <a:xfrm>
            <a:off x="3223964" y="3352800"/>
            <a:ext cx="2631900" cy="1305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Blue</a:t>
            </a:r>
            <a:endParaRPr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Is the colour of the clear sky and the deep sea. It is located between violet and green on the optical spectrum.</a:t>
            </a:r>
            <a:endParaRPr sz="1200"/>
          </a:p>
        </p:txBody>
      </p:sp>
      <p:sp>
        <p:nvSpPr>
          <p:cNvPr id="250" name="Google Shape;250;p28"/>
          <p:cNvSpPr txBox="1"/>
          <p:nvPr>
            <p:ph idx="3" type="body"/>
          </p:nvPr>
        </p:nvSpPr>
        <p:spPr>
          <a:xfrm>
            <a:off x="5990727" y="3352800"/>
            <a:ext cx="2631900" cy="1305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Red</a:t>
            </a:r>
            <a:endParaRPr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Is the color of blood, and because of this it has historically been associated with sacrifice, danger and courage. </a:t>
            </a:r>
            <a:endParaRPr sz="12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 sz="1200"/>
          </a:p>
        </p:txBody>
      </p:sp>
      <p:sp>
        <p:nvSpPr>
          <p:cNvPr id="251" name="Google Shape;251;p28"/>
          <p:cNvSpPr/>
          <p:nvPr/>
        </p:nvSpPr>
        <p:spPr>
          <a:xfrm>
            <a:off x="4141750" y="281249"/>
            <a:ext cx="788694" cy="805193"/>
          </a:xfrm>
          <a:custGeom>
            <a:rect b="b" l="l" r="r" t="t"/>
            <a:pathLst>
              <a:path extrusionOk="0" h="69056" w="67641">
                <a:moveTo>
                  <a:pt x="49622" y="2736"/>
                </a:moveTo>
                <a:lnTo>
                  <a:pt x="49622" y="2736"/>
                </a:lnTo>
                <a:lnTo>
                  <a:pt x="49622" y="2736"/>
                </a:lnTo>
                <a:close/>
                <a:moveTo>
                  <a:pt x="59622" y="55565"/>
                </a:moveTo>
                <a:lnTo>
                  <a:pt x="59622" y="55565"/>
                </a:lnTo>
                <a:lnTo>
                  <a:pt x="59622" y="55565"/>
                </a:lnTo>
                <a:close/>
                <a:moveTo>
                  <a:pt x="35471" y="0"/>
                </a:moveTo>
                <a:lnTo>
                  <a:pt x="34433" y="95"/>
                </a:lnTo>
                <a:lnTo>
                  <a:pt x="33584" y="189"/>
                </a:lnTo>
                <a:lnTo>
                  <a:pt x="32735" y="378"/>
                </a:lnTo>
                <a:lnTo>
                  <a:pt x="32169" y="566"/>
                </a:lnTo>
                <a:lnTo>
                  <a:pt x="31509" y="472"/>
                </a:lnTo>
                <a:lnTo>
                  <a:pt x="30754" y="472"/>
                </a:lnTo>
                <a:lnTo>
                  <a:pt x="29339" y="566"/>
                </a:lnTo>
                <a:lnTo>
                  <a:pt x="27830" y="849"/>
                </a:lnTo>
                <a:lnTo>
                  <a:pt x="26320" y="1321"/>
                </a:lnTo>
                <a:lnTo>
                  <a:pt x="24811" y="1981"/>
                </a:lnTo>
                <a:lnTo>
                  <a:pt x="23207" y="2736"/>
                </a:lnTo>
                <a:lnTo>
                  <a:pt x="21698" y="3585"/>
                </a:lnTo>
                <a:lnTo>
                  <a:pt x="20188" y="4623"/>
                </a:lnTo>
                <a:lnTo>
                  <a:pt x="18679" y="5661"/>
                </a:lnTo>
                <a:lnTo>
                  <a:pt x="17170" y="6793"/>
                </a:lnTo>
                <a:lnTo>
                  <a:pt x="15754" y="8019"/>
                </a:lnTo>
                <a:lnTo>
                  <a:pt x="14434" y="9151"/>
                </a:lnTo>
                <a:lnTo>
                  <a:pt x="11981" y="11510"/>
                </a:lnTo>
                <a:lnTo>
                  <a:pt x="10000" y="13774"/>
                </a:lnTo>
                <a:lnTo>
                  <a:pt x="7736" y="16981"/>
                </a:lnTo>
                <a:lnTo>
                  <a:pt x="8019" y="16321"/>
                </a:lnTo>
                <a:lnTo>
                  <a:pt x="8302" y="15660"/>
                </a:lnTo>
                <a:lnTo>
                  <a:pt x="7736" y="16604"/>
                </a:lnTo>
                <a:lnTo>
                  <a:pt x="7075" y="17642"/>
                </a:lnTo>
                <a:lnTo>
                  <a:pt x="7170" y="17830"/>
                </a:lnTo>
                <a:lnTo>
                  <a:pt x="6509" y="18868"/>
                </a:lnTo>
                <a:lnTo>
                  <a:pt x="7075" y="17359"/>
                </a:lnTo>
                <a:lnTo>
                  <a:pt x="6132" y="19057"/>
                </a:lnTo>
                <a:lnTo>
                  <a:pt x="5189" y="20849"/>
                </a:lnTo>
                <a:lnTo>
                  <a:pt x="4434" y="22736"/>
                </a:lnTo>
                <a:lnTo>
                  <a:pt x="3679" y="24622"/>
                </a:lnTo>
                <a:lnTo>
                  <a:pt x="2453" y="28490"/>
                </a:lnTo>
                <a:lnTo>
                  <a:pt x="1321" y="32169"/>
                </a:lnTo>
                <a:lnTo>
                  <a:pt x="1509" y="32264"/>
                </a:lnTo>
                <a:lnTo>
                  <a:pt x="1604" y="32453"/>
                </a:lnTo>
                <a:lnTo>
                  <a:pt x="1604" y="32641"/>
                </a:lnTo>
                <a:lnTo>
                  <a:pt x="1509" y="32924"/>
                </a:lnTo>
                <a:lnTo>
                  <a:pt x="1226" y="33396"/>
                </a:lnTo>
                <a:lnTo>
                  <a:pt x="1038" y="33585"/>
                </a:lnTo>
                <a:lnTo>
                  <a:pt x="1038" y="33773"/>
                </a:lnTo>
                <a:lnTo>
                  <a:pt x="1038" y="35000"/>
                </a:lnTo>
                <a:lnTo>
                  <a:pt x="849" y="36132"/>
                </a:lnTo>
                <a:lnTo>
                  <a:pt x="660" y="37358"/>
                </a:lnTo>
                <a:lnTo>
                  <a:pt x="472" y="38867"/>
                </a:lnTo>
                <a:lnTo>
                  <a:pt x="283" y="38301"/>
                </a:lnTo>
                <a:lnTo>
                  <a:pt x="94" y="39811"/>
                </a:lnTo>
                <a:lnTo>
                  <a:pt x="0" y="41509"/>
                </a:lnTo>
                <a:lnTo>
                  <a:pt x="94" y="43301"/>
                </a:lnTo>
                <a:lnTo>
                  <a:pt x="283" y="44056"/>
                </a:lnTo>
                <a:lnTo>
                  <a:pt x="472" y="44622"/>
                </a:lnTo>
                <a:lnTo>
                  <a:pt x="566" y="45660"/>
                </a:lnTo>
                <a:lnTo>
                  <a:pt x="755" y="46792"/>
                </a:lnTo>
                <a:lnTo>
                  <a:pt x="1226" y="48962"/>
                </a:lnTo>
                <a:lnTo>
                  <a:pt x="1981" y="51037"/>
                </a:lnTo>
                <a:lnTo>
                  <a:pt x="2924" y="53112"/>
                </a:lnTo>
                <a:lnTo>
                  <a:pt x="4057" y="55094"/>
                </a:lnTo>
                <a:lnTo>
                  <a:pt x="5283" y="56980"/>
                </a:lnTo>
                <a:lnTo>
                  <a:pt x="6698" y="58678"/>
                </a:lnTo>
                <a:lnTo>
                  <a:pt x="8113" y="60282"/>
                </a:lnTo>
                <a:lnTo>
                  <a:pt x="9056" y="61131"/>
                </a:lnTo>
                <a:lnTo>
                  <a:pt x="10000" y="61980"/>
                </a:lnTo>
                <a:lnTo>
                  <a:pt x="11038" y="62829"/>
                </a:lnTo>
                <a:lnTo>
                  <a:pt x="12075" y="63584"/>
                </a:lnTo>
                <a:lnTo>
                  <a:pt x="14339" y="64905"/>
                </a:lnTo>
                <a:lnTo>
                  <a:pt x="16604" y="66131"/>
                </a:lnTo>
                <a:lnTo>
                  <a:pt x="19056" y="67169"/>
                </a:lnTo>
                <a:lnTo>
                  <a:pt x="21509" y="67923"/>
                </a:lnTo>
                <a:lnTo>
                  <a:pt x="24056" y="68584"/>
                </a:lnTo>
                <a:lnTo>
                  <a:pt x="26603" y="69055"/>
                </a:lnTo>
                <a:lnTo>
                  <a:pt x="27830" y="69055"/>
                </a:lnTo>
                <a:lnTo>
                  <a:pt x="30188" y="68867"/>
                </a:lnTo>
                <a:lnTo>
                  <a:pt x="33113" y="68678"/>
                </a:lnTo>
                <a:lnTo>
                  <a:pt x="36509" y="68301"/>
                </a:lnTo>
                <a:lnTo>
                  <a:pt x="39811" y="67923"/>
                </a:lnTo>
                <a:lnTo>
                  <a:pt x="42735" y="67452"/>
                </a:lnTo>
                <a:lnTo>
                  <a:pt x="44905" y="66980"/>
                </a:lnTo>
                <a:lnTo>
                  <a:pt x="45565" y="66791"/>
                </a:lnTo>
                <a:lnTo>
                  <a:pt x="45943" y="66508"/>
                </a:lnTo>
                <a:lnTo>
                  <a:pt x="47358" y="65942"/>
                </a:lnTo>
                <a:lnTo>
                  <a:pt x="48018" y="65565"/>
                </a:lnTo>
                <a:lnTo>
                  <a:pt x="48678" y="65188"/>
                </a:lnTo>
                <a:lnTo>
                  <a:pt x="47924" y="65471"/>
                </a:lnTo>
                <a:lnTo>
                  <a:pt x="51509" y="62924"/>
                </a:lnTo>
                <a:lnTo>
                  <a:pt x="53301" y="61508"/>
                </a:lnTo>
                <a:lnTo>
                  <a:pt x="55093" y="59905"/>
                </a:lnTo>
                <a:lnTo>
                  <a:pt x="55093" y="59905"/>
                </a:lnTo>
                <a:lnTo>
                  <a:pt x="54810" y="60376"/>
                </a:lnTo>
                <a:lnTo>
                  <a:pt x="54339" y="60754"/>
                </a:lnTo>
                <a:lnTo>
                  <a:pt x="55376" y="59999"/>
                </a:lnTo>
                <a:lnTo>
                  <a:pt x="56320" y="59056"/>
                </a:lnTo>
                <a:lnTo>
                  <a:pt x="57075" y="58395"/>
                </a:lnTo>
                <a:lnTo>
                  <a:pt x="57169" y="58207"/>
                </a:lnTo>
                <a:lnTo>
                  <a:pt x="57075" y="58207"/>
                </a:lnTo>
                <a:lnTo>
                  <a:pt x="57924" y="57546"/>
                </a:lnTo>
                <a:lnTo>
                  <a:pt x="58678" y="56697"/>
                </a:lnTo>
                <a:lnTo>
                  <a:pt x="59339" y="55754"/>
                </a:lnTo>
                <a:lnTo>
                  <a:pt x="59905" y="54905"/>
                </a:lnTo>
                <a:lnTo>
                  <a:pt x="59716" y="54999"/>
                </a:lnTo>
                <a:lnTo>
                  <a:pt x="59622" y="54999"/>
                </a:lnTo>
                <a:lnTo>
                  <a:pt x="59810" y="54622"/>
                </a:lnTo>
                <a:lnTo>
                  <a:pt x="59150" y="55565"/>
                </a:lnTo>
                <a:lnTo>
                  <a:pt x="59527" y="55094"/>
                </a:lnTo>
                <a:lnTo>
                  <a:pt x="59433" y="55377"/>
                </a:lnTo>
                <a:lnTo>
                  <a:pt x="58867" y="56037"/>
                </a:lnTo>
                <a:lnTo>
                  <a:pt x="59056" y="55660"/>
                </a:lnTo>
                <a:lnTo>
                  <a:pt x="59056" y="55660"/>
                </a:lnTo>
                <a:lnTo>
                  <a:pt x="58678" y="56037"/>
                </a:lnTo>
                <a:lnTo>
                  <a:pt x="59810" y="54339"/>
                </a:lnTo>
                <a:lnTo>
                  <a:pt x="60282" y="53490"/>
                </a:lnTo>
                <a:lnTo>
                  <a:pt x="60282" y="53301"/>
                </a:lnTo>
                <a:lnTo>
                  <a:pt x="60188" y="53395"/>
                </a:lnTo>
                <a:lnTo>
                  <a:pt x="60188" y="53395"/>
                </a:lnTo>
                <a:lnTo>
                  <a:pt x="60565" y="52924"/>
                </a:lnTo>
                <a:lnTo>
                  <a:pt x="61037" y="52452"/>
                </a:lnTo>
                <a:lnTo>
                  <a:pt x="61886" y="51509"/>
                </a:lnTo>
                <a:lnTo>
                  <a:pt x="61508" y="52452"/>
                </a:lnTo>
                <a:lnTo>
                  <a:pt x="60848" y="53584"/>
                </a:lnTo>
                <a:lnTo>
                  <a:pt x="59622" y="55565"/>
                </a:lnTo>
                <a:lnTo>
                  <a:pt x="60376" y="54528"/>
                </a:lnTo>
                <a:lnTo>
                  <a:pt x="60942" y="53678"/>
                </a:lnTo>
                <a:lnTo>
                  <a:pt x="61980" y="51792"/>
                </a:lnTo>
                <a:lnTo>
                  <a:pt x="61886" y="51886"/>
                </a:lnTo>
                <a:lnTo>
                  <a:pt x="61886" y="51697"/>
                </a:lnTo>
                <a:lnTo>
                  <a:pt x="62169" y="51037"/>
                </a:lnTo>
                <a:lnTo>
                  <a:pt x="62735" y="49999"/>
                </a:lnTo>
                <a:lnTo>
                  <a:pt x="61508" y="51603"/>
                </a:lnTo>
                <a:lnTo>
                  <a:pt x="61603" y="51037"/>
                </a:lnTo>
                <a:lnTo>
                  <a:pt x="61697" y="50377"/>
                </a:lnTo>
                <a:lnTo>
                  <a:pt x="62169" y="48962"/>
                </a:lnTo>
                <a:lnTo>
                  <a:pt x="62829" y="47358"/>
                </a:lnTo>
                <a:lnTo>
                  <a:pt x="63678" y="45565"/>
                </a:lnTo>
                <a:lnTo>
                  <a:pt x="65376" y="42169"/>
                </a:lnTo>
                <a:lnTo>
                  <a:pt x="66131" y="40660"/>
                </a:lnTo>
                <a:lnTo>
                  <a:pt x="66697" y="39339"/>
                </a:lnTo>
                <a:lnTo>
                  <a:pt x="66603" y="39528"/>
                </a:lnTo>
                <a:lnTo>
                  <a:pt x="66697" y="39056"/>
                </a:lnTo>
                <a:lnTo>
                  <a:pt x="66791" y="38962"/>
                </a:lnTo>
                <a:lnTo>
                  <a:pt x="66791" y="39056"/>
                </a:lnTo>
                <a:lnTo>
                  <a:pt x="66886" y="38584"/>
                </a:lnTo>
                <a:lnTo>
                  <a:pt x="66791" y="38867"/>
                </a:lnTo>
                <a:lnTo>
                  <a:pt x="66980" y="38207"/>
                </a:lnTo>
                <a:lnTo>
                  <a:pt x="67169" y="37264"/>
                </a:lnTo>
                <a:lnTo>
                  <a:pt x="67263" y="36415"/>
                </a:lnTo>
                <a:lnTo>
                  <a:pt x="67357" y="36509"/>
                </a:lnTo>
                <a:lnTo>
                  <a:pt x="67452" y="36509"/>
                </a:lnTo>
                <a:lnTo>
                  <a:pt x="67546" y="35943"/>
                </a:lnTo>
                <a:lnTo>
                  <a:pt x="67546" y="34811"/>
                </a:lnTo>
                <a:lnTo>
                  <a:pt x="67640" y="31037"/>
                </a:lnTo>
                <a:lnTo>
                  <a:pt x="67640" y="28490"/>
                </a:lnTo>
                <a:lnTo>
                  <a:pt x="67546" y="27736"/>
                </a:lnTo>
                <a:lnTo>
                  <a:pt x="67546" y="27547"/>
                </a:lnTo>
                <a:lnTo>
                  <a:pt x="67452" y="27547"/>
                </a:lnTo>
                <a:lnTo>
                  <a:pt x="67074" y="26792"/>
                </a:lnTo>
                <a:lnTo>
                  <a:pt x="66791" y="25660"/>
                </a:lnTo>
                <a:lnTo>
                  <a:pt x="66508" y="24528"/>
                </a:lnTo>
                <a:lnTo>
                  <a:pt x="66414" y="23585"/>
                </a:lnTo>
                <a:lnTo>
                  <a:pt x="66320" y="23679"/>
                </a:lnTo>
                <a:lnTo>
                  <a:pt x="66320" y="23490"/>
                </a:lnTo>
                <a:lnTo>
                  <a:pt x="65942" y="22924"/>
                </a:lnTo>
                <a:lnTo>
                  <a:pt x="65565" y="22358"/>
                </a:lnTo>
                <a:lnTo>
                  <a:pt x="64527" y="21132"/>
                </a:lnTo>
                <a:lnTo>
                  <a:pt x="63584" y="19906"/>
                </a:lnTo>
                <a:lnTo>
                  <a:pt x="63207" y="19340"/>
                </a:lnTo>
                <a:lnTo>
                  <a:pt x="63018" y="18774"/>
                </a:lnTo>
                <a:lnTo>
                  <a:pt x="63112" y="18962"/>
                </a:lnTo>
                <a:lnTo>
                  <a:pt x="63301" y="19057"/>
                </a:lnTo>
                <a:lnTo>
                  <a:pt x="63301" y="19057"/>
                </a:lnTo>
                <a:lnTo>
                  <a:pt x="63207" y="18868"/>
                </a:lnTo>
                <a:lnTo>
                  <a:pt x="62923" y="18491"/>
                </a:lnTo>
                <a:lnTo>
                  <a:pt x="61980" y="17453"/>
                </a:lnTo>
                <a:lnTo>
                  <a:pt x="61037" y="16509"/>
                </a:lnTo>
                <a:lnTo>
                  <a:pt x="61037" y="16698"/>
                </a:lnTo>
                <a:lnTo>
                  <a:pt x="61037" y="16887"/>
                </a:lnTo>
                <a:lnTo>
                  <a:pt x="60093" y="15943"/>
                </a:lnTo>
                <a:lnTo>
                  <a:pt x="60376" y="16321"/>
                </a:lnTo>
                <a:lnTo>
                  <a:pt x="59527" y="15377"/>
                </a:lnTo>
                <a:lnTo>
                  <a:pt x="59056" y="14906"/>
                </a:lnTo>
                <a:lnTo>
                  <a:pt x="59244" y="14906"/>
                </a:lnTo>
                <a:lnTo>
                  <a:pt x="59905" y="15472"/>
                </a:lnTo>
                <a:lnTo>
                  <a:pt x="59905" y="15472"/>
                </a:lnTo>
                <a:lnTo>
                  <a:pt x="57641" y="13396"/>
                </a:lnTo>
                <a:lnTo>
                  <a:pt x="58112" y="13868"/>
                </a:lnTo>
                <a:lnTo>
                  <a:pt x="56886" y="13019"/>
                </a:lnTo>
                <a:lnTo>
                  <a:pt x="55754" y="12453"/>
                </a:lnTo>
                <a:lnTo>
                  <a:pt x="56603" y="13113"/>
                </a:lnTo>
                <a:lnTo>
                  <a:pt x="57452" y="13774"/>
                </a:lnTo>
                <a:lnTo>
                  <a:pt x="58961" y="15283"/>
                </a:lnTo>
                <a:lnTo>
                  <a:pt x="60376" y="16604"/>
                </a:lnTo>
                <a:lnTo>
                  <a:pt x="61225" y="17264"/>
                </a:lnTo>
                <a:lnTo>
                  <a:pt x="62074" y="17925"/>
                </a:lnTo>
                <a:lnTo>
                  <a:pt x="62074" y="17925"/>
                </a:lnTo>
                <a:lnTo>
                  <a:pt x="61414" y="17547"/>
                </a:lnTo>
                <a:lnTo>
                  <a:pt x="60659" y="16981"/>
                </a:lnTo>
                <a:lnTo>
                  <a:pt x="60754" y="17264"/>
                </a:lnTo>
                <a:lnTo>
                  <a:pt x="60942" y="17642"/>
                </a:lnTo>
                <a:lnTo>
                  <a:pt x="61980" y="19151"/>
                </a:lnTo>
                <a:lnTo>
                  <a:pt x="63301" y="20943"/>
                </a:lnTo>
                <a:lnTo>
                  <a:pt x="63207" y="20943"/>
                </a:lnTo>
                <a:lnTo>
                  <a:pt x="63395" y="21038"/>
                </a:lnTo>
                <a:lnTo>
                  <a:pt x="63490" y="21321"/>
                </a:lnTo>
                <a:lnTo>
                  <a:pt x="63678" y="21604"/>
                </a:lnTo>
                <a:lnTo>
                  <a:pt x="63773" y="21698"/>
                </a:lnTo>
                <a:lnTo>
                  <a:pt x="63584" y="21321"/>
                </a:lnTo>
                <a:lnTo>
                  <a:pt x="63584" y="21321"/>
                </a:lnTo>
                <a:lnTo>
                  <a:pt x="64244" y="22170"/>
                </a:lnTo>
                <a:lnTo>
                  <a:pt x="64716" y="22641"/>
                </a:lnTo>
                <a:lnTo>
                  <a:pt x="64905" y="22830"/>
                </a:lnTo>
                <a:lnTo>
                  <a:pt x="64999" y="22830"/>
                </a:lnTo>
                <a:lnTo>
                  <a:pt x="64999" y="22641"/>
                </a:lnTo>
                <a:lnTo>
                  <a:pt x="64905" y="22358"/>
                </a:lnTo>
                <a:lnTo>
                  <a:pt x="65282" y="23207"/>
                </a:lnTo>
                <a:lnTo>
                  <a:pt x="65565" y="24056"/>
                </a:lnTo>
                <a:lnTo>
                  <a:pt x="66225" y="25943"/>
                </a:lnTo>
                <a:lnTo>
                  <a:pt x="66697" y="27830"/>
                </a:lnTo>
                <a:lnTo>
                  <a:pt x="66886" y="28490"/>
                </a:lnTo>
                <a:lnTo>
                  <a:pt x="66980" y="28868"/>
                </a:lnTo>
                <a:lnTo>
                  <a:pt x="66886" y="28962"/>
                </a:lnTo>
                <a:lnTo>
                  <a:pt x="66697" y="28679"/>
                </a:lnTo>
                <a:lnTo>
                  <a:pt x="66697" y="29245"/>
                </a:lnTo>
                <a:lnTo>
                  <a:pt x="66791" y="29905"/>
                </a:lnTo>
                <a:lnTo>
                  <a:pt x="66886" y="29905"/>
                </a:lnTo>
                <a:lnTo>
                  <a:pt x="66886" y="30094"/>
                </a:lnTo>
                <a:lnTo>
                  <a:pt x="66886" y="30566"/>
                </a:lnTo>
                <a:lnTo>
                  <a:pt x="66697" y="30377"/>
                </a:lnTo>
                <a:lnTo>
                  <a:pt x="66603" y="30188"/>
                </a:lnTo>
                <a:lnTo>
                  <a:pt x="66603" y="30094"/>
                </a:lnTo>
                <a:lnTo>
                  <a:pt x="66697" y="29905"/>
                </a:lnTo>
                <a:lnTo>
                  <a:pt x="66508" y="28679"/>
                </a:lnTo>
                <a:lnTo>
                  <a:pt x="66225" y="27358"/>
                </a:lnTo>
                <a:lnTo>
                  <a:pt x="66603" y="30283"/>
                </a:lnTo>
                <a:lnTo>
                  <a:pt x="66697" y="31792"/>
                </a:lnTo>
                <a:lnTo>
                  <a:pt x="66697" y="33302"/>
                </a:lnTo>
                <a:lnTo>
                  <a:pt x="66603" y="34717"/>
                </a:lnTo>
                <a:lnTo>
                  <a:pt x="66414" y="36226"/>
                </a:lnTo>
                <a:lnTo>
                  <a:pt x="66131" y="37547"/>
                </a:lnTo>
                <a:lnTo>
                  <a:pt x="65659" y="38962"/>
                </a:lnTo>
                <a:lnTo>
                  <a:pt x="65848" y="38584"/>
                </a:lnTo>
                <a:lnTo>
                  <a:pt x="65942" y="38584"/>
                </a:lnTo>
                <a:lnTo>
                  <a:pt x="65848" y="39245"/>
                </a:lnTo>
                <a:lnTo>
                  <a:pt x="65565" y="40188"/>
                </a:lnTo>
                <a:lnTo>
                  <a:pt x="65471" y="40471"/>
                </a:lnTo>
                <a:lnTo>
                  <a:pt x="65282" y="40660"/>
                </a:lnTo>
                <a:lnTo>
                  <a:pt x="65282" y="40566"/>
                </a:lnTo>
                <a:lnTo>
                  <a:pt x="65093" y="41132"/>
                </a:lnTo>
                <a:lnTo>
                  <a:pt x="64433" y="43018"/>
                </a:lnTo>
                <a:lnTo>
                  <a:pt x="63678" y="45282"/>
                </a:lnTo>
                <a:lnTo>
                  <a:pt x="62735" y="47264"/>
                </a:lnTo>
                <a:lnTo>
                  <a:pt x="61697" y="49056"/>
                </a:lnTo>
                <a:lnTo>
                  <a:pt x="60659" y="50943"/>
                </a:lnTo>
                <a:lnTo>
                  <a:pt x="59433" y="52735"/>
                </a:lnTo>
                <a:lnTo>
                  <a:pt x="58207" y="54433"/>
                </a:lnTo>
                <a:lnTo>
                  <a:pt x="56886" y="56037"/>
                </a:lnTo>
                <a:lnTo>
                  <a:pt x="55376" y="57641"/>
                </a:lnTo>
                <a:lnTo>
                  <a:pt x="53867" y="59150"/>
                </a:lnTo>
                <a:lnTo>
                  <a:pt x="52169" y="60376"/>
                </a:lnTo>
                <a:lnTo>
                  <a:pt x="48961" y="62452"/>
                </a:lnTo>
                <a:lnTo>
                  <a:pt x="44528" y="65282"/>
                </a:lnTo>
                <a:lnTo>
                  <a:pt x="44622" y="65188"/>
                </a:lnTo>
                <a:lnTo>
                  <a:pt x="44716" y="65093"/>
                </a:lnTo>
                <a:lnTo>
                  <a:pt x="45094" y="64810"/>
                </a:lnTo>
                <a:lnTo>
                  <a:pt x="45660" y="64527"/>
                </a:lnTo>
                <a:lnTo>
                  <a:pt x="43867" y="65376"/>
                </a:lnTo>
                <a:lnTo>
                  <a:pt x="43113" y="65754"/>
                </a:lnTo>
                <a:lnTo>
                  <a:pt x="42924" y="65754"/>
                </a:lnTo>
                <a:lnTo>
                  <a:pt x="43113" y="65659"/>
                </a:lnTo>
                <a:lnTo>
                  <a:pt x="41603" y="66037"/>
                </a:lnTo>
                <a:lnTo>
                  <a:pt x="39999" y="66320"/>
                </a:lnTo>
                <a:lnTo>
                  <a:pt x="38396" y="66508"/>
                </a:lnTo>
                <a:lnTo>
                  <a:pt x="36792" y="66697"/>
                </a:lnTo>
                <a:lnTo>
                  <a:pt x="33584" y="66980"/>
                </a:lnTo>
                <a:lnTo>
                  <a:pt x="32169" y="67169"/>
                </a:lnTo>
                <a:lnTo>
                  <a:pt x="30754" y="67357"/>
                </a:lnTo>
                <a:lnTo>
                  <a:pt x="30094" y="67357"/>
                </a:lnTo>
                <a:lnTo>
                  <a:pt x="29339" y="67263"/>
                </a:lnTo>
                <a:lnTo>
                  <a:pt x="27830" y="66886"/>
                </a:lnTo>
                <a:lnTo>
                  <a:pt x="26415" y="66508"/>
                </a:lnTo>
                <a:lnTo>
                  <a:pt x="25754" y="66414"/>
                </a:lnTo>
                <a:lnTo>
                  <a:pt x="25094" y="66414"/>
                </a:lnTo>
                <a:lnTo>
                  <a:pt x="25566" y="66980"/>
                </a:lnTo>
                <a:lnTo>
                  <a:pt x="25471" y="67074"/>
                </a:lnTo>
                <a:lnTo>
                  <a:pt x="25188" y="66980"/>
                </a:lnTo>
                <a:lnTo>
                  <a:pt x="24339" y="66791"/>
                </a:lnTo>
                <a:lnTo>
                  <a:pt x="23773" y="66508"/>
                </a:lnTo>
                <a:lnTo>
                  <a:pt x="24245" y="66414"/>
                </a:lnTo>
                <a:lnTo>
                  <a:pt x="24717" y="66603"/>
                </a:lnTo>
                <a:lnTo>
                  <a:pt x="24811" y="66414"/>
                </a:lnTo>
                <a:lnTo>
                  <a:pt x="24811" y="66320"/>
                </a:lnTo>
                <a:lnTo>
                  <a:pt x="24717" y="66225"/>
                </a:lnTo>
                <a:lnTo>
                  <a:pt x="24528" y="66131"/>
                </a:lnTo>
                <a:lnTo>
                  <a:pt x="24151" y="66225"/>
                </a:lnTo>
                <a:lnTo>
                  <a:pt x="23679" y="66320"/>
                </a:lnTo>
                <a:lnTo>
                  <a:pt x="23018" y="66414"/>
                </a:lnTo>
                <a:lnTo>
                  <a:pt x="23490" y="66225"/>
                </a:lnTo>
                <a:lnTo>
                  <a:pt x="22075" y="65942"/>
                </a:lnTo>
                <a:lnTo>
                  <a:pt x="20943" y="65659"/>
                </a:lnTo>
                <a:lnTo>
                  <a:pt x="20000" y="65282"/>
                </a:lnTo>
                <a:lnTo>
                  <a:pt x="19056" y="64810"/>
                </a:lnTo>
                <a:lnTo>
                  <a:pt x="19056" y="64810"/>
                </a:lnTo>
                <a:lnTo>
                  <a:pt x="19717" y="64999"/>
                </a:lnTo>
                <a:lnTo>
                  <a:pt x="19151" y="64716"/>
                </a:lnTo>
                <a:lnTo>
                  <a:pt x="18962" y="64810"/>
                </a:lnTo>
                <a:lnTo>
                  <a:pt x="19151" y="64905"/>
                </a:lnTo>
                <a:lnTo>
                  <a:pt x="18490" y="64905"/>
                </a:lnTo>
                <a:lnTo>
                  <a:pt x="17830" y="64716"/>
                </a:lnTo>
                <a:lnTo>
                  <a:pt x="17264" y="64527"/>
                </a:lnTo>
                <a:lnTo>
                  <a:pt x="16698" y="64150"/>
                </a:lnTo>
                <a:lnTo>
                  <a:pt x="16981" y="64056"/>
                </a:lnTo>
                <a:lnTo>
                  <a:pt x="17264" y="64150"/>
                </a:lnTo>
                <a:lnTo>
                  <a:pt x="17264" y="64150"/>
                </a:lnTo>
                <a:lnTo>
                  <a:pt x="15188" y="63207"/>
                </a:lnTo>
                <a:lnTo>
                  <a:pt x="14622" y="62829"/>
                </a:lnTo>
                <a:lnTo>
                  <a:pt x="14717" y="62924"/>
                </a:lnTo>
                <a:lnTo>
                  <a:pt x="13773" y="62546"/>
                </a:lnTo>
                <a:lnTo>
                  <a:pt x="12924" y="62075"/>
                </a:lnTo>
                <a:lnTo>
                  <a:pt x="12358" y="61697"/>
                </a:lnTo>
                <a:lnTo>
                  <a:pt x="12264" y="61508"/>
                </a:lnTo>
                <a:lnTo>
                  <a:pt x="12170" y="61320"/>
                </a:lnTo>
                <a:lnTo>
                  <a:pt x="11698" y="60942"/>
                </a:lnTo>
                <a:lnTo>
                  <a:pt x="11132" y="60471"/>
                </a:lnTo>
                <a:lnTo>
                  <a:pt x="9906" y="59244"/>
                </a:lnTo>
                <a:lnTo>
                  <a:pt x="9906" y="59244"/>
                </a:lnTo>
                <a:lnTo>
                  <a:pt x="10566" y="59527"/>
                </a:lnTo>
                <a:lnTo>
                  <a:pt x="9434" y="58584"/>
                </a:lnTo>
                <a:lnTo>
                  <a:pt x="8207" y="57546"/>
                </a:lnTo>
                <a:lnTo>
                  <a:pt x="7547" y="56886"/>
                </a:lnTo>
                <a:lnTo>
                  <a:pt x="6981" y="56131"/>
                </a:lnTo>
                <a:lnTo>
                  <a:pt x="6226" y="55094"/>
                </a:lnTo>
                <a:lnTo>
                  <a:pt x="6415" y="55377"/>
                </a:lnTo>
                <a:lnTo>
                  <a:pt x="6038" y="54905"/>
                </a:lnTo>
                <a:lnTo>
                  <a:pt x="5472" y="54244"/>
                </a:lnTo>
                <a:lnTo>
                  <a:pt x="5283" y="53961"/>
                </a:lnTo>
                <a:lnTo>
                  <a:pt x="5094" y="53867"/>
                </a:lnTo>
                <a:lnTo>
                  <a:pt x="5377" y="54622"/>
                </a:lnTo>
                <a:lnTo>
                  <a:pt x="5849" y="55282"/>
                </a:lnTo>
                <a:lnTo>
                  <a:pt x="6321" y="55943"/>
                </a:lnTo>
                <a:lnTo>
                  <a:pt x="6698" y="56603"/>
                </a:lnTo>
                <a:lnTo>
                  <a:pt x="6226" y="56226"/>
                </a:lnTo>
                <a:lnTo>
                  <a:pt x="5943" y="55848"/>
                </a:lnTo>
                <a:lnTo>
                  <a:pt x="6038" y="56037"/>
                </a:lnTo>
                <a:lnTo>
                  <a:pt x="5943" y="55943"/>
                </a:lnTo>
                <a:lnTo>
                  <a:pt x="5377" y="55188"/>
                </a:lnTo>
                <a:lnTo>
                  <a:pt x="5000" y="54716"/>
                </a:lnTo>
                <a:lnTo>
                  <a:pt x="4717" y="54150"/>
                </a:lnTo>
                <a:lnTo>
                  <a:pt x="4528" y="53678"/>
                </a:lnTo>
                <a:lnTo>
                  <a:pt x="4528" y="53584"/>
                </a:lnTo>
                <a:lnTo>
                  <a:pt x="4623" y="53395"/>
                </a:lnTo>
                <a:lnTo>
                  <a:pt x="5094" y="54244"/>
                </a:lnTo>
                <a:lnTo>
                  <a:pt x="4717" y="53301"/>
                </a:lnTo>
                <a:lnTo>
                  <a:pt x="4528" y="53018"/>
                </a:lnTo>
                <a:lnTo>
                  <a:pt x="4151" y="52263"/>
                </a:lnTo>
                <a:lnTo>
                  <a:pt x="4151" y="52169"/>
                </a:lnTo>
                <a:lnTo>
                  <a:pt x="3774" y="51509"/>
                </a:lnTo>
                <a:lnTo>
                  <a:pt x="3396" y="50660"/>
                </a:lnTo>
                <a:lnTo>
                  <a:pt x="3585" y="51603"/>
                </a:lnTo>
                <a:lnTo>
                  <a:pt x="3396" y="51226"/>
                </a:lnTo>
                <a:lnTo>
                  <a:pt x="3208" y="50848"/>
                </a:lnTo>
                <a:lnTo>
                  <a:pt x="3208" y="50471"/>
                </a:lnTo>
                <a:lnTo>
                  <a:pt x="3208" y="50094"/>
                </a:lnTo>
                <a:lnTo>
                  <a:pt x="3585" y="50754"/>
                </a:lnTo>
                <a:lnTo>
                  <a:pt x="3868" y="51509"/>
                </a:lnTo>
                <a:lnTo>
                  <a:pt x="3868" y="51509"/>
                </a:lnTo>
                <a:lnTo>
                  <a:pt x="3208" y="49528"/>
                </a:lnTo>
                <a:lnTo>
                  <a:pt x="3208" y="49528"/>
                </a:lnTo>
                <a:lnTo>
                  <a:pt x="3868" y="50754"/>
                </a:lnTo>
                <a:lnTo>
                  <a:pt x="3208" y="48962"/>
                </a:lnTo>
                <a:lnTo>
                  <a:pt x="3585" y="49339"/>
                </a:lnTo>
                <a:lnTo>
                  <a:pt x="3774" y="49433"/>
                </a:lnTo>
                <a:lnTo>
                  <a:pt x="3962" y="49528"/>
                </a:lnTo>
                <a:lnTo>
                  <a:pt x="4057" y="49905"/>
                </a:lnTo>
                <a:lnTo>
                  <a:pt x="3868" y="48962"/>
                </a:lnTo>
                <a:lnTo>
                  <a:pt x="3491" y="47924"/>
                </a:lnTo>
                <a:lnTo>
                  <a:pt x="2641" y="45565"/>
                </a:lnTo>
                <a:lnTo>
                  <a:pt x="2170" y="43867"/>
                </a:lnTo>
                <a:lnTo>
                  <a:pt x="1698" y="41886"/>
                </a:lnTo>
                <a:lnTo>
                  <a:pt x="1698" y="41886"/>
                </a:lnTo>
                <a:lnTo>
                  <a:pt x="1887" y="42075"/>
                </a:lnTo>
                <a:lnTo>
                  <a:pt x="1981" y="41981"/>
                </a:lnTo>
                <a:lnTo>
                  <a:pt x="2075" y="42075"/>
                </a:lnTo>
                <a:lnTo>
                  <a:pt x="2264" y="42169"/>
                </a:lnTo>
                <a:lnTo>
                  <a:pt x="2170" y="40283"/>
                </a:lnTo>
                <a:lnTo>
                  <a:pt x="2075" y="38301"/>
                </a:lnTo>
                <a:lnTo>
                  <a:pt x="2170" y="36415"/>
                </a:lnTo>
                <a:lnTo>
                  <a:pt x="2358" y="35566"/>
                </a:lnTo>
                <a:lnTo>
                  <a:pt x="2453" y="34811"/>
                </a:lnTo>
                <a:lnTo>
                  <a:pt x="2830" y="32830"/>
                </a:lnTo>
                <a:lnTo>
                  <a:pt x="2830" y="33207"/>
                </a:lnTo>
                <a:lnTo>
                  <a:pt x="2924" y="33490"/>
                </a:lnTo>
                <a:lnTo>
                  <a:pt x="2924" y="32453"/>
                </a:lnTo>
                <a:lnTo>
                  <a:pt x="3019" y="31415"/>
                </a:lnTo>
                <a:lnTo>
                  <a:pt x="3396" y="29245"/>
                </a:lnTo>
                <a:lnTo>
                  <a:pt x="3868" y="27075"/>
                </a:lnTo>
                <a:lnTo>
                  <a:pt x="4623" y="25000"/>
                </a:lnTo>
                <a:lnTo>
                  <a:pt x="5566" y="22830"/>
                </a:lnTo>
                <a:lnTo>
                  <a:pt x="6604" y="20849"/>
                </a:lnTo>
                <a:lnTo>
                  <a:pt x="7830" y="18868"/>
                </a:lnTo>
                <a:lnTo>
                  <a:pt x="9151" y="16887"/>
                </a:lnTo>
                <a:lnTo>
                  <a:pt x="10566" y="15094"/>
                </a:lnTo>
                <a:lnTo>
                  <a:pt x="12075" y="13302"/>
                </a:lnTo>
                <a:lnTo>
                  <a:pt x="13773" y="11698"/>
                </a:lnTo>
                <a:lnTo>
                  <a:pt x="15377" y="10095"/>
                </a:lnTo>
                <a:lnTo>
                  <a:pt x="17170" y="8679"/>
                </a:lnTo>
                <a:lnTo>
                  <a:pt x="18962" y="7453"/>
                </a:lnTo>
                <a:lnTo>
                  <a:pt x="20754" y="6321"/>
                </a:lnTo>
                <a:lnTo>
                  <a:pt x="22547" y="5378"/>
                </a:lnTo>
                <a:lnTo>
                  <a:pt x="21603" y="6227"/>
                </a:lnTo>
                <a:lnTo>
                  <a:pt x="22641" y="5472"/>
                </a:lnTo>
                <a:lnTo>
                  <a:pt x="23302" y="5095"/>
                </a:lnTo>
                <a:lnTo>
                  <a:pt x="25377" y="4151"/>
                </a:lnTo>
                <a:lnTo>
                  <a:pt x="24811" y="4151"/>
                </a:lnTo>
                <a:lnTo>
                  <a:pt x="25660" y="3774"/>
                </a:lnTo>
                <a:lnTo>
                  <a:pt x="26886" y="3208"/>
                </a:lnTo>
                <a:lnTo>
                  <a:pt x="26603" y="3585"/>
                </a:lnTo>
                <a:lnTo>
                  <a:pt x="26886" y="3585"/>
                </a:lnTo>
                <a:lnTo>
                  <a:pt x="26886" y="3680"/>
                </a:lnTo>
                <a:lnTo>
                  <a:pt x="26792" y="3774"/>
                </a:lnTo>
                <a:lnTo>
                  <a:pt x="28301" y="3302"/>
                </a:lnTo>
                <a:lnTo>
                  <a:pt x="29622" y="2736"/>
                </a:lnTo>
                <a:lnTo>
                  <a:pt x="31037" y="2264"/>
                </a:lnTo>
                <a:lnTo>
                  <a:pt x="31792" y="2076"/>
                </a:lnTo>
                <a:lnTo>
                  <a:pt x="32641" y="1981"/>
                </a:lnTo>
                <a:lnTo>
                  <a:pt x="32547" y="2076"/>
                </a:lnTo>
                <a:lnTo>
                  <a:pt x="32924" y="1981"/>
                </a:lnTo>
                <a:lnTo>
                  <a:pt x="34245" y="1793"/>
                </a:lnTo>
                <a:lnTo>
                  <a:pt x="35848" y="1415"/>
                </a:lnTo>
                <a:lnTo>
                  <a:pt x="36981" y="1132"/>
                </a:lnTo>
                <a:lnTo>
                  <a:pt x="36981" y="1415"/>
                </a:lnTo>
                <a:lnTo>
                  <a:pt x="40943" y="1227"/>
                </a:lnTo>
                <a:lnTo>
                  <a:pt x="41509" y="1038"/>
                </a:lnTo>
                <a:lnTo>
                  <a:pt x="41697" y="1132"/>
                </a:lnTo>
                <a:lnTo>
                  <a:pt x="41509" y="1227"/>
                </a:lnTo>
                <a:lnTo>
                  <a:pt x="41320" y="1321"/>
                </a:lnTo>
                <a:lnTo>
                  <a:pt x="42263" y="1321"/>
                </a:lnTo>
                <a:lnTo>
                  <a:pt x="43113" y="1227"/>
                </a:lnTo>
                <a:lnTo>
                  <a:pt x="43396" y="1415"/>
                </a:lnTo>
                <a:lnTo>
                  <a:pt x="44056" y="1604"/>
                </a:lnTo>
                <a:lnTo>
                  <a:pt x="45943" y="2076"/>
                </a:lnTo>
                <a:lnTo>
                  <a:pt x="48018" y="2359"/>
                </a:lnTo>
                <a:lnTo>
                  <a:pt x="49622" y="2736"/>
                </a:lnTo>
                <a:lnTo>
                  <a:pt x="47641" y="1981"/>
                </a:lnTo>
                <a:lnTo>
                  <a:pt x="45282" y="1321"/>
                </a:lnTo>
                <a:lnTo>
                  <a:pt x="42735" y="755"/>
                </a:lnTo>
                <a:lnTo>
                  <a:pt x="40188" y="283"/>
                </a:lnTo>
                <a:lnTo>
                  <a:pt x="37735" y="95"/>
                </a:lnTo>
                <a:lnTo>
                  <a:pt x="35471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52" name="Google Shape;252;p28"/>
          <p:cNvSpPr/>
          <p:nvPr/>
        </p:nvSpPr>
        <p:spPr>
          <a:xfrm>
            <a:off x="4351934" y="510216"/>
            <a:ext cx="375993" cy="347276"/>
          </a:xfrm>
          <a:custGeom>
            <a:rect b="b" l="l" r="r" t="t"/>
            <a:pathLst>
              <a:path extrusionOk="0" h="15890" w="17204">
                <a:moveTo>
                  <a:pt x="1241" y="6108"/>
                </a:moveTo>
                <a:lnTo>
                  <a:pt x="1022" y="6376"/>
                </a:lnTo>
                <a:lnTo>
                  <a:pt x="852" y="6644"/>
                </a:lnTo>
                <a:lnTo>
                  <a:pt x="755" y="6765"/>
                </a:lnTo>
                <a:lnTo>
                  <a:pt x="730" y="6425"/>
                </a:lnTo>
                <a:lnTo>
                  <a:pt x="682" y="6108"/>
                </a:lnTo>
                <a:close/>
                <a:moveTo>
                  <a:pt x="3188" y="6181"/>
                </a:moveTo>
                <a:lnTo>
                  <a:pt x="3918" y="6206"/>
                </a:lnTo>
                <a:lnTo>
                  <a:pt x="3772" y="6327"/>
                </a:lnTo>
                <a:lnTo>
                  <a:pt x="3626" y="6498"/>
                </a:lnTo>
                <a:lnTo>
                  <a:pt x="3382" y="6814"/>
                </a:lnTo>
                <a:lnTo>
                  <a:pt x="3236" y="7009"/>
                </a:lnTo>
                <a:lnTo>
                  <a:pt x="3115" y="6936"/>
                </a:lnTo>
                <a:lnTo>
                  <a:pt x="2969" y="6911"/>
                </a:lnTo>
                <a:lnTo>
                  <a:pt x="2896" y="6887"/>
                </a:lnTo>
                <a:lnTo>
                  <a:pt x="2798" y="6863"/>
                </a:lnTo>
                <a:lnTo>
                  <a:pt x="2725" y="6863"/>
                </a:lnTo>
                <a:lnTo>
                  <a:pt x="2969" y="6546"/>
                </a:lnTo>
                <a:lnTo>
                  <a:pt x="3188" y="6230"/>
                </a:lnTo>
                <a:lnTo>
                  <a:pt x="3188" y="6181"/>
                </a:lnTo>
                <a:close/>
                <a:moveTo>
                  <a:pt x="4112" y="6206"/>
                </a:moveTo>
                <a:lnTo>
                  <a:pt x="4064" y="6376"/>
                </a:lnTo>
                <a:lnTo>
                  <a:pt x="4039" y="6546"/>
                </a:lnTo>
                <a:lnTo>
                  <a:pt x="4039" y="6863"/>
                </a:lnTo>
                <a:lnTo>
                  <a:pt x="3991" y="7398"/>
                </a:lnTo>
                <a:lnTo>
                  <a:pt x="3796" y="7617"/>
                </a:lnTo>
                <a:lnTo>
                  <a:pt x="3626" y="7860"/>
                </a:lnTo>
                <a:lnTo>
                  <a:pt x="3650" y="7714"/>
                </a:lnTo>
                <a:lnTo>
                  <a:pt x="3650" y="7568"/>
                </a:lnTo>
                <a:lnTo>
                  <a:pt x="3626" y="7447"/>
                </a:lnTo>
                <a:lnTo>
                  <a:pt x="3577" y="7325"/>
                </a:lnTo>
                <a:lnTo>
                  <a:pt x="3504" y="7203"/>
                </a:lnTo>
                <a:lnTo>
                  <a:pt x="3820" y="6717"/>
                </a:lnTo>
                <a:lnTo>
                  <a:pt x="3966" y="6473"/>
                </a:lnTo>
                <a:lnTo>
                  <a:pt x="4088" y="6206"/>
                </a:lnTo>
                <a:close/>
                <a:moveTo>
                  <a:pt x="2701" y="7301"/>
                </a:moveTo>
                <a:lnTo>
                  <a:pt x="2750" y="7325"/>
                </a:lnTo>
                <a:lnTo>
                  <a:pt x="2823" y="7325"/>
                </a:lnTo>
                <a:lnTo>
                  <a:pt x="2969" y="7374"/>
                </a:lnTo>
                <a:lnTo>
                  <a:pt x="3090" y="7447"/>
                </a:lnTo>
                <a:lnTo>
                  <a:pt x="3163" y="7568"/>
                </a:lnTo>
                <a:lnTo>
                  <a:pt x="3188" y="7690"/>
                </a:lnTo>
                <a:lnTo>
                  <a:pt x="3188" y="7836"/>
                </a:lnTo>
                <a:lnTo>
                  <a:pt x="3139" y="7982"/>
                </a:lnTo>
                <a:lnTo>
                  <a:pt x="3042" y="8104"/>
                </a:lnTo>
                <a:lnTo>
                  <a:pt x="2920" y="8201"/>
                </a:lnTo>
                <a:lnTo>
                  <a:pt x="2847" y="8225"/>
                </a:lnTo>
                <a:lnTo>
                  <a:pt x="2774" y="8250"/>
                </a:lnTo>
                <a:lnTo>
                  <a:pt x="2677" y="8225"/>
                </a:lnTo>
                <a:lnTo>
                  <a:pt x="2604" y="8201"/>
                </a:lnTo>
                <a:lnTo>
                  <a:pt x="2531" y="8152"/>
                </a:lnTo>
                <a:lnTo>
                  <a:pt x="2482" y="8079"/>
                </a:lnTo>
                <a:lnTo>
                  <a:pt x="2433" y="8031"/>
                </a:lnTo>
                <a:lnTo>
                  <a:pt x="2409" y="7958"/>
                </a:lnTo>
                <a:lnTo>
                  <a:pt x="2385" y="7836"/>
                </a:lnTo>
                <a:lnTo>
                  <a:pt x="2385" y="7714"/>
                </a:lnTo>
                <a:lnTo>
                  <a:pt x="2433" y="7593"/>
                </a:lnTo>
                <a:lnTo>
                  <a:pt x="2482" y="7495"/>
                </a:lnTo>
                <a:lnTo>
                  <a:pt x="2579" y="7374"/>
                </a:lnTo>
                <a:lnTo>
                  <a:pt x="2701" y="7301"/>
                </a:lnTo>
                <a:close/>
                <a:moveTo>
                  <a:pt x="1582" y="6133"/>
                </a:moveTo>
                <a:lnTo>
                  <a:pt x="1898" y="6157"/>
                </a:lnTo>
                <a:lnTo>
                  <a:pt x="2239" y="6157"/>
                </a:lnTo>
                <a:lnTo>
                  <a:pt x="3042" y="6181"/>
                </a:lnTo>
                <a:lnTo>
                  <a:pt x="2823" y="6303"/>
                </a:lnTo>
                <a:lnTo>
                  <a:pt x="2628" y="6473"/>
                </a:lnTo>
                <a:lnTo>
                  <a:pt x="2458" y="6692"/>
                </a:lnTo>
                <a:lnTo>
                  <a:pt x="2287" y="6911"/>
                </a:lnTo>
                <a:lnTo>
                  <a:pt x="1995" y="7398"/>
                </a:lnTo>
                <a:lnTo>
                  <a:pt x="1728" y="7836"/>
                </a:lnTo>
                <a:lnTo>
                  <a:pt x="1485" y="8225"/>
                </a:lnTo>
                <a:lnTo>
                  <a:pt x="1193" y="8639"/>
                </a:lnTo>
                <a:lnTo>
                  <a:pt x="925" y="9053"/>
                </a:lnTo>
                <a:lnTo>
                  <a:pt x="657" y="9466"/>
                </a:lnTo>
                <a:lnTo>
                  <a:pt x="633" y="8639"/>
                </a:lnTo>
                <a:lnTo>
                  <a:pt x="755" y="8566"/>
                </a:lnTo>
                <a:lnTo>
                  <a:pt x="852" y="8469"/>
                </a:lnTo>
                <a:lnTo>
                  <a:pt x="1047" y="8225"/>
                </a:lnTo>
                <a:lnTo>
                  <a:pt x="1193" y="7982"/>
                </a:lnTo>
                <a:lnTo>
                  <a:pt x="1314" y="7714"/>
                </a:lnTo>
                <a:lnTo>
                  <a:pt x="1436" y="7544"/>
                </a:lnTo>
                <a:lnTo>
                  <a:pt x="1582" y="7349"/>
                </a:lnTo>
                <a:lnTo>
                  <a:pt x="1874" y="6984"/>
                </a:lnTo>
                <a:lnTo>
                  <a:pt x="1995" y="6790"/>
                </a:lnTo>
                <a:lnTo>
                  <a:pt x="2141" y="6619"/>
                </a:lnTo>
                <a:lnTo>
                  <a:pt x="2239" y="6425"/>
                </a:lnTo>
                <a:lnTo>
                  <a:pt x="2312" y="6206"/>
                </a:lnTo>
                <a:lnTo>
                  <a:pt x="2312" y="6181"/>
                </a:lnTo>
                <a:lnTo>
                  <a:pt x="2287" y="6181"/>
                </a:lnTo>
                <a:lnTo>
                  <a:pt x="2117" y="6279"/>
                </a:lnTo>
                <a:lnTo>
                  <a:pt x="1971" y="6400"/>
                </a:lnTo>
                <a:lnTo>
                  <a:pt x="1825" y="6546"/>
                </a:lnTo>
                <a:lnTo>
                  <a:pt x="1703" y="6692"/>
                </a:lnTo>
                <a:lnTo>
                  <a:pt x="1460" y="7009"/>
                </a:lnTo>
                <a:lnTo>
                  <a:pt x="1217" y="7325"/>
                </a:lnTo>
                <a:lnTo>
                  <a:pt x="925" y="7714"/>
                </a:lnTo>
                <a:lnTo>
                  <a:pt x="657" y="8152"/>
                </a:lnTo>
                <a:lnTo>
                  <a:pt x="657" y="8128"/>
                </a:lnTo>
                <a:lnTo>
                  <a:pt x="730" y="7398"/>
                </a:lnTo>
                <a:lnTo>
                  <a:pt x="828" y="7276"/>
                </a:lnTo>
                <a:lnTo>
                  <a:pt x="901" y="7130"/>
                </a:lnTo>
                <a:lnTo>
                  <a:pt x="1047" y="6887"/>
                </a:lnTo>
                <a:lnTo>
                  <a:pt x="1339" y="6522"/>
                </a:lnTo>
                <a:lnTo>
                  <a:pt x="1460" y="6327"/>
                </a:lnTo>
                <a:lnTo>
                  <a:pt x="1582" y="6133"/>
                </a:lnTo>
                <a:close/>
                <a:moveTo>
                  <a:pt x="1971" y="7982"/>
                </a:moveTo>
                <a:lnTo>
                  <a:pt x="1995" y="8104"/>
                </a:lnTo>
                <a:lnTo>
                  <a:pt x="2044" y="8225"/>
                </a:lnTo>
                <a:lnTo>
                  <a:pt x="2117" y="8323"/>
                </a:lnTo>
                <a:lnTo>
                  <a:pt x="2190" y="8396"/>
                </a:lnTo>
                <a:lnTo>
                  <a:pt x="1533" y="9369"/>
                </a:lnTo>
                <a:lnTo>
                  <a:pt x="682" y="10658"/>
                </a:lnTo>
                <a:lnTo>
                  <a:pt x="682" y="10512"/>
                </a:lnTo>
                <a:lnTo>
                  <a:pt x="657" y="10123"/>
                </a:lnTo>
                <a:lnTo>
                  <a:pt x="1241" y="9150"/>
                </a:lnTo>
                <a:lnTo>
                  <a:pt x="1849" y="8201"/>
                </a:lnTo>
                <a:lnTo>
                  <a:pt x="1971" y="7982"/>
                </a:lnTo>
                <a:close/>
                <a:moveTo>
                  <a:pt x="3188" y="8566"/>
                </a:moveTo>
                <a:lnTo>
                  <a:pt x="2312" y="9928"/>
                </a:lnTo>
                <a:lnTo>
                  <a:pt x="1436" y="11242"/>
                </a:lnTo>
                <a:lnTo>
                  <a:pt x="1047" y="11753"/>
                </a:lnTo>
                <a:lnTo>
                  <a:pt x="828" y="11997"/>
                </a:lnTo>
                <a:lnTo>
                  <a:pt x="657" y="12264"/>
                </a:lnTo>
                <a:lnTo>
                  <a:pt x="657" y="11242"/>
                </a:lnTo>
                <a:lnTo>
                  <a:pt x="974" y="10780"/>
                </a:lnTo>
                <a:lnTo>
                  <a:pt x="1922" y="9369"/>
                </a:lnTo>
                <a:lnTo>
                  <a:pt x="2458" y="8590"/>
                </a:lnTo>
                <a:lnTo>
                  <a:pt x="2579" y="8639"/>
                </a:lnTo>
                <a:lnTo>
                  <a:pt x="2725" y="8663"/>
                </a:lnTo>
                <a:lnTo>
                  <a:pt x="2871" y="8663"/>
                </a:lnTo>
                <a:lnTo>
                  <a:pt x="2993" y="8639"/>
                </a:lnTo>
                <a:lnTo>
                  <a:pt x="3090" y="8615"/>
                </a:lnTo>
                <a:lnTo>
                  <a:pt x="3188" y="8566"/>
                </a:lnTo>
                <a:close/>
                <a:moveTo>
                  <a:pt x="3991" y="7787"/>
                </a:moveTo>
                <a:lnTo>
                  <a:pt x="3991" y="8834"/>
                </a:lnTo>
                <a:lnTo>
                  <a:pt x="3820" y="8980"/>
                </a:lnTo>
                <a:lnTo>
                  <a:pt x="3650" y="9174"/>
                </a:lnTo>
                <a:lnTo>
                  <a:pt x="3358" y="9588"/>
                </a:lnTo>
                <a:lnTo>
                  <a:pt x="2823" y="10342"/>
                </a:lnTo>
                <a:lnTo>
                  <a:pt x="2555" y="10707"/>
                </a:lnTo>
                <a:lnTo>
                  <a:pt x="2287" y="11096"/>
                </a:lnTo>
                <a:lnTo>
                  <a:pt x="1436" y="12143"/>
                </a:lnTo>
                <a:lnTo>
                  <a:pt x="1022" y="12654"/>
                </a:lnTo>
                <a:lnTo>
                  <a:pt x="633" y="13189"/>
                </a:lnTo>
                <a:lnTo>
                  <a:pt x="633" y="12946"/>
                </a:lnTo>
                <a:lnTo>
                  <a:pt x="633" y="12775"/>
                </a:lnTo>
                <a:lnTo>
                  <a:pt x="755" y="12654"/>
                </a:lnTo>
                <a:lnTo>
                  <a:pt x="876" y="12532"/>
                </a:lnTo>
                <a:lnTo>
                  <a:pt x="1120" y="12264"/>
                </a:lnTo>
                <a:lnTo>
                  <a:pt x="1509" y="11680"/>
                </a:lnTo>
                <a:lnTo>
                  <a:pt x="2020" y="10975"/>
                </a:lnTo>
                <a:lnTo>
                  <a:pt x="2506" y="10245"/>
                </a:lnTo>
                <a:lnTo>
                  <a:pt x="2993" y="9490"/>
                </a:lnTo>
                <a:lnTo>
                  <a:pt x="3455" y="8736"/>
                </a:lnTo>
                <a:lnTo>
                  <a:pt x="3723" y="8274"/>
                </a:lnTo>
                <a:lnTo>
                  <a:pt x="3869" y="8031"/>
                </a:lnTo>
                <a:lnTo>
                  <a:pt x="3991" y="7787"/>
                </a:lnTo>
                <a:close/>
                <a:moveTo>
                  <a:pt x="4039" y="14065"/>
                </a:moveTo>
                <a:lnTo>
                  <a:pt x="4039" y="14430"/>
                </a:lnTo>
                <a:lnTo>
                  <a:pt x="3820" y="14430"/>
                </a:lnTo>
                <a:lnTo>
                  <a:pt x="4015" y="14089"/>
                </a:lnTo>
                <a:lnTo>
                  <a:pt x="4039" y="14065"/>
                </a:lnTo>
                <a:close/>
                <a:moveTo>
                  <a:pt x="4039" y="12921"/>
                </a:moveTo>
                <a:lnTo>
                  <a:pt x="4039" y="13140"/>
                </a:lnTo>
                <a:lnTo>
                  <a:pt x="4039" y="13554"/>
                </a:lnTo>
                <a:lnTo>
                  <a:pt x="3918" y="13724"/>
                </a:lnTo>
                <a:lnTo>
                  <a:pt x="3820" y="13870"/>
                </a:lnTo>
                <a:lnTo>
                  <a:pt x="3577" y="14235"/>
                </a:lnTo>
                <a:lnTo>
                  <a:pt x="3431" y="14454"/>
                </a:lnTo>
                <a:lnTo>
                  <a:pt x="2993" y="14454"/>
                </a:lnTo>
                <a:lnTo>
                  <a:pt x="3431" y="13797"/>
                </a:lnTo>
                <a:lnTo>
                  <a:pt x="3747" y="13359"/>
                </a:lnTo>
                <a:lnTo>
                  <a:pt x="4039" y="12921"/>
                </a:lnTo>
                <a:close/>
                <a:moveTo>
                  <a:pt x="4039" y="11826"/>
                </a:moveTo>
                <a:lnTo>
                  <a:pt x="4039" y="12483"/>
                </a:lnTo>
                <a:lnTo>
                  <a:pt x="3845" y="12678"/>
                </a:lnTo>
                <a:lnTo>
                  <a:pt x="3650" y="12873"/>
                </a:lnTo>
                <a:lnTo>
                  <a:pt x="3334" y="13311"/>
                </a:lnTo>
                <a:lnTo>
                  <a:pt x="2896" y="13895"/>
                </a:lnTo>
                <a:lnTo>
                  <a:pt x="2677" y="14187"/>
                </a:lnTo>
                <a:lnTo>
                  <a:pt x="2482" y="14503"/>
                </a:lnTo>
                <a:lnTo>
                  <a:pt x="2312" y="14503"/>
                </a:lnTo>
                <a:lnTo>
                  <a:pt x="2433" y="14333"/>
                </a:lnTo>
                <a:lnTo>
                  <a:pt x="2555" y="14162"/>
                </a:lnTo>
                <a:lnTo>
                  <a:pt x="2871" y="13651"/>
                </a:lnTo>
                <a:lnTo>
                  <a:pt x="3188" y="13116"/>
                </a:lnTo>
                <a:lnTo>
                  <a:pt x="3504" y="12581"/>
                </a:lnTo>
                <a:lnTo>
                  <a:pt x="3845" y="12070"/>
                </a:lnTo>
                <a:lnTo>
                  <a:pt x="4039" y="11826"/>
                </a:lnTo>
                <a:close/>
                <a:moveTo>
                  <a:pt x="4015" y="10391"/>
                </a:moveTo>
                <a:lnTo>
                  <a:pt x="4015" y="11218"/>
                </a:lnTo>
                <a:lnTo>
                  <a:pt x="4039" y="11364"/>
                </a:lnTo>
                <a:lnTo>
                  <a:pt x="3869" y="11486"/>
                </a:lnTo>
                <a:lnTo>
                  <a:pt x="3723" y="11656"/>
                </a:lnTo>
                <a:lnTo>
                  <a:pt x="3577" y="11826"/>
                </a:lnTo>
                <a:lnTo>
                  <a:pt x="3455" y="12021"/>
                </a:lnTo>
                <a:lnTo>
                  <a:pt x="3236" y="12386"/>
                </a:lnTo>
                <a:lnTo>
                  <a:pt x="3042" y="12702"/>
                </a:lnTo>
                <a:lnTo>
                  <a:pt x="2725" y="13238"/>
                </a:lnTo>
                <a:lnTo>
                  <a:pt x="2409" y="13773"/>
                </a:lnTo>
                <a:lnTo>
                  <a:pt x="2263" y="13968"/>
                </a:lnTo>
                <a:lnTo>
                  <a:pt x="2117" y="14138"/>
                </a:lnTo>
                <a:lnTo>
                  <a:pt x="1971" y="14333"/>
                </a:lnTo>
                <a:lnTo>
                  <a:pt x="1849" y="14527"/>
                </a:lnTo>
                <a:lnTo>
                  <a:pt x="1047" y="14600"/>
                </a:lnTo>
                <a:lnTo>
                  <a:pt x="1460" y="14089"/>
                </a:lnTo>
                <a:lnTo>
                  <a:pt x="1825" y="13554"/>
                </a:lnTo>
                <a:lnTo>
                  <a:pt x="2214" y="13019"/>
                </a:lnTo>
                <a:lnTo>
                  <a:pt x="2604" y="12508"/>
                </a:lnTo>
                <a:lnTo>
                  <a:pt x="2823" y="12240"/>
                </a:lnTo>
                <a:lnTo>
                  <a:pt x="3017" y="11972"/>
                </a:lnTo>
                <a:lnTo>
                  <a:pt x="3382" y="11388"/>
                </a:lnTo>
                <a:lnTo>
                  <a:pt x="3723" y="10902"/>
                </a:lnTo>
                <a:lnTo>
                  <a:pt x="3869" y="10634"/>
                </a:lnTo>
                <a:lnTo>
                  <a:pt x="4015" y="10391"/>
                </a:lnTo>
                <a:close/>
                <a:moveTo>
                  <a:pt x="4015" y="9271"/>
                </a:moveTo>
                <a:lnTo>
                  <a:pt x="4015" y="10147"/>
                </a:lnTo>
                <a:lnTo>
                  <a:pt x="3893" y="10220"/>
                </a:lnTo>
                <a:lnTo>
                  <a:pt x="3796" y="10318"/>
                </a:lnTo>
                <a:lnTo>
                  <a:pt x="3626" y="10512"/>
                </a:lnTo>
                <a:lnTo>
                  <a:pt x="3455" y="10731"/>
                </a:lnTo>
                <a:lnTo>
                  <a:pt x="3285" y="10975"/>
                </a:lnTo>
                <a:lnTo>
                  <a:pt x="2847" y="11632"/>
                </a:lnTo>
                <a:lnTo>
                  <a:pt x="2628" y="11972"/>
                </a:lnTo>
                <a:lnTo>
                  <a:pt x="2385" y="12289"/>
                </a:lnTo>
                <a:lnTo>
                  <a:pt x="1947" y="12873"/>
                </a:lnTo>
                <a:lnTo>
                  <a:pt x="1509" y="13481"/>
                </a:lnTo>
                <a:lnTo>
                  <a:pt x="1071" y="14065"/>
                </a:lnTo>
                <a:lnTo>
                  <a:pt x="828" y="14333"/>
                </a:lnTo>
                <a:lnTo>
                  <a:pt x="584" y="14625"/>
                </a:lnTo>
                <a:lnTo>
                  <a:pt x="609" y="14430"/>
                </a:lnTo>
                <a:lnTo>
                  <a:pt x="609" y="14235"/>
                </a:lnTo>
                <a:lnTo>
                  <a:pt x="609" y="13895"/>
                </a:lnTo>
                <a:lnTo>
                  <a:pt x="1120" y="13213"/>
                </a:lnTo>
                <a:lnTo>
                  <a:pt x="1631" y="12556"/>
                </a:lnTo>
                <a:lnTo>
                  <a:pt x="2677" y="11242"/>
                </a:lnTo>
                <a:lnTo>
                  <a:pt x="3090" y="10658"/>
                </a:lnTo>
                <a:lnTo>
                  <a:pt x="3480" y="10050"/>
                </a:lnTo>
                <a:lnTo>
                  <a:pt x="3747" y="9661"/>
                </a:lnTo>
                <a:lnTo>
                  <a:pt x="4015" y="9271"/>
                </a:lnTo>
                <a:close/>
                <a:moveTo>
                  <a:pt x="10341" y="488"/>
                </a:moveTo>
                <a:lnTo>
                  <a:pt x="10536" y="512"/>
                </a:lnTo>
                <a:lnTo>
                  <a:pt x="10755" y="536"/>
                </a:lnTo>
                <a:lnTo>
                  <a:pt x="10950" y="585"/>
                </a:lnTo>
                <a:lnTo>
                  <a:pt x="11071" y="609"/>
                </a:lnTo>
                <a:lnTo>
                  <a:pt x="11169" y="658"/>
                </a:lnTo>
                <a:lnTo>
                  <a:pt x="11266" y="731"/>
                </a:lnTo>
                <a:lnTo>
                  <a:pt x="11339" y="828"/>
                </a:lnTo>
                <a:lnTo>
                  <a:pt x="11485" y="999"/>
                </a:lnTo>
                <a:lnTo>
                  <a:pt x="11582" y="1217"/>
                </a:lnTo>
                <a:lnTo>
                  <a:pt x="11655" y="1436"/>
                </a:lnTo>
                <a:lnTo>
                  <a:pt x="11704" y="1680"/>
                </a:lnTo>
                <a:lnTo>
                  <a:pt x="11728" y="1923"/>
                </a:lnTo>
                <a:lnTo>
                  <a:pt x="11728" y="2385"/>
                </a:lnTo>
                <a:lnTo>
                  <a:pt x="11680" y="2848"/>
                </a:lnTo>
                <a:lnTo>
                  <a:pt x="11582" y="3310"/>
                </a:lnTo>
                <a:lnTo>
                  <a:pt x="11461" y="3772"/>
                </a:lnTo>
                <a:lnTo>
                  <a:pt x="11315" y="4210"/>
                </a:lnTo>
                <a:lnTo>
                  <a:pt x="10974" y="5111"/>
                </a:lnTo>
                <a:lnTo>
                  <a:pt x="10804" y="5549"/>
                </a:lnTo>
                <a:lnTo>
                  <a:pt x="10658" y="5987"/>
                </a:lnTo>
                <a:lnTo>
                  <a:pt x="10658" y="6084"/>
                </a:lnTo>
                <a:lnTo>
                  <a:pt x="10658" y="6181"/>
                </a:lnTo>
                <a:lnTo>
                  <a:pt x="10731" y="6254"/>
                </a:lnTo>
                <a:lnTo>
                  <a:pt x="10779" y="6303"/>
                </a:lnTo>
                <a:lnTo>
                  <a:pt x="10877" y="6327"/>
                </a:lnTo>
                <a:lnTo>
                  <a:pt x="10950" y="6327"/>
                </a:lnTo>
                <a:lnTo>
                  <a:pt x="11047" y="6303"/>
                </a:lnTo>
                <a:lnTo>
                  <a:pt x="11120" y="6279"/>
                </a:lnTo>
                <a:lnTo>
                  <a:pt x="11388" y="6303"/>
                </a:lnTo>
                <a:lnTo>
                  <a:pt x="11655" y="6327"/>
                </a:lnTo>
                <a:lnTo>
                  <a:pt x="12215" y="6352"/>
                </a:lnTo>
                <a:lnTo>
                  <a:pt x="12775" y="6327"/>
                </a:lnTo>
                <a:lnTo>
                  <a:pt x="13310" y="6327"/>
                </a:lnTo>
                <a:lnTo>
                  <a:pt x="13748" y="6352"/>
                </a:lnTo>
                <a:lnTo>
                  <a:pt x="14210" y="6425"/>
                </a:lnTo>
                <a:lnTo>
                  <a:pt x="14673" y="6498"/>
                </a:lnTo>
                <a:lnTo>
                  <a:pt x="15111" y="6595"/>
                </a:lnTo>
                <a:lnTo>
                  <a:pt x="15476" y="6668"/>
                </a:lnTo>
                <a:lnTo>
                  <a:pt x="15841" y="6790"/>
                </a:lnTo>
                <a:lnTo>
                  <a:pt x="16011" y="6887"/>
                </a:lnTo>
                <a:lnTo>
                  <a:pt x="16157" y="6960"/>
                </a:lnTo>
                <a:lnTo>
                  <a:pt x="16327" y="7082"/>
                </a:lnTo>
                <a:lnTo>
                  <a:pt x="16449" y="7203"/>
                </a:lnTo>
                <a:lnTo>
                  <a:pt x="16546" y="7301"/>
                </a:lnTo>
                <a:lnTo>
                  <a:pt x="16619" y="7398"/>
                </a:lnTo>
                <a:lnTo>
                  <a:pt x="16644" y="7520"/>
                </a:lnTo>
                <a:lnTo>
                  <a:pt x="16668" y="7641"/>
                </a:lnTo>
                <a:lnTo>
                  <a:pt x="16692" y="7763"/>
                </a:lnTo>
                <a:lnTo>
                  <a:pt x="16668" y="7885"/>
                </a:lnTo>
                <a:lnTo>
                  <a:pt x="16644" y="8031"/>
                </a:lnTo>
                <a:lnTo>
                  <a:pt x="16595" y="8152"/>
                </a:lnTo>
                <a:lnTo>
                  <a:pt x="16473" y="8371"/>
                </a:lnTo>
                <a:lnTo>
                  <a:pt x="16303" y="8566"/>
                </a:lnTo>
                <a:lnTo>
                  <a:pt x="16206" y="8663"/>
                </a:lnTo>
                <a:lnTo>
                  <a:pt x="16108" y="8736"/>
                </a:lnTo>
                <a:lnTo>
                  <a:pt x="15987" y="8785"/>
                </a:lnTo>
                <a:lnTo>
                  <a:pt x="15889" y="8834"/>
                </a:lnTo>
                <a:lnTo>
                  <a:pt x="15792" y="8882"/>
                </a:lnTo>
                <a:lnTo>
                  <a:pt x="15719" y="8955"/>
                </a:lnTo>
                <a:lnTo>
                  <a:pt x="15695" y="9053"/>
                </a:lnTo>
                <a:lnTo>
                  <a:pt x="15719" y="9150"/>
                </a:lnTo>
                <a:lnTo>
                  <a:pt x="15743" y="9247"/>
                </a:lnTo>
                <a:lnTo>
                  <a:pt x="15816" y="9296"/>
                </a:lnTo>
                <a:lnTo>
                  <a:pt x="15914" y="9344"/>
                </a:lnTo>
                <a:lnTo>
                  <a:pt x="16035" y="9344"/>
                </a:lnTo>
                <a:lnTo>
                  <a:pt x="16157" y="9296"/>
                </a:lnTo>
                <a:lnTo>
                  <a:pt x="16279" y="9393"/>
                </a:lnTo>
                <a:lnTo>
                  <a:pt x="16376" y="9490"/>
                </a:lnTo>
                <a:lnTo>
                  <a:pt x="16425" y="9636"/>
                </a:lnTo>
                <a:lnTo>
                  <a:pt x="16473" y="9782"/>
                </a:lnTo>
                <a:lnTo>
                  <a:pt x="16473" y="9953"/>
                </a:lnTo>
                <a:lnTo>
                  <a:pt x="16449" y="10123"/>
                </a:lnTo>
                <a:lnTo>
                  <a:pt x="16376" y="10415"/>
                </a:lnTo>
                <a:lnTo>
                  <a:pt x="16303" y="10610"/>
                </a:lnTo>
                <a:lnTo>
                  <a:pt x="16206" y="10756"/>
                </a:lnTo>
                <a:lnTo>
                  <a:pt x="16084" y="10902"/>
                </a:lnTo>
                <a:lnTo>
                  <a:pt x="15938" y="11023"/>
                </a:lnTo>
                <a:lnTo>
                  <a:pt x="15743" y="11145"/>
                </a:lnTo>
                <a:lnTo>
                  <a:pt x="15670" y="11194"/>
                </a:lnTo>
                <a:lnTo>
                  <a:pt x="15622" y="11315"/>
                </a:lnTo>
                <a:lnTo>
                  <a:pt x="15622" y="11388"/>
                </a:lnTo>
                <a:lnTo>
                  <a:pt x="15646" y="11437"/>
                </a:lnTo>
                <a:lnTo>
                  <a:pt x="15670" y="11486"/>
                </a:lnTo>
                <a:lnTo>
                  <a:pt x="15719" y="11510"/>
                </a:lnTo>
                <a:lnTo>
                  <a:pt x="15792" y="11559"/>
                </a:lnTo>
                <a:lnTo>
                  <a:pt x="15889" y="11583"/>
                </a:lnTo>
                <a:lnTo>
                  <a:pt x="15962" y="11753"/>
                </a:lnTo>
                <a:lnTo>
                  <a:pt x="15987" y="11924"/>
                </a:lnTo>
                <a:lnTo>
                  <a:pt x="16011" y="12070"/>
                </a:lnTo>
                <a:lnTo>
                  <a:pt x="15987" y="12410"/>
                </a:lnTo>
                <a:lnTo>
                  <a:pt x="15962" y="12678"/>
                </a:lnTo>
                <a:lnTo>
                  <a:pt x="15914" y="12824"/>
                </a:lnTo>
                <a:lnTo>
                  <a:pt x="15865" y="12994"/>
                </a:lnTo>
                <a:lnTo>
                  <a:pt x="15792" y="13140"/>
                </a:lnTo>
                <a:lnTo>
                  <a:pt x="15719" y="13262"/>
                </a:lnTo>
                <a:lnTo>
                  <a:pt x="15622" y="13335"/>
                </a:lnTo>
                <a:lnTo>
                  <a:pt x="15549" y="13359"/>
                </a:lnTo>
                <a:lnTo>
                  <a:pt x="15500" y="13359"/>
                </a:lnTo>
                <a:lnTo>
                  <a:pt x="15403" y="13384"/>
                </a:lnTo>
                <a:lnTo>
                  <a:pt x="15330" y="13432"/>
                </a:lnTo>
                <a:lnTo>
                  <a:pt x="15281" y="13505"/>
                </a:lnTo>
                <a:lnTo>
                  <a:pt x="15257" y="13578"/>
                </a:lnTo>
                <a:lnTo>
                  <a:pt x="15257" y="13676"/>
                </a:lnTo>
                <a:lnTo>
                  <a:pt x="15281" y="13749"/>
                </a:lnTo>
                <a:lnTo>
                  <a:pt x="15354" y="13797"/>
                </a:lnTo>
                <a:lnTo>
                  <a:pt x="15427" y="13846"/>
                </a:lnTo>
                <a:lnTo>
                  <a:pt x="15524" y="13846"/>
                </a:lnTo>
                <a:lnTo>
                  <a:pt x="15573" y="14089"/>
                </a:lnTo>
                <a:lnTo>
                  <a:pt x="15622" y="14357"/>
                </a:lnTo>
                <a:lnTo>
                  <a:pt x="15622" y="14479"/>
                </a:lnTo>
                <a:lnTo>
                  <a:pt x="15622" y="14600"/>
                </a:lnTo>
                <a:lnTo>
                  <a:pt x="15597" y="14722"/>
                </a:lnTo>
                <a:lnTo>
                  <a:pt x="15549" y="14868"/>
                </a:lnTo>
                <a:lnTo>
                  <a:pt x="15476" y="14965"/>
                </a:lnTo>
                <a:lnTo>
                  <a:pt x="15403" y="15063"/>
                </a:lnTo>
                <a:lnTo>
                  <a:pt x="15305" y="15136"/>
                </a:lnTo>
                <a:lnTo>
                  <a:pt x="15208" y="15184"/>
                </a:lnTo>
                <a:lnTo>
                  <a:pt x="15208" y="15184"/>
                </a:lnTo>
                <a:lnTo>
                  <a:pt x="15257" y="14917"/>
                </a:lnTo>
                <a:lnTo>
                  <a:pt x="15330" y="14625"/>
                </a:lnTo>
                <a:lnTo>
                  <a:pt x="15330" y="14600"/>
                </a:lnTo>
                <a:lnTo>
                  <a:pt x="15330" y="14552"/>
                </a:lnTo>
                <a:lnTo>
                  <a:pt x="15281" y="14527"/>
                </a:lnTo>
                <a:lnTo>
                  <a:pt x="15208" y="14503"/>
                </a:lnTo>
                <a:lnTo>
                  <a:pt x="15184" y="14527"/>
                </a:lnTo>
                <a:lnTo>
                  <a:pt x="15159" y="14552"/>
                </a:lnTo>
                <a:lnTo>
                  <a:pt x="15013" y="14917"/>
                </a:lnTo>
                <a:lnTo>
                  <a:pt x="14965" y="15087"/>
                </a:lnTo>
                <a:lnTo>
                  <a:pt x="14965" y="15282"/>
                </a:lnTo>
                <a:lnTo>
                  <a:pt x="14648" y="15355"/>
                </a:lnTo>
                <a:lnTo>
                  <a:pt x="14721" y="15038"/>
                </a:lnTo>
                <a:lnTo>
                  <a:pt x="14819" y="14673"/>
                </a:lnTo>
                <a:lnTo>
                  <a:pt x="14867" y="14308"/>
                </a:lnTo>
                <a:lnTo>
                  <a:pt x="14867" y="14284"/>
                </a:lnTo>
                <a:lnTo>
                  <a:pt x="14843" y="14235"/>
                </a:lnTo>
                <a:lnTo>
                  <a:pt x="14794" y="14211"/>
                </a:lnTo>
                <a:lnTo>
                  <a:pt x="14721" y="14235"/>
                </a:lnTo>
                <a:lnTo>
                  <a:pt x="14673" y="14260"/>
                </a:lnTo>
                <a:lnTo>
                  <a:pt x="14673" y="14284"/>
                </a:lnTo>
                <a:lnTo>
                  <a:pt x="14551" y="14625"/>
                </a:lnTo>
                <a:lnTo>
                  <a:pt x="14454" y="14965"/>
                </a:lnTo>
                <a:lnTo>
                  <a:pt x="14356" y="15184"/>
                </a:lnTo>
                <a:lnTo>
                  <a:pt x="14332" y="15306"/>
                </a:lnTo>
                <a:lnTo>
                  <a:pt x="14332" y="15403"/>
                </a:lnTo>
                <a:lnTo>
                  <a:pt x="14064" y="15428"/>
                </a:lnTo>
                <a:lnTo>
                  <a:pt x="14064" y="15428"/>
                </a:lnTo>
                <a:lnTo>
                  <a:pt x="14089" y="15379"/>
                </a:lnTo>
                <a:lnTo>
                  <a:pt x="14089" y="15330"/>
                </a:lnTo>
                <a:lnTo>
                  <a:pt x="14113" y="15063"/>
                </a:lnTo>
                <a:lnTo>
                  <a:pt x="14162" y="14771"/>
                </a:lnTo>
                <a:lnTo>
                  <a:pt x="14235" y="14503"/>
                </a:lnTo>
                <a:lnTo>
                  <a:pt x="14356" y="14260"/>
                </a:lnTo>
                <a:lnTo>
                  <a:pt x="14356" y="14211"/>
                </a:lnTo>
                <a:lnTo>
                  <a:pt x="14332" y="14162"/>
                </a:lnTo>
                <a:lnTo>
                  <a:pt x="14283" y="14138"/>
                </a:lnTo>
                <a:lnTo>
                  <a:pt x="14235" y="14162"/>
                </a:lnTo>
                <a:lnTo>
                  <a:pt x="14064" y="14430"/>
                </a:lnTo>
                <a:lnTo>
                  <a:pt x="13918" y="14722"/>
                </a:lnTo>
                <a:lnTo>
                  <a:pt x="13845" y="14868"/>
                </a:lnTo>
                <a:lnTo>
                  <a:pt x="13821" y="15014"/>
                </a:lnTo>
                <a:lnTo>
                  <a:pt x="13797" y="15160"/>
                </a:lnTo>
                <a:lnTo>
                  <a:pt x="13797" y="15330"/>
                </a:lnTo>
                <a:lnTo>
                  <a:pt x="13821" y="15379"/>
                </a:lnTo>
                <a:lnTo>
                  <a:pt x="13845" y="15428"/>
                </a:lnTo>
                <a:lnTo>
                  <a:pt x="13383" y="15428"/>
                </a:lnTo>
                <a:lnTo>
                  <a:pt x="13432" y="15209"/>
                </a:lnTo>
                <a:lnTo>
                  <a:pt x="13456" y="14990"/>
                </a:lnTo>
                <a:lnTo>
                  <a:pt x="13505" y="14771"/>
                </a:lnTo>
                <a:lnTo>
                  <a:pt x="13578" y="14552"/>
                </a:lnTo>
                <a:lnTo>
                  <a:pt x="13748" y="14114"/>
                </a:lnTo>
                <a:lnTo>
                  <a:pt x="13748" y="14089"/>
                </a:lnTo>
                <a:lnTo>
                  <a:pt x="13748" y="14065"/>
                </a:lnTo>
                <a:lnTo>
                  <a:pt x="13699" y="14016"/>
                </a:lnTo>
                <a:lnTo>
                  <a:pt x="13651" y="14016"/>
                </a:lnTo>
                <a:lnTo>
                  <a:pt x="13602" y="14065"/>
                </a:lnTo>
                <a:lnTo>
                  <a:pt x="13456" y="14260"/>
                </a:lnTo>
                <a:lnTo>
                  <a:pt x="13334" y="14454"/>
                </a:lnTo>
                <a:lnTo>
                  <a:pt x="13237" y="14673"/>
                </a:lnTo>
                <a:lnTo>
                  <a:pt x="13140" y="14917"/>
                </a:lnTo>
                <a:lnTo>
                  <a:pt x="13067" y="15136"/>
                </a:lnTo>
                <a:lnTo>
                  <a:pt x="13042" y="15282"/>
                </a:lnTo>
                <a:lnTo>
                  <a:pt x="13042" y="15403"/>
                </a:lnTo>
                <a:lnTo>
                  <a:pt x="12556" y="15330"/>
                </a:lnTo>
                <a:lnTo>
                  <a:pt x="12604" y="15038"/>
                </a:lnTo>
                <a:lnTo>
                  <a:pt x="12677" y="14746"/>
                </a:lnTo>
                <a:lnTo>
                  <a:pt x="12775" y="14479"/>
                </a:lnTo>
                <a:lnTo>
                  <a:pt x="12921" y="14211"/>
                </a:lnTo>
                <a:lnTo>
                  <a:pt x="12921" y="14162"/>
                </a:lnTo>
                <a:lnTo>
                  <a:pt x="12896" y="14114"/>
                </a:lnTo>
                <a:lnTo>
                  <a:pt x="12799" y="14114"/>
                </a:lnTo>
                <a:lnTo>
                  <a:pt x="12702" y="14235"/>
                </a:lnTo>
                <a:lnTo>
                  <a:pt x="12604" y="14357"/>
                </a:lnTo>
                <a:lnTo>
                  <a:pt x="12507" y="14479"/>
                </a:lnTo>
                <a:lnTo>
                  <a:pt x="12410" y="14649"/>
                </a:lnTo>
                <a:lnTo>
                  <a:pt x="12337" y="14795"/>
                </a:lnTo>
                <a:lnTo>
                  <a:pt x="12288" y="14965"/>
                </a:lnTo>
                <a:lnTo>
                  <a:pt x="12239" y="15136"/>
                </a:lnTo>
                <a:lnTo>
                  <a:pt x="12239" y="15282"/>
                </a:lnTo>
                <a:lnTo>
                  <a:pt x="11801" y="15233"/>
                </a:lnTo>
                <a:lnTo>
                  <a:pt x="11753" y="15209"/>
                </a:lnTo>
                <a:lnTo>
                  <a:pt x="11874" y="14941"/>
                </a:lnTo>
                <a:lnTo>
                  <a:pt x="11947" y="14673"/>
                </a:lnTo>
                <a:lnTo>
                  <a:pt x="12118" y="14114"/>
                </a:lnTo>
                <a:lnTo>
                  <a:pt x="12118" y="14089"/>
                </a:lnTo>
                <a:lnTo>
                  <a:pt x="12118" y="14065"/>
                </a:lnTo>
                <a:lnTo>
                  <a:pt x="12093" y="14065"/>
                </a:lnTo>
                <a:lnTo>
                  <a:pt x="12069" y="14089"/>
                </a:lnTo>
                <a:lnTo>
                  <a:pt x="11874" y="14357"/>
                </a:lnTo>
                <a:lnTo>
                  <a:pt x="11680" y="14600"/>
                </a:lnTo>
                <a:lnTo>
                  <a:pt x="11509" y="14868"/>
                </a:lnTo>
                <a:lnTo>
                  <a:pt x="11363" y="15136"/>
                </a:lnTo>
                <a:lnTo>
                  <a:pt x="11363" y="15160"/>
                </a:lnTo>
                <a:lnTo>
                  <a:pt x="10974" y="15087"/>
                </a:lnTo>
                <a:lnTo>
                  <a:pt x="11096" y="14990"/>
                </a:lnTo>
                <a:lnTo>
                  <a:pt x="11169" y="14868"/>
                </a:lnTo>
                <a:lnTo>
                  <a:pt x="11290" y="14600"/>
                </a:lnTo>
                <a:lnTo>
                  <a:pt x="11655" y="13870"/>
                </a:lnTo>
                <a:lnTo>
                  <a:pt x="11680" y="13846"/>
                </a:lnTo>
                <a:lnTo>
                  <a:pt x="11680" y="13822"/>
                </a:lnTo>
                <a:lnTo>
                  <a:pt x="11631" y="13773"/>
                </a:lnTo>
                <a:lnTo>
                  <a:pt x="11558" y="13773"/>
                </a:lnTo>
                <a:lnTo>
                  <a:pt x="11534" y="13797"/>
                </a:lnTo>
                <a:lnTo>
                  <a:pt x="11144" y="14406"/>
                </a:lnTo>
                <a:lnTo>
                  <a:pt x="10974" y="14722"/>
                </a:lnTo>
                <a:lnTo>
                  <a:pt x="10901" y="14868"/>
                </a:lnTo>
                <a:lnTo>
                  <a:pt x="10877" y="14941"/>
                </a:lnTo>
                <a:lnTo>
                  <a:pt x="10877" y="15038"/>
                </a:lnTo>
                <a:lnTo>
                  <a:pt x="10901" y="15063"/>
                </a:lnTo>
                <a:lnTo>
                  <a:pt x="10341" y="14941"/>
                </a:lnTo>
                <a:lnTo>
                  <a:pt x="10487" y="14625"/>
                </a:lnTo>
                <a:lnTo>
                  <a:pt x="10633" y="14333"/>
                </a:lnTo>
                <a:lnTo>
                  <a:pt x="10804" y="14041"/>
                </a:lnTo>
                <a:lnTo>
                  <a:pt x="10998" y="13773"/>
                </a:lnTo>
                <a:lnTo>
                  <a:pt x="11023" y="13724"/>
                </a:lnTo>
                <a:lnTo>
                  <a:pt x="10998" y="13700"/>
                </a:lnTo>
                <a:lnTo>
                  <a:pt x="10950" y="13676"/>
                </a:lnTo>
                <a:lnTo>
                  <a:pt x="10901" y="13700"/>
                </a:lnTo>
                <a:lnTo>
                  <a:pt x="10658" y="13943"/>
                </a:lnTo>
                <a:lnTo>
                  <a:pt x="10414" y="14211"/>
                </a:lnTo>
                <a:lnTo>
                  <a:pt x="10317" y="14357"/>
                </a:lnTo>
                <a:lnTo>
                  <a:pt x="10220" y="14503"/>
                </a:lnTo>
                <a:lnTo>
                  <a:pt x="10147" y="14673"/>
                </a:lnTo>
                <a:lnTo>
                  <a:pt x="10098" y="14844"/>
                </a:lnTo>
                <a:lnTo>
                  <a:pt x="10098" y="14892"/>
                </a:lnTo>
                <a:lnTo>
                  <a:pt x="9709" y="14771"/>
                </a:lnTo>
                <a:lnTo>
                  <a:pt x="9757" y="14576"/>
                </a:lnTo>
                <a:lnTo>
                  <a:pt x="9830" y="14381"/>
                </a:lnTo>
                <a:lnTo>
                  <a:pt x="10001" y="13968"/>
                </a:lnTo>
                <a:lnTo>
                  <a:pt x="10147" y="13530"/>
                </a:lnTo>
                <a:lnTo>
                  <a:pt x="10147" y="13505"/>
                </a:lnTo>
                <a:lnTo>
                  <a:pt x="10122" y="13530"/>
                </a:lnTo>
                <a:lnTo>
                  <a:pt x="9879" y="13919"/>
                </a:lnTo>
                <a:lnTo>
                  <a:pt x="9636" y="14308"/>
                </a:lnTo>
                <a:lnTo>
                  <a:pt x="9539" y="14503"/>
                </a:lnTo>
                <a:lnTo>
                  <a:pt x="9466" y="14698"/>
                </a:lnTo>
                <a:lnTo>
                  <a:pt x="8906" y="14527"/>
                </a:lnTo>
                <a:lnTo>
                  <a:pt x="8979" y="14430"/>
                </a:lnTo>
                <a:lnTo>
                  <a:pt x="9028" y="14308"/>
                </a:lnTo>
                <a:lnTo>
                  <a:pt x="9149" y="14089"/>
                </a:lnTo>
                <a:lnTo>
                  <a:pt x="9344" y="13724"/>
                </a:lnTo>
                <a:lnTo>
                  <a:pt x="9417" y="13554"/>
                </a:lnTo>
                <a:lnTo>
                  <a:pt x="9490" y="13359"/>
                </a:lnTo>
                <a:lnTo>
                  <a:pt x="9490" y="13311"/>
                </a:lnTo>
                <a:lnTo>
                  <a:pt x="9441" y="13286"/>
                </a:lnTo>
                <a:lnTo>
                  <a:pt x="9393" y="13262"/>
                </a:lnTo>
                <a:lnTo>
                  <a:pt x="9368" y="13311"/>
                </a:lnTo>
                <a:lnTo>
                  <a:pt x="9247" y="13481"/>
                </a:lnTo>
                <a:lnTo>
                  <a:pt x="9149" y="13627"/>
                </a:lnTo>
                <a:lnTo>
                  <a:pt x="8906" y="13943"/>
                </a:lnTo>
                <a:lnTo>
                  <a:pt x="8736" y="14162"/>
                </a:lnTo>
                <a:lnTo>
                  <a:pt x="8663" y="14284"/>
                </a:lnTo>
                <a:lnTo>
                  <a:pt x="8638" y="14430"/>
                </a:lnTo>
                <a:lnTo>
                  <a:pt x="8419" y="14333"/>
                </a:lnTo>
                <a:lnTo>
                  <a:pt x="8492" y="14065"/>
                </a:lnTo>
                <a:lnTo>
                  <a:pt x="8541" y="13846"/>
                </a:lnTo>
                <a:lnTo>
                  <a:pt x="8711" y="13384"/>
                </a:lnTo>
                <a:lnTo>
                  <a:pt x="8833" y="13165"/>
                </a:lnTo>
                <a:lnTo>
                  <a:pt x="8955" y="12946"/>
                </a:lnTo>
                <a:lnTo>
                  <a:pt x="8955" y="12897"/>
                </a:lnTo>
                <a:lnTo>
                  <a:pt x="8930" y="12848"/>
                </a:lnTo>
                <a:lnTo>
                  <a:pt x="8882" y="12848"/>
                </a:lnTo>
                <a:lnTo>
                  <a:pt x="8833" y="12873"/>
                </a:lnTo>
                <a:lnTo>
                  <a:pt x="8687" y="13092"/>
                </a:lnTo>
                <a:lnTo>
                  <a:pt x="8565" y="13286"/>
                </a:lnTo>
                <a:lnTo>
                  <a:pt x="8444" y="13505"/>
                </a:lnTo>
                <a:lnTo>
                  <a:pt x="8322" y="13749"/>
                </a:lnTo>
                <a:lnTo>
                  <a:pt x="8225" y="13968"/>
                </a:lnTo>
                <a:lnTo>
                  <a:pt x="8176" y="14089"/>
                </a:lnTo>
                <a:lnTo>
                  <a:pt x="8152" y="14211"/>
                </a:lnTo>
                <a:lnTo>
                  <a:pt x="7762" y="14041"/>
                </a:lnTo>
                <a:lnTo>
                  <a:pt x="7908" y="13627"/>
                </a:lnTo>
                <a:lnTo>
                  <a:pt x="8103" y="13213"/>
                </a:lnTo>
                <a:lnTo>
                  <a:pt x="8322" y="12800"/>
                </a:lnTo>
                <a:lnTo>
                  <a:pt x="8322" y="12751"/>
                </a:lnTo>
                <a:lnTo>
                  <a:pt x="8298" y="12727"/>
                </a:lnTo>
                <a:lnTo>
                  <a:pt x="8249" y="12727"/>
                </a:lnTo>
                <a:lnTo>
                  <a:pt x="7908" y="13140"/>
                </a:lnTo>
                <a:lnTo>
                  <a:pt x="7762" y="13335"/>
                </a:lnTo>
                <a:lnTo>
                  <a:pt x="7616" y="13578"/>
                </a:lnTo>
                <a:lnTo>
                  <a:pt x="7543" y="13700"/>
                </a:lnTo>
                <a:lnTo>
                  <a:pt x="7470" y="13870"/>
                </a:lnTo>
                <a:lnTo>
                  <a:pt x="7130" y="13700"/>
                </a:lnTo>
                <a:lnTo>
                  <a:pt x="7154" y="13554"/>
                </a:lnTo>
                <a:lnTo>
                  <a:pt x="7178" y="13408"/>
                </a:lnTo>
                <a:lnTo>
                  <a:pt x="7300" y="13165"/>
                </a:lnTo>
                <a:lnTo>
                  <a:pt x="7495" y="12751"/>
                </a:lnTo>
                <a:lnTo>
                  <a:pt x="7689" y="12313"/>
                </a:lnTo>
                <a:lnTo>
                  <a:pt x="7689" y="12289"/>
                </a:lnTo>
                <a:lnTo>
                  <a:pt x="7665" y="12264"/>
                </a:lnTo>
                <a:lnTo>
                  <a:pt x="7641" y="12264"/>
                </a:lnTo>
                <a:lnTo>
                  <a:pt x="7616" y="12289"/>
                </a:lnTo>
                <a:lnTo>
                  <a:pt x="7397" y="12581"/>
                </a:lnTo>
                <a:lnTo>
                  <a:pt x="7178" y="12873"/>
                </a:lnTo>
                <a:lnTo>
                  <a:pt x="7081" y="13043"/>
                </a:lnTo>
                <a:lnTo>
                  <a:pt x="7008" y="13189"/>
                </a:lnTo>
                <a:lnTo>
                  <a:pt x="6935" y="13359"/>
                </a:lnTo>
                <a:lnTo>
                  <a:pt x="6886" y="13530"/>
                </a:lnTo>
                <a:lnTo>
                  <a:pt x="6570" y="13335"/>
                </a:lnTo>
                <a:lnTo>
                  <a:pt x="6692" y="13043"/>
                </a:lnTo>
                <a:lnTo>
                  <a:pt x="6813" y="12751"/>
                </a:lnTo>
                <a:lnTo>
                  <a:pt x="7105" y="12216"/>
                </a:lnTo>
                <a:lnTo>
                  <a:pt x="7130" y="12191"/>
                </a:lnTo>
                <a:lnTo>
                  <a:pt x="7105" y="12167"/>
                </a:lnTo>
                <a:lnTo>
                  <a:pt x="7057" y="12167"/>
                </a:lnTo>
                <a:lnTo>
                  <a:pt x="6838" y="12386"/>
                </a:lnTo>
                <a:lnTo>
                  <a:pt x="6619" y="12629"/>
                </a:lnTo>
                <a:lnTo>
                  <a:pt x="6448" y="12897"/>
                </a:lnTo>
                <a:lnTo>
                  <a:pt x="6327" y="13165"/>
                </a:lnTo>
                <a:lnTo>
                  <a:pt x="6254" y="13165"/>
                </a:lnTo>
                <a:lnTo>
                  <a:pt x="6181" y="13189"/>
                </a:lnTo>
                <a:lnTo>
                  <a:pt x="6132" y="13238"/>
                </a:lnTo>
                <a:lnTo>
                  <a:pt x="6083" y="13286"/>
                </a:lnTo>
                <a:lnTo>
                  <a:pt x="5937" y="13238"/>
                </a:lnTo>
                <a:lnTo>
                  <a:pt x="5791" y="13213"/>
                </a:lnTo>
                <a:lnTo>
                  <a:pt x="5816" y="13140"/>
                </a:lnTo>
                <a:lnTo>
                  <a:pt x="6059" y="12654"/>
                </a:lnTo>
                <a:lnTo>
                  <a:pt x="6254" y="12264"/>
                </a:lnTo>
                <a:lnTo>
                  <a:pt x="6351" y="12045"/>
                </a:lnTo>
                <a:lnTo>
                  <a:pt x="6424" y="11851"/>
                </a:lnTo>
                <a:lnTo>
                  <a:pt x="6424" y="11826"/>
                </a:lnTo>
                <a:lnTo>
                  <a:pt x="6400" y="11802"/>
                </a:lnTo>
                <a:lnTo>
                  <a:pt x="6375" y="11802"/>
                </a:lnTo>
                <a:lnTo>
                  <a:pt x="6351" y="11826"/>
                </a:lnTo>
                <a:lnTo>
                  <a:pt x="6108" y="12143"/>
                </a:lnTo>
                <a:lnTo>
                  <a:pt x="5864" y="12459"/>
                </a:lnTo>
                <a:lnTo>
                  <a:pt x="5743" y="12654"/>
                </a:lnTo>
                <a:lnTo>
                  <a:pt x="5621" y="12824"/>
                </a:lnTo>
                <a:lnTo>
                  <a:pt x="5548" y="13019"/>
                </a:lnTo>
                <a:lnTo>
                  <a:pt x="5475" y="13213"/>
                </a:lnTo>
                <a:lnTo>
                  <a:pt x="5451" y="13213"/>
                </a:lnTo>
                <a:lnTo>
                  <a:pt x="5183" y="13189"/>
                </a:lnTo>
                <a:lnTo>
                  <a:pt x="4891" y="13213"/>
                </a:lnTo>
                <a:lnTo>
                  <a:pt x="5037" y="12921"/>
                </a:lnTo>
                <a:lnTo>
                  <a:pt x="5353" y="12410"/>
                </a:lnTo>
                <a:lnTo>
                  <a:pt x="5451" y="12240"/>
                </a:lnTo>
                <a:lnTo>
                  <a:pt x="5524" y="12070"/>
                </a:lnTo>
                <a:lnTo>
                  <a:pt x="5548" y="11972"/>
                </a:lnTo>
                <a:lnTo>
                  <a:pt x="5548" y="11899"/>
                </a:lnTo>
                <a:lnTo>
                  <a:pt x="5524" y="11802"/>
                </a:lnTo>
                <a:lnTo>
                  <a:pt x="5475" y="11729"/>
                </a:lnTo>
                <a:lnTo>
                  <a:pt x="5451" y="11729"/>
                </a:lnTo>
                <a:lnTo>
                  <a:pt x="5451" y="11753"/>
                </a:lnTo>
                <a:lnTo>
                  <a:pt x="5426" y="11802"/>
                </a:lnTo>
                <a:lnTo>
                  <a:pt x="5378" y="11875"/>
                </a:lnTo>
                <a:lnTo>
                  <a:pt x="5280" y="11997"/>
                </a:lnTo>
                <a:lnTo>
                  <a:pt x="4988" y="12435"/>
                </a:lnTo>
                <a:lnTo>
                  <a:pt x="4745" y="12800"/>
                </a:lnTo>
                <a:lnTo>
                  <a:pt x="4623" y="13019"/>
                </a:lnTo>
                <a:lnTo>
                  <a:pt x="4599" y="13140"/>
                </a:lnTo>
                <a:lnTo>
                  <a:pt x="4599" y="13238"/>
                </a:lnTo>
                <a:lnTo>
                  <a:pt x="4599" y="13262"/>
                </a:lnTo>
                <a:lnTo>
                  <a:pt x="4575" y="13262"/>
                </a:lnTo>
                <a:lnTo>
                  <a:pt x="4550" y="11802"/>
                </a:lnTo>
                <a:lnTo>
                  <a:pt x="4550" y="10537"/>
                </a:lnTo>
                <a:lnTo>
                  <a:pt x="4526" y="9271"/>
                </a:lnTo>
                <a:lnTo>
                  <a:pt x="4477" y="8396"/>
                </a:lnTo>
                <a:lnTo>
                  <a:pt x="4477" y="7520"/>
                </a:lnTo>
                <a:lnTo>
                  <a:pt x="4453" y="7130"/>
                </a:lnTo>
                <a:lnTo>
                  <a:pt x="4453" y="6863"/>
                </a:lnTo>
                <a:lnTo>
                  <a:pt x="4453" y="6595"/>
                </a:lnTo>
                <a:lnTo>
                  <a:pt x="4648" y="6619"/>
                </a:lnTo>
                <a:lnTo>
                  <a:pt x="4818" y="6619"/>
                </a:lnTo>
                <a:lnTo>
                  <a:pt x="5183" y="6595"/>
                </a:lnTo>
                <a:lnTo>
                  <a:pt x="5791" y="6595"/>
                </a:lnTo>
                <a:lnTo>
                  <a:pt x="6010" y="6571"/>
                </a:lnTo>
                <a:lnTo>
                  <a:pt x="6108" y="6522"/>
                </a:lnTo>
                <a:lnTo>
                  <a:pt x="6156" y="6449"/>
                </a:lnTo>
                <a:lnTo>
                  <a:pt x="6546" y="6230"/>
                </a:lnTo>
                <a:lnTo>
                  <a:pt x="6935" y="5962"/>
                </a:lnTo>
                <a:lnTo>
                  <a:pt x="7300" y="5646"/>
                </a:lnTo>
                <a:lnTo>
                  <a:pt x="7665" y="5330"/>
                </a:lnTo>
                <a:lnTo>
                  <a:pt x="8006" y="4989"/>
                </a:lnTo>
                <a:lnTo>
                  <a:pt x="8322" y="4648"/>
                </a:lnTo>
                <a:lnTo>
                  <a:pt x="8930" y="3943"/>
                </a:lnTo>
                <a:lnTo>
                  <a:pt x="9003" y="3870"/>
                </a:lnTo>
                <a:lnTo>
                  <a:pt x="9003" y="3797"/>
                </a:lnTo>
                <a:lnTo>
                  <a:pt x="9003" y="3699"/>
                </a:lnTo>
                <a:lnTo>
                  <a:pt x="8979" y="3626"/>
                </a:lnTo>
                <a:lnTo>
                  <a:pt x="9125" y="3456"/>
                </a:lnTo>
                <a:lnTo>
                  <a:pt x="9247" y="3286"/>
                </a:lnTo>
                <a:lnTo>
                  <a:pt x="9514" y="2872"/>
                </a:lnTo>
                <a:lnTo>
                  <a:pt x="9709" y="2434"/>
                </a:lnTo>
                <a:lnTo>
                  <a:pt x="9855" y="2020"/>
                </a:lnTo>
                <a:lnTo>
                  <a:pt x="10074" y="1266"/>
                </a:lnTo>
                <a:lnTo>
                  <a:pt x="10195" y="877"/>
                </a:lnTo>
                <a:lnTo>
                  <a:pt x="10341" y="512"/>
                </a:lnTo>
                <a:lnTo>
                  <a:pt x="10341" y="488"/>
                </a:lnTo>
                <a:close/>
                <a:moveTo>
                  <a:pt x="10536" y="1"/>
                </a:moveTo>
                <a:lnTo>
                  <a:pt x="10366" y="25"/>
                </a:lnTo>
                <a:lnTo>
                  <a:pt x="10195" y="74"/>
                </a:lnTo>
                <a:lnTo>
                  <a:pt x="10049" y="171"/>
                </a:lnTo>
                <a:lnTo>
                  <a:pt x="10025" y="196"/>
                </a:lnTo>
                <a:lnTo>
                  <a:pt x="9952" y="244"/>
                </a:lnTo>
                <a:lnTo>
                  <a:pt x="9903" y="293"/>
                </a:lnTo>
                <a:lnTo>
                  <a:pt x="9782" y="415"/>
                </a:lnTo>
                <a:lnTo>
                  <a:pt x="9709" y="585"/>
                </a:lnTo>
                <a:lnTo>
                  <a:pt x="9636" y="780"/>
                </a:lnTo>
                <a:lnTo>
                  <a:pt x="9539" y="1169"/>
                </a:lnTo>
                <a:lnTo>
                  <a:pt x="9466" y="1509"/>
                </a:lnTo>
                <a:lnTo>
                  <a:pt x="9320" y="1972"/>
                </a:lnTo>
                <a:lnTo>
                  <a:pt x="9247" y="2215"/>
                </a:lnTo>
                <a:lnTo>
                  <a:pt x="9149" y="2458"/>
                </a:lnTo>
                <a:lnTo>
                  <a:pt x="9003" y="2726"/>
                </a:lnTo>
                <a:lnTo>
                  <a:pt x="8833" y="2994"/>
                </a:lnTo>
                <a:lnTo>
                  <a:pt x="8663" y="3286"/>
                </a:lnTo>
                <a:lnTo>
                  <a:pt x="8614" y="3407"/>
                </a:lnTo>
                <a:lnTo>
                  <a:pt x="8565" y="3578"/>
                </a:lnTo>
                <a:lnTo>
                  <a:pt x="7324" y="4867"/>
                </a:lnTo>
                <a:lnTo>
                  <a:pt x="6692" y="5500"/>
                </a:lnTo>
                <a:lnTo>
                  <a:pt x="6035" y="6108"/>
                </a:lnTo>
                <a:lnTo>
                  <a:pt x="5937" y="6084"/>
                </a:lnTo>
                <a:lnTo>
                  <a:pt x="5524" y="6084"/>
                </a:lnTo>
                <a:lnTo>
                  <a:pt x="5110" y="6133"/>
                </a:lnTo>
                <a:lnTo>
                  <a:pt x="4867" y="6133"/>
                </a:lnTo>
                <a:lnTo>
                  <a:pt x="4599" y="6157"/>
                </a:lnTo>
                <a:lnTo>
                  <a:pt x="4599" y="6157"/>
                </a:lnTo>
                <a:lnTo>
                  <a:pt x="4623" y="6133"/>
                </a:lnTo>
                <a:lnTo>
                  <a:pt x="4623" y="6084"/>
                </a:lnTo>
                <a:lnTo>
                  <a:pt x="4599" y="5987"/>
                </a:lnTo>
                <a:lnTo>
                  <a:pt x="4526" y="5914"/>
                </a:lnTo>
                <a:lnTo>
                  <a:pt x="4453" y="5889"/>
                </a:lnTo>
                <a:lnTo>
                  <a:pt x="4404" y="5816"/>
                </a:lnTo>
                <a:lnTo>
                  <a:pt x="4331" y="5768"/>
                </a:lnTo>
                <a:lnTo>
                  <a:pt x="4112" y="5670"/>
                </a:lnTo>
                <a:lnTo>
                  <a:pt x="3869" y="5622"/>
                </a:lnTo>
                <a:lnTo>
                  <a:pt x="3626" y="5597"/>
                </a:lnTo>
                <a:lnTo>
                  <a:pt x="2871" y="5597"/>
                </a:lnTo>
                <a:lnTo>
                  <a:pt x="2385" y="5646"/>
                </a:lnTo>
                <a:lnTo>
                  <a:pt x="2166" y="5646"/>
                </a:lnTo>
                <a:lnTo>
                  <a:pt x="1922" y="5622"/>
                </a:lnTo>
                <a:lnTo>
                  <a:pt x="1412" y="5597"/>
                </a:lnTo>
                <a:lnTo>
                  <a:pt x="1144" y="5597"/>
                </a:lnTo>
                <a:lnTo>
                  <a:pt x="901" y="5622"/>
                </a:lnTo>
                <a:lnTo>
                  <a:pt x="682" y="5670"/>
                </a:lnTo>
                <a:lnTo>
                  <a:pt x="463" y="5792"/>
                </a:lnTo>
                <a:lnTo>
                  <a:pt x="365" y="5792"/>
                </a:lnTo>
                <a:lnTo>
                  <a:pt x="317" y="5841"/>
                </a:lnTo>
                <a:lnTo>
                  <a:pt x="292" y="5889"/>
                </a:lnTo>
                <a:lnTo>
                  <a:pt x="244" y="6133"/>
                </a:lnTo>
                <a:lnTo>
                  <a:pt x="219" y="6400"/>
                </a:lnTo>
                <a:lnTo>
                  <a:pt x="219" y="6911"/>
                </a:lnTo>
                <a:lnTo>
                  <a:pt x="195" y="7422"/>
                </a:lnTo>
                <a:lnTo>
                  <a:pt x="171" y="7933"/>
                </a:lnTo>
                <a:lnTo>
                  <a:pt x="146" y="8493"/>
                </a:lnTo>
                <a:lnTo>
                  <a:pt x="146" y="9028"/>
                </a:lnTo>
                <a:lnTo>
                  <a:pt x="146" y="10123"/>
                </a:lnTo>
                <a:lnTo>
                  <a:pt x="171" y="10707"/>
                </a:lnTo>
                <a:lnTo>
                  <a:pt x="171" y="11267"/>
                </a:lnTo>
                <a:lnTo>
                  <a:pt x="122" y="12386"/>
                </a:lnTo>
                <a:lnTo>
                  <a:pt x="98" y="13530"/>
                </a:lnTo>
                <a:lnTo>
                  <a:pt x="98" y="14162"/>
                </a:lnTo>
                <a:lnTo>
                  <a:pt x="73" y="14479"/>
                </a:lnTo>
                <a:lnTo>
                  <a:pt x="25" y="14795"/>
                </a:lnTo>
                <a:lnTo>
                  <a:pt x="0" y="14868"/>
                </a:lnTo>
                <a:lnTo>
                  <a:pt x="25" y="14965"/>
                </a:lnTo>
                <a:lnTo>
                  <a:pt x="73" y="15014"/>
                </a:lnTo>
                <a:lnTo>
                  <a:pt x="122" y="15063"/>
                </a:lnTo>
                <a:lnTo>
                  <a:pt x="195" y="15087"/>
                </a:lnTo>
                <a:lnTo>
                  <a:pt x="268" y="15111"/>
                </a:lnTo>
                <a:lnTo>
                  <a:pt x="341" y="15087"/>
                </a:lnTo>
                <a:lnTo>
                  <a:pt x="414" y="15038"/>
                </a:lnTo>
                <a:lnTo>
                  <a:pt x="463" y="15087"/>
                </a:lnTo>
                <a:lnTo>
                  <a:pt x="536" y="15111"/>
                </a:lnTo>
                <a:lnTo>
                  <a:pt x="998" y="15136"/>
                </a:lnTo>
                <a:lnTo>
                  <a:pt x="1460" y="15136"/>
                </a:lnTo>
                <a:lnTo>
                  <a:pt x="1922" y="15111"/>
                </a:lnTo>
                <a:lnTo>
                  <a:pt x="2385" y="15087"/>
                </a:lnTo>
                <a:lnTo>
                  <a:pt x="2482" y="15087"/>
                </a:lnTo>
                <a:lnTo>
                  <a:pt x="3309" y="15014"/>
                </a:lnTo>
                <a:lnTo>
                  <a:pt x="3723" y="14990"/>
                </a:lnTo>
                <a:lnTo>
                  <a:pt x="4112" y="14965"/>
                </a:lnTo>
                <a:lnTo>
                  <a:pt x="4137" y="14965"/>
                </a:lnTo>
                <a:lnTo>
                  <a:pt x="4185" y="14990"/>
                </a:lnTo>
                <a:lnTo>
                  <a:pt x="4234" y="15014"/>
                </a:lnTo>
                <a:lnTo>
                  <a:pt x="4356" y="15014"/>
                </a:lnTo>
                <a:lnTo>
                  <a:pt x="4453" y="14941"/>
                </a:lnTo>
                <a:lnTo>
                  <a:pt x="4502" y="14917"/>
                </a:lnTo>
                <a:lnTo>
                  <a:pt x="4526" y="14868"/>
                </a:lnTo>
                <a:lnTo>
                  <a:pt x="4575" y="14746"/>
                </a:lnTo>
                <a:lnTo>
                  <a:pt x="4599" y="14600"/>
                </a:lnTo>
                <a:lnTo>
                  <a:pt x="4599" y="14333"/>
                </a:lnTo>
                <a:lnTo>
                  <a:pt x="4599" y="14065"/>
                </a:lnTo>
                <a:lnTo>
                  <a:pt x="4575" y="13797"/>
                </a:lnTo>
                <a:lnTo>
                  <a:pt x="4599" y="13773"/>
                </a:lnTo>
                <a:lnTo>
                  <a:pt x="5037" y="13724"/>
                </a:lnTo>
                <a:lnTo>
                  <a:pt x="5451" y="13676"/>
                </a:lnTo>
                <a:lnTo>
                  <a:pt x="5791" y="13700"/>
                </a:lnTo>
                <a:lnTo>
                  <a:pt x="5986" y="13676"/>
                </a:lnTo>
                <a:lnTo>
                  <a:pt x="6132" y="13627"/>
                </a:lnTo>
                <a:lnTo>
                  <a:pt x="6156" y="13651"/>
                </a:lnTo>
                <a:lnTo>
                  <a:pt x="6521" y="13895"/>
                </a:lnTo>
                <a:lnTo>
                  <a:pt x="6886" y="14138"/>
                </a:lnTo>
                <a:lnTo>
                  <a:pt x="7276" y="14357"/>
                </a:lnTo>
                <a:lnTo>
                  <a:pt x="7665" y="14552"/>
                </a:lnTo>
                <a:lnTo>
                  <a:pt x="8054" y="14722"/>
                </a:lnTo>
                <a:lnTo>
                  <a:pt x="8444" y="14892"/>
                </a:lnTo>
                <a:lnTo>
                  <a:pt x="8833" y="15038"/>
                </a:lnTo>
                <a:lnTo>
                  <a:pt x="9247" y="15160"/>
                </a:lnTo>
                <a:lnTo>
                  <a:pt x="10074" y="15403"/>
                </a:lnTo>
                <a:lnTo>
                  <a:pt x="10925" y="15574"/>
                </a:lnTo>
                <a:lnTo>
                  <a:pt x="11777" y="15695"/>
                </a:lnTo>
                <a:lnTo>
                  <a:pt x="12653" y="15817"/>
                </a:lnTo>
                <a:lnTo>
                  <a:pt x="13310" y="15866"/>
                </a:lnTo>
                <a:lnTo>
                  <a:pt x="13651" y="15890"/>
                </a:lnTo>
                <a:lnTo>
                  <a:pt x="14016" y="15866"/>
                </a:lnTo>
                <a:lnTo>
                  <a:pt x="14356" y="15866"/>
                </a:lnTo>
                <a:lnTo>
                  <a:pt x="14697" y="15793"/>
                </a:lnTo>
                <a:lnTo>
                  <a:pt x="15013" y="15720"/>
                </a:lnTo>
                <a:lnTo>
                  <a:pt x="15330" y="15598"/>
                </a:lnTo>
                <a:lnTo>
                  <a:pt x="15476" y="15525"/>
                </a:lnTo>
                <a:lnTo>
                  <a:pt x="15597" y="15452"/>
                </a:lnTo>
                <a:lnTo>
                  <a:pt x="15719" y="15355"/>
                </a:lnTo>
                <a:lnTo>
                  <a:pt x="15792" y="15257"/>
                </a:lnTo>
                <a:lnTo>
                  <a:pt x="15865" y="15160"/>
                </a:lnTo>
                <a:lnTo>
                  <a:pt x="15914" y="15038"/>
                </a:lnTo>
                <a:lnTo>
                  <a:pt x="15962" y="14941"/>
                </a:lnTo>
                <a:lnTo>
                  <a:pt x="15987" y="14819"/>
                </a:lnTo>
                <a:lnTo>
                  <a:pt x="16011" y="14552"/>
                </a:lnTo>
                <a:lnTo>
                  <a:pt x="15987" y="14284"/>
                </a:lnTo>
                <a:lnTo>
                  <a:pt x="15938" y="14016"/>
                </a:lnTo>
                <a:lnTo>
                  <a:pt x="15865" y="13749"/>
                </a:lnTo>
                <a:lnTo>
                  <a:pt x="15987" y="13651"/>
                </a:lnTo>
                <a:lnTo>
                  <a:pt x="16084" y="13530"/>
                </a:lnTo>
                <a:lnTo>
                  <a:pt x="16181" y="13408"/>
                </a:lnTo>
                <a:lnTo>
                  <a:pt x="16254" y="13262"/>
                </a:lnTo>
                <a:lnTo>
                  <a:pt x="16376" y="12946"/>
                </a:lnTo>
                <a:lnTo>
                  <a:pt x="16425" y="12654"/>
                </a:lnTo>
                <a:lnTo>
                  <a:pt x="16449" y="12410"/>
                </a:lnTo>
                <a:lnTo>
                  <a:pt x="16449" y="12070"/>
                </a:lnTo>
                <a:lnTo>
                  <a:pt x="16425" y="11875"/>
                </a:lnTo>
                <a:lnTo>
                  <a:pt x="16400" y="11680"/>
                </a:lnTo>
                <a:lnTo>
                  <a:pt x="16352" y="11534"/>
                </a:lnTo>
                <a:lnTo>
                  <a:pt x="16279" y="11388"/>
                </a:lnTo>
                <a:lnTo>
                  <a:pt x="16425" y="11267"/>
                </a:lnTo>
                <a:lnTo>
                  <a:pt x="16546" y="11096"/>
                </a:lnTo>
                <a:lnTo>
                  <a:pt x="16668" y="10926"/>
                </a:lnTo>
                <a:lnTo>
                  <a:pt x="16765" y="10756"/>
                </a:lnTo>
                <a:lnTo>
                  <a:pt x="16838" y="10561"/>
                </a:lnTo>
                <a:lnTo>
                  <a:pt x="16887" y="10342"/>
                </a:lnTo>
                <a:lnTo>
                  <a:pt x="16911" y="10147"/>
                </a:lnTo>
                <a:lnTo>
                  <a:pt x="16936" y="9953"/>
                </a:lnTo>
                <a:lnTo>
                  <a:pt x="16911" y="9758"/>
                </a:lnTo>
                <a:lnTo>
                  <a:pt x="16838" y="9515"/>
                </a:lnTo>
                <a:lnTo>
                  <a:pt x="16717" y="9271"/>
                </a:lnTo>
                <a:lnTo>
                  <a:pt x="16571" y="9053"/>
                </a:lnTo>
                <a:lnTo>
                  <a:pt x="16717" y="8931"/>
                </a:lnTo>
                <a:lnTo>
                  <a:pt x="16838" y="8785"/>
                </a:lnTo>
                <a:lnTo>
                  <a:pt x="16936" y="8615"/>
                </a:lnTo>
                <a:lnTo>
                  <a:pt x="17033" y="8444"/>
                </a:lnTo>
                <a:lnTo>
                  <a:pt x="17106" y="8274"/>
                </a:lnTo>
                <a:lnTo>
                  <a:pt x="17155" y="8079"/>
                </a:lnTo>
                <a:lnTo>
                  <a:pt x="17179" y="7885"/>
                </a:lnTo>
                <a:lnTo>
                  <a:pt x="17203" y="7690"/>
                </a:lnTo>
                <a:lnTo>
                  <a:pt x="17179" y="7447"/>
                </a:lnTo>
                <a:lnTo>
                  <a:pt x="17106" y="7252"/>
                </a:lnTo>
                <a:lnTo>
                  <a:pt x="17009" y="7057"/>
                </a:lnTo>
                <a:lnTo>
                  <a:pt x="16887" y="6887"/>
                </a:lnTo>
                <a:lnTo>
                  <a:pt x="16717" y="6741"/>
                </a:lnTo>
                <a:lnTo>
                  <a:pt x="16546" y="6619"/>
                </a:lnTo>
                <a:lnTo>
                  <a:pt x="16352" y="6498"/>
                </a:lnTo>
                <a:lnTo>
                  <a:pt x="16157" y="6400"/>
                </a:lnTo>
                <a:lnTo>
                  <a:pt x="15938" y="6303"/>
                </a:lnTo>
                <a:lnTo>
                  <a:pt x="15719" y="6206"/>
                </a:lnTo>
                <a:lnTo>
                  <a:pt x="15232" y="6084"/>
                </a:lnTo>
                <a:lnTo>
                  <a:pt x="14746" y="5987"/>
                </a:lnTo>
                <a:lnTo>
                  <a:pt x="14259" y="5938"/>
                </a:lnTo>
                <a:lnTo>
                  <a:pt x="13845" y="5889"/>
                </a:lnTo>
                <a:lnTo>
                  <a:pt x="13432" y="5865"/>
                </a:lnTo>
                <a:lnTo>
                  <a:pt x="12604" y="5841"/>
                </a:lnTo>
                <a:lnTo>
                  <a:pt x="11607" y="5841"/>
                </a:lnTo>
                <a:lnTo>
                  <a:pt x="11266" y="5865"/>
                </a:lnTo>
                <a:lnTo>
                  <a:pt x="11461" y="5354"/>
                </a:lnTo>
                <a:lnTo>
                  <a:pt x="11655" y="4843"/>
                </a:lnTo>
                <a:lnTo>
                  <a:pt x="11826" y="4308"/>
                </a:lnTo>
                <a:lnTo>
                  <a:pt x="11996" y="3797"/>
                </a:lnTo>
                <a:lnTo>
                  <a:pt x="12142" y="3261"/>
                </a:lnTo>
                <a:lnTo>
                  <a:pt x="12239" y="2726"/>
                </a:lnTo>
                <a:lnTo>
                  <a:pt x="12264" y="2458"/>
                </a:lnTo>
                <a:lnTo>
                  <a:pt x="12264" y="2191"/>
                </a:lnTo>
                <a:lnTo>
                  <a:pt x="12239" y="1899"/>
                </a:lnTo>
                <a:lnTo>
                  <a:pt x="12215" y="1631"/>
                </a:lnTo>
                <a:lnTo>
                  <a:pt x="12166" y="1412"/>
                </a:lnTo>
                <a:lnTo>
                  <a:pt x="12118" y="1217"/>
                </a:lnTo>
                <a:lnTo>
                  <a:pt x="12045" y="1023"/>
                </a:lnTo>
                <a:lnTo>
                  <a:pt x="11972" y="853"/>
                </a:lnTo>
                <a:lnTo>
                  <a:pt x="11850" y="682"/>
                </a:lnTo>
                <a:lnTo>
                  <a:pt x="11728" y="512"/>
                </a:lnTo>
                <a:lnTo>
                  <a:pt x="11582" y="366"/>
                </a:lnTo>
                <a:lnTo>
                  <a:pt x="11412" y="220"/>
                </a:lnTo>
                <a:lnTo>
                  <a:pt x="11266" y="147"/>
                </a:lnTo>
                <a:lnTo>
                  <a:pt x="11120" y="74"/>
                </a:lnTo>
                <a:lnTo>
                  <a:pt x="10925" y="25"/>
                </a:lnTo>
                <a:lnTo>
                  <a:pt x="10731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53" name="Google Shape;253;p28"/>
          <p:cNvSpPr txBox="1"/>
          <p:nvPr>
            <p:ph idx="12" type="sldNum"/>
          </p:nvPr>
        </p:nvSpPr>
        <p:spPr>
          <a:xfrm>
            <a:off x="4297650" y="4832975"/>
            <a:ext cx="548700" cy="3105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57" name="Shape 25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58" name="Google Shape;258;p29"/>
          <p:cNvSpPr txBox="1"/>
          <p:nvPr>
            <p:ph idx="1" type="body"/>
          </p:nvPr>
        </p:nvSpPr>
        <p:spPr>
          <a:xfrm>
            <a:off x="457200" y="4406309"/>
            <a:ext cx="8229600" cy="519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360"/>
              </a:spcBef>
              <a:spcAft>
                <a:spcPts val="0"/>
              </a:spcAft>
              <a:buNone/>
            </a:pPr>
            <a:r>
              <a:rPr lang="en">
                <a:solidFill>
                  <a:srgbClr val="FFFFFF"/>
                </a:solidFill>
              </a:rPr>
              <a:t>You can copy&amp;paste graphs from </a:t>
            </a:r>
            <a:r>
              <a:rPr lang="en" u="sng">
                <a:solidFill>
                  <a:srgbClr val="FFFFFF"/>
                </a:solidFill>
                <a:hlinkClick r:id="rId3"/>
              </a:rPr>
              <a:t>Google Sheets</a:t>
            </a:r>
            <a:endParaRPr>
              <a:solidFill>
                <a:srgbClr val="FFFFFF"/>
              </a:solidFill>
            </a:endParaRPr>
          </a:p>
        </p:txBody>
      </p:sp>
      <p:pic>
        <p:nvPicPr>
          <p:cNvPr id="259" name="Google Shape;259;p29"/>
          <p:cNvPicPr preferRelativeResize="0"/>
          <p:nvPr/>
        </p:nvPicPr>
        <p:blipFill>
          <a:blip r:embed="rId4">
            <a:alphaModFix/>
          </a:blip>
          <a:stretch>
            <a:fillRect/>
          </a:stretch>
        </p:blipFill>
        <p:spPr>
          <a:xfrm>
            <a:off x="2320387" y="509025"/>
            <a:ext cx="4503225" cy="3734950"/>
          </a:xfrm>
          <a:prstGeom prst="rect">
            <a:avLst/>
          </a:prstGeom>
          <a:noFill/>
          <a:ln>
            <a:noFill/>
          </a:ln>
        </p:spPr>
      </p:pic>
      <p:sp>
        <p:nvSpPr>
          <p:cNvPr id="260" name="Google Shape;260;p29"/>
          <p:cNvSpPr txBox="1"/>
          <p:nvPr>
            <p:ph idx="12" type="sldNum"/>
          </p:nvPr>
        </p:nvSpPr>
        <p:spPr>
          <a:xfrm>
            <a:off x="4297650" y="4832975"/>
            <a:ext cx="548700" cy="3105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64" name="Shape 26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65" name="Google Shape;265;p30"/>
          <p:cNvSpPr/>
          <p:nvPr/>
        </p:nvSpPr>
        <p:spPr>
          <a:xfrm>
            <a:off x="1232835" y="489800"/>
            <a:ext cx="2075120" cy="4163909"/>
          </a:xfrm>
          <a:custGeom>
            <a:rect b="b" l="l" r="r" t="t"/>
            <a:pathLst>
              <a:path extrusionOk="0" h="61841" w="30819">
                <a:moveTo>
                  <a:pt x="5160" y="2580"/>
                </a:moveTo>
                <a:lnTo>
                  <a:pt x="5295" y="2648"/>
                </a:lnTo>
                <a:lnTo>
                  <a:pt x="5363" y="2784"/>
                </a:lnTo>
                <a:lnTo>
                  <a:pt x="5363" y="2920"/>
                </a:lnTo>
                <a:lnTo>
                  <a:pt x="5363" y="3055"/>
                </a:lnTo>
                <a:lnTo>
                  <a:pt x="5295" y="3191"/>
                </a:lnTo>
                <a:lnTo>
                  <a:pt x="5160" y="3259"/>
                </a:lnTo>
                <a:lnTo>
                  <a:pt x="4888" y="3259"/>
                </a:lnTo>
                <a:lnTo>
                  <a:pt x="4752" y="3191"/>
                </a:lnTo>
                <a:lnTo>
                  <a:pt x="4684" y="3055"/>
                </a:lnTo>
                <a:lnTo>
                  <a:pt x="4684" y="2920"/>
                </a:lnTo>
                <a:lnTo>
                  <a:pt x="4684" y="2784"/>
                </a:lnTo>
                <a:lnTo>
                  <a:pt x="4752" y="2648"/>
                </a:lnTo>
                <a:lnTo>
                  <a:pt x="4888" y="2580"/>
                </a:lnTo>
                <a:close/>
                <a:moveTo>
                  <a:pt x="15410" y="2241"/>
                </a:moveTo>
                <a:lnTo>
                  <a:pt x="15681" y="2309"/>
                </a:lnTo>
                <a:lnTo>
                  <a:pt x="15885" y="2444"/>
                </a:lnTo>
                <a:lnTo>
                  <a:pt x="16021" y="2648"/>
                </a:lnTo>
                <a:lnTo>
                  <a:pt x="16088" y="2920"/>
                </a:lnTo>
                <a:lnTo>
                  <a:pt x="16021" y="3191"/>
                </a:lnTo>
                <a:lnTo>
                  <a:pt x="15885" y="3395"/>
                </a:lnTo>
                <a:lnTo>
                  <a:pt x="15681" y="3531"/>
                </a:lnTo>
                <a:lnTo>
                  <a:pt x="15410" y="3598"/>
                </a:lnTo>
                <a:lnTo>
                  <a:pt x="15138" y="3531"/>
                </a:lnTo>
                <a:lnTo>
                  <a:pt x="14934" y="3395"/>
                </a:lnTo>
                <a:lnTo>
                  <a:pt x="14799" y="3191"/>
                </a:lnTo>
                <a:lnTo>
                  <a:pt x="14731" y="2920"/>
                </a:lnTo>
                <a:lnTo>
                  <a:pt x="14799" y="2648"/>
                </a:lnTo>
                <a:lnTo>
                  <a:pt x="14934" y="2444"/>
                </a:lnTo>
                <a:lnTo>
                  <a:pt x="15138" y="2309"/>
                </a:lnTo>
                <a:lnTo>
                  <a:pt x="15410" y="2241"/>
                </a:lnTo>
                <a:close/>
                <a:moveTo>
                  <a:pt x="29393" y="5228"/>
                </a:moveTo>
                <a:lnTo>
                  <a:pt x="29461" y="5296"/>
                </a:lnTo>
                <a:lnTo>
                  <a:pt x="29461" y="54849"/>
                </a:lnTo>
                <a:lnTo>
                  <a:pt x="1426" y="54849"/>
                </a:lnTo>
                <a:lnTo>
                  <a:pt x="1426" y="5296"/>
                </a:lnTo>
                <a:lnTo>
                  <a:pt x="1494" y="5228"/>
                </a:lnTo>
                <a:close/>
                <a:moveTo>
                  <a:pt x="15410" y="544"/>
                </a:moveTo>
                <a:lnTo>
                  <a:pt x="19143" y="612"/>
                </a:lnTo>
                <a:lnTo>
                  <a:pt x="23012" y="747"/>
                </a:lnTo>
                <a:lnTo>
                  <a:pt x="26339" y="951"/>
                </a:lnTo>
                <a:lnTo>
                  <a:pt x="27560" y="1087"/>
                </a:lnTo>
                <a:lnTo>
                  <a:pt x="27560" y="1087"/>
                </a:lnTo>
                <a:lnTo>
                  <a:pt x="26339" y="1019"/>
                </a:lnTo>
                <a:lnTo>
                  <a:pt x="23012" y="815"/>
                </a:lnTo>
                <a:lnTo>
                  <a:pt x="19143" y="680"/>
                </a:lnTo>
                <a:lnTo>
                  <a:pt x="15410" y="612"/>
                </a:lnTo>
                <a:lnTo>
                  <a:pt x="11676" y="680"/>
                </a:lnTo>
                <a:lnTo>
                  <a:pt x="7807" y="815"/>
                </a:lnTo>
                <a:lnTo>
                  <a:pt x="4481" y="1019"/>
                </a:lnTo>
                <a:lnTo>
                  <a:pt x="3259" y="1087"/>
                </a:lnTo>
                <a:lnTo>
                  <a:pt x="2444" y="1223"/>
                </a:lnTo>
                <a:lnTo>
                  <a:pt x="1969" y="1358"/>
                </a:lnTo>
                <a:lnTo>
                  <a:pt x="1630" y="1494"/>
                </a:lnTo>
                <a:lnTo>
                  <a:pt x="1290" y="1698"/>
                </a:lnTo>
                <a:lnTo>
                  <a:pt x="1019" y="1901"/>
                </a:lnTo>
                <a:lnTo>
                  <a:pt x="815" y="2173"/>
                </a:lnTo>
                <a:lnTo>
                  <a:pt x="679" y="2444"/>
                </a:lnTo>
                <a:lnTo>
                  <a:pt x="544" y="2852"/>
                </a:lnTo>
                <a:lnTo>
                  <a:pt x="544" y="3259"/>
                </a:lnTo>
                <a:lnTo>
                  <a:pt x="544" y="58311"/>
                </a:lnTo>
                <a:lnTo>
                  <a:pt x="544" y="58718"/>
                </a:lnTo>
                <a:lnTo>
                  <a:pt x="476" y="58311"/>
                </a:lnTo>
                <a:lnTo>
                  <a:pt x="476" y="3259"/>
                </a:lnTo>
                <a:lnTo>
                  <a:pt x="544" y="2784"/>
                </a:lnTo>
                <a:lnTo>
                  <a:pt x="612" y="2444"/>
                </a:lnTo>
                <a:lnTo>
                  <a:pt x="747" y="2105"/>
                </a:lnTo>
                <a:lnTo>
                  <a:pt x="951" y="1834"/>
                </a:lnTo>
                <a:lnTo>
                  <a:pt x="1222" y="1630"/>
                </a:lnTo>
                <a:lnTo>
                  <a:pt x="1562" y="1426"/>
                </a:lnTo>
                <a:lnTo>
                  <a:pt x="1969" y="1290"/>
                </a:lnTo>
                <a:lnTo>
                  <a:pt x="2444" y="1155"/>
                </a:lnTo>
                <a:lnTo>
                  <a:pt x="3259" y="1087"/>
                </a:lnTo>
                <a:lnTo>
                  <a:pt x="4481" y="951"/>
                </a:lnTo>
                <a:lnTo>
                  <a:pt x="7807" y="747"/>
                </a:lnTo>
                <a:lnTo>
                  <a:pt x="11676" y="612"/>
                </a:lnTo>
                <a:lnTo>
                  <a:pt x="15410" y="544"/>
                </a:lnTo>
                <a:close/>
                <a:moveTo>
                  <a:pt x="27560" y="1087"/>
                </a:moveTo>
                <a:lnTo>
                  <a:pt x="28375" y="1155"/>
                </a:lnTo>
                <a:lnTo>
                  <a:pt x="28850" y="1290"/>
                </a:lnTo>
                <a:lnTo>
                  <a:pt x="29257" y="1426"/>
                </a:lnTo>
                <a:lnTo>
                  <a:pt x="29597" y="1630"/>
                </a:lnTo>
                <a:lnTo>
                  <a:pt x="29868" y="1834"/>
                </a:lnTo>
                <a:lnTo>
                  <a:pt x="30072" y="2105"/>
                </a:lnTo>
                <a:lnTo>
                  <a:pt x="30208" y="2444"/>
                </a:lnTo>
                <a:lnTo>
                  <a:pt x="30276" y="2784"/>
                </a:lnTo>
                <a:lnTo>
                  <a:pt x="30344" y="3259"/>
                </a:lnTo>
                <a:lnTo>
                  <a:pt x="30344" y="58311"/>
                </a:lnTo>
                <a:lnTo>
                  <a:pt x="30276" y="58718"/>
                </a:lnTo>
                <a:lnTo>
                  <a:pt x="30208" y="59125"/>
                </a:lnTo>
                <a:lnTo>
                  <a:pt x="30072" y="59465"/>
                </a:lnTo>
                <a:lnTo>
                  <a:pt x="29868" y="59736"/>
                </a:lnTo>
                <a:lnTo>
                  <a:pt x="29597" y="60008"/>
                </a:lnTo>
                <a:lnTo>
                  <a:pt x="29257" y="60144"/>
                </a:lnTo>
                <a:lnTo>
                  <a:pt x="28850" y="60347"/>
                </a:lnTo>
                <a:lnTo>
                  <a:pt x="28375" y="60415"/>
                </a:lnTo>
                <a:lnTo>
                  <a:pt x="26746" y="60687"/>
                </a:lnTo>
                <a:lnTo>
                  <a:pt x="23895" y="60958"/>
                </a:lnTo>
                <a:lnTo>
                  <a:pt x="22130" y="61094"/>
                </a:lnTo>
                <a:lnTo>
                  <a:pt x="20093" y="61230"/>
                </a:lnTo>
                <a:lnTo>
                  <a:pt x="17853" y="61298"/>
                </a:lnTo>
                <a:lnTo>
                  <a:pt x="12966" y="61298"/>
                </a:lnTo>
                <a:lnTo>
                  <a:pt x="10726" y="61230"/>
                </a:lnTo>
                <a:lnTo>
                  <a:pt x="8689" y="61094"/>
                </a:lnTo>
                <a:lnTo>
                  <a:pt x="6924" y="60958"/>
                </a:lnTo>
                <a:lnTo>
                  <a:pt x="4073" y="60687"/>
                </a:lnTo>
                <a:lnTo>
                  <a:pt x="2444" y="60415"/>
                </a:lnTo>
                <a:lnTo>
                  <a:pt x="1969" y="60347"/>
                </a:lnTo>
                <a:lnTo>
                  <a:pt x="1562" y="60144"/>
                </a:lnTo>
                <a:lnTo>
                  <a:pt x="1290" y="60008"/>
                </a:lnTo>
                <a:lnTo>
                  <a:pt x="951" y="59736"/>
                </a:lnTo>
                <a:lnTo>
                  <a:pt x="747" y="59465"/>
                </a:lnTo>
                <a:lnTo>
                  <a:pt x="612" y="59125"/>
                </a:lnTo>
                <a:lnTo>
                  <a:pt x="544" y="58718"/>
                </a:lnTo>
                <a:lnTo>
                  <a:pt x="544" y="58718"/>
                </a:lnTo>
                <a:lnTo>
                  <a:pt x="679" y="59125"/>
                </a:lnTo>
                <a:lnTo>
                  <a:pt x="815" y="59397"/>
                </a:lnTo>
                <a:lnTo>
                  <a:pt x="1019" y="59669"/>
                </a:lnTo>
                <a:lnTo>
                  <a:pt x="1290" y="59940"/>
                </a:lnTo>
                <a:lnTo>
                  <a:pt x="1630" y="60144"/>
                </a:lnTo>
                <a:lnTo>
                  <a:pt x="2037" y="60279"/>
                </a:lnTo>
                <a:lnTo>
                  <a:pt x="2444" y="60415"/>
                </a:lnTo>
                <a:lnTo>
                  <a:pt x="4073" y="60619"/>
                </a:lnTo>
                <a:lnTo>
                  <a:pt x="6924" y="60890"/>
                </a:lnTo>
                <a:lnTo>
                  <a:pt x="8689" y="61026"/>
                </a:lnTo>
                <a:lnTo>
                  <a:pt x="10726" y="61162"/>
                </a:lnTo>
                <a:lnTo>
                  <a:pt x="12966" y="61230"/>
                </a:lnTo>
                <a:lnTo>
                  <a:pt x="17853" y="61230"/>
                </a:lnTo>
                <a:lnTo>
                  <a:pt x="20093" y="61162"/>
                </a:lnTo>
                <a:lnTo>
                  <a:pt x="22130" y="61026"/>
                </a:lnTo>
                <a:lnTo>
                  <a:pt x="23895" y="60890"/>
                </a:lnTo>
                <a:lnTo>
                  <a:pt x="26746" y="60619"/>
                </a:lnTo>
                <a:lnTo>
                  <a:pt x="28375" y="60415"/>
                </a:lnTo>
                <a:lnTo>
                  <a:pt x="28850" y="60279"/>
                </a:lnTo>
                <a:lnTo>
                  <a:pt x="29190" y="60144"/>
                </a:lnTo>
                <a:lnTo>
                  <a:pt x="29529" y="59940"/>
                </a:lnTo>
                <a:lnTo>
                  <a:pt x="29800" y="59669"/>
                </a:lnTo>
                <a:lnTo>
                  <a:pt x="30004" y="59397"/>
                </a:lnTo>
                <a:lnTo>
                  <a:pt x="30140" y="59125"/>
                </a:lnTo>
                <a:lnTo>
                  <a:pt x="30276" y="58718"/>
                </a:lnTo>
                <a:lnTo>
                  <a:pt x="30276" y="58311"/>
                </a:lnTo>
                <a:lnTo>
                  <a:pt x="30276" y="3259"/>
                </a:lnTo>
                <a:lnTo>
                  <a:pt x="30276" y="2852"/>
                </a:lnTo>
                <a:lnTo>
                  <a:pt x="30140" y="2444"/>
                </a:lnTo>
                <a:lnTo>
                  <a:pt x="30004" y="2173"/>
                </a:lnTo>
                <a:lnTo>
                  <a:pt x="29800" y="1901"/>
                </a:lnTo>
                <a:lnTo>
                  <a:pt x="29529" y="1698"/>
                </a:lnTo>
                <a:lnTo>
                  <a:pt x="29190" y="1494"/>
                </a:lnTo>
                <a:lnTo>
                  <a:pt x="28850" y="1358"/>
                </a:lnTo>
                <a:lnTo>
                  <a:pt x="28375" y="1223"/>
                </a:lnTo>
                <a:lnTo>
                  <a:pt x="27560" y="1087"/>
                </a:lnTo>
                <a:close/>
                <a:moveTo>
                  <a:pt x="15410" y="1"/>
                </a:moveTo>
                <a:lnTo>
                  <a:pt x="11608" y="69"/>
                </a:lnTo>
                <a:lnTo>
                  <a:pt x="7739" y="204"/>
                </a:lnTo>
                <a:lnTo>
                  <a:pt x="4413" y="408"/>
                </a:lnTo>
                <a:lnTo>
                  <a:pt x="3191" y="544"/>
                </a:lnTo>
                <a:lnTo>
                  <a:pt x="2309" y="680"/>
                </a:lnTo>
                <a:lnTo>
                  <a:pt x="1765" y="815"/>
                </a:lnTo>
                <a:lnTo>
                  <a:pt x="1290" y="1019"/>
                </a:lnTo>
                <a:lnTo>
                  <a:pt x="883" y="1223"/>
                </a:lnTo>
                <a:lnTo>
                  <a:pt x="544" y="1494"/>
                </a:lnTo>
                <a:lnTo>
                  <a:pt x="340" y="1901"/>
                </a:lnTo>
                <a:lnTo>
                  <a:pt x="136" y="2241"/>
                </a:lnTo>
                <a:lnTo>
                  <a:pt x="1" y="2716"/>
                </a:lnTo>
                <a:lnTo>
                  <a:pt x="1" y="3259"/>
                </a:lnTo>
                <a:lnTo>
                  <a:pt x="1" y="58311"/>
                </a:lnTo>
                <a:lnTo>
                  <a:pt x="1" y="58854"/>
                </a:lnTo>
                <a:lnTo>
                  <a:pt x="136" y="59261"/>
                </a:lnTo>
                <a:lnTo>
                  <a:pt x="340" y="59736"/>
                </a:lnTo>
                <a:lnTo>
                  <a:pt x="612" y="60076"/>
                </a:lnTo>
                <a:lnTo>
                  <a:pt x="951" y="60347"/>
                </a:lnTo>
                <a:lnTo>
                  <a:pt x="1358" y="60619"/>
                </a:lnTo>
                <a:lnTo>
                  <a:pt x="1833" y="60823"/>
                </a:lnTo>
                <a:lnTo>
                  <a:pt x="2309" y="60958"/>
                </a:lnTo>
                <a:lnTo>
                  <a:pt x="4006" y="61162"/>
                </a:lnTo>
                <a:lnTo>
                  <a:pt x="6857" y="61501"/>
                </a:lnTo>
                <a:lnTo>
                  <a:pt x="8689" y="61637"/>
                </a:lnTo>
                <a:lnTo>
                  <a:pt x="10726" y="61705"/>
                </a:lnTo>
                <a:lnTo>
                  <a:pt x="12966" y="61773"/>
                </a:lnTo>
                <a:lnTo>
                  <a:pt x="15410" y="61841"/>
                </a:lnTo>
                <a:lnTo>
                  <a:pt x="17853" y="61773"/>
                </a:lnTo>
                <a:lnTo>
                  <a:pt x="20093" y="61705"/>
                </a:lnTo>
                <a:lnTo>
                  <a:pt x="22130" y="61637"/>
                </a:lnTo>
                <a:lnTo>
                  <a:pt x="23963" y="61501"/>
                </a:lnTo>
                <a:lnTo>
                  <a:pt x="26814" y="61162"/>
                </a:lnTo>
                <a:lnTo>
                  <a:pt x="28511" y="60958"/>
                </a:lnTo>
                <a:lnTo>
                  <a:pt x="28986" y="60823"/>
                </a:lnTo>
                <a:lnTo>
                  <a:pt x="29461" y="60619"/>
                </a:lnTo>
                <a:lnTo>
                  <a:pt x="29868" y="60347"/>
                </a:lnTo>
                <a:lnTo>
                  <a:pt x="30208" y="60076"/>
                </a:lnTo>
                <a:lnTo>
                  <a:pt x="30479" y="59736"/>
                </a:lnTo>
                <a:lnTo>
                  <a:pt x="30683" y="59261"/>
                </a:lnTo>
                <a:lnTo>
                  <a:pt x="30819" y="58854"/>
                </a:lnTo>
                <a:lnTo>
                  <a:pt x="30819" y="58311"/>
                </a:lnTo>
                <a:lnTo>
                  <a:pt x="30819" y="3259"/>
                </a:lnTo>
                <a:lnTo>
                  <a:pt x="30819" y="2716"/>
                </a:lnTo>
                <a:lnTo>
                  <a:pt x="30683" y="2241"/>
                </a:lnTo>
                <a:lnTo>
                  <a:pt x="30547" y="1901"/>
                </a:lnTo>
                <a:lnTo>
                  <a:pt x="30276" y="1494"/>
                </a:lnTo>
                <a:lnTo>
                  <a:pt x="29936" y="1223"/>
                </a:lnTo>
                <a:lnTo>
                  <a:pt x="29529" y="1019"/>
                </a:lnTo>
                <a:lnTo>
                  <a:pt x="29054" y="815"/>
                </a:lnTo>
                <a:lnTo>
                  <a:pt x="28511" y="680"/>
                </a:lnTo>
                <a:lnTo>
                  <a:pt x="27628" y="544"/>
                </a:lnTo>
                <a:lnTo>
                  <a:pt x="26406" y="408"/>
                </a:lnTo>
                <a:lnTo>
                  <a:pt x="23080" y="204"/>
                </a:lnTo>
                <a:lnTo>
                  <a:pt x="19211" y="69"/>
                </a:lnTo>
                <a:lnTo>
                  <a:pt x="15410" y="1"/>
                </a:lnTo>
                <a:close/>
              </a:path>
            </a:pathLst>
          </a:custGeom>
          <a:solidFill>
            <a:srgbClr val="FFFFFF">
              <a:alpha val="11150"/>
            </a:srgbClr>
          </a:solidFill>
          <a:ln cap="flat" cmpd="sng" w="19050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66" name="Google Shape;266;p30"/>
          <p:cNvSpPr txBox="1"/>
          <p:nvPr>
            <p:ph idx="4294967295" type="body"/>
          </p:nvPr>
        </p:nvSpPr>
        <p:spPr>
          <a:xfrm>
            <a:off x="4472475" y="2563075"/>
            <a:ext cx="3777900" cy="20907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>
                <a:latin typeface="Walter Turncoat"/>
                <a:ea typeface="Walter Turncoat"/>
                <a:cs typeface="Walter Turncoat"/>
                <a:sym typeface="Walter Turncoat"/>
              </a:rPr>
              <a:t>Android project</a:t>
            </a:r>
            <a:endParaRPr>
              <a:latin typeface="Walter Turncoat"/>
              <a:ea typeface="Walter Turncoat"/>
              <a:cs typeface="Walter Turncoat"/>
              <a:sym typeface="Walter Turncoat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Show and explain your web, app or software projects using these gadget templates.</a:t>
            </a:r>
            <a:endParaRPr/>
          </a:p>
        </p:txBody>
      </p:sp>
      <p:sp>
        <p:nvSpPr>
          <p:cNvPr id="267" name="Google Shape;267;p30"/>
          <p:cNvSpPr/>
          <p:nvPr/>
        </p:nvSpPr>
        <p:spPr>
          <a:xfrm>
            <a:off x="1326150" y="839000"/>
            <a:ext cx="1888500" cy="335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rgbClr val="999999"/>
                </a:solidFill>
                <a:latin typeface="Sniglet"/>
                <a:ea typeface="Sniglet"/>
                <a:cs typeface="Sniglet"/>
                <a:sym typeface="Sniglet"/>
              </a:rPr>
              <a:t>Place your screenshot here</a:t>
            </a:r>
            <a:endParaRPr sz="1000">
              <a:solidFill>
                <a:srgbClr val="999999"/>
              </a:solidFill>
              <a:latin typeface="Sniglet"/>
              <a:ea typeface="Sniglet"/>
              <a:cs typeface="Sniglet"/>
              <a:sym typeface="Sniglet"/>
            </a:endParaRPr>
          </a:p>
        </p:txBody>
      </p:sp>
      <p:sp>
        <p:nvSpPr>
          <p:cNvPr id="268" name="Google Shape;268;p30"/>
          <p:cNvSpPr txBox="1"/>
          <p:nvPr>
            <p:ph idx="12" type="sldNum"/>
          </p:nvPr>
        </p:nvSpPr>
        <p:spPr>
          <a:xfrm>
            <a:off x="4297650" y="4832975"/>
            <a:ext cx="548700" cy="3105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72" name="Shape 27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73" name="Google Shape;273;p31"/>
          <p:cNvSpPr/>
          <p:nvPr/>
        </p:nvSpPr>
        <p:spPr>
          <a:xfrm>
            <a:off x="1299871" y="623036"/>
            <a:ext cx="1863608" cy="3921828"/>
          </a:xfrm>
          <a:custGeom>
            <a:rect b="b" l="l" r="r" t="t"/>
            <a:pathLst>
              <a:path extrusionOk="0" h="54713" w="25999">
                <a:moveTo>
                  <a:pt x="12966" y="2173"/>
                </a:moveTo>
                <a:lnTo>
                  <a:pt x="13169" y="2240"/>
                </a:lnTo>
                <a:lnTo>
                  <a:pt x="13373" y="2308"/>
                </a:lnTo>
                <a:lnTo>
                  <a:pt x="13441" y="2512"/>
                </a:lnTo>
                <a:lnTo>
                  <a:pt x="13509" y="2716"/>
                </a:lnTo>
                <a:lnTo>
                  <a:pt x="13441" y="2919"/>
                </a:lnTo>
                <a:lnTo>
                  <a:pt x="13373" y="3123"/>
                </a:lnTo>
                <a:lnTo>
                  <a:pt x="13169" y="3191"/>
                </a:lnTo>
                <a:lnTo>
                  <a:pt x="12966" y="3259"/>
                </a:lnTo>
                <a:lnTo>
                  <a:pt x="12762" y="3191"/>
                </a:lnTo>
                <a:lnTo>
                  <a:pt x="12626" y="3123"/>
                </a:lnTo>
                <a:lnTo>
                  <a:pt x="12491" y="2919"/>
                </a:lnTo>
                <a:lnTo>
                  <a:pt x="12423" y="2716"/>
                </a:lnTo>
                <a:lnTo>
                  <a:pt x="12491" y="2512"/>
                </a:lnTo>
                <a:lnTo>
                  <a:pt x="12626" y="2308"/>
                </a:lnTo>
                <a:lnTo>
                  <a:pt x="12762" y="2240"/>
                </a:lnTo>
                <a:lnTo>
                  <a:pt x="12966" y="2173"/>
                </a:lnTo>
                <a:close/>
                <a:moveTo>
                  <a:pt x="14934" y="4480"/>
                </a:moveTo>
                <a:lnTo>
                  <a:pt x="15002" y="4548"/>
                </a:lnTo>
                <a:lnTo>
                  <a:pt x="15070" y="4684"/>
                </a:lnTo>
                <a:lnTo>
                  <a:pt x="15138" y="4752"/>
                </a:lnTo>
                <a:lnTo>
                  <a:pt x="15070" y="4888"/>
                </a:lnTo>
                <a:lnTo>
                  <a:pt x="15002" y="5024"/>
                </a:lnTo>
                <a:lnTo>
                  <a:pt x="14934" y="5024"/>
                </a:lnTo>
                <a:lnTo>
                  <a:pt x="14799" y="5091"/>
                </a:lnTo>
                <a:lnTo>
                  <a:pt x="11065" y="5091"/>
                </a:lnTo>
                <a:lnTo>
                  <a:pt x="10929" y="5024"/>
                </a:lnTo>
                <a:lnTo>
                  <a:pt x="10861" y="5024"/>
                </a:lnTo>
                <a:lnTo>
                  <a:pt x="10794" y="4888"/>
                </a:lnTo>
                <a:lnTo>
                  <a:pt x="10726" y="4752"/>
                </a:lnTo>
                <a:lnTo>
                  <a:pt x="10794" y="4684"/>
                </a:lnTo>
                <a:lnTo>
                  <a:pt x="10861" y="4548"/>
                </a:lnTo>
                <a:lnTo>
                  <a:pt x="10929" y="4480"/>
                </a:lnTo>
                <a:close/>
                <a:moveTo>
                  <a:pt x="23963" y="7807"/>
                </a:moveTo>
                <a:lnTo>
                  <a:pt x="23963" y="7875"/>
                </a:lnTo>
                <a:lnTo>
                  <a:pt x="23963" y="46771"/>
                </a:lnTo>
                <a:lnTo>
                  <a:pt x="23963" y="46838"/>
                </a:lnTo>
                <a:lnTo>
                  <a:pt x="1969" y="46838"/>
                </a:lnTo>
                <a:lnTo>
                  <a:pt x="1969" y="46771"/>
                </a:lnTo>
                <a:lnTo>
                  <a:pt x="1969" y="7875"/>
                </a:lnTo>
                <a:lnTo>
                  <a:pt x="1969" y="7807"/>
                </a:lnTo>
                <a:close/>
                <a:moveTo>
                  <a:pt x="12558" y="48536"/>
                </a:moveTo>
                <a:lnTo>
                  <a:pt x="12151" y="48671"/>
                </a:lnTo>
                <a:lnTo>
                  <a:pt x="11812" y="48875"/>
                </a:lnTo>
                <a:lnTo>
                  <a:pt x="11472" y="49146"/>
                </a:lnTo>
                <a:lnTo>
                  <a:pt x="11269" y="49418"/>
                </a:lnTo>
                <a:lnTo>
                  <a:pt x="11065" y="49825"/>
                </a:lnTo>
                <a:lnTo>
                  <a:pt x="10929" y="50165"/>
                </a:lnTo>
                <a:lnTo>
                  <a:pt x="10861" y="50640"/>
                </a:lnTo>
                <a:lnTo>
                  <a:pt x="10929" y="51047"/>
                </a:lnTo>
                <a:lnTo>
                  <a:pt x="11065" y="51454"/>
                </a:lnTo>
                <a:lnTo>
                  <a:pt x="11269" y="51794"/>
                </a:lnTo>
                <a:lnTo>
                  <a:pt x="11472" y="52065"/>
                </a:lnTo>
                <a:lnTo>
                  <a:pt x="11812" y="52337"/>
                </a:lnTo>
                <a:lnTo>
                  <a:pt x="12151" y="52541"/>
                </a:lnTo>
                <a:lnTo>
                  <a:pt x="12558" y="52676"/>
                </a:lnTo>
                <a:lnTo>
                  <a:pt x="12966" y="52744"/>
                </a:lnTo>
                <a:lnTo>
                  <a:pt x="13373" y="52676"/>
                </a:lnTo>
                <a:lnTo>
                  <a:pt x="13780" y="52541"/>
                </a:lnTo>
                <a:lnTo>
                  <a:pt x="14120" y="52337"/>
                </a:lnTo>
                <a:lnTo>
                  <a:pt x="14459" y="52065"/>
                </a:lnTo>
                <a:lnTo>
                  <a:pt x="14731" y="51794"/>
                </a:lnTo>
                <a:lnTo>
                  <a:pt x="14934" y="51454"/>
                </a:lnTo>
                <a:lnTo>
                  <a:pt x="15002" y="51047"/>
                </a:lnTo>
                <a:lnTo>
                  <a:pt x="15070" y="50640"/>
                </a:lnTo>
                <a:lnTo>
                  <a:pt x="15002" y="50165"/>
                </a:lnTo>
                <a:lnTo>
                  <a:pt x="14934" y="49825"/>
                </a:lnTo>
                <a:lnTo>
                  <a:pt x="14731" y="49418"/>
                </a:lnTo>
                <a:lnTo>
                  <a:pt x="14459" y="49146"/>
                </a:lnTo>
                <a:lnTo>
                  <a:pt x="14120" y="48875"/>
                </a:lnTo>
                <a:lnTo>
                  <a:pt x="13780" y="48671"/>
                </a:lnTo>
                <a:lnTo>
                  <a:pt x="13373" y="48536"/>
                </a:lnTo>
                <a:close/>
                <a:moveTo>
                  <a:pt x="12966" y="48332"/>
                </a:moveTo>
                <a:lnTo>
                  <a:pt x="13441" y="48400"/>
                </a:lnTo>
                <a:lnTo>
                  <a:pt x="13848" y="48536"/>
                </a:lnTo>
                <a:lnTo>
                  <a:pt x="14256" y="48739"/>
                </a:lnTo>
                <a:lnTo>
                  <a:pt x="14595" y="49011"/>
                </a:lnTo>
                <a:lnTo>
                  <a:pt x="14866" y="49350"/>
                </a:lnTo>
                <a:lnTo>
                  <a:pt x="15070" y="49757"/>
                </a:lnTo>
                <a:lnTo>
                  <a:pt x="15206" y="50165"/>
                </a:lnTo>
                <a:lnTo>
                  <a:pt x="15274" y="50640"/>
                </a:lnTo>
                <a:lnTo>
                  <a:pt x="15206" y="51047"/>
                </a:lnTo>
                <a:lnTo>
                  <a:pt x="15070" y="51522"/>
                </a:lnTo>
                <a:lnTo>
                  <a:pt x="14866" y="51862"/>
                </a:lnTo>
                <a:lnTo>
                  <a:pt x="14595" y="52201"/>
                </a:lnTo>
                <a:lnTo>
                  <a:pt x="14256" y="52473"/>
                </a:lnTo>
                <a:lnTo>
                  <a:pt x="13848" y="52676"/>
                </a:lnTo>
                <a:lnTo>
                  <a:pt x="13441" y="52812"/>
                </a:lnTo>
                <a:lnTo>
                  <a:pt x="12966" y="52880"/>
                </a:lnTo>
                <a:lnTo>
                  <a:pt x="12558" y="52812"/>
                </a:lnTo>
                <a:lnTo>
                  <a:pt x="12083" y="52676"/>
                </a:lnTo>
                <a:lnTo>
                  <a:pt x="11744" y="52473"/>
                </a:lnTo>
                <a:lnTo>
                  <a:pt x="11404" y="52201"/>
                </a:lnTo>
                <a:lnTo>
                  <a:pt x="11133" y="51862"/>
                </a:lnTo>
                <a:lnTo>
                  <a:pt x="10929" y="51522"/>
                </a:lnTo>
                <a:lnTo>
                  <a:pt x="10794" y="51047"/>
                </a:lnTo>
                <a:lnTo>
                  <a:pt x="10726" y="50640"/>
                </a:lnTo>
                <a:lnTo>
                  <a:pt x="10794" y="50165"/>
                </a:lnTo>
                <a:lnTo>
                  <a:pt x="10929" y="49757"/>
                </a:lnTo>
                <a:lnTo>
                  <a:pt x="11133" y="49350"/>
                </a:lnTo>
                <a:lnTo>
                  <a:pt x="11404" y="49011"/>
                </a:lnTo>
                <a:lnTo>
                  <a:pt x="11744" y="48739"/>
                </a:lnTo>
                <a:lnTo>
                  <a:pt x="12083" y="48536"/>
                </a:lnTo>
                <a:lnTo>
                  <a:pt x="12558" y="48400"/>
                </a:lnTo>
                <a:lnTo>
                  <a:pt x="12966" y="48332"/>
                </a:lnTo>
                <a:close/>
                <a:moveTo>
                  <a:pt x="3938" y="679"/>
                </a:moveTo>
                <a:lnTo>
                  <a:pt x="3259" y="747"/>
                </a:lnTo>
                <a:lnTo>
                  <a:pt x="2648" y="951"/>
                </a:lnTo>
                <a:lnTo>
                  <a:pt x="2105" y="1222"/>
                </a:lnTo>
                <a:lnTo>
                  <a:pt x="1630" y="1629"/>
                </a:lnTo>
                <a:lnTo>
                  <a:pt x="1290" y="2105"/>
                </a:lnTo>
                <a:lnTo>
                  <a:pt x="951" y="2648"/>
                </a:lnTo>
                <a:lnTo>
                  <a:pt x="747" y="3259"/>
                </a:lnTo>
                <a:lnTo>
                  <a:pt x="747" y="3870"/>
                </a:lnTo>
                <a:lnTo>
                  <a:pt x="747" y="50776"/>
                </a:lnTo>
                <a:lnTo>
                  <a:pt x="747" y="51387"/>
                </a:lnTo>
                <a:lnTo>
                  <a:pt x="951" y="51997"/>
                </a:lnTo>
                <a:lnTo>
                  <a:pt x="1290" y="52541"/>
                </a:lnTo>
                <a:lnTo>
                  <a:pt x="1630" y="53016"/>
                </a:lnTo>
                <a:lnTo>
                  <a:pt x="2105" y="53423"/>
                </a:lnTo>
                <a:lnTo>
                  <a:pt x="2648" y="53695"/>
                </a:lnTo>
                <a:lnTo>
                  <a:pt x="3259" y="53898"/>
                </a:lnTo>
                <a:lnTo>
                  <a:pt x="3938" y="53966"/>
                </a:lnTo>
                <a:lnTo>
                  <a:pt x="22062" y="53966"/>
                </a:lnTo>
                <a:lnTo>
                  <a:pt x="22741" y="53898"/>
                </a:lnTo>
                <a:lnTo>
                  <a:pt x="23352" y="53695"/>
                </a:lnTo>
                <a:lnTo>
                  <a:pt x="23895" y="53423"/>
                </a:lnTo>
                <a:lnTo>
                  <a:pt x="24370" y="53016"/>
                </a:lnTo>
                <a:lnTo>
                  <a:pt x="24709" y="52541"/>
                </a:lnTo>
                <a:lnTo>
                  <a:pt x="25049" y="51997"/>
                </a:lnTo>
                <a:lnTo>
                  <a:pt x="25252" y="51387"/>
                </a:lnTo>
                <a:lnTo>
                  <a:pt x="25320" y="50776"/>
                </a:lnTo>
                <a:lnTo>
                  <a:pt x="25320" y="3870"/>
                </a:lnTo>
                <a:lnTo>
                  <a:pt x="25252" y="3259"/>
                </a:lnTo>
                <a:lnTo>
                  <a:pt x="25049" y="2648"/>
                </a:lnTo>
                <a:lnTo>
                  <a:pt x="24709" y="2105"/>
                </a:lnTo>
                <a:lnTo>
                  <a:pt x="24370" y="1629"/>
                </a:lnTo>
                <a:lnTo>
                  <a:pt x="23895" y="1222"/>
                </a:lnTo>
                <a:lnTo>
                  <a:pt x="23352" y="951"/>
                </a:lnTo>
                <a:lnTo>
                  <a:pt x="22741" y="747"/>
                </a:lnTo>
                <a:lnTo>
                  <a:pt x="22062" y="679"/>
                </a:lnTo>
                <a:close/>
                <a:moveTo>
                  <a:pt x="22062" y="543"/>
                </a:moveTo>
                <a:lnTo>
                  <a:pt x="22741" y="611"/>
                </a:lnTo>
                <a:lnTo>
                  <a:pt x="23419" y="815"/>
                </a:lnTo>
                <a:lnTo>
                  <a:pt x="23963" y="1086"/>
                </a:lnTo>
                <a:lnTo>
                  <a:pt x="24438" y="1494"/>
                </a:lnTo>
                <a:lnTo>
                  <a:pt x="24845" y="2037"/>
                </a:lnTo>
                <a:lnTo>
                  <a:pt x="25184" y="2580"/>
                </a:lnTo>
                <a:lnTo>
                  <a:pt x="25388" y="3191"/>
                </a:lnTo>
                <a:lnTo>
                  <a:pt x="25456" y="3870"/>
                </a:lnTo>
                <a:lnTo>
                  <a:pt x="25456" y="50776"/>
                </a:lnTo>
                <a:lnTo>
                  <a:pt x="25388" y="51454"/>
                </a:lnTo>
                <a:lnTo>
                  <a:pt x="25184" y="52065"/>
                </a:lnTo>
                <a:lnTo>
                  <a:pt x="24845" y="52676"/>
                </a:lnTo>
                <a:lnTo>
                  <a:pt x="24438" y="53151"/>
                </a:lnTo>
                <a:lnTo>
                  <a:pt x="23963" y="53559"/>
                </a:lnTo>
                <a:lnTo>
                  <a:pt x="23419" y="53898"/>
                </a:lnTo>
                <a:lnTo>
                  <a:pt x="22741" y="54102"/>
                </a:lnTo>
                <a:lnTo>
                  <a:pt x="22062" y="54170"/>
                </a:lnTo>
                <a:lnTo>
                  <a:pt x="3938" y="54170"/>
                </a:lnTo>
                <a:lnTo>
                  <a:pt x="3259" y="54102"/>
                </a:lnTo>
                <a:lnTo>
                  <a:pt x="2580" y="53898"/>
                </a:lnTo>
                <a:lnTo>
                  <a:pt x="2037" y="53559"/>
                </a:lnTo>
                <a:lnTo>
                  <a:pt x="1562" y="53151"/>
                </a:lnTo>
                <a:lnTo>
                  <a:pt x="1154" y="52676"/>
                </a:lnTo>
                <a:lnTo>
                  <a:pt x="815" y="52065"/>
                </a:lnTo>
                <a:lnTo>
                  <a:pt x="611" y="51454"/>
                </a:lnTo>
                <a:lnTo>
                  <a:pt x="543" y="50776"/>
                </a:lnTo>
                <a:lnTo>
                  <a:pt x="543" y="3870"/>
                </a:lnTo>
                <a:lnTo>
                  <a:pt x="611" y="3191"/>
                </a:lnTo>
                <a:lnTo>
                  <a:pt x="815" y="2580"/>
                </a:lnTo>
                <a:lnTo>
                  <a:pt x="1154" y="2037"/>
                </a:lnTo>
                <a:lnTo>
                  <a:pt x="1562" y="1494"/>
                </a:lnTo>
                <a:lnTo>
                  <a:pt x="2037" y="1086"/>
                </a:lnTo>
                <a:lnTo>
                  <a:pt x="2580" y="815"/>
                </a:lnTo>
                <a:lnTo>
                  <a:pt x="3259" y="611"/>
                </a:lnTo>
                <a:lnTo>
                  <a:pt x="3938" y="543"/>
                </a:lnTo>
                <a:close/>
                <a:moveTo>
                  <a:pt x="3938" y="0"/>
                </a:moveTo>
                <a:lnTo>
                  <a:pt x="3123" y="68"/>
                </a:lnTo>
                <a:lnTo>
                  <a:pt x="2444" y="272"/>
                </a:lnTo>
                <a:lnTo>
                  <a:pt x="1765" y="611"/>
                </a:lnTo>
                <a:lnTo>
                  <a:pt x="1154" y="1154"/>
                </a:lnTo>
                <a:lnTo>
                  <a:pt x="679" y="1697"/>
                </a:lnTo>
                <a:lnTo>
                  <a:pt x="272" y="2376"/>
                </a:lnTo>
                <a:lnTo>
                  <a:pt x="68" y="3123"/>
                </a:lnTo>
                <a:lnTo>
                  <a:pt x="0" y="3870"/>
                </a:lnTo>
                <a:lnTo>
                  <a:pt x="0" y="50776"/>
                </a:lnTo>
                <a:lnTo>
                  <a:pt x="68" y="51522"/>
                </a:lnTo>
                <a:lnTo>
                  <a:pt x="272" y="52269"/>
                </a:lnTo>
                <a:lnTo>
                  <a:pt x="679" y="52948"/>
                </a:lnTo>
                <a:lnTo>
                  <a:pt x="1154" y="53559"/>
                </a:lnTo>
                <a:lnTo>
                  <a:pt x="1765" y="54034"/>
                </a:lnTo>
                <a:lnTo>
                  <a:pt x="2444" y="54373"/>
                </a:lnTo>
                <a:lnTo>
                  <a:pt x="3123" y="54645"/>
                </a:lnTo>
                <a:lnTo>
                  <a:pt x="3938" y="54713"/>
                </a:lnTo>
                <a:lnTo>
                  <a:pt x="22062" y="54713"/>
                </a:lnTo>
                <a:lnTo>
                  <a:pt x="22876" y="54645"/>
                </a:lnTo>
                <a:lnTo>
                  <a:pt x="23555" y="54373"/>
                </a:lnTo>
                <a:lnTo>
                  <a:pt x="24234" y="54034"/>
                </a:lnTo>
                <a:lnTo>
                  <a:pt x="24845" y="53559"/>
                </a:lnTo>
                <a:lnTo>
                  <a:pt x="25320" y="52948"/>
                </a:lnTo>
                <a:lnTo>
                  <a:pt x="25727" y="52269"/>
                </a:lnTo>
                <a:lnTo>
                  <a:pt x="25931" y="51522"/>
                </a:lnTo>
                <a:lnTo>
                  <a:pt x="25999" y="50776"/>
                </a:lnTo>
                <a:lnTo>
                  <a:pt x="25999" y="3870"/>
                </a:lnTo>
                <a:lnTo>
                  <a:pt x="25931" y="3123"/>
                </a:lnTo>
                <a:lnTo>
                  <a:pt x="25727" y="2376"/>
                </a:lnTo>
                <a:lnTo>
                  <a:pt x="25320" y="1697"/>
                </a:lnTo>
                <a:lnTo>
                  <a:pt x="24845" y="1154"/>
                </a:lnTo>
                <a:lnTo>
                  <a:pt x="24234" y="611"/>
                </a:lnTo>
                <a:lnTo>
                  <a:pt x="23555" y="272"/>
                </a:lnTo>
                <a:lnTo>
                  <a:pt x="22876" y="68"/>
                </a:lnTo>
                <a:lnTo>
                  <a:pt x="22062" y="0"/>
                </a:lnTo>
                <a:close/>
              </a:path>
            </a:pathLst>
          </a:custGeom>
          <a:solidFill>
            <a:srgbClr val="FFFFFF">
              <a:alpha val="11150"/>
            </a:srgbClr>
          </a:solidFill>
          <a:ln cap="flat" cmpd="sng" w="19050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74" name="Google Shape;274;p31"/>
          <p:cNvSpPr/>
          <p:nvPr/>
        </p:nvSpPr>
        <p:spPr>
          <a:xfrm>
            <a:off x="1431600" y="1188850"/>
            <a:ext cx="1589700" cy="2811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rgbClr val="999999"/>
                </a:solidFill>
                <a:latin typeface="Sniglet"/>
                <a:ea typeface="Sniglet"/>
                <a:cs typeface="Sniglet"/>
                <a:sym typeface="Sniglet"/>
              </a:rPr>
              <a:t>Place your screenshot here</a:t>
            </a:r>
            <a:endParaRPr sz="1000">
              <a:solidFill>
                <a:srgbClr val="999999"/>
              </a:solidFill>
              <a:latin typeface="Sniglet"/>
              <a:ea typeface="Sniglet"/>
              <a:cs typeface="Sniglet"/>
              <a:sym typeface="Sniglet"/>
            </a:endParaRPr>
          </a:p>
        </p:txBody>
      </p:sp>
      <p:sp>
        <p:nvSpPr>
          <p:cNvPr id="275" name="Google Shape;275;p31"/>
          <p:cNvSpPr txBox="1"/>
          <p:nvPr>
            <p:ph idx="4294967295" type="body"/>
          </p:nvPr>
        </p:nvSpPr>
        <p:spPr>
          <a:xfrm>
            <a:off x="4472475" y="2563075"/>
            <a:ext cx="3777900" cy="20907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>
                <a:latin typeface="Walter Turncoat"/>
                <a:ea typeface="Walter Turncoat"/>
                <a:cs typeface="Walter Turncoat"/>
                <a:sym typeface="Walter Turncoat"/>
              </a:rPr>
              <a:t>iPhone project</a:t>
            </a:r>
            <a:endParaRPr>
              <a:latin typeface="Walter Turncoat"/>
              <a:ea typeface="Walter Turncoat"/>
              <a:cs typeface="Walter Turncoat"/>
              <a:sym typeface="Walter Turncoat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Show and explain your web, app or software projects using these gadget templates.</a:t>
            </a:r>
            <a:endParaRPr/>
          </a:p>
        </p:txBody>
      </p:sp>
      <p:sp>
        <p:nvSpPr>
          <p:cNvPr id="276" name="Google Shape;276;p31"/>
          <p:cNvSpPr txBox="1"/>
          <p:nvPr>
            <p:ph idx="12" type="sldNum"/>
          </p:nvPr>
        </p:nvSpPr>
        <p:spPr>
          <a:xfrm>
            <a:off x="4297650" y="4832975"/>
            <a:ext cx="548700" cy="3105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80" name="Shape 28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81" name="Google Shape;281;p32"/>
          <p:cNvSpPr/>
          <p:nvPr/>
        </p:nvSpPr>
        <p:spPr>
          <a:xfrm>
            <a:off x="853402" y="535613"/>
            <a:ext cx="2879504" cy="4072345"/>
          </a:xfrm>
          <a:custGeom>
            <a:rect b="b" l="l" r="r" t="t"/>
            <a:pathLst>
              <a:path extrusionOk="0" h="86210" w="60958">
                <a:moveTo>
                  <a:pt x="28985" y="3938"/>
                </a:moveTo>
                <a:lnTo>
                  <a:pt x="29189" y="4006"/>
                </a:lnTo>
                <a:lnTo>
                  <a:pt x="29189" y="4141"/>
                </a:lnTo>
                <a:lnTo>
                  <a:pt x="29189" y="4277"/>
                </a:lnTo>
                <a:lnTo>
                  <a:pt x="28985" y="4345"/>
                </a:lnTo>
                <a:lnTo>
                  <a:pt x="28850" y="4277"/>
                </a:lnTo>
                <a:lnTo>
                  <a:pt x="28782" y="4141"/>
                </a:lnTo>
                <a:lnTo>
                  <a:pt x="28850" y="4006"/>
                </a:lnTo>
                <a:lnTo>
                  <a:pt x="28985" y="3938"/>
                </a:lnTo>
                <a:close/>
                <a:moveTo>
                  <a:pt x="30479" y="3734"/>
                </a:moveTo>
                <a:lnTo>
                  <a:pt x="30615" y="3802"/>
                </a:lnTo>
                <a:lnTo>
                  <a:pt x="30750" y="3870"/>
                </a:lnTo>
                <a:lnTo>
                  <a:pt x="30818" y="4006"/>
                </a:lnTo>
                <a:lnTo>
                  <a:pt x="30818" y="4141"/>
                </a:lnTo>
                <a:lnTo>
                  <a:pt x="30818" y="4277"/>
                </a:lnTo>
                <a:lnTo>
                  <a:pt x="30750" y="4345"/>
                </a:lnTo>
                <a:lnTo>
                  <a:pt x="30615" y="4481"/>
                </a:lnTo>
                <a:lnTo>
                  <a:pt x="30343" y="4481"/>
                </a:lnTo>
                <a:lnTo>
                  <a:pt x="30207" y="4345"/>
                </a:lnTo>
                <a:lnTo>
                  <a:pt x="30139" y="4277"/>
                </a:lnTo>
                <a:lnTo>
                  <a:pt x="30139" y="4141"/>
                </a:lnTo>
                <a:lnTo>
                  <a:pt x="30139" y="4006"/>
                </a:lnTo>
                <a:lnTo>
                  <a:pt x="30207" y="3870"/>
                </a:lnTo>
                <a:lnTo>
                  <a:pt x="30343" y="3802"/>
                </a:lnTo>
                <a:lnTo>
                  <a:pt x="30479" y="3734"/>
                </a:lnTo>
                <a:close/>
                <a:moveTo>
                  <a:pt x="56885" y="7943"/>
                </a:moveTo>
                <a:lnTo>
                  <a:pt x="56885" y="78132"/>
                </a:lnTo>
                <a:lnTo>
                  <a:pt x="56817" y="78200"/>
                </a:lnTo>
                <a:lnTo>
                  <a:pt x="4209" y="78200"/>
                </a:lnTo>
                <a:lnTo>
                  <a:pt x="4141" y="78132"/>
                </a:lnTo>
                <a:lnTo>
                  <a:pt x="4141" y="7943"/>
                </a:lnTo>
                <a:close/>
                <a:moveTo>
                  <a:pt x="30479" y="80440"/>
                </a:moveTo>
                <a:lnTo>
                  <a:pt x="30071" y="80508"/>
                </a:lnTo>
                <a:lnTo>
                  <a:pt x="29732" y="80576"/>
                </a:lnTo>
                <a:lnTo>
                  <a:pt x="29461" y="80779"/>
                </a:lnTo>
                <a:lnTo>
                  <a:pt x="29189" y="80983"/>
                </a:lnTo>
                <a:lnTo>
                  <a:pt x="28917" y="81255"/>
                </a:lnTo>
                <a:lnTo>
                  <a:pt x="28782" y="81594"/>
                </a:lnTo>
                <a:lnTo>
                  <a:pt x="28646" y="81933"/>
                </a:lnTo>
                <a:lnTo>
                  <a:pt x="28646" y="82273"/>
                </a:lnTo>
                <a:lnTo>
                  <a:pt x="28646" y="82341"/>
                </a:lnTo>
                <a:lnTo>
                  <a:pt x="28646" y="82680"/>
                </a:lnTo>
                <a:lnTo>
                  <a:pt x="28782" y="83020"/>
                </a:lnTo>
                <a:lnTo>
                  <a:pt x="28985" y="83291"/>
                </a:lnTo>
                <a:lnTo>
                  <a:pt x="29189" y="83563"/>
                </a:lnTo>
                <a:lnTo>
                  <a:pt x="29461" y="83834"/>
                </a:lnTo>
                <a:lnTo>
                  <a:pt x="29800" y="83970"/>
                </a:lnTo>
                <a:lnTo>
                  <a:pt x="30139" y="84106"/>
                </a:lnTo>
                <a:lnTo>
                  <a:pt x="30818" y="84106"/>
                </a:lnTo>
                <a:lnTo>
                  <a:pt x="31158" y="83970"/>
                </a:lnTo>
                <a:lnTo>
                  <a:pt x="31497" y="83766"/>
                </a:lnTo>
                <a:lnTo>
                  <a:pt x="31768" y="83563"/>
                </a:lnTo>
                <a:lnTo>
                  <a:pt x="31972" y="83291"/>
                </a:lnTo>
                <a:lnTo>
                  <a:pt x="32176" y="83020"/>
                </a:lnTo>
                <a:lnTo>
                  <a:pt x="32244" y="82612"/>
                </a:lnTo>
                <a:lnTo>
                  <a:pt x="32312" y="82273"/>
                </a:lnTo>
                <a:lnTo>
                  <a:pt x="32244" y="81933"/>
                </a:lnTo>
                <a:lnTo>
                  <a:pt x="32176" y="81594"/>
                </a:lnTo>
                <a:lnTo>
                  <a:pt x="31972" y="81255"/>
                </a:lnTo>
                <a:lnTo>
                  <a:pt x="31768" y="80983"/>
                </a:lnTo>
                <a:lnTo>
                  <a:pt x="31497" y="80779"/>
                </a:lnTo>
                <a:lnTo>
                  <a:pt x="31158" y="80576"/>
                </a:lnTo>
                <a:lnTo>
                  <a:pt x="30818" y="80508"/>
                </a:lnTo>
                <a:lnTo>
                  <a:pt x="30479" y="80440"/>
                </a:lnTo>
                <a:close/>
                <a:moveTo>
                  <a:pt x="30886" y="80304"/>
                </a:moveTo>
                <a:lnTo>
                  <a:pt x="31225" y="80440"/>
                </a:lnTo>
                <a:lnTo>
                  <a:pt x="31565" y="80644"/>
                </a:lnTo>
                <a:lnTo>
                  <a:pt x="31904" y="80847"/>
                </a:lnTo>
                <a:lnTo>
                  <a:pt x="32108" y="81187"/>
                </a:lnTo>
                <a:lnTo>
                  <a:pt x="32312" y="81526"/>
                </a:lnTo>
                <a:lnTo>
                  <a:pt x="32447" y="81866"/>
                </a:lnTo>
                <a:lnTo>
                  <a:pt x="32447" y="82273"/>
                </a:lnTo>
                <a:lnTo>
                  <a:pt x="32447" y="82680"/>
                </a:lnTo>
                <a:lnTo>
                  <a:pt x="32312" y="83020"/>
                </a:lnTo>
                <a:lnTo>
                  <a:pt x="32108" y="83359"/>
                </a:lnTo>
                <a:lnTo>
                  <a:pt x="31904" y="83698"/>
                </a:lnTo>
                <a:lnTo>
                  <a:pt x="31565" y="83902"/>
                </a:lnTo>
                <a:lnTo>
                  <a:pt x="31225" y="84106"/>
                </a:lnTo>
                <a:lnTo>
                  <a:pt x="30886" y="84241"/>
                </a:lnTo>
                <a:lnTo>
                  <a:pt x="30479" y="84309"/>
                </a:lnTo>
                <a:lnTo>
                  <a:pt x="30071" y="84241"/>
                </a:lnTo>
                <a:lnTo>
                  <a:pt x="29732" y="84106"/>
                </a:lnTo>
                <a:lnTo>
                  <a:pt x="29393" y="83970"/>
                </a:lnTo>
                <a:lnTo>
                  <a:pt x="29053" y="83698"/>
                </a:lnTo>
                <a:lnTo>
                  <a:pt x="28850" y="83427"/>
                </a:lnTo>
                <a:lnTo>
                  <a:pt x="28646" y="83087"/>
                </a:lnTo>
                <a:lnTo>
                  <a:pt x="28510" y="82748"/>
                </a:lnTo>
                <a:lnTo>
                  <a:pt x="28442" y="82341"/>
                </a:lnTo>
                <a:lnTo>
                  <a:pt x="28442" y="82273"/>
                </a:lnTo>
                <a:lnTo>
                  <a:pt x="28510" y="81866"/>
                </a:lnTo>
                <a:lnTo>
                  <a:pt x="28646" y="81526"/>
                </a:lnTo>
                <a:lnTo>
                  <a:pt x="28782" y="81187"/>
                </a:lnTo>
                <a:lnTo>
                  <a:pt x="29053" y="80847"/>
                </a:lnTo>
                <a:lnTo>
                  <a:pt x="29325" y="80644"/>
                </a:lnTo>
                <a:lnTo>
                  <a:pt x="29664" y="80440"/>
                </a:lnTo>
                <a:lnTo>
                  <a:pt x="30071" y="80304"/>
                </a:lnTo>
                <a:close/>
                <a:moveTo>
                  <a:pt x="3530" y="815"/>
                </a:moveTo>
                <a:lnTo>
                  <a:pt x="2987" y="883"/>
                </a:lnTo>
                <a:lnTo>
                  <a:pt x="2512" y="1019"/>
                </a:lnTo>
                <a:lnTo>
                  <a:pt x="2036" y="1290"/>
                </a:lnTo>
                <a:lnTo>
                  <a:pt x="1629" y="1630"/>
                </a:lnTo>
                <a:lnTo>
                  <a:pt x="1290" y="2037"/>
                </a:lnTo>
                <a:lnTo>
                  <a:pt x="1086" y="2512"/>
                </a:lnTo>
                <a:lnTo>
                  <a:pt x="950" y="2987"/>
                </a:lnTo>
                <a:lnTo>
                  <a:pt x="882" y="3530"/>
                </a:lnTo>
                <a:lnTo>
                  <a:pt x="882" y="82612"/>
                </a:lnTo>
                <a:lnTo>
                  <a:pt x="950" y="83155"/>
                </a:lnTo>
                <a:lnTo>
                  <a:pt x="1086" y="83698"/>
                </a:lnTo>
                <a:lnTo>
                  <a:pt x="1358" y="84174"/>
                </a:lnTo>
                <a:lnTo>
                  <a:pt x="1765" y="84581"/>
                </a:lnTo>
                <a:lnTo>
                  <a:pt x="2172" y="84852"/>
                </a:lnTo>
                <a:lnTo>
                  <a:pt x="2715" y="85124"/>
                </a:lnTo>
                <a:lnTo>
                  <a:pt x="3258" y="85260"/>
                </a:lnTo>
                <a:lnTo>
                  <a:pt x="3869" y="85328"/>
                </a:lnTo>
                <a:lnTo>
                  <a:pt x="57156" y="85328"/>
                </a:lnTo>
                <a:lnTo>
                  <a:pt x="57767" y="85260"/>
                </a:lnTo>
                <a:lnTo>
                  <a:pt x="58310" y="85124"/>
                </a:lnTo>
                <a:lnTo>
                  <a:pt x="58785" y="84852"/>
                </a:lnTo>
                <a:lnTo>
                  <a:pt x="59260" y="84513"/>
                </a:lnTo>
                <a:lnTo>
                  <a:pt x="59600" y="84106"/>
                </a:lnTo>
                <a:lnTo>
                  <a:pt x="59871" y="83631"/>
                </a:lnTo>
                <a:lnTo>
                  <a:pt x="60075" y="83087"/>
                </a:lnTo>
                <a:lnTo>
                  <a:pt x="60143" y="82477"/>
                </a:lnTo>
                <a:lnTo>
                  <a:pt x="60143" y="3530"/>
                </a:lnTo>
                <a:lnTo>
                  <a:pt x="60075" y="2987"/>
                </a:lnTo>
                <a:lnTo>
                  <a:pt x="59939" y="2512"/>
                </a:lnTo>
                <a:lnTo>
                  <a:pt x="59668" y="2037"/>
                </a:lnTo>
                <a:lnTo>
                  <a:pt x="59328" y="1630"/>
                </a:lnTo>
                <a:lnTo>
                  <a:pt x="58921" y="1290"/>
                </a:lnTo>
                <a:lnTo>
                  <a:pt x="58446" y="1019"/>
                </a:lnTo>
                <a:lnTo>
                  <a:pt x="57903" y="883"/>
                </a:lnTo>
                <a:lnTo>
                  <a:pt x="57360" y="815"/>
                </a:lnTo>
                <a:close/>
                <a:moveTo>
                  <a:pt x="57971" y="679"/>
                </a:moveTo>
                <a:lnTo>
                  <a:pt x="58514" y="883"/>
                </a:lnTo>
                <a:lnTo>
                  <a:pt x="58989" y="1155"/>
                </a:lnTo>
                <a:lnTo>
                  <a:pt x="59464" y="1494"/>
                </a:lnTo>
                <a:lnTo>
                  <a:pt x="59804" y="1901"/>
                </a:lnTo>
                <a:lnTo>
                  <a:pt x="60075" y="2444"/>
                </a:lnTo>
                <a:lnTo>
                  <a:pt x="60211" y="2987"/>
                </a:lnTo>
                <a:lnTo>
                  <a:pt x="60279" y="3530"/>
                </a:lnTo>
                <a:lnTo>
                  <a:pt x="60279" y="82477"/>
                </a:lnTo>
                <a:lnTo>
                  <a:pt x="60211" y="83087"/>
                </a:lnTo>
                <a:lnTo>
                  <a:pt x="60075" y="83698"/>
                </a:lnTo>
                <a:lnTo>
                  <a:pt x="59736" y="84174"/>
                </a:lnTo>
                <a:lnTo>
                  <a:pt x="59396" y="84649"/>
                </a:lnTo>
                <a:lnTo>
                  <a:pt x="58921" y="84988"/>
                </a:lnTo>
                <a:lnTo>
                  <a:pt x="58378" y="85260"/>
                </a:lnTo>
                <a:lnTo>
                  <a:pt x="57767" y="85463"/>
                </a:lnTo>
                <a:lnTo>
                  <a:pt x="57156" y="85531"/>
                </a:lnTo>
                <a:lnTo>
                  <a:pt x="3869" y="85531"/>
                </a:lnTo>
                <a:lnTo>
                  <a:pt x="3190" y="85463"/>
                </a:lnTo>
                <a:lnTo>
                  <a:pt x="2647" y="85260"/>
                </a:lnTo>
                <a:lnTo>
                  <a:pt x="2104" y="84988"/>
                </a:lnTo>
                <a:lnTo>
                  <a:pt x="1629" y="84649"/>
                </a:lnTo>
                <a:lnTo>
                  <a:pt x="1222" y="84241"/>
                </a:lnTo>
                <a:lnTo>
                  <a:pt x="950" y="83766"/>
                </a:lnTo>
                <a:lnTo>
                  <a:pt x="747" y="83223"/>
                </a:lnTo>
                <a:lnTo>
                  <a:pt x="679" y="82612"/>
                </a:lnTo>
                <a:lnTo>
                  <a:pt x="679" y="3530"/>
                </a:lnTo>
                <a:lnTo>
                  <a:pt x="747" y="2987"/>
                </a:lnTo>
                <a:lnTo>
                  <a:pt x="950" y="2444"/>
                </a:lnTo>
                <a:lnTo>
                  <a:pt x="1154" y="1901"/>
                </a:lnTo>
                <a:lnTo>
                  <a:pt x="1561" y="1494"/>
                </a:lnTo>
                <a:lnTo>
                  <a:pt x="1969" y="1155"/>
                </a:lnTo>
                <a:lnTo>
                  <a:pt x="2444" y="883"/>
                </a:lnTo>
                <a:lnTo>
                  <a:pt x="2987" y="679"/>
                </a:lnTo>
                <a:close/>
                <a:moveTo>
                  <a:pt x="3530" y="1"/>
                </a:moveTo>
                <a:lnTo>
                  <a:pt x="2851" y="68"/>
                </a:lnTo>
                <a:lnTo>
                  <a:pt x="2172" y="204"/>
                </a:lnTo>
                <a:lnTo>
                  <a:pt x="1561" y="544"/>
                </a:lnTo>
                <a:lnTo>
                  <a:pt x="1018" y="1019"/>
                </a:lnTo>
                <a:lnTo>
                  <a:pt x="611" y="1562"/>
                </a:lnTo>
                <a:lnTo>
                  <a:pt x="272" y="2173"/>
                </a:lnTo>
                <a:lnTo>
                  <a:pt x="68" y="2852"/>
                </a:lnTo>
                <a:lnTo>
                  <a:pt x="0" y="3530"/>
                </a:lnTo>
                <a:lnTo>
                  <a:pt x="0" y="82612"/>
                </a:lnTo>
                <a:lnTo>
                  <a:pt x="68" y="83359"/>
                </a:lnTo>
                <a:lnTo>
                  <a:pt x="339" y="84038"/>
                </a:lnTo>
                <a:lnTo>
                  <a:pt x="679" y="84649"/>
                </a:lnTo>
                <a:lnTo>
                  <a:pt x="1154" y="85124"/>
                </a:lnTo>
                <a:lnTo>
                  <a:pt x="1697" y="85599"/>
                </a:lnTo>
                <a:lnTo>
                  <a:pt x="2376" y="85938"/>
                </a:lnTo>
                <a:lnTo>
                  <a:pt x="3055" y="86142"/>
                </a:lnTo>
                <a:lnTo>
                  <a:pt x="3869" y="86210"/>
                </a:lnTo>
                <a:lnTo>
                  <a:pt x="57156" y="86210"/>
                </a:lnTo>
                <a:lnTo>
                  <a:pt x="57903" y="86142"/>
                </a:lnTo>
                <a:lnTo>
                  <a:pt x="58582" y="85938"/>
                </a:lnTo>
                <a:lnTo>
                  <a:pt x="59260" y="85599"/>
                </a:lnTo>
                <a:lnTo>
                  <a:pt x="59804" y="85124"/>
                </a:lnTo>
                <a:lnTo>
                  <a:pt x="60347" y="84581"/>
                </a:lnTo>
                <a:lnTo>
                  <a:pt x="60686" y="83970"/>
                </a:lnTo>
                <a:lnTo>
                  <a:pt x="60890" y="83223"/>
                </a:lnTo>
                <a:lnTo>
                  <a:pt x="60957" y="82477"/>
                </a:lnTo>
                <a:lnTo>
                  <a:pt x="60957" y="3530"/>
                </a:lnTo>
                <a:lnTo>
                  <a:pt x="60890" y="2852"/>
                </a:lnTo>
                <a:lnTo>
                  <a:pt x="60686" y="2173"/>
                </a:lnTo>
                <a:lnTo>
                  <a:pt x="60347" y="1562"/>
                </a:lnTo>
                <a:lnTo>
                  <a:pt x="59939" y="1019"/>
                </a:lnTo>
                <a:lnTo>
                  <a:pt x="59396" y="544"/>
                </a:lnTo>
                <a:lnTo>
                  <a:pt x="58785" y="204"/>
                </a:lnTo>
                <a:lnTo>
                  <a:pt x="58106" y="68"/>
                </a:lnTo>
                <a:lnTo>
                  <a:pt x="57360" y="1"/>
                </a:lnTo>
                <a:close/>
              </a:path>
            </a:pathLst>
          </a:custGeom>
          <a:solidFill>
            <a:srgbClr val="FFFFFF">
              <a:alpha val="11150"/>
            </a:srgbClr>
          </a:solidFill>
          <a:ln cap="flat" cmpd="sng" w="19050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latin typeface="Sniglet"/>
              <a:ea typeface="Sniglet"/>
              <a:cs typeface="Sniglet"/>
              <a:sym typeface="Sniglet"/>
            </a:endParaRPr>
          </a:p>
        </p:txBody>
      </p:sp>
      <p:sp>
        <p:nvSpPr>
          <p:cNvPr id="282" name="Google Shape;282;p32"/>
          <p:cNvSpPr/>
          <p:nvPr/>
        </p:nvSpPr>
        <p:spPr>
          <a:xfrm>
            <a:off x="1052100" y="910325"/>
            <a:ext cx="2493300" cy="33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rgbClr val="999999"/>
                </a:solidFill>
                <a:latin typeface="Sniglet"/>
                <a:ea typeface="Sniglet"/>
                <a:cs typeface="Sniglet"/>
                <a:sym typeface="Sniglet"/>
              </a:rPr>
              <a:t>Place your screenshot here</a:t>
            </a:r>
            <a:endParaRPr sz="1000">
              <a:solidFill>
                <a:srgbClr val="999999"/>
              </a:solidFill>
              <a:latin typeface="Sniglet"/>
              <a:ea typeface="Sniglet"/>
              <a:cs typeface="Sniglet"/>
              <a:sym typeface="Sniglet"/>
            </a:endParaRPr>
          </a:p>
        </p:txBody>
      </p:sp>
      <p:sp>
        <p:nvSpPr>
          <p:cNvPr id="283" name="Google Shape;283;p32"/>
          <p:cNvSpPr txBox="1"/>
          <p:nvPr>
            <p:ph idx="4294967295" type="body"/>
          </p:nvPr>
        </p:nvSpPr>
        <p:spPr>
          <a:xfrm>
            <a:off x="4472475" y="2563075"/>
            <a:ext cx="3777900" cy="20907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>
                <a:latin typeface="Walter Turncoat"/>
                <a:ea typeface="Walter Turncoat"/>
                <a:cs typeface="Walter Turncoat"/>
                <a:sym typeface="Walter Turncoat"/>
              </a:rPr>
              <a:t>Tablet project</a:t>
            </a:r>
            <a:endParaRPr>
              <a:latin typeface="Walter Turncoat"/>
              <a:ea typeface="Walter Turncoat"/>
              <a:cs typeface="Walter Turncoat"/>
              <a:sym typeface="Walter Turncoat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Show and explain your web, app or software projects using these gadget templates.</a:t>
            </a:r>
            <a:endParaRPr/>
          </a:p>
        </p:txBody>
      </p:sp>
      <p:sp>
        <p:nvSpPr>
          <p:cNvPr id="284" name="Google Shape;284;p32"/>
          <p:cNvSpPr txBox="1"/>
          <p:nvPr>
            <p:ph idx="12" type="sldNum"/>
          </p:nvPr>
        </p:nvSpPr>
        <p:spPr>
          <a:xfrm>
            <a:off x="4297650" y="4832975"/>
            <a:ext cx="548700" cy="3105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88" name="Shape 28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89" name="Google Shape;289;p33"/>
          <p:cNvSpPr/>
          <p:nvPr/>
        </p:nvSpPr>
        <p:spPr>
          <a:xfrm>
            <a:off x="598250" y="1012501"/>
            <a:ext cx="4606383" cy="3586122"/>
          </a:xfrm>
          <a:custGeom>
            <a:rect b="b" l="l" r="r" t="t"/>
            <a:pathLst>
              <a:path extrusionOk="0" h="111665" w="143434">
                <a:moveTo>
                  <a:pt x="71751" y="2308"/>
                </a:moveTo>
                <a:lnTo>
                  <a:pt x="71887" y="2376"/>
                </a:lnTo>
                <a:lnTo>
                  <a:pt x="72091" y="2444"/>
                </a:lnTo>
                <a:lnTo>
                  <a:pt x="72159" y="2647"/>
                </a:lnTo>
                <a:lnTo>
                  <a:pt x="72226" y="2783"/>
                </a:lnTo>
                <a:lnTo>
                  <a:pt x="72159" y="2987"/>
                </a:lnTo>
                <a:lnTo>
                  <a:pt x="72091" y="3190"/>
                </a:lnTo>
                <a:lnTo>
                  <a:pt x="71887" y="3258"/>
                </a:lnTo>
                <a:lnTo>
                  <a:pt x="71751" y="3326"/>
                </a:lnTo>
                <a:lnTo>
                  <a:pt x="71548" y="3258"/>
                </a:lnTo>
                <a:lnTo>
                  <a:pt x="71344" y="3190"/>
                </a:lnTo>
                <a:lnTo>
                  <a:pt x="71276" y="2987"/>
                </a:lnTo>
                <a:lnTo>
                  <a:pt x="71208" y="2783"/>
                </a:lnTo>
                <a:lnTo>
                  <a:pt x="71276" y="2647"/>
                </a:lnTo>
                <a:lnTo>
                  <a:pt x="71344" y="2444"/>
                </a:lnTo>
                <a:lnTo>
                  <a:pt x="71548" y="2376"/>
                </a:lnTo>
                <a:lnTo>
                  <a:pt x="71751" y="2308"/>
                </a:lnTo>
                <a:close/>
                <a:moveTo>
                  <a:pt x="137528" y="5906"/>
                </a:moveTo>
                <a:lnTo>
                  <a:pt x="137596" y="5974"/>
                </a:lnTo>
                <a:lnTo>
                  <a:pt x="137596" y="89604"/>
                </a:lnTo>
                <a:lnTo>
                  <a:pt x="5906" y="89604"/>
                </a:lnTo>
                <a:lnTo>
                  <a:pt x="5906" y="5974"/>
                </a:lnTo>
                <a:lnTo>
                  <a:pt x="5906" y="5906"/>
                </a:lnTo>
                <a:close/>
                <a:moveTo>
                  <a:pt x="3530" y="0"/>
                </a:moveTo>
                <a:lnTo>
                  <a:pt x="3191" y="68"/>
                </a:lnTo>
                <a:lnTo>
                  <a:pt x="2444" y="339"/>
                </a:lnTo>
                <a:lnTo>
                  <a:pt x="1766" y="679"/>
                </a:lnTo>
                <a:lnTo>
                  <a:pt x="1155" y="1154"/>
                </a:lnTo>
                <a:lnTo>
                  <a:pt x="679" y="1765"/>
                </a:lnTo>
                <a:lnTo>
                  <a:pt x="272" y="2444"/>
                </a:lnTo>
                <a:lnTo>
                  <a:pt x="69" y="3190"/>
                </a:lnTo>
                <a:lnTo>
                  <a:pt x="1" y="3598"/>
                </a:lnTo>
                <a:lnTo>
                  <a:pt x="1" y="4005"/>
                </a:lnTo>
                <a:lnTo>
                  <a:pt x="1" y="91572"/>
                </a:lnTo>
                <a:lnTo>
                  <a:pt x="1" y="91979"/>
                </a:lnTo>
                <a:lnTo>
                  <a:pt x="69" y="92319"/>
                </a:lnTo>
                <a:lnTo>
                  <a:pt x="272" y="93065"/>
                </a:lnTo>
                <a:lnTo>
                  <a:pt x="679" y="93744"/>
                </a:lnTo>
                <a:lnTo>
                  <a:pt x="1155" y="94355"/>
                </a:lnTo>
                <a:lnTo>
                  <a:pt x="1766" y="94830"/>
                </a:lnTo>
                <a:lnTo>
                  <a:pt x="2444" y="95238"/>
                </a:lnTo>
                <a:lnTo>
                  <a:pt x="3191" y="95441"/>
                </a:lnTo>
                <a:lnTo>
                  <a:pt x="3530" y="95509"/>
                </a:lnTo>
                <a:lnTo>
                  <a:pt x="139904" y="95509"/>
                </a:lnTo>
                <a:lnTo>
                  <a:pt x="140311" y="95441"/>
                </a:lnTo>
                <a:lnTo>
                  <a:pt x="141058" y="95238"/>
                </a:lnTo>
                <a:lnTo>
                  <a:pt x="141737" y="94830"/>
                </a:lnTo>
                <a:lnTo>
                  <a:pt x="142280" y="94355"/>
                </a:lnTo>
                <a:lnTo>
                  <a:pt x="142755" y="93744"/>
                </a:lnTo>
                <a:lnTo>
                  <a:pt x="143162" y="93065"/>
                </a:lnTo>
                <a:lnTo>
                  <a:pt x="143366" y="92319"/>
                </a:lnTo>
                <a:lnTo>
                  <a:pt x="143434" y="91979"/>
                </a:lnTo>
                <a:lnTo>
                  <a:pt x="143434" y="91572"/>
                </a:lnTo>
                <a:lnTo>
                  <a:pt x="143434" y="4005"/>
                </a:lnTo>
                <a:lnTo>
                  <a:pt x="143434" y="3598"/>
                </a:lnTo>
                <a:lnTo>
                  <a:pt x="143366" y="3190"/>
                </a:lnTo>
                <a:lnTo>
                  <a:pt x="143162" y="2444"/>
                </a:lnTo>
                <a:lnTo>
                  <a:pt x="142755" y="1765"/>
                </a:lnTo>
                <a:lnTo>
                  <a:pt x="142280" y="1154"/>
                </a:lnTo>
                <a:lnTo>
                  <a:pt x="141737" y="679"/>
                </a:lnTo>
                <a:lnTo>
                  <a:pt x="141058" y="339"/>
                </a:lnTo>
                <a:lnTo>
                  <a:pt x="140311" y="68"/>
                </a:lnTo>
                <a:lnTo>
                  <a:pt x="139904" y="0"/>
                </a:lnTo>
                <a:close/>
                <a:moveTo>
                  <a:pt x="55324" y="95713"/>
                </a:moveTo>
                <a:lnTo>
                  <a:pt x="55052" y="98971"/>
                </a:lnTo>
                <a:lnTo>
                  <a:pt x="54713" y="102297"/>
                </a:lnTo>
                <a:lnTo>
                  <a:pt x="54374" y="105284"/>
                </a:lnTo>
                <a:lnTo>
                  <a:pt x="53966" y="107388"/>
                </a:lnTo>
                <a:lnTo>
                  <a:pt x="53763" y="108203"/>
                </a:lnTo>
                <a:lnTo>
                  <a:pt x="53627" y="108746"/>
                </a:lnTo>
                <a:lnTo>
                  <a:pt x="53423" y="109153"/>
                </a:lnTo>
                <a:lnTo>
                  <a:pt x="53220" y="109357"/>
                </a:lnTo>
                <a:lnTo>
                  <a:pt x="52677" y="109493"/>
                </a:lnTo>
                <a:lnTo>
                  <a:pt x="51794" y="109696"/>
                </a:lnTo>
                <a:lnTo>
                  <a:pt x="49690" y="110036"/>
                </a:lnTo>
                <a:lnTo>
                  <a:pt x="48061" y="110307"/>
                </a:lnTo>
                <a:lnTo>
                  <a:pt x="47450" y="110443"/>
                </a:lnTo>
                <a:lnTo>
                  <a:pt x="47110" y="110511"/>
                </a:lnTo>
                <a:lnTo>
                  <a:pt x="47042" y="110579"/>
                </a:lnTo>
                <a:lnTo>
                  <a:pt x="47042" y="110783"/>
                </a:lnTo>
                <a:lnTo>
                  <a:pt x="47110" y="110850"/>
                </a:lnTo>
                <a:lnTo>
                  <a:pt x="47585" y="110918"/>
                </a:lnTo>
                <a:lnTo>
                  <a:pt x="48400" y="110986"/>
                </a:lnTo>
                <a:lnTo>
                  <a:pt x="51387" y="111054"/>
                </a:lnTo>
                <a:lnTo>
                  <a:pt x="56071" y="111122"/>
                </a:lnTo>
                <a:lnTo>
                  <a:pt x="87092" y="111122"/>
                </a:lnTo>
                <a:lnTo>
                  <a:pt x="91708" y="111054"/>
                </a:lnTo>
                <a:lnTo>
                  <a:pt x="94695" y="110986"/>
                </a:lnTo>
                <a:lnTo>
                  <a:pt x="95578" y="110918"/>
                </a:lnTo>
                <a:lnTo>
                  <a:pt x="96053" y="110850"/>
                </a:lnTo>
                <a:lnTo>
                  <a:pt x="96121" y="110783"/>
                </a:lnTo>
                <a:lnTo>
                  <a:pt x="96121" y="110579"/>
                </a:lnTo>
                <a:lnTo>
                  <a:pt x="96053" y="110511"/>
                </a:lnTo>
                <a:lnTo>
                  <a:pt x="95713" y="110443"/>
                </a:lnTo>
                <a:lnTo>
                  <a:pt x="95102" y="110307"/>
                </a:lnTo>
                <a:lnTo>
                  <a:pt x="93473" y="110036"/>
                </a:lnTo>
                <a:lnTo>
                  <a:pt x="91369" y="109696"/>
                </a:lnTo>
                <a:lnTo>
                  <a:pt x="90487" y="109493"/>
                </a:lnTo>
                <a:lnTo>
                  <a:pt x="89943" y="109357"/>
                </a:lnTo>
                <a:lnTo>
                  <a:pt x="89740" y="109153"/>
                </a:lnTo>
                <a:lnTo>
                  <a:pt x="89536" y="108746"/>
                </a:lnTo>
                <a:lnTo>
                  <a:pt x="89333" y="108203"/>
                </a:lnTo>
                <a:lnTo>
                  <a:pt x="89197" y="107388"/>
                </a:lnTo>
                <a:lnTo>
                  <a:pt x="88789" y="105284"/>
                </a:lnTo>
                <a:lnTo>
                  <a:pt x="88382" y="102297"/>
                </a:lnTo>
                <a:lnTo>
                  <a:pt x="88043" y="98971"/>
                </a:lnTo>
                <a:lnTo>
                  <a:pt x="87839" y="95713"/>
                </a:lnTo>
                <a:close/>
                <a:moveTo>
                  <a:pt x="47450" y="111054"/>
                </a:moveTo>
                <a:lnTo>
                  <a:pt x="47450" y="111122"/>
                </a:lnTo>
                <a:lnTo>
                  <a:pt x="47450" y="111393"/>
                </a:lnTo>
                <a:lnTo>
                  <a:pt x="47518" y="111461"/>
                </a:lnTo>
                <a:lnTo>
                  <a:pt x="48807" y="111529"/>
                </a:lnTo>
                <a:lnTo>
                  <a:pt x="52473" y="111597"/>
                </a:lnTo>
                <a:lnTo>
                  <a:pt x="62384" y="111665"/>
                </a:lnTo>
                <a:lnTo>
                  <a:pt x="80779" y="111665"/>
                </a:lnTo>
                <a:lnTo>
                  <a:pt x="90622" y="111597"/>
                </a:lnTo>
                <a:lnTo>
                  <a:pt x="94356" y="111529"/>
                </a:lnTo>
                <a:lnTo>
                  <a:pt x="95646" y="111461"/>
                </a:lnTo>
                <a:lnTo>
                  <a:pt x="95713" y="111393"/>
                </a:lnTo>
                <a:lnTo>
                  <a:pt x="95713" y="111122"/>
                </a:lnTo>
                <a:lnTo>
                  <a:pt x="95646" y="111054"/>
                </a:lnTo>
                <a:lnTo>
                  <a:pt x="94084" y="111122"/>
                </a:lnTo>
                <a:lnTo>
                  <a:pt x="91233" y="111190"/>
                </a:lnTo>
                <a:lnTo>
                  <a:pt x="80847" y="111258"/>
                </a:lnTo>
                <a:lnTo>
                  <a:pt x="62316" y="111258"/>
                </a:lnTo>
                <a:lnTo>
                  <a:pt x="51930" y="111190"/>
                </a:lnTo>
                <a:lnTo>
                  <a:pt x="49079" y="111122"/>
                </a:lnTo>
                <a:lnTo>
                  <a:pt x="47518" y="111054"/>
                </a:lnTo>
                <a:close/>
              </a:path>
            </a:pathLst>
          </a:custGeom>
          <a:solidFill>
            <a:srgbClr val="FFFFFF">
              <a:alpha val="11150"/>
            </a:srgbClr>
          </a:solidFill>
          <a:ln cap="flat" cmpd="sng" w="19050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latin typeface="Sniglet"/>
              <a:ea typeface="Sniglet"/>
              <a:cs typeface="Sniglet"/>
              <a:sym typeface="Sniglet"/>
            </a:endParaRPr>
          </a:p>
        </p:txBody>
      </p:sp>
      <p:sp>
        <p:nvSpPr>
          <p:cNvPr id="290" name="Google Shape;290;p33"/>
          <p:cNvSpPr/>
          <p:nvPr/>
        </p:nvSpPr>
        <p:spPr>
          <a:xfrm>
            <a:off x="791005" y="1202933"/>
            <a:ext cx="4220700" cy="26952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rgbClr val="999999"/>
                </a:solidFill>
                <a:latin typeface="Sniglet"/>
                <a:ea typeface="Sniglet"/>
                <a:cs typeface="Sniglet"/>
                <a:sym typeface="Sniglet"/>
              </a:rPr>
              <a:t>Place your screenshot here</a:t>
            </a:r>
            <a:endParaRPr sz="1000">
              <a:solidFill>
                <a:srgbClr val="999999"/>
              </a:solidFill>
              <a:latin typeface="Sniglet"/>
              <a:ea typeface="Sniglet"/>
              <a:cs typeface="Sniglet"/>
              <a:sym typeface="Sniglet"/>
            </a:endParaRPr>
          </a:p>
        </p:txBody>
      </p:sp>
      <p:sp>
        <p:nvSpPr>
          <p:cNvPr id="291" name="Google Shape;291;p33"/>
          <p:cNvSpPr txBox="1"/>
          <p:nvPr>
            <p:ph idx="4294967295" type="body"/>
          </p:nvPr>
        </p:nvSpPr>
        <p:spPr>
          <a:xfrm>
            <a:off x="5504175" y="2563075"/>
            <a:ext cx="2898600" cy="20907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>
                <a:latin typeface="Walter Turncoat"/>
                <a:ea typeface="Walter Turncoat"/>
                <a:cs typeface="Walter Turncoat"/>
                <a:sym typeface="Walter Turncoat"/>
              </a:rPr>
              <a:t>Desktop project</a:t>
            </a:r>
            <a:endParaRPr>
              <a:latin typeface="Walter Turncoat"/>
              <a:ea typeface="Walter Turncoat"/>
              <a:cs typeface="Walter Turncoat"/>
              <a:sym typeface="Walter Turncoat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Show and explain your web, app or software projects using these gadget templates.</a:t>
            </a:r>
            <a:endParaRPr/>
          </a:p>
        </p:txBody>
      </p:sp>
      <p:sp>
        <p:nvSpPr>
          <p:cNvPr id="292" name="Google Shape;292;p33"/>
          <p:cNvSpPr txBox="1"/>
          <p:nvPr>
            <p:ph idx="12" type="sldNum"/>
          </p:nvPr>
        </p:nvSpPr>
        <p:spPr>
          <a:xfrm>
            <a:off x="4297650" y="4832975"/>
            <a:ext cx="548700" cy="3105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96" name="Shape 29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97" name="Google Shape;297;p34"/>
          <p:cNvSpPr txBox="1"/>
          <p:nvPr>
            <p:ph idx="4294967295" type="ctrTitle"/>
          </p:nvPr>
        </p:nvSpPr>
        <p:spPr>
          <a:xfrm>
            <a:off x="1822500" y="1202350"/>
            <a:ext cx="5457000" cy="1159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4800"/>
              <a:t>thanks!</a:t>
            </a:r>
            <a:endParaRPr sz="4800"/>
          </a:p>
        </p:txBody>
      </p:sp>
      <p:sp>
        <p:nvSpPr>
          <p:cNvPr id="298" name="Google Shape;298;p34"/>
          <p:cNvSpPr txBox="1"/>
          <p:nvPr>
            <p:ph idx="4294967295" type="subTitle"/>
          </p:nvPr>
        </p:nvSpPr>
        <p:spPr>
          <a:xfrm>
            <a:off x="1275150" y="2376679"/>
            <a:ext cx="6593700" cy="2327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lang="en" sz="3600"/>
              <a:t>Any questions?</a:t>
            </a:r>
            <a:endParaRPr sz="3600"/>
          </a:p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chemeClr val="lt1"/>
              </a:solidFill>
            </a:endParaRPr>
          </a:p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lt1"/>
                </a:solidFill>
              </a:rPr>
              <a:t>You can find me at</a:t>
            </a:r>
            <a:endParaRPr>
              <a:solidFill>
                <a:schemeClr val="lt1"/>
              </a:solidFill>
            </a:endParaRPr>
          </a:p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lt1"/>
                </a:solidFill>
              </a:rPr>
              <a:t>@username</a:t>
            </a:r>
            <a:endParaRPr>
              <a:solidFill>
                <a:schemeClr val="lt1"/>
              </a:solidFill>
            </a:endParaRPr>
          </a:p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lt1"/>
                </a:solidFill>
              </a:rPr>
              <a:t>user@mailme</a:t>
            </a:r>
            <a:endParaRPr>
              <a:solidFill>
                <a:schemeClr val="lt1"/>
              </a:solidFill>
            </a:endParaRPr>
          </a:p>
        </p:txBody>
      </p:sp>
      <p:sp>
        <p:nvSpPr>
          <p:cNvPr id="299" name="Google Shape;299;p34"/>
          <p:cNvSpPr/>
          <p:nvPr/>
        </p:nvSpPr>
        <p:spPr>
          <a:xfrm>
            <a:off x="4207274" y="603475"/>
            <a:ext cx="687464" cy="691590"/>
          </a:xfrm>
          <a:custGeom>
            <a:rect b="b" l="l" r="r" t="t"/>
            <a:pathLst>
              <a:path extrusionOk="0" h="15938" w="15842">
                <a:moveTo>
                  <a:pt x="4794" y="7470"/>
                </a:moveTo>
                <a:lnTo>
                  <a:pt x="4867" y="7495"/>
                </a:lnTo>
                <a:lnTo>
                  <a:pt x="4940" y="7543"/>
                </a:lnTo>
                <a:lnTo>
                  <a:pt x="4989" y="7616"/>
                </a:lnTo>
                <a:lnTo>
                  <a:pt x="5013" y="7714"/>
                </a:lnTo>
                <a:lnTo>
                  <a:pt x="5013" y="7787"/>
                </a:lnTo>
                <a:lnTo>
                  <a:pt x="4989" y="7908"/>
                </a:lnTo>
                <a:lnTo>
                  <a:pt x="4916" y="7981"/>
                </a:lnTo>
                <a:lnTo>
                  <a:pt x="4843" y="8054"/>
                </a:lnTo>
                <a:lnTo>
                  <a:pt x="4721" y="8079"/>
                </a:lnTo>
                <a:lnTo>
                  <a:pt x="4600" y="8054"/>
                </a:lnTo>
                <a:lnTo>
                  <a:pt x="4527" y="7981"/>
                </a:lnTo>
                <a:lnTo>
                  <a:pt x="4454" y="7908"/>
                </a:lnTo>
                <a:lnTo>
                  <a:pt x="4429" y="7787"/>
                </a:lnTo>
                <a:lnTo>
                  <a:pt x="4454" y="7665"/>
                </a:lnTo>
                <a:lnTo>
                  <a:pt x="4527" y="7543"/>
                </a:lnTo>
                <a:lnTo>
                  <a:pt x="4600" y="7495"/>
                </a:lnTo>
                <a:lnTo>
                  <a:pt x="4697" y="7470"/>
                </a:lnTo>
                <a:close/>
                <a:moveTo>
                  <a:pt x="11169" y="7470"/>
                </a:moveTo>
                <a:lnTo>
                  <a:pt x="11242" y="7495"/>
                </a:lnTo>
                <a:lnTo>
                  <a:pt x="11315" y="7543"/>
                </a:lnTo>
                <a:lnTo>
                  <a:pt x="11364" y="7616"/>
                </a:lnTo>
                <a:lnTo>
                  <a:pt x="11388" y="7714"/>
                </a:lnTo>
                <a:lnTo>
                  <a:pt x="11388" y="7787"/>
                </a:lnTo>
                <a:lnTo>
                  <a:pt x="11364" y="7908"/>
                </a:lnTo>
                <a:lnTo>
                  <a:pt x="11291" y="7981"/>
                </a:lnTo>
                <a:lnTo>
                  <a:pt x="11218" y="8054"/>
                </a:lnTo>
                <a:lnTo>
                  <a:pt x="11096" y="8079"/>
                </a:lnTo>
                <a:lnTo>
                  <a:pt x="10975" y="8054"/>
                </a:lnTo>
                <a:lnTo>
                  <a:pt x="10902" y="7981"/>
                </a:lnTo>
                <a:lnTo>
                  <a:pt x="10829" y="7908"/>
                </a:lnTo>
                <a:lnTo>
                  <a:pt x="10804" y="7787"/>
                </a:lnTo>
                <a:lnTo>
                  <a:pt x="10829" y="7665"/>
                </a:lnTo>
                <a:lnTo>
                  <a:pt x="10902" y="7543"/>
                </a:lnTo>
                <a:lnTo>
                  <a:pt x="10975" y="7495"/>
                </a:lnTo>
                <a:lnTo>
                  <a:pt x="11072" y="7470"/>
                </a:lnTo>
                <a:close/>
                <a:moveTo>
                  <a:pt x="4770" y="7081"/>
                </a:moveTo>
                <a:lnTo>
                  <a:pt x="4600" y="7105"/>
                </a:lnTo>
                <a:lnTo>
                  <a:pt x="4429" y="7178"/>
                </a:lnTo>
                <a:lnTo>
                  <a:pt x="4308" y="7300"/>
                </a:lnTo>
                <a:lnTo>
                  <a:pt x="4186" y="7446"/>
                </a:lnTo>
                <a:lnTo>
                  <a:pt x="4113" y="7568"/>
                </a:lnTo>
                <a:lnTo>
                  <a:pt x="4064" y="7714"/>
                </a:lnTo>
                <a:lnTo>
                  <a:pt x="4016" y="7835"/>
                </a:lnTo>
                <a:lnTo>
                  <a:pt x="4016" y="7981"/>
                </a:lnTo>
                <a:lnTo>
                  <a:pt x="3967" y="8225"/>
                </a:lnTo>
                <a:lnTo>
                  <a:pt x="3967" y="8395"/>
                </a:lnTo>
                <a:lnTo>
                  <a:pt x="4016" y="8565"/>
                </a:lnTo>
                <a:lnTo>
                  <a:pt x="4064" y="8711"/>
                </a:lnTo>
                <a:lnTo>
                  <a:pt x="4162" y="8833"/>
                </a:lnTo>
                <a:lnTo>
                  <a:pt x="4259" y="8955"/>
                </a:lnTo>
                <a:lnTo>
                  <a:pt x="4381" y="9028"/>
                </a:lnTo>
                <a:lnTo>
                  <a:pt x="4527" y="9101"/>
                </a:lnTo>
                <a:lnTo>
                  <a:pt x="4697" y="9149"/>
                </a:lnTo>
                <a:lnTo>
                  <a:pt x="4892" y="9174"/>
                </a:lnTo>
                <a:lnTo>
                  <a:pt x="5062" y="9149"/>
                </a:lnTo>
                <a:lnTo>
                  <a:pt x="5232" y="9101"/>
                </a:lnTo>
                <a:lnTo>
                  <a:pt x="5378" y="9028"/>
                </a:lnTo>
                <a:lnTo>
                  <a:pt x="5500" y="8930"/>
                </a:lnTo>
                <a:lnTo>
                  <a:pt x="5622" y="8809"/>
                </a:lnTo>
                <a:lnTo>
                  <a:pt x="5719" y="8663"/>
                </a:lnTo>
                <a:lnTo>
                  <a:pt x="5792" y="8517"/>
                </a:lnTo>
                <a:lnTo>
                  <a:pt x="5841" y="8346"/>
                </a:lnTo>
                <a:lnTo>
                  <a:pt x="5865" y="8176"/>
                </a:lnTo>
                <a:lnTo>
                  <a:pt x="5841" y="8006"/>
                </a:lnTo>
                <a:lnTo>
                  <a:pt x="5816" y="7835"/>
                </a:lnTo>
                <a:lnTo>
                  <a:pt x="5768" y="7689"/>
                </a:lnTo>
                <a:lnTo>
                  <a:pt x="5695" y="7519"/>
                </a:lnTo>
                <a:lnTo>
                  <a:pt x="5573" y="7397"/>
                </a:lnTo>
                <a:lnTo>
                  <a:pt x="5427" y="7251"/>
                </a:lnTo>
                <a:lnTo>
                  <a:pt x="5281" y="7154"/>
                </a:lnTo>
                <a:lnTo>
                  <a:pt x="5111" y="7105"/>
                </a:lnTo>
                <a:lnTo>
                  <a:pt x="4940" y="7081"/>
                </a:lnTo>
                <a:close/>
                <a:moveTo>
                  <a:pt x="11145" y="7081"/>
                </a:moveTo>
                <a:lnTo>
                  <a:pt x="10975" y="7105"/>
                </a:lnTo>
                <a:lnTo>
                  <a:pt x="10804" y="7178"/>
                </a:lnTo>
                <a:lnTo>
                  <a:pt x="10683" y="7300"/>
                </a:lnTo>
                <a:lnTo>
                  <a:pt x="10561" y="7446"/>
                </a:lnTo>
                <a:lnTo>
                  <a:pt x="10488" y="7568"/>
                </a:lnTo>
                <a:lnTo>
                  <a:pt x="10439" y="7714"/>
                </a:lnTo>
                <a:lnTo>
                  <a:pt x="10391" y="7835"/>
                </a:lnTo>
                <a:lnTo>
                  <a:pt x="10391" y="7981"/>
                </a:lnTo>
                <a:lnTo>
                  <a:pt x="10342" y="8225"/>
                </a:lnTo>
                <a:lnTo>
                  <a:pt x="10342" y="8395"/>
                </a:lnTo>
                <a:lnTo>
                  <a:pt x="10391" y="8565"/>
                </a:lnTo>
                <a:lnTo>
                  <a:pt x="10439" y="8711"/>
                </a:lnTo>
                <a:lnTo>
                  <a:pt x="10537" y="8833"/>
                </a:lnTo>
                <a:lnTo>
                  <a:pt x="10634" y="8955"/>
                </a:lnTo>
                <a:lnTo>
                  <a:pt x="10756" y="9028"/>
                </a:lnTo>
                <a:lnTo>
                  <a:pt x="10902" y="9101"/>
                </a:lnTo>
                <a:lnTo>
                  <a:pt x="11072" y="9149"/>
                </a:lnTo>
                <a:lnTo>
                  <a:pt x="11267" y="9174"/>
                </a:lnTo>
                <a:lnTo>
                  <a:pt x="11437" y="9149"/>
                </a:lnTo>
                <a:lnTo>
                  <a:pt x="11607" y="9101"/>
                </a:lnTo>
                <a:lnTo>
                  <a:pt x="11753" y="9028"/>
                </a:lnTo>
                <a:lnTo>
                  <a:pt x="11875" y="8930"/>
                </a:lnTo>
                <a:lnTo>
                  <a:pt x="11997" y="8809"/>
                </a:lnTo>
                <a:lnTo>
                  <a:pt x="12094" y="8663"/>
                </a:lnTo>
                <a:lnTo>
                  <a:pt x="12167" y="8517"/>
                </a:lnTo>
                <a:lnTo>
                  <a:pt x="12216" y="8346"/>
                </a:lnTo>
                <a:lnTo>
                  <a:pt x="12240" y="8176"/>
                </a:lnTo>
                <a:lnTo>
                  <a:pt x="12216" y="8006"/>
                </a:lnTo>
                <a:lnTo>
                  <a:pt x="12191" y="7835"/>
                </a:lnTo>
                <a:lnTo>
                  <a:pt x="12143" y="7689"/>
                </a:lnTo>
                <a:lnTo>
                  <a:pt x="12070" y="7519"/>
                </a:lnTo>
                <a:lnTo>
                  <a:pt x="11948" y="7397"/>
                </a:lnTo>
                <a:lnTo>
                  <a:pt x="11802" y="7251"/>
                </a:lnTo>
                <a:lnTo>
                  <a:pt x="11656" y="7154"/>
                </a:lnTo>
                <a:lnTo>
                  <a:pt x="11486" y="7105"/>
                </a:lnTo>
                <a:lnTo>
                  <a:pt x="11315" y="7081"/>
                </a:lnTo>
                <a:close/>
                <a:moveTo>
                  <a:pt x="11972" y="10925"/>
                </a:moveTo>
                <a:lnTo>
                  <a:pt x="11875" y="10974"/>
                </a:lnTo>
                <a:lnTo>
                  <a:pt x="11778" y="11047"/>
                </a:lnTo>
                <a:lnTo>
                  <a:pt x="11607" y="11290"/>
                </a:lnTo>
                <a:lnTo>
                  <a:pt x="11413" y="11485"/>
                </a:lnTo>
                <a:lnTo>
                  <a:pt x="11194" y="11680"/>
                </a:lnTo>
                <a:lnTo>
                  <a:pt x="10950" y="11850"/>
                </a:lnTo>
                <a:lnTo>
                  <a:pt x="10707" y="11996"/>
                </a:lnTo>
                <a:lnTo>
                  <a:pt x="10439" y="12118"/>
                </a:lnTo>
                <a:lnTo>
                  <a:pt x="10172" y="12215"/>
                </a:lnTo>
                <a:lnTo>
                  <a:pt x="9880" y="12312"/>
                </a:lnTo>
                <a:lnTo>
                  <a:pt x="9588" y="12385"/>
                </a:lnTo>
                <a:lnTo>
                  <a:pt x="9296" y="12434"/>
                </a:lnTo>
                <a:lnTo>
                  <a:pt x="8712" y="12507"/>
                </a:lnTo>
                <a:lnTo>
                  <a:pt x="8128" y="12531"/>
                </a:lnTo>
                <a:lnTo>
                  <a:pt x="7568" y="12507"/>
                </a:lnTo>
                <a:lnTo>
                  <a:pt x="7325" y="12483"/>
                </a:lnTo>
                <a:lnTo>
                  <a:pt x="7106" y="12434"/>
                </a:lnTo>
                <a:lnTo>
                  <a:pt x="6668" y="12312"/>
                </a:lnTo>
                <a:lnTo>
                  <a:pt x="6230" y="12166"/>
                </a:lnTo>
                <a:lnTo>
                  <a:pt x="5816" y="11996"/>
                </a:lnTo>
                <a:lnTo>
                  <a:pt x="5427" y="11826"/>
                </a:lnTo>
                <a:lnTo>
                  <a:pt x="5013" y="11631"/>
                </a:lnTo>
                <a:lnTo>
                  <a:pt x="4794" y="11509"/>
                </a:lnTo>
                <a:lnTo>
                  <a:pt x="4600" y="11388"/>
                </a:lnTo>
                <a:lnTo>
                  <a:pt x="4454" y="11242"/>
                </a:lnTo>
                <a:lnTo>
                  <a:pt x="4308" y="11096"/>
                </a:lnTo>
                <a:lnTo>
                  <a:pt x="4259" y="11047"/>
                </a:lnTo>
                <a:lnTo>
                  <a:pt x="4210" y="11023"/>
                </a:lnTo>
                <a:lnTo>
                  <a:pt x="4089" y="11023"/>
                </a:lnTo>
                <a:lnTo>
                  <a:pt x="4040" y="11071"/>
                </a:lnTo>
                <a:lnTo>
                  <a:pt x="3991" y="11096"/>
                </a:lnTo>
                <a:lnTo>
                  <a:pt x="3991" y="11169"/>
                </a:lnTo>
                <a:lnTo>
                  <a:pt x="3991" y="11242"/>
                </a:lnTo>
                <a:lnTo>
                  <a:pt x="4016" y="11339"/>
                </a:lnTo>
                <a:lnTo>
                  <a:pt x="4064" y="11436"/>
                </a:lnTo>
                <a:lnTo>
                  <a:pt x="4210" y="11631"/>
                </a:lnTo>
                <a:lnTo>
                  <a:pt x="4381" y="11801"/>
                </a:lnTo>
                <a:lnTo>
                  <a:pt x="4575" y="11947"/>
                </a:lnTo>
                <a:lnTo>
                  <a:pt x="4794" y="12069"/>
                </a:lnTo>
                <a:lnTo>
                  <a:pt x="5038" y="12191"/>
                </a:lnTo>
                <a:lnTo>
                  <a:pt x="5451" y="12385"/>
                </a:lnTo>
                <a:lnTo>
                  <a:pt x="5938" y="12604"/>
                </a:lnTo>
                <a:lnTo>
                  <a:pt x="6424" y="12799"/>
                </a:lnTo>
                <a:lnTo>
                  <a:pt x="6935" y="12945"/>
                </a:lnTo>
                <a:lnTo>
                  <a:pt x="7446" y="13042"/>
                </a:lnTo>
                <a:lnTo>
                  <a:pt x="7763" y="13067"/>
                </a:lnTo>
                <a:lnTo>
                  <a:pt x="8079" y="13091"/>
                </a:lnTo>
                <a:lnTo>
                  <a:pt x="8420" y="13091"/>
                </a:lnTo>
                <a:lnTo>
                  <a:pt x="8760" y="13067"/>
                </a:lnTo>
                <a:lnTo>
                  <a:pt x="9101" y="13042"/>
                </a:lnTo>
                <a:lnTo>
                  <a:pt x="9442" y="12969"/>
                </a:lnTo>
                <a:lnTo>
                  <a:pt x="9758" y="12896"/>
                </a:lnTo>
                <a:lnTo>
                  <a:pt x="10099" y="12799"/>
                </a:lnTo>
                <a:lnTo>
                  <a:pt x="10415" y="12702"/>
                </a:lnTo>
                <a:lnTo>
                  <a:pt x="10731" y="12556"/>
                </a:lnTo>
                <a:lnTo>
                  <a:pt x="11023" y="12410"/>
                </a:lnTo>
                <a:lnTo>
                  <a:pt x="11315" y="12239"/>
                </a:lnTo>
                <a:lnTo>
                  <a:pt x="11583" y="12045"/>
                </a:lnTo>
                <a:lnTo>
                  <a:pt x="11826" y="11826"/>
                </a:lnTo>
                <a:lnTo>
                  <a:pt x="12045" y="11582"/>
                </a:lnTo>
                <a:lnTo>
                  <a:pt x="12264" y="11339"/>
                </a:lnTo>
                <a:lnTo>
                  <a:pt x="12313" y="11217"/>
                </a:lnTo>
                <a:lnTo>
                  <a:pt x="12289" y="11120"/>
                </a:lnTo>
                <a:lnTo>
                  <a:pt x="12240" y="11047"/>
                </a:lnTo>
                <a:lnTo>
                  <a:pt x="12167" y="10974"/>
                </a:lnTo>
                <a:lnTo>
                  <a:pt x="12070" y="10950"/>
                </a:lnTo>
                <a:lnTo>
                  <a:pt x="11972" y="10925"/>
                </a:lnTo>
                <a:close/>
                <a:moveTo>
                  <a:pt x="8493" y="682"/>
                </a:moveTo>
                <a:lnTo>
                  <a:pt x="8663" y="706"/>
                </a:lnTo>
                <a:lnTo>
                  <a:pt x="9101" y="755"/>
                </a:lnTo>
                <a:lnTo>
                  <a:pt x="9539" y="803"/>
                </a:lnTo>
                <a:lnTo>
                  <a:pt x="10001" y="901"/>
                </a:lnTo>
                <a:lnTo>
                  <a:pt x="10439" y="1022"/>
                </a:lnTo>
                <a:lnTo>
                  <a:pt x="10780" y="1120"/>
                </a:lnTo>
                <a:lnTo>
                  <a:pt x="11121" y="1241"/>
                </a:lnTo>
                <a:lnTo>
                  <a:pt x="11437" y="1411"/>
                </a:lnTo>
                <a:lnTo>
                  <a:pt x="11753" y="1557"/>
                </a:lnTo>
                <a:lnTo>
                  <a:pt x="11753" y="1582"/>
                </a:lnTo>
                <a:lnTo>
                  <a:pt x="11729" y="1655"/>
                </a:lnTo>
                <a:lnTo>
                  <a:pt x="11729" y="1752"/>
                </a:lnTo>
                <a:lnTo>
                  <a:pt x="11753" y="1801"/>
                </a:lnTo>
                <a:lnTo>
                  <a:pt x="11826" y="1825"/>
                </a:lnTo>
                <a:lnTo>
                  <a:pt x="11899" y="1825"/>
                </a:lnTo>
                <a:lnTo>
                  <a:pt x="11948" y="1776"/>
                </a:lnTo>
                <a:lnTo>
                  <a:pt x="11972" y="1752"/>
                </a:lnTo>
                <a:lnTo>
                  <a:pt x="11997" y="1752"/>
                </a:lnTo>
                <a:lnTo>
                  <a:pt x="11997" y="1728"/>
                </a:lnTo>
                <a:lnTo>
                  <a:pt x="12021" y="1728"/>
                </a:lnTo>
                <a:lnTo>
                  <a:pt x="12143" y="1801"/>
                </a:lnTo>
                <a:lnTo>
                  <a:pt x="12094" y="1874"/>
                </a:lnTo>
                <a:lnTo>
                  <a:pt x="12094" y="1947"/>
                </a:lnTo>
                <a:lnTo>
                  <a:pt x="12094" y="1995"/>
                </a:lnTo>
                <a:lnTo>
                  <a:pt x="12143" y="2020"/>
                </a:lnTo>
                <a:lnTo>
                  <a:pt x="12167" y="2044"/>
                </a:lnTo>
                <a:lnTo>
                  <a:pt x="12216" y="2020"/>
                </a:lnTo>
                <a:lnTo>
                  <a:pt x="12240" y="1995"/>
                </a:lnTo>
                <a:lnTo>
                  <a:pt x="12313" y="1922"/>
                </a:lnTo>
                <a:lnTo>
                  <a:pt x="12337" y="1922"/>
                </a:lnTo>
                <a:lnTo>
                  <a:pt x="12532" y="2068"/>
                </a:lnTo>
                <a:lnTo>
                  <a:pt x="12483" y="2190"/>
                </a:lnTo>
                <a:lnTo>
                  <a:pt x="12483" y="2239"/>
                </a:lnTo>
                <a:lnTo>
                  <a:pt x="12508" y="2336"/>
                </a:lnTo>
                <a:lnTo>
                  <a:pt x="12532" y="2385"/>
                </a:lnTo>
                <a:lnTo>
                  <a:pt x="12556" y="2409"/>
                </a:lnTo>
                <a:lnTo>
                  <a:pt x="12581" y="2409"/>
                </a:lnTo>
                <a:lnTo>
                  <a:pt x="12629" y="2385"/>
                </a:lnTo>
                <a:lnTo>
                  <a:pt x="12678" y="2360"/>
                </a:lnTo>
                <a:lnTo>
                  <a:pt x="12751" y="2287"/>
                </a:lnTo>
                <a:lnTo>
                  <a:pt x="12775" y="2239"/>
                </a:lnTo>
                <a:lnTo>
                  <a:pt x="12970" y="2409"/>
                </a:lnTo>
                <a:lnTo>
                  <a:pt x="12873" y="2531"/>
                </a:lnTo>
                <a:lnTo>
                  <a:pt x="12848" y="2604"/>
                </a:lnTo>
                <a:lnTo>
                  <a:pt x="12824" y="2677"/>
                </a:lnTo>
                <a:lnTo>
                  <a:pt x="12824" y="2725"/>
                </a:lnTo>
                <a:lnTo>
                  <a:pt x="12873" y="2750"/>
                </a:lnTo>
                <a:lnTo>
                  <a:pt x="12921" y="2774"/>
                </a:lnTo>
                <a:lnTo>
                  <a:pt x="12946" y="2774"/>
                </a:lnTo>
                <a:lnTo>
                  <a:pt x="13067" y="2701"/>
                </a:lnTo>
                <a:lnTo>
                  <a:pt x="13189" y="2604"/>
                </a:lnTo>
                <a:lnTo>
                  <a:pt x="13311" y="2725"/>
                </a:lnTo>
                <a:lnTo>
                  <a:pt x="13384" y="2823"/>
                </a:lnTo>
                <a:lnTo>
                  <a:pt x="13262" y="3017"/>
                </a:lnTo>
                <a:lnTo>
                  <a:pt x="13213" y="3066"/>
                </a:lnTo>
                <a:lnTo>
                  <a:pt x="13189" y="3163"/>
                </a:lnTo>
                <a:lnTo>
                  <a:pt x="13165" y="3236"/>
                </a:lnTo>
                <a:lnTo>
                  <a:pt x="13189" y="3285"/>
                </a:lnTo>
                <a:lnTo>
                  <a:pt x="13238" y="3309"/>
                </a:lnTo>
                <a:lnTo>
                  <a:pt x="13335" y="3285"/>
                </a:lnTo>
                <a:lnTo>
                  <a:pt x="13408" y="3236"/>
                </a:lnTo>
                <a:lnTo>
                  <a:pt x="13554" y="3115"/>
                </a:lnTo>
                <a:lnTo>
                  <a:pt x="13578" y="3042"/>
                </a:lnTo>
                <a:lnTo>
                  <a:pt x="13773" y="3309"/>
                </a:lnTo>
                <a:lnTo>
                  <a:pt x="13676" y="3407"/>
                </a:lnTo>
                <a:lnTo>
                  <a:pt x="13554" y="3504"/>
                </a:lnTo>
                <a:lnTo>
                  <a:pt x="13505" y="3577"/>
                </a:lnTo>
                <a:lnTo>
                  <a:pt x="13481" y="3650"/>
                </a:lnTo>
                <a:lnTo>
                  <a:pt x="13481" y="3699"/>
                </a:lnTo>
                <a:lnTo>
                  <a:pt x="13505" y="3723"/>
                </a:lnTo>
                <a:lnTo>
                  <a:pt x="13603" y="3747"/>
                </a:lnTo>
                <a:lnTo>
                  <a:pt x="13700" y="3723"/>
                </a:lnTo>
                <a:lnTo>
                  <a:pt x="13773" y="3674"/>
                </a:lnTo>
                <a:lnTo>
                  <a:pt x="13870" y="3626"/>
                </a:lnTo>
                <a:lnTo>
                  <a:pt x="13968" y="3577"/>
                </a:lnTo>
                <a:lnTo>
                  <a:pt x="14162" y="3918"/>
                </a:lnTo>
                <a:lnTo>
                  <a:pt x="14065" y="3991"/>
                </a:lnTo>
                <a:lnTo>
                  <a:pt x="13870" y="4161"/>
                </a:lnTo>
                <a:lnTo>
                  <a:pt x="13773" y="4234"/>
                </a:lnTo>
                <a:lnTo>
                  <a:pt x="13700" y="4331"/>
                </a:lnTo>
                <a:lnTo>
                  <a:pt x="13700" y="4356"/>
                </a:lnTo>
                <a:lnTo>
                  <a:pt x="13724" y="4380"/>
                </a:lnTo>
                <a:lnTo>
                  <a:pt x="13846" y="4380"/>
                </a:lnTo>
                <a:lnTo>
                  <a:pt x="13943" y="4356"/>
                </a:lnTo>
                <a:lnTo>
                  <a:pt x="14065" y="4307"/>
                </a:lnTo>
                <a:lnTo>
                  <a:pt x="14162" y="4234"/>
                </a:lnTo>
                <a:lnTo>
                  <a:pt x="14284" y="4161"/>
                </a:lnTo>
                <a:lnTo>
                  <a:pt x="14503" y="4696"/>
                </a:lnTo>
                <a:lnTo>
                  <a:pt x="14332" y="4769"/>
                </a:lnTo>
                <a:lnTo>
                  <a:pt x="14211" y="4842"/>
                </a:lnTo>
                <a:lnTo>
                  <a:pt x="14065" y="4940"/>
                </a:lnTo>
                <a:lnTo>
                  <a:pt x="13968" y="5061"/>
                </a:lnTo>
                <a:lnTo>
                  <a:pt x="13919" y="5134"/>
                </a:lnTo>
                <a:lnTo>
                  <a:pt x="13895" y="5207"/>
                </a:lnTo>
                <a:lnTo>
                  <a:pt x="13895" y="5256"/>
                </a:lnTo>
                <a:lnTo>
                  <a:pt x="13919" y="5280"/>
                </a:lnTo>
                <a:lnTo>
                  <a:pt x="13968" y="5305"/>
                </a:lnTo>
                <a:lnTo>
                  <a:pt x="14016" y="5305"/>
                </a:lnTo>
                <a:lnTo>
                  <a:pt x="14114" y="5256"/>
                </a:lnTo>
                <a:lnTo>
                  <a:pt x="14235" y="5183"/>
                </a:lnTo>
                <a:lnTo>
                  <a:pt x="14551" y="5037"/>
                </a:lnTo>
                <a:lnTo>
                  <a:pt x="14600" y="5013"/>
                </a:lnTo>
                <a:lnTo>
                  <a:pt x="14770" y="5524"/>
                </a:lnTo>
                <a:lnTo>
                  <a:pt x="14430" y="5670"/>
                </a:lnTo>
                <a:lnTo>
                  <a:pt x="14162" y="5791"/>
                </a:lnTo>
                <a:lnTo>
                  <a:pt x="13919" y="5937"/>
                </a:lnTo>
                <a:lnTo>
                  <a:pt x="13919" y="5986"/>
                </a:lnTo>
                <a:lnTo>
                  <a:pt x="13943" y="6010"/>
                </a:lnTo>
                <a:lnTo>
                  <a:pt x="14089" y="6035"/>
                </a:lnTo>
                <a:lnTo>
                  <a:pt x="14235" y="6059"/>
                </a:lnTo>
                <a:lnTo>
                  <a:pt x="14381" y="6035"/>
                </a:lnTo>
                <a:lnTo>
                  <a:pt x="14527" y="6010"/>
                </a:lnTo>
                <a:lnTo>
                  <a:pt x="14843" y="5889"/>
                </a:lnTo>
                <a:lnTo>
                  <a:pt x="14965" y="6424"/>
                </a:lnTo>
                <a:lnTo>
                  <a:pt x="14795" y="6497"/>
                </a:lnTo>
                <a:lnTo>
                  <a:pt x="14405" y="6619"/>
                </a:lnTo>
                <a:lnTo>
                  <a:pt x="14041" y="6740"/>
                </a:lnTo>
                <a:lnTo>
                  <a:pt x="13992" y="6789"/>
                </a:lnTo>
                <a:lnTo>
                  <a:pt x="13992" y="6813"/>
                </a:lnTo>
                <a:lnTo>
                  <a:pt x="13992" y="6862"/>
                </a:lnTo>
                <a:lnTo>
                  <a:pt x="14041" y="6886"/>
                </a:lnTo>
                <a:lnTo>
                  <a:pt x="14235" y="6886"/>
                </a:lnTo>
                <a:lnTo>
                  <a:pt x="14430" y="6862"/>
                </a:lnTo>
                <a:lnTo>
                  <a:pt x="14795" y="6813"/>
                </a:lnTo>
                <a:lnTo>
                  <a:pt x="15038" y="6740"/>
                </a:lnTo>
                <a:lnTo>
                  <a:pt x="15111" y="7178"/>
                </a:lnTo>
                <a:lnTo>
                  <a:pt x="14843" y="7227"/>
                </a:lnTo>
                <a:lnTo>
                  <a:pt x="14430" y="7349"/>
                </a:lnTo>
                <a:lnTo>
                  <a:pt x="14235" y="7422"/>
                </a:lnTo>
                <a:lnTo>
                  <a:pt x="14065" y="7543"/>
                </a:lnTo>
                <a:lnTo>
                  <a:pt x="14041" y="7592"/>
                </a:lnTo>
                <a:lnTo>
                  <a:pt x="14041" y="7665"/>
                </a:lnTo>
                <a:lnTo>
                  <a:pt x="14089" y="7714"/>
                </a:lnTo>
                <a:lnTo>
                  <a:pt x="14138" y="7738"/>
                </a:lnTo>
                <a:lnTo>
                  <a:pt x="14357" y="7714"/>
                </a:lnTo>
                <a:lnTo>
                  <a:pt x="14551" y="7665"/>
                </a:lnTo>
                <a:lnTo>
                  <a:pt x="14941" y="7568"/>
                </a:lnTo>
                <a:lnTo>
                  <a:pt x="15135" y="7519"/>
                </a:lnTo>
                <a:lnTo>
                  <a:pt x="15184" y="7981"/>
                </a:lnTo>
                <a:lnTo>
                  <a:pt x="14868" y="8030"/>
                </a:lnTo>
                <a:lnTo>
                  <a:pt x="14624" y="8054"/>
                </a:lnTo>
                <a:lnTo>
                  <a:pt x="14381" y="8079"/>
                </a:lnTo>
                <a:lnTo>
                  <a:pt x="14235" y="8103"/>
                </a:lnTo>
                <a:lnTo>
                  <a:pt x="14138" y="8152"/>
                </a:lnTo>
                <a:lnTo>
                  <a:pt x="14016" y="8200"/>
                </a:lnTo>
                <a:lnTo>
                  <a:pt x="13943" y="8298"/>
                </a:lnTo>
                <a:lnTo>
                  <a:pt x="13919" y="8322"/>
                </a:lnTo>
                <a:lnTo>
                  <a:pt x="13919" y="8346"/>
                </a:lnTo>
                <a:lnTo>
                  <a:pt x="13943" y="8395"/>
                </a:lnTo>
                <a:lnTo>
                  <a:pt x="13968" y="8395"/>
                </a:lnTo>
                <a:lnTo>
                  <a:pt x="14089" y="8419"/>
                </a:lnTo>
                <a:lnTo>
                  <a:pt x="14211" y="8444"/>
                </a:lnTo>
                <a:lnTo>
                  <a:pt x="14478" y="8444"/>
                </a:lnTo>
                <a:lnTo>
                  <a:pt x="14989" y="8395"/>
                </a:lnTo>
                <a:lnTo>
                  <a:pt x="15208" y="8395"/>
                </a:lnTo>
                <a:lnTo>
                  <a:pt x="15208" y="8857"/>
                </a:lnTo>
                <a:lnTo>
                  <a:pt x="14722" y="8882"/>
                </a:lnTo>
                <a:lnTo>
                  <a:pt x="14503" y="8882"/>
                </a:lnTo>
                <a:lnTo>
                  <a:pt x="14284" y="8906"/>
                </a:lnTo>
                <a:lnTo>
                  <a:pt x="14065" y="8955"/>
                </a:lnTo>
                <a:lnTo>
                  <a:pt x="13968" y="8979"/>
                </a:lnTo>
                <a:lnTo>
                  <a:pt x="13870" y="9028"/>
                </a:lnTo>
                <a:lnTo>
                  <a:pt x="13870" y="9052"/>
                </a:lnTo>
                <a:lnTo>
                  <a:pt x="13870" y="9076"/>
                </a:lnTo>
                <a:lnTo>
                  <a:pt x="13968" y="9125"/>
                </a:lnTo>
                <a:lnTo>
                  <a:pt x="14065" y="9174"/>
                </a:lnTo>
                <a:lnTo>
                  <a:pt x="14284" y="9222"/>
                </a:lnTo>
                <a:lnTo>
                  <a:pt x="14722" y="9222"/>
                </a:lnTo>
                <a:lnTo>
                  <a:pt x="14941" y="9247"/>
                </a:lnTo>
                <a:lnTo>
                  <a:pt x="15184" y="9247"/>
                </a:lnTo>
                <a:lnTo>
                  <a:pt x="15160" y="9465"/>
                </a:lnTo>
                <a:lnTo>
                  <a:pt x="14965" y="9514"/>
                </a:lnTo>
                <a:lnTo>
                  <a:pt x="14722" y="9563"/>
                </a:lnTo>
                <a:lnTo>
                  <a:pt x="14503" y="9660"/>
                </a:lnTo>
                <a:lnTo>
                  <a:pt x="14260" y="9757"/>
                </a:lnTo>
                <a:lnTo>
                  <a:pt x="14041" y="9879"/>
                </a:lnTo>
                <a:lnTo>
                  <a:pt x="14016" y="9903"/>
                </a:lnTo>
                <a:lnTo>
                  <a:pt x="14016" y="9952"/>
                </a:lnTo>
                <a:lnTo>
                  <a:pt x="14041" y="9976"/>
                </a:lnTo>
                <a:lnTo>
                  <a:pt x="14089" y="9976"/>
                </a:lnTo>
                <a:lnTo>
                  <a:pt x="14308" y="10001"/>
                </a:lnTo>
                <a:lnTo>
                  <a:pt x="14527" y="9976"/>
                </a:lnTo>
                <a:lnTo>
                  <a:pt x="14965" y="9903"/>
                </a:lnTo>
                <a:lnTo>
                  <a:pt x="15087" y="9879"/>
                </a:lnTo>
                <a:lnTo>
                  <a:pt x="14989" y="10390"/>
                </a:lnTo>
                <a:lnTo>
                  <a:pt x="14527" y="10463"/>
                </a:lnTo>
                <a:lnTo>
                  <a:pt x="14357" y="10487"/>
                </a:lnTo>
                <a:lnTo>
                  <a:pt x="14162" y="10512"/>
                </a:lnTo>
                <a:lnTo>
                  <a:pt x="13992" y="10560"/>
                </a:lnTo>
                <a:lnTo>
                  <a:pt x="13919" y="10609"/>
                </a:lnTo>
                <a:lnTo>
                  <a:pt x="13870" y="10682"/>
                </a:lnTo>
                <a:lnTo>
                  <a:pt x="13846" y="10731"/>
                </a:lnTo>
                <a:lnTo>
                  <a:pt x="13846" y="10804"/>
                </a:lnTo>
                <a:lnTo>
                  <a:pt x="13870" y="10852"/>
                </a:lnTo>
                <a:lnTo>
                  <a:pt x="13919" y="10901"/>
                </a:lnTo>
                <a:lnTo>
                  <a:pt x="13992" y="10925"/>
                </a:lnTo>
                <a:lnTo>
                  <a:pt x="14065" y="10950"/>
                </a:lnTo>
                <a:lnTo>
                  <a:pt x="14235" y="10950"/>
                </a:lnTo>
                <a:lnTo>
                  <a:pt x="14600" y="10901"/>
                </a:lnTo>
                <a:lnTo>
                  <a:pt x="14819" y="10877"/>
                </a:lnTo>
                <a:lnTo>
                  <a:pt x="14819" y="10877"/>
                </a:lnTo>
                <a:lnTo>
                  <a:pt x="14624" y="11339"/>
                </a:lnTo>
                <a:lnTo>
                  <a:pt x="14478" y="11339"/>
                </a:lnTo>
                <a:lnTo>
                  <a:pt x="14308" y="11315"/>
                </a:lnTo>
                <a:lnTo>
                  <a:pt x="14114" y="11339"/>
                </a:lnTo>
                <a:lnTo>
                  <a:pt x="13919" y="11363"/>
                </a:lnTo>
                <a:lnTo>
                  <a:pt x="13749" y="11436"/>
                </a:lnTo>
                <a:lnTo>
                  <a:pt x="13724" y="11461"/>
                </a:lnTo>
                <a:lnTo>
                  <a:pt x="13749" y="11485"/>
                </a:lnTo>
                <a:lnTo>
                  <a:pt x="13919" y="11558"/>
                </a:lnTo>
                <a:lnTo>
                  <a:pt x="14089" y="11607"/>
                </a:lnTo>
                <a:lnTo>
                  <a:pt x="14430" y="11655"/>
                </a:lnTo>
                <a:lnTo>
                  <a:pt x="14454" y="11655"/>
                </a:lnTo>
                <a:lnTo>
                  <a:pt x="14211" y="12069"/>
                </a:lnTo>
                <a:lnTo>
                  <a:pt x="13968" y="12069"/>
                </a:lnTo>
                <a:lnTo>
                  <a:pt x="13724" y="12093"/>
                </a:lnTo>
                <a:lnTo>
                  <a:pt x="13603" y="12069"/>
                </a:lnTo>
                <a:lnTo>
                  <a:pt x="13481" y="12045"/>
                </a:lnTo>
                <a:lnTo>
                  <a:pt x="13335" y="12020"/>
                </a:lnTo>
                <a:lnTo>
                  <a:pt x="13213" y="12020"/>
                </a:lnTo>
                <a:lnTo>
                  <a:pt x="13189" y="12045"/>
                </a:lnTo>
                <a:lnTo>
                  <a:pt x="13189" y="12069"/>
                </a:lnTo>
                <a:lnTo>
                  <a:pt x="13189" y="12166"/>
                </a:lnTo>
                <a:lnTo>
                  <a:pt x="13238" y="12239"/>
                </a:lnTo>
                <a:lnTo>
                  <a:pt x="13311" y="12312"/>
                </a:lnTo>
                <a:lnTo>
                  <a:pt x="13408" y="12361"/>
                </a:lnTo>
                <a:lnTo>
                  <a:pt x="13530" y="12385"/>
                </a:lnTo>
                <a:lnTo>
                  <a:pt x="13651" y="12410"/>
                </a:lnTo>
                <a:lnTo>
                  <a:pt x="13943" y="12434"/>
                </a:lnTo>
                <a:lnTo>
                  <a:pt x="13603" y="12823"/>
                </a:lnTo>
                <a:lnTo>
                  <a:pt x="13067" y="12726"/>
                </a:lnTo>
                <a:lnTo>
                  <a:pt x="12848" y="12677"/>
                </a:lnTo>
                <a:lnTo>
                  <a:pt x="12727" y="12677"/>
                </a:lnTo>
                <a:lnTo>
                  <a:pt x="12629" y="12702"/>
                </a:lnTo>
                <a:lnTo>
                  <a:pt x="12605" y="12726"/>
                </a:lnTo>
                <a:lnTo>
                  <a:pt x="12605" y="12775"/>
                </a:lnTo>
                <a:lnTo>
                  <a:pt x="12629" y="12848"/>
                </a:lnTo>
                <a:lnTo>
                  <a:pt x="12678" y="12921"/>
                </a:lnTo>
                <a:lnTo>
                  <a:pt x="12751" y="12969"/>
                </a:lnTo>
                <a:lnTo>
                  <a:pt x="12824" y="13018"/>
                </a:lnTo>
                <a:lnTo>
                  <a:pt x="13043" y="13115"/>
                </a:lnTo>
                <a:lnTo>
                  <a:pt x="13262" y="13164"/>
                </a:lnTo>
                <a:lnTo>
                  <a:pt x="13116" y="13286"/>
                </a:lnTo>
                <a:lnTo>
                  <a:pt x="13067" y="13286"/>
                </a:lnTo>
                <a:lnTo>
                  <a:pt x="12605" y="13261"/>
                </a:lnTo>
                <a:lnTo>
                  <a:pt x="12362" y="13213"/>
                </a:lnTo>
                <a:lnTo>
                  <a:pt x="12240" y="13188"/>
                </a:lnTo>
                <a:lnTo>
                  <a:pt x="12094" y="13188"/>
                </a:lnTo>
                <a:lnTo>
                  <a:pt x="12021" y="13213"/>
                </a:lnTo>
                <a:lnTo>
                  <a:pt x="11997" y="13261"/>
                </a:lnTo>
                <a:lnTo>
                  <a:pt x="11972" y="13334"/>
                </a:lnTo>
                <a:lnTo>
                  <a:pt x="12021" y="13383"/>
                </a:lnTo>
                <a:lnTo>
                  <a:pt x="12143" y="13505"/>
                </a:lnTo>
                <a:lnTo>
                  <a:pt x="12289" y="13578"/>
                </a:lnTo>
                <a:lnTo>
                  <a:pt x="12483" y="13626"/>
                </a:lnTo>
                <a:lnTo>
                  <a:pt x="12654" y="13651"/>
                </a:lnTo>
                <a:lnTo>
                  <a:pt x="12240" y="13943"/>
                </a:lnTo>
                <a:lnTo>
                  <a:pt x="12143" y="13918"/>
                </a:lnTo>
                <a:lnTo>
                  <a:pt x="11680" y="13821"/>
                </a:lnTo>
                <a:lnTo>
                  <a:pt x="11461" y="13772"/>
                </a:lnTo>
                <a:lnTo>
                  <a:pt x="11267" y="13724"/>
                </a:lnTo>
                <a:lnTo>
                  <a:pt x="11218" y="13748"/>
                </a:lnTo>
                <a:lnTo>
                  <a:pt x="11218" y="13821"/>
                </a:lnTo>
                <a:lnTo>
                  <a:pt x="11242" y="13894"/>
                </a:lnTo>
                <a:lnTo>
                  <a:pt x="11315" y="13967"/>
                </a:lnTo>
                <a:lnTo>
                  <a:pt x="11437" y="14064"/>
                </a:lnTo>
                <a:lnTo>
                  <a:pt x="11607" y="14137"/>
                </a:lnTo>
                <a:lnTo>
                  <a:pt x="11802" y="14210"/>
                </a:lnTo>
                <a:lnTo>
                  <a:pt x="11437" y="14381"/>
                </a:lnTo>
                <a:lnTo>
                  <a:pt x="11388" y="14332"/>
                </a:lnTo>
                <a:lnTo>
                  <a:pt x="11315" y="14308"/>
                </a:lnTo>
                <a:lnTo>
                  <a:pt x="11194" y="14259"/>
                </a:lnTo>
                <a:lnTo>
                  <a:pt x="10902" y="14235"/>
                </a:lnTo>
                <a:lnTo>
                  <a:pt x="10634" y="14210"/>
                </a:lnTo>
                <a:lnTo>
                  <a:pt x="10512" y="14210"/>
                </a:lnTo>
                <a:lnTo>
                  <a:pt x="10391" y="14235"/>
                </a:lnTo>
                <a:lnTo>
                  <a:pt x="10366" y="14235"/>
                </a:lnTo>
                <a:lnTo>
                  <a:pt x="10366" y="14283"/>
                </a:lnTo>
                <a:lnTo>
                  <a:pt x="10366" y="14332"/>
                </a:lnTo>
                <a:lnTo>
                  <a:pt x="10391" y="14381"/>
                </a:lnTo>
                <a:lnTo>
                  <a:pt x="10488" y="14478"/>
                </a:lnTo>
                <a:lnTo>
                  <a:pt x="10610" y="14551"/>
                </a:lnTo>
                <a:lnTo>
                  <a:pt x="10731" y="14575"/>
                </a:lnTo>
                <a:lnTo>
                  <a:pt x="10877" y="14624"/>
                </a:lnTo>
                <a:lnTo>
                  <a:pt x="10512" y="14746"/>
                </a:lnTo>
                <a:lnTo>
                  <a:pt x="10318" y="14673"/>
                </a:lnTo>
                <a:lnTo>
                  <a:pt x="10123" y="14624"/>
                </a:lnTo>
                <a:lnTo>
                  <a:pt x="9904" y="14600"/>
                </a:lnTo>
                <a:lnTo>
                  <a:pt x="9807" y="14600"/>
                </a:lnTo>
                <a:lnTo>
                  <a:pt x="9709" y="14648"/>
                </a:lnTo>
                <a:lnTo>
                  <a:pt x="9661" y="14673"/>
                </a:lnTo>
                <a:lnTo>
                  <a:pt x="9685" y="14721"/>
                </a:lnTo>
                <a:lnTo>
                  <a:pt x="9734" y="14794"/>
                </a:lnTo>
                <a:lnTo>
                  <a:pt x="9807" y="14843"/>
                </a:lnTo>
                <a:lnTo>
                  <a:pt x="9928" y="14916"/>
                </a:lnTo>
                <a:lnTo>
                  <a:pt x="9612" y="14989"/>
                </a:lnTo>
                <a:lnTo>
                  <a:pt x="9588" y="14940"/>
                </a:lnTo>
                <a:lnTo>
                  <a:pt x="9539" y="14916"/>
                </a:lnTo>
                <a:lnTo>
                  <a:pt x="9417" y="14867"/>
                </a:lnTo>
                <a:lnTo>
                  <a:pt x="9223" y="14843"/>
                </a:lnTo>
                <a:lnTo>
                  <a:pt x="9150" y="14843"/>
                </a:lnTo>
                <a:lnTo>
                  <a:pt x="9052" y="14867"/>
                </a:lnTo>
                <a:lnTo>
                  <a:pt x="9004" y="14916"/>
                </a:lnTo>
                <a:lnTo>
                  <a:pt x="8979" y="14965"/>
                </a:lnTo>
                <a:lnTo>
                  <a:pt x="8979" y="15013"/>
                </a:lnTo>
                <a:lnTo>
                  <a:pt x="9004" y="15062"/>
                </a:lnTo>
                <a:lnTo>
                  <a:pt x="9004" y="15086"/>
                </a:lnTo>
                <a:lnTo>
                  <a:pt x="8663" y="15135"/>
                </a:lnTo>
                <a:lnTo>
                  <a:pt x="8298" y="15159"/>
                </a:lnTo>
                <a:lnTo>
                  <a:pt x="7227" y="15159"/>
                </a:lnTo>
                <a:lnTo>
                  <a:pt x="6862" y="15111"/>
                </a:lnTo>
                <a:lnTo>
                  <a:pt x="6497" y="15062"/>
                </a:lnTo>
                <a:lnTo>
                  <a:pt x="6157" y="14989"/>
                </a:lnTo>
                <a:lnTo>
                  <a:pt x="5816" y="14916"/>
                </a:lnTo>
                <a:lnTo>
                  <a:pt x="5451" y="14819"/>
                </a:lnTo>
                <a:lnTo>
                  <a:pt x="5135" y="14697"/>
                </a:lnTo>
                <a:lnTo>
                  <a:pt x="4794" y="14575"/>
                </a:lnTo>
                <a:lnTo>
                  <a:pt x="4478" y="14405"/>
                </a:lnTo>
                <a:lnTo>
                  <a:pt x="4162" y="14259"/>
                </a:lnTo>
                <a:lnTo>
                  <a:pt x="3845" y="14064"/>
                </a:lnTo>
                <a:lnTo>
                  <a:pt x="3553" y="13870"/>
                </a:lnTo>
                <a:lnTo>
                  <a:pt x="3286" y="13675"/>
                </a:lnTo>
                <a:lnTo>
                  <a:pt x="3018" y="13456"/>
                </a:lnTo>
                <a:lnTo>
                  <a:pt x="2775" y="13237"/>
                </a:lnTo>
                <a:lnTo>
                  <a:pt x="2531" y="12994"/>
                </a:lnTo>
                <a:lnTo>
                  <a:pt x="2312" y="12775"/>
                </a:lnTo>
                <a:lnTo>
                  <a:pt x="2118" y="12507"/>
                </a:lnTo>
                <a:lnTo>
                  <a:pt x="1899" y="12239"/>
                </a:lnTo>
                <a:lnTo>
                  <a:pt x="1728" y="11972"/>
                </a:lnTo>
                <a:lnTo>
                  <a:pt x="1558" y="11704"/>
                </a:lnTo>
                <a:lnTo>
                  <a:pt x="1412" y="11412"/>
                </a:lnTo>
                <a:lnTo>
                  <a:pt x="1266" y="11120"/>
                </a:lnTo>
                <a:lnTo>
                  <a:pt x="1144" y="10828"/>
                </a:lnTo>
                <a:lnTo>
                  <a:pt x="1047" y="10512"/>
                </a:lnTo>
                <a:lnTo>
                  <a:pt x="950" y="10195"/>
                </a:lnTo>
                <a:lnTo>
                  <a:pt x="877" y="9879"/>
                </a:lnTo>
                <a:lnTo>
                  <a:pt x="828" y="9538"/>
                </a:lnTo>
                <a:lnTo>
                  <a:pt x="779" y="9003"/>
                </a:lnTo>
                <a:lnTo>
                  <a:pt x="755" y="8468"/>
                </a:lnTo>
                <a:lnTo>
                  <a:pt x="755" y="7933"/>
                </a:lnTo>
                <a:lnTo>
                  <a:pt x="779" y="7397"/>
                </a:lnTo>
                <a:lnTo>
                  <a:pt x="852" y="6862"/>
                </a:lnTo>
                <a:lnTo>
                  <a:pt x="950" y="6351"/>
                </a:lnTo>
                <a:lnTo>
                  <a:pt x="1096" y="5840"/>
                </a:lnTo>
                <a:lnTo>
                  <a:pt x="1266" y="5353"/>
                </a:lnTo>
                <a:lnTo>
                  <a:pt x="1388" y="5061"/>
                </a:lnTo>
                <a:lnTo>
                  <a:pt x="1558" y="4745"/>
                </a:lnTo>
                <a:lnTo>
                  <a:pt x="1753" y="4404"/>
                </a:lnTo>
                <a:lnTo>
                  <a:pt x="1996" y="4064"/>
                </a:lnTo>
                <a:lnTo>
                  <a:pt x="2264" y="3699"/>
                </a:lnTo>
                <a:lnTo>
                  <a:pt x="2556" y="3334"/>
                </a:lnTo>
                <a:lnTo>
                  <a:pt x="2896" y="2944"/>
                </a:lnTo>
                <a:lnTo>
                  <a:pt x="3261" y="2604"/>
                </a:lnTo>
                <a:lnTo>
                  <a:pt x="3651" y="2263"/>
                </a:lnTo>
                <a:lnTo>
                  <a:pt x="4089" y="1922"/>
                </a:lnTo>
                <a:lnTo>
                  <a:pt x="4527" y="1630"/>
                </a:lnTo>
                <a:lnTo>
                  <a:pt x="5013" y="1363"/>
                </a:lnTo>
                <a:lnTo>
                  <a:pt x="5524" y="1144"/>
                </a:lnTo>
                <a:lnTo>
                  <a:pt x="6035" y="974"/>
                </a:lnTo>
                <a:lnTo>
                  <a:pt x="6327" y="925"/>
                </a:lnTo>
                <a:lnTo>
                  <a:pt x="6595" y="876"/>
                </a:lnTo>
                <a:lnTo>
                  <a:pt x="6887" y="828"/>
                </a:lnTo>
                <a:lnTo>
                  <a:pt x="7179" y="803"/>
                </a:lnTo>
                <a:lnTo>
                  <a:pt x="7544" y="779"/>
                </a:lnTo>
                <a:lnTo>
                  <a:pt x="7933" y="730"/>
                </a:lnTo>
                <a:lnTo>
                  <a:pt x="8322" y="682"/>
                </a:lnTo>
                <a:close/>
                <a:moveTo>
                  <a:pt x="8152" y="0"/>
                </a:moveTo>
                <a:lnTo>
                  <a:pt x="7763" y="25"/>
                </a:lnTo>
                <a:lnTo>
                  <a:pt x="7373" y="73"/>
                </a:lnTo>
                <a:lnTo>
                  <a:pt x="7081" y="49"/>
                </a:lnTo>
                <a:lnTo>
                  <a:pt x="6789" y="49"/>
                </a:lnTo>
                <a:lnTo>
                  <a:pt x="6473" y="73"/>
                </a:lnTo>
                <a:lnTo>
                  <a:pt x="6157" y="146"/>
                </a:lnTo>
                <a:lnTo>
                  <a:pt x="5841" y="219"/>
                </a:lnTo>
                <a:lnTo>
                  <a:pt x="5549" y="317"/>
                </a:lnTo>
                <a:lnTo>
                  <a:pt x="5232" y="438"/>
                </a:lnTo>
                <a:lnTo>
                  <a:pt x="4916" y="560"/>
                </a:lnTo>
                <a:lnTo>
                  <a:pt x="4332" y="876"/>
                </a:lnTo>
                <a:lnTo>
                  <a:pt x="3748" y="1217"/>
                </a:lnTo>
                <a:lnTo>
                  <a:pt x="3237" y="1606"/>
                </a:lnTo>
                <a:lnTo>
                  <a:pt x="2775" y="1995"/>
                </a:lnTo>
                <a:lnTo>
                  <a:pt x="2507" y="2239"/>
                </a:lnTo>
                <a:lnTo>
                  <a:pt x="2264" y="2482"/>
                </a:lnTo>
                <a:lnTo>
                  <a:pt x="2045" y="2725"/>
                </a:lnTo>
                <a:lnTo>
                  <a:pt x="1826" y="2993"/>
                </a:lnTo>
                <a:lnTo>
                  <a:pt x="1631" y="3261"/>
                </a:lnTo>
                <a:lnTo>
                  <a:pt x="1461" y="3528"/>
                </a:lnTo>
                <a:lnTo>
                  <a:pt x="1120" y="4088"/>
                </a:lnTo>
                <a:lnTo>
                  <a:pt x="852" y="4696"/>
                </a:lnTo>
                <a:lnTo>
                  <a:pt x="609" y="5305"/>
                </a:lnTo>
                <a:lnTo>
                  <a:pt x="414" y="5962"/>
                </a:lnTo>
                <a:lnTo>
                  <a:pt x="220" y="6643"/>
                </a:lnTo>
                <a:lnTo>
                  <a:pt x="122" y="7008"/>
                </a:lnTo>
                <a:lnTo>
                  <a:pt x="74" y="7373"/>
                </a:lnTo>
                <a:lnTo>
                  <a:pt x="25" y="7738"/>
                </a:lnTo>
                <a:lnTo>
                  <a:pt x="1" y="8103"/>
                </a:lnTo>
                <a:lnTo>
                  <a:pt x="1" y="8468"/>
                </a:lnTo>
                <a:lnTo>
                  <a:pt x="25" y="8809"/>
                </a:lnTo>
                <a:lnTo>
                  <a:pt x="49" y="9174"/>
                </a:lnTo>
                <a:lnTo>
                  <a:pt x="98" y="9514"/>
                </a:lnTo>
                <a:lnTo>
                  <a:pt x="195" y="9879"/>
                </a:lnTo>
                <a:lnTo>
                  <a:pt x="268" y="10220"/>
                </a:lnTo>
                <a:lnTo>
                  <a:pt x="390" y="10560"/>
                </a:lnTo>
                <a:lnTo>
                  <a:pt x="512" y="10901"/>
                </a:lnTo>
                <a:lnTo>
                  <a:pt x="658" y="11242"/>
                </a:lnTo>
                <a:lnTo>
                  <a:pt x="804" y="11582"/>
                </a:lnTo>
                <a:lnTo>
                  <a:pt x="1169" y="12264"/>
                </a:lnTo>
                <a:lnTo>
                  <a:pt x="1388" y="12629"/>
                </a:lnTo>
                <a:lnTo>
                  <a:pt x="1631" y="12994"/>
                </a:lnTo>
                <a:lnTo>
                  <a:pt x="1899" y="13334"/>
                </a:lnTo>
                <a:lnTo>
                  <a:pt x="2166" y="13651"/>
                </a:lnTo>
                <a:lnTo>
                  <a:pt x="2434" y="13943"/>
                </a:lnTo>
                <a:lnTo>
                  <a:pt x="2750" y="14235"/>
                </a:lnTo>
                <a:lnTo>
                  <a:pt x="3042" y="14502"/>
                </a:lnTo>
                <a:lnTo>
                  <a:pt x="3383" y="14746"/>
                </a:lnTo>
                <a:lnTo>
                  <a:pt x="3699" y="14965"/>
                </a:lnTo>
                <a:lnTo>
                  <a:pt x="4064" y="15159"/>
                </a:lnTo>
                <a:lnTo>
                  <a:pt x="4429" y="15354"/>
                </a:lnTo>
                <a:lnTo>
                  <a:pt x="4794" y="15500"/>
                </a:lnTo>
                <a:lnTo>
                  <a:pt x="5184" y="15622"/>
                </a:lnTo>
                <a:lnTo>
                  <a:pt x="5597" y="15743"/>
                </a:lnTo>
                <a:lnTo>
                  <a:pt x="6011" y="15816"/>
                </a:lnTo>
                <a:lnTo>
                  <a:pt x="6424" y="15889"/>
                </a:lnTo>
                <a:lnTo>
                  <a:pt x="6862" y="15914"/>
                </a:lnTo>
                <a:lnTo>
                  <a:pt x="7300" y="15938"/>
                </a:lnTo>
                <a:lnTo>
                  <a:pt x="7738" y="15938"/>
                </a:lnTo>
                <a:lnTo>
                  <a:pt x="8152" y="15914"/>
                </a:lnTo>
                <a:lnTo>
                  <a:pt x="8590" y="15889"/>
                </a:lnTo>
                <a:lnTo>
                  <a:pt x="9004" y="15841"/>
                </a:lnTo>
                <a:lnTo>
                  <a:pt x="9442" y="15768"/>
                </a:lnTo>
                <a:lnTo>
                  <a:pt x="9855" y="15670"/>
                </a:lnTo>
                <a:lnTo>
                  <a:pt x="10245" y="15573"/>
                </a:lnTo>
                <a:lnTo>
                  <a:pt x="10658" y="15451"/>
                </a:lnTo>
                <a:lnTo>
                  <a:pt x="11048" y="15305"/>
                </a:lnTo>
                <a:lnTo>
                  <a:pt x="11461" y="15135"/>
                </a:lnTo>
                <a:lnTo>
                  <a:pt x="11826" y="14940"/>
                </a:lnTo>
                <a:lnTo>
                  <a:pt x="12216" y="14721"/>
                </a:lnTo>
                <a:lnTo>
                  <a:pt x="12581" y="14478"/>
                </a:lnTo>
                <a:lnTo>
                  <a:pt x="12921" y="14235"/>
                </a:lnTo>
                <a:lnTo>
                  <a:pt x="13286" y="13943"/>
                </a:lnTo>
                <a:lnTo>
                  <a:pt x="13603" y="13651"/>
                </a:lnTo>
                <a:lnTo>
                  <a:pt x="13895" y="13334"/>
                </a:lnTo>
                <a:lnTo>
                  <a:pt x="14187" y="13018"/>
                </a:lnTo>
                <a:lnTo>
                  <a:pt x="14454" y="12702"/>
                </a:lnTo>
                <a:lnTo>
                  <a:pt x="14697" y="12361"/>
                </a:lnTo>
                <a:lnTo>
                  <a:pt x="14916" y="11996"/>
                </a:lnTo>
                <a:lnTo>
                  <a:pt x="15111" y="11631"/>
                </a:lnTo>
                <a:lnTo>
                  <a:pt x="15135" y="11631"/>
                </a:lnTo>
                <a:lnTo>
                  <a:pt x="15160" y="11582"/>
                </a:lnTo>
                <a:lnTo>
                  <a:pt x="15160" y="11534"/>
                </a:lnTo>
                <a:lnTo>
                  <a:pt x="15330" y="11096"/>
                </a:lnTo>
                <a:lnTo>
                  <a:pt x="15500" y="10658"/>
                </a:lnTo>
                <a:lnTo>
                  <a:pt x="15622" y="10195"/>
                </a:lnTo>
                <a:lnTo>
                  <a:pt x="15719" y="9733"/>
                </a:lnTo>
                <a:lnTo>
                  <a:pt x="15744" y="9709"/>
                </a:lnTo>
                <a:lnTo>
                  <a:pt x="15768" y="9684"/>
                </a:lnTo>
                <a:lnTo>
                  <a:pt x="15792" y="9636"/>
                </a:lnTo>
                <a:lnTo>
                  <a:pt x="15768" y="9611"/>
                </a:lnTo>
                <a:lnTo>
                  <a:pt x="15744" y="9563"/>
                </a:lnTo>
                <a:lnTo>
                  <a:pt x="15792" y="9174"/>
                </a:lnTo>
                <a:lnTo>
                  <a:pt x="15841" y="8760"/>
                </a:lnTo>
                <a:lnTo>
                  <a:pt x="15841" y="8371"/>
                </a:lnTo>
                <a:lnTo>
                  <a:pt x="15817" y="7957"/>
                </a:lnTo>
                <a:lnTo>
                  <a:pt x="15744" y="7105"/>
                </a:lnTo>
                <a:lnTo>
                  <a:pt x="15671" y="6667"/>
                </a:lnTo>
                <a:lnTo>
                  <a:pt x="15598" y="6254"/>
                </a:lnTo>
                <a:lnTo>
                  <a:pt x="15525" y="5840"/>
                </a:lnTo>
                <a:lnTo>
                  <a:pt x="15403" y="5426"/>
                </a:lnTo>
                <a:lnTo>
                  <a:pt x="15281" y="5013"/>
                </a:lnTo>
                <a:lnTo>
                  <a:pt x="15160" y="4623"/>
                </a:lnTo>
                <a:lnTo>
                  <a:pt x="14989" y="4234"/>
                </a:lnTo>
                <a:lnTo>
                  <a:pt x="14819" y="3845"/>
                </a:lnTo>
                <a:lnTo>
                  <a:pt x="14624" y="3480"/>
                </a:lnTo>
                <a:lnTo>
                  <a:pt x="14405" y="3115"/>
                </a:lnTo>
                <a:lnTo>
                  <a:pt x="14162" y="2774"/>
                </a:lnTo>
                <a:lnTo>
                  <a:pt x="13895" y="2458"/>
                </a:lnTo>
                <a:lnTo>
                  <a:pt x="13603" y="2141"/>
                </a:lnTo>
                <a:lnTo>
                  <a:pt x="13286" y="1849"/>
                </a:lnTo>
                <a:lnTo>
                  <a:pt x="12970" y="1582"/>
                </a:lnTo>
                <a:lnTo>
                  <a:pt x="12654" y="1363"/>
                </a:lnTo>
                <a:lnTo>
                  <a:pt x="12313" y="1144"/>
                </a:lnTo>
                <a:lnTo>
                  <a:pt x="11948" y="949"/>
                </a:lnTo>
                <a:lnTo>
                  <a:pt x="11607" y="779"/>
                </a:lnTo>
                <a:lnTo>
                  <a:pt x="11218" y="609"/>
                </a:lnTo>
                <a:lnTo>
                  <a:pt x="10853" y="487"/>
                </a:lnTo>
                <a:lnTo>
                  <a:pt x="10464" y="365"/>
                </a:lnTo>
                <a:lnTo>
                  <a:pt x="10099" y="268"/>
                </a:lnTo>
                <a:lnTo>
                  <a:pt x="9709" y="171"/>
                </a:lnTo>
                <a:lnTo>
                  <a:pt x="9320" y="98"/>
                </a:lnTo>
                <a:lnTo>
                  <a:pt x="8931" y="49"/>
                </a:lnTo>
                <a:lnTo>
                  <a:pt x="8541" y="25"/>
                </a:lnTo>
                <a:lnTo>
                  <a:pt x="8152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00" name="Google Shape;300;p34"/>
          <p:cNvSpPr/>
          <p:nvPr/>
        </p:nvSpPr>
        <p:spPr>
          <a:xfrm>
            <a:off x="3799402" y="2051575"/>
            <a:ext cx="1442481" cy="102978"/>
          </a:xfrm>
          <a:custGeom>
            <a:rect b="b" l="l" r="r" t="t"/>
            <a:pathLst>
              <a:path extrusionOk="0" h="2831" w="27831">
                <a:moveTo>
                  <a:pt x="27264" y="944"/>
                </a:moveTo>
                <a:lnTo>
                  <a:pt x="27359" y="1086"/>
                </a:lnTo>
                <a:lnTo>
                  <a:pt x="27359" y="944"/>
                </a:lnTo>
                <a:close/>
                <a:moveTo>
                  <a:pt x="27359" y="1086"/>
                </a:moveTo>
                <a:lnTo>
                  <a:pt x="27359" y="1133"/>
                </a:lnTo>
                <a:lnTo>
                  <a:pt x="27372" y="1106"/>
                </a:lnTo>
                <a:lnTo>
                  <a:pt x="27372" y="1106"/>
                </a:lnTo>
                <a:lnTo>
                  <a:pt x="27359" y="1086"/>
                </a:lnTo>
                <a:close/>
                <a:moveTo>
                  <a:pt x="27453" y="944"/>
                </a:moveTo>
                <a:lnTo>
                  <a:pt x="27372" y="1106"/>
                </a:lnTo>
                <a:lnTo>
                  <a:pt x="27372" y="1106"/>
                </a:lnTo>
                <a:lnTo>
                  <a:pt x="27453" y="1227"/>
                </a:lnTo>
                <a:lnTo>
                  <a:pt x="27453" y="944"/>
                </a:lnTo>
                <a:close/>
                <a:moveTo>
                  <a:pt x="27642" y="1039"/>
                </a:moveTo>
                <a:lnTo>
                  <a:pt x="27453" y="1227"/>
                </a:lnTo>
                <a:lnTo>
                  <a:pt x="27453" y="1322"/>
                </a:lnTo>
                <a:lnTo>
                  <a:pt x="27453" y="1416"/>
                </a:lnTo>
                <a:lnTo>
                  <a:pt x="27830" y="1416"/>
                </a:lnTo>
                <a:lnTo>
                  <a:pt x="27830" y="1227"/>
                </a:lnTo>
                <a:lnTo>
                  <a:pt x="27736" y="1322"/>
                </a:lnTo>
                <a:lnTo>
                  <a:pt x="27736" y="1227"/>
                </a:lnTo>
                <a:lnTo>
                  <a:pt x="27736" y="1133"/>
                </a:lnTo>
                <a:lnTo>
                  <a:pt x="27642" y="1039"/>
                </a:lnTo>
                <a:close/>
                <a:moveTo>
                  <a:pt x="20189" y="1"/>
                </a:moveTo>
                <a:lnTo>
                  <a:pt x="20095" y="190"/>
                </a:lnTo>
                <a:lnTo>
                  <a:pt x="20000" y="95"/>
                </a:lnTo>
                <a:lnTo>
                  <a:pt x="19906" y="284"/>
                </a:lnTo>
                <a:lnTo>
                  <a:pt x="19812" y="473"/>
                </a:lnTo>
                <a:lnTo>
                  <a:pt x="19529" y="284"/>
                </a:lnTo>
                <a:lnTo>
                  <a:pt x="19340" y="95"/>
                </a:lnTo>
                <a:lnTo>
                  <a:pt x="19246" y="95"/>
                </a:lnTo>
                <a:lnTo>
                  <a:pt x="19246" y="190"/>
                </a:lnTo>
                <a:lnTo>
                  <a:pt x="19151" y="378"/>
                </a:lnTo>
                <a:lnTo>
                  <a:pt x="19434" y="190"/>
                </a:lnTo>
                <a:lnTo>
                  <a:pt x="19246" y="473"/>
                </a:lnTo>
                <a:lnTo>
                  <a:pt x="19434" y="378"/>
                </a:lnTo>
                <a:lnTo>
                  <a:pt x="19434" y="567"/>
                </a:lnTo>
                <a:lnTo>
                  <a:pt x="19151" y="567"/>
                </a:lnTo>
                <a:lnTo>
                  <a:pt x="19151" y="190"/>
                </a:lnTo>
                <a:lnTo>
                  <a:pt x="19057" y="95"/>
                </a:lnTo>
                <a:lnTo>
                  <a:pt x="18963" y="95"/>
                </a:lnTo>
                <a:lnTo>
                  <a:pt x="18774" y="284"/>
                </a:lnTo>
                <a:lnTo>
                  <a:pt x="18680" y="473"/>
                </a:lnTo>
                <a:lnTo>
                  <a:pt x="18585" y="378"/>
                </a:lnTo>
                <a:lnTo>
                  <a:pt x="18491" y="190"/>
                </a:lnTo>
                <a:lnTo>
                  <a:pt x="18397" y="378"/>
                </a:lnTo>
                <a:lnTo>
                  <a:pt x="17925" y="567"/>
                </a:lnTo>
                <a:lnTo>
                  <a:pt x="18019" y="284"/>
                </a:lnTo>
                <a:lnTo>
                  <a:pt x="17831" y="378"/>
                </a:lnTo>
                <a:lnTo>
                  <a:pt x="17642" y="567"/>
                </a:lnTo>
                <a:lnTo>
                  <a:pt x="17642" y="661"/>
                </a:lnTo>
                <a:lnTo>
                  <a:pt x="17453" y="567"/>
                </a:lnTo>
                <a:lnTo>
                  <a:pt x="17170" y="473"/>
                </a:lnTo>
                <a:lnTo>
                  <a:pt x="16699" y="473"/>
                </a:lnTo>
                <a:lnTo>
                  <a:pt x="16699" y="567"/>
                </a:lnTo>
                <a:lnTo>
                  <a:pt x="16604" y="661"/>
                </a:lnTo>
                <a:lnTo>
                  <a:pt x="16416" y="378"/>
                </a:lnTo>
                <a:lnTo>
                  <a:pt x="16227" y="378"/>
                </a:lnTo>
                <a:lnTo>
                  <a:pt x="15661" y="661"/>
                </a:lnTo>
                <a:lnTo>
                  <a:pt x="15661" y="473"/>
                </a:lnTo>
                <a:lnTo>
                  <a:pt x="15567" y="756"/>
                </a:lnTo>
                <a:lnTo>
                  <a:pt x="15378" y="473"/>
                </a:lnTo>
                <a:lnTo>
                  <a:pt x="15567" y="473"/>
                </a:lnTo>
                <a:lnTo>
                  <a:pt x="15472" y="378"/>
                </a:lnTo>
                <a:lnTo>
                  <a:pt x="15378" y="378"/>
                </a:lnTo>
                <a:lnTo>
                  <a:pt x="15189" y="473"/>
                </a:lnTo>
                <a:lnTo>
                  <a:pt x="15000" y="756"/>
                </a:lnTo>
                <a:lnTo>
                  <a:pt x="14906" y="661"/>
                </a:lnTo>
                <a:lnTo>
                  <a:pt x="14812" y="473"/>
                </a:lnTo>
                <a:lnTo>
                  <a:pt x="14529" y="756"/>
                </a:lnTo>
                <a:lnTo>
                  <a:pt x="14623" y="567"/>
                </a:lnTo>
                <a:lnTo>
                  <a:pt x="14529" y="661"/>
                </a:lnTo>
                <a:lnTo>
                  <a:pt x="14340" y="756"/>
                </a:lnTo>
                <a:lnTo>
                  <a:pt x="14340" y="567"/>
                </a:lnTo>
                <a:lnTo>
                  <a:pt x="14246" y="473"/>
                </a:lnTo>
                <a:lnTo>
                  <a:pt x="13963" y="378"/>
                </a:lnTo>
                <a:lnTo>
                  <a:pt x="13585" y="284"/>
                </a:lnTo>
                <a:lnTo>
                  <a:pt x="13302" y="284"/>
                </a:lnTo>
                <a:lnTo>
                  <a:pt x="13302" y="378"/>
                </a:lnTo>
                <a:lnTo>
                  <a:pt x="13302" y="473"/>
                </a:lnTo>
                <a:lnTo>
                  <a:pt x="13208" y="473"/>
                </a:lnTo>
                <a:lnTo>
                  <a:pt x="13208" y="661"/>
                </a:lnTo>
                <a:lnTo>
                  <a:pt x="13114" y="661"/>
                </a:lnTo>
                <a:lnTo>
                  <a:pt x="13019" y="567"/>
                </a:lnTo>
                <a:lnTo>
                  <a:pt x="12925" y="378"/>
                </a:lnTo>
                <a:lnTo>
                  <a:pt x="12831" y="95"/>
                </a:lnTo>
                <a:lnTo>
                  <a:pt x="12831" y="378"/>
                </a:lnTo>
                <a:lnTo>
                  <a:pt x="12736" y="378"/>
                </a:lnTo>
                <a:lnTo>
                  <a:pt x="12642" y="284"/>
                </a:lnTo>
                <a:lnTo>
                  <a:pt x="12548" y="190"/>
                </a:lnTo>
                <a:lnTo>
                  <a:pt x="12265" y="190"/>
                </a:lnTo>
                <a:lnTo>
                  <a:pt x="12170" y="473"/>
                </a:lnTo>
                <a:lnTo>
                  <a:pt x="12076" y="378"/>
                </a:lnTo>
                <a:lnTo>
                  <a:pt x="11887" y="284"/>
                </a:lnTo>
                <a:lnTo>
                  <a:pt x="11510" y="378"/>
                </a:lnTo>
                <a:lnTo>
                  <a:pt x="10755" y="661"/>
                </a:lnTo>
                <a:lnTo>
                  <a:pt x="10661" y="473"/>
                </a:lnTo>
                <a:lnTo>
                  <a:pt x="10567" y="378"/>
                </a:lnTo>
                <a:lnTo>
                  <a:pt x="10095" y="378"/>
                </a:lnTo>
                <a:lnTo>
                  <a:pt x="9529" y="473"/>
                </a:lnTo>
                <a:lnTo>
                  <a:pt x="9340" y="473"/>
                </a:lnTo>
                <a:lnTo>
                  <a:pt x="9152" y="378"/>
                </a:lnTo>
                <a:lnTo>
                  <a:pt x="9152" y="473"/>
                </a:lnTo>
                <a:lnTo>
                  <a:pt x="9152" y="567"/>
                </a:lnTo>
                <a:lnTo>
                  <a:pt x="8963" y="661"/>
                </a:lnTo>
                <a:lnTo>
                  <a:pt x="8869" y="567"/>
                </a:lnTo>
                <a:lnTo>
                  <a:pt x="8680" y="473"/>
                </a:lnTo>
                <a:lnTo>
                  <a:pt x="8680" y="756"/>
                </a:lnTo>
                <a:lnTo>
                  <a:pt x="8491" y="661"/>
                </a:lnTo>
                <a:lnTo>
                  <a:pt x="8208" y="567"/>
                </a:lnTo>
                <a:lnTo>
                  <a:pt x="7925" y="661"/>
                </a:lnTo>
                <a:lnTo>
                  <a:pt x="7831" y="756"/>
                </a:lnTo>
                <a:lnTo>
                  <a:pt x="7548" y="567"/>
                </a:lnTo>
                <a:lnTo>
                  <a:pt x="7359" y="473"/>
                </a:lnTo>
                <a:lnTo>
                  <a:pt x="7170" y="944"/>
                </a:lnTo>
                <a:lnTo>
                  <a:pt x="6982" y="661"/>
                </a:lnTo>
                <a:lnTo>
                  <a:pt x="6793" y="661"/>
                </a:lnTo>
                <a:lnTo>
                  <a:pt x="6604" y="756"/>
                </a:lnTo>
                <a:lnTo>
                  <a:pt x="6510" y="661"/>
                </a:lnTo>
                <a:lnTo>
                  <a:pt x="6416" y="756"/>
                </a:lnTo>
                <a:lnTo>
                  <a:pt x="6038" y="944"/>
                </a:lnTo>
                <a:lnTo>
                  <a:pt x="6038" y="1039"/>
                </a:lnTo>
                <a:lnTo>
                  <a:pt x="5850" y="1133"/>
                </a:lnTo>
                <a:lnTo>
                  <a:pt x="5850" y="1039"/>
                </a:lnTo>
                <a:lnTo>
                  <a:pt x="5755" y="1039"/>
                </a:lnTo>
                <a:lnTo>
                  <a:pt x="5567" y="1227"/>
                </a:lnTo>
                <a:lnTo>
                  <a:pt x="5472" y="1227"/>
                </a:lnTo>
                <a:lnTo>
                  <a:pt x="5378" y="1039"/>
                </a:lnTo>
                <a:lnTo>
                  <a:pt x="5378" y="1133"/>
                </a:lnTo>
                <a:lnTo>
                  <a:pt x="5189" y="1227"/>
                </a:lnTo>
                <a:lnTo>
                  <a:pt x="5095" y="1133"/>
                </a:lnTo>
                <a:lnTo>
                  <a:pt x="4906" y="1039"/>
                </a:lnTo>
                <a:lnTo>
                  <a:pt x="5189" y="1039"/>
                </a:lnTo>
                <a:lnTo>
                  <a:pt x="5095" y="944"/>
                </a:lnTo>
                <a:lnTo>
                  <a:pt x="5095" y="756"/>
                </a:lnTo>
                <a:lnTo>
                  <a:pt x="5001" y="944"/>
                </a:lnTo>
                <a:lnTo>
                  <a:pt x="4529" y="944"/>
                </a:lnTo>
                <a:lnTo>
                  <a:pt x="4529" y="1133"/>
                </a:lnTo>
                <a:lnTo>
                  <a:pt x="4718" y="1133"/>
                </a:lnTo>
                <a:lnTo>
                  <a:pt x="4623" y="1227"/>
                </a:lnTo>
                <a:lnTo>
                  <a:pt x="4623" y="1133"/>
                </a:lnTo>
                <a:lnTo>
                  <a:pt x="4529" y="1416"/>
                </a:lnTo>
                <a:lnTo>
                  <a:pt x="4340" y="1227"/>
                </a:lnTo>
                <a:lnTo>
                  <a:pt x="4152" y="1039"/>
                </a:lnTo>
                <a:lnTo>
                  <a:pt x="3963" y="1039"/>
                </a:lnTo>
                <a:lnTo>
                  <a:pt x="3774" y="1416"/>
                </a:lnTo>
                <a:lnTo>
                  <a:pt x="3774" y="1322"/>
                </a:lnTo>
                <a:lnTo>
                  <a:pt x="3774" y="1227"/>
                </a:lnTo>
                <a:lnTo>
                  <a:pt x="3680" y="1322"/>
                </a:lnTo>
                <a:lnTo>
                  <a:pt x="3586" y="1510"/>
                </a:lnTo>
                <a:lnTo>
                  <a:pt x="3208" y="1416"/>
                </a:lnTo>
                <a:lnTo>
                  <a:pt x="2454" y="1416"/>
                </a:lnTo>
                <a:lnTo>
                  <a:pt x="1793" y="1510"/>
                </a:lnTo>
                <a:lnTo>
                  <a:pt x="1510" y="1605"/>
                </a:lnTo>
                <a:lnTo>
                  <a:pt x="1321" y="1699"/>
                </a:lnTo>
                <a:lnTo>
                  <a:pt x="1321" y="1605"/>
                </a:lnTo>
                <a:lnTo>
                  <a:pt x="1038" y="1699"/>
                </a:lnTo>
                <a:lnTo>
                  <a:pt x="755" y="1793"/>
                </a:lnTo>
                <a:lnTo>
                  <a:pt x="567" y="1793"/>
                </a:lnTo>
                <a:lnTo>
                  <a:pt x="378" y="1888"/>
                </a:lnTo>
                <a:lnTo>
                  <a:pt x="284" y="1699"/>
                </a:lnTo>
                <a:lnTo>
                  <a:pt x="95" y="1605"/>
                </a:lnTo>
                <a:lnTo>
                  <a:pt x="1" y="1793"/>
                </a:lnTo>
                <a:lnTo>
                  <a:pt x="1" y="2076"/>
                </a:lnTo>
                <a:lnTo>
                  <a:pt x="95" y="2548"/>
                </a:lnTo>
                <a:lnTo>
                  <a:pt x="189" y="2831"/>
                </a:lnTo>
                <a:lnTo>
                  <a:pt x="284" y="2737"/>
                </a:lnTo>
                <a:lnTo>
                  <a:pt x="472" y="2831"/>
                </a:lnTo>
                <a:lnTo>
                  <a:pt x="567" y="2548"/>
                </a:lnTo>
                <a:lnTo>
                  <a:pt x="661" y="2642"/>
                </a:lnTo>
                <a:lnTo>
                  <a:pt x="661" y="2737"/>
                </a:lnTo>
                <a:lnTo>
                  <a:pt x="755" y="2642"/>
                </a:lnTo>
                <a:lnTo>
                  <a:pt x="944" y="2548"/>
                </a:lnTo>
                <a:lnTo>
                  <a:pt x="1227" y="2548"/>
                </a:lnTo>
                <a:lnTo>
                  <a:pt x="1227" y="2642"/>
                </a:lnTo>
                <a:lnTo>
                  <a:pt x="1321" y="2737"/>
                </a:lnTo>
                <a:lnTo>
                  <a:pt x="1416" y="2831"/>
                </a:lnTo>
                <a:lnTo>
                  <a:pt x="1510" y="2642"/>
                </a:lnTo>
                <a:lnTo>
                  <a:pt x="1793" y="2548"/>
                </a:lnTo>
                <a:lnTo>
                  <a:pt x="1699" y="2642"/>
                </a:lnTo>
                <a:lnTo>
                  <a:pt x="1887" y="2737"/>
                </a:lnTo>
                <a:lnTo>
                  <a:pt x="1887" y="2454"/>
                </a:lnTo>
                <a:lnTo>
                  <a:pt x="1982" y="2265"/>
                </a:lnTo>
                <a:lnTo>
                  <a:pt x="2076" y="2737"/>
                </a:lnTo>
                <a:lnTo>
                  <a:pt x="2171" y="2359"/>
                </a:lnTo>
                <a:lnTo>
                  <a:pt x="2265" y="2642"/>
                </a:lnTo>
                <a:lnTo>
                  <a:pt x="2265" y="2548"/>
                </a:lnTo>
                <a:lnTo>
                  <a:pt x="2359" y="2454"/>
                </a:lnTo>
                <a:lnTo>
                  <a:pt x="2454" y="2548"/>
                </a:lnTo>
                <a:lnTo>
                  <a:pt x="2454" y="2737"/>
                </a:lnTo>
                <a:lnTo>
                  <a:pt x="2548" y="2548"/>
                </a:lnTo>
                <a:lnTo>
                  <a:pt x="2548" y="2454"/>
                </a:lnTo>
                <a:lnTo>
                  <a:pt x="2642" y="2548"/>
                </a:lnTo>
                <a:lnTo>
                  <a:pt x="2642" y="2642"/>
                </a:lnTo>
                <a:lnTo>
                  <a:pt x="2831" y="2454"/>
                </a:lnTo>
                <a:lnTo>
                  <a:pt x="3020" y="2454"/>
                </a:lnTo>
                <a:lnTo>
                  <a:pt x="3114" y="2265"/>
                </a:lnTo>
                <a:lnTo>
                  <a:pt x="3114" y="2076"/>
                </a:lnTo>
                <a:lnTo>
                  <a:pt x="3208" y="1982"/>
                </a:lnTo>
                <a:lnTo>
                  <a:pt x="3208" y="2076"/>
                </a:lnTo>
                <a:lnTo>
                  <a:pt x="3208" y="2265"/>
                </a:lnTo>
                <a:lnTo>
                  <a:pt x="3303" y="2076"/>
                </a:lnTo>
                <a:lnTo>
                  <a:pt x="3491" y="2076"/>
                </a:lnTo>
                <a:lnTo>
                  <a:pt x="3491" y="2171"/>
                </a:lnTo>
                <a:lnTo>
                  <a:pt x="3397" y="2265"/>
                </a:lnTo>
                <a:lnTo>
                  <a:pt x="3303" y="2359"/>
                </a:lnTo>
                <a:lnTo>
                  <a:pt x="3303" y="2548"/>
                </a:lnTo>
                <a:lnTo>
                  <a:pt x="3491" y="2548"/>
                </a:lnTo>
                <a:lnTo>
                  <a:pt x="3586" y="2454"/>
                </a:lnTo>
                <a:lnTo>
                  <a:pt x="3680" y="2265"/>
                </a:lnTo>
                <a:lnTo>
                  <a:pt x="4152" y="2265"/>
                </a:lnTo>
                <a:lnTo>
                  <a:pt x="4152" y="2359"/>
                </a:lnTo>
                <a:lnTo>
                  <a:pt x="4246" y="2171"/>
                </a:lnTo>
                <a:lnTo>
                  <a:pt x="4340" y="2171"/>
                </a:lnTo>
                <a:lnTo>
                  <a:pt x="4246" y="2265"/>
                </a:lnTo>
                <a:lnTo>
                  <a:pt x="5284" y="2265"/>
                </a:lnTo>
                <a:lnTo>
                  <a:pt x="5567" y="2171"/>
                </a:lnTo>
                <a:lnTo>
                  <a:pt x="5755" y="2171"/>
                </a:lnTo>
                <a:lnTo>
                  <a:pt x="5755" y="2076"/>
                </a:lnTo>
                <a:lnTo>
                  <a:pt x="6416" y="2076"/>
                </a:lnTo>
                <a:lnTo>
                  <a:pt x="6510" y="1888"/>
                </a:lnTo>
                <a:lnTo>
                  <a:pt x="6604" y="1888"/>
                </a:lnTo>
                <a:lnTo>
                  <a:pt x="7170" y="1982"/>
                </a:lnTo>
                <a:lnTo>
                  <a:pt x="7453" y="1888"/>
                </a:lnTo>
                <a:lnTo>
                  <a:pt x="7548" y="1888"/>
                </a:lnTo>
                <a:lnTo>
                  <a:pt x="7642" y="1699"/>
                </a:lnTo>
                <a:lnTo>
                  <a:pt x="7736" y="1888"/>
                </a:lnTo>
                <a:lnTo>
                  <a:pt x="7925" y="2076"/>
                </a:lnTo>
                <a:lnTo>
                  <a:pt x="8114" y="1793"/>
                </a:lnTo>
                <a:lnTo>
                  <a:pt x="8114" y="1982"/>
                </a:lnTo>
                <a:lnTo>
                  <a:pt x="8208" y="1793"/>
                </a:lnTo>
                <a:lnTo>
                  <a:pt x="8302" y="1982"/>
                </a:lnTo>
                <a:lnTo>
                  <a:pt x="8302" y="1888"/>
                </a:lnTo>
                <a:lnTo>
                  <a:pt x="8302" y="1793"/>
                </a:lnTo>
                <a:lnTo>
                  <a:pt x="8491" y="1793"/>
                </a:lnTo>
                <a:lnTo>
                  <a:pt x="8585" y="1888"/>
                </a:lnTo>
                <a:lnTo>
                  <a:pt x="8774" y="1793"/>
                </a:lnTo>
                <a:lnTo>
                  <a:pt x="8774" y="1982"/>
                </a:lnTo>
                <a:lnTo>
                  <a:pt x="8869" y="1888"/>
                </a:lnTo>
                <a:lnTo>
                  <a:pt x="9718" y="1888"/>
                </a:lnTo>
                <a:lnTo>
                  <a:pt x="9623" y="1793"/>
                </a:lnTo>
                <a:lnTo>
                  <a:pt x="9718" y="1605"/>
                </a:lnTo>
                <a:lnTo>
                  <a:pt x="9812" y="1699"/>
                </a:lnTo>
                <a:lnTo>
                  <a:pt x="9812" y="1793"/>
                </a:lnTo>
                <a:lnTo>
                  <a:pt x="9906" y="1888"/>
                </a:lnTo>
                <a:lnTo>
                  <a:pt x="10095" y="1982"/>
                </a:lnTo>
                <a:lnTo>
                  <a:pt x="10661" y="1793"/>
                </a:lnTo>
                <a:lnTo>
                  <a:pt x="11038" y="1510"/>
                </a:lnTo>
                <a:lnTo>
                  <a:pt x="11133" y="1699"/>
                </a:lnTo>
                <a:lnTo>
                  <a:pt x="11321" y="1699"/>
                </a:lnTo>
                <a:lnTo>
                  <a:pt x="11510" y="1605"/>
                </a:lnTo>
                <a:lnTo>
                  <a:pt x="11604" y="1416"/>
                </a:lnTo>
                <a:lnTo>
                  <a:pt x="11982" y="1605"/>
                </a:lnTo>
                <a:lnTo>
                  <a:pt x="12453" y="1699"/>
                </a:lnTo>
                <a:lnTo>
                  <a:pt x="12642" y="1510"/>
                </a:lnTo>
                <a:lnTo>
                  <a:pt x="12642" y="1699"/>
                </a:lnTo>
                <a:lnTo>
                  <a:pt x="12925" y="1510"/>
                </a:lnTo>
                <a:lnTo>
                  <a:pt x="13208" y="1510"/>
                </a:lnTo>
                <a:lnTo>
                  <a:pt x="14057" y="1699"/>
                </a:lnTo>
                <a:lnTo>
                  <a:pt x="14434" y="1793"/>
                </a:lnTo>
                <a:lnTo>
                  <a:pt x="14812" y="1793"/>
                </a:lnTo>
                <a:lnTo>
                  <a:pt x="15095" y="1699"/>
                </a:lnTo>
                <a:lnTo>
                  <a:pt x="15378" y="1510"/>
                </a:lnTo>
                <a:lnTo>
                  <a:pt x="15472" y="1416"/>
                </a:lnTo>
                <a:lnTo>
                  <a:pt x="15472" y="1510"/>
                </a:lnTo>
                <a:lnTo>
                  <a:pt x="15472" y="1699"/>
                </a:lnTo>
                <a:lnTo>
                  <a:pt x="16416" y="1510"/>
                </a:lnTo>
                <a:lnTo>
                  <a:pt x="16416" y="1605"/>
                </a:lnTo>
                <a:lnTo>
                  <a:pt x="16510" y="1605"/>
                </a:lnTo>
                <a:lnTo>
                  <a:pt x="16604" y="1510"/>
                </a:lnTo>
                <a:lnTo>
                  <a:pt x="17642" y="1510"/>
                </a:lnTo>
                <a:lnTo>
                  <a:pt x="17736" y="1605"/>
                </a:lnTo>
                <a:lnTo>
                  <a:pt x="17831" y="1605"/>
                </a:lnTo>
                <a:lnTo>
                  <a:pt x="18397" y="1510"/>
                </a:lnTo>
                <a:lnTo>
                  <a:pt x="19057" y="1322"/>
                </a:lnTo>
                <a:lnTo>
                  <a:pt x="18774" y="1605"/>
                </a:lnTo>
                <a:lnTo>
                  <a:pt x="19151" y="1322"/>
                </a:lnTo>
                <a:lnTo>
                  <a:pt x="19340" y="1322"/>
                </a:lnTo>
                <a:lnTo>
                  <a:pt x="19340" y="1510"/>
                </a:lnTo>
                <a:lnTo>
                  <a:pt x="19529" y="1416"/>
                </a:lnTo>
                <a:lnTo>
                  <a:pt x="19906" y="1416"/>
                </a:lnTo>
                <a:lnTo>
                  <a:pt x="20000" y="1322"/>
                </a:lnTo>
                <a:lnTo>
                  <a:pt x="20095" y="944"/>
                </a:lnTo>
                <a:lnTo>
                  <a:pt x="20095" y="1133"/>
                </a:lnTo>
                <a:lnTo>
                  <a:pt x="20189" y="1227"/>
                </a:lnTo>
                <a:lnTo>
                  <a:pt x="20189" y="1416"/>
                </a:lnTo>
                <a:lnTo>
                  <a:pt x="20283" y="1322"/>
                </a:lnTo>
                <a:lnTo>
                  <a:pt x="20378" y="1322"/>
                </a:lnTo>
                <a:lnTo>
                  <a:pt x="20378" y="1416"/>
                </a:lnTo>
                <a:lnTo>
                  <a:pt x="20661" y="1227"/>
                </a:lnTo>
                <a:lnTo>
                  <a:pt x="20944" y="1133"/>
                </a:lnTo>
                <a:lnTo>
                  <a:pt x="21038" y="1133"/>
                </a:lnTo>
                <a:lnTo>
                  <a:pt x="21132" y="1416"/>
                </a:lnTo>
                <a:lnTo>
                  <a:pt x="21604" y="1227"/>
                </a:lnTo>
                <a:lnTo>
                  <a:pt x="21510" y="1039"/>
                </a:lnTo>
                <a:lnTo>
                  <a:pt x="21510" y="944"/>
                </a:lnTo>
                <a:lnTo>
                  <a:pt x="21698" y="944"/>
                </a:lnTo>
                <a:lnTo>
                  <a:pt x="21604" y="1039"/>
                </a:lnTo>
                <a:lnTo>
                  <a:pt x="21982" y="1039"/>
                </a:lnTo>
                <a:lnTo>
                  <a:pt x="21887" y="1227"/>
                </a:lnTo>
                <a:lnTo>
                  <a:pt x="21887" y="1227"/>
                </a:lnTo>
                <a:lnTo>
                  <a:pt x="22170" y="1039"/>
                </a:lnTo>
                <a:lnTo>
                  <a:pt x="22265" y="1227"/>
                </a:lnTo>
                <a:lnTo>
                  <a:pt x="22265" y="1133"/>
                </a:lnTo>
                <a:lnTo>
                  <a:pt x="22265" y="1039"/>
                </a:lnTo>
                <a:lnTo>
                  <a:pt x="22548" y="1039"/>
                </a:lnTo>
                <a:lnTo>
                  <a:pt x="22642" y="1322"/>
                </a:lnTo>
                <a:lnTo>
                  <a:pt x="23019" y="1227"/>
                </a:lnTo>
                <a:lnTo>
                  <a:pt x="23208" y="1133"/>
                </a:lnTo>
                <a:lnTo>
                  <a:pt x="23302" y="1039"/>
                </a:lnTo>
                <a:lnTo>
                  <a:pt x="23397" y="1133"/>
                </a:lnTo>
                <a:lnTo>
                  <a:pt x="23397" y="1227"/>
                </a:lnTo>
                <a:lnTo>
                  <a:pt x="23680" y="1227"/>
                </a:lnTo>
                <a:lnTo>
                  <a:pt x="23868" y="1133"/>
                </a:lnTo>
                <a:lnTo>
                  <a:pt x="24057" y="1227"/>
                </a:lnTo>
                <a:lnTo>
                  <a:pt x="24246" y="1227"/>
                </a:lnTo>
                <a:lnTo>
                  <a:pt x="24246" y="1133"/>
                </a:lnTo>
                <a:lnTo>
                  <a:pt x="24529" y="1227"/>
                </a:lnTo>
                <a:lnTo>
                  <a:pt x="24906" y="1322"/>
                </a:lnTo>
                <a:lnTo>
                  <a:pt x="25179" y="1048"/>
                </a:lnTo>
                <a:lnTo>
                  <a:pt x="25095" y="1133"/>
                </a:lnTo>
                <a:lnTo>
                  <a:pt x="25189" y="1227"/>
                </a:lnTo>
                <a:lnTo>
                  <a:pt x="25189" y="1133"/>
                </a:lnTo>
                <a:lnTo>
                  <a:pt x="25283" y="1039"/>
                </a:lnTo>
                <a:lnTo>
                  <a:pt x="25378" y="944"/>
                </a:lnTo>
                <a:lnTo>
                  <a:pt x="25472" y="944"/>
                </a:lnTo>
                <a:lnTo>
                  <a:pt x="25472" y="1133"/>
                </a:lnTo>
                <a:lnTo>
                  <a:pt x="25566" y="1039"/>
                </a:lnTo>
                <a:lnTo>
                  <a:pt x="25661" y="1039"/>
                </a:lnTo>
                <a:lnTo>
                  <a:pt x="25566" y="1133"/>
                </a:lnTo>
                <a:lnTo>
                  <a:pt x="25661" y="1227"/>
                </a:lnTo>
                <a:lnTo>
                  <a:pt x="25849" y="1322"/>
                </a:lnTo>
                <a:lnTo>
                  <a:pt x="25944" y="1133"/>
                </a:lnTo>
                <a:lnTo>
                  <a:pt x="26132" y="1039"/>
                </a:lnTo>
                <a:lnTo>
                  <a:pt x="26132" y="1039"/>
                </a:lnTo>
                <a:lnTo>
                  <a:pt x="26038" y="1227"/>
                </a:lnTo>
                <a:lnTo>
                  <a:pt x="26132" y="1322"/>
                </a:lnTo>
                <a:lnTo>
                  <a:pt x="26321" y="1416"/>
                </a:lnTo>
                <a:lnTo>
                  <a:pt x="26415" y="1416"/>
                </a:lnTo>
                <a:lnTo>
                  <a:pt x="26887" y="1227"/>
                </a:lnTo>
                <a:lnTo>
                  <a:pt x="27264" y="944"/>
                </a:lnTo>
                <a:lnTo>
                  <a:pt x="27170" y="944"/>
                </a:lnTo>
                <a:lnTo>
                  <a:pt x="27264" y="850"/>
                </a:lnTo>
                <a:lnTo>
                  <a:pt x="26981" y="756"/>
                </a:lnTo>
                <a:lnTo>
                  <a:pt x="26887" y="944"/>
                </a:lnTo>
                <a:lnTo>
                  <a:pt x="26793" y="1133"/>
                </a:lnTo>
                <a:lnTo>
                  <a:pt x="26793" y="661"/>
                </a:lnTo>
                <a:lnTo>
                  <a:pt x="26604" y="944"/>
                </a:lnTo>
                <a:lnTo>
                  <a:pt x="26510" y="850"/>
                </a:lnTo>
                <a:lnTo>
                  <a:pt x="26415" y="756"/>
                </a:lnTo>
                <a:lnTo>
                  <a:pt x="26321" y="944"/>
                </a:lnTo>
                <a:lnTo>
                  <a:pt x="26227" y="661"/>
                </a:lnTo>
                <a:lnTo>
                  <a:pt x="26038" y="756"/>
                </a:lnTo>
                <a:lnTo>
                  <a:pt x="25849" y="661"/>
                </a:lnTo>
                <a:lnTo>
                  <a:pt x="25378" y="567"/>
                </a:lnTo>
                <a:lnTo>
                  <a:pt x="25283" y="661"/>
                </a:lnTo>
                <a:lnTo>
                  <a:pt x="25095" y="756"/>
                </a:lnTo>
                <a:lnTo>
                  <a:pt x="25189" y="473"/>
                </a:lnTo>
                <a:lnTo>
                  <a:pt x="25000" y="661"/>
                </a:lnTo>
                <a:lnTo>
                  <a:pt x="25000" y="661"/>
                </a:lnTo>
                <a:lnTo>
                  <a:pt x="25095" y="473"/>
                </a:lnTo>
                <a:lnTo>
                  <a:pt x="24906" y="567"/>
                </a:lnTo>
                <a:lnTo>
                  <a:pt x="24717" y="567"/>
                </a:lnTo>
                <a:lnTo>
                  <a:pt x="24717" y="756"/>
                </a:lnTo>
                <a:lnTo>
                  <a:pt x="24623" y="1039"/>
                </a:lnTo>
                <a:lnTo>
                  <a:pt x="24623" y="850"/>
                </a:lnTo>
                <a:lnTo>
                  <a:pt x="24717" y="661"/>
                </a:lnTo>
                <a:lnTo>
                  <a:pt x="24623" y="756"/>
                </a:lnTo>
                <a:lnTo>
                  <a:pt x="24623" y="661"/>
                </a:lnTo>
                <a:lnTo>
                  <a:pt x="24529" y="473"/>
                </a:lnTo>
                <a:lnTo>
                  <a:pt x="24529" y="661"/>
                </a:lnTo>
                <a:lnTo>
                  <a:pt x="24434" y="567"/>
                </a:lnTo>
                <a:lnTo>
                  <a:pt x="24340" y="378"/>
                </a:lnTo>
                <a:lnTo>
                  <a:pt x="24246" y="567"/>
                </a:lnTo>
                <a:lnTo>
                  <a:pt x="23963" y="567"/>
                </a:lnTo>
                <a:lnTo>
                  <a:pt x="23397" y="661"/>
                </a:lnTo>
                <a:lnTo>
                  <a:pt x="23114" y="661"/>
                </a:lnTo>
                <a:lnTo>
                  <a:pt x="22925" y="567"/>
                </a:lnTo>
                <a:lnTo>
                  <a:pt x="22925" y="473"/>
                </a:lnTo>
                <a:lnTo>
                  <a:pt x="23019" y="473"/>
                </a:lnTo>
                <a:lnTo>
                  <a:pt x="22642" y="378"/>
                </a:lnTo>
                <a:lnTo>
                  <a:pt x="22736" y="473"/>
                </a:lnTo>
                <a:lnTo>
                  <a:pt x="22548" y="473"/>
                </a:lnTo>
                <a:lnTo>
                  <a:pt x="22642" y="284"/>
                </a:lnTo>
                <a:lnTo>
                  <a:pt x="22548" y="190"/>
                </a:lnTo>
                <a:lnTo>
                  <a:pt x="22453" y="190"/>
                </a:lnTo>
                <a:lnTo>
                  <a:pt x="22359" y="284"/>
                </a:lnTo>
                <a:lnTo>
                  <a:pt x="22170" y="378"/>
                </a:lnTo>
                <a:lnTo>
                  <a:pt x="22076" y="284"/>
                </a:lnTo>
                <a:lnTo>
                  <a:pt x="22170" y="473"/>
                </a:lnTo>
                <a:lnTo>
                  <a:pt x="21887" y="190"/>
                </a:lnTo>
                <a:lnTo>
                  <a:pt x="21793" y="190"/>
                </a:lnTo>
                <a:lnTo>
                  <a:pt x="21698" y="378"/>
                </a:lnTo>
                <a:lnTo>
                  <a:pt x="21604" y="756"/>
                </a:lnTo>
                <a:lnTo>
                  <a:pt x="21415" y="661"/>
                </a:lnTo>
                <a:lnTo>
                  <a:pt x="21510" y="473"/>
                </a:lnTo>
                <a:lnTo>
                  <a:pt x="21604" y="284"/>
                </a:lnTo>
                <a:lnTo>
                  <a:pt x="21415" y="284"/>
                </a:lnTo>
                <a:lnTo>
                  <a:pt x="21415" y="190"/>
                </a:lnTo>
                <a:lnTo>
                  <a:pt x="21227" y="378"/>
                </a:lnTo>
                <a:lnTo>
                  <a:pt x="20944" y="567"/>
                </a:lnTo>
                <a:lnTo>
                  <a:pt x="20566" y="1"/>
                </a:lnTo>
                <a:lnTo>
                  <a:pt x="20472" y="95"/>
                </a:lnTo>
                <a:lnTo>
                  <a:pt x="20472" y="190"/>
                </a:lnTo>
                <a:lnTo>
                  <a:pt x="20472" y="378"/>
                </a:lnTo>
                <a:lnTo>
                  <a:pt x="20283" y="284"/>
                </a:lnTo>
                <a:lnTo>
                  <a:pt x="20283" y="190"/>
                </a:lnTo>
                <a:lnTo>
                  <a:pt x="20378" y="95"/>
                </a:lnTo>
                <a:lnTo>
                  <a:pt x="20283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01" name="Google Shape;301;p34"/>
          <p:cNvSpPr txBox="1"/>
          <p:nvPr>
            <p:ph idx="12" type="sldNum"/>
          </p:nvPr>
        </p:nvSpPr>
        <p:spPr>
          <a:xfrm>
            <a:off x="4297650" y="4832975"/>
            <a:ext cx="548700" cy="3105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05" name="Shape 30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06" name="Google Shape;306;p35"/>
          <p:cNvSpPr txBox="1"/>
          <p:nvPr>
            <p:ph type="title"/>
          </p:nvPr>
        </p:nvSpPr>
        <p:spPr>
          <a:xfrm>
            <a:off x="-6025" y="967975"/>
            <a:ext cx="9156000" cy="857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Credits</a:t>
            </a:r>
            <a:endParaRPr/>
          </a:p>
        </p:txBody>
      </p:sp>
      <p:sp>
        <p:nvSpPr>
          <p:cNvPr id="307" name="Google Shape;307;p35"/>
          <p:cNvSpPr txBox="1"/>
          <p:nvPr>
            <p:ph idx="1" type="body"/>
          </p:nvPr>
        </p:nvSpPr>
        <p:spPr>
          <a:xfrm>
            <a:off x="457200" y="1563400"/>
            <a:ext cx="8229600" cy="2503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2400">
                <a:solidFill>
                  <a:srgbClr val="FFFFFF"/>
                </a:solidFill>
              </a:rPr>
              <a:t>Special thanks to all the people who made and released these awesome resources for free:</a:t>
            </a:r>
            <a:endParaRPr sz="2400">
              <a:solidFill>
                <a:srgbClr val="FFFFFF"/>
              </a:solidFill>
            </a:endParaRPr>
          </a:p>
          <a:p>
            <a:pPr indent="-381000" lvl="0" marL="457200" rtl="0" algn="l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Clr>
                <a:srgbClr val="FFFFFF"/>
              </a:buClr>
              <a:buSzPts val="2400"/>
              <a:buChar char="✘"/>
            </a:pPr>
            <a:r>
              <a:rPr lang="en" sz="2400">
                <a:solidFill>
                  <a:srgbClr val="FFFFFF"/>
                </a:solidFill>
              </a:rPr>
              <a:t>Presentation template by </a:t>
            </a:r>
            <a:r>
              <a:rPr lang="en" sz="2400" u="sng">
                <a:solidFill>
                  <a:srgbClr val="FFFFFF"/>
                </a:solidFill>
                <a:hlinkClick r:id="rId3"/>
              </a:rPr>
              <a:t>SlidesCarnival</a:t>
            </a:r>
            <a:endParaRPr sz="2400">
              <a:solidFill>
                <a:srgbClr val="FFFFFF"/>
              </a:solidFill>
            </a:endParaRPr>
          </a:p>
          <a:p>
            <a:pPr indent="-381000" lvl="0" marL="45720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2400"/>
              <a:buChar char="✘"/>
            </a:pPr>
            <a:r>
              <a:rPr lang="en" sz="2400">
                <a:solidFill>
                  <a:srgbClr val="FFFFFF"/>
                </a:solidFill>
              </a:rPr>
              <a:t>Photographs by </a:t>
            </a:r>
            <a:r>
              <a:rPr lang="en" sz="2400" u="sng">
                <a:solidFill>
                  <a:srgbClr val="FFFFFF"/>
                </a:solidFill>
                <a:hlinkClick r:id="rId4"/>
              </a:rPr>
              <a:t>Unsplash</a:t>
            </a:r>
            <a:endParaRPr sz="2400">
              <a:solidFill>
                <a:srgbClr val="FFFFFF"/>
              </a:solidFill>
            </a:endParaRPr>
          </a:p>
        </p:txBody>
      </p:sp>
      <p:sp>
        <p:nvSpPr>
          <p:cNvPr id="308" name="Google Shape;308;p35"/>
          <p:cNvSpPr txBox="1"/>
          <p:nvPr>
            <p:ph idx="12" type="sldNum"/>
          </p:nvPr>
        </p:nvSpPr>
        <p:spPr>
          <a:xfrm>
            <a:off x="4297650" y="4832975"/>
            <a:ext cx="548700" cy="3105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12" name="Shape 31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13" name="Google Shape;313;p36"/>
          <p:cNvSpPr txBox="1"/>
          <p:nvPr>
            <p:ph type="title"/>
          </p:nvPr>
        </p:nvSpPr>
        <p:spPr>
          <a:xfrm>
            <a:off x="-6025" y="358375"/>
            <a:ext cx="9156000" cy="857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Presentation design</a:t>
            </a:r>
            <a:endParaRPr/>
          </a:p>
        </p:txBody>
      </p:sp>
      <p:sp>
        <p:nvSpPr>
          <p:cNvPr id="314" name="Google Shape;314;p36"/>
          <p:cNvSpPr txBox="1"/>
          <p:nvPr>
            <p:ph idx="1" type="body"/>
          </p:nvPr>
        </p:nvSpPr>
        <p:spPr>
          <a:xfrm>
            <a:off x="457200" y="1200150"/>
            <a:ext cx="8229600" cy="2664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400">
                <a:solidFill>
                  <a:srgbClr val="FFFFFF"/>
                </a:solidFill>
              </a:rPr>
              <a:t>This presentation uses the following typographies:</a:t>
            </a:r>
            <a:endParaRPr sz="1400">
              <a:solidFill>
                <a:srgbClr val="FFFFFF"/>
              </a:solidFill>
            </a:endParaRPr>
          </a:p>
          <a:p>
            <a:pPr indent="-317500" lvl="0" marL="457200" rtl="0" algn="l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Clr>
                <a:srgbClr val="FFFFFF"/>
              </a:buClr>
              <a:buSzPts val="1400"/>
              <a:buChar char="✘"/>
            </a:pPr>
            <a:r>
              <a:rPr lang="en" sz="1400">
                <a:solidFill>
                  <a:srgbClr val="FFFFFF"/>
                </a:solidFill>
              </a:rPr>
              <a:t>Titles: Walter Turncoat</a:t>
            </a:r>
            <a:endParaRPr sz="1400">
              <a:solidFill>
                <a:srgbClr val="FFFFFF"/>
              </a:solidFill>
            </a:endParaRPr>
          </a:p>
          <a:p>
            <a:pPr indent="-317500" lvl="0" marL="45720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1400"/>
              <a:buChar char="✘"/>
            </a:pPr>
            <a:r>
              <a:rPr lang="en" sz="1400">
                <a:solidFill>
                  <a:srgbClr val="FFFFFF"/>
                </a:solidFill>
              </a:rPr>
              <a:t>Body copy: Sniglet</a:t>
            </a:r>
            <a:endParaRPr sz="1400">
              <a:solidFill>
                <a:srgbClr val="FFFFFF"/>
              </a:solidFill>
            </a:endParaRPr>
          </a:p>
          <a:p>
            <a:pPr indent="0" lvl="0" marL="0" rtl="0" algn="l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None/>
            </a:pPr>
            <a:r>
              <a:rPr lang="en" sz="1400">
                <a:solidFill>
                  <a:srgbClr val="FFFFFF"/>
                </a:solidFill>
              </a:rPr>
              <a:t>You can download the fonts on th</a:t>
            </a:r>
            <a:r>
              <a:rPr lang="en" sz="1400">
                <a:solidFill>
                  <a:srgbClr val="FFFFFF"/>
                </a:solidFill>
              </a:rPr>
              <a:t>e</a:t>
            </a:r>
            <a:r>
              <a:rPr lang="en" sz="1400">
                <a:solidFill>
                  <a:srgbClr val="FFFFFF"/>
                </a:solidFill>
              </a:rPr>
              <a:t>se pages:</a:t>
            </a:r>
            <a:endParaRPr sz="1400">
              <a:solidFill>
                <a:srgbClr val="FFFFFF"/>
              </a:solidFill>
            </a:endParaRPr>
          </a:p>
          <a:p>
            <a:pPr indent="0" lvl="0" marL="0" rtl="0" algn="l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None/>
            </a:pPr>
            <a:r>
              <a:rPr lang="en" sz="1400" u="sng">
                <a:solidFill>
                  <a:srgbClr val="FFFFFF"/>
                </a:solidFill>
                <a:hlinkClick r:id="rId3"/>
              </a:rPr>
              <a:t>https://www.fontsquirrel.com/fonts/walter-turncoat</a:t>
            </a:r>
            <a:endParaRPr sz="1400">
              <a:solidFill>
                <a:srgbClr val="FFFFFF"/>
              </a:solidFill>
            </a:endParaRPr>
          </a:p>
          <a:p>
            <a:pPr indent="0" lvl="0" marL="0" rtl="0" algn="l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None/>
            </a:pPr>
            <a:r>
              <a:rPr lang="en" sz="1400" u="sng">
                <a:solidFill>
                  <a:srgbClr val="FFFFFF"/>
                </a:solidFill>
                <a:hlinkClick r:id="rId4"/>
              </a:rPr>
              <a:t>https://www.fontsquirrel.com/fonts/sniglet</a:t>
            </a:r>
            <a:endParaRPr sz="1400">
              <a:solidFill>
                <a:srgbClr val="FFFFFF"/>
              </a:solidFill>
            </a:endParaRPr>
          </a:p>
          <a:p>
            <a:pPr indent="0" lvl="0" marL="0" rtl="0" algn="l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 sz="1400">
              <a:solidFill>
                <a:srgbClr val="FFFFFF"/>
              </a:solidFill>
            </a:endParaRPr>
          </a:p>
        </p:txBody>
      </p:sp>
      <p:sp>
        <p:nvSpPr>
          <p:cNvPr id="315" name="Google Shape;315;p36"/>
          <p:cNvSpPr txBox="1"/>
          <p:nvPr/>
        </p:nvSpPr>
        <p:spPr>
          <a:xfrm>
            <a:off x="316275" y="4095450"/>
            <a:ext cx="8524200" cy="5379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200">
                <a:solidFill>
                  <a:srgbClr val="C9DAF8"/>
                </a:solidFill>
                <a:latin typeface="Sniglet"/>
                <a:ea typeface="Sniglet"/>
                <a:cs typeface="Sniglet"/>
                <a:sym typeface="Sniglet"/>
              </a:rPr>
              <a:t>You don’t need to keep this slide in your presentation. It’s only here to serve you as a design guide if you need to create new slides or download the fonts to edit the presentation in PowerPoint®</a:t>
            </a:r>
            <a:endParaRPr sz="1200">
              <a:solidFill>
                <a:srgbClr val="C9DAF8"/>
              </a:solidFill>
              <a:latin typeface="Sniglet"/>
              <a:ea typeface="Sniglet"/>
              <a:cs typeface="Sniglet"/>
              <a:sym typeface="Sniglet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 sz="1200">
              <a:solidFill>
                <a:srgbClr val="C9DAF8"/>
              </a:solidFill>
              <a:latin typeface="Sniglet"/>
              <a:ea typeface="Sniglet"/>
              <a:cs typeface="Sniglet"/>
              <a:sym typeface="Sniglet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rgbClr val="C9DAF8"/>
              </a:solidFill>
              <a:latin typeface="Sniglet"/>
              <a:ea typeface="Sniglet"/>
              <a:cs typeface="Sniglet"/>
              <a:sym typeface="Sniglet"/>
            </a:endParaRPr>
          </a:p>
        </p:txBody>
      </p:sp>
      <p:sp>
        <p:nvSpPr>
          <p:cNvPr id="316" name="Google Shape;316;p36"/>
          <p:cNvSpPr txBox="1"/>
          <p:nvPr>
            <p:ph idx="12" type="sldNum"/>
          </p:nvPr>
        </p:nvSpPr>
        <p:spPr>
          <a:xfrm>
            <a:off x="4297650" y="4832975"/>
            <a:ext cx="548700" cy="3105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20" name="Shape 32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321" name="Google Shape;321;p37"/>
          <p:cNvGrpSpPr/>
          <p:nvPr/>
        </p:nvGrpSpPr>
        <p:grpSpPr>
          <a:xfrm>
            <a:off x="814699" y="1747824"/>
            <a:ext cx="2818834" cy="420033"/>
            <a:chOff x="242825" y="1204225"/>
            <a:chExt cx="2136775" cy="318400"/>
          </a:xfrm>
        </p:grpSpPr>
        <p:sp>
          <p:nvSpPr>
            <p:cNvPr id="322" name="Google Shape;322;p37"/>
            <p:cNvSpPr/>
            <p:nvPr/>
          </p:nvSpPr>
          <p:spPr>
            <a:xfrm>
              <a:off x="242825" y="1298550"/>
              <a:ext cx="2054250" cy="224075"/>
            </a:xfrm>
            <a:custGeom>
              <a:rect b="b" l="l" r="r" t="t"/>
              <a:pathLst>
                <a:path extrusionOk="0" h="8963" w="82170">
                  <a:moveTo>
                    <a:pt x="60471" y="1"/>
                  </a:moveTo>
                  <a:lnTo>
                    <a:pt x="60547" y="39"/>
                  </a:lnTo>
                  <a:lnTo>
                    <a:pt x="60660" y="1"/>
                  </a:lnTo>
                  <a:close/>
                  <a:moveTo>
                    <a:pt x="63019" y="95"/>
                  </a:moveTo>
                  <a:lnTo>
                    <a:pt x="62924" y="190"/>
                  </a:lnTo>
                  <a:lnTo>
                    <a:pt x="63019" y="190"/>
                  </a:lnTo>
                  <a:lnTo>
                    <a:pt x="63019" y="95"/>
                  </a:lnTo>
                  <a:close/>
                  <a:moveTo>
                    <a:pt x="82075" y="944"/>
                  </a:moveTo>
                  <a:lnTo>
                    <a:pt x="82075" y="1039"/>
                  </a:lnTo>
                  <a:lnTo>
                    <a:pt x="81980" y="1133"/>
                  </a:lnTo>
                  <a:lnTo>
                    <a:pt x="81792" y="1133"/>
                  </a:lnTo>
                  <a:lnTo>
                    <a:pt x="81697" y="1039"/>
                  </a:lnTo>
                  <a:lnTo>
                    <a:pt x="81509" y="1227"/>
                  </a:lnTo>
                  <a:lnTo>
                    <a:pt x="81886" y="1227"/>
                  </a:lnTo>
                  <a:lnTo>
                    <a:pt x="82169" y="1039"/>
                  </a:lnTo>
                  <a:lnTo>
                    <a:pt x="82075" y="944"/>
                  </a:lnTo>
                  <a:close/>
                  <a:moveTo>
                    <a:pt x="44151" y="1510"/>
                  </a:moveTo>
                  <a:lnTo>
                    <a:pt x="43962" y="1605"/>
                  </a:lnTo>
                  <a:lnTo>
                    <a:pt x="44245" y="1605"/>
                  </a:lnTo>
                  <a:lnTo>
                    <a:pt x="44151" y="1510"/>
                  </a:lnTo>
                  <a:close/>
                  <a:moveTo>
                    <a:pt x="43019" y="1699"/>
                  </a:moveTo>
                  <a:lnTo>
                    <a:pt x="42830" y="1793"/>
                  </a:lnTo>
                  <a:lnTo>
                    <a:pt x="42956" y="1762"/>
                  </a:lnTo>
                  <a:lnTo>
                    <a:pt x="43019" y="1699"/>
                  </a:lnTo>
                  <a:close/>
                  <a:moveTo>
                    <a:pt x="13585" y="5472"/>
                  </a:moveTo>
                  <a:lnTo>
                    <a:pt x="13585" y="5504"/>
                  </a:lnTo>
                  <a:lnTo>
                    <a:pt x="13585" y="5504"/>
                  </a:lnTo>
                  <a:lnTo>
                    <a:pt x="13680" y="5472"/>
                  </a:lnTo>
                  <a:close/>
                  <a:moveTo>
                    <a:pt x="15095" y="6321"/>
                  </a:moveTo>
                  <a:lnTo>
                    <a:pt x="14812" y="6416"/>
                  </a:lnTo>
                  <a:lnTo>
                    <a:pt x="14812" y="6321"/>
                  </a:lnTo>
                  <a:close/>
                  <a:moveTo>
                    <a:pt x="60547" y="39"/>
                  </a:moveTo>
                  <a:lnTo>
                    <a:pt x="60377" y="95"/>
                  </a:lnTo>
                  <a:lnTo>
                    <a:pt x="60471" y="190"/>
                  </a:lnTo>
                  <a:lnTo>
                    <a:pt x="60094" y="378"/>
                  </a:lnTo>
                  <a:lnTo>
                    <a:pt x="59811" y="473"/>
                  </a:lnTo>
                  <a:lnTo>
                    <a:pt x="59717" y="473"/>
                  </a:lnTo>
                  <a:lnTo>
                    <a:pt x="59622" y="378"/>
                  </a:lnTo>
                  <a:lnTo>
                    <a:pt x="59811" y="378"/>
                  </a:lnTo>
                  <a:lnTo>
                    <a:pt x="59811" y="284"/>
                  </a:lnTo>
                  <a:lnTo>
                    <a:pt x="59811" y="190"/>
                  </a:lnTo>
                  <a:lnTo>
                    <a:pt x="58962" y="190"/>
                  </a:lnTo>
                  <a:lnTo>
                    <a:pt x="58773" y="284"/>
                  </a:lnTo>
                  <a:lnTo>
                    <a:pt x="58396" y="473"/>
                  </a:lnTo>
                  <a:lnTo>
                    <a:pt x="58585" y="473"/>
                  </a:lnTo>
                  <a:lnTo>
                    <a:pt x="58396" y="661"/>
                  </a:lnTo>
                  <a:lnTo>
                    <a:pt x="58207" y="661"/>
                  </a:lnTo>
                  <a:lnTo>
                    <a:pt x="58302" y="567"/>
                  </a:lnTo>
                  <a:lnTo>
                    <a:pt x="58113" y="661"/>
                  </a:lnTo>
                  <a:lnTo>
                    <a:pt x="57924" y="661"/>
                  </a:lnTo>
                  <a:lnTo>
                    <a:pt x="57453" y="473"/>
                  </a:lnTo>
                  <a:lnTo>
                    <a:pt x="56981" y="284"/>
                  </a:lnTo>
                  <a:lnTo>
                    <a:pt x="56604" y="284"/>
                  </a:lnTo>
                  <a:lnTo>
                    <a:pt x="56604" y="473"/>
                  </a:lnTo>
                  <a:lnTo>
                    <a:pt x="56415" y="567"/>
                  </a:lnTo>
                  <a:lnTo>
                    <a:pt x="57075" y="473"/>
                  </a:lnTo>
                  <a:lnTo>
                    <a:pt x="56698" y="661"/>
                  </a:lnTo>
                  <a:lnTo>
                    <a:pt x="57170" y="567"/>
                  </a:lnTo>
                  <a:lnTo>
                    <a:pt x="57075" y="661"/>
                  </a:lnTo>
                  <a:lnTo>
                    <a:pt x="57075" y="756"/>
                  </a:lnTo>
                  <a:lnTo>
                    <a:pt x="56321" y="756"/>
                  </a:lnTo>
                  <a:lnTo>
                    <a:pt x="56226" y="567"/>
                  </a:lnTo>
                  <a:lnTo>
                    <a:pt x="56132" y="473"/>
                  </a:lnTo>
                  <a:lnTo>
                    <a:pt x="55849" y="473"/>
                  </a:lnTo>
                  <a:lnTo>
                    <a:pt x="55471" y="567"/>
                  </a:lnTo>
                  <a:lnTo>
                    <a:pt x="55000" y="661"/>
                  </a:lnTo>
                  <a:lnTo>
                    <a:pt x="55094" y="661"/>
                  </a:lnTo>
                  <a:lnTo>
                    <a:pt x="53868" y="850"/>
                  </a:lnTo>
                  <a:lnTo>
                    <a:pt x="52830" y="1039"/>
                  </a:lnTo>
                  <a:lnTo>
                    <a:pt x="52830" y="1039"/>
                  </a:lnTo>
                  <a:lnTo>
                    <a:pt x="52924" y="850"/>
                  </a:lnTo>
                  <a:lnTo>
                    <a:pt x="53019" y="756"/>
                  </a:lnTo>
                  <a:lnTo>
                    <a:pt x="53019" y="756"/>
                  </a:lnTo>
                  <a:lnTo>
                    <a:pt x="52358" y="944"/>
                  </a:lnTo>
                  <a:lnTo>
                    <a:pt x="51981" y="1039"/>
                  </a:lnTo>
                  <a:lnTo>
                    <a:pt x="51887" y="1133"/>
                  </a:lnTo>
                  <a:lnTo>
                    <a:pt x="51887" y="1227"/>
                  </a:lnTo>
                  <a:lnTo>
                    <a:pt x="51604" y="1039"/>
                  </a:lnTo>
                  <a:lnTo>
                    <a:pt x="50755" y="1039"/>
                  </a:lnTo>
                  <a:lnTo>
                    <a:pt x="50755" y="944"/>
                  </a:lnTo>
                  <a:lnTo>
                    <a:pt x="50755" y="850"/>
                  </a:lnTo>
                  <a:lnTo>
                    <a:pt x="50660" y="850"/>
                  </a:lnTo>
                  <a:lnTo>
                    <a:pt x="50660" y="1039"/>
                  </a:lnTo>
                  <a:lnTo>
                    <a:pt x="49623" y="1322"/>
                  </a:lnTo>
                  <a:lnTo>
                    <a:pt x="49151" y="1416"/>
                  </a:lnTo>
                  <a:lnTo>
                    <a:pt x="48679" y="1416"/>
                  </a:lnTo>
                  <a:lnTo>
                    <a:pt x="48679" y="1322"/>
                  </a:lnTo>
                  <a:lnTo>
                    <a:pt x="48773" y="1322"/>
                  </a:lnTo>
                  <a:lnTo>
                    <a:pt x="48585" y="1133"/>
                  </a:lnTo>
                  <a:lnTo>
                    <a:pt x="47547" y="1133"/>
                  </a:lnTo>
                  <a:lnTo>
                    <a:pt x="46981" y="1322"/>
                  </a:lnTo>
                  <a:lnTo>
                    <a:pt x="46038" y="1699"/>
                  </a:lnTo>
                  <a:lnTo>
                    <a:pt x="46038" y="1699"/>
                  </a:lnTo>
                  <a:lnTo>
                    <a:pt x="46132" y="1605"/>
                  </a:lnTo>
                  <a:lnTo>
                    <a:pt x="46038" y="1510"/>
                  </a:lnTo>
                  <a:lnTo>
                    <a:pt x="45755" y="1699"/>
                  </a:lnTo>
                  <a:lnTo>
                    <a:pt x="45660" y="1793"/>
                  </a:lnTo>
                  <a:lnTo>
                    <a:pt x="45566" y="1793"/>
                  </a:lnTo>
                  <a:lnTo>
                    <a:pt x="45472" y="1699"/>
                  </a:lnTo>
                  <a:lnTo>
                    <a:pt x="45472" y="1510"/>
                  </a:lnTo>
                  <a:lnTo>
                    <a:pt x="45755" y="1510"/>
                  </a:lnTo>
                  <a:lnTo>
                    <a:pt x="45566" y="1416"/>
                  </a:lnTo>
                  <a:lnTo>
                    <a:pt x="45189" y="1416"/>
                  </a:lnTo>
                  <a:lnTo>
                    <a:pt x="44245" y="1605"/>
                  </a:lnTo>
                  <a:lnTo>
                    <a:pt x="42736" y="2076"/>
                  </a:lnTo>
                  <a:lnTo>
                    <a:pt x="42736" y="2076"/>
                  </a:lnTo>
                  <a:lnTo>
                    <a:pt x="43113" y="1793"/>
                  </a:lnTo>
                  <a:lnTo>
                    <a:pt x="43491" y="1605"/>
                  </a:lnTo>
                  <a:lnTo>
                    <a:pt x="43208" y="1699"/>
                  </a:lnTo>
                  <a:lnTo>
                    <a:pt x="42956" y="1762"/>
                  </a:lnTo>
                  <a:lnTo>
                    <a:pt x="42924" y="1793"/>
                  </a:lnTo>
                  <a:lnTo>
                    <a:pt x="42453" y="1982"/>
                  </a:lnTo>
                  <a:lnTo>
                    <a:pt x="42075" y="1982"/>
                  </a:lnTo>
                  <a:lnTo>
                    <a:pt x="41981" y="1888"/>
                  </a:lnTo>
                  <a:lnTo>
                    <a:pt x="40377" y="1888"/>
                  </a:lnTo>
                  <a:lnTo>
                    <a:pt x="38962" y="1982"/>
                  </a:lnTo>
                  <a:lnTo>
                    <a:pt x="39057" y="2076"/>
                  </a:lnTo>
                  <a:lnTo>
                    <a:pt x="38962" y="2171"/>
                  </a:lnTo>
                  <a:lnTo>
                    <a:pt x="38679" y="2265"/>
                  </a:lnTo>
                  <a:lnTo>
                    <a:pt x="38774" y="2076"/>
                  </a:lnTo>
                  <a:lnTo>
                    <a:pt x="38679" y="2076"/>
                  </a:lnTo>
                  <a:lnTo>
                    <a:pt x="38585" y="2171"/>
                  </a:lnTo>
                  <a:lnTo>
                    <a:pt x="38491" y="2265"/>
                  </a:lnTo>
                  <a:lnTo>
                    <a:pt x="38302" y="2171"/>
                  </a:lnTo>
                  <a:lnTo>
                    <a:pt x="38208" y="1982"/>
                  </a:lnTo>
                  <a:lnTo>
                    <a:pt x="37453" y="1982"/>
                  </a:lnTo>
                  <a:lnTo>
                    <a:pt x="37736" y="2171"/>
                  </a:lnTo>
                  <a:lnTo>
                    <a:pt x="37264" y="2171"/>
                  </a:lnTo>
                  <a:lnTo>
                    <a:pt x="37076" y="2076"/>
                  </a:lnTo>
                  <a:lnTo>
                    <a:pt x="36793" y="2171"/>
                  </a:lnTo>
                  <a:lnTo>
                    <a:pt x="36887" y="1982"/>
                  </a:lnTo>
                  <a:lnTo>
                    <a:pt x="35943" y="2359"/>
                  </a:lnTo>
                  <a:lnTo>
                    <a:pt x="34906" y="2548"/>
                  </a:lnTo>
                  <a:lnTo>
                    <a:pt x="33868" y="2737"/>
                  </a:lnTo>
                  <a:lnTo>
                    <a:pt x="32925" y="2737"/>
                  </a:lnTo>
                  <a:lnTo>
                    <a:pt x="33113" y="2642"/>
                  </a:lnTo>
                  <a:lnTo>
                    <a:pt x="32830" y="2642"/>
                  </a:lnTo>
                  <a:lnTo>
                    <a:pt x="32547" y="2737"/>
                  </a:lnTo>
                  <a:lnTo>
                    <a:pt x="32076" y="2925"/>
                  </a:lnTo>
                  <a:lnTo>
                    <a:pt x="31321" y="2925"/>
                  </a:lnTo>
                  <a:lnTo>
                    <a:pt x="30472" y="3020"/>
                  </a:lnTo>
                  <a:lnTo>
                    <a:pt x="29623" y="3114"/>
                  </a:lnTo>
                  <a:lnTo>
                    <a:pt x="27736" y="3397"/>
                  </a:lnTo>
                  <a:lnTo>
                    <a:pt x="26698" y="3491"/>
                  </a:lnTo>
                  <a:lnTo>
                    <a:pt x="26415" y="3586"/>
                  </a:lnTo>
                  <a:lnTo>
                    <a:pt x="26321" y="3680"/>
                  </a:lnTo>
                  <a:lnTo>
                    <a:pt x="26132" y="3586"/>
                  </a:lnTo>
                  <a:lnTo>
                    <a:pt x="25944" y="3491"/>
                  </a:lnTo>
                  <a:lnTo>
                    <a:pt x="25755" y="3586"/>
                  </a:lnTo>
                  <a:lnTo>
                    <a:pt x="25661" y="3869"/>
                  </a:lnTo>
                  <a:lnTo>
                    <a:pt x="25189" y="3774"/>
                  </a:lnTo>
                  <a:lnTo>
                    <a:pt x="24623" y="3774"/>
                  </a:lnTo>
                  <a:lnTo>
                    <a:pt x="23491" y="3963"/>
                  </a:lnTo>
                  <a:lnTo>
                    <a:pt x="22642" y="4057"/>
                  </a:lnTo>
                  <a:lnTo>
                    <a:pt x="21793" y="4152"/>
                  </a:lnTo>
                  <a:lnTo>
                    <a:pt x="21887" y="4057"/>
                  </a:lnTo>
                  <a:lnTo>
                    <a:pt x="21698" y="4152"/>
                  </a:lnTo>
                  <a:lnTo>
                    <a:pt x="21510" y="4340"/>
                  </a:lnTo>
                  <a:lnTo>
                    <a:pt x="21415" y="4529"/>
                  </a:lnTo>
                  <a:lnTo>
                    <a:pt x="21227" y="4623"/>
                  </a:lnTo>
                  <a:lnTo>
                    <a:pt x="21132" y="4529"/>
                  </a:lnTo>
                  <a:lnTo>
                    <a:pt x="20944" y="4435"/>
                  </a:lnTo>
                  <a:lnTo>
                    <a:pt x="20378" y="4340"/>
                  </a:lnTo>
                  <a:lnTo>
                    <a:pt x="19906" y="4435"/>
                  </a:lnTo>
                  <a:lnTo>
                    <a:pt x="19529" y="4623"/>
                  </a:lnTo>
                  <a:lnTo>
                    <a:pt x="19434" y="4529"/>
                  </a:lnTo>
                  <a:lnTo>
                    <a:pt x="19340" y="4529"/>
                  </a:lnTo>
                  <a:lnTo>
                    <a:pt x="18868" y="4623"/>
                  </a:lnTo>
                  <a:lnTo>
                    <a:pt x="17925" y="5001"/>
                  </a:lnTo>
                  <a:lnTo>
                    <a:pt x="17925" y="4812"/>
                  </a:lnTo>
                  <a:lnTo>
                    <a:pt x="17736" y="5001"/>
                  </a:lnTo>
                  <a:lnTo>
                    <a:pt x="17548" y="5095"/>
                  </a:lnTo>
                  <a:lnTo>
                    <a:pt x="17359" y="5189"/>
                  </a:lnTo>
                  <a:lnTo>
                    <a:pt x="16887" y="5284"/>
                  </a:lnTo>
                  <a:lnTo>
                    <a:pt x="16982" y="5189"/>
                  </a:lnTo>
                  <a:lnTo>
                    <a:pt x="16982" y="5189"/>
                  </a:lnTo>
                  <a:lnTo>
                    <a:pt x="16321" y="5284"/>
                  </a:lnTo>
                  <a:lnTo>
                    <a:pt x="15755" y="5472"/>
                  </a:lnTo>
                  <a:lnTo>
                    <a:pt x="15189" y="5567"/>
                  </a:lnTo>
                  <a:lnTo>
                    <a:pt x="14623" y="5567"/>
                  </a:lnTo>
                  <a:lnTo>
                    <a:pt x="15283" y="5472"/>
                  </a:lnTo>
                  <a:lnTo>
                    <a:pt x="15189" y="5378"/>
                  </a:lnTo>
                  <a:lnTo>
                    <a:pt x="15095" y="5284"/>
                  </a:lnTo>
                  <a:lnTo>
                    <a:pt x="15095" y="5189"/>
                  </a:lnTo>
                  <a:lnTo>
                    <a:pt x="15095" y="5095"/>
                  </a:lnTo>
                  <a:lnTo>
                    <a:pt x="14906" y="5189"/>
                  </a:lnTo>
                  <a:lnTo>
                    <a:pt x="14529" y="5284"/>
                  </a:lnTo>
                  <a:lnTo>
                    <a:pt x="13680" y="5472"/>
                  </a:lnTo>
                  <a:lnTo>
                    <a:pt x="13680" y="5567"/>
                  </a:lnTo>
                  <a:lnTo>
                    <a:pt x="13585" y="5567"/>
                  </a:lnTo>
                  <a:lnTo>
                    <a:pt x="13585" y="5504"/>
                  </a:lnTo>
                  <a:lnTo>
                    <a:pt x="13585" y="5504"/>
                  </a:lnTo>
                  <a:lnTo>
                    <a:pt x="13397" y="5567"/>
                  </a:lnTo>
                  <a:lnTo>
                    <a:pt x="13208" y="5661"/>
                  </a:lnTo>
                  <a:lnTo>
                    <a:pt x="13302" y="5755"/>
                  </a:lnTo>
                  <a:lnTo>
                    <a:pt x="13585" y="5661"/>
                  </a:lnTo>
                  <a:lnTo>
                    <a:pt x="13868" y="5661"/>
                  </a:lnTo>
                  <a:lnTo>
                    <a:pt x="13585" y="5850"/>
                  </a:lnTo>
                  <a:lnTo>
                    <a:pt x="13302" y="5850"/>
                  </a:lnTo>
                  <a:lnTo>
                    <a:pt x="13019" y="5755"/>
                  </a:lnTo>
                  <a:lnTo>
                    <a:pt x="12736" y="5755"/>
                  </a:lnTo>
                  <a:lnTo>
                    <a:pt x="11133" y="6227"/>
                  </a:lnTo>
                  <a:lnTo>
                    <a:pt x="11038" y="6133"/>
                  </a:lnTo>
                  <a:lnTo>
                    <a:pt x="10472" y="6321"/>
                  </a:lnTo>
                  <a:lnTo>
                    <a:pt x="10001" y="6416"/>
                  </a:lnTo>
                  <a:lnTo>
                    <a:pt x="9434" y="6510"/>
                  </a:lnTo>
                  <a:lnTo>
                    <a:pt x="8680" y="6699"/>
                  </a:lnTo>
                  <a:lnTo>
                    <a:pt x="7642" y="6888"/>
                  </a:lnTo>
                  <a:lnTo>
                    <a:pt x="6416" y="7076"/>
                  </a:lnTo>
                  <a:lnTo>
                    <a:pt x="3963" y="7454"/>
                  </a:lnTo>
                  <a:lnTo>
                    <a:pt x="1604" y="7831"/>
                  </a:lnTo>
                  <a:lnTo>
                    <a:pt x="944" y="8020"/>
                  </a:lnTo>
                  <a:lnTo>
                    <a:pt x="567" y="7925"/>
                  </a:lnTo>
                  <a:lnTo>
                    <a:pt x="284" y="7831"/>
                  </a:lnTo>
                  <a:lnTo>
                    <a:pt x="189" y="7831"/>
                  </a:lnTo>
                  <a:lnTo>
                    <a:pt x="189" y="7925"/>
                  </a:lnTo>
                  <a:lnTo>
                    <a:pt x="189" y="8208"/>
                  </a:lnTo>
                  <a:lnTo>
                    <a:pt x="1" y="8397"/>
                  </a:lnTo>
                  <a:lnTo>
                    <a:pt x="1" y="8586"/>
                  </a:lnTo>
                  <a:lnTo>
                    <a:pt x="1" y="8680"/>
                  </a:lnTo>
                  <a:lnTo>
                    <a:pt x="95" y="8774"/>
                  </a:lnTo>
                  <a:lnTo>
                    <a:pt x="472" y="8869"/>
                  </a:lnTo>
                  <a:lnTo>
                    <a:pt x="755" y="8869"/>
                  </a:lnTo>
                  <a:lnTo>
                    <a:pt x="567" y="8963"/>
                  </a:lnTo>
                  <a:lnTo>
                    <a:pt x="755" y="8963"/>
                  </a:lnTo>
                  <a:lnTo>
                    <a:pt x="1038" y="8869"/>
                  </a:lnTo>
                  <a:lnTo>
                    <a:pt x="1416" y="8586"/>
                  </a:lnTo>
                  <a:lnTo>
                    <a:pt x="1416" y="8774"/>
                  </a:lnTo>
                  <a:lnTo>
                    <a:pt x="1510" y="8869"/>
                  </a:lnTo>
                  <a:lnTo>
                    <a:pt x="1699" y="8774"/>
                  </a:lnTo>
                  <a:lnTo>
                    <a:pt x="1793" y="8774"/>
                  </a:lnTo>
                  <a:lnTo>
                    <a:pt x="2265" y="8586"/>
                  </a:lnTo>
                  <a:lnTo>
                    <a:pt x="2642" y="8491"/>
                  </a:lnTo>
                  <a:lnTo>
                    <a:pt x="3397" y="8491"/>
                  </a:lnTo>
                  <a:lnTo>
                    <a:pt x="4152" y="8397"/>
                  </a:lnTo>
                  <a:lnTo>
                    <a:pt x="4623" y="8397"/>
                  </a:lnTo>
                  <a:lnTo>
                    <a:pt x="5001" y="8114"/>
                  </a:lnTo>
                  <a:lnTo>
                    <a:pt x="5001" y="8208"/>
                  </a:lnTo>
                  <a:lnTo>
                    <a:pt x="5284" y="8114"/>
                  </a:lnTo>
                  <a:lnTo>
                    <a:pt x="5850" y="7831"/>
                  </a:lnTo>
                  <a:lnTo>
                    <a:pt x="5944" y="7925"/>
                  </a:lnTo>
                  <a:lnTo>
                    <a:pt x="5850" y="8020"/>
                  </a:lnTo>
                  <a:lnTo>
                    <a:pt x="5850" y="8114"/>
                  </a:lnTo>
                  <a:lnTo>
                    <a:pt x="5944" y="8020"/>
                  </a:lnTo>
                  <a:lnTo>
                    <a:pt x="6416" y="7925"/>
                  </a:lnTo>
                  <a:lnTo>
                    <a:pt x="7170" y="7925"/>
                  </a:lnTo>
                  <a:lnTo>
                    <a:pt x="7170" y="8020"/>
                  </a:lnTo>
                  <a:lnTo>
                    <a:pt x="7076" y="8114"/>
                  </a:lnTo>
                  <a:lnTo>
                    <a:pt x="7265" y="8020"/>
                  </a:lnTo>
                  <a:lnTo>
                    <a:pt x="7359" y="7925"/>
                  </a:lnTo>
                  <a:lnTo>
                    <a:pt x="7359" y="7831"/>
                  </a:lnTo>
                  <a:lnTo>
                    <a:pt x="7548" y="8020"/>
                  </a:lnTo>
                  <a:lnTo>
                    <a:pt x="8397" y="7642"/>
                  </a:lnTo>
                  <a:lnTo>
                    <a:pt x="8963" y="7454"/>
                  </a:lnTo>
                  <a:lnTo>
                    <a:pt x="9151" y="7359"/>
                  </a:lnTo>
                  <a:lnTo>
                    <a:pt x="9246" y="7359"/>
                  </a:lnTo>
                  <a:lnTo>
                    <a:pt x="9151" y="7171"/>
                  </a:lnTo>
                  <a:lnTo>
                    <a:pt x="9246" y="7076"/>
                  </a:lnTo>
                  <a:lnTo>
                    <a:pt x="9340" y="7076"/>
                  </a:lnTo>
                  <a:lnTo>
                    <a:pt x="9340" y="7171"/>
                  </a:lnTo>
                  <a:lnTo>
                    <a:pt x="9434" y="7076"/>
                  </a:lnTo>
                  <a:lnTo>
                    <a:pt x="9529" y="7171"/>
                  </a:lnTo>
                  <a:lnTo>
                    <a:pt x="9434" y="7265"/>
                  </a:lnTo>
                  <a:lnTo>
                    <a:pt x="9340" y="7265"/>
                  </a:lnTo>
                  <a:lnTo>
                    <a:pt x="9340" y="7359"/>
                  </a:lnTo>
                  <a:lnTo>
                    <a:pt x="9717" y="7171"/>
                  </a:lnTo>
                  <a:lnTo>
                    <a:pt x="10095" y="7076"/>
                  </a:lnTo>
                  <a:lnTo>
                    <a:pt x="10095" y="7171"/>
                  </a:lnTo>
                  <a:lnTo>
                    <a:pt x="10001" y="7171"/>
                  </a:lnTo>
                  <a:lnTo>
                    <a:pt x="9906" y="7265"/>
                  </a:lnTo>
                  <a:lnTo>
                    <a:pt x="9906" y="7359"/>
                  </a:lnTo>
                  <a:lnTo>
                    <a:pt x="9623" y="7265"/>
                  </a:lnTo>
                  <a:lnTo>
                    <a:pt x="9717" y="7454"/>
                  </a:lnTo>
                  <a:lnTo>
                    <a:pt x="10850" y="7076"/>
                  </a:lnTo>
                  <a:lnTo>
                    <a:pt x="11038" y="7076"/>
                  </a:lnTo>
                  <a:lnTo>
                    <a:pt x="11133" y="7171"/>
                  </a:lnTo>
                  <a:lnTo>
                    <a:pt x="11321" y="7265"/>
                  </a:lnTo>
                  <a:lnTo>
                    <a:pt x="11416" y="7265"/>
                  </a:lnTo>
                  <a:lnTo>
                    <a:pt x="11604" y="7171"/>
                  </a:lnTo>
                  <a:lnTo>
                    <a:pt x="11793" y="6982"/>
                  </a:lnTo>
                  <a:lnTo>
                    <a:pt x="11887" y="6888"/>
                  </a:lnTo>
                  <a:lnTo>
                    <a:pt x="12170" y="6888"/>
                  </a:lnTo>
                  <a:lnTo>
                    <a:pt x="12076" y="7076"/>
                  </a:lnTo>
                  <a:lnTo>
                    <a:pt x="12265" y="7076"/>
                  </a:lnTo>
                  <a:lnTo>
                    <a:pt x="12359" y="6888"/>
                  </a:lnTo>
                  <a:lnTo>
                    <a:pt x="12548" y="6793"/>
                  </a:lnTo>
                  <a:lnTo>
                    <a:pt x="12736" y="6793"/>
                  </a:lnTo>
                  <a:lnTo>
                    <a:pt x="12453" y="6982"/>
                  </a:lnTo>
                  <a:lnTo>
                    <a:pt x="12925" y="6982"/>
                  </a:lnTo>
                  <a:lnTo>
                    <a:pt x="13491" y="6888"/>
                  </a:lnTo>
                  <a:lnTo>
                    <a:pt x="14434" y="6605"/>
                  </a:lnTo>
                  <a:lnTo>
                    <a:pt x="15849" y="6510"/>
                  </a:lnTo>
                  <a:lnTo>
                    <a:pt x="16510" y="6416"/>
                  </a:lnTo>
                  <a:lnTo>
                    <a:pt x="16982" y="6227"/>
                  </a:lnTo>
                  <a:lnTo>
                    <a:pt x="17831" y="6038"/>
                  </a:lnTo>
                  <a:lnTo>
                    <a:pt x="18680" y="6038"/>
                  </a:lnTo>
                  <a:lnTo>
                    <a:pt x="19057" y="5850"/>
                  </a:lnTo>
                  <a:lnTo>
                    <a:pt x="19340" y="5755"/>
                  </a:lnTo>
                  <a:lnTo>
                    <a:pt x="20472" y="5661"/>
                  </a:lnTo>
                  <a:lnTo>
                    <a:pt x="21604" y="5567"/>
                  </a:lnTo>
                  <a:lnTo>
                    <a:pt x="22736" y="5378"/>
                  </a:lnTo>
                  <a:lnTo>
                    <a:pt x="23774" y="5095"/>
                  </a:lnTo>
                  <a:lnTo>
                    <a:pt x="23774" y="5284"/>
                  </a:lnTo>
                  <a:lnTo>
                    <a:pt x="24151" y="5189"/>
                  </a:lnTo>
                  <a:lnTo>
                    <a:pt x="24246" y="5189"/>
                  </a:lnTo>
                  <a:lnTo>
                    <a:pt x="24246" y="5095"/>
                  </a:lnTo>
                  <a:lnTo>
                    <a:pt x="24623" y="5001"/>
                  </a:lnTo>
                  <a:lnTo>
                    <a:pt x="25000" y="5095"/>
                  </a:lnTo>
                  <a:lnTo>
                    <a:pt x="25378" y="5095"/>
                  </a:lnTo>
                  <a:lnTo>
                    <a:pt x="25755" y="4906"/>
                  </a:lnTo>
                  <a:lnTo>
                    <a:pt x="25755" y="5095"/>
                  </a:lnTo>
                  <a:lnTo>
                    <a:pt x="25849" y="5001"/>
                  </a:lnTo>
                  <a:lnTo>
                    <a:pt x="26132" y="4906"/>
                  </a:lnTo>
                  <a:lnTo>
                    <a:pt x="27264" y="4906"/>
                  </a:lnTo>
                  <a:lnTo>
                    <a:pt x="28491" y="4718"/>
                  </a:lnTo>
                  <a:lnTo>
                    <a:pt x="28302" y="4529"/>
                  </a:lnTo>
                  <a:lnTo>
                    <a:pt x="28491" y="4435"/>
                  </a:lnTo>
                  <a:lnTo>
                    <a:pt x="28585" y="4340"/>
                  </a:lnTo>
                  <a:lnTo>
                    <a:pt x="28774" y="4529"/>
                  </a:lnTo>
                  <a:lnTo>
                    <a:pt x="28679" y="4623"/>
                  </a:lnTo>
                  <a:lnTo>
                    <a:pt x="29717" y="4623"/>
                  </a:lnTo>
                  <a:lnTo>
                    <a:pt x="30189" y="4529"/>
                  </a:lnTo>
                  <a:lnTo>
                    <a:pt x="31510" y="4246"/>
                  </a:lnTo>
                  <a:lnTo>
                    <a:pt x="32076" y="4057"/>
                  </a:lnTo>
                  <a:lnTo>
                    <a:pt x="32547" y="3869"/>
                  </a:lnTo>
                  <a:lnTo>
                    <a:pt x="32642" y="3963"/>
                  </a:lnTo>
                  <a:lnTo>
                    <a:pt x="32830" y="4057"/>
                  </a:lnTo>
                  <a:lnTo>
                    <a:pt x="33019" y="4057"/>
                  </a:lnTo>
                  <a:lnTo>
                    <a:pt x="33679" y="3869"/>
                  </a:lnTo>
                  <a:lnTo>
                    <a:pt x="33962" y="3586"/>
                  </a:lnTo>
                  <a:lnTo>
                    <a:pt x="34623" y="3586"/>
                  </a:lnTo>
                  <a:lnTo>
                    <a:pt x="35660" y="3491"/>
                  </a:lnTo>
                  <a:lnTo>
                    <a:pt x="37170" y="3586"/>
                  </a:lnTo>
                  <a:lnTo>
                    <a:pt x="37547" y="3397"/>
                  </a:lnTo>
                  <a:lnTo>
                    <a:pt x="38019" y="3303"/>
                  </a:lnTo>
                  <a:lnTo>
                    <a:pt x="39151" y="3208"/>
                  </a:lnTo>
                  <a:lnTo>
                    <a:pt x="41038" y="3208"/>
                  </a:lnTo>
                  <a:lnTo>
                    <a:pt x="41038" y="3114"/>
                  </a:lnTo>
                  <a:lnTo>
                    <a:pt x="41226" y="3020"/>
                  </a:lnTo>
                  <a:lnTo>
                    <a:pt x="41981" y="2925"/>
                  </a:lnTo>
                  <a:lnTo>
                    <a:pt x="44811" y="2925"/>
                  </a:lnTo>
                  <a:lnTo>
                    <a:pt x="45000" y="2831"/>
                  </a:lnTo>
                  <a:lnTo>
                    <a:pt x="45189" y="2642"/>
                  </a:lnTo>
                  <a:lnTo>
                    <a:pt x="45283" y="2548"/>
                  </a:lnTo>
                  <a:lnTo>
                    <a:pt x="45566" y="2548"/>
                  </a:lnTo>
                  <a:lnTo>
                    <a:pt x="45472" y="2737"/>
                  </a:lnTo>
                  <a:lnTo>
                    <a:pt x="45472" y="2737"/>
                  </a:lnTo>
                  <a:lnTo>
                    <a:pt x="46132" y="2548"/>
                  </a:lnTo>
                  <a:lnTo>
                    <a:pt x="46887" y="2548"/>
                  </a:lnTo>
                  <a:lnTo>
                    <a:pt x="47547" y="2454"/>
                  </a:lnTo>
                  <a:lnTo>
                    <a:pt x="48207" y="2265"/>
                  </a:lnTo>
                  <a:lnTo>
                    <a:pt x="48302" y="2359"/>
                  </a:lnTo>
                  <a:lnTo>
                    <a:pt x="49434" y="2359"/>
                  </a:lnTo>
                  <a:lnTo>
                    <a:pt x="49717" y="2265"/>
                  </a:lnTo>
                  <a:lnTo>
                    <a:pt x="50094" y="2171"/>
                  </a:lnTo>
                  <a:lnTo>
                    <a:pt x="50755" y="2076"/>
                  </a:lnTo>
                  <a:lnTo>
                    <a:pt x="52170" y="1982"/>
                  </a:lnTo>
                  <a:lnTo>
                    <a:pt x="54056" y="1793"/>
                  </a:lnTo>
                  <a:lnTo>
                    <a:pt x="56132" y="1510"/>
                  </a:lnTo>
                  <a:lnTo>
                    <a:pt x="56037" y="1605"/>
                  </a:lnTo>
                  <a:lnTo>
                    <a:pt x="55943" y="1699"/>
                  </a:lnTo>
                  <a:lnTo>
                    <a:pt x="55754" y="1699"/>
                  </a:lnTo>
                  <a:lnTo>
                    <a:pt x="55471" y="1793"/>
                  </a:lnTo>
                  <a:lnTo>
                    <a:pt x="55377" y="1888"/>
                  </a:lnTo>
                  <a:lnTo>
                    <a:pt x="56415" y="1605"/>
                  </a:lnTo>
                  <a:lnTo>
                    <a:pt x="56887" y="1510"/>
                  </a:lnTo>
                  <a:lnTo>
                    <a:pt x="56981" y="1605"/>
                  </a:lnTo>
                  <a:lnTo>
                    <a:pt x="56887" y="1699"/>
                  </a:lnTo>
                  <a:lnTo>
                    <a:pt x="57358" y="1605"/>
                  </a:lnTo>
                  <a:lnTo>
                    <a:pt x="57736" y="1605"/>
                  </a:lnTo>
                  <a:lnTo>
                    <a:pt x="58207" y="1510"/>
                  </a:lnTo>
                  <a:lnTo>
                    <a:pt x="58679" y="1510"/>
                  </a:lnTo>
                  <a:lnTo>
                    <a:pt x="58773" y="1416"/>
                  </a:lnTo>
                  <a:lnTo>
                    <a:pt x="58868" y="1322"/>
                  </a:lnTo>
                  <a:lnTo>
                    <a:pt x="59056" y="1133"/>
                  </a:lnTo>
                  <a:lnTo>
                    <a:pt x="59151" y="1227"/>
                  </a:lnTo>
                  <a:lnTo>
                    <a:pt x="59339" y="1227"/>
                  </a:lnTo>
                  <a:lnTo>
                    <a:pt x="59434" y="1322"/>
                  </a:lnTo>
                  <a:lnTo>
                    <a:pt x="59339" y="1510"/>
                  </a:lnTo>
                  <a:lnTo>
                    <a:pt x="59811" y="1416"/>
                  </a:lnTo>
                  <a:lnTo>
                    <a:pt x="60000" y="1322"/>
                  </a:lnTo>
                  <a:lnTo>
                    <a:pt x="60094" y="1416"/>
                  </a:lnTo>
                  <a:lnTo>
                    <a:pt x="60377" y="1322"/>
                  </a:lnTo>
                  <a:lnTo>
                    <a:pt x="60660" y="1227"/>
                  </a:lnTo>
                  <a:lnTo>
                    <a:pt x="61320" y="1133"/>
                  </a:lnTo>
                  <a:lnTo>
                    <a:pt x="61981" y="1227"/>
                  </a:lnTo>
                  <a:lnTo>
                    <a:pt x="62641" y="1227"/>
                  </a:lnTo>
                  <a:lnTo>
                    <a:pt x="62547" y="1133"/>
                  </a:lnTo>
                  <a:lnTo>
                    <a:pt x="63207" y="1039"/>
                  </a:lnTo>
                  <a:lnTo>
                    <a:pt x="63019" y="1133"/>
                  </a:lnTo>
                  <a:lnTo>
                    <a:pt x="63585" y="1133"/>
                  </a:lnTo>
                  <a:lnTo>
                    <a:pt x="63302" y="1039"/>
                  </a:lnTo>
                  <a:lnTo>
                    <a:pt x="63773" y="850"/>
                  </a:lnTo>
                  <a:lnTo>
                    <a:pt x="64151" y="756"/>
                  </a:lnTo>
                  <a:lnTo>
                    <a:pt x="64434" y="850"/>
                  </a:lnTo>
                  <a:lnTo>
                    <a:pt x="64434" y="1133"/>
                  </a:lnTo>
                  <a:lnTo>
                    <a:pt x="65283" y="850"/>
                  </a:lnTo>
                  <a:lnTo>
                    <a:pt x="65283" y="944"/>
                  </a:lnTo>
                  <a:lnTo>
                    <a:pt x="65471" y="944"/>
                  </a:lnTo>
                  <a:lnTo>
                    <a:pt x="65566" y="850"/>
                  </a:lnTo>
                  <a:lnTo>
                    <a:pt x="65754" y="944"/>
                  </a:lnTo>
                  <a:lnTo>
                    <a:pt x="66132" y="850"/>
                  </a:lnTo>
                  <a:lnTo>
                    <a:pt x="66981" y="850"/>
                  </a:lnTo>
                  <a:lnTo>
                    <a:pt x="66981" y="944"/>
                  </a:lnTo>
                  <a:lnTo>
                    <a:pt x="66886" y="1039"/>
                  </a:lnTo>
                  <a:lnTo>
                    <a:pt x="66792" y="1039"/>
                  </a:lnTo>
                  <a:lnTo>
                    <a:pt x="66792" y="1133"/>
                  </a:lnTo>
                  <a:lnTo>
                    <a:pt x="67641" y="944"/>
                  </a:lnTo>
                  <a:lnTo>
                    <a:pt x="68113" y="850"/>
                  </a:lnTo>
                  <a:lnTo>
                    <a:pt x="68584" y="850"/>
                  </a:lnTo>
                  <a:lnTo>
                    <a:pt x="68773" y="944"/>
                  </a:lnTo>
                  <a:lnTo>
                    <a:pt x="68962" y="944"/>
                  </a:lnTo>
                  <a:lnTo>
                    <a:pt x="69150" y="850"/>
                  </a:lnTo>
                  <a:lnTo>
                    <a:pt x="70849" y="944"/>
                  </a:lnTo>
                  <a:lnTo>
                    <a:pt x="71509" y="850"/>
                  </a:lnTo>
                  <a:lnTo>
                    <a:pt x="72169" y="756"/>
                  </a:lnTo>
                  <a:lnTo>
                    <a:pt x="73207" y="756"/>
                  </a:lnTo>
                  <a:lnTo>
                    <a:pt x="73584" y="944"/>
                  </a:lnTo>
                  <a:lnTo>
                    <a:pt x="73962" y="944"/>
                  </a:lnTo>
                  <a:lnTo>
                    <a:pt x="73773" y="756"/>
                  </a:lnTo>
                  <a:lnTo>
                    <a:pt x="74056" y="567"/>
                  </a:lnTo>
                  <a:lnTo>
                    <a:pt x="74150" y="567"/>
                  </a:lnTo>
                  <a:lnTo>
                    <a:pt x="74150" y="756"/>
                  </a:lnTo>
                  <a:lnTo>
                    <a:pt x="74339" y="850"/>
                  </a:lnTo>
                  <a:lnTo>
                    <a:pt x="74433" y="756"/>
                  </a:lnTo>
                  <a:lnTo>
                    <a:pt x="74716" y="661"/>
                  </a:lnTo>
                  <a:lnTo>
                    <a:pt x="75188" y="661"/>
                  </a:lnTo>
                  <a:lnTo>
                    <a:pt x="75188" y="756"/>
                  </a:lnTo>
                  <a:lnTo>
                    <a:pt x="74999" y="850"/>
                  </a:lnTo>
                  <a:lnTo>
                    <a:pt x="75377" y="756"/>
                  </a:lnTo>
                  <a:lnTo>
                    <a:pt x="75754" y="756"/>
                  </a:lnTo>
                  <a:lnTo>
                    <a:pt x="75471" y="850"/>
                  </a:lnTo>
                  <a:lnTo>
                    <a:pt x="75565" y="944"/>
                  </a:lnTo>
                  <a:lnTo>
                    <a:pt x="76226" y="1039"/>
                  </a:lnTo>
                  <a:lnTo>
                    <a:pt x="76320" y="850"/>
                  </a:lnTo>
                  <a:lnTo>
                    <a:pt x="76509" y="850"/>
                  </a:lnTo>
                  <a:lnTo>
                    <a:pt x="76792" y="756"/>
                  </a:lnTo>
                  <a:lnTo>
                    <a:pt x="77075" y="661"/>
                  </a:lnTo>
                  <a:lnTo>
                    <a:pt x="76886" y="850"/>
                  </a:lnTo>
                  <a:lnTo>
                    <a:pt x="76981" y="944"/>
                  </a:lnTo>
                  <a:lnTo>
                    <a:pt x="77264" y="1039"/>
                  </a:lnTo>
                  <a:lnTo>
                    <a:pt x="77547" y="1133"/>
                  </a:lnTo>
                  <a:lnTo>
                    <a:pt x="77924" y="1227"/>
                  </a:lnTo>
                  <a:lnTo>
                    <a:pt x="78018" y="1133"/>
                  </a:lnTo>
                  <a:lnTo>
                    <a:pt x="77924" y="1039"/>
                  </a:lnTo>
                  <a:lnTo>
                    <a:pt x="78207" y="944"/>
                  </a:lnTo>
                  <a:lnTo>
                    <a:pt x="78490" y="1039"/>
                  </a:lnTo>
                  <a:lnTo>
                    <a:pt x="78773" y="1039"/>
                  </a:lnTo>
                  <a:lnTo>
                    <a:pt x="79056" y="1133"/>
                  </a:lnTo>
                  <a:lnTo>
                    <a:pt x="79716" y="944"/>
                  </a:lnTo>
                  <a:lnTo>
                    <a:pt x="80282" y="756"/>
                  </a:lnTo>
                  <a:lnTo>
                    <a:pt x="80282" y="850"/>
                  </a:lnTo>
                  <a:lnTo>
                    <a:pt x="80188" y="944"/>
                  </a:lnTo>
                  <a:lnTo>
                    <a:pt x="80848" y="1039"/>
                  </a:lnTo>
                  <a:lnTo>
                    <a:pt x="81131" y="1039"/>
                  </a:lnTo>
                  <a:lnTo>
                    <a:pt x="81131" y="1133"/>
                  </a:lnTo>
                  <a:lnTo>
                    <a:pt x="81037" y="1227"/>
                  </a:lnTo>
                  <a:lnTo>
                    <a:pt x="81697" y="1039"/>
                  </a:lnTo>
                  <a:lnTo>
                    <a:pt x="81886" y="944"/>
                  </a:lnTo>
                  <a:lnTo>
                    <a:pt x="81792" y="850"/>
                  </a:lnTo>
                  <a:lnTo>
                    <a:pt x="81414" y="850"/>
                  </a:lnTo>
                  <a:lnTo>
                    <a:pt x="80943" y="944"/>
                  </a:lnTo>
                  <a:lnTo>
                    <a:pt x="81037" y="756"/>
                  </a:lnTo>
                  <a:lnTo>
                    <a:pt x="80754" y="944"/>
                  </a:lnTo>
                  <a:lnTo>
                    <a:pt x="80660" y="756"/>
                  </a:lnTo>
                  <a:lnTo>
                    <a:pt x="80754" y="661"/>
                  </a:lnTo>
                  <a:lnTo>
                    <a:pt x="80188" y="661"/>
                  </a:lnTo>
                  <a:lnTo>
                    <a:pt x="80188" y="567"/>
                  </a:lnTo>
                  <a:lnTo>
                    <a:pt x="80282" y="567"/>
                  </a:lnTo>
                  <a:lnTo>
                    <a:pt x="79528" y="473"/>
                  </a:lnTo>
                  <a:lnTo>
                    <a:pt x="79339" y="567"/>
                  </a:lnTo>
                  <a:lnTo>
                    <a:pt x="79245" y="567"/>
                  </a:lnTo>
                  <a:lnTo>
                    <a:pt x="79245" y="661"/>
                  </a:lnTo>
                  <a:lnTo>
                    <a:pt x="79056" y="850"/>
                  </a:lnTo>
                  <a:lnTo>
                    <a:pt x="78867" y="378"/>
                  </a:lnTo>
                  <a:lnTo>
                    <a:pt x="78679" y="473"/>
                  </a:lnTo>
                  <a:lnTo>
                    <a:pt x="78396" y="567"/>
                  </a:lnTo>
                  <a:lnTo>
                    <a:pt x="78018" y="661"/>
                  </a:lnTo>
                  <a:lnTo>
                    <a:pt x="77924" y="661"/>
                  </a:lnTo>
                  <a:lnTo>
                    <a:pt x="77830" y="567"/>
                  </a:lnTo>
                  <a:lnTo>
                    <a:pt x="77075" y="567"/>
                  </a:lnTo>
                  <a:lnTo>
                    <a:pt x="77264" y="473"/>
                  </a:lnTo>
                  <a:lnTo>
                    <a:pt x="77169" y="284"/>
                  </a:lnTo>
                  <a:lnTo>
                    <a:pt x="76981" y="378"/>
                  </a:lnTo>
                  <a:lnTo>
                    <a:pt x="76792" y="473"/>
                  </a:lnTo>
                  <a:lnTo>
                    <a:pt x="76037" y="473"/>
                  </a:lnTo>
                  <a:lnTo>
                    <a:pt x="74716" y="190"/>
                  </a:lnTo>
                  <a:lnTo>
                    <a:pt x="74433" y="378"/>
                  </a:lnTo>
                  <a:lnTo>
                    <a:pt x="74056" y="378"/>
                  </a:lnTo>
                  <a:lnTo>
                    <a:pt x="74150" y="190"/>
                  </a:lnTo>
                  <a:lnTo>
                    <a:pt x="74056" y="190"/>
                  </a:lnTo>
                  <a:lnTo>
                    <a:pt x="73773" y="284"/>
                  </a:lnTo>
                  <a:lnTo>
                    <a:pt x="73773" y="95"/>
                  </a:lnTo>
                  <a:lnTo>
                    <a:pt x="73301" y="190"/>
                  </a:lnTo>
                  <a:lnTo>
                    <a:pt x="72830" y="190"/>
                  </a:lnTo>
                  <a:lnTo>
                    <a:pt x="72830" y="378"/>
                  </a:lnTo>
                  <a:lnTo>
                    <a:pt x="72924" y="473"/>
                  </a:lnTo>
                  <a:lnTo>
                    <a:pt x="72924" y="567"/>
                  </a:lnTo>
                  <a:lnTo>
                    <a:pt x="72735" y="661"/>
                  </a:lnTo>
                  <a:lnTo>
                    <a:pt x="72735" y="567"/>
                  </a:lnTo>
                  <a:lnTo>
                    <a:pt x="72547" y="473"/>
                  </a:lnTo>
                  <a:lnTo>
                    <a:pt x="72452" y="378"/>
                  </a:lnTo>
                  <a:lnTo>
                    <a:pt x="72641" y="284"/>
                  </a:lnTo>
                  <a:lnTo>
                    <a:pt x="71603" y="284"/>
                  </a:lnTo>
                  <a:lnTo>
                    <a:pt x="70849" y="190"/>
                  </a:lnTo>
                  <a:lnTo>
                    <a:pt x="70660" y="284"/>
                  </a:lnTo>
                  <a:lnTo>
                    <a:pt x="69905" y="473"/>
                  </a:lnTo>
                  <a:lnTo>
                    <a:pt x="69056" y="473"/>
                  </a:lnTo>
                  <a:lnTo>
                    <a:pt x="68207" y="378"/>
                  </a:lnTo>
                  <a:lnTo>
                    <a:pt x="67547" y="284"/>
                  </a:lnTo>
                  <a:lnTo>
                    <a:pt x="67641" y="190"/>
                  </a:lnTo>
                  <a:lnTo>
                    <a:pt x="67735" y="190"/>
                  </a:lnTo>
                  <a:lnTo>
                    <a:pt x="67169" y="95"/>
                  </a:lnTo>
                  <a:lnTo>
                    <a:pt x="66698" y="95"/>
                  </a:lnTo>
                  <a:lnTo>
                    <a:pt x="66886" y="190"/>
                  </a:lnTo>
                  <a:lnTo>
                    <a:pt x="65283" y="190"/>
                  </a:lnTo>
                  <a:lnTo>
                    <a:pt x="64905" y="95"/>
                  </a:lnTo>
                  <a:lnTo>
                    <a:pt x="64905" y="190"/>
                  </a:lnTo>
                  <a:lnTo>
                    <a:pt x="65000" y="190"/>
                  </a:lnTo>
                  <a:lnTo>
                    <a:pt x="65094" y="284"/>
                  </a:lnTo>
                  <a:lnTo>
                    <a:pt x="65094" y="378"/>
                  </a:lnTo>
                  <a:lnTo>
                    <a:pt x="64528" y="284"/>
                  </a:lnTo>
                  <a:lnTo>
                    <a:pt x="63962" y="190"/>
                  </a:lnTo>
                  <a:lnTo>
                    <a:pt x="63773" y="284"/>
                  </a:lnTo>
                  <a:lnTo>
                    <a:pt x="63585" y="473"/>
                  </a:lnTo>
                  <a:lnTo>
                    <a:pt x="63396" y="567"/>
                  </a:lnTo>
                  <a:lnTo>
                    <a:pt x="63302" y="567"/>
                  </a:lnTo>
                  <a:lnTo>
                    <a:pt x="63207" y="473"/>
                  </a:lnTo>
                  <a:lnTo>
                    <a:pt x="63207" y="284"/>
                  </a:lnTo>
                  <a:lnTo>
                    <a:pt x="63396" y="284"/>
                  </a:lnTo>
                  <a:lnTo>
                    <a:pt x="63490" y="190"/>
                  </a:lnTo>
                  <a:lnTo>
                    <a:pt x="63113" y="190"/>
                  </a:lnTo>
                  <a:lnTo>
                    <a:pt x="61981" y="284"/>
                  </a:lnTo>
                  <a:lnTo>
                    <a:pt x="61320" y="284"/>
                  </a:lnTo>
                  <a:lnTo>
                    <a:pt x="61226" y="190"/>
                  </a:lnTo>
                  <a:lnTo>
                    <a:pt x="61320" y="95"/>
                  </a:lnTo>
                  <a:lnTo>
                    <a:pt x="60849" y="190"/>
                  </a:lnTo>
                  <a:lnTo>
                    <a:pt x="60547" y="39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23" name="Google Shape;323;p37"/>
            <p:cNvSpPr/>
            <p:nvPr/>
          </p:nvSpPr>
          <p:spPr>
            <a:xfrm>
              <a:off x="2202700" y="1204225"/>
              <a:ext cx="176900" cy="176900"/>
            </a:xfrm>
            <a:custGeom>
              <a:rect b="b" l="l" r="r" t="t"/>
              <a:pathLst>
                <a:path extrusionOk="0" h="7076" w="7076">
                  <a:moveTo>
                    <a:pt x="2548" y="1132"/>
                  </a:moveTo>
                  <a:lnTo>
                    <a:pt x="2548" y="1132"/>
                  </a:lnTo>
                  <a:lnTo>
                    <a:pt x="2548" y="1132"/>
                  </a:lnTo>
                  <a:close/>
                  <a:moveTo>
                    <a:pt x="2170" y="1132"/>
                  </a:moveTo>
                  <a:lnTo>
                    <a:pt x="2170" y="1227"/>
                  </a:lnTo>
                  <a:lnTo>
                    <a:pt x="2265" y="1132"/>
                  </a:lnTo>
                  <a:close/>
                  <a:moveTo>
                    <a:pt x="2076" y="1227"/>
                  </a:moveTo>
                  <a:lnTo>
                    <a:pt x="2076" y="1227"/>
                  </a:lnTo>
                  <a:lnTo>
                    <a:pt x="2076" y="1227"/>
                  </a:lnTo>
                  <a:close/>
                  <a:moveTo>
                    <a:pt x="472" y="1604"/>
                  </a:moveTo>
                  <a:lnTo>
                    <a:pt x="378" y="1698"/>
                  </a:lnTo>
                  <a:lnTo>
                    <a:pt x="472" y="1651"/>
                  </a:lnTo>
                  <a:lnTo>
                    <a:pt x="472" y="1651"/>
                  </a:lnTo>
                  <a:lnTo>
                    <a:pt x="472" y="1604"/>
                  </a:lnTo>
                  <a:close/>
                  <a:moveTo>
                    <a:pt x="567" y="1604"/>
                  </a:moveTo>
                  <a:lnTo>
                    <a:pt x="472" y="1651"/>
                  </a:lnTo>
                  <a:lnTo>
                    <a:pt x="472" y="1651"/>
                  </a:lnTo>
                  <a:lnTo>
                    <a:pt x="472" y="1698"/>
                  </a:lnTo>
                  <a:lnTo>
                    <a:pt x="567" y="1604"/>
                  </a:lnTo>
                  <a:close/>
                  <a:moveTo>
                    <a:pt x="6038" y="3680"/>
                  </a:moveTo>
                  <a:lnTo>
                    <a:pt x="6015" y="3703"/>
                  </a:lnTo>
                  <a:lnTo>
                    <a:pt x="6015" y="3703"/>
                  </a:lnTo>
                  <a:lnTo>
                    <a:pt x="6227" y="3774"/>
                  </a:lnTo>
                  <a:lnTo>
                    <a:pt x="6038" y="3680"/>
                  </a:lnTo>
                  <a:close/>
                  <a:moveTo>
                    <a:pt x="850" y="0"/>
                  </a:moveTo>
                  <a:lnTo>
                    <a:pt x="378" y="378"/>
                  </a:lnTo>
                  <a:lnTo>
                    <a:pt x="1" y="755"/>
                  </a:lnTo>
                  <a:lnTo>
                    <a:pt x="95" y="849"/>
                  </a:lnTo>
                  <a:lnTo>
                    <a:pt x="189" y="1038"/>
                  </a:lnTo>
                  <a:lnTo>
                    <a:pt x="284" y="1132"/>
                  </a:lnTo>
                  <a:lnTo>
                    <a:pt x="378" y="1227"/>
                  </a:lnTo>
                  <a:lnTo>
                    <a:pt x="472" y="1227"/>
                  </a:lnTo>
                  <a:lnTo>
                    <a:pt x="755" y="1132"/>
                  </a:lnTo>
                  <a:lnTo>
                    <a:pt x="755" y="1132"/>
                  </a:lnTo>
                  <a:lnTo>
                    <a:pt x="472" y="1415"/>
                  </a:lnTo>
                  <a:lnTo>
                    <a:pt x="661" y="1415"/>
                  </a:lnTo>
                  <a:lnTo>
                    <a:pt x="567" y="1604"/>
                  </a:lnTo>
                  <a:lnTo>
                    <a:pt x="567" y="1604"/>
                  </a:lnTo>
                  <a:lnTo>
                    <a:pt x="1227" y="1415"/>
                  </a:lnTo>
                  <a:lnTo>
                    <a:pt x="1038" y="1604"/>
                  </a:lnTo>
                  <a:lnTo>
                    <a:pt x="850" y="1887"/>
                  </a:lnTo>
                  <a:lnTo>
                    <a:pt x="1321" y="2264"/>
                  </a:lnTo>
                  <a:lnTo>
                    <a:pt x="2548" y="3114"/>
                  </a:lnTo>
                  <a:lnTo>
                    <a:pt x="3963" y="4057"/>
                  </a:lnTo>
                  <a:lnTo>
                    <a:pt x="4529" y="4340"/>
                  </a:lnTo>
                  <a:lnTo>
                    <a:pt x="4812" y="4340"/>
                  </a:lnTo>
                  <a:lnTo>
                    <a:pt x="4718" y="4434"/>
                  </a:lnTo>
                  <a:lnTo>
                    <a:pt x="4718" y="4529"/>
                  </a:lnTo>
                  <a:lnTo>
                    <a:pt x="5001" y="4717"/>
                  </a:lnTo>
                  <a:lnTo>
                    <a:pt x="5001" y="4717"/>
                  </a:lnTo>
                  <a:lnTo>
                    <a:pt x="4812" y="4623"/>
                  </a:lnTo>
                  <a:lnTo>
                    <a:pt x="4906" y="4812"/>
                  </a:lnTo>
                  <a:lnTo>
                    <a:pt x="5189" y="5000"/>
                  </a:lnTo>
                  <a:lnTo>
                    <a:pt x="5189" y="5000"/>
                  </a:lnTo>
                  <a:lnTo>
                    <a:pt x="5001" y="4906"/>
                  </a:lnTo>
                  <a:lnTo>
                    <a:pt x="4718" y="4812"/>
                  </a:lnTo>
                  <a:lnTo>
                    <a:pt x="4812" y="4812"/>
                  </a:lnTo>
                  <a:lnTo>
                    <a:pt x="4623" y="4717"/>
                  </a:lnTo>
                  <a:lnTo>
                    <a:pt x="4246" y="4717"/>
                  </a:lnTo>
                  <a:lnTo>
                    <a:pt x="4246" y="4623"/>
                  </a:lnTo>
                  <a:lnTo>
                    <a:pt x="4057" y="4812"/>
                  </a:lnTo>
                  <a:lnTo>
                    <a:pt x="3963" y="5095"/>
                  </a:lnTo>
                  <a:lnTo>
                    <a:pt x="4151" y="4906"/>
                  </a:lnTo>
                  <a:lnTo>
                    <a:pt x="4623" y="4906"/>
                  </a:lnTo>
                  <a:lnTo>
                    <a:pt x="4529" y="5000"/>
                  </a:lnTo>
                  <a:lnTo>
                    <a:pt x="4529" y="5189"/>
                  </a:lnTo>
                  <a:lnTo>
                    <a:pt x="4623" y="5378"/>
                  </a:lnTo>
                  <a:lnTo>
                    <a:pt x="4340" y="5472"/>
                  </a:lnTo>
                  <a:lnTo>
                    <a:pt x="3963" y="5755"/>
                  </a:lnTo>
                  <a:lnTo>
                    <a:pt x="3585" y="6132"/>
                  </a:lnTo>
                  <a:lnTo>
                    <a:pt x="3491" y="6321"/>
                  </a:lnTo>
                  <a:lnTo>
                    <a:pt x="3491" y="6510"/>
                  </a:lnTo>
                  <a:lnTo>
                    <a:pt x="3302" y="6415"/>
                  </a:lnTo>
                  <a:lnTo>
                    <a:pt x="3208" y="6321"/>
                  </a:lnTo>
                  <a:lnTo>
                    <a:pt x="3114" y="6415"/>
                  </a:lnTo>
                  <a:lnTo>
                    <a:pt x="3019" y="6604"/>
                  </a:lnTo>
                  <a:lnTo>
                    <a:pt x="3019" y="6793"/>
                  </a:lnTo>
                  <a:lnTo>
                    <a:pt x="3302" y="6981"/>
                  </a:lnTo>
                  <a:lnTo>
                    <a:pt x="3397" y="6981"/>
                  </a:lnTo>
                  <a:lnTo>
                    <a:pt x="3585" y="6887"/>
                  </a:lnTo>
                  <a:lnTo>
                    <a:pt x="3680" y="6604"/>
                  </a:lnTo>
                  <a:lnTo>
                    <a:pt x="3680" y="6227"/>
                  </a:lnTo>
                  <a:lnTo>
                    <a:pt x="3868" y="6415"/>
                  </a:lnTo>
                  <a:lnTo>
                    <a:pt x="4151" y="6604"/>
                  </a:lnTo>
                  <a:lnTo>
                    <a:pt x="4246" y="6510"/>
                  </a:lnTo>
                  <a:lnTo>
                    <a:pt x="4529" y="6227"/>
                  </a:lnTo>
                  <a:lnTo>
                    <a:pt x="4718" y="5849"/>
                  </a:lnTo>
                  <a:lnTo>
                    <a:pt x="4812" y="5566"/>
                  </a:lnTo>
                  <a:lnTo>
                    <a:pt x="5284" y="5661"/>
                  </a:lnTo>
                  <a:lnTo>
                    <a:pt x="5661" y="5849"/>
                  </a:lnTo>
                  <a:lnTo>
                    <a:pt x="5661" y="5661"/>
                  </a:lnTo>
                  <a:lnTo>
                    <a:pt x="5755" y="5566"/>
                  </a:lnTo>
                  <a:lnTo>
                    <a:pt x="5944" y="5283"/>
                  </a:lnTo>
                  <a:lnTo>
                    <a:pt x="5944" y="5095"/>
                  </a:lnTo>
                  <a:lnTo>
                    <a:pt x="5755" y="5000"/>
                  </a:lnTo>
                  <a:lnTo>
                    <a:pt x="6133" y="5000"/>
                  </a:lnTo>
                  <a:lnTo>
                    <a:pt x="6416" y="4906"/>
                  </a:lnTo>
                  <a:lnTo>
                    <a:pt x="6793" y="4529"/>
                  </a:lnTo>
                  <a:lnTo>
                    <a:pt x="6699" y="4529"/>
                  </a:lnTo>
                  <a:lnTo>
                    <a:pt x="6416" y="4434"/>
                  </a:lnTo>
                  <a:lnTo>
                    <a:pt x="6227" y="4434"/>
                  </a:lnTo>
                  <a:lnTo>
                    <a:pt x="6887" y="4340"/>
                  </a:lnTo>
                  <a:lnTo>
                    <a:pt x="7076" y="4246"/>
                  </a:lnTo>
                  <a:lnTo>
                    <a:pt x="6982" y="4246"/>
                  </a:lnTo>
                  <a:lnTo>
                    <a:pt x="6604" y="4151"/>
                  </a:lnTo>
                  <a:lnTo>
                    <a:pt x="6321" y="4151"/>
                  </a:lnTo>
                  <a:lnTo>
                    <a:pt x="6699" y="4057"/>
                  </a:lnTo>
                  <a:lnTo>
                    <a:pt x="6793" y="3963"/>
                  </a:lnTo>
                  <a:lnTo>
                    <a:pt x="5850" y="3963"/>
                  </a:lnTo>
                  <a:lnTo>
                    <a:pt x="5944" y="3868"/>
                  </a:lnTo>
                  <a:lnTo>
                    <a:pt x="5944" y="3774"/>
                  </a:lnTo>
                  <a:lnTo>
                    <a:pt x="6015" y="3703"/>
                  </a:lnTo>
                  <a:lnTo>
                    <a:pt x="6015" y="3703"/>
                  </a:lnTo>
                  <a:lnTo>
                    <a:pt x="5944" y="3680"/>
                  </a:lnTo>
                  <a:lnTo>
                    <a:pt x="5472" y="3680"/>
                  </a:lnTo>
                  <a:lnTo>
                    <a:pt x="5284" y="3585"/>
                  </a:lnTo>
                  <a:lnTo>
                    <a:pt x="5095" y="3397"/>
                  </a:lnTo>
                  <a:lnTo>
                    <a:pt x="5001" y="3019"/>
                  </a:lnTo>
                  <a:lnTo>
                    <a:pt x="5001" y="2736"/>
                  </a:lnTo>
                  <a:lnTo>
                    <a:pt x="4529" y="2642"/>
                  </a:lnTo>
                  <a:lnTo>
                    <a:pt x="3491" y="2264"/>
                  </a:lnTo>
                  <a:lnTo>
                    <a:pt x="2925" y="1981"/>
                  </a:lnTo>
                  <a:lnTo>
                    <a:pt x="2548" y="1698"/>
                  </a:lnTo>
                  <a:lnTo>
                    <a:pt x="2359" y="1415"/>
                  </a:lnTo>
                  <a:lnTo>
                    <a:pt x="2359" y="1321"/>
                  </a:lnTo>
                  <a:lnTo>
                    <a:pt x="2548" y="1132"/>
                  </a:lnTo>
                  <a:lnTo>
                    <a:pt x="2265" y="1321"/>
                  </a:lnTo>
                  <a:lnTo>
                    <a:pt x="2170" y="1321"/>
                  </a:lnTo>
                  <a:lnTo>
                    <a:pt x="2170" y="1227"/>
                  </a:lnTo>
                  <a:lnTo>
                    <a:pt x="2076" y="1321"/>
                  </a:lnTo>
                  <a:lnTo>
                    <a:pt x="2076" y="1227"/>
                  </a:lnTo>
                  <a:lnTo>
                    <a:pt x="1887" y="1510"/>
                  </a:lnTo>
                  <a:lnTo>
                    <a:pt x="1887" y="1321"/>
                  </a:lnTo>
                  <a:lnTo>
                    <a:pt x="1793" y="1132"/>
                  </a:lnTo>
                  <a:lnTo>
                    <a:pt x="1321" y="849"/>
                  </a:lnTo>
                  <a:lnTo>
                    <a:pt x="1133" y="661"/>
                  </a:lnTo>
                  <a:lnTo>
                    <a:pt x="944" y="472"/>
                  </a:lnTo>
                  <a:lnTo>
                    <a:pt x="850" y="283"/>
                  </a:lnTo>
                  <a:lnTo>
                    <a:pt x="850" y="0"/>
                  </a:lnTo>
                  <a:close/>
                  <a:moveTo>
                    <a:pt x="2642" y="6793"/>
                  </a:moveTo>
                  <a:lnTo>
                    <a:pt x="2642" y="6981"/>
                  </a:lnTo>
                  <a:lnTo>
                    <a:pt x="3019" y="7076"/>
                  </a:lnTo>
                  <a:lnTo>
                    <a:pt x="2736" y="6887"/>
                  </a:lnTo>
                  <a:lnTo>
                    <a:pt x="2642" y="6793"/>
                  </a:lnTo>
                  <a:close/>
                  <a:moveTo>
                    <a:pt x="3019" y="6793"/>
                  </a:moveTo>
                  <a:lnTo>
                    <a:pt x="3019" y="7076"/>
                  </a:lnTo>
                  <a:lnTo>
                    <a:pt x="3114" y="7076"/>
                  </a:lnTo>
                  <a:lnTo>
                    <a:pt x="3019" y="6793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324" name="Google Shape;324;p37"/>
          <p:cNvGrpSpPr/>
          <p:nvPr/>
        </p:nvGrpSpPr>
        <p:grpSpPr>
          <a:xfrm>
            <a:off x="1349349" y="2618784"/>
            <a:ext cx="1375200" cy="871200"/>
            <a:chOff x="238125" y="1918825"/>
            <a:chExt cx="1042450" cy="660400"/>
          </a:xfrm>
        </p:grpSpPr>
        <p:sp>
          <p:nvSpPr>
            <p:cNvPr id="325" name="Google Shape;325;p37"/>
            <p:cNvSpPr/>
            <p:nvPr/>
          </p:nvSpPr>
          <p:spPr>
            <a:xfrm>
              <a:off x="238125" y="1918825"/>
              <a:ext cx="966975" cy="660400"/>
            </a:xfrm>
            <a:custGeom>
              <a:rect b="b" l="l" r="r" t="t"/>
              <a:pathLst>
                <a:path extrusionOk="0" h="26416" w="38679">
                  <a:moveTo>
                    <a:pt x="377" y="7642"/>
                  </a:moveTo>
                  <a:lnTo>
                    <a:pt x="377" y="7925"/>
                  </a:lnTo>
                  <a:lnTo>
                    <a:pt x="472" y="7642"/>
                  </a:lnTo>
                  <a:close/>
                  <a:moveTo>
                    <a:pt x="33584" y="19246"/>
                  </a:moveTo>
                  <a:lnTo>
                    <a:pt x="33396" y="19434"/>
                  </a:lnTo>
                  <a:lnTo>
                    <a:pt x="33396" y="19623"/>
                  </a:lnTo>
                  <a:lnTo>
                    <a:pt x="33584" y="19246"/>
                  </a:lnTo>
                  <a:close/>
                  <a:moveTo>
                    <a:pt x="24434" y="24151"/>
                  </a:moveTo>
                  <a:lnTo>
                    <a:pt x="24339" y="24245"/>
                  </a:lnTo>
                  <a:lnTo>
                    <a:pt x="24434" y="24340"/>
                  </a:lnTo>
                  <a:lnTo>
                    <a:pt x="24434" y="24245"/>
                  </a:lnTo>
                  <a:lnTo>
                    <a:pt x="24434" y="24151"/>
                  </a:lnTo>
                  <a:close/>
                  <a:moveTo>
                    <a:pt x="14717" y="24434"/>
                  </a:moveTo>
                  <a:lnTo>
                    <a:pt x="14764" y="24481"/>
                  </a:lnTo>
                  <a:lnTo>
                    <a:pt x="14764" y="24481"/>
                  </a:lnTo>
                  <a:lnTo>
                    <a:pt x="14811" y="24434"/>
                  </a:lnTo>
                  <a:close/>
                  <a:moveTo>
                    <a:pt x="2924" y="1"/>
                  </a:moveTo>
                  <a:lnTo>
                    <a:pt x="2641" y="95"/>
                  </a:lnTo>
                  <a:lnTo>
                    <a:pt x="2547" y="378"/>
                  </a:lnTo>
                  <a:lnTo>
                    <a:pt x="2547" y="189"/>
                  </a:lnTo>
                  <a:lnTo>
                    <a:pt x="2453" y="378"/>
                  </a:lnTo>
                  <a:lnTo>
                    <a:pt x="2358" y="567"/>
                  </a:lnTo>
                  <a:lnTo>
                    <a:pt x="2453" y="944"/>
                  </a:lnTo>
                  <a:lnTo>
                    <a:pt x="2358" y="850"/>
                  </a:lnTo>
                  <a:lnTo>
                    <a:pt x="2170" y="944"/>
                  </a:lnTo>
                  <a:lnTo>
                    <a:pt x="2358" y="944"/>
                  </a:lnTo>
                  <a:lnTo>
                    <a:pt x="2453" y="1133"/>
                  </a:lnTo>
                  <a:lnTo>
                    <a:pt x="2264" y="1227"/>
                  </a:lnTo>
                  <a:lnTo>
                    <a:pt x="2170" y="1227"/>
                  </a:lnTo>
                  <a:lnTo>
                    <a:pt x="2170" y="1604"/>
                  </a:lnTo>
                  <a:lnTo>
                    <a:pt x="2075" y="1887"/>
                  </a:lnTo>
                  <a:lnTo>
                    <a:pt x="1792" y="2453"/>
                  </a:lnTo>
                  <a:lnTo>
                    <a:pt x="1415" y="3019"/>
                  </a:lnTo>
                  <a:lnTo>
                    <a:pt x="1321" y="3397"/>
                  </a:lnTo>
                  <a:lnTo>
                    <a:pt x="1321" y="3680"/>
                  </a:lnTo>
                  <a:lnTo>
                    <a:pt x="1226" y="3774"/>
                  </a:lnTo>
                  <a:lnTo>
                    <a:pt x="1226" y="3963"/>
                  </a:lnTo>
                  <a:lnTo>
                    <a:pt x="1321" y="4529"/>
                  </a:lnTo>
                  <a:lnTo>
                    <a:pt x="1226" y="4529"/>
                  </a:lnTo>
                  <a:lnTo>
                    <a:pt x="1132" y="4435"/>
                  </a:lnTo>
                  <a:lnTo>
                    <a:pt x="1038" y="4340"/>
                  </a:lnTo>
                  <a:lnTo>
                    <a:pt x="943" y="4340"/>
                  </a:lnTo>
                  <a:lnTo>
                    <a:pt x="1038" y="4435"/>
                  </a:lnTo>
                  <a:lnTo>
                    <a:pt x="1132" y="4623"/>
                  </a:lnTo>
                  <a:lnTo>
                    <a:pt x="1038" y="4812"/>
                  </a:lnTo>
                  <a:lnTo>
                    <a:pt x="849" y="4906"/>
                  </a:lnTo>
                  <a:lnTo>
                    <a:pt x="943" y="4906"/>
                  </a:lnTo>
                  <a:lnTo>
                    <a:pt x="943" y="5001"/>
                  </a:lnTo>
                  <a:lnTo>
                    <a:pt x="943" y="5189"/>
                  </a:lnTo>
                  <a:lnTo>
                    <a:pt x="755" y="5284"/>
                  </a:lnTo>
                  <a:lnTo>
                    <a:pt x="566" y="5378"/>
                  </a:lnTo>
                  <a:lnTo>
                    <a:pt x="566" y="5472"/>
                  </a:lnTo>
                  <a:lnTo>
                    <a:pt x="755" y="5567"/>
                  </a:lnTo>
                  <a:lnTo>
                    <a:pt x="849" y="5661"/>
                  </a:lnTo>
                  <a:lnTo>
                    <a:pt x="755" y="5755"/>
                  </a:lnTo>
                  <a:lnTo>
                    <a:pt x="472" y="5755"/>
                  </a:lnTo>
                  <a:lnTo>
                    <a:pt x="566" y="6604"/>
                  </a:lnTo>
                  <a:lnTo>
                    <a:pt x="566" y="7076"/>
                  </a:lnTo>
                  <a:lnTo>
                    <a:pt x="566" y="7265"/>
                  </a:lnTo>
                  <a:lnTo>
                    <a:pt x="755" y="7265"/>
                  </a:lnTo>
                  <a:lnTo>
                    <a:pt x="849" y="7359"/>
                  </a:lnTo>
                  <a:lnTo>
                    <a:pt x="849" y="7453"/>
                  </a:lnTo>
                  <a:lnTo>
                    <a:pt x="755" y="7548"/>
                  </a:lnTo>
                  <a:lnTo>
                    <a:pt x="566" y="7453"/>
                  </a:lnTo>
                  <a:lnTo>
                    <a:pt x="566" y="7736"/>
                  </a:lnTo>
                  <a:lnTo>
                    <a:pt x="566" y="8114"/>
                  </a:lnTo>
                  <a:lnTo>
                    <a:pt x="472" y="8019"/>
                  </a:lnTo>
                  <a:lnTo>
                    <a:pt x="472" y="7925"/>
                  </a:lnTo>
                  <a:lnTo>
                    <a:pt x="472" y="7831"/>
                  </a:lnTo>
                  <a:lnTo>
                    <a:pt x="377" y="7925"/>
                  </a:lnTo>
                  <a:lnTo>
                    <a:pt x="377" y="8680"/>
                  </a:lnTo>
                  <a:lnTo>
                    <a:pt x="283" y="8868"/>
                  </a:lnTo>
                  <a:lnTo>
                    <a:pt x="189" y="8963"/>
                  </a:lnTo>
                  <a:lnTo>
                    <a:pt x="94" y="8963"/>
                  </a:lnTo>
                  <a:lnTo>
                    <a:pt x="0" y="9151"/>
                  </a:lnTo>
                  <a:lnTo>
                    <a:pt x="94" y="9340"/>
                  </a:lnTo>
                  <a:lnTo>
                    <a:pt x="189" y="9434"/>
                  </a:lnTo>
                  <a:lnTo>
                    <a:pt x="283" y="9623"/>
                  </a:lnTo>
                  <a:lnTo>
                    <a:pt x="283" y="9812"/>
                  </a:lnTo>
                  <a:lnTo>
                    <a:pt x="94" y="9717"/>
                  </a:lnTo>
                  <a:lnTo>
                    <a:pt x="94" y="9906"/>
                  </a:lnTo>
                  <a:lnTo>
                    <a:pt x="189" y="10000"/>
                  </a:lnTo>
                  <a:lnTo>
                    <a:pt x="283" y="10095"/>
                  </a:lnTo>
                  <a:lnTo>
                    <a:pt x="283" y="10378"/>
                  </a:lnTo>
                  <a:lnTo>
                    <a:pt x="94" y="10095"/>
                  </a:lnTo>
                  <a:lnTo>
                    <a:pt x="94" y="10283"/>
                  </a:lnTo>
                  <a:lnTo>
                    <a:pt x="94" y="10566"/>
                  </a:lnTo>
                  <a:lnTo>
                    <a:pt x="94" y="11510"/>
                  </a:lnTo>
                  <a:lnTo>
                    <a:pt x="189" y="12453"/>
                  </a:lnTo>
                  <a:lnTo>
                    <a:pt x="377" y="13208"/>
                  </a:lnTo>
                  <a:lnTo>
                    <a:pt x="566" y="13680"/>
                  </a:lnTo>
                  <a:lnTo>
                    <a:pt x="849" y="14340"/>
                  </a:lnTo>
                  <a:lnTo>
                    <a:pt x="1132" y="14906"/>
                  </a:lnTo>
                  <a:lnTo>
                    <a:pt x="1226" y="15189"/>
                  </a:lnTo>
                  <a:lnTo>
                    <a:pt x="1132" y="15378"/>
                  </a:lnTo>
                  <a:lnTo>
                    <a:pt x="1321" y="15944"/>
                  </a:lnTo>
                  <a:lnTo>
                    <a:pt x="1698" y="16510"/>
                  </a:lnTo>
                  <a:lnTo>
                    <a:pt x="2453" y="17736"/>
                  </a:lnTo>
                  <a:lnTo>
                    <a:pt x="3019" y="18491"/>
                  </a:lnTo>
                  <a:lnTo>
                    <a:pt x="3679" y="19057"/>
                  </a:lnTo>
                  <a:lnTo>
                    <a:pt x="3491" y="19246"/>
                  </a:lnTo>
                  <a:lnTo>
                    <a:pt x="3774" y="19434"/>
                  </a:lnTo>
                  <a:lnTo>
                    <a:pt x="3868" y="19434"/>
                  </a:lnTo>
                  <a:lnTo>
                    <a:pt x="4151" y="19623"/>
                  </a:lnTo>
                  <a:lnTo>
                    <a:pt x="4245" y="19906"/>
                  </a:lnTo>
                  <a:lnTo>
                    <a:pt x="4434" y="20189"/>
                  </a:lnTo>
                  <a:lnTo>
                    <a:pt x="4717" y="20378"/>
                  </a:lnTo>
                  <a:lnTo>
                    <a:pt x="4623" y="20472"/>
                  </a:lnTo>
                  <a:lnTo>
                    <a:pt x="4717" y="20472"/>
                  </a:lnTo>
                  <a:lnTo>
                    <a:pt x="4811" y="20566"/>
                  </a:lnTo>
                  <a:lnTo>
                    <a:pt x="5566" y="21321"/>
                  </a:lnTo>
                  <a:lnTo>
                    <a:pt x="5849" y="21604"/>
                  </a:lnTo>
                  <a:lnTo>
                    <a:pt x="6415" y="22076"/>
                  </a:lnTo>
                  <a:lnTo>
                    <a:pt x="6415" y="21887"/>
                  </a:lnTo>
                  <a:lnTo>
                    <a:pt x="6604" y="21793"/>
                  </a:lnTo>
                  <a:lnTo>
                    <a:pt x="6604" y="21793"/>
                  </a:lnTo>
                  <a:lnTo>
                    <a:pt x="6509" y="21981"/>
                  </a:lnTo>
                  <a:lnTo>
                    <a:pt x="6604" y="21887"/>
                  </a:lnTo>
                  <a:lnTo>
                    <a:pt x="6698" y="21887"/>
                  </a:lnTo>
                  <a:lnTo>
                    <a:pt x="6698" y="22076"/>
                  </a:lnTo>
                  <a:lnTo>
                    <a:pt x="6509" y="22076"/>
                  </a:lnTo>
                  <a:lnTo>
                    <a:pt x="7075" y="22547"/>
                  </a:lnTo>
                  <a:lnTo>
                    <a:pt x="7924" y="23113"/>
                  </a:lnTo>
                  <a:lnTo>
                    <a:pt x="8773" y="23585"/>
                  </a:lnTo>
                  <a:lnTo>
                    <a:pt x="9245" y="23679"/>
                  </a:lnTo>
                  <a:lnTo>
                    <a:pt x="9622" y="23679"/>
                  </a:lnTo>
                  <a:lnTo>
                    <a:pt x="9528" y="23868"/>
                  </a:lnTo>
                  <a:lnTo>
                    <a:pt x="9622" y="23962"/>
                  </a:lnTo>
                  <a:lnTo>
                    <a:pt x="10094" y="24151"/>
                  </a:lnTo>
                  <a:lnTo>
                    <a:pt x="10660" y="24151"/>
                  </a:lnTo>
                  <a:lnTo>
                    <a:pt x="11226" y="24340"/>
                  </a:lnTo>
                  <a:lnTo>
                    <a:pt x="11981" y="24811"/>
                  </a:lnTo>
                  <a:lnTo>
                    <a:pt x="13113" y="25377"/>
                  </a:lnTo>
                  <a:lnTo>
                    <a:pt x="13490" y="25377"/>
                  </a:lnTo>
                  <a:lnTo>
                    <a:pt x="13868" y="25472"/>
                  </a:lnTo>
                  <a:lnTo>
                    <a:pt x="14811" y="25660"/>
                  </a:lnTo>
                  <a:lnTo>
                    <a:pt x="16320" y="26226"/>
                  </a:lnTo>
                  <a:lnTo>
                    <a:pt x="16415" y="26132"/>
                  </a:lnTo>
                  <a:lnTo>
                    <a:pt x="16604" y="26038"/>
                  </a:lnTo>
                  <a:lnTo>
                    <a:pt x="17264" y="26132"/>
                  </a:lnTo>
                  <a:lnTo>
                    <a:pt x="18490" y="26321"/>
                  </a:lnTo>
                  <a:lnTo>
                    <a:pt x="19056" y="26415"/>
                  </a:lnTo>
                  <a:lnTo>
                    <a:pt x="19811" y="26415"/>
                  </a:lnTo>
                  <a:lnTo>
                    <a:pt x="19905" y="26226"/>
                  </a:lnTo>
                  <a:lnTo>
                    <a:pt x="20094" y="26132"/>
                  </a:lnTo>
                  <a:lnTo>
                    <a:pt x="20283" y="26132"/>
                  </a:lnTo>
                  <a:lnTo>
                    <a:pt x="20188" y="26321"/>
                  </a:lnTo>
                  <a:lnTo>
                    <a:pt x="20754" y="26226"/>
                  </a:lnTo>
                  <a:lnTo>
                    <a:pt x="21415" y="26132"/>
                  </a:lnTo>
                  <a:lnTo>
                    <a:pt x="21981" y="26038"/>
                  </a:lnTo>
                  <a:lnTo>
                    <a:pt x="22641" y="25849"/>
                  </a:lnTo>
                  <a:lnTo>
                    <a:pt x="22641" y="25943"/>
                  </a:lnTo>
                  <a:lnTo>
                    <a:pt x="23113" y="25943"/>
                  </a:lnTo>
                  <a:lnTo>
                    <a:pt x="23679" y="25849"/>
                  </a:lnTo>
                  <a:lnTo>
                    <a:pt x="24151" y="25566"/>
                  </a:lnTo>
                  <a:lnTo>
                    <a:pt x="24811" y="25283"/>
                  </a:lnTo>
                  <a:lnTo>
                    <a:pt x="25943" y="24906"/>
                  </a:lnTo>
                  <a:lnTo>
                    <a:pt x="26603" y="24717"/>
                  </a:lnTo>
                  <a:lnTo>
                    <a:pt x="27358" y="24340"/>
                  </a:lnTo>
                  <a:lnTo>
                    <a:pt x="28113" y="23962"/>
                  </a:lnTo>
                  <a:lnTo>
                    <a:pt x="28867" y="23396"/>
                  </a:lnTo>
                  <a:lnTo>
                    <a:pt x="28867" y="23491"/>
                  </a:lnTo>
                  <a:lnTo>
                    <a:pt x="28773" y="23585"/>
                  </a:lnTo>
                  <a:lnTo>
                    <a:pt x="28679" y="23679"/>
                  </a:lnTo>
                  <a:lnTo>
                    <a:pt x="28490" y="23868"/>
                  </a:lnTo>
                  <a:lnTo>
                    <a:pt x="28396" y="23868"/>
                  </a:lnTo>
                  <a:lnTo>
                    <a:pt x="28490" y="23962"/>
                  </a:lnTo>
                  <a:lnTo>
                    <a:pt x="29056" y="23302"/>
                  </a:lnTo>
                  <a:lnTo>
                    <a:pt x="29433" y="23113"/>
                  </a:lnTo>
                  <a:lnTo>
                    <a:pt x="29528" y="23113"/>
                  </a:lnTo>
                  <a:lnTo>
                    <a:pt x="29528" y="23208"/>
                  </a:lnTo>
                  <a:lnTo>
                    <a:pt x="30094" y="22736"/>
                  </a:lnTo>
                  <a:lnTo>
                    <a:pt x="30377" y="22547"/>
                  </a:lnTo>
                  <a:lnTo>
                    <a:pt x="30660" y="22264"/>
                  </a:lnTo>
                  <a:lnTo>
                    <a:pt x="30754" y="22264"/>
                  </a:lnTo>
                  <a:lnTo>
                    <a:pt x="30754" y="22170"/>
                  </a:lnTo>
                  <a:lnTo>
                    <a:pt x="30754" y="21981"/>
                  </a:lnTo>
                  <a:lnTo>
                    <a:pt x="30754" y="21793"/>
                  </a:lnTo>
                  <a:lnTo>
                    <a:pt x="31132" y="21793"/>
                  </a:lnTo>
                  <a:lnTo>
                    <a:pt x="31226" y="21981"/>
                  </a:lnTo>
                  <a:lnTo>
                    <a:pt x="31415" y="21604"/>
                  </a:lnTo>
                  <a:lnTo>
                    <a:pt x="31509" y="21510"/>
                  </a:lnTo>
                  <a:lnTo>
                    <a:pt x="31603" y="21510"/>
                  </a:lnTo>
                  <a:lnTo>
                    <a:pt x="31698" y="21227"/>
                  </a:lnTo>
                  <a:lnTo>
                    <a:pt x="31886" y="21038"/>
                  </a:lnTo>
                  <a:lnTo>
                    <a:pt x="32264" y="20566"/>
                  </a:lnTo>
                  <a:lnTo>
                    <a:pt x="33207" y="20000"/>
                  </a:lnTo>
                  <a:lnTo>
                    <a:pt x="33018" y="20000"/>
                  </a:lnTo>
                  <a:lnTo>
                    <a:pt x="33396" y="19434"/>
                  </a:lnTo>
                  <a:lnTo>
                    <a:pt x="33584" y="18963"/>
                  </a:lnTo>
                  <a:lnTo>
                    <a:pt x="33679" y="18679"/>
                  </a:lnTo>
                  <a:lnTo>
                    <a:pt x="33962" y="18491"/>
                  </a:lnTo>
                  <a:lnTo>
                    <a:pt x="34150" y="18679"/>
                  </a:lnTo>
                  <a:lnTo>
                    <a:pt x="34339" y="18019"/>
                  </a:lnTo>
                  <a:lnTo>
                    <a:pt x="34433" y="18113"/>
                  </a:lnTo>
                  <a:lnTo>
                    <a:pt x="34528" y="18019"/>
                  </a:lnTo>
                  <a:lnTo>
                    <a:pt x="34622" y="17736"/>
                  </a:lnTo>
                  <a:lnTo>
                    <a:pt x="34716" y="17642"/>
                  </a:lnTo>
                  <a:lnTo>
                    <a:pt x="34905" y="17359"/>
                  </a:lnTo>
                  <a:lnTo>
                    <a:pt x="35282" y="16887"/>
                  </a:lnTo>
                  <a:lnTo>
                    <a:pt x="35282" y="16981"/>
                  </a:lnTo>
                  <a:lnTo>
                    <a:pt x="35282" y="17076"/>
                  </a:lnTo>
                  <a:lnTo>
                    <a:pt x="35282" y="17170"/>
                  </a:lnTo>
                  <a:lnTo>
                    <a:pt x="35377" y="17170"/>
                  </a:lnTo>
                  <a:lnTo>
                    <a:pt x="35565" y="16510"/>
                  </a:lnTo>
                  <a:lnTo>
                    <a:pt x="35754" y="16132"/>
                  </a:lnTo>
                  <a:lnTo>
                    <a:pt x="35943" y="15755"/>
                  </a:lnTo>
                  <a:lnTo>
                    <a:pt x="36226" y="15189"/>
                  </a:lnTo>
                  <a:lnTo>
                    <a:pt x="36698" y="14340"/>
                  </a:lnTo>
                  <a:lnTo>
                    <a:pt x="37075" y="13114"/>
                  </a:lnTo>
                  <a:lnTo>
                    <a:pt x="37358" y="12359"/>
                  </a:lnTo>
                  <a:lnTo>
                    <a:pt x="37452" y="12170"/>
                  </a:lnTo>
                  <a:lnTo>
                    <a:pt x="37641" y="11887"/>
                  </a:lnTo>
                  <a:lnTo>
                    <a:pt x="37641" y="11982"/>
                  </a:lnTo>
                  <a:lnTo>
                    <a:pt x="37641" y="12076"/>
                  </a:lnTo>
                  <a:lnTo>
                    <a:pt x="37735" y="11604"/>
                  </a:lnTo>
                  <a:lnTo>
                    <a:pt x="37547" y="11699"/>
                  </a:lnTo>
                  <a:lnTo>
                    <a:pt x="37452" y="11416"/>
                  </a:lnTo>
                  <a:lnTo>
                    <a:pt x="37547" y="11416"/>
                  </a:lnTo>
                  <a:lnTo>
                    <a:pt x="37641" y="11321"/>
                  </a:lnTo>
                  <a:lnTo>
                    <a:pt x="37735" y="11321"/>
                  </a:lnTo>
                  <a:lnTo>
                    <a:pt x="37735" y="11227"/>
                  </a:lnTo>
                  <a:lnTo>
                    <a:pt x="37641" y="10944"/>
                  </a:lnTo>
                  <a:lnTo>
                    <a:pt x="37735" y="10472"/>
                  </a:lnTo>
                  <a:lnTo>
                    <a:pt x="37924" y="10661"/>
                  </a:lnTo>
                  <a:lnTo>
                    <a:pt x="37830" y="10378"/>
                  </a:lnTo>
                  <a:lnTo>
                    <a:pt x="37924" y="10095"/>
                  </a:lnTo>
                  <a:lnTo>
                    <a:pt x="37924" y="10283"/>
                  </a:lnTo>
                  <a:lnTo>
                    <a:pt x="38018" y="10283"/>
                  </a:lnTo>
                  <a:lnTo>
                    <a:pt x="38207" y="9906"/>
                  </a:lnTo>
                  <a:lnTo>
                    <a:pt x="38301" y="9812"/>
                  </a:lnTo>
                  <a:lnTo>
                    <a:pt x="38113" y="9623"/>
                  </a:lnTo>
                  <a:lnTo>
                    <a:pt x="38113" y="9434"/>
                  </a:lnTo>
                  <a:lnTo>
                    <a:pt x="38113" y="9246"/>
                  </a:lnTo>
                  <a:lnTo>
                    <a:pt x="38018" y="8963"/>
                  </a:lnTo>
                  <a:lnTo>
                    <a:pt x="38207" y="9151"/>
                  </a:lnTo>
                  <a:lnTo>
                    <a:pt x="38301" y="9057"/>
                  </a:lnTo>
                  <a:lnTo>
                    <a:pt x="38490" y="8680"/>
                  </a:lnTo>
                  <a:lnTo>
                    <a:pt x="38679" y="8302"/>
                  </a:lnTo>
                  <a:lnTo>
                    <a:pt x="38490" y="8302"/>
                  </a:lnTo>
                  <a:lnTo>
                    <a:pt x="38490" y="8114"/>
                  </a:lnTo>
                  <a:lnTo>
                    <a:pt x="38490" y="7831"/>
                  </a:lnTo>
                  <a:lnTo>
                    <a:pt x="38584" y="7642"/>
                  </a:lnTo>
                  <a:lnTo>
                    <a:pt x="38584" y="7359"/>
                  </a:lnTo>
                  <a:lnTo>
                    <a:pt x="38396" y="6793"/>
                  </a:lnTo>
                  <a:lnTo>
                    <a:pt x="38207" y="6321"/>
                  </a:lnTo>
                  <a:lnTo>
                    <a:pt x="38301" y="6321"/>
                  </a:lnTo>
                  <a:lnTo>
                    <a:pt x="38396" y="6416"/>
                  </a:lnTo>
                  <a:lnTo>
                    <a:pt x="38396" y="6133"/>
                  </a:lnTo>
                  <a:lnTo>
                    <a:pt x="38490" y="5850"/>
                  </a:lnTo>
                  <a:lnTo>
                    <a:pt x="38490" y="5567"/>
                  </a:lnTo>
                  <a:lnTo>
                    <a:pt x="38584" y="5567"/>
                  </a:lnTo>
                  <a:lnTo>
                    <a:pt x="38679" y="5661"/>
                  </a:lnTo>
                  <a:lnTo>
                    <a:pt x="38490" y="5189"/>
                  </a:lnTo>
                  <a:lnTo>
                    <a:pt x="38679" y="5284"/>
                  </a:lnTo>
                  <a:lnTo>
                    <a:pt x="38584" y="5001"/>
                  </a:lnTo>
                  <a:lnTo>
                    <a:pt x="38490" y="5095"/>
                  </a:lnTo>
                  <a:lnTo>
                    <a:pt x="38396" y="5095"/>
                  </a:lnTo>
                  <a:lnTo>
                    <a:pt x="38396" y="5001"/>
                  </a:lnTo>
                  <a:lnTo>
                    <a:pt x="38301" y="5095"/>
                  </a:lnTo>
                  <a:lnTo>
                    <a:pt x="38207" y="5189"/>
                  </a:lnTo>
                  <a:lnTo>
                    <a:pt x="38301" y="5378"/>
                  </a:lnTo>
                  <a:lnTo>
                    <a:pt x="38396" y="5755"/>
                  </a:lnTo>
                  <a:lnTo>
                    <a:pt x="38396" y="5755"/>
                  </a:lnTo>
                  <a:lnTo>
                    <a:pt x="38207" y="5661"/>
                  </a:lnTo>
                  <a:lnTo>
                    <a:pt x="38396" y="5944"/>
                  </a:lnTo>
                  <a:lnTo>
                    <a:pt x="38207" y="6038"/>
                  </a:lnTo>
                  <a:lnTo>
                    <a:pt x="38113" y="5944"/>
                  </a:lnTo>
                  <a:lnTo>
                    <a:pt x="38113" y="6038"/>
                  </a:lnTo>
                  <a:lnTo>
                    <a:pt x="38113" y="6133"/>
                  </a:lnTo>
                  <a:lnTo>
                    <a:pt x="38113" y="6416"/>
                  </a:lnTo>
                  <a:lnTo>
                    <a:pt x="38018" y="6416"/>
                  </a:lnTo>
                  <a:lnTo>
                    <a:pt x="38018" y="6887"/>
                  </a:lnTo>
                  <a:lnTo>
                    <a:pt x="38018" y="7076"/>
                  </a:lnTo>
                  <a:lnTo>
                    <a:pt x="38113" y="7170"/>
                  </a:lnTo>
                  <a:lnTo>
                    <a:pt x="38207" y="7170"/>
                  </a:lnTo>
                  <a:lnTo>
                    <a:pt x="38301" y="7359"/>
                  </a:lnTo>
                  <a:lnTo>
                    <a:pt x="37830" y="7548"/>
                  </a:lnTo>
                  <a:lnTo>
                    <a:pt x="38018" y="7642"/>
                  </a:lnTo>
                  <a:lnTo>
                    <a:pt x="38113" y="8019"/>
                  </a:lnTo>
                  <a:lnTo>
                    <a:pt x="38113" y="8302"/>
                  </a:lnTo>
                  <a:lnTo>
                    <a:pt x="38018" y="8397"/>
                  </a:lnTo>
                  <a:lnTo>
                    <a:pt x="37830" y="8397"/>
                  </a:lnTo>
                  <a:lnTo>
                    <a:pt x="37924" y="8585"/>
                  </a:lnTo>
                  <a:lnTo>
                    <a:pt x="38018" y="8774"/>
                  </a:lnTo>
                  <a:lnTo>
                    <a:pt x="37924" y="8963"/>
                  </a:lnTo>
                  <a:lnTo>
                    <a:pt x="37830" y="8774"/>
                  </a:lnTo>
                  <a:lnTo>
                    <a:pt x="37641" y="8868"/>
                  </a:lnTo>
                  <a:lnTo>
                    <a:pt x="37735" y="8963"/>
                  </a:lnTo>
                  <a:lnTo>
                    <a:pt x="37735" y="9246"/>
                  </a:lnTo>
                  <a:lnTo>
                    <a:pt x="37641" y="9812"/>
                  </a:lnTo>
                  <a:lnTo>
                    <a:pt x="37358" y="10378"/>
                  </a:lnTo>
                  <a:lnTo>
                    <a:pt x="37169" y="10755"/>
                  </a:lnTo>
                  <a:lnTo>
                    <a:pt x="37358" y="11038"/>
                  </a:lnTo>
                  <a:lnTo>
                    <a:pt x="37264" y="11321"/>
                  </a:lnTo>
                  <a:lnTo>
                    <a:pt x="37075" y="11227"/>
                  </a:lnTo>
                  <a:lnTo>
                    <a:pt x="37075" y="11321"/>
                  </a:lnTo>
                  <a:lnTo>
                    <a:pt x="37075" y="11604"/>
                  </a:lnTo>
                  <a:lnTo>
                    <a:pt x="36981" y="11510"/>
                  </a:lnTo>
                  <a:lnTo>
                    <a:pt x="36886" y="11887"/>
                  </a:lnTo>
                  <a:lnTo>
                    <a:pt x="36792" y="12265"/>
                  </a:lnTo>
                  <a:lnTo>
                    <a:pt x="36886" y="12359"/>
                  </a:lnTo>
                  <a:lnTo>
                    <a:pt x="37169" y="12359"/>
                  </a:lnTo>
                  <a:lnTo>
                    <a:pt x="37264" y="12548"/>
                  </a:lnTo>
                  <a:lnTo>
                    <a:pt x="37075" y="12453"/>
                  </a:lnTo>
                  <a:lnTo>
                    <a:pt x="36981" y="12548"/>
                  </a:lnTo>
                  <a:lnTo>
                    <a:pt x="36886" y="12359"/>
                  </a:lnTo>
                  <a:lnTo>
                    <a:pt x="36981" y="12642"/>
                  </a:lnTo>
                  <a:lnTo>
                    <a:pt x="36981" y="12642"/>
                  </a:lnTo>
                  <a:lnTo>
                    <a:pt x="36886" y="12548"/>
                  </a:lnTo>
                  <a:lnTo>
                    <a:pt x="36792" y="12453"/>
                  </a:lnTo>
                  <a:lnTo>
                    <a:pt x="36414" y="13114"/>
                  </a:lnTo>
                  <a:lnTo>
                    <a:pt x="36320" y="13491"/>
                  </a:lnTo>
                  <a:lnTo>
                    <a:pt x="36320" y="13868"/>
                  </a:lnTo>
                  <a:lnTo>
                    <a:pt x="35754" y="15095"/>
                  </a:lnTo>
                  <a:lnTo>
                    <a:pt x="35377" y="15755"/>
                  </a:lnTo>
                  <a:lnTo>
                    <a:pt x="34999" y="16227"/>
                  </a:lnTo>
                  <a:lnTo>
                    <a:pt x="34999" y="16038"/>
                  </a:lnTo>
                  <a:lnTo>
                    <a:pt x="34716" y="16321"/>
                  </a:lnTo>
                  <a:lnTo>
                    <a:pt x="34528" y="16698"/>
                  </a:lnTo>
                  <a:lnTo>
                    <a:pt x="34528" y="16698"/>
                  </a:lnTo>
                  <a:lnTo>
                    <a:pt x="34716" y="16604"/>
                  </a:lnTo>
                  <a:lnTo>
                    <a:pt x="34150" y="17170"/>
                  </a:lnTo>
                  <a:lnTo>
                    <a:pt x="33584" y="17736"/>
                  </a:lnTo>
                  <a:lnTo>
                    <a:pt x="33679" y="17830"/>
                  </a:lnTo>
                  <a:lnTo>
                    <a:pt x="33773" y="17736"/>
                  </a:lnTo>
                  <a:lnTo>
                    <a:pt x="33867" y="17736"/>
                  </a:lnTo>
                  <a:lnTo>
                    <a:pt x="33867" y="17830"/>
                  </a:lnTo>
                  <a:lnTo>
                    <a:pt x="33679" y="17925"/>
                  </a:lnTo>
                  <a:lnTo>
                    <a:pt x="33490" y="18019"/>
                  </a:lnTo>
                  <a:lnTo>
                    <a:pt x="33396" y="18113"/>
                  </a:lnTo>
                  <a:lnTo>
                    <a:pt x="33207" y="18208"/>
                  </a:lnTo>
                  <a:lnTo>
                    <a:pt x="33113" y="18585"/>
                  </a:lnTo>
                  <a:lnTo>
                    <a:pt x="33207" y="18679"/>
                  </a:lnTo>
                  <a:lnTo>
                    <a:pt x="33207" y="18774"/>
                  </a:lnTo>
                  <a:lnTo>
                    <a:pt x="33018" y="18963"/>
                  </a:lnTo>
                  <a:lnTo>
                    <a:pt x="32924" y="18963"/>
                  </a:lnTo>
                  <a:lnTo>
                    <a:pt x="32924" y="18868"/>
                  </a:lnTo>
                  <a:lnTo>
                    <a:pt x="32924" y="18679"/>
                  </a:lnTo>
                  <a:lnTo>
                    <a:pt x="32735" y="18868"/>
                  </a:lnTo>
                  <a:lnTo>
                    <a:pt x="32641" y="18963"/>
                  </a:lnTo>
                  <a:lnTo>
                    <a:pt x="32547" y="18963"/>
                  </a:lnTo>
                  <a:lnTo>
                    <a:pt x="32547" y="19057"/>
                  </a:lnTo>
                  <a:lnTo>
                    <a:pt x="32735" y="18963"/>
                  </a:lnTo>
                  <a:lnTo>
                    <a:pt x="32735" y="18963"/>
                  </a:lnTo>
                  <a:lnTo>
                    <a:pt x="32075" y="19717"/>
                  </a:lnTo>
                  <a:lnTo>
                    <a:pt x="31698" y="20000"/>
                  </a:lnTo>
                  <a:lnTo>
                    <a:pt x="31603" y="20000"/>
                  </a:lnTo>
                  <a:lnTo>
                    <a:pt x="31603" y="19906"/>
                  </a:lnTo>
                  <a:lnTo>
                    <a:pt x="31320" y="20095"/>
                  </a:lnTo>
                  <a:lnTo>
                    <a:pt x="31037" y="20283"/>
                  </a:lnTo>
                  <a:lnTo>
                    <a:pt x="31132" y="20095"/>
                  </a:lnTo>
                  <a:lnTo>
                    <a:pt x="30943" y="20283"/>
                  </a:lnTo>
                  <a:lnTo>
                    <a:pt x="31132" y="20378"/>
                  </a:lnTo>
                  <a:lnTo>
                    <a:pt x="31037" y="20661"/>
                  </a:lnTo>
                  <a:lnTo>
                    <a:pt x="30849" y="20849"/>
                  </a:lnTo>
                  <a:lnTo>
                    <a:pt x="30754" y="20944"/>
                  </a:lnTo>
                  <a:lnTo>
                    <a:pt x="30660" y="20849"/>
                  </a:lnTo>
                  <a:lnTo>
                    <a:pt x="30849" y="20755"/>
                  </a:lnTo>
                  <a:lnTo>
                    <a:pt x="30754" y="20755"/>
                  </a:lnTo>
                  <a:lnTo>
                    <a:pt x="30754" y="20661"/>
                  </a:lnTo>
                  <a:lnTo>
                    <a:pt x="30754" y="20566"/>
                  </a:lnTo>
                  <a:lnTo>
                    <a:pt x="30660" y="20661"/>
                  </a:lnTo>
                  <a:lnTo>
                    <a:pt x="30471" y="20849"/>
                  </a:lnTo>
                  <a:lnTo>
                    <a:pt x="30094" y="21038"/>
                  </a:lnTo>
                  <a:lnTo>
                    <a:pt x="30188" y="21038"/>
                  </a:lnTo>
                  <a:lnTo>
                    <a:pt x="30188" y="21227"/>
                  </a:lnTo>
                  <a:lnTo>
                    <a:pt x="29905" y="21604"/>
                  </a:lnTo>
                  <a:lnTo>
                    <a:pt x="30188" y="21415"/>
                  </a:lnTo>
                  <a:lnTo>
                    <a:pt x="29905" y="21793"/>
                  </a:lnTo>
                  <a:lnTo>
                    <a:pt x="29905" y="21698"/>
                  </a:lnTo>
                  <a:lnTo>
                    <a:pt x="29811" y="21793"/>
                  </a:lnTo>
                  <a:lnTo>
                    <a:pt x="29716" y="21887"/>
                  </a:lnTo>
                  <a:lnTo>
                    <a:pt x="29339" y="21981"/>
                  </a:lnTo>
                  <a:lnTo>
                    <a:pt x="28867" y="21981"/>
                  </a:lnTo>
                  <a:lnTo>
                    <a:pt x="28773" y="22076"/>
                  </a:lnTo>
                  <a:lnTo>
                    <a:pt x="28584" y="22170"/>
                  </a:lnTo>
                  <a:lnTo>
                    <a:pt x="28679" y="22264"/>
                  </a:lnTo>
                  <a:lnTo>
                    <a:pt x="28679" y="22453"/>
                  </a:lnTo>
                  <a:lnTo>
                    <a:pt x="28962" y="22076"/>
                  </a:lnTo>
                  <a:lnTo>
                    <a:pt x="28867" y="22453"/>
                  </a:lnTo>
                  <a:lnTo>
                    <a:pt x="29150" y="22264"/>
                  </a:lnTo>
                  <a:lnTo>
                    <a:pt x="29150" y="22359"/>
                  </a:lnTo>
                  <a:lnTo>
                    <a:pt x="28679" y="22642"/>
                  </a:lnTo>
                  <a:lnTo>
                    <a:pt x="28490" y="22547"/>
                  </a:lnTo>
                  <a:lnTo>
                    <a:pt x="28396" y="22453"/>
                  </a:lnTo>
                  <a:lnTo>
                    <a:pt x="28301" y="22453"/>
                  </a:lnTo>
                  <a:lnTo>
                    <a:pt x="28207" y="22547"/>
                  </a:lnTo>
                  <a:lnTo>
                    <a:pt x="27924" y="22736"/>
                  </a:lnTo>
                  <a:lnTo>
                    <a:pt x="27641" y="22925"/>
                  </a:lnTo>
                  <a:lnTo>
                    <a:pt x="27735" y="22925"/>
                  </a:lnTo>
                  <a:lnTo>
                    <a:pt x="26886" y="23491"/>
                  </a:lnTo>
                  <a:lnTo>
                    <a:pt x="26132" y="23962"/>
                  </a:lnTo>
                  <a:lnTo>
                    <a:pt x="26132" y="23774"/>
                  </a:lnTo>
                  <a:lnTo>
                    <a:pt x="26226" y="23585"/>
                  </a:lnTo>
                  <a:lnTo>
                    <a:pt x="25754" y="23868"/>
                  </a:lnTo>
                  <a:lnTo>
                    <a:pt x="25471" y="24151"/>
                  </a:lnTo>
                  <a:lnTo>
                    <a:pt x="25377" y="24245"/>
                  </a:lnTo>
                  <a:lnTo>
                    <a:pt x="25471" y="24340"/>
                  </a:lnTo>
                  <a:lnTo>
                    <a:pt x="25188" y="24245"/>
                  </a:lnTo>
                  <a:lnTo>
                    <a:pt x="24905" y="24245"/>
                  </a:lnTo>
                  <a:lnTo>
                    <a:pt x="24434" y="24340"/>
                  </a:lnTo>
                  <a:lnTo>
                    <a:pt x="23585" y="24811"/>
                  </a:lnTo>
                  <a:lnTo>
                    <a:pt x="23207" y="24906"/>
                  </a:lnTo>
                  <a:lnTo>
                    <a:pt x="22924" y="25000"/>
                  </a:lnTo>
                  <a:lnTo>
                    <a:pt x="22830" y="24906"/>
                  </a:lnTo>
                  <a:lnTo>
                    <a:pt x="22924" y="24811"/>
                  </a:lnTo>
                  <a:lnTo>
                    <a:pt x="22830" y="24717"/>
                  </a:lnTo>
                  <a:lnTo>
                    <a:pt x="21886" y="24717"/>
                  </a:lnTo>
                  <a:lnTo>
                    <a:pt x="21509" y="24906"/>
                  </a:lnTo>
                  <a:lnTo>
                    <a:pt x="21037" y="25189"/>
                  </a:lnTo>
                  <a:lnTo>
                    <a:pt x="20660" y="25283"/>
                  </a:lnTo>
                  <a:lnTo>
                    <a:pt x="20754" y="25189"/>
                  </a:lnTo>
                  <a:lnTo>
                    <a:pt x="20754" y="25094"/>
                  </a:lnTo>
                  <a:lnTo>
                    <a:pt x="20471" y="25283"/>
                  </a:lnTo>
                  <a:lnTo>
                    <a:pt x="20377" y="25377"/>
                  </a:lnTo>
                  <a:lnTo>
                    <a:pt x="20188" y="25094"/>
                  </a:lnTo>
                  <a:lnTo>
                    <a:pt x="20471" y="25094"/>
                  </a:lnTo>
                  <a:lnTo>
                    <a:pt x="20094" y="25000"/>
                  </a:lnTo>
                  <a:lnTo>
                    <a:pt x="19339" y="25094"/>
                  </a:lnTo>
                  <a:lnTo>
                    <a:pt x="18019" y="25377"/>
                  </a:lnTo>
                  <a:lnTo>
                    <a:pt x="18019" y="25377"/>
                  </a:lnTo>
                  <a:lnTo>
                    <a:pt x="18679" y="25000"/>
                  </a:lnTo>
                  <a:lnTo>
                    <a:pt x="18396" y="25000"/>
                  </a:lnTo>
                  <a:lnTo>
                    <a:pt x="18113" y="25094"/>
                  </a:lnTo>
                  <a:lnTo>
                    <a:pt x="17830" y="25094"/>
                  </a:lnTo>
                  <a:lnTo>
                    <a:pt x="17075" y="25000"/>
                  </a:lnTo>
                  <a:lnTo>
                    <a:pt x="15943" y="24717"/>
                  </a:lnTo>
                  <a:lnTo>
                    <a:pt x="15094" y="24623"/>
                  </a:lnTo>
                  <a:lnTo>
                    <a:pt x="14811" y="24528"/>
                  </a:lnTo>
                  <a:lnTo>
                    <a:pt x="14764" y="24481"/>
                  </a:lnTo>
                  <a:lnTo>
                    <a:pt x="14764" y="24481"/>
                  </a:lnTo>
                  <a:lnTo>
                    <a:pt x="14717" y="24528"/>
                  </a:lnTo>
                  <a:lnTo>
                    <a:pt x="14339" y="24340"/>
                  </a:lnTo>
                  <a:lnTo>
                    <a:pt x="13868" y="24057"/>
                  </a:lnTo>
                  <a:lnTo>
                    <a:pt x="13868" y="24057"/>
                  </a:lnTo>
                  <a:lnTo>
                    <a:pt x="14056" y="24245"/>
                  </a:lnTo>
                  <a:lnTo>
                    <a:pt x="13868" y="24245"/>
                  </a:lnTo>
                  <a:lnTo>
                    <a:pt x="13679" y="24151"/>
                  </a:lnTo>
                  <a:lnTo>
                    <a:pt x="13585" y="23962"/>
                  </a:lnTo>
                  <a:lnTo>
                    <a:pt x="13396" y="23962"/>
                  </a:lnTo>
                  <a:lnTo>
                    <a:pt x="13490" y="23868"/>
                  </a:lnTo>
                  <a:lnTo>
                    <a:pt x="12924" y="23868"/>
                  </a:lnTo>
                  <a:lnTo>
                    <a:pt x="12170" y="23679"/>
                  </a:lnTo>
                  <a:lnTo>
                    <a:pt x="11509" y="23491"/>
                  </a:lnTo>
                  <a:lnTo>
                    <a:pt x="11226" y="23302"/>
                  </a:lnTo>
                  <a:lnTo>
                    <a:pt x="11132" y="23113"/>
                  </a:lnTo>
                  <a:lnTo>
                    <a:pt x="10755" y="23113"/>
                  </a:lnTo>
                  <a:lnTo>
                    <a:pt x="10472" y="22925"/>
                  </a:lnTo>
                  <a:lnTo>
                    <a:pt x="10566" y="22925"/>
                  </a:lnTo>
                  <a:lnTo>
                    <a:pt x="10094" y="22736"/>
                  </a:lnTo>
                  <a:lnTo>
                    <a:pt x="9717" y="22642"/>
                  </a:lnTo>
                  <a:lnTo>
                    <a:pt x="9339" y="22642"/>
                  </a:lnTo>
                  <a:lnTo>
                    <a:pt x="9339" y="22453"/>
                  </a:lnTo>
                  <a:lnTo>
                    <a:pt x="9339" y="22264"/>
                  </a:lnTo>
                  <a:lnTo>
                    <a:pt x="9056" y="21981"/>
                  </a:lnTo>
                  <a:lnTo>
                    <a:pt x="7924" y="21321"/>
                  </a:lnTo>
                  <a:lnTo>
                    <a:pt x="7453" y="21038"/>
                  </a:lnTo>
                  <a:lnTo>
                    <a:pt x="6887" y="20566"/>
                  </a:lnTo>
                  <a:lnTo>
                    <a:pt x="6132" y="19906"/>
                  </a:lnTo>
                  <a:lnTo>
                    <a:pt x="5755" y="19717"/>
                  </a:lnTo>
                  <a:lnTo>
                    <a:pt x="5660" y="19623"/>
                  </a:lnTo>
                  <a:lnTo>
                    <a:pt x="5472" y="19623"/>
                  </a:lnTo>
                  <a:lnTo>
                    <a:pt x="5283" y="19246"/>
                  </a:lnTo>
                  <a:lnTo>
                    <a:pt x="4906" y="18774"/>
                  </a:lnTo>
                  <a:lnTo>
                    <a:pt x="4528" y="18302"/>
                  </a:lnTo>
                  <a:lnTo>
                    <a:pt x="4151" y="18019"/>
                  </a:lnTo>
                  <a:lnTo>
                    <a:pt x="4151" y="17736"/>
                  </a:lnTo>
                  <a:lnTo>
                    <a:pt x="4057" y="17547"/>
                  </a:lnTo>
                  <a:lnTo>
                    <a:pt x="3679" y="17076"/>
                  </a:lnTo>
                  <a:lnTo>
                    <a:pt x="3868" y="17076"/>
                  </a:lnTo>
                  <a:lnTo>
                    <a:pt x="3113" y="16887"/>
                  </a:lnTo>
                  <a:lnTo>
                    <a:pt x="3207" y="16604"/>
                  </a:lnTo>
                  <a:lnTo>
                    <a:pt x="3113" y="16227"/>
                  </a:lnTo>
                  <a:lnTo>
                    <a:pt x="2924" y="15849"/>
                  </a:lnTo>
                  <a:lnTo>
                    <a:pt x="2641" y="15661"/>
                  </a:lnTo>
                  <a:lnTo>
                    <a:pt x="2736" y="15566"/>
                  </a:lnTo>
                  <a:lnTo>
                    <a:pt x="2641" y="15472"/>
                  </a:lnTo>
                  <a:lnTo>
                    <a:pt x="2453" y="15095"/>
                  </a:lnTo>
                  <a:lnTo>
                    <a:pt x="1981" y="14529"/>
                  </a:lnTo>
                  <a:lnTo>
                    <a:pt x="2170" y="14434"/>
                  </a:lnTo>
                  <a:lnTo>
                    <a:pt x="1981" y="14340"/>
                  </a:lnTo>
                  <a:lnTo>
                    <a:pt x="1887" y="14246"/>
                  </a:lnTo>
                  <a:lnTo>
                    <a:pt x="1792" y="14151"/>
                  </a:lnTo>
                  <a:lnTo>
                    <a:pt x="1604" y="13680"/>
                  </a:lnTo>
                  <a:lnTo>
                    <a:pt x="1698" y="13774"/>
                  </a:lnTo>
                  <a:lnTo>
                    <a:pt x="1698" y="13774"/>
                  </a:lnTo>
                  <a:lnTo>
                    <a:pt x="1509" y="13302"/>
                  </a:lnTo>
                  <a:lnTo>
                    <a:pt x="1321" y="12831"/>
                  </a:lnTo>
                  <a:lnTo>
                    <a:pt x="1226" y="12453"/>
                  </a:lnTo>
                  <a:lnTo>
                    <a:pt x="1226" y="12170"/>
                  </a:lnTo>
                  <a:lnTo>
                    <a:pt x="1321" y="11982"/>
                  </a:lnTo>
                  <a:lnTo>
                    <a:pt x="1415" y="12453"/>
                  </a:lnTo>
                  <a:lnTo>
                    <a:pt x="1509" y="12359"/>
                  </a:lnTo>
                  <a:lnTo>
                    <a:pt x="1792" y="12359"/>
                  </a:lnTo>
                  <a:lnTo>
                    <a:pt x="1604" y="12170"/>
                  </a:lnTo>
                  <a:lnTo>
                    <a:pt x="1604" y="11887"/>
                  </a:lnTo>
                  <a:lnTo>
                    <a:pt x="1509" y="11227"/>
                  </a:lnTo>
                  <a:lnTo>
                    <a:pt x="1415" y="11132"/>
                  </a:lnTo>
                  <a:lnTo>
                    <a:pt x="1415" y="10944"/>
                  </a:lnTo>
                  <a:lnTo>
                    <a:pt x="1321" y="10849"/>
                  </a:lnTo>
                  <a:lnTo>
                    <a:pt x="1226" y="10849"/>
                  </a:lnTo>
                  <a:lnTo>
                    <a:pt x="1226" y="11038"/>
                  </a:lnTo>
                  <a:lnTo>
                    <a:pt x="1321" y="11321"/>
                  </a:lnTo>
                  <a:lnTo>
                    <a:pt x="1132" y="11227"/>
                  </a:lnTo>
                  <a:lnTo>
                    <a:pt x="1132" y="11132"/>
                  </a:lnTo>
                  <a:lnTo>
                    <a:pt x="1132" y="11038"/>
                  </a:lnTo>
                  <a:lnTo>
                    <a:pt x="943" y="10849"/>
                  </a:lnTo>
                  <a:lnTo>
                    <a:pt x="1038" y="10661"/>
                  </a:lnTo>
                  <a:lnTo>
                    <a:pt x="1132" y="10378"/>
                  </a:lnTo>
                  <a:lnTo>
                    <a:pt x="1226" y="9812"/>
                  </a:lnTo>
                  <a:lnTo>
                    <a:pt x="1132" y="9340"/>
                  </a:lnTo>
                  <a:lnTo>
                    <a:pt x="1132" y="9151"/>
                  </a:lnTo>
                  <a:lnTo>
                    <a:pt x="1226" y="9057"/>
                  </a:lnTo>
                  <a:lnTo>
                    <a:pt x="1226" y="8491"/>
                  </a:lnTo>
                  <a:lnTo>
                    <a:pt x="1321" y="7831"/>
                  </a:lnTo>
                  <a:lnTo>
                    <a:pt x="1604" y="6416"/>
                  </a:lnTo>
                  <a:lnTo>
                    <a:pt x="1981" y="4906"/>
                  </a:lnTo>
                  <a:lnTo>
                    <a:pt x="2453" y="3302"/>
                  </a:lnTo>
                  <a:lnTo>
                    <a:pt x="2736" y="2359"/>
                  </a:lnTo>
                  <a:lnTo>
                    <a:pt x="2924" y="1887"/>
                  </a:lnTo>
                  <a:lnTo>
                    <a:pt x="3019" y="1416"/>
                  </a:lnTo>
                  <a:lnTo>
                    <a:pt x="3302" y="1133"/>
                  </a:lnTo>
                  <a:lnTo>
                    <a:pt x="3491" y="755"/>
                  </a:lnTo>
                  <a:lnTo>
                    <a:pt x="3585" y="567"/>
                  </a:lnTo>
                  <a:lnTo>
                    <a:pt x="3585" y="472"/>
                  </a:lnTo>
                  <a:lnTo>
                    <a:pt x="3491" y="378"/>
                  </a:lnTo>
                  <a:lnTo>
                    <a:pt x="3302" y="284"/>
                  </a:lnTo>
                  <a:lnTo>
                    <a:pt x="3207" y="95"/>
                  </a:lnTo>
                  <a:lnTo>
                    <a:pt x="3113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26" name="Google Shape;326;p37"/>
            <p:cNvSpPr/>
            <p:nvPr/>
          </p:nvSpPr>
          <p:spPr>
            <a:xfrm>
              <a:off x="1091875" y="1951850"/>
              <a:ext cx="188700" cy="136800"/>
            </a:xfrm>
            <a:custGeom>
              <a:rect b="b" l="l" r="r" t="t"/>
              <a:pathLst>
                <a:path extrusionOk="0" h="5472" w="7548">
                  <a:moveTo>
                    <a:pt x="5000" y="0"/>
                  </a:moveTo>
                  <a:lnTo>
                    <a:pt x="4812" y="95"/>
                  </a:lnTo>
                  <a:lnTo>
                    <a:pt x="4717" y="95"/>
                  </a:lnTo>
                  <a:lnTo>
                    <a:pt x="4340" y="472"/>
                  </a:lnTo>
                  <a:lnTo>
                    <a:pt x="4057" y="566"/>
                  </a:lnTo>
                  <a:lnTo>
                    <a:pt x="3774" y="566"/>
                  </a:lnTo>
                  <a:lnTo>
                    <a:pt x="3397" y="378"/>
                  </a:lnTo>
                  <a:lnTo>
                    <a:pt x="3208" y="944"/>
                  </a:lnTo>
                  <a:lnTo>
                    <a:pt x="2548" y="1887"/>
                  </a:lnTo>
                  <a:lnTo>
                    <a:pt x="2170" y="2359"/>
                  </a:lnTo>
                  <a:lnTo>
                    <a:pt x="1793" y="2736"/>
                  </a:lnTo>
                  <a:lnTo>
                    <a:pt x="1415" y="2925"/>
                  </a:lnTo>
                  <a:lnTo>
                    <a:pt x="1321" y="2925"/>
                  </a:lnTo>
                  <a:lnTo>
                    <a:pt x="1227" y="2831"/>
                  </a:lnTo>
                  <a:lnTo>
                    <a:pt x="1321" y="3114"/>
                  </a:lnTo>
                  <a:lnTo>
                    <a:pt x="1132" y="3114"/>
                  </a:lnTo>
                  <a:lnTo>
                    <a:pt x="1227" y="3302"/>
                  </a:lnTo>
                  <a:lnTo>
                    <a:pt x="1227" y="3208"/>
                  </a:lnTo>
                  <a:lnTo>
                    <a:pt x="1321" y="3302"/>
                  </a:lnTo>
                  <a:lnTo>
                    <a:pt x="1510" y="3491"/>
                  </a:lnTo>
                  <a:lnTo>
                    <a:pt x="1321" y="3397"/>
                  </a:lnTo>
                  <a:lnTo>
                    <a:pt x="1132" y="3491"/>
                  </a:lnTo>
                  <a:lnTo>
                    <a:pt x="755" y="3963"/>
                  </a:lnTo>
                  <a:lnTo>
                    <a:pt x="472" y="4529"/>
                  </a:lnTo>
                  <a:lnTo>
                    <a:pt x="283" y="4623"/>
                  </a:lnTo>
                  <a:lnTo>
                    <a:pt x="0" y="4623"/>
                  </a:lnTo>
                  <a:lnTo>
                    <a:pt x="378" y="5095"/>
                  </a:lnTo>
                  <a:lnTo>
                    <a:pt x="944" y="5472"/>
                  </a:lnTo>
                  <a:lnTo>
                    <a:pt x="849" y="5378"/>
                  </a:lnTo>
                  <a:lnTo>
                    <a:pt x="944" y="5283"/>
                  </a:lnTo>
                  <a:lnTo>
                    <a:pt x="1132" y="5189"/>
                  </a:lnTo>
                  <a:lnTo>
                    <a:pt x="1321" y="5000"/>
                  </a:lnTo>
                  <a:lnTo>
                    <a:pt x="1321" y="4812"/>
                  </a:lnTo>
                  <a:lnTo>
                    <a:pt x="1227" y="4623"/>
                  </a:lnTo>
                  <a:lnTo>
                    <a:pt x="1227" y="4623"/>
                  </a:lnTo>
                  <a:lnTo>
                    <a:pt x="1510" y="4812"/>
                  </a:lnTo>
                  <a:lnTo>
                    <a:pt x="1415" y="4717"/>
                  </a:lnTo>
                  <a:lnTo>
                    <a:pt x="1415" y="4717"/>
                  </a:lnTo>
                  <a:lnTo>
                    <a:pt x="1604" y="4812"/>
                  </a:lnTo>
                  <a:lnTo>
                    <a:pt x="1698" y="4906"/>
                  </a:lnTo>
                  <a:lnTo>
                    <a:pt x="1604" y="4717"/>
                  </a:lnTo>
                  <a:lnTo>
                    <a:pt x="1415" y="4151"/>
                  </a:lnTo>
                  <a:lnTo>
                    <a:pt x="1510" y="4340"/>
                  </a:lnTo>
                  <a:lnTo>
                    <a:pt x="1887" y="4529"/>
                  </a:lnTo>
                  <a:lnTo>
                    <a:pt x="4812" y="1321"/>
                  </a:lnTo>
                  <a:lnTo>
                    <a:pt x="4812" y="1415"/>
                  </a:lnTo>
                  <a:lnTo>
                    <a:pt x="4812" y="1510"/>
                  </a:lnTo>
                  <a:lnTo>
                    <a:pt x="5095" y="1510"/>
                  </a:lnTo>
                  <a:lnTo>
                    <a:pt x="5000" y="1604"/>
                  </a:lnTo>
                  <a:lnTo>
                    <a:pt x="5000" y="1698"/>
                  </a:lnTo>
                  <a:lnTo>
                    <a:pt x="5189" y="1981"/>
                  </a:lnTo>
                  <a:lnTo>
                    <a:pt x="5472" y="2264"/>
                  </a:lnTo>
                  <a:lnTo>
                    <a:pt x="5661" y="2264"/>
                  </a:lnTo>
                  <a:lnTo>
                    <a:pt x="5944" y="2170"/>
                  </a:lnTo>
                  <a:lnTo>
                    <a:pt x="5661" y="2359"/>
                  </a:lnTo>
                  <a:lnTo>
                    <a:pt x="5566" y="2453"/>
                  </a:lnTo>
                  <a:lnTo>
                    <a:pt x="5566" y="2642"/>
                  </a:lnTo>
                  <a:lnTo>
                    <a:pt x="5661" y="2736"/>
                  </a:lnTo>
                  <a:lnTo>
                    <a:pt x="5944" y="2831"/>
                  </a:lnTo>
                  <a:lnTo>
                    <a:pt x="6132" y="2831"/>
                  </a:lnTo>
                  <a:lnTo>
                    <a:pt x="6227" y="3114"/>
                  </a:lnTo>
                  <a:lnTo>
                    <a:pt x="6415" y="3585"/>
                  </a:lnTo>
                  <a:lnTo>
                    <a:pt x="6698" y="4057"/>
                  </a:lnTo>
                  <a:lnTo>
                    <a:pt x="6887" y="4151"/>
                  </a:lnTo>
                  <a:lnTo>
                    <a:pt x="7076" y="4151"/>
                  </a:lnTo>
                  <a:lnTo>
                    <a:pt x="6887" y="4340"/>
                  </a:lnTo>
                  <a:lnTo>
                    <a:pt x="6793" y="4434"/>
                  </a:lnTo>
                  <a:lnTo>
                    <a:pt x="6887" y="4529"/>
                  </a:lnTo>
                  <a:lnTo>
                    <a:pt x="7076" y="4717"/>
                  </a:lnTo>
                  <a:lnTo>
                    <a:pt x="7453" y="4812"/>
                  </a:lnTo>
                  <a:lnTo>
                    <a:pt x="7264" y="5000"/>
                  </a:lnTo>
                  <a:lnTo>
                    <a:pt x="7076" y="5095"/>
                  </a:lnTo>
                  <a:lnTo>
                    <a:pt x="7359" y="5095"/>
                  </a:lnTo>
                  <a:lnTo>
                    <a:pt x="7547" y="4717"/>
                  </a:lnTo>
                  <a:lnTo>
                    <a:pt x="7453" y="4623"/>
                  </a:lnTo>
                  <a:lnTo>
                    <a:pt x="7264" y="4717"/>
                  </a:lnTo>
                  <a:lnTo>
                    <a:pt x="7453" y="4434"/>
                  </a:lnTo>
                  <a:lnTo>
                    <a:pt x="7453" y="4340"/>
                  </a:lnTo>
                  <a:lnTo>
                    <a:pt x="7453" y="4151"/>
                  </a:lnTo>
                  <a:lnTo>
                    <a:pt x="7170" y="3963"/>
                  </a:lnTo>
                  <a:lnTo>
                    <a:pt x="6793" y="3868"/>
                  </a:lnTo>
                  <a:lnTo>
                    <a:pt x="6981" y="3774"/>
                  </a:lnTo>
                  <a:lnTo>
                    <a:pt x="7264" y="3585"/>
                  </a:lnTo>
                  <a:lnTo>
                    <a:pt x="6981" y="3114"/>
                  </a:lnTo>
                  <a:lnTo>
                    <a:pt x="6698" y="2831"/>
                  </a:lnTo>
                  <a:lnTo>
                    <a:pt x="6415" y="2642"/>
                  </a:lnTo>
                  <a:lnTo>
                    <a:pt x="6604" y="2264"/>
                  </a:lnTo>
                  <a:lnTo>
                    <a:pt x="6887" y="1981"/>
                  </a:lnTo>
                  <a:lnTo>
                    <a:pt x="6415" y="2076"/>
                  </a:lnTo>
                  <a:lnTo>
                    <a:pt x="6604" y="1887"/>
                  </a:lnTo>
                  <a:lnTo>
                    <a:pt x="6227" y="1887"/>
                  </a:lnTo>
                  <a:lnTo>
                    <a:pt x="6415" y="1698"/>
                  </a:lnTo>
                  <a:lnTo>
                    <a:pt x="6510" y="1604"/>
                  </a:lnTo>
                  <a:lnTo>
                    <a:pt x="6510" y="1510"/>
                  </a:lnTo>
                  <a:lnTo>
                    <a:pt x="6227" y="1604"/>
                  </a:lnTo>
                  <a:lnTo>
                    <a:pt x="6132" y="1793"/>
                  </a:lnTo>
                  <a:lnTo>
                    <a:pt x="6132" y="1510"/>
                  </a:lnTo>
                  <a:lnTo>
                    <a:pt x="6038" y="1321"/>
                  </a:lnTo>
                  <a:lnTo>
                    <a:pt x="5755" y="944"/>
                  </a:lnTo>
                  <a:lnTo>
                    <a:pt x="5283" y="566"/>
                  </a:lnTo>
                  <a:lnTo>
                    <a:pt x="5095" y="283"/>
                  </a:lnTo>
                  <a:lnTo>
                    <a:pt x="5000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327" name="Google Shape;327;p37"/>
          <p:cNvGrpSpPr/>
          <p:nvPr/>
        </p:nvGrpSpPr>
        <p:grpSpPr>
          <a:xfrm rot="2090725">
            <a:off x="1494143" y="3744558"/>
            <a:ext cx="1057805" cy="936479"/>
            <a:chOff x="1113100" y="2199475"/>
            <a:chExt cx="801900" cy="709925"/>
          </a:xfrm>
        </p:grpSpPr>
        <p:sp>
          <p:nvSpPr>
            <p:cNvPr id="328" name="Google Shape;328;p37"/>
            <p:cNvSpPr/>
            <p:nvPr/>
          </p:nvSpPr>
          <p:spPr>
            <a:xfrm>
              <a:off x="1113100" y="2291450"/>
              <a:ext cx="735850" cy="617950"/>
            </a:xfrm>
            <a:custGeom>
              <a:rect b="b" l="l" r="r" t="t"/>
              <a:pathLst>
                <a:path extrusionOk="0" h="24718" w="29434">
                  <a:moveTo>
                    <a:pt x="26604" y="13869"/>
                  </a:moveTo>
                  <a:lnTo>
                    <a:pt x="26509" y="13963"/>
                  </a:lnTo>
                  <a:lnTo>
                    <a:pt x="26509" y="14057"/>
                  </a:lnTo>
                  <a:lnTo>
                    <a:pt x="26604" y="14246"/>
                  </a:lnTo>
                  <a:lnTo>
                    <a:pt x="26604" y="13869"/>
                  </a:lnTo>
                  <a:close/>
                  <a:moveTo>
                    <a:pt x="7925" y="23397"/>
                  </a:moveTo>
                  <a:lnTo>
                    <a:pt x="8302" y="23491"/>
                  </a:lnTo>
                  <a:lnTo>
                    <a:pt x="8113" y="23491"/>
                  </a:lnTo>
                  <a:lnTo>
                    <a:pt x="7925" y="23397"/>
                  </a:lnTo>
                  <a:close/>
                  <a:moveTo>
                    <a:pt x="28962" y="1"/>
                  </a:moveTo>
                  <a:lnTo>
                    <a:pt x="28962" y="95"/>
                  </a:lnTo>
                  <a:lnTo>
                    <a:pt x="28774" y="284"/>
                  </a:lnTo>
                  <a:lnTo>
                    <a:pt x="28868" y="284"/>
                  </a:lnTo>
                  <a:lnTo>
                    <a:pt x="28868" y="567"/>
                  </a:lnTo>
                  <a:lnTo>
                    <a:pt x="28679" y="567"/>
                  </a:lnTo>
                  <a:lnTo>
                    <a:pt x="28868" y="661"/>
                  </a:lnTo>
                  <a:lnTo>
                    <a:pt x="28679" y="850"/>
                  </a:lnTo>
                  <a:lnTo>
                    <a:pt x="28679" y="1039"/>
                  </a:lnTo>
                  <a:lnTo>
                    <a:pt x="28585" y="1039"/>
                  </a:lnTo>
                  <a:lnTo>
                    <a:pt x="28491" y="1227"/>
                  </a:lnTo>
                  <a:lnTo>
                    <a:pt x="28679" y="1416"/>
                  </a:lnTo>
                  <a:lnTo>
                    <a:pt x="28962" y="1605"/>
                  </a:lnTo>
                  <a:lnTo>
                    <a:pt x="28585" y="1793"/>
                  </a:lnTo>
                  <a:lnTo>
                    <a:pt x="28868" y="1982"/>
                  </a:lnTo>
                  <a:lnTo>
                    <a:pt x="28962" y="2171"/>
                  </a:lnTo>
                  <a:lnTo>
                    <a:pt x="28868" y="2265"/>
                  </a:lnTo>
                  <a:lnTo>
                    <a:pt x="28774" y="2359"/>
                  </a:lnTo>
                  <a:lnTo>
                    <a:pt x="28868" y="2359"/>
                  </a:lnTo>
                  <a:lnTo>
                    <a:pt x="28774" y="2454"/>
                  </a:lnTo>
                  <a:lnTo>
                    <a:pt x="28868" y="2548"/>
                  </a:lnTo>
                  <a:lnTo>
                    <a:pt x="28868" y="2642"/>
                  </a:lnTo>
                  <a:lnTo>
                    <a:pt x="28585" y="2642"/>
                  </a:lnTo>
                  <a:lnTo>
                    <a:pt x="28679" y="2737"/>
                  </a:lnTo>
                  <a:lnTo>
                    <a:pt x="28774" y="2831"/>
                  </a:lnTo>
                  <a:lnTo>
                    <a:pt x="28774" y="3303"/>
                  </a:lnTo>
                  <a:lnTo>
                    <a:pt x="28679" y="3680"/>
                  </a:lnTo>
                  <a:lnTo>
                    <a:pt x="28585" y="3963"/>
                  </a:lnTo>
                  <a:lnTo>
                    <a:pt x="28774" y="4058"/>
                  </a:lnTo>
                  <a:lnTo>
                    <a:pt x="28774" y="4341"/>
                  </a:lnTo>
                  <a:lnTo>
                    <a:pt x="28585" y="4246"/>
                  </a:lnTo>
                  <a:lnTo>
                    <a:pt x="28585" y="4341"/>
                  </a:lnTo>
                  <a:lnTo>
                    <a:pt x="28679" y="4435"/>
                  </a:lnTo>
                  <a:lnTo>
                    <a:pt x="28491" y="4435"/>
                  </a:lnTo>
                  <a:lnTo>
                    <a:pt x="28585" y="4718"/>
                  </a:lnTo>
                  <a:lnTo>
                    <a:pt x="28491" y="5001"/>
                  </a:lnTo>
                  <a:lnTo>
                    <a:pt x="28774" y="4907"/>
                  </a:lnTo>
                  <a:lnTo>
                    <a:pt x="29057" y="5095"/>
                  </a:lnTo>
                  <a:lnTo>
                    <a:pt x="29057" y="5095"/>
                  </a:lnTo>
                  <a:lnTo>
                    <a:pt x="28774" y="5001"/>
                  </a:lnTo>
                  <a:lnTo>
                    <a:pt x="28679" y="5001"/>
                  </a:lnTo>
                  <a:lnTo>
                    <a:pt x="28774" y="5095"/>
                  </a:lnTo>
                  <a:lnTo>
                    <a:pt x="28585" y="5095"/>
                  </a:lnTo>
                  <a:lnTo>
                    <a:pt x="28396" y="5567"/>
                  </a:lnTo>
                  <a:lnTo>
                    <a:pt x="28396" y="5756"/>
                  </a:lnTo>
                  <a:lnTo>
                    <a:pt x="28585" y="6039"/>
                  </a:lnTo>
                  <a:lnTo>
                    <a:pt x="28396" y="6982"/>
                  </a:lnTo>
                  <a:lnTo>
                    <a:pt x="28302" y="7359"/>
                  </a:lnTo>
                  <a:lnTo>
                    <a:pt x="28113" y="7737"/>
                  </a:lnTo>
                  <a:lnTo>
                    <a:pt x="28113" y="7642"/>
                  </a:lnTo>
                  <a:lnTo>
                    <a:pt x="28113" y="7548"/>
                  </a:lnTo>
                  <a:lnTo>
                    <a:pt x="27830" y="8114"/>
                  </a:lnTo>
                  <a:lnTo>
                    <a:pt x="27830" y="8114"/>
                  </a:lnTo>
                  <a:lnTo>
                    <a:pt x="27924" y="8020"/>
                  </a:lnTo>
                  <a:lnTo>
                    <a:pt x="27453" y="8963"/>
                  </a:lnTo>
                  <a:lnTo>
                    <a:pt x="27736" y="8963"/>
                  </a:lnTo>
                  <a:lnTo>
                    <a:pt x="27547" y="9246"/>
                  </a:lnTo>
                  <a:lnTo>
                    <a:pt x="27547" y="9435"/>
                  </a:lnTo>
                  <a:lnTo>
                    <a:pt x="27641" y="9529"/>
                  </a:lnTo>
                  <a:lnTo>
                    <a:pt x="27641" y="9812"/>
                  </a:lnTo>
                  <a:lnTo>
                    <a:pt x="27547" y="9906"/>
                  </a:lnTo>
                  <a:lnTo>
                    <a:pt x="27453" y="9906"/>
                  </a:lnTo>
                  <a:lnTo>
                    <a:pt x="27358" y="9718"/>
                  </a:lnTo>
                  <a:lnTo>
                    <a:pt x="27264" y="9812"/>
                  </a:lnTo>
                  <a:lnTo>
                    <a:pt x="27075" y="9906"/>
                  </a:lnTo>
                  <a:lnTo>
                    <a:pt x="27170" y="10001"/>
                  </a:lnTo>
                  <a:lnTo>
                    <a:pt x="27075" y="10095"/>
                  </a:lnTo>
                  <a:lnTo>
                    <a:pt x="27075" y="10284"/>
                  </a:lnTo>
                  <a:lnTo>
                    <a:pt x="27170" y="10472"/>
                  </a:lnTo>
                  <a:lnTo>
                    <a:pt x="27170" y="10755"/>
                  </a:lnTo>
                  <a:lnTo>
                    <a:pt x="26792" y="10755"/>
                  </a:lnTo>
                  <a:lnTo>
                    <a:pt x="26698" y="10661"/>
                  </a:lnTo>
                  <a:lnTo>
                    <a:pt x="26698" y="10850"/>
                  </a:lnTo>
                  <a:lnTo>
                    <a:pt x="26604" y="10944"/>
                  </a:lnTo>
                  <a:lnTo>
                    <a:pt x="26415" y="10944"/>
                  </a:lnTo>
                  <a:lnTo>
                    <a:pt x="26415" y="11038"/>
                  </a:lnTo>
                  <a:lnTo>
                    <a:pt x="26509" y="11038"/>
                  </a:lnTo>
                  <a:lnTo>
                    <a:pt x="26604" y="11133"/>
                  </a:lnTo>
                  <a:lnTo>
                    <a:pt x="26604" y="11321"/>
                  </a:lnTo>
                  <a:lnTo>
                    <a:pt x="26604" y="11510"/>
                  </a:lnTo>
                  <a:lnTo>
                    <a:pt x="26509" y="11510"/>
                  </a:lnTo>
                  <a:lnTo>
                    <a:pt x="26509" y="11416"/>
                  </a:lnTo>
                  <a:lnTo>
                    <a:pt x="26415" y="11416"/>
                  </a:lnTo>
                  <a:lnTo>
                    <a:pt x="26415" y="11321"/>
                  </a:lnTo>
                  <a:lnTo>
                    <a:pt x="26321" y="11793"/>
                  </a:lnTo>
                  <a:lnTo>
                    <a:pt x="26226" y="11699"/>
                  </a:lnTo>
                  <a:lnTo>
                    <a:pt x="26132" y="11793"/>
                  </a:lnTo>
                  <a:lnTo>
                    <a:pt x="26226" y="11793"/>
                  </a:lnTo>
                  <a:lnTo>
                    <a:pt x="26321" y="12076"/>
                  </a:lnTo>
                  <a:lnTo>
                    <a:pt x="26415" y="12359"/>
                  </a:lnTo>
                  <a:lnTo>
                    <a:pt x="26038" y="12548"/>
                  </a:lnTo>
                  <a:lnTo>
                    <a:pt x="25755" y="12737"/>
                  </a:lnTo>
                  <a:lnTo>
                    <a:pt x="25660" y="12925"/>
                  </a:lnTo>
                  <a:lnTo>
                    <a:pt x="25755" y="12925"/>
                  </a:lnTo>
                  <a:lnTo>
                    <a:pt x="25755" y="13020"/>
                  </a:lnTo>
                  <a:lnTo>
                    <a:pt x="25849" y="12737"/>
                  </a:lnTo>
                  <a:lnTo>
                    <a:pt x="25943" y="13020"/>
                  </a:lnTo>
                  <a:lnTo>
                    <a:pt x="26038" y="12831"/>
                  </a:lnTo>
                  <a:lnTo>
                    <a:pt x="26132" y="12925"/>
                  </a:lnTo>
                  <a:lnTo>
                    <a:pt x="25943" y="13208"/>
                  </a:lnTo>
                  <a:lnTo>
                    <a:pt x="25660" y="13114"/>
                  </a:lnTo>
                  <a:lnTo>
                    <a:pt x="25472" y="13208"/>
                  </a:lnTo>
                  <a:lnTo>
                    <a:pt x="25377" y="13397"/>
                  </a:lnTo>
                  <a:lnTo>
                    <a:pt x="25283" y="13869"/>
                  </a:lnTo>
                  <a:lnTo>
                    <a:pt x="25189" y="14435"/>
                  </a:lnTo>
                  <a:lnTo>
                    <a:pt x="25094" y="14623"/>
                  </a:lnTo>
                  <a:lnTo>
                    <a:pt x="25000" y="14812"/>
                  </a:lnTo>
                  <a:lnTo>
                    <a:pt x="24906" y="14718"/>
                  </a:lnTo>
                  <a:lnTo>
                    <a:pt x="24811" y="14529"/>
                  </a:lnTo>
                  <a:lnTo>
                    <a:pt x="24717" y="14906"/>
                  </a:lnTo>
                  <a:lnTo>
                    <a:pt x="24717" y="15189"/>
                  </a:lnTo>
                  <a:lnTo>
                    <a:pt x="24717" y="15284"/>
                  </a:lnTo>
                  <a:lnTo>
                    <a:pt x="24811" y="15284"/>
                  </a:lnTo>
                  <a:lnTo>
                    <a:pt x="24528" y="15378"/>
                  </a:lnTo>
                  <a:lnTo>
                    <a:pt x="24340" y="15472"/>
                  </a:lnTo>
                  <a:lnTo>
                    <a:pt x="24057" y="15944"/>
                  </a:lnTo>
                  <a:lnTo>
                    <a:pt x="23962" y="16416"/>
                  </a:lnTo>
                  <a:lnTo>
                    <a:pt x="23774" y="16699"/>
                  </a:lnTo>
                  <a:lnTo>
                    <a:pt x="23396" y="16699"/>
                  </a:lnTo>
                  <a:lnTo>
                    <a:pt x="23208" y="16982"/>
                  </a:lnTo>
                  <a:lnTo>
                    <a:pt x="23019" y="17359"/>
                  </a:lnTo>
                  <a:lnTo>
                    <a:pt x="22830" y="17831"/>
                  </a:lnTo>
                  <a:lnTo>
                    <a:pt x="22830" y="17736"/>
                  </a:lnTo>
                  <a:lnTo>
                    <a:pt x="22736" y="17642"/>
                  </a:lnTo>
                  <a:lnTo>
                    <a:pt x="22736" y="17642"/>
                  </a:lnTo>
                  <a:lnTo>
                    <a:pt x="22830" y="17925"/>
                  </a:lnTo>
                  <a:lnTo>
                    <a:pt x="22453" y="17925"/>
                  </a:lnTo>
                  <a:lnTo>
                    <a:pt x="22547" y="17736"/>
                  </a:lnTo>
                  <a:lnTo>
                    <a:pt x="22453" y="17736"/>
                  </a:lnTo>
                  <a:lnTo>
                    <a:pt x="22359" y="17831"/>
                  </a:lnTo>
                  <a:lnTo>
                    <a:pt x="22264" y="18208"/>
                  </a:lnTo>
                  <a:lnTo>
                    <a:pt x="22170" y="18491"/>
                  </a:lnTo>
                  <a:lnTo>
                    <a:pt x="22076" y="18585"/>
                  </a:lnTo>
                  <a:lnTo>
                    <a:pt x="21887" y="18585"/>
                  </a:lnTo>
                  <a:lnTo>
                    <a:pt x="21698" y="19152"/>
                  </a:lnTo>
                  <a:lnTo>
                    <a:pt x="21604" y="18869"/>
                  </a:lnTo>
                  <a:lnTo>
                    <a:pt x="21604" y="19057"/>
                  </a:lnTo>
                  <a:lnTo>
                    <a:pt x="21415" y="19152"/>
                  </a:lnTo>
                  <a:lnTo>
                    <a:pt x="20943" y="19529"/>
                  </a:lnTo>
                  <a:lnTo>
                    <a:pt x="20377" y="19812"/>
                  </a:lnTo>
                  <a:lnTo>
                    <a:pt x="19906" y="20095"/>
                  </a:lnTo>
                  <a:lnTo>
                    <a:pt x="20094" y="20189"/>
                  </a:lnTo>
                  <a:lnTo>
                    <a:pt x="20189" y="20284"/>
                  </a:lnTo>
                  <a:lnTo>
                    <a:pt x="19906" y="20378"/>
                  </a:lnTo>
                  <a:lnTo>
                    <a:pt x="19906" y="20284"/>
                  </a:lnTo>
                  <a:lnTo>
                    <a:pt x="19811" y="20189"/>
                  </a:lnTo>
                  <a:lnTo>
                    <a:pt x="19811" y="20284"/>
                  </a:lnTo>
                  <a:lnTo>
                    <a:pt x="19811" y="20378"/>
                  </a:lnTo>
                  <a:lnTo>
                    <a:pt x="19245" y="20284"/>
                  </a:lnTo>
                  <a:lnTo>
                    <a:pt x="19340" y="20378"/>
                  </a:lnTo>
                  <a:lnTo>
                    <a:pt x="19245" y="20472"/>
                  </a:lnTo>
                  <a:lnTo>
                    <a:pt x="19434" y="20567"/>
                  </a:lnTo>
                  <a:lnTo>
                    <a:pt x="19340" y="20661"/>
                  </a:lnTo>
                  <a:lnTo>
                    <a:pt x="18962" y="20661"/>
                  </a:lnTo>
                  <a:lnTo>
                    <a:pt x="18585" y="21038"/>
                  </a:lnTo>
                  <a:lnTo>
                    <a:pt x="18113" y="21416"/>
                  </a:lnTo>
                  <a:lnTo>
                    <a:pt x="17736" y="21699"/>
                  </a:lnTo>
                  <a:lnTo>
                    <a:pt x="17359" y="21793"/>
                  </a:lnTo>
                  <a:lnTo>
                    <a:pt x="17076" y="22076"/>
                  </a:lnTo>
                  <a:lnTo>
                    <a:pt x="16793" y="22359"/>
                  </a:lnTo>
                  <a:lnTo>
                    <a:pt x="16698" y="22265"/>
                  </a:lnTo>
                  <a:lnTo>
                    <a:pt x="16604" y="22170"/>
                  </a:lnTo>
                  <a:lnTo>
                    <a:pt x="16321" y="22170"/>
                  </a:lnTo>
                  <a:lnTo>
                    <a:pt x="15849" y="22453"/>
                  </a:lnTo>
                  <a:lnTo>
                    <a:pt x="14340" y="22831"/>
                  </a:lnTo>
                  <a:lnTo>
                    <a:pt x="14340" y="22925"/>
                  </a:lnTo>
                  <a:lnTo>
                    <a:pt x="14340" y="23019"/>
                  </a:lnTo>
                  <a:lnTo>
                    <a:pt x="14245" y="23114"/>
                  </a:lnTo>
                  <a:lnTo>
                    <a:pt x="14057" y="23019"/>
                  </a:lnTo>
                  <a:lnTo>
                    <a:pt x="13962" y="22925"/>
                  </a:lnTo>
                  <a:lnTo>
                    <a:pt x="13774" y="22925"/>
                  </a:lnTo>
                  <a:lnTo>
                    <a:pt x="13774" y="23208"/>
                  </a:lnTo>
                  <a:lnTo>
                    <a:pt x="13491" y="23114"/>
                  </a:lnTo>
                  <a:lnTo>
                    <a:pt x="13113" y="23114"/>
                  </a:lnTo>
                  <a:lnTo>
                    <a:pt x="12642" y="23208"/>
                  </a:lnTo>
                  <a:lnTo>
                    <a:pt x="12453" y="23302"/>
                  </a:lnTo>
                  <a:lnTo>
                    <a:pt x="12076" y="23208"/>
                  </a:lnTo>
                  <a:lnTo>
                    <a:pt x="11793" y="23114"/>
                  </a:lnTo>
                  <a:lnTo>
                    <a:pt x="11510" y="23585"/>
                  </a:lnTo>
                  <a:lnTo>
                    <a:pt x="11321" y="23397"/>
                  </a:lnTo>
                  <a:lnTo>
                    <a:pt x="11132" y="23302"/>
                  </a:lnTo>
                  <a:lnTo>
                    <a:pt x="10849" y="23302"/>
                  </a:lnTo>
                  <a:lnTo>
                    <a:pt x="10566" y="23397"/>
                  </a:lnTo>
                  <a:lnTo>
                    <a:pt x="10566" y="23302"/>
                  </a:lnTo>
                  <a:lnTo>
                    <a:pt x="10189" y="23302"/>
                  </a:lnTo>
                  <a:lnTo>
                    <a:pt x="9717" y="23491"/>
                  </a:lnTo>
                  <a:lnTo>
                    <a:pt x="9717" y="23302"/>
                  </a:lnTo>
                  <a:lnTo>
                    <a:pt x="9623" y="23491"/>
                  </a:lnTo>
                  <a:lnTo>
                    <a:pt x="9434" y="23680"/>
                  </a:lnTo>
                  <a:lnTo>
                    <a:pt x="9340" y="23585"/>
                  </a:lnTo>
                  <a:lnTo>
                    <a:pt x="9434" y="23585"/>
                  </a:lnTo>
                  <a:lnTo>
                    <a:pt x="9340" y="23491"/>
                  </a:lnTo>
                  <a:lnTo>
                    <a:pt x="9246" y="23491"/>
                  </a:lnTo>
                  <a:lnTo>
                    <a:pt x="9246" y="23585"/>
                  </a:lnTo>
                  <a:lnTo>
                    <a:pt x="9151" y="23491"/>
                  </a:lnTo>
                  <a:lnTo>
                    <a:pt x="8868" y="23680"/>
                  </a:lnTo>
                  <a:lnTo>
                    <a:pt x="8774" y="23680"/>
                  </a:lnTo>
                  <a:lnTo>
                    <a:pt x="8680" y="23491"/>
                  </a:lnTo>
                  <a:lnTo>
                    <a:pt x="8585" y="23585"/>
                  </a:lnTo>
                  <a:lnTo>
                    <a:pt x="8491" y="23585"/>
                  </a:lnTo>
                  <a:lnTo>
                    <a:pt x="8397" y="23491"/>
                  </a:lnTo>
                  <a:lnTo>
                    <a:pt x="8302" y="23491"/>
                  </a:lnTo>
                  <a:lnTo>
                    <a:pt x="8208" y="23302"/>
                  </a:lnTo>
                  <a:lnTo>
                    <a:pt x="8302" y="23114"/>
                  </a:lnTo>
                  <a:lnTo>
                    <a:pt x="8302" y="23114"/>
                  </a:lnTo>
                  <a:lnTo>
                    <a:pt x="8019" y="23208"/>
                  </a:lnTo>
                  <a:lnTo>
                    <a:pt x="7642" y="23208"/>
                  </a:lnTo>
                  <a:lnTo>
                    <a:pt x="7359" y="23302"/>
                  </a:lnTo>
                  <a:lnTo>
                    <a:pt x="7264" y="23302"/>
                  </a:lnTo>
                  <a:lnTo>
                    <a:pt x="7264" y="23397"/>
                  </a:lnTo>
                  <a:lnTo>
                    <a:pt x="7547" y="23397"/>
                  </a:lnTo>
                  <a:lnTo>
                    <a:pt x="7453" y="23491"/>
                  </a:lnTo>
                  <a:lnTo>
                    <a:pt x="7359" y="23491"/>
                  </a:lnTo>
                  <a:lnTo>
                    <a:pt x="7170" y="23680"/>
                  </a:lnTo>
                  <a:lnTo>
                    <a:pt x="6981" y="23397"/>
                  </a:lnTo>
                  <a:lnTo>
                    <a:pt x="6698" y="23208"/>
                  </a:lnTo>
                  <a:lnTo>
                    <a:pt x="6604" y="23114"/>
                  </a:lnTo>
                  <a:lnTo>
                    <a:pt x="6415" y="23208"/>
                  </a:lnTo>
                  <a:lnTo>
                    <a:pt x="6227" y="23302"/>
                  </a:lnTo>
                  <a:lnTo>
                    <a:pt x="6132" y="23491"/>
                  </a:lnTo>
                  <a:lnTo>
                    <a:pt x="6038" y="23491"/>
                  </a:lnTo>
                  <a:lnTo>
                    <a:pt x="6038" y="23397"/>
                  </a:lnTo>
                  <a:lnTo>
                    <a:pt x="6132" y="23208"/>
                  </a:lnTo>
                  <a:lnTo>
                    <a:pt x="5849" y="23302"/>
                  </a:lnTo>
                  <a:lnTo>
                    <a:pt x="5661" y="23397"/>
                  </a:lnTo>
                  <a:lnTo>
                    <a:pt x="5095" y="23208"/>
                  </a:lnTo>
                  <a:lnTo>
                    <a:pt x="4057" y="23019"/>
                  </a:lnTo>
                  <a:lnTo>
                    <a:pt x="2925" y="22831"/>
                  </a:lnTo>
                  <a:lnTo>
                    <a:pt x="2265" y="22831"/>
                  </a:lnTo>
                  <a:lnTo>
                    <a:pt x="2265" y="22642"/>
                  </a:lnTo>
                  <a:lnTo>
                    <a:pt x="1887" y="22642"/>
                  </a:lnTo>
                  <a:lnTo>
                    <a:pt x="1510" y="22548"/>
                  </a:lnTo>
                  <a:lnTo>
                    <a:pt x="944" y="22076"/>
                  </a:lnTo>
                  <a:lnTo>
                    <a:pt x="944" y="21887"/>
                  </a:lnTo>
                  <a:lnTo>
                    <a:pt x="1038" y="21699"/>
                  </a:lnTo>
                  <a:lnTo>
                    <a:pt x="755" y="21699"/>
                  </a:lnTo>
                  <a:lnTo>
                    <a:pt x="472" y="21793"/>
                  </a:lnTo>
                  <a:lnTo>
                    <a:pt x="95" y="22076"/>
                  </a:lnTo>
                  <a:lnTo>
                    <a:pt x="0" y="22265"/>
                  </a:lnTo>
                  <a:lnTo>
                    <a:pt x="0" y="22359"/>
                  </a:lnTo>
                  <a:lnTo>
                    <a:pt x="283" y="22453"/>
                  </a:lnTo>
                  <a:lnTo>
                    <a:pt x="189" y="22548"/>
                  </a:lnTo>
                  <a:lnTo>
                    <a:pt x="95" y="22453"/>
                  </a:lnTo>
                  <a:lnTo>
                    <a:pt x="95" y="22642"/>
                  </a:lnTo>
                  <a:lnTo>
                    <a:pt x="283" y="22642"/>
                  </a:lnTo>
                  <a:lnTo>
                    <a:pt x="566" y="22736"/>
                  </a:lnTo>
                  <a:lnTo>
                    <a:pt x="472" y="22831"/>
                  </a:lnTo>
                  <a:lnTo>
                    <a:pt x="472" y="22925"/>
                  </a:lnTo>
                  <a:lnTo>
                    <a:pt x="661" y="22736"/>
                  </a:lnTo>
                  <a:lnTo>
                    <a:pt x="755" y="22925"/>
                  </a:lnTo>
                  <a:lnTo>
                    <a:pt x="755" y="23019"/>
                  </a:lnTo>
                  <a:lnTo>
                    <a:pt x="661" y="23019"/>
                  </a:lnTo>
                  <a:lnTo>
                    <a:pt x="944" y="23114"/>
                  </a:lnTo>
                  <a:lnTo>
                    <a:pt x="1132" y="23208"/>
                  </a:lnTo>
                  <a:lnTo>
                    <a:pt x="1604" y="23397"/>
                  </a:lnTo>
                  <a:lnTo>
                    <a:pt x="1510" y="23491"/>
                  </a:lnTo>
                  <a:lnTo>
                    <a:pt x="1510" y="23585"/>
                  </a:lnTo>
                  <a:lnTo>
                    <a:pt x="1793" y="23680"/>
                  </a:lnTo>
                  <a:lnTo>
                    <a:pt x="2170" y="23774"/>
                  </a:lnTo>
                  <a:lnTo>
                    <a:pt x="2453" y="23774"/>
                  </a:lnTo>
                  <a:lnTo>
                    <a:pt x="2359" y="23868"/>
                  </a:lnTo>
                  <a:lnTo>
                    <a:pt x="2642" y="24057"/>
                  </a:lnTo>
                  <a:lnTo>
                    <a:pt x="2736" y="23868"/>
                  </a:lnTo>
                  <a:lnTo>
                    <a:pt x="3019" y="23680"/>
                  </a:lnTo>
                  <a:lnTo>
                    <a:pt x="2925" y="23963"/>
                  </a:lnTo>
                  <a:lnTo>
                    <a:pt x="2831" y="24151"/>
                  </a:lnTo>
                  <a:lnTo>
                    <a:pt x="3114" y="23868"/>
                  </a:lnTo>
                  <a:lnTo>
                    <a:pt x="3208" y="24151"/>
                  </a:lnTo>
                  <a:lnTo>
                    <a:pt x="3302" y="23963"/>
                  </a:lnTo>
                  <a:lnTo>
                    <a:pt x="3491" y="24057"/>
                  </a:lnTo>
                  <a:lnTo>
                    <a:pt x="3585" y="24340"/>
                  </a:lnTo>
                  <a:lnTo>
                    <a:pt x="3680" y="24246"/>
                  </a:lnTo>
                  <a:lnTo>
                    <a:pt x="3774" y="24057"/>
                  </a:lnTo>
                  <a:lnTo>
                    <a:pt x="3868" y="24151"/>
                  </a:lnTo>
                  <a:lnTo>
                    <a:pt x="3868" y="24340"/>
                  </a:lnTo>
                  <a:lnTo>
                    <a:pt x="4434" y="24151"/>
                  </a:lnTo>
                  <a:lnTo>
                    <a:pt x="4717" y="24057"/>
                  </a:lnTo>
                  <a:lnTo>
                    <a:pt x="4812" y="24151"/>
                  </a:lnTo>
                  <a:lnTo>
                    <a:pt x="4812" y="23868"/>
                  </a:lnTo>
                  <a:lnTo>
                    <a:pt x="5000" y="23774"/>
                  </a:lnTo>
                  <a:lnTo>
                    <a:pt x="5000" y="23868"/>
                  </a:lnTo>
                  <a:lnTo>
                    <a:pt x="4906" y="24057"/>
                  </a:lnTo>
                  <a:lnTo>
                    <a:pt x="5095" y="23963"/>
                  </a:lnTo>
                  <a:lnTo>
                    <a:pt x="5378" y="23963"/>
                  </a:lnTo>
                  <a:lnTo>
                    <a:pt x="5378" y="24151"/>
                  </a:lnTo>
                  <a:lnTo>
                    <a:pt x="5000" y="24151"/>
                  </a:lnTo>
                  <a:lnTo>
                    <a:pt x="5095" y="24246"/>
                  </a:lnTo>
                  <a:lnTo>
                    <a:pt x="5000" y="24246"/>
                  </a:lnTo>
                  <a:lnTo>
                    <a:pt x="5000" y="24434"/>
                  </a:lnTo>
                  <a:lnTo>
                    <a:pt x="5378" y="24434"/>
                  </a:lnTo>
                  <a:lnTo>
                    <a:pt x="5566" y="24246"/>
                  </a:lnTo>
                  <a:lnTo>
                    <a:pt x="5944" y="24340"/>
                  </a:lnTo>
                  <a:lnTo>
                    <a:pt x="6415" y="24340"/>
                  </a:lnTo>
                  <a:lnTo>
                    <a:pt x="6321" y="24434"/>
                  </a:lnTo>
                  <a:lnTo>
                    <a:pt x="6510" y="24434"/>
                  </a:lnTo>
                  <a:lnTo>
                    <a:pt x="6604" y="24340"/>
                  </a:lnTo>
                  <a:lnTo>
                    <a:pt x="6604" y="24246"/>
                  </a:lnTo>
                  <a:lnTo>
                    <a:pt x="6793" y="24340"/>
                  </a:lnTo>
                  <a:lnTo>
                    <a:pt x="6604" y="24434"/>
                  </a:lnTo>
                  <a:lnTo>
                    <a:pt x="6793" y="24434"/>
                  </a:lnTo>
                  <a:lnTo>
                    <a:pt x="6887" y="24340"/>
                  </a:lnTo>
                  <a:lnTo>
                    <a:pt x="6981" y="24434"/>
                  </a:lnTo>
                  <a:lnTo>
                    <a:pt x="7264" y="24434"/>
                  </a:lnTo>
                  <a:lnTo>
                    <a:pt x="7925" y="24623"/>
                  </a:lnTo>
                  <a:lnTo>
                    <a:pt x="8680" y="24623"/>
                  </a:lnTo>
                  <a:lnTo>
                    <a:pt x="9057" y="24529"/>
                  </a:lnTo>
                  <a:lnTo>
                    <a:pt x="9529" y="24529"/>
                  </a:lnTo>
                  <a:lnTo>
                    <a:pt x="10000" y="24623"/>
                  </a:lnTo>
                  <a:lnTo>
                    <a:pt x="10566" y="24717"/>
                  </a:lnTo>
                  <a:lnTo>
                    <a:pt x="11415" y="24623"/>
                  </a:lnTo>
                  <a:lnTo>
                    <a:pt x="12359" y="24529"/>
                  </a:lnTo>
                  <a:lnTo>
                    <a:pt x="12830" y="24340"/>
                  </a:lnTo>
                  <a:lnTo>
                    <a:pt x="12925" y="24529"/>
                  </a:lnTo>
                  <a:lnTo>
                    <a:pt x="13019" y="24340"/>
                  </a:lnTo>
                  <a:lnTo>
                    <a:pt x="13113" y="24529"/>
                  </a:lnTo>
                  <a:lnTo>
                    <a:pt x="13208" y="24434"/>
                  </a:lnTo>
                  <a:lnTo>
                    <a:pt x="13113" y="24340"/>
                  </a:lnTo>
                  <a:lnTo>
                    <a:pt x="13962" y="24340"/>
                  </a:lnTo>
                  <a:lnTo>
                    <a:pt x="13962" y="24434"/>
                  </a:lnTo>
                  <a:lnTo>
                    <a:pt x="13962" y="24529"/>
                  </a:lnTo>
                  <a:lnTo>
                    <a:pt x="14717" y="24246"/>
                  </a:lnTo>
                  <a:lnTo>
                    <a:pt x="15566" y="24057"/>
                  </a:lnTo>
                  <a:lnTo>
                    <a:pt x="15378" y="23963"/>
                  </a:lnTo>
                  <a:lnTo>
                    <a:pt x="15472" y="23868"/>
                  </a:lnTo>
                  <a:lnTo>
                    <a:pt x="15566" y="23963"/>
                  </a:lnTo>
                  <a:lnTo>
                    <a:pt x="15472" y="23774"/>
                  </a:lnTo>
                  <a:lnTo>
                    <a:pt x="15661" y="23868"/>
                  </a:lnTo>
                  <a:lnTo>
                    <a:pt x="15566" y="24057"/>
                  </a:lnTo>
                  <a:lnTo>
                    <a:pt x="16038" y="23963"/>
                  </a:lnTo>
                  <a:lnTo>
                    <a:pt x="16698" y="23680"/>
                  </a:lnTo>
                  <a:lnTo>
                    <a:pt x="17264" y="23397"/>
                  </a:lnTo>
                  <a:lnTo>
                    <a:pt x="17453" y="23208"/>
                  </a:lnTo>
                  <a:lnTo>
                    <a:pt x="17547" y="23019"/>
                  </a:lnTo>
                  <a:lnTo>
                    <a:pt x="17736" y="23114"/>
                  </a:lnTo>
                  <a:lnTo>
                    <a:pt x="17830" y="23114"/>
                  </a:lnTo>
                  <a:lnTo>
                    <a:pt x="18019" y="23019"/>
                  </a:lnTo>
                  <a:lnTo>
                    <a:pt x="18208" y="22736"/>
                  </a:lnTo>
                  <a:lnTo>
                    <a:pt x="18302" y="22548"/>
                  </a:lnTo>
                  <a:lnTo>
                    <a:pt x="18868" y="22359"/>
                  </a:lnTo>
                  <a:lnTo>
                    <a:pt x="19623" y="22076"/>
                  </a:lnTo>
                  <a:lnTo>
                    <a:pt x="20189" y="21699"/>
                  </a:lnTo>
                  <a:lnTo>
                    <a:pt x="20849" y="21227"/>
                  </a:lnTo>
                  <a:lnTo>
                    <a:pt x="21321" y="20755"/>
                  </a:lnTo>
                  <a:lnTo>
                    <a:pt x="21510" y="20472"/>
                  </a:lnTo>
                  <a:lnTo>
                    <a:pt x="22170" y="19906"/>
                  </a:lnTo>
                  <a:lnTo>
                    <a:pt x="22736" y="19435"/>
                  </a:lnTo>
                  <a:lnTo>
                    <a:pt x="23113" y="18963"/>
                  </a:lnTo>
                  <a:lnTo>
                    <a:pt x="23302" y="18585"/>
                  </a:lnTo>
                  <a:lnTo>
                    <a:pt x="23396" y="18774"/>
                  </a:lnTo>
                  <a:lnTo>
                    <a:pt x="23585" y="18397"/>
                  </a:lnTo>
                  <a:lnTo>
                    <a:pt x="23774" y="18114"/>
                  </a:lnTo>
                  <a:lnTo>
                    <a:pt x="24057" y="17736"/>
                  </a:lnTo>
                  <a:lnTo>
                    <a:pt x="24245" y="17453"/>
                  </a:lnTo>
                  <a:lnTo>
                    <a:pt x="24340" y="17453"/>
                  </a:lnTo>
                  <a:lnTo>
                    <a:pt x="24434" y="17359"/>
                  </a:lnTo>
                  <a:lnTo>
                    <a:pt x="24623" y="16982"/>
                  </a:lnTo>
                  <a:lnTo>
                    <a:pt x="25189" y="16227"/>
                  </a:lnTo>
                  <a:lnTo>
                    <a:pt x="25566" y="15661"/>
                  </a:lnTo>
                  <a:lnTo>
                    <a:pt x="25943" y="15189"/>
                  </a:lnTo>
                  <a:lnTo>
                    <a:pt x="26226" y="14529"/>
                  </a:lnTo>
                  <a:lnTo>
                    <a:pt x="26509" y="13680"/>
                  </a:lnTo>
                  <a:lnTo>
                    <a:pt x="26604" y="13869"/>
                  </a:lnTo>
                  <a:lnTo>
                    <a:pt x="26604" y="13586"/>
                  </a:lnTo>
                  <a:lnTo>
                    <a:pt x="26698" y="13303"/>
                  </a:lnTo>
                  <a:lnTo>
                    <a:pt x="26792" y="13303"/>
                  </a:lnTo>
                  <a:lnTo>
                    <a:pt x="26887" y="13397"/>
                  </a:lnTo>
                  <a:lnTo>
                    <a:pt x="27170" y="12831"/>
                  </a:lnTo>
                  <a:lnTo>
                    <a:pt x="27264" y="12548"/>
                  </a:lnTo>
                  <a:lnTo>
                    <a:pt x="27264" y="12454"/>
                  </a:lnTo>
                  <a:lnTo>
                    <a:pt x="26981" y="12076"/>
                  </a:lnTo>
                  <a:lnTo>
                    <a:pt x="27075" y="12171"/>
                  </a:lnTo>
                  <a:lnTo>
                    <a:pt x="27170" y="12076"/>
                  </a:lnTo>
                  <a:lnTo>
                    <a:pt x="27358" y="12076"/>
                  </a:lnTo>
                  <a:lnTo>
                    <a:pt x="27453" y="12171"/>
                  </a:lnTo>
                  <a:lnTo>
                    <a:pt x="27453" y="11982"/>
                  </a:lnTo>
                  <a:lnTo>
                    <a:pt x="27547" y="11793"/>
                  </a:lnTo>
                  <a:lnTo>
                    <a:pt x="27641" y="11793"/>
                  </a:lnTo>
                  <a:lnTo>
                    <a:pt x="27547" y="11510"/>
                  </a:lnTo>
                  <a:lnTo>
                    <a:pt x="27641" y="11133"/>
                  </a:lnTo>
                  <a:lnTo>
                    <a:pt x="27830" y="10755"/>
                  </a:lnTo>
                  <a:lnTo>
                    <a:pt x="27924" y="10661"/>
                  </a:lnTo>
                  <a:lnTo>
                    <a:pt x="28113" y="10661"/>
                  </a:lnTo>
                  <a:lnTo>
                    <a:pt x="28019" y="10378"/>
                  </a:lnTo>
                  <a:lnTo>
                    <a:pt x="28019" y="10284"/>
                  </a:lnTo>
                  <a:lnTo>
                    <a:pt x="28019" y="10095"/>
                  </a:lnTo>
                  <a:lnTo>
                    <a:pt x="28113" y="10284"/>
                  </a:lnTo>
                  <a:lnTo>
                    <a:pt x="28208" y="10001"/>
                  </a:lnTo>
                  <a:lnTo>
                    <a:pt x="28019" y="10001"/>
                  </a:lnTo>
                  <a:lnTo>
                    <a:pt x="27924" y="9906"/>
                  </a:lnTo>
                  <a:lnTo>
                    <a:pt x="28113" y="9718"/>
                  </a:lnTo>
                  <a:lnTo>
                    <a:pt x="28208" y="9718"/>
                  </a:lnTo>
                  <a:lnTo>
                    <a:pt x="28113" y="9529"/>
                  </a:lnTo>
                  <a:lnTo>
                    <a:pt x="28396" y="9529"/>
                  </a:lnTo>
                  <a:lnTo>
                    <a:pt x="28302" y="9057"/>
                  </a:lnTo>
                  <a:lnTo>
                    <a:pt x="28396" y="9057"/>
                  </a:lnTo>
                  <a:lnTo>
                    <a:pt x="28396" y="8963"/>
                  </a:lnTo>
                  <a:lnTo>
                    <a:pt x="28396" y="8774"/>
                  </a:lnTo>
                  <a:lnTo>
                    <a:pt x="28491" y="8491"/>
                  </a:lnTo>
                  <a:lnTo>
                    <a:pt x="28585" y="8114"/>
                  </a:lnTo>
                  <a:lnTo>
                    <a:pt x="28774" y="8303"/>
                  </a:lnTo>
                  <a:lnTo>
                    <a:pt x="28962" y="7454"/>
                  </a:lnTo>
                  <a:lnTo>
                    <a:pt x="29057" y="6699"/>
                  </a:lnTo>
                  <a:lnTo>
                    <a:pt x="29245" y="5661"/>
                  </a:lnTo>
                  <a:lnTo>
                    <a:pt x="29340" y="4718"/>
                  </a:lnTo>
                  <a:lnTo>
                    <a:pt x="29340" y="4341"/>
                  </a:lnTo>
                  <a:lnTo>
                    <a:pt x="29057" y="4435"/>
                  </a:lnTo>
                  <a:lnTo>
                    <a:pt x="28962" y="4435"/>
                  </a:lnTo>
                  <a:lnTo>
                    <a:pt x="28962" y="4246"/>
                  </a:lnTo>
                  <a:lnTo>
                    <a:pt x="29151" y="4341"/>
                  </a:lnTo>
                  <a:lnTo>
                    <a:pt x="29245" y="4152"/>
                  </a:lnTo>
                  <a:lnTo>
                    <a:pt x="29151" y="4152"/>
                  </a:lnTo>
                  <a:lnTo>
                    <a:pt x="29057" y="3963"/>
                  </a:lnTo>
                  <a:lnTo>
                    <a:pt x="28962" y="3680"/>
                  </a:lnTo>
                  <a:lnTo>
                    <a:pt x="28962" y="3680"/>
                  </a:lnTo>
                  <a:lnTo>
                    <a:pt x="29245" y="3774"/>
                  </a:lnTo>
                  <a:lnTo>
                    <a:pt x="29057" y="3586"/>
                  </a:lnTo>
                  <a:lnTo>
                    <a:pt x="29057" y="3397"/>
                  </a:lnTo>
                  <a:lnTo>
                    <a:pt x="29245" y="3586"/>
                  </a:lnTo>
                  <a:lnTo>
                    <a:pt x="29245" y="3491"/>
                  </a:lnTo>
                  <a:lnTo>
                    <a:pt x="29434" y="3114"/>
                  </a:lnTo>
                  <a:lnTo>
                    <a:pt x="29245" y="2925"/>
                  </a:lnTo>
                  <a:lnTo>
                    <a:pt x="28962" y="2642"/>
                  </a:lnTo>
                  <a:lnTo>
                    <a:pt x="28962" y="2642"/>
                  </a:lnTo>
                  <a:lnTo>
                    <a:pt x="29245" y="2831"/>
                  </a:lnTo>
                  <a:lnTo>
                    <a:pt x="29340" y="2737"/>
                  </a:lnTo>
                  <a:lnTo>
                    <a:pt x="29434" y="2359"/>
                  </a:lnTo>
                  <a:lnTo>
                    <a:pt x="29434" y="2265"/>
                  </a:lnTo>
                  <a:lnTo>
                    <a:pt x="29434" y="2171"/>
                  </a:lnTo>
                  <a:lnTo>
                    <a:pt x="29340" y="2171"/>
                  </a:lnTo>
                  <a:lnTo>
                    <a:pt x="28774" y="944"/>
                  </a:lnTo>
                  <a:lnTo>
                    <a:pt x="28962" y="661"/>
                  </a:lnTo>
                  <a:lnTo>
                    <a:pt x="29057" y="473"/>
                  </a:lnTo>
                  <a:lnTo>
                    <a:pt x="29151" y="473"/>
                  </a:lnTo>
                  <a:lnTo>
                    <a:pt x="28868" y="190"/>
                  </a:lnTo>
                  <a:lnTo>
                    <a:pt x="29057" y="190"/>
                  </a:lnTo>
                  <a:lnTo>
                    <a:pt x="28962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29" name="Google Shape;329;p37"/>
            <p:cNvSpPr/>
            <p:nvPr/>
          </p:nvSpPr>
          <p:spPr>
            <a:xfrm>
              <a:off x="1745175" y="2199475"/>
              <a:ext cx="169825" cy="162775"/>
            </a:xfrm>
            <a:custGeom>
              <a:rect b="b" l="l" r="r" t="t"/>
              <a:pathLst>
                <a:path extrusionOk="0" h="6511" w="6793">
                  <a:moveTo>
                    <a:pt x="1038" y="6416"/>
                  </a:moveTo>
                  <a:lnTo>
                    <a:pt x="1038" y="6463"/>
                  </a:lnTo>
                  <a:lnTo>
                    <a:pt x="1038" y="6463"/>
                  </a:lnTo>
                  <a:lnTo>
                    <a:pt x="943" y="6416"/>
                  </a:lnTo>
                  <a:close/>
                  <a:moveTo>
                    <a:pt x="2641" y="1"/>
                  </a:moveTo>
                  <a:lnTo>
                    <a:pt x="2641" y="190"/>
                  </a:lnTo>
                  <a:lnTo>
                    <a:pt x="2641" y="473"/>
                  </a:lnTo>
                  <a:lnTo>
                    <a:pt x="2641" y="567"/>
                  </a:lnTo>
                  <a:lnTo>
                    <a:pt x="2547" y="284"/>
                  </a:lnTo>
                  <a:lnTo>
                    <a:pt x="2547" y="756"/>
                  </a:lnTo>
                  <a:lnTo>
                    <a:pt x="2453" y="284"/>
                  </a:lnTo>
                  <a:lnTo>
                    <a:pt x="2453" y="473"/>
                  </a:lnTo>
                  <a:lnTo>
                    <a:pt x="2453" y="661"/>
                  </a:lnTo>
                  <a:lnTo>
                    <a:pt x="2075" y="1227"/>
                  </a:lnTo>
                  <a:lnTo>
                    <a:pt x="1509" y="2171"/>
                  </a:lnTo>
                  <a:lnTo>
                    <a:pt x="849" y="3114"/>
                  </a:lnTo>
                  <a:lnTo>
                    <a:pt x="377" y="3774"/>
                  </a:lnTo>
                  <a:lnTo>
                    <a:pt x="283" y="4152"/>
                  </a:lnTo>
                  <a:lnTo>
                    <a:pt x="472" y="4246"/>
                  </a:lnTo>
                  <a:lnTo>
                    <a:pt x="472" y="4340"/>
                  </a:lnTo>
                  <a:lnTo>
                    <a:pt x="377" y="4435"/>
                  </a:lnTo>
                  <a:lnTo>
                    <a:pt x="283" y="4435"/>
                  </a:lnTo>
                  <a:lnTo>
                    <a:pt x="566" y="4529"/>
                  </a:lnTo>
                  <a:lnTo>
                    <a:pt x="472" y="4435"/>
                  </a:lnTo>
                  <a:lnTo>
                    <a:pt x="566" y="4435"/>
                  </a:lnTo>
                  <a:lnTo>
                    <a:pt x="849" y="4623"/>
                  </a:lnTo>
                  <a:lnTo>
                    <a:pt x="566" y="4623"/>
                  </a:lnTo>
                  <a:lnTo>
                    <a:pt x="472" y="4812"/>
                  </a:lnTo>
                  <a:lnTo>
                    <a:pt x="377" y="5284"/>
                  </a:lnTo>
                  <a:lnTo>
                    <a:pt x="283" y="5944"/>
                  </a:lnTo>
                  <a:lnTo>
                    <a:pt x="189" y="6133"/>
                  </a:lnTo>
                  <a:lnTo>
                    <a:pt x="0" y="6227"/>
                  </a:lnTo>
                  <a:lnTo>
                    <a:pt x="566" y="6416"/>
                  </a:lnTo>
                  <a:lnTo>
                    <a:pt x="1038" y="6494"/>
                  </a:lnTo>
                  <a:lnTo>
                    <a:pt x="1038" y="6494"/>
                  </a:lnTo>
                  <a:lnTo>
                    <a:pt x="1038" y="6510"/>
                  </a:lnTo>
                  <a:lnTo>
                    <a:pt x="1051" y="6497"/>
                  </a:lnTo>
                  <a:lnTo>
                    <a:pt x="1051" y="6497"/>
                  </a:lnTo>
                  <a:lnTo>
                    <a:pt x="1132" y="6510"/>
                  </a:lnTo>
                  <a:lnTo>
                    <a:pt x="1069" y="6479"/>
                  </a:lnTo>
                  <a:lnTo>
                    <a:pt x="1069" y="6479"/>
                  </a:lnTo>
                  <a:lnTo>
                    <a:pt x="1132" y="6416"/>
                  </a:lnTo>
                  <a:lnTo>
                    <a:pt x="1226" y="6133"/>
                  </a:lnTo>
                  <a:lnTo>
                    <a:pt x="1226" y="5944"/>
                  </a:lnTo>
                  <a:lnTo>
                    <a:pt x="1038" y="5755"/>
                  </a:lnTo>
                  <a:lnTo>
                    <a:pt x="1415" y="5755"/>
                  </a:lnTo>
                  <a:lnTo>
                    <a:pt x="1321" y="5661"/>
                  </a:lnTo>
                  <a:lnTo>
                    <a:pt x="1415" y="5661"/>
                  </a:lnTo>
                  <a:lnTo>
                    <a:pt x="1604" y="5755"/>
                  </a:lnTo>
                  <a:lnTo>
                    <a:pt x="1415" y="5567"/>
                  </a:lnTo>
                  <a:lnTo>
                    <a:pt x="1038" y="5189"/>
                  </a:lnTo>
                  <a:lnTo>
                    <a:pt x="1226" y="5284"/>
                  </a:lnTo>
                  <a:lnTo>
                    <a:pt x="1604" y="5378"/>
                  </a:lnTo>
                  <a:lnTo>
                    <a:pt x="2264" y="3491"/>
                  </a:lnTo>
                  <a:lnTo>
                    <a:pt x="3019" y="1605"/>
                  </a:lnTo>
                  <a:lnTo>
                    <a:pt x="3019" y="1888"/>
                  </a:lnTo>
                  <a:lnTo>
                    <a:pt x="3113" y="1699"/>
                  </a:lnTo>
                  <a:lnTo>
                    <a:pt x="3113" y="1888"/>
                  </a:lnTo>
                  <a:lnTo>
                    <a:pt x="3302" y="1699"/>
                  </a:lnTo>
                  <a:lnTo>
                    <a:pt x="3208" y="1888"/>
                  </a:lnTo>
                  <a:lnTo>
                    <a:pt x="3302" y="1982"/>
                  </a:lnTo>
                  <a:lnTo>
                    <a:pt x="3585" y="2076"/>
                  </a:lnTo>
                  <a:lnTo>
                    <a:pt x="3962" y="2171"/>
                  </a:lnTo>
                  <a:lnTo>
                    <a:pt x="4340" y="1982"/>
                  </a:lnTo>
                  <a:lnTo>
                    <a:pt x="4151" y="2171"/>
                  </a:lnTo>
                  <a:lnTo>
                    <a:pt x="4151" y="2359"/>
                  </a:lnTo>
                  <a:lnTo>
                    <a:pt x="4151" y="2454"/>
                  </a:lnTo>
                  <a:lnTo>
                    <a:pt x="4245" y="2548"/>
                  </a:lnTo>
                  <a:lnTo>
                    <a:pt x="4623" y="2548"/>
                  </a:lnTo>
                  <a:lnTo>
                    <a:pt x="4811" y="2359"/>
                  </a:lnTo>
                  <a:lnTo>
                    <a:pt x="5000" y="2642"/>
                  </a:lnTo>
                  <a:lnTo>
                    <a:pt x="5283" y="3020"/>
                  </a:lnTo>
                  <a:lnTo>
                    <a:pt x="5755" y="3208"/>
                  </a:lnTo>
                  <a:lnTo>
                    <a:pt x="6132" y="3208"/>
                  </a:lnTo>
                  <a:lnTo>
                    <a:pt x="6038" y="3397"/>
                  </a:lnTo>
                  <a:lnTo>
                    <a:pt x="6038" y="3586"/>
                  </a:lnTo>
                  <a:lnTo>
                    <a:pt x="6132" y="3680"/>
                  </a:lnTo>
                  <a:lnTo>
                    <a:pt x="6321" y="3680"/>
                  </a:lnTo>
                  <a:lnTo>
                    <a:pt x="6698" y="3586"/>
                  </a:lnTo>
                  <a:lnTo>
                    <a:pt x="6698" y="3869"/>
                  </a:lnTo>
                  <a:lnTo>
                    <a:pt x="6509" y="3963"/>
                  </a:lnTo>
                  <a:lnTo>
                    <a:pt x="6509" y="3963"/>
                  </a:lnTo>
                  <a:lnTo>
                    <a:pt x="6792" y="3869"/>
                  </a:lnTo>
                  <a:lnTo>
                    <a:pt x="6792" y="3491"/>
                  </a:lnTo>
                  <a:lnTo>
                    <a:pt x="6698" y="3397"/>
                  </a:lnTo>
                  <a:lnTo>
                    <a:pt x="6509" y="3586"/>
                  </a:lnTo>
                  <a:lnTo>
                    <a:pt x="6509" y="3586"/>
                  </a:lnTo>
                  <a:lnTo>
                    <a:pt x="6604" y="3303"/>
                  </a:lnTo>
                  <a:lnTo>
                    <a:pt x="6604" y="3114"/>
                  </a:lnTo>
                  <a:lnTo>
                    <a:pt x="6509" y="3020"/>
                  </a:lnTo>
                  <a:lnTo>
                    <a:pt x="6226" y="3020"/>
                  </a:lnTo>
                  <a:lnTo>
                    <a:pt x="5849" y="3114"/>
                  </a:lnTo>
                  <a:lnTo>
                    <a:pt x="5849" y="3114"/>
                  </a:lnTo>
                  <a:lnTo>
                    <a:pt x="5943" y="2831"/>
                  </a:lnTo>
                  <a:lnTo>
                    <a:pt x="5943" y="2925"/>
                  </a:lnTo>
                  <a:lnTo>
                    <a:pt x="6132" y="2548"/>
                  </a:lnTo>
                  <a:lnTo>
                    <a:pt x="5660" y="2359"/>
                  </a:lnTo>
                  <a:lnTo>
                    <a:pt x="5283" y="2171"/>
                  </a:lnTo>
                  <a:lnTo>
                    <a:pt x="4906" y="2171"/>
                  </a:lnTo>
                  <a:lnTo>
                    <a:pt x="4906" y="1699"/>
                  </a:lnTo>
                  <a:lnTo>
                    <a:pt x="5094" y="1322"/>
                  </a:lnTo>
                  <a:lnTo>
                    <a:pt x="4717" y="1605"/>
                  </a:lnTo>
                  <a:lnTo>
                    <a:pt x="4811" y="1322"/>
                  </a:lnTo>
                  <a:lnTo>
                    <a:pt x="4811" y="1322"/>
                  </a:lnTo>
                  <a:lnTo>
                    <a:pt x="4717" y="1416"/>
                  </a:lnTo>
                  <a:lnTo>
                    <a:pt x="4434" y="1605"/>
                  </a:lnTo>
                  <a:lnTo>
                    <a:pt x="4623" y="1322"/>
                  </a:lnTo>
                  <a:lnTo>
                    <a:pt x="4623" y="1227"/>
                  </a:lnTo>
                  <a:lnTo>
                    <a:pt x="4528" y="1133"/>
                  </a:lnTo>
                  <a:lnTo>
                    <a:pt x="4340" y="1322"/>
                  </a:lnTo>
                  <a:lnTo>
                    <a:pt x="4340" y="1510"/>
                  </a:lnTo>
                  <a:lnTo>
                    <a:pt x="4245" y="1322"/>
                  </a:lnTo>
                  <a:lnTo>
                    <a:pt x="4151" y="1227"/>
                  </a:lnTo>
                  <a:lnTo>
                    <a:pt x="3868" y="944"/>
                  </a:lnTo>
                  <a:lnTo>
                    <a:pt x="3208" y="567"/>
                  </a:lnTo>
                  <a:lnTo>
                    <a:pt x="2925" y="378"/>
                  </a:lnTo>
                  <a:lnTo>
                    <a:pt x="2736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330" name="Google Shape;330;p37"/>
          <p:cNvGrpSpPr/>
          <p:nvPr/>
        </p:nvGrpSpPr>
        <p:grpSpPr>
          <a:xfrm>
            <a:off x="1718513" y="1203749"/>
            <a:ext cx="1011200" cy="292500"/>
            <a:chOff x="271125" y="812725"/>
            <a:chExt cx="766525" cy="221725"/>
          </a:xfrm>
        </p:grpSpPr>
        <p:sp>
          <p:nvSpPr>
            <p:cNvPr id="331" name="Google Shape;331;p37"/>
            <p:cNvSpPr/>
            <p:nvPr/>
          </p:nvSpPr>
          <p:spPr>
            <a:xfrm>
              <a:off x="271125" y="921200"/>
              <a:ext cx="695775" cy="70775"/>
            </a:xfrm>
            <a:custGeom>
              <a:rect b="b" l="l" r="r" t="t"/>
              <a:pathLst>
                <a:path extrusionOk="0" h="2831" w="27831">
                  <a:moveTo>
                    <a:pt x="27264" y="944"/>
                  </a:moveTo>
                  <a:lnTo>
                    <a:pt x="27359" y="1086"/>
                  </a:lnTo>
                  <a:lnTo>
                    <a:pt x="27359" y="944"/>
                  </a:lnTo>
                  <a:close/>
                  <a:moveTo>
                    <a:pt x="27359" y="1086"/>
                  </a:moveTo>
                  <a:lnTo>
                    <a:pt x="27359" y="1133"/>
                  </a:lnTo>
                  <a:lnTo>
                    <a:pt x="27372" y="1106"/>
                  </a:lnTo>
                  <a:lnTo>
                    <a:pt x="27372" y="1106"/>
                  </a:lnTo>
                  <a:lnTo>
                    <a:pt x="27359" y="1086"/>
                  </a:lnTo>
                  <a:close/>
                  <a:moveTo>
                    <a:pt x="27453" y="944"/>
                  </a:moveTo>
                  <a:lnTo>
                    <a:pt x="27372" y="1106"/>
                  </a:lnTo>
                  <a:lnTo>
                    <a:pt x="27372" y="1106"/>
                  </a:lnTo>
                  <a:lnTo>
                    <a:pt x="27453" y="1227"/>
                  </a:lnTo>
                  <a:lnTo>
                    <a:pt x="27453" y="944"/>
                  </a:lnTo>
                  <a:close/>
                  <a:moveTo>
                    <a:pt x="27642" y="1039"/>
                  </a:moveTo>
                  <a:lnTo>
                    <a:pt x="27453" y="1227"/>
                  </a:lnTo>
                  <a:lnTo>
                    <a:pt x="27453" y="1322"/>
                  </a:lnTo>
                  <a:lnTo>
                    <a:pt x="27453" y="1416"/>
                  </a:lnTo>
                  <a:lnTo>
                    <a:pt x="27830" y="1416"/>
                  </a:lnTo>
                  <a:lnTo>
                    <a:pt x="27830" y="1227"/>
                  </a:lnTo>
                  <a:lnTo>
                    <a:pt x="27736" y="1322"/>
                  </a:lnTo>
                  <a:lnTo>
                    <a:pt x="27736" y="1227"/>
                  </a:lnTo>
                  <a:lnTo>
                    <a:pt x="27736" y="1133"/>
                  </a:lnTo>
                  <a:lnTo>
                    <a:pt x="27642" y="1039"/>
                  </a:lnTo>
                  <a:close/>
                  <a:moveTo>
                    <a:pt x="20189" y="1"/>
                  </a:moveTo>
                  <a:lnTo>
                    <a:pt x="20095" y="190"/>
                  </a:lnTo>
                  <a:lnTo>
                    <a:pt x="20000" y="95"/>
                  </a:lnTo>
                  <a:lnTo>
                    <a:pt x="19906" y="284"/>
                  </a:lnTo>
                  <a:lnTo>
                    <a:pt x="19812" y="473"/>
                  </a:lnTo>
                  <a:lnTo>
                    <a:pt x="19529" y="284"/>
                  </a:lnTo>
                  <a:lnTo>
                    <a:pt x="19340" y="95"/>
                  </a:lnTo>
                  <a:lnTo>
                    <a:pt x="19246" y="95"/>
                  </a:lnTo>
                  <a:lnTo>
                    <a:pt x="19246" y="190"/>
                  </a:lnTo>
                  <a:lnTo>
                    <a:pt x="19151" y="378"/>
                  </a:lnTo>
                  <a:lnTo>
                    <a:pt x="19434" y="190"/>
                  </a:lnTo>
                  <a:lnTo>
                    <a:pt x="19246" y="473"/>
                  </a:lnTo>
                  <a:lnTo>
                    <a:pt x="19434" y="378"/>
                  </a:lnTo>
                  <a:lnTo>
                    <a:pt x="19434" y="567"/>
                  </a:lnTo>
                  <a:lnTo>
                    <a:pt x="19151" y="567"/>
                  </a:lnTo>
                  <a:lnTo>
                    <a:pt x="19151" y="190"/>
                  </a:lnTo>
                  <a:lnTo>
                    <a:pt x="19057" y="95"/>
                  </a:lnTo>
                  <a:lnTo>
                    <a:pt x="18963" y="95"/>
                  </a:lnTo>
                  <a:lnTo>
                    <a:pt x="18774" y="284"/>
                  </a:lnTo>
                  <a:lnTo>
                    <a:pt x="18680" y="473"/>
                  </a:lnTo>
                  <a:lnTo>
                    <a:pt x="18585" y="378"/>
                  </a:lnTo>
                  <a:lnTo>
                    <a:pt x="18491" y="190"/>
                  </a:lnTo>
                  <a:lnTo>
                    <a:pt x="18397" y="378"/>
                  </a:lnTo>
                  <a:lnTo>
                    <a:pt x="17925" y="567"/>
                  </a:lnTo>
                  <a:lnTo>
                    <a:pt x="18019" y="284"/>
                  </a:lnTo>
                  <a:lnTo>
                    <a:pt x="17831" y="378"/>
                  </a:lnTo>
                  <a:lnTo>
                    <a:pt x="17642" y="567"/>
                  </a:lnTo>
                  <a:lnTo>
                    <a:pt x="17642" y="661"/>
                  </a:lnTo>
                  <a:lnTo>
                    <a:pt x="17453" y="567"/>
                  </a:lnTo>
                  <a:lnTo>
                    <a:pt x="17170" y="473"/>
                  </a:lnTo>
                  <a:lnTo>
                    <a:pt x="16699" y="473"/>
                  </a:lnTo>
                  <a:lnTo>
                    <a:pt x="16699" y="567"/>
                  </a:lnTo>
                  <a:lnTo>
                    <a:pt x="16604" y="661"/>
                  </a:lnTo>
                  <a:lnTo>
                    <a:pt x="16416" y="378"/>
                  </a:lnTo>
                  <a:lnTo>
                    <a:pt x="16227" y="378"/>
                  </a:lnTo>
                  <a:lnTo>
                    <a:pt x="15661" y="661"/>
                  </a:lnTo>
                  <a:lnTo>
                    <a:pt x="15661" y="473"/>
                  </a:lnTo>
                  <a:lnTo>
                    <a:pt x="15567" y="756"/>
                  </a:lnTo>
                  <a:lnTo>
                    <a:pt x="15378" y="473"/>
                  </a:lnTo>
                  <a:lnTo>
                    <a:pt x="15567" y="473"/>
                  </a:lnTo>
                  <a:lnTo>
                    <a:pt x="15472" y="378"/>
                  </a:lnTo>
                  <a:lnTo>
                    <a:pt x="15378" y="378"/>
                  </a:lnTo>
                  <a:lnTo>
                    <a:pt x="15189" y="473"/>
                  </a:lnTo>
                  <a:lnTo>
                    <a:pt x="15000" y="756"/>
                  </a:lnTo>
                  <a:lnTo>
                    <a:pt x="14906" y="661"/>
                  </a:lnTo>
                  <a:lnTo>
                    <a:pt x="14812" y="473"/>
                  </a:lnTo>
                  <a:lnTo>
                    <a:pt x="14529" y="756"/>
                  </a:lnTo>
                  <a:lnTo>
                    <a:pt x="14623" y="567"/>
                  </a:lnTo>
                  <a:lnTo>
                    <a:pt x="14529" y="661"/>
                  </a:lnTo>
                  <a:lnTo>
                    <a:pt x="14340" y="756"/>
                  </a:lnTo>
                  <a:lnTo>
                    <a:pt x="14340" y="567"/>
                  </a:lnTo>
                  <a:lnTo>
                    <a:pt x="14246" y="473"/>
                  </a:lnTo>
                  <a:lnTo>
                    <a:pt x="13963" y="378"/>
                  </a:lnTo>
                  <a:lnTo>
                    <a:pt x="13585" y="284"/>
                  </a:lnTo>
                  <a:lnTo>
                    <a:pt x="13302" y="284"/>
                  </a:lnTo>
                  <a:lnTo>
                    <a:pt x="13302" y="378"/>
                  </a:lnTo>
                  <a:lnTo>
                    <a:pt x="13302" y="473"/>
                  </a:lnTo>
                  <a:lnTo>
                    <a:pt x="13208" y="473"/>
                  </a:lnTo>
                  <a:lnTo>
                    <a:pt x="13208" y="661"/>
                  </a:lnTo>
                  <a:lnTo>
                    <a:pt x="13114" y="661"/>
                  </a:lnTo>
                  <a:lnTo>
                    <a:pt x="13019" y="567"/>
                  </a:lnTo>
                  <a:lnTo>
                    <a:pt x="12925" y="378"/>
                  </a:lnTo>
                  <a:lnTo>
                    <a:pt x="12831" y="95"/>
                  </a:lnTo>
                  <a:lnTo>
                    <a:pt x="12831" y="378"/>
                  </a:lnTo>
                  <a:lnTo>
                    <a:pt x="12736" y="378"/>
                  </a:lnTo>
                  <a:lnTo>
                    <a:pt x="12642" y="284"/>
                  </a:lnTo>
                  <a:lnTo>
                    <a:pt x="12548" y="190"/>
                  </a:lnTo>
                  <a:lnTo>
                    <a:pt x="12265" y="190"/>
                  </a:lnTo>
                  <a:lnTo>
                    <a:pt x="12170" y="473"/>
                  </a:lnTo>
                  <a:lnTo>
                    <a:pt x="12076" y="378"/>
                  </a:lnTo>
                  <a:lnTo>
                    <a:pt x="11887" y="284"/>
                  </a:lnTo>
                  <a:lnTo>
                    <a:pt x="11510" y="378"/>
                  </a:lnTo>
                  <a:lnTo>
                    <a:pt x="10755" y="661"/>
                  </a:lnTo>
                  <a:lnTo>
                    <a:pt x="10661" y="473"/>
                  </a:lnTo>
                  <a:lnTo>
                    <a:pt x="10567" y="378"/>
                  </a:lnTo>
                  <a:lnTo>
                    <a:pt x="10095" y="378"/>
                  </a:lnTo>
                  <a:lnTo>
                    <a:pt x="9529" y="473"/>
                  </a:lnTo>
                  <a:lnTo>
                    <a:pt x="9340" y="473"/>
                  </a:lnTo>
                  <a:lnTo>
                    <a:pt x="9152" y="378"/>
                  </a:lnTo>
                  <a:lnTo>
                    <a:pt x="9152" y="473"/>
                  </a:lnTo>
                  <a:lnTo>
                    <a:pt x="9152" y="567"/>
                  </a:lnTo>
                  <a:lnTo>
                    <a:pt x="8963" y="661"/>
                  </a:lnTo>
                  <a:lnTo>
                    <a:pt x="8869" y="567"/>
                  </a:lnTo>
                  <a:lnTo>
                    <a:pt x="8680" y="473"/>
                  </a:lnTo>
                  <a:lnTo>
                    <a:pt x="8680" y="756"/>
                  </a:lnTo>
                  <a:lnTo>
                    <a:pt x="8491" y="661"/>
                  </a:lnTo>
                  <a:lnTo>
                    <a:pt x="8208" y="567"/>
                  </a:lnTo>
                  <a:lnTo>
                    <a:pt x="7925" y="661"/>
                  </a:lnTo>
                  <a:lnTo>
                    <a:pt x="7831" y="756"/>
                  </a:lnTo>
                  <a:lnTo>
                    <a:pt x="7548" y="567"/>
                  </a:lnTo>
                  <a:lnTo>
                    <a:pt x="7359" y="473"/>
                  </a:lnTo>
                  <a:lnTo>
                    <a:pt x="7170" y="944"/>
                  </a:lnTo>
                  <a:lnTo>
                    <a:pt x="6982" y="661"/>
                  </a:lnTo>
                  <a:lnTo>
                    <a:pt x="6793" y="661"/>
                  </a:lnTo>
                  <a:lnTo>
                    <a:pt x="6604" y="756"/>
                  </a:lnTo>
                  <a:lnTo>
                    <a:pt x="6510" y="661"/>
                  </a:lnTo>
                  <a:lnTo>
                    <a:pt x="6416" y="756"/>
                  </a:lnTo>
                  <a:lnTo>
                    <a:pt x="6038" y="944"/>
                  </a:lnTo>
                  <a:lnTo>
                    <a:pt x="6038" y="1039"/>
                  </a:lnTo>
                  <a:lnTo>
                    <a:pt x="5850" y="1133"/>
                  </a:lnTo>
                  <a:lnTo>
                    <a:pt x="5850" y="1039"/>
                  </a:lnTo>
                  <a:lnTo>
                    <a:pt x="5755" y="1039"/>
                  </a:lnTo>
                  <a:lnTo>
                    <a:pt x="5567" y="1227"/>
                  </a:lnTo>
                  <a:lnTo>
                    <a:pt x="5472" y="1227"/>
                  </a:lnTo>
                  <a:lnTo>
                    <a:pt x="5378" y="1039"/>
                  </a:lnTo>
                  <a:lnTo>
                    <a:pt x="5378" y="1133"/>
                  </a:lnTo>
                  <a:lnTo>
                    <a:pt x="5189" y="1227"/>
                  </a:lnTo>
                  <a:lnTo>
                    <a:pt x="5095" y="1133"/>
                  </a:lnTo>
                  <a:lnTo>
                    <a:pt x="4906" y="1039"/>
                  </a:lnTo>
                  <a:lnTo>
                    <a:pt x="5189" y="1039"/>
                  </a:lnTo>
                  <a:lnTo>
                    <a:pt x="5095" y="944"/>
                  </a:lnTo>
                  <a:lnTo>
                    <a:pt x="5095" y="756"/>
                  </a:lnTo>
                  <a:lnTo>
                    <a:pt x="5001" y="944"/>
                  </a:lnTo>
                  <a:lnTo>
                    <a:pt x="4529" y="944"/>
                  </a:lnTo>
                  <a:lnTo>
                    <a:pt x="4529" y="1133"/>
                  </a:lnTo>
                  <a:lnTo>
                    <a:pt x="4718" y="1133"/>
                  </a:lnTo>
                  <a:lnTo>
                    <a:pt x="4623" y="1227"/>
                  </a:lnTo>
                  <a:lnTo>
                    <a:pt x="4623" y="1133"/>
                  </a:lnTo>
                  <a:lnTo>
                    <a:pt x="4529" y="1416"/>
                  </a:lnTo>
                  <a:lnTo>
                    <a:pt x="4340" y="1227"/>
                  </a:lnTo>
                  <a:lnTo>
                    <a:pt x="4152" y="1039"/>
                  </a:lnTo>
                  <a:lnTo>
                    <a:pt x="3963" y="1039"/>
                  </a:lnTo>
                  <a:lnTo>
                    <a:pt x="3774" y="1416"/>
                  </a:lnTo>
                  <a:lnTo>
                    <a:pt x="3774" y="1322"/>
                  </a:lnTo>
                  <a:lnTo>
                    <a:pt x="3774" y="1227"/>
                  </a:lnTo>
                  <a:lnTo>
                    <a:pt x="3680" y="1322"/>
                  </a:lnTo>
                  <a:lnTo>
                    <a:pt x="3586" y="1510"/>
                  </a:lnTo>
                  <a:lnTo>
                    <a:pt x="3208" y="1416"/>
                  </a:lnTo>
                  <a:lnTo>
                    <a:pt x="2454" y="1416"/>
                  </a:lnTo>
                  <a:lnTo>
                    <a:pt x="1793" y="1510"/>
                  </a:lnTo>
                  <a:lnTo>
                    <a:pt x="1510" y="1605"/>
                  </a:lnTo>
                  <a:lnTo>
                    <a:pt x="1321" y="1699"/>
                  </a:lnTo>
                  <a:lnTo>
                    <a:pt x="1321" y="1605"/>
                  </a:lnTo>
                  <a:lnTo>
                    <a:pt x="1038" y="1699"/>
                  </a:lnTo>
                  <a:lnTo>
                    <a:pt x="755" y="1793"/>
                  </a:lnTo>
                  <a:lnTo>
                    <a:pt x="567" y="1793"/>
                  </a:lnTo>
                  <a:lnTo>
                    <a:pt x="378" y="1888"/>
                  </a:lnTo>
                  <a:lnTo>
                    <a:pt x="284" y="1699"/>
                  </a:lnTo>
                  <a:lnTo>
                    <a:pt x="95" y="1605"/>
                  </a:lnTo>
                  <a:lnTo>
                    <a:pt x="1" y="1793"/>
                  </a:lnTo>
                  <a:lnTo>
                    <a:pt x="1" y="2076"/>
                  </a:lnTo>
                  <a:lnTo>
                    <a:pt x="95" y="2548"/>
                  </a:lnTo>
                  <a:lnTo>
                    <a:pt x="189" y="2831"/>
                  </a:lnTo>
                  <a:lnTo>
                    <a:pt x="284" y="2737"/>
                  </a:lnTo>
                  <a:lnTo>
                    <a:pt x="472" y="2831"/>
                  </a:lnTo>
                  <a:lnTo>
                    <a:pt x="567" y="2548"/>
                  </a:lnTo>
                  <a:lnTo>
                    <a:pt x="661" y="2642"/>
                  </a:lnTo>
                  <a:lnTo>
                    <a:pt x="661" y="2737"/>
                  </a:lnTo>
                  <a:lnTo>
                    <a:pt x="755" y="2642"/>
                  </a:lnTo>
                  <a:lnTo>
                    <a:pt x="944" y="2548"/>
                  </a:lnTo>
                  <a:lnTo>
                    <a:pt x="1227" y="2548"/>
                  </a:lnTo>
                  <a:lnTo>
                    <a:pt x="1227" y="2642"/>
                  </a:lnTo>
                  <a:lnTo>
                    <a:pt x="1321" y="2737"/>
                  </a:lnTo>
                  <a:lnTo>
                    <a:pt x="1416" y="2831"/>
                  </a:lnTo>
                  <a:lnTo>
                    <a:pt x="1510" y="2642"/>
                  </a:lnTo>
                  <a:lnTo>
                    <a:pt x="1793" y="2548"/>
                  </a:lnTo>
                  <a:lnTo>
                    <a:pt x="1699" y="2642"/>
                  </a:lnTo>
                  <a:lnTo>
                    <a:pt x="1887" y="2737"/>
                  </a:lnTo>
                  <a:lnTo>
                    <a:pt x="1887" y="2454"/>
                  </a:lnTo>
                  <a:lnTo>
                    <a:pt x="1982" y="2265"/>
                  </a:lnTo>
                  <a:lnTo>
                    <a:pt x="2076" y="2737"/>
                  </a:lnTo>
                  <a:lnTo>
                    <a:pt x="2171" y="2359"/>
                  </a:lnTo>
                  <a:lnTo>
                    <a:pt x="2265" y="2642"/>
                  </a:lnTo>
                  <a:lnTo>
                    <a:pt x="2265" y="2548"/>
                  </a:lnTo>
                  <a:lnTo>
                    <a:pt x="2359" y="2454"/>
                  </a:lnTo>
                  <a:lnTo>
                    <a:pt x="2454" y="2548"/>
                  </a:lnTo>
                  <a:lnTo>
                    <a:pt x="2454" y="2737"/>
                  </a:lnTo>
                  <a:lnTo>
                    <a:pt x="2548" y="2548"/>
                  </a:lnTo>
                  <a:lnTo>
                    <a:pt x="2548" y="2454"/>
                  </a:lnTo>
                  <a:lnTo>
                    <a:pt x="2642" y="2548"/>
                  </a:lnTo>
                  <a:lnTo>
                    <a:pt x="2642" y="2642"/>
                  </a:lnTo>
                  <a:lnTo>
                    <a:pt x="2831" y="2454"/>
                  </a:lnTo>
                  <a:lnTo>
                    <a:pt x="3020" y="2454"/>
                  </a:lnTo>
                  <a:lnTo>
                    <a:pt x="3114" y="2265"/>
                  </a:lnTo>
                  <a:lnTo>
                    <a:pt x="3114" y="2076"/>
                  </a:lnTo>
                  <a:lnTo>
                    <a:pt x="3208" y="1982"/>
                  </a:lnTo>
                  <a:lnTo>
                    <a:pt x="3208" y="2076"/>
                  </a:lnTo>
                  <a:lnTo>
                    <a:pt x="3208" y="2265"/>
                  </a:lnTo>
                  <a:lnTo>
                    <a:pt x="3303" y="2076"/>
                  </a:lnTo>
                  <a:lnTo>
                    <a:pt x="3491" y="2076"/>
                  </a:lnTo>
                  <a:lnTo>
                    <a:pt x="3491" y="2171"/>
                  </a:lnTo>
                  <a:lnTo>
                    <a:pt x="3397" y="2265"/>
                  </a:lnTo>
                  <a:lnTo>
                    <a:pt x="3303" y="2359"/>
                  </a:lnTo>
                  <a:lnTo>
                    <a:pt x="3303" y="2548"/>
                  </a:lnTo>
                  <a:lnTo>
                    <a:pt x="3491" y="2548"/>
                  </a:lnTo>
                  <a:lnTo>
                    <a:pt x="3586" y="2454"/>
                  </a:lnTo>
                  <a:lnTo>
                    <a:pt x="3680" y="2265"/>
                  </a:lnTo>
                  <a:lnTo>
                    <a:pt x="4152" y="2265"/>
                  </a:lnTo>
                  <a:lnTo>
                    <a:pt x="4152" y="2359"/>
                  </a:lnTo>
                  <a:lnTo>
                    <a:pt x="4246" y="2171"/>
                  </a:lnTo>
                  <a:lnTo>
                    <a:pt x="4340" y="2171"/>
                  </a:lnTo>
                  <a:lnTo>
                    <a:pt x="4246" y="2265"/>
                  </a:lnTo>
                  <a:lnTo>
                    <a:pt x="5284" y="2265"/>
                  </a:lnTo>
                  <a:lnTo>
                    <a:pt x="5567" y="2171"/>
                  </a:lnTo>
                  <a:lnTo>
                    <a:pt x="5755" y="2171"/>
                  </a:lnTo>
                  <a:lnTo>
                    <a:pt x="5755" y="2076"/>
                  </a:lnTo>
                  <a:lnTo>
                    <a:pt x="6416" y="2076"/>
                  </a:lnTo>
                  <a:lnTo>
                    <a:pt x="6510" y="1888"/>
                  </a:lnTo>
                  <a:lnTo>
                    <a:pt x="6604" y="1888"/>
                  </a:lnTo>
                  <a:lnTo>
                    <a:pt x="7170" y="1982"/>
                  </a:lnTo>
                  <a:lnTo>
                    <a:pt x="7453" y="1888"/>
                  </a:lnTo>
                  <a:lnTo>
                    <a:pt x="7548" y="1888"/>
                  </a:lnTo>
                  <a:lnTo>
                    <a:pt x="7642" y="1699"/>
                  </a:lnTo>
                  <a:lnTo>
                    <a:pt x="7736" y="1888"/>
                  </a:lnTo>
                  <a:lnTo>
                    <a:pt x="7925" y="2076"/>
                  </a:lnTo>
                  <a:lnTo>
                    <a:pt x="8114" y="1793"/>
                  </a:lnTo>
                  <a:lnTo>
                    <a:pt x="8114" y="1982"/>
                  </a:lnTo>
                  <a:lnTo>
                    <a:pt x="8208" y="1793"/>
                  </a:lnTo>
                  <a:lnTo>
                    <a:pt x="8302" y="1982"/>
                  </a:lnTo>
                  <a:lnTo>
                    <a:pt x="8302" y="1888"/>
                  </a:lnTo>
                  <a:lnTo>
                    <a:pt x="8302" y="1793"/>
                  </a:lnTo>
                  <a:lnTo>
                    <a:pt x="8491" y="1793"/>
                  </a:lnTo>
                  <a:lnTo>
                    <a:pt x="8585" y="1888"/>
                  </a:lnTo>
                  <a:lnTo>
                    <a:pt x="8774" y="1793"/>
                  </a:lnTo>
                  <a:lnTo>
                    <a:pt x="8774" y="1982"/>
                  </a:lnTo>
                  <a:lnTo>
                    <a:pt x="8869" y="1888"/>
                  </a:lnTo>
                  <a:lnTo>
                    <a:pt x="9718" y="1888"/>
                  </a:lnTo>
                  <a:lnTo>
                    <a:pt x="9623" y="1793"/>
                  </a:lnTo>
                  <a:lnTo>
                    <a:pt x="9718" y="1605"/>
                  </a:lnTo>
                  <a:lnTo>
                    <a:pt x="9812" y="1699"/>
                  </a:lnTo>
                  <a:lnTo>
                    <a:pt x="9812" y="1793"/>
                  </a:lnTo>
                  <a:lnTo>
                    <a:pt x="9906" y="1888"/>
                  </a:lnTo>
                  <a:lnTo>
                    <a:pt x="10095" y="1982"/>
                  </a:lnTo>
                  <a:lnTo>
                    <a:pt x="10661" y="1793"/>
                  </a:lnTo>
                  <a:lnTo>
                    <a:pt x="11038" y="1510"/>
                  </a:lnTo>
                  <a:lnTo>
                    <a:pt x="11133" y="1699"/>
                  </a:lnTo>
                  <a:lnTo>
                    <a:pt x="11321" y="1699"/>
                  </a:lnTo>
                  <a:lnTo>
                    <a:pt x="11510" y="1605"/>
                  </a:lnTo>
                  <a:lnTo>
                    <a:pt x="11604" y="1416"/>
                  </a:lnTo>
                  <a:lnTo>
                    <a:pt x="11982" y="1605"/>
                  </a:lnTo>
                  <a:lnTo>
                    <a:pt x="12453" y="1699"/>
                  </a:lnTo>
                  <a:lnTo>
                    <a:pt x="12642" y="1510"/>
                  </a:lnTo>
                  <a:lnTo>
                    <a:pt x="12642" y="1699"/>
                  </a:lnTo>
                  <a:lnTo>
                    <a:pt x="12925" y="1510"/>
                  </a:lnTo>
                  <a:lnTo>
                    <a:pt x="13208" y="1510"/>
                  </a:lnTo>
                  <a:lnTo>
                    <a:pt x="14057" y="1699"/>
                  </a:lnTo>
                  <a:lnTo>
                    <a:pt x="14434" y="1793"/>
                  </a:lnTo>
                  <a:lnTo>
                    <a:pt x="14812" y="1793"/>
                  </a:lnTo>
                  <a:lnTo>
                    <a:pt x="15095" y="1699"/>
                  </a:lnTo>
                  <a:lnTo>
                    <a:pt x="15378" y="1510"/>
                  </a:lnTo>
                  <a:lnTo>
                    <a:pt x="15472" y="1416"/>
                  </a:lnTo>
                  <a:lnTo>
                    <a:pt x="15472" y="1510"/>
                  </a:lnTo>
                  <a:lnTo>
                    <a:pt x="15472" y="1699"/>
                  </a:lnTo>
                  <a:lnTo>
                    <a:pt x="16416" y="1510"/>
                  </a:lnTo>
                  <a:lnTo>
                    <a:pt x="16416" y="1605"/>
                  </a:lnTo>
                  <a:lnTo>
                    <a:pt x="16510" y="1605"/>
                  </a:lnTo>
                  <a:lnTo>
                    <a:pt x="16604" y="1510"/>
                  </a:lnTo>
                  <a:lnTo>
                    <a:pt x="17642" y="1510"/>
                  </a:lnTo>
                  <a:lnTo>
                    <a:pt x="17736" y="1605"/>
                  </a:lnTo>
                  <a:lnTo>
                    <a:pt x="17831" y="1605"/>
                  </a:lnTo>
                  <a:lnTo>
                    <a:pt x="18397" y="1510"/>
                  </a:lnTo>
                  <a:lnTo>
                    <a:pt x="19057" y="1322"/>
                  </a:lnTo>
                  <a:lnTo>
                    <a:pt x="18774" y="1605"/>
                  </a:lnTo>
                  <a:lnTo>
                    <a:pt x="19151" y="1322"/>
                  </a:lnTo>
                  <a:lnTo>
                    <a:pt x="19340" y="1322"/>
                  </a:lnTo>
                  <a:lnTo>
                    <a:pt x="19340" y="1510"/>
                  </a:lnTo>
                  <a:lnTo>
                    <a:pt x="19529" y="1416"/>
                  </a:lnTo>
                  <a:lnTo>
                    <a:pt x="19906" y="1416"/>
                  </a:lnTo>
                  <a:lnTo>
                    <a:pt x="20000" y="1322"/>
                  </a:lnTo>
                  <a:lnTo>
                    <a:pt x="20095" y="944"/>
                  </a:lnTo>
                  <a:lnTo>
                    <a:pt x="20095" y="1133"/>
                  </a:lnTo>
                  <a:lnTo>
                    <a:pt x="20189" y="1227"/>
                  </a:lnTo>
                  <a:lnTo>
                    <a:pt x="20189" y="1416"/>
                  </a:lnTo>
                  <a:lnTo>
                    <a:pt x="20283" y="1322"/>
                  </a:lnTo>
                  <a:lnTo>
                    <a:pt x="20378" y="1322"/>
                  </a:lnTo>
                  <a:lnTo>
                    <a:pt x="20378" y="1416"/>
                  </a:lnTo>
                  <a:lnTo>
                    <a:pt x="20661" y="1227"/>
                  </a:lnTo>
                  <a:lnTo>
                    <a:pt x="20944" y="1133"/>
                  </a:lnTo>
                  <a:lnTo>
                    <a:pt x="21038" y="1133"/>
                  </a:lnTo>
                  <a:lnTo>
                    <a:pt x="21132" y="1416"/>
                  </a:lnTo>
                  <a:lnTo>
                    <a:pt x="21604" y="1227"/>
                  </a:lnTo>
                  <a:lnTo>
                    <a:pt x="21510" y="1039"/>
                  </a:lnTo>
                  <a:lnTo>
                    <a:pt x="21510" y="944"/>
                  </a:lnTo>
                  <a:lnTo>
                    <a:pt x="21698" y="944"/>
                  </a:lnTo>
                  <a:lnTo>
                    <a:pt x="21604" y="1039"/>
                  </a:lnTo>
                  <a:lnTo>
                    <a:pt x="21982" y="1039"/>
                  </a:lnTo>
                  <a:lnTo>
                    <a:pt x="21887" y="1227"/>
                  </a:lnTo>
                  <a:lnTo>
                    <a:pt x="21887" y="1227"/>
                  </a:lnTo>
                  <a:lnTo>
                    <a:pt x="22170" y="1039"/>
                  </a:lnTo>
                  <a:lnTo>
                    <a:pt x="22265" y="1227"/>
                  </a:lnTo>
                  <a:lnTo>
                    <a:pt x="22265" y="1133"/>
                  </a:lnTo>
                  <a:lnTo>
                    <a:pt x="22265" y="1039"/>
                  </a:lnTo>
                  <a:lnTo>
                    <a:pt x="22548" y="1039"/>
                  </a:lnTo>
                  <a:lnTo>
                    <a:pt x="22642" y="1322"/>
                  </a:lnTo>
                  <a:lnTo>
                    <a:pt x="23019" y="1227"/>
                  </a:lnTo>
                  <a:lnTo>
                    <a:pt x="23208" y="1133"/>
                  </a:lnTo>
                  <a:lnTo>
                    <a:pt x="23302" y="1039"/>
                  </a:lnTo>
                  <a:lnTo>
                    <a:pt x="23397" y="1133"/>
                  </a:lnTo>
                  <a:lnTo>
                    <a:pt x="23397" y="1227"/>
                  </a:lnTo>
                  <a:lnTo>
                    <a:pt x="23680" y="1227"/>
                  </a:lnTo>
                  <a:lnTo>
                    <a:pt x="23868" y="1133"/>
                  </a:lnTo>
                  <a:lnTo>
                    <a:pt x="24057" y="1227"/>
                  </a:lnTo>
                  <a:lnTo>
                    <a:pt x="24246" y="1227"/>
                  </a:lnTo>
                  <a:lnTo>
                    <a:pt x="24246" y="1133"/>
                  </a:lnTo>
                  <a:lnTo>
                    <a:pt x="24529" y="1227"/>
                  </a:lnTo>
                  <a:lnTo>
                    <a:pt x="24906" y="1322"/>
                  </a:lnTo>
                  <a:lnTo>
                    <a:pt x="25179" y="1048"/>
                  </a:lnTo>
                  <a:lnTo>
                    <a:pt x="25095" y="1133"/>
                  </a:lnTo>
                  <a:lnTo>
                    <a:pt x="25189" y="1227"/>
                  </a:lnTo>
                  <a:lnTo>
                    <a:pt x="25189" y="1133"/>
                  </a:lnTo>
                  <a:lnTo>
                    <a:pt x="25283" y="1039"/>
                  </a:lnTo>
                  <a:lnTo>
                    <a:pt x="25378" y="944"/>
                  </a:lnTo>
                  <a:lnTo>
                    <a:pt x="25472" y="944"/>
                  </a:lnTo>
                  <a:lnTo>
                    <a:pt x="25472" y="1133"/>
                  </a:lnTo>
                  <a:lnTo>
                    <a:pt x="25566" y="1039"/>
                  </a:lnTo>
                  <a:lnTo>
                    <a:pt x="25661" y="1039"/>
                  </a:lnTo>
                  <a:lnTo>
                    <a:pt x="25566" y="1133"/>
                  </a:lnTo>
                  <a:lnTo>
                    <a:pt x="25661" y="1227"/>
                  </a:lnTo>
                  <a:lnTo>
                    <a:pt x="25849" y="1322"/>
                  </a:lnTo>
                  <a:lnTo>
                    <a:pt x="25944" y="1133"/>
                  </a:lnTo>
                  <a:lnTo>
                    <a:pt x="26132" y="1039"/>
                  </a:lnTo>
                  <a:lnTo>
                    <a:pt x="26132" y="1039"/>
                  </a:lnTo>
                  <a:lnTo>
                    <a:pt x="26038" y="1227"/>
                  </a:lnTo>
                  <a:lnTo>
                    <a:pt x="26132" y="1322"/>
                  </a:lnTo>
                  <a:lnTo>
                    <a:pt x="26321" y="1416"/>
                  </a:lnTo>
                  <a:lnTo>
                    <a:pt x="26415" y="1416"/>
                  </a:lnTo>
                  <a:lnTo>
                    <a:pt x="26887" y="1227"/>
                  </a:lnTo>
                  <a:lnTo>
                    <a:pt x="27264" y="944"/>
                  </a:lnTo>
                  <a:lnTo>
                    <a:pt x="27170" y="944"/>
                  </a:lnTo>
                  <a:lnTo>
                    <a:pt x="27264" y="850"/>
                  </a:lnTo>
                  <a:lnTo>
                    <a:pt x="26981" y="756"/>
                  </a:lnTo>
                  <a:lnTo>
                    <a:pt x="26887" y="944"/>
                  </a:lnTo>
                  <a:lnTo>
                    <a:pt x="26793" y="1133"/>
                  </a:lnTo>
                  <a:lnTo>
                    <a:pt x="26793" y="661"/>
                  </a:lnTo>
                  <a:lnTo>
                    <a:pt x="26604" y="944"/>
                  </a:lnTo>
                  <a:lnTo>
                    <a:pt x="26510" y="850"/>
                  </a:lnTo>
                  <a:lnTo>
                    <a:pt x="26415" y="756"/>
                  </a:lnTo>
                  <a:lnTo>
                    <a:pt x="26321" y="944"/>
                  </a:lnTo>
                  <a:lnTo>
                    <a:pt x="26227" y="661"/>
                  </a:lnTo>
                  <a:lnTo>
                    <a:pt x="26038" y="756"/>
                  </a:lnTo>
                  <a:lnTo>
                    <a:pt x="25849" y="661"/>
                  </a:lnTo>
                  <a:lnTo>
                    <a:pt x="25378" y="567"/>
                  </a:lnTo>
                  <a:lnTo>
                    <a:pt x="25283" y="661"/>
                  </a:lnTo>
                  <a:lnTo>
                    <a:pt x="25095" y="756"/>
                  </a:lnTo>
                  <a:lnTo>
                    <a:pt x="25189" y="473"/>
                  </a:lnTo>
                  <a:lnTo>
                    <a:pt x="25000" y="661"/>
                  </a:lnTo>
                  <a:lnTo>
                    <a:pt x="25000" y="661"/>
                  </a:lnTo>
                  <a:lnTo>
                    <a:pt x="25095" y="473"/>
                  </a:lnTo>
                  <a:lnTo>
                    <a:pt x="24906" y="567"/>
                  </a:lnTo>
                  <a:lnTo>
                    <a:pt x="24717" y="567"/>
                  </a:lnTo>
                  <a:lnTo>
                    <a:pt x="24717" y="756"/>
                  </a:lnTo>
                  <a:lnTo>
                    <a:pt x="24623" y="1039"/>
                  </a:lnTo>
                  <a:lnTo>
                    <a:pt x="24623" y="850"/>
                  </a:lnTo>
                  <a:lnTo>
                    <a:pt x="24717" y="661"/>
                  </a:lnTo>
                  <a:lnTo>
                    <a:pt x="24623" y="756"/>
                  </a:lnTo>
                  <a:lnTo>
                    <a:pt x="24623" y="661"/>
                  </a:lnTo>
                  <a:lnTo>
                    <a:pt x="24529" y="473"/>
                  </a:lnTo>
                  <a:lnTo>
                    <a:pt x="24529" y="661"/>
                  </a:lnTo>
                  <a:lnTo>
                    <a:pt x="24434" y="567"/>
                  </a:lnTo>
                  <a:lnTo>
                    <a:pt x="24340" y="378"/>
                  </a:lnTo>
                  <a:lnTo>
                    <a:pt x="24246" y="567"/>
                  </a:lnTo>
                  <a:lnTo>
                    <a:pt x="23963" y="567"/>
                  </a:lnTo>
                  <a:lnTo>
                    <a:pt x="23397" y="661"/>
                  </a:lnTo>
                  <a:lnTo>
                    <a:pt x="23114" y="661"/>
                  </a:lnTo>
                  <a:lnTo>
                    <a:pt x="22925" y="567"/>
                  </a:lnTo>
                  <a:lnTo>
                    <a:pt x="22925" y="473"/>
                  </a:lnTo>
                  <a:lnTo>
                    <a:pt x="23019" y="473"/>
                  </a:lnTo>
                  <a:lnTo>
                    <a:pt x="22642" y="378"/>
                  </a:lnTo>
                  <a:lnTo>
                    <a:pt x="22736" y="473"/>
                  </a:lnTo>
                  <a:lnTo>
                    <a:pt x="22548" y="473"/>
                  </a:lnTo>
                  <a:lnTo>
                    <a:pt x="22642" y="284"/>
                  </a:lnTo>
                  <a:lnTo>
                    <a:pt x="22548" y="190"/>
                  </a:lnTo>
                  <a:lnTo>
                    <a:pt x="22453" y="190"/>
                  </a:lnTo>
                  <a:lnTo>
                    <a:pt x="22359" y="284"/>
                  </a:lnTo>
                  <a:lnTo>
                    <a:pt x="22170" y="378"/>
                  </a:lnTo>
                  <a:lnTo>
                    <a:pt x="22076" y="284"/>
                  </a:lnTo>
                  <a:lnTo>
                    <a:pt x="22170" y="473"/>
                  </a:lnTo>
                  <a:lnTo>
                    <a:pt x="21887" y="190"/>
                  </a:lnTo>
                  <a:lnTo>
                    <a:pt x="21793" y="190"/>
                  </a:lnTo>
                  <a:lnTo>
                    <a:pt x="21698" y="378"/>
                  </a:lnTo>
                  <a:lnTo>
                    <a:pt x="21604" y="756"/>
                  </a:lnTo>
                  <a:lnTo>
                    <a:pt x="21415" y="661"/>
                  </a:lnTo>
                  <a:lnTo>
                    <a:pt x="21510" y="473"/>
                  </a:lnTo>
                  <a:lnTo>
                    <a:pt x="21604" y="284"/>
                  </a:lnTo>
                  <a:lnTo>
                    <a:pt x="21415" y="284"/>
                  </a:lnTo>
                  <a:lnTo>
                    <a:pt x="21415" y="190"/>
                  </a:lnTo>
                  <a:lnTo>
                    <a:pt x="21227" y="378"/>
                  </a:lnTo>
                  <a:lnTo>
                    <a:pt x="20944" y="567"/>
                  </a:lnTo>
                  <a:lnTo>
                    <a:pt x="20566" y="1"/>
                  </a:lnTo>
                  <a:lnTo>
                    <a:pt x="20472" y="95"/>
                  </a:lnTo>
                  <a:lnTo>
                    <a:pt x="20472" y="190"/>
                  </a:lnTo>
                  <a:lnTo>
                    <a:pt x="20472" y="378"/>
                  </a:lnTo>
                  <a:lnTo>
                    <a:pt x="20283" y="284"/>
                  </a:lnTo>
                  <a:lnTo>
                    <a:pt x="20283" y="190"/>
                  </a:lnTo>
                  <a:lnTo>
                    <a:pt x="20378" y="95"/>
                  </a:lnTo>
                  <a:lnTo>
                    <a:pt x="20283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32" name="Google Shape;332;p37"/>
            <p:cNvSpPr/>
            <p:nvPr/>
          </p:nvSpPr>
          <p:spPr>
            <a:xfrm>
              <a:off x="858375" y="812725"/>
              <a:ext cx="179275" cy="221725"/>
            </a:xfrm>
            <a:custGeom>
              <a:rect b="b" l="l" r="r" t="t"/>
              <a:pathLst>
                <a:path extrusionOk="0" h="8869" w="7171">
                  <a:moveTo>
                    <a:pt x="5756" y="6510"/>
                  </a:moveTo>
                  <a:lnTo>
                    <a:pt x="5756" y="6604"/>
                  </a:lnTo>
                  <a:lnTo>
                    <a:pt x="5850" y="6604"/>
                  </a:lnTo>
                  <a:lnTo>
                    <a:pt x="5756" y="6510"/>
                  </a:lnTo>
                  <a:close/>
                  <a:moveTo>
                    <a:pt x="2265" y="7925"/>
                  </a:moveTo>
                  <a:lnTo>
                    <a:pt x="2252" y="7965"/>
                  </a:lnTo>
                  <a:lnTo>
                    <a:pt x="2252" y="7965"/>
                  </a:lnTo>
                  <a:lnTo>
                    <a:pt x="2284" y="7953"/>
                  </a:lnTo>
                  <a:lnTo>
                    <a:pt x="2284" y="7953"/>
                  </a:lnTo>
                  <a:lnTo>
                    <a:pt x="2265" y="7925"/>
                  </a:lnTo>
                  <a:close/>
                  <a:moveTo>
                    <a:pt x="567" y="0"/>
                  </a:moveTo>
                  <a:lnTo>
                    <a:pt x="284" y="189"/>
                  </a:lnTo>
                  <a:lnTo>
                    <a:pt x="95" y="472"/>
                  </a:lnTo>
                  <a:lnTo>
                    <a:pt x="1" y="755"/>
                  </a:lnTo>
                  <a:lnTo>
                    <a:pt x="95" y="1038"/>
                  </a:lnTo>
                  <a:lnTo>
                    <a:pt x="190" y="1227"/>
                  </a:lnTo>
                  <a:lnTo>
                    <a:pt x="473" y="1415"/>
                  </a:lnTo>
                  <a:lnTo>
                    <a:pt x="850" y="1321"/>
                  </a:lnTo>
                  <a:lnTo>
                    <a:pt x="661" y="1604"/>
                  </a:lnTo>
                  <a:lnTo>
                    <a:pt x="756" y="1604"/>
                  </a:lnTo>
                  <a:lnTo>
                    <a:pt x="661" y="1793"/>
                  </a:lnTo>
                  <a:lnTo>
                    <a:pt x="661" y="1887"/>
                  </a:lnTo>
                  <a:lnTo>
                    <a:pt x="756" y="1793"/>
                  </a:lnTo>
                  <a:lnTo>
                    <a:pt x="1510" y="1604"/>
                  </a:lnTo>
                  <a:lnTo>
                    <a:pt x="1510" y="1604"/>
                  </a:lnTo>
                  <a:lnTo>
                    <a:pt x="1133" y="2076"/>
                  </a:lnTo>
                  <a:lnTo>
                    <a:pt x="1322" y="2453"/>
                  </a:lnTo>
                  <a:lnTo>
                    <a:pt x="1888" y="2830"/>
                  </a:lnTo>
                  <a:lnTo>
                    <a:pt x="3397" y="3774"/>
                  </a:lnTo>
                  <a:lnTo>
                    <a:pt x="5001" y="4623"/>
                  </a:lnTo>
                  <a:lnTo>
                    <a:pt x="5944" y="5095"/>
                  </a:lnTo>
                  <a:lnTo>
                    <a:pt x="5756" y="5189"/>
                  </a:lnTo>
                  <a:lnTo>
                    <a:pt x="5378" y="5378"/>
                  </a:lnTo>
                  <a:lnTo>
                    <a:pt x="5378" y="5283"/>
                  </a:lnTo>
                  <a:lnTo>
                    <a:pt x="5001" y="5661"/>
                  </a:lnTo>
                  <a:lnTo>
                    <a:pt x="4623" y="5944"/>
                  </a:lnTo>
                  <a:lnTo>
                    <a:pt x="4435" y="6321"/>
                  </a:lnTo>
                  <a:lnTo>
                    <a:pt x="4340" y="6510"/>
                  </a:lnTo>
                  <a:lnTo>
                    <a:pt x="4435" y="6698"/>
                  </a:lnTo>
                  <a:lnTo>
                    <a:pt x="4435" y="6698"/>
                  </a:lnTo>
                  <a:lnTo>
                    <a:pt x="4246" y="6415"/>
                  </a:lnTo>
                  <a:lnTo>
                    <a:pt x="4057" y="6321"/>
                  </a:lnTo>
                  <a:lnTo>
                    <a:pt x="3963" y="6415"/>
                  </a:lnTo>
                  <a:lnTo>
                    <a:pt x="3869" y="6510"/>
                  </a:lnTo>
                  <a:lnTo>
                    <a:pt x="3680" y="6887"/>
                  </a:lnTo>
                  <a:lnTo>
                    <a:pt x="3680" y="7076"/>
                  </a:lnTo>
                  <a:lnTo>
                    <a:pt x="3774" y="7076"/>
                  </a:lnTo>
                  <a:lnTo>
                    <a:pt x="3680" y="7264"/>
                  </a:lnTo>
                  <a:lnTo>
                    <a:pt x="3303" y="7453"/>
                  </a:lnTo>
                  <a:lnTo>
                    <a:pt x="2359" y="7925"/>
                  </a:lnTo>
                  <a:lnTo>
                    <a:pt x="2284" y="7953"/>
                  </a:lnTo>
                  <a:lnTo>
                    <a:pt x="2284" y="7953"/>
                  </a:lnTo>
                  <a:lnTo>
                    <a:pt x="2454" y="8208"/>
                  </a:lnTo>
                  <a:lnTo>
                    <a:pt x="2642" y="8396"/>
                  </a:lnTo>
                  <a:lnTo>
                    <a:pt x="2642" y="8302"/>
                  </a:lnTo>
                  <a:lnTo>
                    <a:pt x="2737" y="8396"/>
                  </a:lnTo>
                  <a:lnTo>
                    <a:pt x="2831" y="8113"/>
                  </a:lnTo>
                  <a:lnTo>
                    <a:pt x="2925" y="7925"/>
                  </a:lnTo>
                  <a:lnTo>
                    <a:pt x="3020" y="7830"/>
                  </a:lnTo>
                  <a:lnTo>
                    <a:pt x="3397" y="7830"/>
                  </a:lnTo>
                  <a:lnTo>
                    <a:pt x="3680" y="7736"/>
                  </a:lnTo>
                  <a:lnTo>
                    <a:pt x="3774" y="7547"/>
                  </a:lnTo>
                  <a:lnTo>
                    <a:pt x="3869" y="7264"/>
                  </a:lnTo>
                  <a:lnTo>
                    <a:pt x="4246" y="7453"/>
                  </a:lnTo>
                  <a:lnTo>
                    <a:pt x="4623" y="7642"/>
                  </a:lnTo>
                  <a:lnTo>
                    <a:pt x="4718" y="7547"/>
                  </a:lnTo>
                  <a:lnTo>
                    <a:pt x="4906" y="7359"/>
                  </a:lnTo>
                  <a:lnTo>
                    <a:pt x="5190" y="7170"/>
                  </a:lnTo>
                  <a:lnTo>
                    <a:pt x="5095" y="7076"/>
                  </a:lnTo>
                  <a:lnTo>
                    <a:pt x="4906" y="6793"/>
                  </a:lnTo>
                  <a:lnTo>
                    <a:pt x="4906" y="6793"/>
                  </a:lnTo>
                  <a:lnTo>
                    <a:pt x="5095" y="6887"/>
                  </a:lnTo>
                  <a:lnTo>
                    <a:pt x="5378" y="6793"/>
                  </a:lnTo>
                  <a:lnTo>
                    <a:pt x="5756" y="6510"/>
                  </a:lnTo>
                  <a:lnTo>
                    <a:pt x="6322" y="6132"/>
                  </a:lnTo>
                  <a:lnTo>
                    <a:pt x="6699" y="5566"/>
                  </a:lnTo>
                  <a:lnTo>
                    <a:pt x="7171" y="5095"/>
                  </a:lnTo>
                  <a:lnTo>
                    <a:pt x="7076" y="4717"/>
                  </a:lnTo>
                  <a:lnTo>
                    <a:pt x="6982" y="4434"/>
                  </a:lnTo>
                  <a:lnTo>
                    <a:pt x="6605" y="3963"/>
                  </a:lnTo>
                  <a:lnTo>
                    <a:pt x="6133" y="3491"/>
                  </a:lnTo>
                  <a:lnTo>
                    <a:pt x="5567" y="3113"/>
                  </a:lnTo>
                  <a:lnTo>
                    <a:pt x="4340" y="2547"/>
                  </a:lnTo>
                  <a:lnTo>
                    <a:pt x="3208" y="1887"/>
                  </a:lnTo>
                  <a:lnTo>
                    <a:pt x="2925" y="1698"/>
                  </a:lnTo>
                  <a:lnTo>
                    <a:pt x="2925" y="1604"/>
                  </a:lnTo>
                  <a:lnTo>
                    <a:pt x="2925" y="1510"/>
                  </a:lnTo>
                  <a:lnTo>
                    <a:pt x="2737" y="1698"/>
                  </a:lnTo>
                  <a:lnTo>
                    <a:pt x="2642" y="1698"/>
                  </a:lnTo>
                  <a:lnTo>
                    <a:pt x="2642" y="1604"/>
                  </a:lnTo>
                  <a:lnTo>
                    <a:pt x="2642" y="1510"/>
                  </a:lnTo>
                  <a:lnTo>
                    <a:pt x="2642" y="1415"/>
                  </a:lnTo>
                  <a:lnTo>
                    <a:pt x="2454" y="1604"/>
                  </a:lnTo>
                  <a:lnTo>
                    <a:pt x="2454" y="1698"/>
                  </a:lnTo>
                  <a:lnTo>
                    <a:pt x="2265" y="1887"/>
                  </a:lnTo>
                  <a:lnTo>
                    <a:pt x="2265" y="1604"/>
                  </a:lnTo>
                  <a:lnTo>
                    <a:pt x="2171" y="1415"/>
                  </a:lnTo>
                  <a:lnTo>
                    <a:pt x="1605" y="944"/>
                  </a:lnTo>
                  <a:lnTo>
                    <a:pt x="1227" y="755"/>
                  </a:lnTo>
                  <a:lnTo>
                    <a:pt x="1039" y="472"/>
                  </a:lnTo>
                  <a:lnTo>
                    <a:pt x="850" y="283"/>
                  </a:lnTo>
                  <a:lnTo>
                    <a:pt x="944" y="0"/>
                  </a:lnTo>
                  <a:close/>
                  <a:moveTo>
                    <a:pt x="2252" y="7965"/>
                  </a:moveTo>
                  <a:lnTo>
                    <a:pt x="850" y="8491"/>
                  </a:lnTo>
                  <a:lnTo>
                    <a:pt x="756" y="8491"/>
                  </a:lnTo>
                  <a:lnTo>
                    <a:pt x="756" y="8774"/>
                  </a:lnTo>
                  <a:lnTo>
                    <a:pt x="944" y="8868"/>
                  </a:lnTo>
                  <a:lnTo>
                    <a:pt x="1133" y="8868"/>
                  </a:lnTo>
                  <a:lnTo>
                    <a:pt x="1605" y="8774"/>
                  </a:lnTo>
                  <a:lnTo>
                    <a:pt x="1793" y="8679"/>
                  </a:lnTo>
                  <a:lnTo>
                    <a:pt x="2076" y="8491"/>
                  </a:lnTo>
                  <a:lnTo>
                    <a:pt x="2171" y="8208"/>
                  </a:lnTo>
                  <a:lnTo>
                    <a:pt x="2252" y="7965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333" name="Google Shape;333;p37"/>
          <p:cNvSpPr/>
          <p:nvPr/>
        </p:nvSpPr>
        <p:spPr>
          <a:xfrm>
            <a:off x="4207347" y="1019176"/>
            <a:ext cx="1533252" cy="1565327"/>
          </a:xfrm>
          <a:custGeom>
            <a:rect b="b" l="l" r="r" t="t"/>
            <a:pathLst>
              <a:path extrusionOk="0" h="69056" w="67641">
                <a:moveTo>
                  <a:pt x="49622" y="2736"/>
                </a:moveTo>
                <a:lnTo>
                  <a:pt x="49622" y="2736"/>
                </a:lnTo>
                <a:lnTo>
                  <a:pt x="49622" y="2736"/>
                </a:lnTo>
                <a:close/>
                <a:moveTo>
                  <a:pt x="59622" y="55565"/>
                </a:moveTo>
                <a:lnTo>
                  <a:pt x="59622" y="55565"/>
                </a:lnTo>
                <a:lnTo>
                  <a:pt x="59622" y="55565"/>
                </a:lnTo>
                <a:close/>
                <a:moveTo>
                  <a:pt x="35471" y="0"/>
                </a:moveTo>
                <a:lnTo>
                  <a:pt x="34433" y="95"/>
                </a:lnTo>
                <a:lnTo>
                  <a:pt x="33584" y="189"/>
                </a:lnTo>
                <a:lnTo>
                  <a:pt x="32735" y="378"/>
                </a:lnTo>
                <a:lnTo>
                  <a:pt x="32169" y="566"/>
                </a:lnTo>
                <a:lnTo>
                  <a:pt x="31509" y="472"/>
                </a:lnTo>
                <a:lnTo>
                  <a:pt x="30754" y="472"/>
                </a:lnTo>
                <a:lnTo>
                  <a:pt x="29339" y="566"/>
                </a:lnTo>
                <a:lnTo>
                  <a:pt x="27830" y="849"/>
                </a:lnTo>
                <a:lnTo>
                  <a:pt x="26320" y="1321"/>
                </a:lnTo>
                <a:lnTo>
                  <a:pt x="24811" y="1981"/>
                </a:lnTo>
                <a:lnTo>
                  <a:pt x="23207" y="2736"/>
                </a:lnTo>
                <a:lnTo>
                  <a:pt x="21698" y="3585"/>
                </a:lnTo>
                <a:lnTo>
                  <a:pt x="20188" y="4623"/>
                </a:lnTo>
                <a:lnTo>
                  <a:pt x="18679" y="5661"/>
                </a:lnTo>
                <a:lnTo>
                  <a:pt x="17170" y="6793"/>
                </a:lnTo>
                <a:lnTo>
                  <a:pt x="15754" y="8019"/>
                </a:lnTo>
                <a:lnTo>
                  <a:pt x="14434" y="9151"/>
                </a:lnTo>
                <a:lnTo>
                  <a:pt x="11981" y="11510"/>
                </a:lnTo>
                <a:lnTo>
                  <a:pt x="10000" y="13774"/>
                </a:lnTo>
                <a:lnTo>
                  <a:pt x="7736" y="16981"/>
                </a:lnTo>
                <a:lnTo>
                  <a:pt x="8019" y="16321"/>
                </a:lnTo>
                <a:lnTo>
                  <a:pt x="8302" y="15660"/>
                </a:lnTo>
                <a:lnTo>
                  <a:pt x="7736" y="16604"/>
                </a:lnTo>
                <a:lnTo>
                  <a:pt x="7075" y="17642"/>
                </a:lnTo>
                <a:lnTo>
                  <a:pt x="7170" y="17830"/>
                </a:lnTo>
                <a:lnTo>
                  <a:pt x="6509" y="18868"/>
                </a:lnTo>
                <a:lnTo>
                  <a:pt x="7075" y="17359"/>
                </a:lnTo>
                <a:lnTo>
                  <a:pt x="6132" y="19057"/>
                </a:lnTo>
                <a:lnTo>
                  <a:pt x="5189" y="20849"/>
                </a:lnTo>
                <a:lnTo>
                  <a:pt x="4434" y="22736"/>
                </a:lnTo>
                <a:lnTo>
                  <a:pt x="3679" y="24622"/>
                </a:lnTo>
                <a:lnTo>
                  <a:pt x="2453" y="28490"/>
                </a:lnTo>
                <a:lnTo>
                  <a:pt x="1321" y="32169"/>
                </a:lnTo>
                <a:lnTo>
                  <a:pt x="1509" y="32264"/>
                </a:lnTo>
                <a:lnTo>
                  <a:pt x="1604" y="32453"/>
                </a:lnTo>
                <a:lnTo>
                  <a:pt x="1604" y="32641"/>
                </a:lnTo>
                <a:lnTo>
                  <a:pt x="1509" y="32924"/>
                </a:lnTo>
                <a:lnTo>
                  <a:pt x="1226" y="33396"/>
                </a:lnTo>
                <a:lnTo>
                  <a:pt x="1038" y="33585"/>
                </a:lnTo>
                <a:lnTo>
                  <a:pt x="1038" y="33773"/>
                </a:lnTo>
                <a:lnTo>
                  <a:pt x="1038" y="35000"/>
                </a:lnTo>
                <a:lnTo>
                  <a:pt x="849" y="36132"/>
                </a:lnTo>
                <a:lnTo>
                  <a:pt x="660" y="37358"/>
                </a:lnTo>
                <a:lnTo>
                  <a:pt x="472" y="38867"/>
                </a:lnTo>
                <a:lnTo>
                  <a:pt x="283" y="38301"/>
                </a:lnTo>
                <a:lnTo>
                  <a:pt x="94" y="39811"/>
                </a:lnTo>
                <a:lnTo>
                  <a:pt x="0" y="41509"/>
                </a:lnTo>
                <a:lnTo>
                  <a:pt x="94" y="43301"/>
                </a:lnTo>
                <a:lnTo>
                  <a:pt x="283" y="44056"/>
                </a:lnTo>
                <a:lnTo>
                  <a:pt x="472" y="44622"/>
                </a:lnTo>
                <a:lnTo>
                  <a:pt x="566" y="45660"/>
                </a:lnTo>
                <a:lnTo>
                  <a:pt x="755" y="46792"/>
                </a:lnTo>
                <a:lnTo>
                  <a:pt x="1226" y="48962"/>
                </a:lnTo>
                <a:lnTo>
                  <a:pt x="1981" y="51037"/>
                </a:lnTo>
                <a:lnTo>
                  <a:pt x="2924" y="53112"/>
                </a:lnTo>
                <a:lnTo>
                  <a:pt x="4057" y="55094"/>
                </a:lnTo>
                <a:lnTo>
                  <a:pt x="5283" y="56980"/>
                </a:lnTo>
                <a:lnTo>
                  <a:pt x="6698" y="58678"/>
                </a:lnTo>
                <a:lnTo>
                  <a:pt x="8113" y="60282"/>
                </a:lnTo>
                <a:lnTo>
                  <a:pt x="9056" y="61131"/>
                </a:lnTo>
                <a:lnTo>
                  <a:pt x="10000" y="61980"/>
                </a:lnTo>
                <a:lnTo>
                  <a:pt x="11038" y="62829"/>
                </a:lnTo>
                <a:lnTo>
                  <a:pt x="12075" y="63584"/>
                </a:lnTo>
                <a:lnTo>
                  <a:pt x="14339" y="64905"/>
                </a:lnTo>
                <a:lnTo>
                  <a:pt x="16604" y="66131"/>
                </a:lnTo>
                <a:lnTo>
                  <a:pt x="19056" y="67169"/>
                </a:lnTo>
                <a:lnTo>
                  <a:pt x="21509" y="67923"/>
                </a:lnTo>
                <a:lnTo>
                  <a:pt x="24056" y="68584"/>
                </a:lnTo>
                <a:lnTo>
                  <a:pt x="26603" y="69055"/>
                </a:lnTo>
                <a:lnTo>
                  <a:pt x="27830" y="69055"/>
                </a:lnTo>
                <a:lnTo>
                  <a:pt x="30188" y="68867"/>
                </a:lnTo>
                <a:lnTo>
                  <a:pt x="33113" y="68678"/>
                </a:lnTo>
                <a:lnTo>
                  <a:pt x="36509" y="68301"/>
                </a:lnTo>
                <a:lnTo>
                  <a:pt x="39811" y="67923"/>
                </a:lnTo>
                <a:lnTo>
                  <a:pt x="42735" y="67452"/>
                </a:lnTo>
                <a:lnTo>
                  <a:pt x="44905" y="66980"/>
                </a:lnTo>
                <a:lnTo>
                  <a:pt x="45565" y="66791"/>
                </a:lnTo>
                <a:lnTo>
                  <a:pt x="45943" y="66508"/>
                </a:lnTo>
                <a:lnTo>
                  <a:pt x="47358" y="65942"/>
                </a:lnTo>
                <a:lnTo>
                  <a:pt x="48018" y="65565"/>
                </a:lnTo>
                <a:lnTo>
                  <a:pt x="48678" y="65188"/>
                </a:lnTo>
                <a:lnTo>
                  <a:pt x="47924" y="65471"/>
                </a:lnTo>
                <a:lnTo>
                  <a:pt x="51509" y="62924"/>
                </a:lnTo>
                <a:lnTo>
                  <a:pt x="53301" y="61508"/>
                </a:lnTo>
                <a:lnTo>
                  <a:pt x="55093" y="59905"/>
                </a:lnTo>
                <a:lnTo>
                  <a:pt x="55093" y="59905"/>
                </a:lnTo>
                <a:lnTo>
                  <a:pt x="54810" y="60376"/>
                </a:lnTo>
                <a:lnTo>
                  <a:pt x="54339" y="60754"/>
                </a:lnTo>
                <a:lnTo>
                  <a:pt x="55376" y="59999"/>
                </a:lnTo>
                <a:lnTo>
                  <a:pt x="56320" y="59056"/>
                </a:lnTo>
                <a:lnTo>
                  <a:pt x="57075" y="58395"/>
                </a:lnTo>
                <a:lnTo>
                  <a:pt x="57169" y="58207"/>
                </a:lnTo>
                <a:lnTo>
                  <a:pt x="57075" y="58207"/>
                </a:lnTo>
                <a:lnTo>
                  <a:pt x="57924" y="57546"/>
                </a:lnTo>
                <a:lnTo>
                  <a:pt x="58678" y="56697"/>
                </a:lnTo>
                <a:lnTo>
                  <a:pt x="59339" y="55754"/>
                </a:lnTo>
                <a:lnTo>
                  <a:pt x="59905" y="54905"/>
                </a:lnTo>
                <a:lnTo>
                  <a:pt x="59716" y="54999"/>
                </a:lnTo>
                <a:lnTo>
                  <a:pt x="59622" y="54999"/>
                </a:lnTo>
                <a:lnTo>
                  <a:pt x="59810" y="54622"/>
                </a:lnTo>
                <a:lnTo>
                  <a:pt x="59150" y="55565"/>
                </a:lnTo>
                <a:lnTo>
                  <a:pt x="59527" y="55094"/>
                </a:lnTo>
                <a:lnTo>
                  <a:pt x="59433" y="55377"/>
                </a:lnTo>
                <a:lnTo>
                  <a:pt x="58867" y="56037"/>
                </a:lnTo>
                <a:lnTo>
                  <a:pt x="59056" y="55660"/>
                </a:lnTo>
                <a:lnTo>
                  <a:pt x="59056" y="55660"/>
                </a:lnTo>
                <a:lnTo>
                  <a:pt x="58678" y="56037"/>
                </a:lnTo>
                <a:lnTo>
                  <a:pt x="59810" y="54339"/>
                </a:lnTo>
                <a:lnTo>
                  <a:pt x="60282" y="53490"/>
                </a:lnTo>
                <a:lnTo>
                  <a:pt x="60282" y="53301"/>
                </a:lnTo>
                <a:lnTo>
                  <a:pt x="60188" y="53395"/>
                </a:lnTo>
                <a:lnTo>
                  <a:pt x="60188" y="53395"/>
                </a:lnTo>
                <a:lnTo>
                  <a:pt x="60565" y="52924"/>
                </a:lnTo>
                <a:lnTo>
                  <a:pt x="61037" y="52452"/>
                </a:lnTo>
                <a:lnTo>
                  <a:pt x="61886" y="51509"/>
                </a:lnTo>
                <a:lnTo>
                  <a:pt x="61508" y="52452"/>
                </a:lnTo>
                <a:lnTo>
                  <a:pt x="60848" y="53584"/>
                </a:lnTo>
                <a:lnTo>
                  <a:pt x="59622" y="55565"/>
                </a:lnTo>
                <a:lnTo>
                  <a:pt x="60376" y="54528"/>
                </a:lnTo>
                <a:lnTo>
                  <a:pt x="60942" y="53678"/>
                </a:lnTo>
                <a:lnTo>
                  <a:pt x="61980" y="51792"/>
                </a:lnTo>
                <a:lnTo>
                  <a:pt x="61886" y="51886"/>
                </a:lnTo>
                <a:lnTo>
                  <a:pt x="61886" y="51697"/>
                </a:lnTo>
                <a:lnTo>
                  <a:pt x="62169" y="51037"/>
                </a:lnTo>
                <a:lnTo>
                  <a:pt x="62735" y="49999"/>
                </a:lnTo>
                <a:lnTo>
                  <a:pt x="61508" y="51603"/>
                </a:lnTo>
                <a:lnTo>
                  <a:pt x="61603" y="51037"/>
                </a:lnTo>
                <a:lnTo>
                  <a:pt x="61697" y="50377"/>
                </a:lnTo>
                <a:lnTo>
                  <a:pt x="62169" y="48962"/>
                </a:lnTo>
                <a:lnTo>
                  <a:pt x="62829" y="47358"/>
                </a:lnTo>
                <a:lnTo>
                  <a:pt x="63678" y="45565"/>
                </a:lnTo>
                <a:lnTo>
                  <a:pt x="65376" y="42169"/>
                </a:lnTo>
                <a:lnTo>
                  <a:pt x="66131" y="40660"/>
                </a:lnTo>
                <a:lnTo>
                  <a:pt x="66697" y="39339"/>
                </a:lnTo>
                <a:lnTo>
                  <a:pt x="66603" y="39528"/>
                </a:lnTo>
                <a:lnTo>
                  <a:pt x="66697" y="39056"/>
                </a:lnTo>
                <a:lnTo>
                  <a:pt x="66791" y="38962"/>
                </a:lnTo>
                <a:lnTo>
                  <a:pt x="66791" y="39056"/>
                </a:lnTo>
                <a:lnTo>
                  <a:pt x="66886" y="38584"/>
                </a:lnTo>
                <a:lnTo>
                  <a:pt x="66791" y="38867"/>
                </a:lnTo>
                <a:lnTo>
                  <a:pt x="66980" y="38207"/>
                </a:lnTo>
                <a:lnTo>
                  <a:pt x="67169" y="37264"/>
                </a:lnTo>
                <a:lnTo>
                  <a:pt x="67263" y="36415"/>
                </a:lnTo>
                <a:lnTo>
                  <a:pt x="67357" y="36509"/>
                </a:lnTo>
                <a:lnTo>
                  <a:pt x="67452" y="36509"/>
                </a:lnTo>
                <a:lnTo>
                  <a:pt x="67546" y="35943"/>
                </a:lnTo>
                <a:lnTo>
                  <a:pt x="67546" y="34811"/>
                </a:lnTo>
                <a:lnTo>
                  <a:pt x="67640" y="31037"/>
                </a:lnTo>
                <a:lnTo>
                  <a:pt x="67640" y="28490"/>
                </a:lnTo>
                <a:lnTo>
                  <a:pt x="67546" y="27736"/>
                </a:lnTo>
                <a:lnTo>
                  <a:pt x="67546" y="27547"/>
                </a:lnTo>
                <a:lnTo>
                  <a:pt x="67452" y="27547"/>
                </a:lnTo>
                <a:lnTo>
                  <a:pt x="67074" y="26792"/>
                </a:lnTo>
                <a:lnTo>
                  <a:pt x="66791" y="25660"/>
                </a:lnTo>
                <a:lnTo>
                  <a:pt x="66508" y="24528"/>
                </a:lnTo>
                <a:lnTo>
                  <a:pt x="66414" y="23585"/>
                </a:lnTo>
                <a:lnTo>
                  <a:pt x="66320" y="23679"/>
                </a:lnTo>
                <a:lnTo>
                  <a:pt x="66320" y="23490"/>
                </a:lnTo>
                <a:lnTo>
                  <a:pt x="65942" y="22924"/>
                </a:lnTo>
                <a:lnTo>
                  <a:pt x="65565" y="22358"/>
                </a:lnTo>
                <a:lnTo>
                  <a:pt x="64527" y="21132"/>
                </a:lnTo>
                <a:lnTo>
                  <a:pt x="63584" y="19906"/>
                </a:lnTo>
                <a:lnTo>
                  <a:pt x="63207" y="19340"/>
                </a:lnTo>
                <a:lnTo>
                  <a:pt x="63018" y="18774"/>
                </a:lnTo>
                <a:lnTo>
                  <a:pt x="63112" y="18962"/>
                </a:lnTo>
                <a:lnTo>
                  <a:pt x="63301" y="19057"/>
                </a:lnTo>
                <a:lnTo>
                  <a:pt x="63301" y="19057"/>
                </a:lnTo>
                <a:lnTo>
                  <a:pt x="63207" y="18868"/>
                </a:lnTo>
                <a:lnTo>
                  <a:pt x="62923" y="18491"/>
                </a:lnTo>
                <a:lnTo>
                  <a:pt x="61980" y="17453"/>
                </a:lnTo>
                <a:lnTo>
                  <a:pt x="61037" y="16509"/>
                </a:lnTo>
                <a:lnTo>
                  <a:pt x="61037" y="16698"/>
                </a:lnTo>
                <a:lnTo>
                  <a:pt x="61037" y="16887"/>
                </a:lnTo>
                <a:lnTo>
                  <a:pt x="60093" y="15943"/>
                </a:lnTo>
                <a:lnTo>
                  <a:pt x="60376" y="16321"/>
                </a:lnTo>
                <a:lnTo>
                  <a:pt x="59527" y="15377"/>
                </a:lnTo>
                <a:lnTo>
                  <a:pt x="59056" y="14906"/>
                </a:lnTo>
                <a:lnTo>
                  <a:pt x="59244" y="14906"/>
                </a:lnTo>
                <a:lnTo>
                  <a:pt x="59905" y="15472"/>
                </a:lnTo>
                <a:lnTo>
                  <a:pt x="59905" y="15472"/>
                </a:lnTo>
                <a:lnTo>
                  <a:pt x="57641" y="13396"/>
                </a:lnTo>
                <a:lnTo>
                  <a:pt x="58112" y="13868"/>
                </a:lnTo>
                <a:lnTo>
                  <a:pt x="56886" y="13019"/>
                </a:lnTo>
                <a:lnTo>
                  <a:pt x="55754" y="12453"/>
                </a:lnTo>
                <a:lnTo>
                  <a:pt x="56603" y="13113"/>
                </a:lnTo>
                <a:lnTo>
                  <a:pt x="57452" y="13774"/>
                </a:lnTo>
                <a:lnTo>
                  <a:pt x="58961" y="15283"/>
                </a:lnTo>
                <a:lnTo>
                  <a:pt x="60376" y="16604"/>
                </a:lnTo>
                <a:lnTo>
                  <a:pt x="61225" y="17264"/>
                </a:lnTo>
                <a:lnTo>
                  <a:pt x="62074" y="17925"/>
                </a:lnTo>
                <a:lnTo>
                  <a:pt x="62074" y="17925"/>
                </a:lnTo>
                <a:lnTo>
                  <a:pt x="61414" y="17547"/>
                </a:lnTo>
                <a:lnTo>
                  <a:pt x="60659" y="16981"/>
                </a:lnTo>
                <a:lnTo>
                  <a:pt x="60754" y="17264"/>
                </a:lnTo>
                <a:lnTo>
                  <a:pt x="60942" y="17642"/>
                </a:lnTo>
                <a:lnTo>
                  <a:pt x="61980" y="19151"/>
                </a:lnTo>
                <a:lnTo>
                  <a:pt x="63301" y="20943"/>
                </a:lnTo>
                <a:lnTo>
                  <a:pt x="63207" y="20943"/>
                </a:lnTo>
                <a:lnTo>
                  <a:pt x="63395" y="21038"/>
                </a:lnTo>
                <a:lnTo>
                  <a:pt x="63490" y="21321"/>
                </a:lnTo>
                <a:lnTo>
                  <a:pt x="63678" y="21604"/>
                </a:lnTo>
                <a:lnTo>
                  <a:pt x="63773" y="21698"/>
                </a:lnTo>
                <a:lnTo>
                  <a:pt x="63584" y="21321"/>
                </a:lnTo>
                <a:lnTo>
                  <a:pt x="63584" y="21321"/>
                </a:lnTo>
                <a:lnTo>
                  <a:pt x="64244" y="22170"/>
                </a:lnTo>
                <a:lnTo>
                  <a:pt x="64716" y="22641"/>
                </a:lnTo>
                <a:lnTo>
                  <a:pt x="64905" y="22830"/>
                </a:lnTo>
                <a:lnTo>
                  <a:pt x="64999" y="22830"/>
                </a:lnTo>
                <a:lnTo>
                  <a:pt x="64999" y="22641"/>
                </a:lnTo>
                <a:lnTo>
                  <a:pt x="64905" y="22358"/>
                </a:lnTo>
                <a:lnTo>
                  <a:pt x="65282" y="23207"/>
                </a:lnTo>
                <a:lnTo>
                  <a:pt x="65565" y="24056"/>
                </a:lnTo>
                <a:lnTo>
                  <a:pt x="66225" y="25943"/>
                </a:lnTo>
                <a:lnTo>
                  <a:pt x="66697" y="27830"/>
                </a:lnTo>
                <a:lnTo>
                  <a:pt x="66886" y="28490"/>
                </a:lnTo>
                <a:lnTo>
                  <a:pt x="66980" y="28868"/>
                </a:lnTo>
                <a:lnTo>
                  <a:pt x="66886" y="28962"/>
                </a:lnTo>
                <a:lnTo>
                  <a:pt x="66697" y="28679"/>
                </a:lnTo>
                <a:lnTo>
                  <a:pt x="66697" y="29245"/>
                </a:lnTo>
                <a:lnTo>
                  <a:pt x="66791" y="29905"/>
                </a:lnTo>
                <a:lnTo>
                  <a:pt x="66886" y="29905"/>
                </a:lnTo>
                <a:lnTo>
                  <a:pt x="66886" y="30094"/>
                </a:lnTo>
                <a:lnTo>
                  <a:pt x="66886" y="30566"/>
                </a:lnTo>
                <a:lnTo>
                  <a:pt x="66697" y="30377"/>
                </a:lnTo>
                <a:lnTo>
                  <a:pt x="66603" y="30188"/>
                </a:lnTo>
                <a:lnTo>
                  <a:pt x="66603" y="30094"/>
                </a:lnTo>
                <a:lnTo>
                  <a:pt x="66697" y="29905"/>
                </a:lnTo>
                <a:lnTo>
                  <a:pt x="66508" y="28679"/>
                </a:lnTo>
                <a:lnTo>
                  <a:pt x="66225" y="27358"/>
                </a:lnTo>
                <a:lnTo>
                  <a:pt x="66603" y="30283"/>
                </a:lnTo>
                <a:lnTo>
                  <a:pt x="66697" y="31792"/>
                </a:lnTo>
                <a:lnTo>
                  <a:pt x="66697" y="33302"/>
                </a:lnTo>
                <a:lnTo>
                  <a:pt x="66603" y="34717"/>
                </a:lnTo>
                <a:lnTo>
                  <a:pt x="66414" y="36226"/>
                </a:lnTo>
                <a:lnTo>
                  <a:pt x="66131" y="37547"/>
                </a:lnTo>
                <a:lnTo>
                  <a:pt x="65659" y="38962"/>
                </a:lnTo>
                <a:lnTo>
                  <a:pt x="65848" y="38584"/>
                </a:lnTo>
                <a:lnTo>
                  <a:pt x="65942" y="38584"/>
                </a:lnTo>
                <a:lnTo>
                  <a:pt x="65848" y="39245"/>
                </a:lnTo>
                <a:lnTo>
                  <a:pt x="65565" y="40188"/>
                </a:lnTo>
                <a:lnTo>
                  <a:pt x="65471" y="40471"/>
                </a:lnTo>
                <a:lnTo>
                  <a:pt x="65282" y="40660"/>
                </a:lnTo>
                <a:lnTo>
                  <a:pt x="65282" y="40566"/>
                </a:lnTo>
                <a:lnTo>
                  <a:pt x="65093" y="41132"/>
                </a:lnTo>
                <a:lnTo>
                  <a:pt x="64433" y="43018"/>
                </a:lnTo>
                <a:lnTo>
                  <a:pt x="63678" y="45282"/>
                </a:lnTo>
                <a:lnTo>
                  <a:pt x="62735" y="47264"/>
                </a:lnTo>
                <a:lnTo>
                  <a:pt x="61697" y="49056"/>
                </a:lnTo>
                <a:lnTo>
                  <a:pt x="60659" y="50943"/>
                </a:lnTo>
                <a:lnTo>
                  <a:pt x="59433" y="52735"/>
                </a:lnTo>
                <a:lnTo>
                  <a:pt x="58207" y="54433"/>
                </a:lnTo>
                <a:lnTo>
                  <a:pt x="56886" y="56037"/>
                </a:lnTo>
                <a:lnTo>
                  <a:pt x="55376" y="57641"/>
                </a:lnTo>
                <a:lnTo>
                  <a:pt x="53867" y="59150"/>
                </a:lnTo>
                <a:lnTo>
                  <a:pt x="52169" y="60376"/>
                </a:lnTo>
                <a:lnTo>
                  <a:pt x="48961" y="62452"/>
                </a:lnTo>
                <a:lnTo>
                  <a:pt x="44528" y="65282"/>
                </a:lnTo>
                <a:lnTo>
                  <a:pt x="44622" y="65188"/>
                </a:lnTo>
                <a:lnTo>
                  <a:pt x="44716" y="65093"/>
                </a:lnTo>
                <a:lnTo>
                  <a:pt x="45094" y="64810"/>
                </a:lnTo>
                <a:lnTo>
                  <a:pt x="45660" y="64527"/>
                </a:lnTo>
                <a:lnTo>
                  <a:pt x="43867" y="65376"/>
                </a:lnTo>
                <a:lnTo>
                  <a:pt x="43113" y="65754"/>
                </a:lnTo>
                <a:lnTo>
                  <a:pt x="42924" y="65754"/>
                </a:lnTo>
                <a:lnTo>
                  <a:pt x="43113" y="65659"/>
                </a:lnTo>
                <a:lnTo>
                  <a:pt x="41603" y="66037"/>
                </a:lnTo>
                <a:lnTo>
                  <a:pt x="39999" y="66320"/>
                </a:lnTo>
                <a:lnTo>
                  <a:pt x="38396" y="66508"/>
                </a:lnTo>
                <a:lnTo>
                  <a:pt x="36792" y="66697"/>
                </a:lnTo>
                <a:lnTo>
                  <a:pt x="33584" y="66980"/>
                </a:lnTo>
                <a:lnTo>
                  <a:pt x="32169" y="67169"/>
                </a:lnTo>
                <a:lnTo>
                  <a:pt x="30754" y="67357"/>
                </a:lnTo>
                <a:lnTo>
                  <a:pt x="30094" y="67357"/>
                </a:lnTo>
                <a:lnTo>
                  <a:pt x="29339" y="67263"/>
                </a:lnTo>
                <a:lnTo>
                  <a:pt x="27830" y="66886"/>
                </a:lnTo>
                <a:lnTo>
                  <a:pt x="26415" y="66508"/>
                </a:lnTo>
                <a:lnTo>
                  <a:pt x="25754" y="66414"/>
                </a:lnTo>
                <a:lnTo>
                  <a:pt x="25094" y="66414"/>
                </a:lnTo>
                <a:lnTo>
                  <a:pt x="25566" y="66980"/>
                </a:lnTo>
                <a:lnTo>
                  <a:pt x="25471" y="67074"/>
                </a:lnTo>
                <a:lnTo>
                  <a:pt x="25188" y="66980"/>
                </a:lnTo>
                <a:lnTo>
                  <a:pt x="24339" y="66791"/>
                </a:lnTo>
                <a:lnTo>
                  <a:pt x="23773" y="66508"/>
                </a:lnTo>
                <a:lnTo>
                  <a:pt x="24245" y="66414"/>
                </a:lnTo>
                <a:lnTo>
                  <a:pt x="24717" y="66603"/>
                </a:lnTo>
                <a:lnTo>
                  <a:pt x="24811" y="66414"/>
                </a:lnTo>
                <a:lnTo>
                  <a:pt x="24811" y="66320"/>
                </a:lnTo>
                <a:lnTo>
                  <a:pt x="24717" y="66225"/>
                </a:lnTo>
                <a:lnTo>
                  <a:pt x="24528" y="66131"/>
                </a:lnTo>
                <a:lnTo>
                  <a:pt x="24151" y="66225"/>
                </a:lnTo>
                <a:lnTo>
                  <a:pt x="23679" y="66320"/>
                </a:lnTo>
                <a:lnTo>
                  <a:pt x="23018" y="66414"/>
                </a:lnTo>
                <a:lnTo>
                  <a:pt x="23490" y="66225"/>
                </a:lnTo>
                <a:lnTo>
                  <a:pt x="22075" y="65942"/>
                </a:lnTo>
                <a:lnTo>
                  <a:pt x="20943" y="65659"/>
                </a:lnTo>
                <a:lnTo>
                  <a:pt x="20000" y="65282"/>
                </a:lnTo>
                <a:lnTo>
                  <a:pt x="19056" y="64810"/>
                </a:lnTo>
                <a:lnTo>
                  <a:pt x="19056" y="64810"/>
                </a:lnTo>
                <a:lnTo>
                  <a:pt x="19717" y="64999"/>
                </a:lnTo>
                <a:lnTo>
                  <a:pt x="19151" y="64716"/>
                </a:lnTo>
                <a:lnTo>
                  <a:pt x="18962" y="64810"/>
                </a:lnTo>
                <a:lnTo>
                  <a:pt x="19151" y="64905"/>
                </a:lnTo>
                <a:lnTo>
                  <a:pt x="18490" y="64905"/>
                </a:lnTo>
                <a:lnTo>
                  <a:pt x="17830" y="64716"/>
                </a:lnTo>
                <a:lnTo>
                  <a:pt x="17264" y="64527"/>
                </a:lnTo>
                <a:lnTo>
                  <a:pt x="16698" y="64150"/>
                </a:lnTo>
                <a:lnTo>
                  <a:pt x="16981" y="64056"/>
                </a:lnTo>
                <a:lnTo>
                  <a:pt x="17264" y="64150"/>
                </a:lnTo>
                <a:lnTo>
                  <a:pt x="17264" y="64150"/>
                </a:lnTo>
                <a:lnTo>
                  <a:pt x="15188" y="63207"/>
                </a:lnTo>
                <a:lnTo>
                  <a:pt x="14622" y="62829"/>
                </a:lnTo>
                <a:lnTo>
                  <a:pt x="14717" y="62924"/>
                </a:lnTo>
                <a:lnTo>
                  <a:pt x="13773" y="62546"/>
                </a:lnTo>
                <a:lnTo>
                  <a:pt x="12924" y="62075"/>
                </a:lnTo>
                <a:lnTo>
                  <a:pt x="12358" y="61697"/>
                </a:lnTo>
                <a:lnTo>
                  <a:pt x="12264" y="61508"/>
                </a:lnTo>
                <a:lnTo>
                  <a:pt x="12170" y="61320"/>
                </a:lnTo>
                <a:lnTo>
                  <a:pt x="11698" y="60942"/>
                </a:lnTo>
                <a:lnTo>
                  <a:pt x="11132" y="60471"/>
                </a:lnTo>
                <a:lnTo>
                  <a:pt x="9906" y="59244"/>
                </a:lnTo>
                <a:lnTo>
                  <a:pt x="9906" y="59244"/>
                </a:lnTo>
                <a:lnTo>
                  <a:pt x="10566" y="59527"/>
                </a:lnTo>
                <a:lnTo>
                  <a:pt x="9434" y="58584"/>
                </a:lnTo>
                <a:lnTo>
                  <a:pt x="8207" y="57546"/>
                </a:lnTo>
                <a:lnTo>
                  <a:pt x="7547" y="56886"/>
                </a:lnTo>
                <a:lnTo>
                  <a:pt x="6981" y="56131"/>
                </a:lnTo>
                <a:lnTo>
                  <a:pt x="6226" y="55094"/>
                </a:lnTo>
                <a:lnTo>
                  <a:pt x="6415" y="55377"/>
                </a:lnTo>
                <a:lnTo>
                  <a:pt x="6038" y="54905"/>
                </a:lnTo>
                <a:lnTo>
                  <a:pt x="5472" y="54244"/>
                </a:lnTo>
                <a:lnTo>
                  <a:pt x="5283" y="53961"/>
                </a:lnTo>
                <a:lnTo>
                  <a:pt x="5094" y="53867"/>
                </a:lnTo>
                <a:lnTo>
                  <a:pt x="5377" y="54622"/>
                </a:lnTo>
                <a:lnTo>
                  <a:pt x="5849" y="55282"/>
                </a:lnTo>
                <a:lnTo>
                  <a:pt x="6321" y="55943"/>
                </a:lnTo>
                <a:lnTo>
                  <a:pt x="6698" y="56603"/>
                </a:lnTo>
                <a:lnTo>
                  <a:pt x="6226" y="56226"/>
                </a:lnTo>
                <a:lnTo>
                  <a:pt x="5943" y="55848"/>
                </a:lnTo>
                <a:lnTo>
                  <a:pt x="6038" y="56037"/>
                </a:lnTo>
                <a:lnTo>
                  <a:pt x="5943" y="55943"/>
                </a:lnTo>
                <a:lnTo>
                  <a:pt x="5377" y="55188"/>
                </a:lnTo>
                <a:lnTo>
                  <a:pt x="5000" y="54716"/>
                </a:lnTo>
                <a:lnTo>
                  <a:pt x="4717" y="54150"/>
                </a:lnTo>
                <a:lnTo>
                  <a:pt x="4528" y="53678"/>
                </a:lnTo>
                <a:lnTo>
                  <a:pt x="4528" y="53584"/>
                </a:lnTo>
                <a:lnTo>
                  <a:pt x="4623" y="53395"/>
                </a:lnTo>
                <a:lnTo>
                  <a:pt x="5094" y="54244"/>
                </a:lnTo>
                <a:lnTo>
                  <a:pt x="4717" y="53301"/>
                </a:lnTo>
                <a:lnTo>
                  <a:pt x="4528" y="53018"/>
                </a:lnTo>
                <a:lnTo>
                  <a:pt x="4151" y="52263"/>
                </a:lnTo>
                <a:lnTo>
                  <a:pt x="4151" y="52169"/>
                </a:lnTo>
                <a:lnTo>
                  <a:pt x="3774" y="51509"/>
                </a:lnTo>
                <a:lnTo>
                  <a:pt x="3396" y="50660"/>
                </a:lnTo>
                <a:lnTo>
                  <a:pt x="3585" y="51603"/>
                </a:lnTo>
                <a:lnTo>
                  <a:pt x="3396" y="51226"/>
                </a:lnTo>
                <a:lnTo>
                  <a:pt x="3208" y="50848"/>
                </a:lnTo>
                <a:lnTo>
                  <a:pt x="3208" y="50471"/>
                </a:lnTo>
                <a:lnTo>
                  <a:pt x="3208" y="50094"/>
                </a:lnTo>
                <a:lnTo>
                  <a:pt x="3585" y="50754"/>
                </a:lnTo>
                <a:lnTo>
                  <a:pt x="3868" y="51509"/>
                </a:lnTo>
                <a:lnTo>
                  <a:pt x="3868" y="51509"/>
                </a:lnTo>
                <a:lnTo>
                  <a:pt x="3208" y="49528"/>
                </a:lnTo>
                <a:lnTo>
                  <a:pt x="3208" y="49528"/>
                </a:lnTo>
                <a:lnTo>
                  <a:pt x="3868" y="50754"/>
                </a:lnTo>
                <a:lnTo>
                  <a:pt x="3208" y="48962"/>
                </a:lnTo>
                <a:lnTo>
                  <a:pt x="3585" y="49339"/>
                </a:lnTo>
                <a:lnTo>
                  <a:pt x="3774" y="49433"/>
                </a:lnTo>
                <a:lnTo>
                  <a:pt x="3962" y="49528"/>
                </a:lnTo>
                <a:lnTo>
                  <a:pt x="4057" y="49905"/>
                </a:lnTo>
                <a:lnTo>
                  <a:pt x="3868" y="48962"/>
                </a:lnTo>
                <a:lnTo>
                  <a:pt x="3491" y="47924"/>
                </a:lnTo>
                <a:lnTo>
                  <a:pt x="2641" y="45565"/>
                </a:lnTo>
                <a:lnTo>
                  <a:pt x="2170" y="43867"/>
                </a:lnTo>
                <a:lnTo>
                  <a:pt x="1698" y="41886"/>
                </a:lnTo>
                <a:lnTo>
                  <a:pt x="1698" y="41886"/>
                </a:lnTo>
                <a:lnTo>
                  <a:pt x="1887" y="42075"/>
                </a:lnTo>
                <a:lnTo>
                  <a:pt x="1981" y="41981"/>
                </a:lnTo>
                <a:lnTo>
                  <a:pt x="2075" y="42075"/>
                </a:lnTo>
                <a:lnTo>
                  <a:pt x="2264" y="42169"/>
                </a:lnTo>
                <a:lnTo>
                  <a:pt x="2170" y="40283"/>
                </a:lnTo>
                <a:lnTo>
                  <a:pt x="2075" y="38301"/>
                </a:lnTo>
                <a:lnTo>
                  <a:pt x="2170" y="36415"/>
                </a:lnTo>
                <a:lnTo>
                  <a:pt x="2358" y="35566"/>
                </a:lnTo>
                <a:lnTo>
                  <a:pt x="2453" y="34811"/>
                </a:lnTo>
                <a:lnTo>
                  <a:pt x="2830" y="32830"/>
                </a:lnTo>
                <a:lnTo>
                  <a:pt x="2830" y="33207"/>
                </a:lnTo>
                <a:lnTo>
                  <a:pt x="2924" y="33490"/>
                </a:lnTo>
                <a:lnTo>
                  <a:pt x="2924" y="32453"/>
                </a:lnTo>
                <a:lnTo>
                  <a:pt x="3019" y="31415"/>
                </a:lnTo>
                <a:lnTo>
                  <a:pt x="3396" y="29245"/>
                </a:lnTo>
                <a:lnTo>
                  <a:pt x="3868" y="27075"/>
                </a:lnTo>
                <a:lnTo>
                  <a:pt x="4623" y="25000"/>
                </a:lnTo>
                <a:lnTo>
                  <a:pt x="5566" y="22830"/>
                </a:lnTo>
                <a:lnTo>
                  <a:pt x="6604" y="20849"/>
                </a:lnTo>
                <a:lnTo>
                  <a:pt x="7830" y="18868"/>
                </a:lnTo>
                <a:lnTo>
                  <a:pt x="9151" y="16887"/>
                </a:lnTo>
                <a:lnTo>
                  <a:pt x="10566" y="15094"/>
                </a:lnTo>
                <a:lnTo>
                  <a:pt x="12075" y="13302"/>
                </a:lnTo>
                <a:lnTo>
                  <a:pt x="13773" y="11698"/>
                </a:lnTo>
                <a:lnTo>
                  <a:pt x="15377" y="10095"/>
                </a:lnTo>
                <a:lnTo>
                  <a:pt x="17170" y="8679"/>
                </a:lnTo>
                <a:lnTo>
                  <a:pt x="18962" y="7453"/>
                </a:lnTo>
                <a:lnTo>
                  <a:pt x="20754" y="6321"/>
                </a:lnTo>
                <a:lnTo>
                  <a:pt x="22547" y="5378"/>
                </a:lnTo>
                <a:lnTo>
                  <a:pt x="21603" y="6227"/>
                </a:lnTo>
                <a:lnTo>
                  <a:pt x="22641" y="5472"/>
                </a:lnTo>
                <a:lnTo>
                  <a:pt x="23302" y="5095"/>
                </a:lnTo>
                <a:lnTo>
                  <a:pt x="25377" y="4151"/>
                </a:lnTo>
                <a:lnTo>
                  <a:pt x="24811" y="4151"/>
                </a:lnTo>
                <a:lnTo>
                  <a:pt x="25660" y="3774"/>
                </a:lnTo>
                <a:lnTo>
                  <a:pt x="26886" y="3208"/>
                </a:lnTo>
                <a:lnTo>
                  <a:pt x="26603" y="3585"/>
                </a:lnTo>
                <a:lnTo>
                  <a:pt x="26886" y="3585"/>
                </a:lnTo>
                <a:lnTo>
                  <a:pt x="26886" y="3680"/>
                </a:lnTo>
                <a:lnTo>
                  <a:pt x="26792" y="3774"/>
                </a:lnTo>
                <a:lnTo>
                  <a:pt x="28301" y="3302"/>
                </a:lnTo>
                <a:lnTo>
                  <a:pt x="29622" y="2736"/>
                </a:lnTo>
                <a:lnTo>
                  <a:pt x="31037" y="2264"/>
                </a:lnTo>
                <a:lnTo>
                  <a:pt x="31792" y="2076"/>
                </a:lnTo>
                <a:lnTo>
                  <a:pt x="32641" y="1981"/>
                </a:lnTo>
                <a:lnTo>
                  <a:pt x="32547" y="2076"/>
                </a:lnTo>
                <a:lnTo>
                  <a:pt x="32924" y="1981"/>
                </a:lnTo>
                <a:lnTo>
                  <a:pt x="34245" y="1793"/>
                </a:lnTo>
                <a:lnTo>
                  <a:pt x="35848" y="1415"/>
                </a:lnTo>
                <a:lnTo>
                  <a:pt x="36981" y="1132"/>
                </a:lnTo>
                <a:lnTo>
                  <a:pt x="36981" y="1415"/>
                </a:lnTo>
                <a:lnTo>
                  <a:pt x="40943" y="1227"/>
                </a:lnTo>
                <a:lnTo>
                  <a:pt x="41509" y="1038"/>
                </a:lnTo>
                <a:lnTo>
                  <a:pt x="41697" y="1132"/>
                </a:lnTo>
                <a:lnTo>
                  <a:pt x="41509" y="1227"/>
                </a:lnTo>
                <a:lnTo>
                  <a:pt x="41320" y="1321"/>
                </a:lnTo>
                <a:lnTo>
                  <a:pt x="42263" y="1321"/>
                </a:lnTo>
                <a:lnTo>
                  <a:pt x="43113" y="1227"/>
                </a:lnTo>
                <a:lnTo>
                  <a:pt x="43396" y="1415"/>
                </a:lnTo>
                <a:lnTo>
                  <a:pt x="44056" y="1604"/>
                </a:lnTo>
                <a:lnTo>
                  <a:pt x="45943" y="2076"/>
                </a:lnTo>
                <a:lnTo>
                  <a:pt x="48018" y="2359"/>
                </a:lnTo>
                <a:lnTo>
                  <a:pt x="49622" y="2736"/>
                </a:lnTo>
                <a:lnTo>
                  <a:pt x="47641" y="1981"/>
                </a:lnTo>
                <a:lnTo>
                  <a:pt x="45282" y="1321"/>
                </a:lnTo>
                <a:lnTo>
                  <a:pt x="42735" y="755"/>
                </a:lnTo>
                <a:lnTo>
                  <a:pt x="40188" y="283"/>
                </a:lnTo>
                <a:lnTo>
                  <a:pt x="37735" y="95"/>
                </a:lnTo>
                <a:lnTo>
                  <a:pt x="35471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34" name="Google Shape;334;p37"/>
          <p:cNvSpPr/>
          <p:nvPr/>
        </p:nvSpPr>
        <p:spPr>
          <a:xfrm>
            <a:off x="6222600" y="1028798"/>
            <a:ext cx="1657266" cy="1546082"/>
          </a:xfrm>
          <a:custGeom>
            <a:rect b="b" l="l" r="r" t="t"/>
            <a:pathLst>
              <a:path extrusionOk="0" h="68207" w="73112">
                <a:moveTo>
                  <a:pt x="46809" y="1210"/>
                </a:moveTo>
                <a:lnTo>
                  <a:pt x="46886" y="1227"/>
                </a:lnTo>
                <a:lnTo>
                  <a:pt x="46886" y="1227"/>
                </a:lnTo>
                <a:lnTo>
                  <a:pt x="46866" y="1215"/>
                </a:lnTo>
                <a:lnTo>
                  <a:pt x="46809" y="1210"/>
                </a:lnTo>
                <a:close/>
                <a:moveTo>
                  <a:pt x="35754" y="1982"/>
                </a:moveTo>
                <a:lnTo>
                  <a:pt x="36320" y="2170"/>
                </a:lnTo>
                <a:lnTo>
                  <a:pt x="36037" y="2170"/>
                </a:lnTo>
                <a:lnTo>
                  <a:pt x="35660" y="2076"/>
                </a:lnTo>
                <a:lnTo>
                  <a:pt x="35754" y="1982"/>
                </a:lnTo>
                <a:close/>
                <a:moveTo>
                  <a:pt x="42641" y="1321"/>
                </a:moveTo>
                <a:lnTo>
                  <a:pt x="44622" y="1510"/>
                </a:lnTo>
                <a:lnTo>
                  <a:pt x="46603" y="1793"/>
                </a:lnTo>
                <a:lnTo>
                  <a:pt x="46226" y="1793"/>
                </a:lnTo>
                <a:lnTo>
                  <a:pt x="46320" y="1982"/>
                </a:lnTo>
                <a:lnTo>
                  <a:pt x="45660" y="1793"/>
                </a:lnTo>
                <a:lnTo>
                  <a:pt x="44905" y="1699"/>
                </a:lnTo>
                <a:lnTo>
                  <a:pt x="44905" y="1699"/>
                </a:lnTo>
                <a:lnTo>
                  <a:pt x="45188" y="2076"/>
                </a:lnTo>
                <a:lnTo>
                  <a:pt x="45282" y="2265"/>
                </a:lnTo>
                <a:lnTo>
                  <a:pt x="45094" y="2265"/>
                </a:lnTo>
                <a:lnTo>
                  <a:pt x="44716" y="2170"/>
                </a:lnTo>
                <a:lnTo>
                  <a:pt x="43773" y="1793"/>
                </a:lnTo>
                <a:lnTo>
                  <a:pt x="42641" y="1321"/>
                </a:lnTo>
                <a:close/>
                <a:moveTo>
                  <a:pt x="34622" y="5095"/>
                </a:moveTo>
                <a:lnTo>
                  <a:pt x="34169" y="5151"/>
                </a:lnTo>
                <a:lnTo>
                  <a:pt x="34169" y="5151"/>
                </a:lnTo>
                <a:lnTo>
                  <a:pt x="34056" y="5189"/>
                </a:lnTo>
                <a:lnTo>
                  <a:pt x="34622" y="5095"/>
                </a:lnTo>
                <a:close/>
                <a:moveTo>
                  <a:pt x="58490" y="6793"/>
                </a:moveTo>
                <a:lnTo>
                  <a:pt x="59056" y="7453"/>
                </a:lnTo>
                <a:lnTo>
                  <a:pt x="59087" y="7476"/>
                </a:lnTo>
                <a:lnTo>
                  <a:pt x="58490" y="6793"/>
                </a:lnTo>
                <a:close/>
                <a:moveTo>
                  <a:pt x="56697" y="7736"/>
                </a:moveTo>
                <a:lnTo>
                  <a:pt x="57358" y="8113"/>
                </a:lnTo>
                <a:lnTo>
                  <a:pt x="57075" y="8113"/>
                </a:lnTo>
                <a:lnTo>
                  <a:pt x="56697" y="7736"/>
                </a:lnTo>
                <a:close/>
                <a:moveTo>
                  <a:pt x="59810" y="8679"/>
                </a:moveTo>
                <a:lnTo>
                  <a:pt x="60087" y="8956"/>
                </a:lnTo>
                <a:lnTo>
                  <a:pt x="59905" y="8774"/>
                </a:lnTo>
                <a:lnTo>
                  <a:pt x="59810" y="8679"/>
                </a:lnTo>
                <a:close/>
                <a:moveTo>
                  <a:pt x="57546" y="8019"/>
                </a:moveTo>
                <a:lnTo>
                  <a:pt x="58395" y="8774"/>
                </a:lnTo>
                <a:lnTo>
                  <a:pt x="59339" y="9434"/>
                </a:lnTo>
                <a:lnTo>
                  <a:pt x="58490" y="8868"/>
                </a:lnTo>
                <a:lnTo>
                  <a:pt x="57735" y="8208"/>
                </a:lnTo>
                <a:lnTo>
                  <a:pt x="57546" y="8019"/>
                </a:lnTo>
                <a:close/>
                <a:moveTo>
                  <a:pt x="60282" y="9246"/>
                </a:moveTo>
                <a:lnTo>
                  <a:pt x="60565" y="9812"/>
                </a:lnTo>
                <a:lnTo>
                  <a:pt x="60282" y="9529"/>
                </a:lnTo>
                <a:lnTo>
                  <a:pt x="60282" y="9340"/>
                </a:lnTo>
                <a:lnTo>
                  <a:pt x="60282" y="9246"/>
                </a:lnTo>
                <a:close/>
                <a:moveTo>
                  <a:pt x="59999" y="8396"/>
                </a:moveTo>
                <a:lnTo>
                  <a:pt x="60659" y="8774"/>
                </a:lnTo>
                <a:lnTo>
                  <a:pt x="61131" y="9340"/>
                </a:lnTo>
                <a:lnTo>
                  <a:pt x="61603" y="9906"/>
                </a:lnTo>
                <a:lnTo>
                  <a:pt x="61886" y="10566"/>
                </a:lnTo>
                <a:lnTo>
                  <a:pt x="60942" y="9434"/>
                </a:lnTo>
                <a:lnTo>
                  <a:pt x="61320" y="10095"/>
                </a:lnTo>
                <a:lnTo>
                  <a:pt x="59999" y="8396"/>
                </a:lnTo>
                <a:close/>
                <a:moveTo>
                  <a:pt x="63773" y="11132"/>
                </a:moveTo>
                <a:lnTo>
                  <a:pt x="64537" y="12278"/>
                </a:lnTo>
                <a:lnTo>
                  <a:pt x="64622" y="12359"/>
                </a:lnTo>
                <a:lnTo>
                  <a:pt x="63773" y="11132"/>
                </a:lnTo>
                <a:close/>
                <a:moveTo>
                  <a:pt x="65093" y="14528"/>
                </a:moveTo>
                <a:lnTo>
                  <a:pt x="65376" y="15189"/>
                </a:lnTo>
                <a:lnTo>
                  <a:pt x="65659" y="15755"/>
                </a:lnTo>
                <a:lnTo>
                  <a:pt x="66037" y="16981"/>
                </a:lnTo>
                <a:lnTo>
                  <a:pt x="65659" y="16321"/>
                </a:lnTo>
                <a:lnTo>
                  <a:pt x="65282" y="15377"/>
                </a:lnTo>
                <a:lnTo>
                  <a:pt x="65093" y="14528"/>
                </a:lnTo>
                <a:close/>
                <a:moveTo>
                  <a:pt x="65093" y="16321"/>
                </a:moveTo>
                <a:lnTo>
                  <a:pt x="65565" y="16698"/>
                </a:lnTo>
                <a:lnTo>
                  <a:pt x="65942" y="17076"/>
                </a:lnTo>
                <a:lnTo>
                  <a:pt x="66320" y="17547"/>
                </a:lnTo>
                <a:lnTo>
                  <a:pt x="66414" y="17830"/>
                </a:lnTo>
                <a:lnTo>
                  <a:pt x="66508" y="18113"/>
                </a:lnTo>
                <a:lnTo>
                  <a:pt x="65848" y="17170"/>
                </a:lnTo>
                <a:lnTo>
                  <a:pt x="65093" y="16321"/>
                </a:lnTo>
                <a:close/>
                <a:moveTo>
                  <a:pt x="72074" y="36226"/>
                </a:moveTo>
                <a:lnTo>
                  <a:pt x="71791" y="37547"/>
                </a:lnTo>
                <a:lnTo>
                  <a:pt x="71603" y="38773"/>
                </a:lnTo>
                <a:lnTo>
                  <a:pt x="71320" y="40000"/>
                </a:lnTo>
                <a:lnTo>
                  <a:pt x="70754" y="41509"/>
                </a:lnTo>
                <a:lnTo>
                  <a:pt x="70942" y="40283"/>
                </a:lnTo>
                <a:lnTo>
                  <a:pt x="71225" y="38962"/>
                </a:lnTo>
                <a:lnTo>
                  <a:pt x="72074" y="36226"/>
                </a:lnTo>
                <a:close/>
                <a:moveTo>
                  <a:pt x="69150" y="44433"/>
                </a:moveTo>
                <a:lnTo>
                  <a:pt x="68867" y="44905"/>
                </a:lnTo>
                <a:lnTo>
                  <a:pt x="68584" y="45377"/>
                </a:lnTo>
                <a:lnTo>
                  <a:pt x="68206" y="45754"/>
                </a:lnTo>
                <a:lnTo>
                  <a:pt x="67923" y="46132"/>
                </a:lnTo>
                <a:lnTo>
                  <a:pt x="68112" y="45754"/>
                </a:lnTo>
                <a:lnTo>
                  <a:pt x="68678" y="45188"/>
                </a:lnTo>
                <a:lnTo>
                  <a:pt x="69150" y="44433"/>
                </a:lnTo>
                <a:close/>
                <a:moveTo>
                  <a:pt x="67357" y="47830"/>
                </a:moveTo>
                <a:lnTo>
                  <a:pt x="66886" y="48584"/>
                </a:lnTo>
                <a:lnTo>
                  <a:pt x="66508" y="48867"/>
                </a:lnTo>
                <a:lnTo>
                  <a:pt x="66414" y="48867"/>
                </a:lnTo>
                <a:lnTo>
                  <a:pt x="66414" y="48773"/>
                </a:lnTo>
                <a:lnTo>
                  <a:pt x="66886" y="48301"/>
                </a:lnTo>
                <a:lnTo>
                  <a:pt x="67357" y="47830"/>
                </a:lnTo>
                <a:close/>
                <a:moveTo>
                  <a:pt x="65093" y="48396"/>
                </a:moveTo>
                <a:lnTo>
                  <a:pt x="65376" y="48490"/>
                </a:lnTo>
                <a:lnTo>
                  <a:pt x="64905" y="49056"/>
                </a:lnTo>
                <a:lnTo>
                  <a:pt x="64622" y="49528"/>
                </a:lnTo>
                <a:lnTo>
                  <a:pt x="64244" y="49811"/>
                </a:lnTo>
                <a:lnTo>
                  <a:pt x="64244" y="49905"/>
                </a:lnTo>
                <a:lnTo>
                  <a:pt x="64056" y="49905"/>
                </a:lnTo>
                <a:lnTo>
                  <a:pt x="64056" y="49811"/>
                </a:lnTo>
                <a:lnTo>
                  <a:pt x="64433" y="49150"/>
                </a:lnTo>
                <a:lnTo>
                  <a:pt x="64622" y="48867"/>
                </a:lnTo>
                <a:lnTo>
                  <a:pt x="64905" y="48584"/>
                </a:lnTo>
                <a:lnTo>
                  <a:pt x="65093" y="48396"/>
                </a:lnTo>
                <a:close/>
                <a:moveTo>
                  <a:pt x="6981" y="52452"/>
                </a:moveTo>
                <a:lnTo>
                  <a:pt x="7170" y="53112"/>
                </a:lnTo>
                <a:lnTo>
                  <a:pt x="7075" y="53018"/>
                </a:lnTo>
                <a:lnTo>
                  <a:pt x="6981" y="52641"/>
                </a:lnTo>
                <a:lnTo>
                  <a:pt x="6981" y="52452"/>
                </a:lnTo>
                <a:close/>
                <a:moveTo>
                  <a:pt x="7736" y="54339"/>
                </a:moveTo>
                <a:lnTo>
                  <a:pt x="7641" y="54433"/>
                </a:lnTo>
                <a:lnTo>
                  <a:pt x="7641" y="54339"/>
                </a:lnTo>
                <a:close/>
                <a:moveTo>
                  <a:pt x="61225" y="55094"/>
                </a:moveTo>
                <a:lnTo>
                  <a:pt x="61037" y="55377"/>
                </a:lnTo>
                <a:lnTo>
                  <a:pt x="60754" y="55471"/>
                </a:lnTo>
                <a:lnTo>
                  <a:pt x="60754" y="55471"/>
                </a:lnTo>
                <a:lnTo>
                  <a:pt x="60942" y="55282"/>
                </a:lnTo>
                <a:lnTo>
                  <a:pt x="61225" y="55094"/>
                </a:lnTo>
                <a:close/>
                <a:moveTo>
                  <a:pt x="6132" y="53867"/>
                </a:moveTo>
                <a:lnTo>
                  <a:pt x="7358" y="55377"/>
                </a:lnTo>
                <a:lnTo>
                  <a:pt x="7641" y="55471"/>
                </a:lnTo>
                <a:lnTo>
                  <a:pt x="7641" y="55471"/>
                </a:lnTo>
                <a:lnTo>
                  <a:pt x="7641" y="55471"/>
                </a:lnTo>
                <a:lnTo>
                  <a:pt x="7830" y="55565"/>
                </a:lnTo>
                <a:lnTo>
                  <a:pt x="8302" y="56414"/>
                </a:lnTo>
                <a:lnTo>
                  <a:pt x="7170" y="55471"/>
                </a:lnTo>
                <a:lnTo>
                  <a:pt x="6509" y="54622"/>
                </a:lnTo>
                <a:lnTo>
                  <a:pt x="6226" y="54245"/>
                </a:lnTo>
                <a:lnTo>
                  <a:pt x="6132" y="53867"/>
                </a:lnTo>
                <a:close/>
                <a:moveTo>
                  <a:pt x="9056" y="56414"/>
                </a:moveTo>
                <a:lnTo>
                  <a:pt x="9245" y="56509"/>
                </a:lnTo>
                <a:lnTo>
                  <a:pt x="9151" y="56509"/>
                </a:lnTo>
                <a:lnTo>
                  <a:pt x="9056" y="56414"/>
                </a:lnTo>
                <a:close/>
                <a:moveTo>
                  <a:pt x="10472" y="56980"/>
                </a:moveTo>
                <a:lnTo>
                  <a:pt x="11321" y="57358"/>
                </a:lnTo>
                <a:lnTo>
                  <a:pt x="11887" y="57735"/>
                </a:lnTo>
                <a:lnTo>
                  <a:pt x="12264" y="58018"/>
                </a:lnTo>
                <a:lnTo>
                  <a:pt x="11604" y="57641"/>
                </a:lnTo>
                <a:lnTo>
                  <a:pt x="11604" y="57641"/>
                </a:lnTo>
                <a:lnTo>
                  <a:pt x="11792" y="58112"/>
                </a:lnTo>
                <a:lnTo>
                  <a:pt x="11604" y="58018"/>
                </a:lnTo>
                <a:lnTo>
                  <a:pt x="11132" y="57452"/>
                </a:lnTo>
                <a:lnTo>
                  <a:pt x="10849" y="57169"/>
                </a:lnTo>
                <a:lnTo>
                  <a:pt x="10472" y="56980"/>
                </a:lnTo>
                <a:close/>
                <a:moveTo>
                  <a:pt x="18019" y="59433"/>
                </a:moveTo>
                <a:lnTo>
                  <a:pt x="18773" y="59810"/>
                </a:lnTo>
                <a:lnTo>
                  <a:pt x="19528" y="60376"/>
                </a:lnTo>
                <a:lnTo>
                  <a:pt x="19056" y="60282"/>
                </a:lnTo>
                <a:lnTo>
                  <a:pt x="18962" y="60188"/>
                </a:lnTo>
                <a:lnTo>
                  <a:pt x="18490" y="59810"/>
                </a:lnTo>
                <a:lnTo>
                  <a:pt x="18019" y="59433"/>
                </a:lnTo>
                <a:close/>
                <a:moveTo>
                  <a:pt x="14528" y="59999"/>
                </a:moveTo>
                <a:lnTo>
                  <a:pt x="14717" y="60093"/>
                </a:lnTo>
                <a:lnTo>
                  <a:pt x="14905" y="60188"/>
                </a:lnTo>
                <a:lnTo>
                  <a:pt x="15188" y="60471"/>
                </a:lnTo>
                <a:lnTo>
                  <a:pt x="15283" y="60565"/>
                </a:lnTo>
                <a:lnTo>
                  <a:pt x="15188" y="60565"/>
                </a:lnTo>
                <a:lnTo>
                  <a:pt x="14528" y="59999"/>
                </a:lnTo>
                <a:close/>
                <a:moveTo>
                  <a:pt x="49339" y="60188"/>
                </a:moveTo>
                <a:lnTo>
                  <a:pt x="48395" y="60565"/>
                </a:lnTo>
                <a:lnTo>
                  <a:pt x="47924" y="60754"/>
                </a:lnTo>
                <a:lnTo>
                  <a:pt x="47452" y="60754"/>
                </a:lnTo>
                <a:lnTo>
                  <a:pt x="47924" y="60471"/>
                </a:lnTo>
                <a:lnTo>
                  <a:pt x="48301" y="60282"/>
                </a:lnTo>
                <a:lnTo>
                  <a:pt x="49056" y="60188"/>
                </a:lnTo>
                <a:close/>
                <a:moveTo>
                  <a:pt x="19245" y="60565"/>
                </a:moveTo>
                <a:lnTo>
                  <a:pt x="19811" y="60659"/>
                </a:lnTo>
                <a:lnTo>
                  <a:pt x="20566" y="61037"/>
                </a:lnTo>
                <a:lnTo>
                  <a:pt x="20566" y="61037"/>
                </a:lnTo>
                <a:lnTo>
                  <a:pt x="19811" y="60848"/>
                </a:lnTo>
                <a:lnTo>
                  <a:pt x="19245" y="60565"/>
                </a:lnTo>
                <a:close/>
                <a:moveTo>
                  <a:pt x="47075" y="61226"/>
                </a:moveTo>
                <a:lnTo>
                  <a:pt x="46792" y="61414"/>
                </a:lnTo>
                <a:lnTo>
                  <a:pt x="46697" y="61509"/>
                </a:lnTo>
                <a:lnTo>
                  <a:pt x="46792" y="61603"/>
                </a:lnTo>
                <a:lnTo>
                  <a:pt x="47263" y="61603"/>
                </a:lnTo>
                <a:lnTo>
                  <a:pt x="47641" y="61509"/>
                </a:lnTo>
                <a:lnTo>
                  <a:pt x="46886" y="61792"/>
                </a:lnTo>
                <a:lnTo>
                  <a:pt x="46131" y="61886"/>
                </a:lnTo>
                <a:lnTo>
                  <a:pt x="46131" y="61980"/>
                </a:lnTo>
                <a:lnTo>
                  <a:pt x="46037" y="61980"/>
                </a:lnTo>
                <a:lnTo>
                  <a:pt x="45660" y="61697"/>
                </a:lnTo>
                <a:lnTo>
                  <a:pt x="46320" y="61320"/>
                </a:lnTo>
                <a:lnTo>
                  <a:pt x="47075" y="61226"/>
                </a:lnTo>
                <a:close/>
                <a:moveTo>
                  <a:pt x="24151" y="63678"/>
                </a:moveTo>
                <a:lnTo>
                  <a:pt x="24905" y="63961"/>
                </a:lnTo>
                <a:lnTo>
                  <a:pt x="25754" y="64244"/>
                </a:lnTo>
                <a:lnTo>
                  <a:pt x="25188" y="64244"/>
                </a:lnTo>
                <a:lnTo>
                  <a:pt x="24151" y="64150"/>
                </a:lnTo>
                <a:lnTo>
                  <a:pt x="23773" y="64056"/>
                </a:lnTo>
                <a:lnTo>
                  <a:pt x="23585" y="63961"/>
                </a:lnTo>
                <a:lnTo>
                  <a:pt x="23585" y="63867"/>
                </a:lnTo>
                <a:lnTo>
                  <a:pt x="23585" y="63773"/>
                </a:lnTo>
                <a:lnTo>
                  <a:pt x="24151" y="63678"/>
                </a:lnTo>
                <a:close/>
                <a:moveTo>
                  <a:pt x="34811" y="64622"/>
                </a:moveTo>
                <a:lnTo>
                  <a:pt x="35094" y="64810"/>
                </a:lnTo>
                <a:lnTo>
                  <a:pt x="35377" y="64905"/>
                </a:lnTo>
                <a:lnTo>
                  <a:pt x="34622" y="64999"/>
                </a:lnTo>
                <a:lnTo>
                  <a:pt x="34056" y="64999"/>
                </a:lnTo>
                <a:lnTo>
                  <a:pt x="34056" y="64905"/>
                </a:lnTo>
                <a:lnTo>
                  <a:pt x="34811" y="64622"/>
                </a:lnTo>
                <a:close/>
                <a:moveTo>
                  <a:pt x="46414" y="63773"/>
                </a:moveTo>
                <a:lnTo>
                  <a:pt x="46131" y="64056"/>
                </a:lnTo>
                <a:lnTo>
                  <a:pt x="44433" y="64716"/>
                </a:lnTo>
                <a:lnTo>
                  <a:pt x="43962" y="64905"/>
                </a:lnTo>
                <a:lnTo>
                  <a:pt x="44150" y="64810"/>
                </a:lnTo>
                <a:lnTo>
                  <a:pt x="42641" y="64999"/>
                </a:lnTo>
                <a:lnTo>
                  <a:pt x="42924" y="64810"/>
                </a:lnTo>
                <a:lnTo>
                  <a:pt x="43207" y="64622"/>
                </a:lnTo>
                <a:lnTo>
                  <a:pt x="42358" y="64905"/>
                </a:lnTo>
                <a:lnTo>
                  <a:pt x="43113" y="64622"/>
                </a:lnTo>
                <a:lnTo>
                  <a:pt x="45377" y="63867"/>
                </a:lnTo>
                <a:lnTo>
                  <a:pt x="44999" y="64150"/>
                </a:lnTo>
                <a:lnTo>
                  <a:pt x="44622" y="64433"/>
                </a:lnTo>
                <a:lnTo>
                  <a:pt x="46414" y="63773"/>
                </a:lnTo>
                <a:close/>
                <a:moveTo>
                  <a:pt x="39905" y="64622"/>
                </a:moveTo>
                <a:lnTo>
                  <a:pt x="39811" y="64716"/>
                </a:lnTo>
                <a:lnTo>
                  <a:pt x="39622" y="64810"/>
                </a:lnTo>
                <a:lnTo>
                  <a:pt x="38962" y="64999"/>
                </a:lnTo>
                <a:lnTo>
                  <a:pt x="38207" y="65093"/>
                </a:lnTo>
                <a:lnTo>
                  <a:pt x="37641" y="65093"/>
                </a:lnTo>
                <a:lnTo>
                  <a:pt x="39056" y="64810"/>
                </a:lnTo>
                <a:lnTo>
                  <a:pt x="39528" y="64716"/>
                </a:lnTo>
                <a:lnTo>
                  <a:pt x="39905" y="64622"/>
                </a:lnTo>
                <a:close/>
                <a:moveTo>
                  <a:pt x="42829" y="64056"/>
                </a:moveTo>
                <a:lnTo>
                  <a:pt x="42452" y="64244"/>
                </a:lnTo>
                <a:lnTo>
                  <a:pt x="42263" y="64433"/>
                </a:lnTo>
                <a:lnTo>
                  <a:pt x="41980" y="64622"/>
                </a:lnTo>
                <a:lnTo>
                  <a:pt x="41886" y="64999"/>
                </a:lnTo>
                <a:lnTo>
                  <a:pt x="42263" y="64999"/>
                </a:lnTo>
                <a:lnTo>
                  <a:pt x="40094" y="65282"/>
                </a:lnTo>
                <a:lnTo>
                  <a:pt x="40848" y="64999"/>
                </a:lnTo>
                <a:lnTo>
                  <a:pt x="41131" y="64810"/>
                </a:lnTo>
                <a:lnTo>
                  <a:pt x="41131" y="64716"/>
                </a:lnTo>
                <a:lnTo>
                  <a:pt x="41037" y="64622"/>
                </a:lnTo>
                <a:lnTo>
                  <a:pt x="40754" y="64622"/>
                </a:lnTo>
                <a:lnTo>
                  <a:pt x="40282" y="64527"/>
                </a:lnTo>
                <a:lnTo>
                  <a:pt x="40188" y="64433"/>
                </a:lnTo>
                <a:lnTo>
                  <a:pt x="41509" y="64339"/>
                </a:lnTo>
                <a:lnTo>
                  <a:pt x="42829" y="64056"/>
                </a:lnTo>
                <a:close/>
                <a:moveTo>
                  <a:pt x="15660" y="60376"/>
                </a:moveTo>
                <a:lnTo>
                  <a:pt x="16887" y="61131"/>
                </a:lnTo>
                <a:lnTo>
                  <a:pt x="17924" y="62075"/>
                </a:lnTo>
                <a:lnTo>
                  <a:pt x="17924" y="61792"/>
                </a:lnTo>
                <a:lnTo>
                  <a:pt x="17830" y="61603"/>
                </a:lnTo>
                <a:lnTo>
                  <a:pt x="19056" y="61980"/>
                </a:lnTo>
                <a:lnTo>
                  <a:pt x="20283" y="62358"/>
                </a:lnTo>
                <a:lnTo>
                  <a:pt x="20849" y="62546"/>
                </a:lnTo>
                <a:lnTo>
                  <a:pt x="21415" y="62735"/>
                </a:lnTo>
                <a:lnTo>
                  <a:pt x="21886" y="63018"/>
                </a:lnTo>
                <a:lnTo>
                  <a:pt x="22358" y="63395"/>
                </a:lnTo>
                <a:lnTo>
                  <a:pt x="21509" y="63301"/>
                </a:lnTo>
                <a:lnTo>
                  <a:pt x="22547" y="63867"/>
                </a:lnTo>
                <a:lnTo>
                  <a:pt x="23868" y="64339"/>
                </a:lnTo>
                <a:lnTo>
                  <a:pt x="25471" y="64905"/>
                </a:lnTo>
                <a:lnTo>
                  <a:pt x="27169" y="65282"/>
                </a:lnTo>
                <a:lnTo>
                  <a:pt x="26603" y="65282"/>
                </a:lnTo>
                <a:lnTo>
                  <a:pt x="27075" y="65942"/>
                </a:lnTo>
                <a:lnTo>
                  <a:pt x="26886" y="65942"/>
                </a:lnTo>
                <a:lnTo>
                  <a:pt x="26603" y="65848"/>
                </a:lnTo>
                <a:lnTo>
                  <a:pt x="25849" y="65659"/>
                </a:lnTo>
                <a:lnTo>
                  <a:pt x="25283" y="65471"/>
                </a:lnTo>
                <a:lnTo>
                  <a:pt x="25188" y="65376"/>
                </a:lnTo>
                <a:lnTo>
                  <a:pt x="25754" y="65376"/>
                </a:lnTo>
                <a:lnTo>
                  <a:pt x="26226" y="65471"/>
                </a:lnTo>
                <a:lnTo>
                  <a:pt x="26320" y="65282"/>
                </a:lnTo>
                <a:lnTo>
                  <a:pt x="26320" y="65188"/>
                </a:lnTo>
                <a:lnTo>
                  <a:pt x="26226" y="65093"/>
                </a:lnTo>
                <a:lnTo>
                  <a:pt x="25660" y="65093"/>
                </a:lnTo>
                <a:lnTo>
                  <a:pt x="25188" y="65188"/>
                </a:lnTo>
                <a:lnTo>
                  <a:pt x="24528" y="65376"/>
                </a:lnTo>
                <a:lnTo>
                  <a:pt x="24528" y="65376"/>
                </a:lnTo>
                <a:lnTo>
                  <a:pt x="25000" y="65093"/>
                </a:lnTo>
                <a:lnTo>
                  <a:pt x="23679" y="64905"/>
                </a:lnTo>
                <a:lnTo>
                  <a:pt x="22547" y="64716"/>
                </a:lnTo>
                <a:lnTo>
                  <a:pt x="21603" y="64339"/>
                </a:lnTo>
                <a:lnTo>
                  <a:pt x="20660" y="63867"/>
                </a:lnTo>
                <a:lnTo>
                  <a:pt x="20943" y="63867"/>
                </a:lnTo>
                <a:lnTo>
                  <a:pt x="20377" y="63773"/>
                </a:lnTo>
                <a:lnTo>
                  <a:pt x="19339" y="63678"/>
                </a:lnTo>
                <a:lnTo>
                  <a:pt x="18868" y="63490"/>
                </a:lnTo>
                <a:lnTo>
                  <a:pt x="18396" y="63301"/>
                </a:lnTo>
                <a:lnTo>
                  <a:pt x="18585" y="63207"/>
                </a:lnTo>
                <a:lnTo>
                  <a:pt x="18868" y="63301"/>
                </a:lnTo>
                <a:lnTo>
                  <a:pt x="18019" y="62735"/>
                </a:lnTo>
                <a:lnTo>
                  <a:pt x="16981" y="62075"/>
                </a:lnTo>
                <a:lnTo>
                  <a:pt x="14811" y="60471"/>
                </a:lnTo>
                <a:lnTo>
                  <a:pt x="16415" y="61414"/>
                </a:lnTo>
                <a:lnTo>
                  <a:pt x="15660" y="60376"/>
                </a:lnTo>
                <a:close/>
                <a:moveTo>
                  <a:pt x="28867" y="65659"/>
                </a:moveTo>
                <a:lnTo>
                  <a:pt x="30660" y="65942"/>
                </a:lnTo>
                <a:lnTo>
                  <a:pt x="32547" y="66131"/>
                </a:lnTo>
                <a:lnTo>
                  <a:pt x="32075" y="66225"/>
                </a:lnTo>
                <a:lnTo>
                  <a:pt x="31320" y="66225"/>
                </a:lnTo>
                <a:lnTo>
                  <a:pt x="30566" y="66131"/>
                </a:lnTo>
                <a:lnTo>
                  <a:pt x="28867" y="65659"/>
                </a:lnTo>
                <a:close/>
                <a:moveTo>
                  <a:pt x="39150" y="0"/>
                </a:moveTo>
                <a:lnTo>
                  <a:pt x="39528" y="283"/>
                </a:lnTo>
                <a:lnTo>
                  <a:pt x="39622" y="378"/>
                </a:lnTo>
                <a:lnTo>
                  <a:pt x="41509" y="1038"/>
                </a:lnTo>
                <a:lnTo>
                  <a:pt x="40943" y="1132"/>
                </a:lnTo>
                <a:lnTo>
                  <a:pt x="40282" y="1227"/>
                </a:lnTo>
                <a:lnTo>
                  <a:pt x="38962" y="1038"/>
                </a:lnTo>
                <a:lnTo>
                  <a:pt x="37547" y="849"/>
                </a:lnTo>
                <a:lnTo>
                  <a:pt x="36320" y="661"/>
                </a:lnTo>
                <a:lnTo>
                  <a:pt x="36415" y="755"/>
                </a:lnTo>
                <a:lnTo>
                  <a:pt x="36415" y="849"/>
                </a:lnTo>
                <a:lnTo>
                  <a:pt x="35943" y="944"/>
                </a:lnTo>
                <a:lnTo>
                  <a:pt x="34150" y="1132"/>
                </a:lnTo>
                <a:lnTo>
                  <a:pt x="31698" y="1132"/>
                </a:lnTo>
                <a:lnTo>
                  <a:pt x="30660" y="1227"/>
                </a:lnTo>
                <a:lnTo>
                  <a:pt x="29716" y="1321"/>
                </a:lnTo>
                <a:lnTo>
                  <a:pt x="30377" y="1416"/>
                </a:lnTo>
                <a:lnTo>
                  <a:pt x="31037" y="1510"/>
                </a:lnTo>
                <a:lnTo>
                  <a:pt x="30094" y="1699"/>
                </a:lnTo>
                <a:lnTo>
                  <a:pt x="28773" y="2076"/>
                </a:lnTo>
                <a:lnTo>
                  <a:pt x="27924" y="2359"/>
                </a:lnTo>
                <a:lnTo>
                  <a:pt x="27924" y="2453"/>
                </a:lnTo>
                <a:lnTo>
                  <a:pt x="28207" y="2453"/>
                </a:lnTo>
                <a:lnTo>
                  <a:pt x="26509" y="3019"/>
                </a:lnTo>
                <a:lnTo>
                  <a:pt x="26792" y="2831"/>
                </a:lnTo>
                <a:lnTo>
                  <a:pt x="26792" y="2831"/>
                </a:lnTo>
                <a:lnTo>
                  <a:pt x="25660" y="2925"/>
                </a:lnTo>
                <a:lnTo>
                  <a:pt x="25754" y="2831"/>
                </a:lnTo>
                <a:lnTo>
                  <a:pt x="25377" y="2925"/>
                </a:lnTo>
                <a:lnTo>
                  <a:pt x="24905" y="3208"/>
                </a:lnTo>
                <a:lnTo>
                  <a:pt x="24056" y="3774"/>
                </a:lnTo>
                <a:lnTo>
                  <a:pt x="22264" y="4340"/>
                </a:lnTo>
                <a:lnTo>
                  <a:pt x="20471" y="5095"/>
                </a:lnTo>
                <a:lnTo>
                  <a:pt x="18679" y="5755"/>
                </a:lnTo>
                <a:lnTo>
                  <a:pt x="16981" y="6604"/>
                </a:lnTo>
                <a:lnTo>
                  <a:pt x="17453" y="6604"/>
                </a:lnTo>
                <a:lnTo>
                  <a:pt x="17830" y="6415"/>
                </a:lnTo>
                <a:lnTo>
                  <a:pt x="18868" y="6038"/>
                </a:lnTo>
                <a:lnTo>
                  <a:pt x="19905" y="5661"/>
                </a:lnTo>
                <a:lnTo>
                  <a:pt x="20377" y="5472"/>
                </a:lnTo>
                <a:lnTo>
                  <a:pt x="20943" y="5378"/>
                </a:lnTo>
                <a:lnTo>
                  <a:pt x="20943" y="5378"/>
                </a:lnTo>
                <a:lnTo>
                  <a:pt x="19528" y="6038"/>
                </a:lnTo>
                <a:lnTo>
                  <a:pt x="19528" y="6038"/>
                </a:lnTo>
                <a:lnTo>
                  <a:pt x="20094" y="5944"/>
                </a:lnTo>
                <a:lnTo>
                  <a:pt x="18396" y="7076"/>
                </a:lnTo>
                <a:lnTo>
                  <a:pt x="20849" y="6038"/>
                </a:lnTo>
                <a:lnTo>
                  <a:pt x="23396" y="5095"/>
                </a:lnTo>
                <a:lnTo>
                  <a:pt x="26037" y="4246"/>
                </a:lnTo>
                <a:lnTo>
                  <a:pt x="28679" y="3397"/>
                </a:lnTo>
                <a:lnTo>
                  <a:pt x="28301" y="3491"/>
                </a:lnTo>
                <a:lnTo>
                  <a:pt x="28773" y="3208"/>
                </a:lnTo>
                <a:lnTo>
                  <a:pt x="30283" y="2736"/>
                </a:lnTo>
                <a:lnTo>
                  <a:pt x="29905" y="2831"/>
                </a:lnTo>
                <a:lnTo>
                  <a:pt x="29056" y="2831"/>
                </a:lnTo>
                <a:lnTo>
                  <a:pt x="28584" y="2642"/>
                </a:lnTo>
                <a:lnTo>
                  <a:pt x="30566" y="2548"/>
                </a:lnTo>
                <a:lnTo>
                  <a:pt x="32641" y="2548"/>
                </a:lnTo>
                <a:lnTo>
                  <a:pt x="37264" y="2831"/>
                </a:lnTo>
                <a:lnTo>
                  <a:pt x="39528" y="3019"/>
                </a:lnTo>
                <a:lnTo>
                  <a:pt x="43490" y="3019"/>
                </a:lnTo>
                <a:lnTo>
                  <a:pt x="44339" y="2831"/>
                </a:lnTo>
                <a:lnTo>
                  <a:pt x="45094" y="2736"/>
                </a:lnTo>
                <a:lnTo>
                  <a:pt x="45943" y="3114"/>
                </a:lnTo>
                <a:lnTo>
                  <a:pt x="46886" y="3397"/>
                </a:lnTo>
                <a:lnTo>
                  <a:pt x="48678" y="3963"/>
                </a:lnTo>
                <a:lnTo>
                  <a:pt x="50565" y="4434"/>
                </a:lnTo>
                <a:lnTo>
                  <a:pt x="51509" y="4717"/>
                </a:lnTo>
                <a:lnTo>
                  <a:pt x="52358" y="5189"/>
                </a:lnTo>
                <a:lnTo>
                  <a:pt x="51792" y="4812"/>
                </a:lnTo>
                <a:lnTo>
                  <a:pt x="53584" y="5849"/>
                </a:lnTo>
                <a:lnTo>
                  <a:pt x="55376" y="6981"/>
                </a:lnTo>
                <a:lnTo>
                  <a:pt x="56320" y="7642"/>
                </a:lnTo>
                <a:lnTo>
                  <a:pt x="57169" y="8302"/>
                </a:lnTo>
                <a:lnTo>
                  <a:pt x="57924" y="9057"/>
                </a:lnTo>
                <a:lnTo>
                  <a:pt x="58678" y="9906"/>
                </a:lnTo>
                <a:lnTo>
                  <a:pt x="62357" y="14057"/>
                </a:lnTo>
                <a:lnTo>
                  <a:pt x="64622" y="16887"/>
                </a:lnTo>
                <a:lnTo>
                  <a:pt x="66697" y="19623"/>
                </a:lnTo>
                <a:lnTo>
                  <a:pt x="66603" y="19151"/>
                </a:lnTo>
                <a:lnTo>
                  <a:pt x="66603" y="18774"/>
                </a:lnTo>
                <a:lnTo>
                  <a:pt x="67357" y="20472"/>
                </a:lnTo>
                <a:lnTo>
                  <a:pt x="68772" y="23962"/>
                </a:lnTo>
                <a:lnTo>
                  <a:pt x="68867" y="24151"/>
                </a:lnTo>
                <a:lnTo>
                  <a:pt x="69810" y="26792"/>
                </a:lnTo>
                <a:lnTo>
                  <a:pt x="70565" y="29245"/>
                </a:lnTo>
                <a:lnTo>
                  <a:pt x="70754" y="30283"/>
                </a:lnTo>
                <a:lnTo>
                  <a:pt x="70848" y="31037"/>
                </a:lnTo>
                <a:lnTo>
                  <a:pt x="70848" y="31604"/>
                </a:lnTo>
                <a:lnTo>
                  <a:pt x="70754" y="31792"/>
                </a:lnTo>
                <a:lnTo>
                  <a:pt x="70565" y="31887"/>
                </a:lnTo>
                <a:lnTo>
                  <a:pt x="69433" y="36698"/>
                </a:lnTo>
                <a:lnTo>
                  <a:pt x="68206" y="41698"/>
                </a:lnTo>
                <a:lnTo>
                  <a:pt x="68584" y="41037"/>
                </a:lnTo>
                <a:lnTo>
                  <a:pt x="68961" y="40188"/>
                </a:lnTo>
                <a:lnTo>
                  <a:pt x="69244" y="40471"/>
                </a:lnTo>
                <a:lnTo>
                  <a:pt x="69244" y="40849"/>
                </a:lnTo>
                <a:lnTo>
                  <a:pt x="69244" y="41226"/>
                </a:lnTo>
                <a:lnTo>
                  <a:pt x="69055" y="41698"/>
                </a:lnTo>
                <a:lnTo>
                  <a:pt x="68489" y="42924"/>
                </a:lnTo>
                <a:lnTo>
                  <a:pt x="67735" y="44150"/>
                </a:lnTo>
                <a:lnTo>
                  <a:pt x="66791" y="45377"/>
                </a:lnTo>
                <a:lnTo>
                  <a:pt x="65942" y="46509"/>
                </a:lnTo>
                <a:lnTo>
                  <a:pt x="64716" y="47924"/>
                </a:lnTo>
                <a:lnTo>
                  <a:pt x="65565" y="47641"/>
                </a:lnTo>
                <a:lnTo>
                  <a:pt x="65093" y="48301"/>
                </a:lnTo>
                <a:lnTo>
                  <a:pt x="64433" y="48962"/>
                </a:lnTo>
                <a:lnTo>
                  <a:pt x="63112" y="50188"/>
                </a:lnTo>
                <a:lnTo>
                  <a:pt x="63678" y="48962"/>
                </a:lnTo>
                <a:lnTo>
                  <a:pt x="64244" y="47641"/>
                </a:lnTo>
                <a:lnTo>
                  <a:pt x="65754" y="44811"/>
                </a:lnTo>
                <a:lnTo>
                  <a:pt x="67169" y="42169"/>
                </a:lnTo>
                <a:lnTo>
                  <a:pt x="67735" y="41037"/>
                </a:lnTo>
                <a:lnTo>
                  <a:pt x="68206" y="40094"/>
                </a:lnTo>
                <a:lnTo>
                  <a:pt x="68206" y="39811"/>
                </a:lnTo>
                <a:lnTo>
                  <a:pt x="68301" y="39622"/>
                </a:lnTo>
                <a:lnTo>
                  <a:pt x="68301" y="39717"/>
                </a:lnTo>
                <a:lnTo>
                  <a:pt x="68395" y="39339"/>
                </a:lnTo>
                <a:lnTo>
                  <a:pt x="68772" y="37735"/>
                </a:lnTo>
                <a:lnTo>
                  <a:pt x="69055" y="36037"/>
                </a:lnTo>
                <a:lnTo>
                  <a:pt x="69150" y="32924"/>
                </a:lnTo>
                <a:lnTo>
                  <a:pt x="69150" y="30849"/>
                </a:lnTo>
                <a:lnTo>
                  <a:pt x="69150" y="28679"/>
                </a:lnTo>
                <a:lnTo>
                  <a:pt x="68961" y="28773"/>
                </a:lnTo>
                <a:lnTo>
                  <a:pt x="68961" y="29056"/>
                </a:lnTo>
                <a:lnTo>
                  <a:pt x="68678" y="28302"/>
                </a:lnTo>
                <a:lnTo>
                  <a:pt x="68395" y="27453"/>
                </a:lnTo>
                <a:lnTo>
                  <a:pt x="68018" y="25755"/>
                </a:lnTo>
                <a:lnTo>
                  <a:pt x="67923" y="25283"/>
                </a:lnTo>
                <a:lnTo>
                  <a:pt x="67923" y="25472"/>
                </a:lnTo>
                <a:lnTo>
                  <a:pt x="67546" y="24906"/>
                </a:lnTo>
                <a:lnTo>
                  <a:pt x="67074" y="24245"/>
                </a:lnTo>
                <a:lnTo>
                  <a:pt x="66980" y="24057"/>
                </a:lnTo>
                <a:lnTo>
                  <a:pt x="65471" y="22264"/>
                </a:lnTo>
                <a:lnTo>
                  <a:pt x="64810" y="21415"/>
                </a:lnTo>
                <a:lnTo>
                  <a:pt x="64339" y="20755"/>
                </a:lnTo>
                <a:lnTo>
                  <a:pt x="64622" y="20943"/>
                </a:lnTo>
                <a:lnTo>
                  <a:pt x="64527" y="20755"/>
                </a:lnTo>
                <a:lnTo>
                  <a:pt x="64339" y="20472"/>
                </a:lnTo>
                <a:lnTo>
                  <a:pt x="63301" y="19434"/>
                </a:lnTo>
                <a:lnTo>
                  <a:pt x="62357" y="18585"/>
                </a:lnTo>
                <a:lnTo>
                  <a:pt x="62452" y="18679"/>
                </a:lnTo>
                <a:lnTo>
                  <a:pt x="62357" y="18868"/>
                </a:lnTo>
                <a:lnTo>
                  <a:pt x="61508" y="18019"/>
                </a:lnTo>
                <a:lnTo>
                  <a:pt x="61791" y="18396"/>
                </a:lnTo>
                <a:lnTo>
                  <a:pt x="60848" y="17547"/>
                </a:lnTo>
                <a:lnTo>
                  <a:pt x="60471" y="17076"/>
                </a:lnTo>
                <a:lnTo>
                  <a:pt x="60471" y="16981"/>
                </a:lnTo>
                <a:lnTo>
                  <a:pt x="60565" y="17076"/>
                </a:lnTo>
                <a:lnTo>
                  <a:pt x="61225" y="17547"/>
                </a:lnTo>
                <a:lnTo>
                  <a:pt x="58961" y="15566"/>
                </a:lnTo>
                <a:lnTo>
                  <a:pt x="59527" y="16227"/>
                </a:lnTo>
                <a:lnTo>
                  <a:pt x="58584" y="15566"/>
                </a:lnTo>
                <a:lnTo>
                  <a:pt x="57641" y="14906"/>
                </a:lnTo>
                <a:lnTo>
                  <a:pt x="57546" y="15000"/>
                </a:lnTo>
                <a:lnTo>
                  <a:pt x="57452" y="15094"/>
                </a:lnTo>
                <a:lnTo>
                  <a:pt x="58301" y="15660"/>
                </a:lnTo>
                <a:lnTo>
                  <a:pt x="59056" y="16227"/>
                </a:lnTo>
                <a:lnTo>
                  <a:pt x="60471" y="17547"/>
                </a:lnTo>
                <a:lnTo>
                  <a:pt x="61886" y="18774"/>
                </a:lnTo>
                <a:lnTo>
                  <a:pt x="62640" y="19340"/>
                </a:lnTo>
                <a:lnTo>
                  <a:pt x="63395" y="19906"/>
                </a:lnTo>
                <a:lnTo>
                  <a:pt x="62829" y="19528"/>
                </a:lnTo>
                <a:lnTo>
                  <a:pt x="62074" y="19057"/>
                </a:lnTo>
                <a:lnTo>
                  <a:pt x="62074" y="19245"/>
                </a:lnTo>
                <a:lnTo>
                  <a:pt x="62357" y="19717"/>
                </a:lnTo>
                <a:lnTo>
                  <a:pt x="63584" y="21415"/>
                </a:lnTo>
                <a:lnTo>
                  <a:pt x="65093" y="23207"/>
                </a:lnTo>
                <a:lnTo>
                  <a:pt x="65754" y="23962"/>
                </a:lnTo>
                <a:lnTo>
                  <a:pt x="66225" y="24434"/>
                </a:lnTo>
                <a:lnTo>
                  <a:pt x="66414" y="24528"/>
                </a:lnTo>
                <a:lnTo>
                  <a:pt x="66320" y="24057"/>
                </a:lnTo>
                <a:lnTo>
                  <a:pt x="66697" y="24906"/>
                </a:lnTo>
                <a:lnTo>
                  <a:pt x="67074" y="26038"/>
                </a:lnTo>
                <a:lnTo>
                  <a:pt x="66414" y="24811"/>
                </a:lnTo>
                <a:lnTo>
                  <a:pt x="66791" y="25566"/>
                </a:lnTo>
                <a:lnTo>
                  <a:pt x="67169" y="26321"/>
                </a:lnTo>
                <a:lnTo>
                  <a:pt x="67263" y="26415"/>
                </a:lnTo>
                <a:lnTo>
                  <a:pt x="67923" y="28679"/>
                </a:lnTo>
                <a:lnTo>
                  <a:pt x="68206" y="29339"/>
                </a:lnTo>
                <a:lnTo>
                  <a:pt x="68678" y="30471"/>
                </a:lnTo>
                <a:lnTo>
                  <a:pt x="68772" y="30660"/>
                </a:lnTo>
                <a:lnTo>
                  <a:pt x="68678" y="30660"/>
                </a:lnTo>
                <a:lnTo>
                  <a:pt x="68395" y="30377"/>
                </a:lnTo>
                <a:lnTo>
                  <a:pt x="68206" y="30094"/>
                </a:lnTo>
                <a:lnTo>
                  <a:pt x="68206" y="30566"/>
                </a:lnTo>
                <a:lnTo>
                  <a:pt x="68301" y="31037"/>
                </a:lnTo>
                <a:lnTo>
                  <a:pt x="68395" y="31509"/>
                </a:lnTo>
                <a:lnTo>
                  <a:pt x="68395" y="31887"/>
                </a:lnTo>
                <a:lnTo>
                  <a:pt x="68301" y="31792"/>
                </a:lnTo>
                <a:lnTo>
                  <a:pt x="68301" y="31698"/>
                </a:lnTo>
                <a:lnTo>
                  <a:pt x="68301" y="31415"/>
                </a:lnTo>
                <a:lnTo>
                  <a:pt x="68018" y="30094"/>
                </a:lnTo>
                <a:lnTo>
                  <a:pt x="67735" y="28868"/>
                </a:lnTo>
                <a:lnTo>
                  <a:pt x="68112" y="31698"/>
                </a:lnTo>
                <a:lnTo>
                  <a:pt x="68206" y="33113"/>
                </a:lnTo>
                <a:lnTo>
                  <a:pt x="68206" y="34528"/>
                </a:lnTo>
                <a:lnTo>
                  <a:pt x="68112" y="35943"/>
                </a:lnTo>
                <a:lnTo>
                  <a:pt x="67923" y="37358"/>
                </a:lnTo>
                <a:lnTo>
                  <a:pt x="67546" y="38679"/>
                </a:lnTo>
                <a:lnTo>
                  <a:pt x="67074" y="40000"/>
                </a:lnTo>
                <a:lnTo>
                  <a:pt x="67263" y="39717"/>
                </a:lnTo>
                <a:lnTo>
                  <a:pt x="67357" y="39622"/>
                </a:lnTo>
                <a:lnTo>
                  <a:pt x="67357" y="39717"/>
                </a:lnTo>
                <a:lnTo>
                  <a:pt x="67263" y="40377"/>
                </a:lnTo>
                <a:lnTo>
                  <a:pt x="66980" y="41226"/>
                </a:lnTo>
                <a:lnTo>
                  <a:pt x="66791" y="41509"/>
                </a:lnTo>
                <a:lnTo>
                  <a:pt x="66697" y="41603"/>
                </a:lnTo>
                <a:lnTo>
                  <a:pt x="66414" y="42075"/>
                </a:lnTo>
                <a:lnTo>
                  <a:pt x="65754" y="43962"/>
                </a:lnTo>
                <a:lnTo>
                  <a:pt x="64905" y="46132"/>
                </a:lnTo>
                <a:lnTo>
                  <a:pt x="64150" y="47547"/>
                </a:lnTo>
                <a:lnTo>
                  <a:pt x="63395" y="48867"/>
                </a:lnTo>
                <a:lnTo>
                  <a:pt x="62546" y="50094"/>
                </a:lnTo>
                <a:lnTo>
                  <a:pt x="61697" y="51320"/>
                </a:lnTo>
                <a:lnTo>
                  <a:pt x="60376" y="52452"/>
                </a:lnTo>
                <a:lnTo>
                  <a:pt x="59810" y="53112"/>
                </a:lnTo>
                <a:lnTo>
                  <a:pt x="59244" y="53773"/>
                </a:lnTo>
                <a:lnTo>
                  <a:pt x="59999" y="53301"/>
                </a:lnTo>
                <a:lnTo>
                  <a:pt x="59905" y="53490"/>
                </a:lnTo>
                <a:lnTo>
                  <a:pt x="58018" y="54999"/>
                </a:lnTo>
                <a:lnTo>
                  <a:pt x="57075" y="55660"/>
                </a:lnTo>
                <a:lnTo>
                  <a:pt x="56037" y="56226"/>
                </a:lnTo>
                <a:lnTo>
                  <a:pt x="57924" y="54716"/>
                </a:lnTo>
                <a:lnTo>
                  <a:pt x="58867" y="53867"/>
                </a:lnTo>
                <a:lnTo>
                  <a:pt x="59716" y="53018"/>
                </a:lnTo>
                <a:lnTo>
                  <a:pt x="58961" y="53679"/>
                </a:lnTo>
                <a:lnTo>
                  <a:pt x="58207" y="54245"/>
                </a:lnTo>
                <a:lnTo>
                  <a:pt x="56603" y="55282"/>
                </a:lnTo>
                <a:lnTo>
                  <a:pt x="54905" y="56226"/>
                </a:lnTo>
                <a:lnTo>
                  <a:pt x="53301" y="57263"/>
                </a:lnTo>
                <a:lnTo>
                  <a:pt x="52735" y="57452"/>
                </a:lnTo>
                <a:lnTo>
                  <a:pt x="51509" y="57924"/>
                </a:lnTo>
                <a:lnTo>
                  <a:pt x="47829" y="59527"/>
                </a:lnTo>
                <a:lnTo>
                  <a:pt x="43962" y="61226"/>
                </a:lnTo>
                <a:lnTo>
                  <a:pt x="42358" y="61886"/>
                </a:lnTo>
                <a:lnTo>
                  <a:pt x="41414" y="62169"/>
                </a:lnTo>
                <a:lnTo>
                  <a:pt x="39433" y="62452"/>
                </a:lnTo>
                <a:lnTo>
                  <a:pt x="37169" y="62641"/>
                </a:lnTo>
                <a:lnTo>
                  <a:pt x="33679" y="62829"/>
                </a:lnTo>
                <a:lnTo>
                  <a:pt x="31226" y="62924"/>
                </a:lnTo>
                <a:lnTo>
                  <a:pt x="29528" y="62924"/>
                </a:lnTo>
                <a:lnTo>
                  <a:pt x="28301" y="62735"/>
                </a:lnTo>
                <a:lnTo>
                  <a:pt x="27075" y="62546"/>
                </a:lnTo>
                <a:lnTo>
                  <a:pt x="25754" y="62263"/>
                </a:lnTo>
                <a:lnTo>
                  <a:pt x="24622" y="61886"/>
                </a:lnTo>
                <a:lnTo>
                  <a:pt x="23396" y="61414"/>
                </a:lnTo>
                <a:lnTo>
                  <a:pt x="21320" y="60565"/>
                </a:lnTo>
                <a:lnTo>
                  <a:pt x="21509" y="60754"/>
                </a:lnTo>
                <a:lnTo>
                  <a:pt x="21698" y="60848"/>
                </a:lnTo>
                <a:lnTo>
                  <a:pt x="22169" y="61131"/>
                </a:lnTo>
                <a:lnTo>
                  <a:pt x="21037" y="60659"/>
                </a:lnTo>
                <a:lnTo>
                  <a:pt x="19434" y="59905"/>
                </a:lnTo>
                <a:lnTo>
                  <a:pt x="15754" y="57924"/>
                </a:lnTo>
                <a:lnTo>
                  <a:pt x="12453" y="56037"/>
                </a:lnTo>
                <a:lnTo>
                  <a:pt x="11415" y="55377"/>
                </a:lnTo>
                <a:lnTo>
                  <a:pt x="11226" y="55188"/>
                </a:lnTo>
                <a:lnTo>
                  <a:pt x="11132" y="55094"/>
                </a:lnTo>
                <a:lnTo>
                  <a:pt x="10377" y="54433"/>
                </a:lnTo>
                <a:lnTo>
                  <a:pt x="9717" y="53679"/>
                </a:lnTo>
                <a:lnTo>
                  <a:pt x="9717" y="53962"/>
                </a:lnTo>
                <a:lnTo>
                  <a:pt x="9622" y="54150"/>
                </a:lnTo>
                <a:lnTo>
                  <a:pt x="9528" y="54245"/>
                </a:lnTo>
                <a:lnTo>
                  <a:pt x="9434" y="54245"/>
                </a:lnTo>
                <a:lnTo>
                  <a:pt x="9151" y="54056"/>
                </a:lnTo>
                <a:lnTo>
                  <a:pt x="8868" y="53679"/>
                </a:lnTo>
                <a:lnTo>
                  <a:pt x="8585" y="53301"/>
                </a:lnTo>
                <a:lnTo>
                  <a:pt x="8302" y="52829"/>
                </a:lnTo>
                <a:lnTo>
                  <a:pt x="8302" y="52546"/>
                </a:lnTo>
                <a:lnTo>
                  <a:pt x="8302" y="52452"/>
                </a:lnTo>
                <a:lnTo>
                  <a:pt x="8396" y="52452"/>
                </a:lnTo>
                <a:lnTo>
                  <a:pt x="7924" y="52263"/>
                </a:lnTo>
                <a:lnTo>
                  <a:pt x="7358" y="51886"/>
                </a:lnTo>
                <a:lnTo>
                  <a:pt x="6038" y="50660"/>
                </a:lnTo>
                <a:lnTo>
                  <a:pt x="5849" y="50377"/>
                </a:lnTo>
                <a:lnTo>
                  <a:pt x="5566" y="50094"/>
                </a:lnTo>
                <a:lnTo>
                  <a:pt x="5566" y="50188"/>
                </a:lnTo>
                <a:lnTo>
                  <a:pt x="4811" y="49339"/>
                </a:lnTo>
                <a:lnTo>
                  <a:pt x="4717" y="49150"/>
                </a:lnTo>
                <a:lnTo>
                  <a:pt x="5189" y="49433"/>
                </a:lnTo>
                <a:lnTo>
                  <a:pt x="5377" y="49528"/>
                </a:lnTo>
                <a:lnTo>
                  <a:pt x="5472" y="49716"/>
                </a:lnTo>
                <a:lnTo>
                  <a:pt x="5660" y="50094"/>
                </a:lnTo>
                <a:lnTo>
                  <a:pt x="5377" y="49056"/>
                </a:lnTo>
                <a:lnTo>
                  <a:pt x="5000" y="48113"/>
                </a:lnTo>
                <a:lnTo>
                  <a:pt x="4057" y="45660"/>
                </a:lnTo>
                <a:lnTo>
                  <a:pt x="3585" y="44150"/>
                </a:lnTo>
                <a:lnTo>
                  <a:pt x="3208" y="42358"/>
                </a:lnTo>
                <a:lnTo>
                  <a:pt x="3396" y="42547"/>
                </a:lnTo>
                <a:lnTo>
                  <a:pt x="3491" y="42452"/>
                </a:lnTo>
                <a:lnTo>
                  <a:pt x="3585" y="42547"/>
                </a:lnTo>
                <a:lnTo>
                  <a:pt x="3774" y="42641"/>
                </a:lnTo>
                <a:lnTo>
                  <a:pt x="3679" y="40849"/>
                </a:lnTo>
                <a:lnTo>
                  <a:pt x="3585" y="38962"/>
                </a:lnTo>
                <a:lnTo>
                  <a:pt x="3679" y="37169"/>
                </a:lnTo>
                <a:lnTo>
                  <a:pt x="3774" y="36320"/>
                </a:lnTo>
                <a:lnTo>
                  <a:pt x="4057" y="35566"/>
                </a:lnTo>
                <a:lnTo>
                  <a:pt x="4434" y="33585"/>
                </a:lnTo>
                <a:lnTo>
                  <a:pt x="4434" y="33962"/>
                </a:lnTo>
                <a:lnTo>
                  <a:pt x="4528" y="34245"/>
                </a:lnTo>
                <a:lnTo>
                  <a:pt x="4717" y="32264"/>
                </a:lnTo>
                <a:lnTo>
                  <a:pt x="5189" y="30283"/>
                </a:lnTo>
                <a:lnTo>
                  <a:pt x="5755" y="28302"/>
                </a:lnTo>
                <a:lnTo>
                  <a:pt x="6604" y="26321"/>
                </a:lnTo>
                <a:lnTo>
                  <a:pt x="7453" y="24340"/>
                </a:lnTo>
                <a:lnTo>
                  <a:pt x="8585" y="22547"/>
                </a:lnTo>
                <a:lnTo>
                  <a:pt x="9717" y="20755"/>
                </a:lnTo>
                <a:lnTo>
                  <a:pt x="10943" y="19245"/>
                </a:lnTo>
                <a:lnTo>
                  <a:pt x="10849" y="19057"/>
                </a:lnTo>
                <a:lnTo>
                  <a:pt x="10849" y="18868"/>
                </a:lnTo>
                <a:lnTo>
                  <a:pt x="11132" y="18396"/>
                </a:lnTo>
                <a:lnTo>
                  <a:pt x="11604" y="17830"/>
                </a:lnTo>
                <a:lnTo>
                  <a:pt x="12264" y="17076"/>
                </a:lnTo>
                <a:lnTo>
                  <a:pt x="14151" y="15472"/>
                </a:lnTo>
                <a:lnTo>
                  <a:pt x="16415" y="13585"/>
                </a:lnTo>
                <a:lnTo>
                  <a:pt x="18868" y="11793"/>
                </a:lnTo>
                <a:lnTo>
                  <a:pt x="21226" y="10095"/>
                </a:lnTo>
                <a:lnTo>
                  <a:pt x="23302" y="8868"/>
                </a:lnTo>
                <a:lnTo>
                  <a:pt x="24717" y="8113"/>
                </a:lnTo>
                <a:lnTo>
                  <a:pt x="24245" y="8491"/>
                </a:lnTo>
                <a:lnTo>
                  <a:pt x="23773" y="8774"/>
                </a:lnTo>
                <a:lnTo>
                  <a:pt x="24811" y="8208"/>
                </a:lnTo>
                <a:lnTo>
                  <a:pt x="25566" y="7830"/>
                </a:lnTo>
                <a:lnTo>
                  <a:pt x="27452" y="6981"/>
                </a:lnTo>
                <a:lnTo>
                  <a:pt x="27264" y="6981"/>
                </a:lnTo>
                <a:lnTo>
                  <a:pt x="26981" y="6887"/>
                </a:lnTo>
                <a:lnTo>
                  <a:pt x="27830" y="6604"/>
                </a:lnTo>
                <a:lnTo>
                  <a:pt x="29056" y="6132"/>
                </a:lnTo>
                <a:lnTo>
                  <a:pt x="28679" y="6415"/>
                </a:lnTo>
                <a:lnTo>
                  <a:pt x="29056" y="6510"/>
                </a:lnTo>
                <a:lnTo>
                  <a:pt x="28962" y="6698"/>
                </a:lnTo>
                <a:lnTo>
                  <a:pt x="30283" y="6227"/>
                </a:lnTo>
                <a:lnTo>
                  <a:pt x="31698" y="5755"/>
                </a:lnTo>
                <a:lnTo>
                  <a:pt x="33113" y="5378"/>
                </a:lnTo>
                <a:lnTo>
                  <a:pt x="33867" y="5189"/>
                </a:lnTo>
                <a:lnTo>
                  <a:pt x="34169" y="5151"/>
                </a:lnTo>
                <a:lnTo>
                  <a:pt x="34169" y="5151"/>
                </a:lnTo>
                <a:lnTo>
                  <a:pt x="34905" y="4906"/>
                </a:lnTo>
                <a:lnTo>
                  <a:pt x="35754" y="4812"/>
                </a:lnTo>
                <a:lnTo>
                  <a:pt x="36603" y="4812"/>
                </a:lnTo>
                <a:lnTo>
                  <a:pt x="37547" y="4717"/>
                </a:lnTo>
                <a:lnTo>
                  <a:pt x="37830" y="4717"/>
                </a:lnTo>
                <a:lnTo>
                  <a:pt x="38396" y="4529"/>
                </a:lnTo>
                <a:lnTo>
                  <a:pt x="38867" y="4340"/>
                </a:lnTo>
                <a:lnTo>
                  <a:pt x="38867" y="4623"/>
                </a:lnTo>
                <a:lnTo>
                  <a:pt x="42735" y="4340"/>
                </a:lnTo>
                <a:lnTo>
                  <a:pt x="43207" y="4529"/>
                </a:lnTo>
                <a:lnTo>
                  <a:pt x="43018" y="4529"/>
                </a:lnTo>
                <a:lnTo>
                  <a:pt x="43867" y="4623"/>
                </a:lnTo>
                <a:lnTo>
                  <a:pt x="44811" y="4434"/>
                </a:lnTo>
                <a:lnTo>
                  <a:pt x="45094" y="4717"/>
                </a:lnTo>
                <a:lnTo>
                  <a:pt x="45754" y="4906"/>
                </a:lnTo>
                <a:lnTo>
                  <a:pt x="47546" y="5189"/>
                </a:lnTo>
                <a:lnTo>
                  <a:pt x="49622" y="5566"/>
                </a:lnTo>
                <a:lnTo>
                  <a:pt x="51131" y="5849"/>
                </a:lnTo>
                <a:lnTo>
                  <a:pt x="51131" y="5849"/>
                </a:lnTo>
                <a:lnTo>
                  <a:pt x="49244" y="5095"/>
                </a:lnTo>
                <a:lnTo>
                  <a:pt x="46886" y="4529"/>
                </a:lnTo>
                <a:lnTo>
                  <a:pt x="44433" y="3963"/>
                </a:lnTo>
                <a:lnTo>
                  <a:pt x="41980" y="3491"/>
                </a:lnTo>
                <a:lnTo>
                  <a:pt x="39528" y="3302"/>
                </a:lnTo>
                <a:lnTo>
                  <a:pt x="37358" y="3208"/>
                </a:lnTo>
                <a:lnTo>
                  <a:pt x="36415" y="3208"/>
                </a:lnTo>
                <a:lnTo>
                  <a:pt x="35565" y="3302"/>
                </a:lnTo>
                <a:lnTo>
                  <a:pt x="34811" y="3491"/>
                </a:lnTo>
                <a:lnTo>
                  <a:pt x="34150" y="3680"/>
                </a:lnTo>
                <a:lnTo>
                  <a:pt x="33490" y="3585"/>
                </a:lnTo>
                <a:lnTo>
                  <a:pt x="32830" y="3491"/>
                </a:lnTo>
                <a:lnTo>
                  <a:pt x="31509" y="3585"/>
                </a:lnTo>
                <a:lnTo>
                  <a:pt x="30000" y="3868"/>
                </a:lnTo>
                <a:lnTo>
                  <a:pt x="28490" y="4246"/>
                </a:lnTo>
                <a:lnTo>
                  <a:pt x="26981" y="4812"/>
                </a:lnTo>
                <a:lnTo>
                  <a:pt x="25471" y="5472"/>
                </a:lnTo>
                <a:lnTo>
                  <a:pt x="23868" y="6321"/>
                </a:lnTo>
                <a:lnTo>
                  <a:pt x="22358" y="7170"/>
                </a:lnTo>
                <a:lnTo>
                  <a:pt x="20849" y="8113"/>
                </a:lnTo>
                <a:lnTo>
                  <a:pt x="19339" y="9151"/>
                </a:lnTo>
                <a:lnTo>
                  <a:pt x="17924" y="10283"/>
                </a:lnTo>
                <a:lnTo>
                  <a:pt x="16604" y="11321"/>
                </a:lnTo>
                <a:lnTo>
                  <a:pt x="14056" y="13491"/>
                </a:lnTo>
                <a:lnTo>
                  <a:pt x="12075" y="15472"/>
                </a:lnTo>
                <a:lnTo>
                  <a:pt x="9717" y="18491"/>
                </a:lnTo>
                <a:lnTo>
                  <a:pt x="10000" y="17830"/>
                </a:lnTo>
                <a:lnTo>
                  <a:pt x="10377" y="17264"/>
                </a:lnTo>
                <a:lnTo>
                  <a:pt x="9717" y="18113"/>
                </a:lnTo>
                <a:lnTo>
                  <a:pt x="9056" y="19057"/>
                </a:lnTo>
                <a:lnTo>
                  <a:pt x="9151" y="19245"/>
                </a:lnTo>
                <a:lnTo>
                  <a:pt x="8396" y="20189"/>
                </a:lnTo>
                <a:lnTo>
                  <a:pt x="9151" y="18774"/>
                </a:lnTo>
                <a:lnTo>
                  <a:pt x="8019" y="20377"/>
                </a:lnTo>
                <a:lnTo>
                  <a:pt x="7075" y="22075"/>
                </a:lnTo>
                <a:lnTo>
                  <a:pt x="6226" y="23868"/>
                </a:lnTo>
                <a:lnTo>
                  <a:pt x="5472" y="25755"/>
                </a:lnTo>
                <a:lnTo>
                  <a:pt x="4151" y="29434"/>
                </a:lnTo>
                <a:lnTo>
                  <a:pt x="2924" y="32924"/>
                </a:lnTo>
                <a:lnTo>
                  <a:pt x="3019" y="33113"/>
                </a:lnTo>
                <a:lnTo>
                  <a:pt x="2924" y="33773"/>
                </a:lnTo>
                <a:lnTo>
                  <a:pt x="2453" y="36509"/>
                </a:lnTo>
                <a:lnTo>
                  <a:pt x="1981" y="39434"/>
                </a:lnTo>
                <a:lnTo>
                  <a:pt x="1981" y="39528"/>
                </a:lnTo>
                <a:lnTo>
                  <a:pt x="1981" y="39905"/>
                </a:lnTo>
                <a:lnTo>
                  <a:pt x="1792" y="41415"/>
                </a:lnTo>
                <a:lnTo>
                  <a:pt x="1698" y="42358"/>
                </a:lnTo>
                <a:lnTo>
                  <a:pt x="1698" y="43301"/>
                </a:lnTo>
                <a:lnTo>
                  <a:pt x="1792" y="44245"/>
                </a:lnTo>
                <a:lnTo>
                  <a:pt x="1887" y="44999"/>
                </a:lnTo>
                <a:lnTo>
                  <a:pt x="2170" y="46603"/>
                </a:lnTo>
                <a:lnTo>
                  <a:pt x="2170" y="46603"/>
                </a:lnTo>
                <a:lnTo>
                  <a:pt x="1887" y="46415"/>
                </a:lnTo>
                <a:lnTo>
                  <a:pt x="1792" y="46320"/>
                </a:lnTo>
                <a:lnTo>
                  <a:pt x="1792" y="46509"/>
                </a:lnTo>
                <a:lnTo>
                  <a:pt x="1981" y="46981"/>
                </a:lnTo>
                <a:lnTo>
                  <a:pt x="1415" y="46132"/>
                </a:lnTo>
                <a:lnTo>
                  <a:pt x="1509" y="46509"/>
                </a:lnTo>
                <a:lnTo>
                  <a:pt x="1321" y="46981"/>
                </a:lnTo>
                <a:lnTo>
                  <a:pt x="472" y="45471"/>
                </a:lnTo>
                <a:lnTo>
                  <a:pt x="377" y="45565"/>
                </a:lnTo>
                <a:lnTo>
                  <a:pt x="283" y="45660"/>
                </a:lnTo>
                <a:lnTo>
                  <a:pt x="189" y="45660"/>
                </a:lnTo>
                <a:lnTo>
                  <a:pt x="0" y="45565"/>
                </a:lnTo>
                <a:lnTo>
                  <a:pt x="0" y="45565"/>
                </a:lnTo>
                <a:lnTo>
                  <a:pt x="1038" y="47924"/>
                </a:lnTo>
                <a:lnTo>
                  <a:pt x="2264" y="50282"/>
                </a:lnTo>
                <a:lnTo>
                  <a:pt x="2075" y="49905"/>
                </a:lnTo>
                <a:lnTo>
                  <a:pt x="2170" y="49528"/>
                </a:lnTo>
                <a:lnTo>
                  <a:pt x="2736" y="50188"/>
                </a:lnTo>
                <a:lnTo>
                  <a:pt x="3208" y="50660"/>
                </a:lnTo>
                <a:lnTo>
                  <a:pt x="3396" y="50943"/>
                </a:lnTo>
                <a:lnTo>
                  <a:pt x="3396" y="51037"/>
                </a:lnTo>
                <a:lnTo>
                  <a:pt x="3302" y="50943"/>
                </a:lnTo>
                <a:lnTo>
                  <a:pt x="3302" y="50943"/>
                </a:lnTo>
                <a:lnTo>
                  <a:pt x="3585" y="51320"/>
                </a:lnTo>
                <a:lnTo>
                  <a:pt x="4623" y="53207"/>
                </a:lnTo>
                <a:lnTo>
                  <a:pt x="5755" y="55094"/>
                </a:lnTo>
                <a:lnTo>
                  <a:pt x="7075" y="56886"/>
                </a:lnTo>
                <a:lnTo>
                  <a:pt x="8585" y="58490"/>
                </a:lnTo>
                <a:lnTo>
                  <a:pt x="10189" y="59999"/>
                </a:lnTo>
                <a:lnTo>
                  <a:pt x="11792" y="61414"/>
                </a:lnTo>
                <a:lnTo>
                  <a:pt x="13585" y="62735"/>
                </a:lnTo>
                <a:lnTo>
                  <a:pt x="15471" y="63867"/>
                </a:lnTo>
                <a:lnTo>
                  <a:pt x="17641" y="64905"/>
                </a:lnTo>
                <a:lnTo>
                  <a:pt x="20000" y="65942"/>
                </a:lnTo>
                <a:lnTo>
                  <a:pt x="22358" y="66697"/>
                </a:lnTo>
                <a:lnTo>
                  <a:pt x="24811" y="67263"/>
                </a:lnTo>
                <a:lnTo>
                  <a:pt x="27264" y="67735"/>
                </a:lnTo>
                <a:lnTo>
                  <a:pt x="29811" y="68018"/>
                </a:lnTo>
                <a:lnTo>
                  <a:pt x="32264" y="68206"/>
                </a:lnTo>
                <a:lnTo>
                  <a:pt x="34811" y="68112"/>
                </a:lnTo>
                <a:lnTo>
                  <a:pt x="36981" y="67829"/>
                </a:lnTo>
                <a:lnTo>
                  <a:pt x="40471" y="67263"/>
                </a:lnTo>
                <a:lnTo>
                  <a:pt x="44056" y="66508"/>
                </a:lnTo>
                <a:lnTo>
                  <a:pt x="45565" y="66131"/>
                </a:lnTo>
                <a:lnTo>
                  <a:pt x="46509" y="65848"/>
                </a:lnTo>
                <a:lnTo>
                  <a:pt x="46509" y="65942"/>
                </a:lnTo>
                <a:lnTo>
                  <a:pt x="48018" y="65376"/>
                </a:lnTo>
                <a:lnTo>
                  <a:pt x="49527" y="64622"/>
                </a:lnTo>
                <a:lnTo>
                  <a:pt x="48867" y="64810"/>
                </a:lnTo>
                <a:lnTo>
                  <a:pt x="50754" y="63773"/>
                </a:lnTo>
                <a:lnTo>
                  <a:pt x="52546" y="62641"/>
                </a:lnTo>
                <a:lnTo>
                  <a:pt x="54244" y="61320"/>
                </a:lnTo>
                <a:lnTo>
                  <a:pt x="56037" y="59810"/>
                </a:lnTo>
                <a:lnTo>
                  <a:pt x="55282" y="60659"/>
                </a:lnTo>
                <a:lnTo>
                  <a:pt x="57263" y="59056"/>
                </a:lnTo>
                <a:lnTo>
                  <a:pt x="58112" y="58395"/>
                </a:lnTo>
                <a:lnTo>
                  <a:pt x="58207" y="58301"/>
                </a:lnTo>
                <a:lnTo>
                  <a:pt x="58112" y="58301"/>
                </a:lnTo>
                <a:lnTo>
                  <a:pt x="58584" y="57924"/>
                </a:lnTo>
                <a:lnTo>
                  <a:pt x="59056" y="57546"/>
                </a:lnTo>
                <a:lnTo>
                  <a:pt x="59999" y="56414"/>
                </a:lnTo>
                <a:lnTo>
                  <a:pt x="61414" y="55188"/>
                </a:lnTo>
                <a:lnTo>
                  <a:pt x="61414" y="55188"/>
                </a:lnTo>
                <a:lnTo>
                  <a:pt x="61131" y="55282"/>
                </a:lnTo>
                <a:lnTo>
                  <a:pt x="61508" y="54811"/>
                </a:lnTo>
                <a:lnTo>
                  <a:pt x="62735" y="53867"/>
                </a:lnTo>
                <a:lnTo>
                  <a:pt x="63867" y="52735"/>
                </a:lnTo>
                <a:lnTo>
                  <a:pt x="66131" y="50471"/>
                </a:lnTo>
                <a:lnTo>
                  <a:pt x="66131" y="50565"/>
                </a:lnTo>
                <a:lnTo>
                  <a:pt x="66320" y="50660"/>
                </a:lnTo>
                <a:lnTo>
                  <a:pt x="66414" y="50660"/>
                </a:lnTo>
                <a:lnTo>
                  <a:pt x="66603" y="50565"/>
                </a:lnTo>
                <a:lnTo>
                  <a:pt x="66603" y="50754"/>
                </a:lnTo>
                <a:lnTo>
                  <a:pt x="66508" y="50943"/>
                </a:lnTo>
                <a:lnTo>
                  <a:pt x="65848" y="51603"/>
                </a:lnTo>
                <a:lnTo>
                  <a:pt x="64999" y="52546"/>
                </a:lnTo>
                <a:lnTo>
                  <a:pt x="65376" y="52358"/>
                </a:lnTo>
                <a:lnTo>
                  <a:pt x="65848" y="52075"/>
                </a:lnTo>
                <a:lnTo>
                  <a:pt x="66697" y="51320"/>
                </a:lnTo>
                <a:lnTo>
                  <a:pt x="67546" y="50282"/>
                </a:lnTo>
                <a:lnTo>
                  <a:pt x="68301" y="49056"/>
                </a:lnTo>
                <a:lnTo>
                  <a:pt x="69055" y="47830"/>
                </a:lnTo>
                <a:lnTo>
                  <a:pt x="69716" y="46603"/>
                </a:lnTo>
                <a:lnTo>
                  <a:pt x="70565" y="44811"/>
                </a:lnTo>
                <a:lnTo>
                  <a:pt x="70282" y="45094"/>
                </a:lnTo>
                <a:lnTo>
                  <a:pt x="70942" y="43490"/>
                </a:lnTo>
                <a:lnTo>
                  <a:pt x="71037" y="43396"/>
                </a:lnTo>
                <a:lnTo>
                  <a:pt x="71697" y="41320"/>
                </a:lnTo>
                <a:lnTo>
                  <a:pt x="72263" y="39245"/>
                </a:lnTo>
                <a:lnTo>
                  <a:pt x="72640" y="37358"/>
                </a:lnTo>
                <a:lnTo>
                  <a:pt x="72923" y="35849"/>
                </a:lnTo>
                <a:lnTo>
                  <a:pt x="72829" y="36226"/>
                </a:lnTo>
                <a:lnTo>
                  <a:pt x="72735" y="36698"/>
                </a:lnTo>
                <a:lnTo>
                  <a:pt x="72452" y="36981"/>
                </a:lnTo>
                <a:lnTo>
                  <a:pt x="72169" y="37358"/>
                </a:lnTo>
                <a:lnTo>
                  <a:pt x="72263" y="36981"/>
                </a:lnTo>
                <a:lnTo>
                  <a:pt x="72452" y="36415"/>
                </a:lnTo>
                <a:lnTo>
                  <a:pt x="72452" y="35849"/>
                </a:lnTo>
                <a:lnTo>
                  <a:pt x="72357" y="35660"/>
                </a:lnTo>
                <a:lnTo>
                  <a:pt x="72263" y="35471"/>
                </a:lnTo>
                <a:lnTo>
                  <a:pt x="72640" y="33868"/>
                </a:lnTo>
                <a:lnTo>
                  <a:pt x="72735" y="33113"/>
                </a:lnTo>
                <a:lnTo>
                  <a:pt x="72735" y="32358"/>
                </a:lnTo>
                <a:lnTo>
                  <a:pt x="72923" y="33207"/>
                </a:lnTo>
                <a:lnTo>
                  <a:pt x="73018" y="34151"/>
                </a:lnTo>
                <a:lnTo>
                  <a:pt x="72923" y="32358"/>
                </a:lnTo>
                <a:lnTo>
                  <a:pt x="72923" y="31792"/>
                </a:lnTo>
                <a:lnTo>
                  <a:pt x="73112" y="30754"/>
                </a:lnTo>
                <a:lnTo>
                  <a:pt x="72829" y="31604"/>
                </a:lnTo>
                <a:lnTo>
                  <a:pt x="72735" y="30283"/>
                </a:lnTo>
                <a:lnTo>
                  <a:pt x="72546" y="28868"/>
                </a:lnTo>
                <a:lnTo>
                  <a:pt x="72357" y="27641"/>
                </a:lnTo>
                <a:lnTo>
                  <a:pt x="71980" y="26038"/>
                </a:lnTo>
                <a:lnTo>
                  <a:pt x="71414" y="24151"/>
                </a:lnTo>
                <a:lnTo>
                  <a:pt x="70754" y="22170"/>
                </a:lnTo>
                <a:lnTo>
                  <a:pt x="69905" y="20000"/>
                </a:lnTo>
                <a:lnTo>
                  <a:pt x="68867" y="18019"/>
                </a:lnTo>
                <a:lnTo>
                  <a:pt x="68301" y="16981"/>
                </a:lnTo>
                <a:lnTo>
                  <a:pt x="67735" y="16132"/>
                </a:lnTo>
                <a:lnTo>
                  <a:pt x="67074" y="15283"/>
                </a:lnTo>
                <a:lnTo>
                  <a:pt x="66414" y="14434"/>
                </a:lnTo>
                <a:lnTo>
                  <a:pt x="66508" y="14623"/>
                </a:lnTo>
                <a:lnTo>
                  <a:pt x="66414" y="14906"/>
                </a:lnTo>
                <a:lnTo>
                  <a:pt x="65754" y="14057"/>
                </a:lnTo>
                <a:lnTo>
                  <a:pt x="65093" y="13113"/>
                </a:lnTo>
                <a:lnTo>
                  <a:pt x="64537" y="12278"/>
                </a:lnTo>
                <a:lnTo>
                  <a:pt x="62924" y="10755"/>
                </a:lnTo>
                <a:lnTo>
                  <a:pt x="63018" y="10755"/>
                </a:lnTo>
                <a:lnTo>
                  <a:pt x="63018" y="10661"/>
                </a:lnTo>
                <a:lnTo>
                  <a:pt x="62924" y="10472"/>
                </a:lnTo>
                <a:lnTo>
                  <a:pt x="62263" y="9717"/>
                </a:lnTo>
                <a:lnTo>
                  <a:pt x="60376" y="7830"/>
                </a:lnTo>
                <a:lnTo>
                  <a:pt x="60754" y="8396"/>
                </a:lnTo>
                <a:lnTo>
                  <a:pt x="61131" y="8774"/>
                </a:lnTo>
                <a:lnTo>
                  <a:pt x="60376" y="8396"/>
                </a:lnTo>
                <a:lnTo>
                  <a:pt x="59716" y="7925"/>
                </a:lnTo>
                <a:lnTo>
                  <a:pt x="59087" y="7476"/>
                </a:lnTo>
                <a:lnTo>
                  <a:pt x="59810" y="8302"/>
                </a:lnTo>
                <a:lnTo>
                  <a:pt x="58678" y="7642"/>
                </a:lnTo>
                <a:lnTo>
                  <a:pt x="57641" y="6981"/>
                </a:lnTo>
                <a:lnTo>
                  <a:pt x="55471" y="5472"/>
                </a:lnTo>
                <a:lnTo>
                  <a:pt x="53301" y="4057"/>
                </a:lnTo>
                <a:lnTo>
                  <a:pt x="52169" y="3397"/>
                </a:lnTo>
                <a:lnTo>
                  <a:pt x="51037" y="2831"/>
                </a:lnTo>
                <a:lnTo>
                  <a:pt x="52075" y="2831"/>
                </a:lnTo>
                <a:lnTo>
                  <a:pt x="50660" y="1982"/>
                </a:lnTo>
                <a:lnTo>
                  <a:pt x="49811" y="1604"/>
                </a:lnTo>
                <a:lnTo>
                  <a:pt x="48867" y="1227"/>
                </a:lnTo>
                <a:lnTo>
                  <a:pt x="48018" y="849"/>
                </a:lnTo>
                <a:lnTo>
                  <a:pt x="47075" y="661"/>
                </a:lnTo>
                <a:lnTo>
                  <a:pt x="46226" y="566"/>
                </a:lnTo>
                <a:lnTo>
                  <a:pt x="45471" y="661"/>
                </a:lnTo>
                <a:lnTo>
                  <a:pt x="46226" y="849"/>
                </a:lnTo>
                <a:lnTo>
                  <a:pt x="46866" y="1215"/>
                </a:lnTo>
                <a:lnTo>
                  <a:pt x="46980" y="1227"/>
                </a:lnTo>
                <a:lnTo>
                  <a:pt x="47452" y="1416"/>
                </a:lnTo>
                <a:lnTo>
                  <a:pt x="47924" y="1510"/>
                </a:lnTo>
                <a:lnTo>
                  <a:pt x="47358" y="1321"/>
                </a:lnTo>
                <a:lnTo>
                  <a:pt x="46886" y="944"/>
                </a:lnTo>
                <a:lnTo>
                  <a:pt x="47829" y="1227"/>
                </a:lnTo>
                <a:lnTo>
                  <a:pt x="48773" y="1604"/>
                </a:lnTo>
                <a:lnTo>
                  <a:pt x="49622" y="2076"/>
                </a:lnTo>
                <a:lnTo>
                  <a:pt x="50377" y="2642"/>
                </a:lnTo>
                <a:lnTo>
                  <a:pt x="50377" y="2642"/>
                </a:lnTo>
                <a:lnTo>
                  <a:pt x="49622" y="2265"/>
                </a:lnTo>
                <a:lnTo>
                  <a:pt x="48584" y="1887"/>
                </a:lnTo>
                <a:lnTo>
                  <a:pt x="47358" y="1510"/>
                </a:lnTo>
                <a:lnTo>
                  <a:pt x="46037" y="1132"/>
                </a:lnTo>
                <a:lnTo>
                  <a:pt x="46809" y="1210"/>
                </a:lnTo>
                <a:lnTo>
                  <a:pt x="44339" y="661"/>
                </a:lnTo>
                <a:lnTo>
                  <a:pt x="44716" y="755"/>
                </a:lnTo>
                <a:lnTo>
                  <a:pt x="43113" y="472"/>
                </a:lnTo>
                <a:lnTo>
                  <a:pt x="41603" y="283"/>
                </a:lnTo>
                <a:lnTo>
                  <a:pt x="40282" y="95"/>
                </a:lnTo>
                <a:lnTo>
                  <a:pt x="39150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35" name="Google Shape;335;p37"/>
          <p:cNvSpPr/>
          <p:nvPr/>
        </p:nvSpPr>
        <p:spPr>
          <a:xfrm>
            <a:off x="4235136" y="3262426"/>
            <a:ext cx="1477672" cy="1413500"/>
          </a:xfrm>
          <a:custGeom>
            <a:rect b="b" l="l" r="r" t="t"/>
            <a:pathLst>
              <a:path extrusionOk="0" h="62358" w="65189">
                <a:moveTo>
                  <a:pt x="40283" y="1525"/>
                </a:moveTo>
                <a:lnTo>
                  <a:pt x="40000" y="1541"/>
                </a:lnTo>
                <a:lnTo>
                  <a:pt x="40000" y="1541"/>
                </a:lnTo>
                <a:lnTo>
                  <a:pt x="39811" y="1604"/>
                </a:lnTo>
                <a:lnTo>
                  <a:pt x="40283" y="1525"/>
                </a:lnTo>
                <a:close/>
                <a:moveTo>
                  <a:pt x="22547" y="1793"/>
                </a:moveTo>
                <a:lnTo>
                  <a:pt x="22359" y="1887"/>
                </a:lnTo>
                <a:lnTo>
                  <a:pt x="21981" y="2359"/>
                </a:lnTo>
                <a:lnTo>
                  <a:pt x="24057" y="1981"/>
                </a:lnTo>
                <a:lnTo>
                  <a:pt x="23208" y="2076"/>
                </a:lnTo>
                <a:lnTo>
                  <a:pt x="22925" y="1981"/>
                </a:lnTo>
                <a:lnTo>
                  <a:pt x="22642" y="1887"/>
                </a:lnTo>
                <a:lnTo>
                  <a:pt x="22642" y="1793"/>
                </a:lnTo>
                <a:close/>
                <a:moveTo>
                  <a:pt x="64528" y="13585"/>
                </a:moveTo>
                <a:lnTo>
                  <a:pt x="64528" y="13679"/>
                </a:lnTo>
                <a:lnTo>
                  <a:pt x="64551" y="13679"/>
                </a:lnTo>
                <a:lnTo>
                  <a:pt x="64528" y="13585"/>
                </a:lnTo>
                <a:close/>
                <a:moveTo>
                  <a:pt x="33868" y="58678"/>
                </a:moveTo>
                <a:lnTo>
                  <a:pt x="34057" y="58772"/>
                </a:lnTo>
                <a:lnTo>
                  <a:pt x="34057" y="58772"/>
                </a:lnTo>
                <a:lnTo>
                  <a:pt x="33962" y="58678"/>
                </a:lnTo>
                <a:close/>
                <a:moveTo>
                  <a:pt x="30849" y="58678"/>
                </a:moveTo>
                <a:lnTo>
                  <a:pt x="30943" y="58772"/>
                </a:lnTo>
                <a:lnTo>
                  <a:pt x="30283" y="58867"/>
                </a:lnTo>
                <a:lnTo>
                  <a:pt x="30472" y="58772"/>
                </a:lnTo>
                <a:lnTo>
                  <a:pt x="30849" y="58678"/>
                </a:lnTo>
                <a:close/>
                <a:moveTo>
                  <a:pt x="32264" y="59056"/>
                </a:moveTo>
                <a:lnTo>
                  <a:pt x="33113" y="59244"/>
                </a:lnTo>
                <a:lnTo>
                  <a:pt x="31698" y="59339"/>
                </a:lnTo>
                <a:lnTo>
                  <a:pt x="31415" y="59339"/>
                </a:lnTo>
                <a:lnTo>
                  <a:pt x="32264" y="59056"/>
                </a:lnTo>
                <a:close/>
                <a:moveTo>
                  <a:pt x="60849" y="0"/>
                </a:moveTo>
                <a:lnTo>
                  <a:pt x="58679" y="95"/>
                </a:lnTo>
                <a:lnTo>
                  <a:pt x="56792" y="189"/>
                </a:lnTo>
                <a:lnTo>
                  <a:pt x="58584" y="378"/>
                </a:lnTo>
                <a:lnTo>
                  <a:pt x="58301" y="189"/>
                </a:lnTo>
                <a:lnTo>
                  <a:pt x="59151" y="378"/>
                </a:lnTo>
                <a:lnTo>
                  <a:pt x="58679" y="472"/>
                </a:lnTo>
                <a:lnTo>
                  <a:pt x="58018" y="472"/>
                </a:lnTo>
                <a:lnTo>
                  <a:pt x="56792" y="283"/>
                </a:lnTo>
                <a:lnTo>
                  <a:pt x="55943" y="283"/>
                </a:lnTo>
                <a:lnTo>
                  <a:pt x="54528" y="378"/>
                </a:lnTo>
                <a:lnTo>
                  <a:pt x="50660" y="378"/>
                </a:lnTo>
                <a:lnTo>
                  <a:pt x="48585" y="472"/>
                </a:lnTo>
                <a:lnTo>
                  <a:pt x="46226" y="472"/>
                </a:lnTo>
                <a:lnTo>
                  <a:pt x="43868" y="283"/>
                </a:lnTo>
                <a:lnTo>
                  <a:pt x="44056" y="472"/>
                </a:lnTo>
                <a:lnTo>
                  <a:pt x="44339" y="472"/>
                </a:lnTo>
                <a:lnTo>
                  <a:pt x="43396" y="661"/>
                </a:lnTo>
                <a:lnTo>
                  <a:pt x="42170" y="849"/>
                </a:lnTo>
                <a:lnTo>
                  <a:pt x="40849" y="755"/>
                </a:lnTo>
                <a:lnTo>
                  <a:pt x="40377" y="661"/>
                </a:lnTo>
                <a:lnTo>
                  <a:pt x="39906" y="566"/>
                </a:lnTo>
                <a:lnTo>
                  <a:pt x="39717" y="566"/>
                </a:lnTo>
                <a:lnTo>
                  <a:pt x="38207" y="661"/>
                </a:lnTo>
                <a:lnTo>
                  <a:pt x="36509" y="944"/>
                </a:lnTo>
                <a:lnTo>
                  <a:pt x="34906" y="1132"/>
                </a:lnTo>
                <a:lnTo>
                  <a:pt x="33585" y="1132"/>
                </a:lnTo>
                <a:lnTo>
                  <a:pt x="33962" y="1038"/>
                </a:lnTo>
                <a:lnTo>
                  <a:pt x="33774" y="944"/>
                </a:lnTo>
                <a:lnTo>
                  <a:pt x="33396" y="944"/>
                </a:lnTo>
                <a:lnTo>
                  <a:pt x="32453" y="1038"/>
                </a:lnTo>
                <a:lnTo>
                  <a:pt x="30283" y="1321"/>
                </a:lnTo>
                <a:lnTo>
                  <a:pt x="30472" y="1415"/>
                </a:lnTo>
                <a:lnTo>
                  <a:pt x="30566" y="1510"/>
                </a:lnTo>
                <a:lnTo>
                  <a:pt x="29151" y="1604"/>
                </a:lnTo>
                <a:lnTo>
                  <a:pt x="29057" y="1698"/>
                </a:lnTo>
                <a:lnTo>
                  <a:pt x="29717" y="1698"/>
                </a:lnTo>
                <a:lnTo>
                  <a:pt x="28208" y="1793"/>
                </a:lnTo>
                <a:lnTo>
                  <a:pt x="27547" y="1793"/>
                </a:lnTo>
                <a:lnTo>
                  <a:pt x="27642" y="1698"/>
                </a:lnTo>
                <a:lnTo>
                  <a:pt x="28585" y="1510"/>
                </a:lnTo>
                <a:lnTo>
                  <a:pt x="27736" y="1604"/>
                </a:lnTo>
                <a:lnTo>
                  <a:pt x="26887" y="1698"/>
                </a:lnTo>
                <a:lnTo>
                  <a:pt x="26038" y="1698"/>
                </a:lnTo>
                <a:lnTo>
                  <a:pt x="25189" y="1793"/>
                </a:lnTo>
                <a:lnTo>
                  <a:pt x="25189" y="1793"/>
                </a:lnTo>
                <a:lnTo>
                  <a:pt x="25755" y="1698"/>
                </a:lnTo>
                <a:lnTo>
                  <a:pt x="24906" y="1793"/>
                </a:lnTo>
                <a:lnTo>
                  <a:pt x="24057" y="1981"/>
                </a:lnTo>
                <a:lnTo>
                  <a:pt x="25094" y="1887"/>
                </a:lnTo>
                <a:lnTo>
                  <a:pt x="26132" y="1981"/>
                </a:lnTo>
                <a:lnTo>
                  <a:pt x="24906" y="2264"/>
                </a:lnTo>
                <a:lnTo>
                  <a:pt x="23585" y="2359"/>
                </a:lnTo>
                <a:lnTo>
                  <a:pt x="23585" y="2453"/>
                </a:lnTo>
                <a:lnTo>
                  <a:pt x="23585" y="2547"/>
                </a:lnTo>
                <a:lnTo>
                  <a:pt x="25566" y="2359"/>
                </a:lnTo>
                <a:lnTo>
                  <a:pt x="27547" y="2264"/>
                </a:lnTo>
                <a:lnTo>
                  <a:pt x="29434" y="1981"/>
                </a:lnTo>
                <a:lnTo>
                  <a:pt x="30377" y="1793"/>
                </a:lnTo>
                <a:lnTo>
                  <a:pt x="31321" y="1604"/>
                </a:lnTo>
                <a:lnTo>
                  <a:pt x="30472" y="1887"/>
                </a:lnTo>
                <a:lnTo>
                  <a:pt x="30660" y="1981"/>
                </a:lnTo>
                <a:lnTo>
                  <a:pt x="31038" y="2076"/>
                </a:lnTo>
                <a:lnTo>
                  <a:pt x="31981" y="2170"/>
                </a:lnTo>
                <a:lnTo>
                  <a:pt x="33302" y="2170"/>
                </a:lnTo>
                <a:lnTo>
                  <a:pt x="34717" y="2076"/>
                </a:lnTo>
                <a:lnTo>
                  <a:pt x="37075" y="1887"/>
                </a:lnTo>
                <a:lnTo>
                  <a:pt x="37830" y="1793"/>
                </a:lnTo>
                <a:lnTo>
                  <a:pt x="37924" y="1698"/>
                </a:lnTo>
                <a:lnTo>
                  <a:pt x="38868" y="1604"/>
                </a:lnTo>
                <a:lnTo>
                  <a:pt x="38962" y="1510"/>
                </a:lnTo>
                <a:lnTo>
                  <a:pt x="38868" y="1510"/>
                </a:lnTo>
                <a:lnTo>
                  <a:pt x="38113" y="1415"/>
                </a:lnTo>
                <a:lnTo>
                  <a:pt x="40000" y="1510"/>
                </a:lnTo>
                <a:lnTo>
                  <a:pt x="38868" y="1604"/>
                </a:lnTo>
                <a:lnTo>
                  <a:pt x="40000" y="1541"/>
                </a:lnTo>
                <a:lnTo>
                  <a:pt x="40000" y="1541"/>
                </a:lnTo>
                <a:lnTo>
                  <a:pt x="40094" y="1510"/>
                </a:lnTo>
                <a:lnTo>
                  <a:pt x="40377" y="1510"/>
                </a:lnTo>
                <a:lnTo>
                  <a:pt x="40283" y="1525"/>
                </a:lnTo>
                <a:lnTo>
                  <a:pt x="40283" y="1525"/>
                </a:lnTo>
                <a:lnTo>
                  <a:pt x="40566" y="1510"/>
                </a:lnTo>
                <a:lnTo>
                  <a:pt x="41509" y="1604"/>
                </a:lnTo>
                <a:lnTo>
                  <a:pt x="44151" y="1415"/>
                </a:lnTo>
                <a:lnTo>
                  <a:pt x="45000" y="1321"/>
                </a:lnTo>
                <a:lnTo>
                  <a:pt x="44434" y="1321"/>
                </a:lnTo>
                <a:lnTo>
                  <a:pt x="45188" y="1132"/>
                </a:lnTo>
                <a:lnTo>
                  <a:pt x="45660" y="1227"/>
                </a:lnTo>
                <a:lnTo>
                  <a:pt x="45755" y="1227"/>
                </a:lnTo>
                <a:lnTo>
                  <a:pt x="45755" y="1321"/>
                </a:lnTo>
                <a:lnTo>
                  <a:pt x="45377" y="1321"/>
                </a:lnTo>
                <a:lnTo>
                  <a:pt x="46038" y="1415"/>
                </a:lnTo>
                <a:lnTo>
                  <a:pt x="46792" y="1321"/>
                </a:lnTo>
                <a:lnTo>
                  <a:pt x="46792" y="1227"/>
                </a:lnTo>
                <a:lnTo>
                  <a:pt x="46981" y="1321"/>
                </a:lnTo>
                <a:lnTo>
                  <a:pt x="47547" y="1321"/>
                </a:lnTo>
                <a:lnTo>
                  <a:pt x="47358" y="1510"/>
                </a:lnTo>
                <a:lnTo>
                  <a:pt x="46981" y="1510"/>
                </a:lnTo>
                <a:lnTo>
                  <a:pt x="46792" y="1415"/>
                </a:lnTo>
                <a:lnTo>
                  <a:pt x="43868" y="1698"/>
                </a:lnTo>
                <a:lnTo>
                  <a:pt x="45566" y="1698"/>
                </a:lnTo>
                <a:lnTo>
                  <a:pt x="47264" y="1604"/>
                </a:lnTo>
                <a:lnTo>
                  <a:pt x="50566" y="1321"/>
                </a:lnTo>
                <a:lnTo>
                  <a:pt x="52169" y="1227"/>
                </a:lnTo>
                <a:lnTo>
                  <a:pt x="55471" y="1227"/>
                </a:lnTo>
                <a:lnTo>
                  <a:pt x="57075" y="1415"/>
                </a:lnTo>
                <a:lnTo>
                  <a:pt x="56603" y="1321"/>
                </a:lnTo>
                <a:lnTo>
                  <a:pt x="56509" y="1227"/>
                </a:lnTo>
                <a:lnTo>
                  <a:pt x="57264" y="1132"/>
                </a:lnTo>
                <a:lnTo>
                  <a:pt x="58396" y="1227"/>
                </a:lnTo>
                <a:lnTo>
                  <a:pt x="58773" y="1227"/>
                </a:lnTo>
                <a:lnTo>
                  <a:pt x="58962" y="1321"/>
                </a:lnTo>
                <a:lnTo>
                  <a:pt x="59905" y="1321"/>
                </a:lnTo>
                <a:lnTo>
                  <a:pt x="61037" y="1510"/>
                </a:lnTo>
                <a:lnTo>
                  <a:pt x="61603" y="1698"/>
                </a:lnTo>
                <a:lnTo>
                  <a:pt x="62075" y="1887"/>
                </a:lnTo>
                <a:lnTo>
                  <a:pt x="62452" y="2076"/>
                </a:lnTo>
                <a:lnTo>
                  <a:pt x="62547" y="2359"/>
                </a:lnTo>
                <a:lnTo>
                  <a:pt x="62641" y="4528"/>
                </a:lnTo>
                <a:lnTo>
                  <a:pt x="62641" y="8113"/>
                </a:lnTo>
                <a:lnTo>
                  <a:pt x="62547" y="17547"/>
                </a:lnTo>
                <a:lnTo>
                  <a:pt x="62547" y="22547"/>
                </a:lnTo>
                <a:lnTo>
                  <a:pt x="62641" y="27075"/>
                </a:lnTo>
                <a:lnTo>
                  <a:pt x="62830" y="30849"/>
                </a:lnTo>
                <a:lnTo>
                  <a:pt x="62924" y="32169"/>
                </a:lnTo>
                <a:lnTo>
                  <a:pt x="63113" y="33207"/>
                </a:lnTo>
                <a:lnTo>
                  <a:pt x="63113" y="34528"/>
                </a:lnTo>
                <a:lnTo>
                  <a:pt x="63207" y="35943"/>
                </a:lnTo>
                <a:lnTo>
                  <a:pt x="63207" y="36886"/>
                </a:lnTo>
                <a:lnTo>
                  <a:pt x="63113" y="38396"/>
                </a:lnTo>
                <a:lnTo>
                  <a:pt x="62830" y="42358"/>
                </a:lnTo>
                <a:lnTo>
                  <a:pt x="62547" y="46509"/>
                </a:lnTo>
                <a:lnTo>
                  <a:pt x="62452" y="48207"/>
                </a:lnTo>
                <a:lnTo>
                  <a:pt x="62547" y="49527"/>
                </a:lnTo>
                <a:lnTo>
                  <a:pt x="62547" y="51131"/>
                </a:lnTo>
                <a:lnTo>
                  <a:pt x="62547" y="52735"/>
                </a:lnTo>
                <a:lnTo>
                  <a:pt x="62358" y="53584"/>
                </a:lnTo>
                <a:lnTo>
                  <a:pt x="62264" y="54339"/>
                </a:lnTo>
                <a:lnTo>
                  <a:pt x="61981" y="55093"/>
                </a:lnTo>
                <a:lnTo>
                  <a:pt x="61603" y="55754"/>
                </a:lnTo>
                <a:lnTo>
                  <a:pt x="61792" y="55754"/>
                </a:lnTo>
                <a:lnTo>
                  <a:pt x="61886" y="55565"/>
                </a:lnTo>
                <a:lnTo>
                  <a:pt x="62169" y="55376"/>
                </a:lnTo>
                <a:lnTo>
                  <a:pt x="62264" y="55565"/>
                </a:lnTo>
                <a:lnTo>
                  <a:pt x="62169" y="55754"/>
                </a:lnTo>
                <a:lnTo>
                  <a:pt x="61981" y="56225"/>
                </a:lnTo>
                <a:lnTo>
                  <a:pt x="61792" y="56037"/>
                </a:lnTo>
                <a:lnTo>
                  <a:pt x="61509" y="55754"/>
                </a:lnTo>
                <a:lnTo>
                  <a:pt x="61603" y="55942"/>
                </a:lnTo>
                <a:lnTo>
                  <a:pt x="61509" y="55942"/>
                </a:lnTo>
                <a:lnTo>
                  <a:pt x="61603" y="56037"/>
                </a:lnTo>
                <a:lnTo>
                  <a:pt x="60094" y="56320"/>
                </a:lnTo>
                <a:lnTo>
                  <a:pt x="58773" y="56414"/>
                </a:lnTo>
                <a:lnTo>
                  <a:pt x="57547" y="56508"/>
                </a:lnTo>
                <a:lnTo>
                  <a:pt x="56415" y="56508"/>
                </a:lnTo>
                <a:lnTo>
                  <a:pt x="56698" y="56320"/>
                </a:lnTo>
                <a:lnTo>
                  <a:pt x="56698" y="56320"/>
                </a:lnTo>
                <a:lnTo>
                  <a:pt x="56037" y="56508"/>
                </a:lnTo>
                <a:lnTo>
                  <a:pt x="54811" y="56886"/>
                </a:lnTo>
                <a:lnTo>
                  <a:pt x="53679" y="57074"/>
                </a:lnTo>
                <a:lnTo>
                  <a:pt x="53868" y="56791"/>
                </a:lnTo>
                <a:lnTo>
                  <a:pt x="54245" y="56697"/>
                </a:lnTo>
                <a:lnTo>
                  <a:pt x="53019" y="56886"/>
                </a:lnTo>
                <a:lnTo>
                  <a:pt x="51698" y="56980"/>
                </a:lnTo>
                <a:lnTo>
                  <a:pt x="50943" y="57074"/>
                </a:lnTo>
                <a:lnTo>
                  <a:pt x="51132" y="57169"/>
                </a:lnTo>
                <a:lnTo>
                  <a:pt x="48962" y="57452"/>
                </a:lnTo>
                <a:lnTo>
                  <a:pt x="48962" y="57357"/>
                </a:lnTo>
                <a:lnTo>
                  <a:pt x="48019" y="57452"/>
                </a:lnTo>
                <a:lnTo>
                  <a:pt x="47641" y="57452"/>
                </a:lnTo>
                <a:lnTo>
                  <a:pt x="46604" y="57546"/>
                </a:lnTo>
                <a:lnTo>
                  <a:pt x="44717" y="57546"/>
                </a:lnTo>
                <a:lnTo>
                  <a:pt x="44339" y="57452"/>
                </a:lnTo>
                <a:lnTo>
                  <a:pt x="45000" y="57263"/>
                </a:lnTo>
                <a:lnTo>
                  <a:pt x="40000" y="57829"/>
                </a:lnTo>
                <a:lnTo>
                  <a:pt x="38019" y="58206"/>
                </a:lnTo>
                <a:lnTo>
                  <a:pt x="37547" y="58018"/>
                </a:lnTo>
                <a:lnTo>
                  <a:pt x="37075" y="58018"/>
                </a:lnTo>
                <a:lnTo>
                  <a:pt x="36698" y="58112"/>
                </a:lnTo>
                <a:lnTo>
                  <a:pt x="36415" y="58301"/>
                </a:lnTo>
                <a:lnTo>
                  <a:pt x="36038" y="58301"/>
                </a:lnTo>
                <a:lnTo>
                  <a:pt x="36038" y="58395"/>
                </a:lnTo>
                <a:lnTo>
                  <a:pt x="36321" y="58395"/>
                </a:lnTo>
                <a:lnTo>
                  <a:pt x="36132" y="58678"/>
                </a:lnTo>
                <a:lnTo>
                  <a:pt x="37075" y="58678"/>
                </a:lnTo>
                <a:lnTo>
                  <a:pt x="37830" y="58584"/>
                </a:lnTo>
                <a:lnTo>
                  <a:pt x="38585" y="58489"/>
                </a:lnTo>
                <a:lnTo>
                  <a:pt x="39434" y="58489"/>
                </a:lnTo>
                <a:lnTo>
                  <a:pt x="38585" y="58867"/>
                </a:lnTo>
                <a:lnTo>
                  <a:pt x="37358" y="59244"/>
                </a:lnTo>
                <a:lnTo>
                  <a:pt x="36792" y="59339"/>
                </a:lnTo>
                <a:lnTo>
                  <a:pt x="36226" y="59339"/>
                </a:lnTo>
                <a:lnTo>
                  <a:pt x="35755" y="59244"/>
                </a:lnTo>
                <a:lnTo>
                  <a:pt x="35566" y="59056"/>
                </a:lnTo>
                <a:lnTo>
                  <a:pt x="35472" y="58867"/>
                </a:lnTo>
                <a:lnTo>
                  <a:pt x="36509" y="58772"/>
                </a:lnTo>
                <a:lnTo>
                  <a:pt x="35377" y="58678"/>
                </a:lnTo>
                <a:lnTo>
                  <a:pt x="34151" y="58772"/>
                </a:lnTo>
                <a:lnTo>
                  <a:pt x="34057" y="58772"/>
                </a:lnTo>
                <a:lnTo>
                  <a:pt x="33208" y="58961"/>
                </a:lnTo>
                <a:lnTo>
                  <a:pt x="32264" y="59056"/>
                </a:lnTo>
                <a:lnTo>
                  <a:pt x="32264" y="59056"/>
                </a:lnTo>
                <a:lnTo>
                  <a:pt x="33113" y="58867"/>
                </a:lnTo>
                <a:lnTo>
                  <a:pt x="31887" y="58489"/>
                </a:lnTo>
                <a:lnTo>
                  <a:pt x="31132" y="58395"/>
                </a:lnTo>
                <a:lnTo>
                  <a:pt x="31038" y="58301"/>
                </a:lnTo>
                <a:lnTo>
                  <a:pt x="31132" y="58301"/>
                </a:lnTo>
                <a:lnTo>
                  <a:pt x="31509" y="58206"/>
                </a:lnTo>
                <a:lnTo>
                  <a:pt x="30660" y="58206"/>
                </a:lnTo>
                <a:lnTo>
                  <a:pt x="30283" y="58301"/>
                </a:lnTo>
                <a:lnTo>
                  <a:pt x="29906" y="58489"/>
                </a:lnTo>
                <a:lnTo>
                  <a:pt x="29151" y="58678"/>
                </a:lnTo>
                <a:lnTo>
                  <a:pt x="29340" y="58584"/>
                </a:lnTo>
                <a:lnTo>
                  <a:pt x="29434" y="58395"/>
                </a:lnTo>
                <a:lnTo>
                  <a:pt x="29434" y="58395"/>
                </a:lnTo>
                <a:lnTo>
                  <a:pt x="28585" y="58489"/>
                </a:lnTo>
                <a:lnTo>
                  <a:pt x="28491" y="58584"/>
                </a:lnTo>
                <a:lnTo>
                  <a:pt x="28396" y="58678"/>
                </a:lnTo>
                <a:lnTo>
                  <a:pt x="27736" y="58867"/>
                </a:lnTo>
                <a:lnTo>
                  <a:pt x="25660" y="59150"/>
                </a:lnTo>
                <a:lnTo>
                  <a:pt x="22170" y="59622"/>
                </a:lnTo>
                <a:lnTo>
                  <a:pt x="22359" y="59527"/>
                </a:lnTo>
                <a:lnTo>
                  <a:pt x="22359" y="59433"/>
                </a:lnTo>
                <a:lnTo>
                  <a:pt x="22264" y="59433"/>
                </a:lnTo>
                <a:lnTo>
                  <a:pt x="22453" y="59244"/>
                </a:lnTo>
                <a:lnTo>
                  <a:pt x="22453" y="59056"/>
                </a:lnTo>
                <a:lnTo>
                  <a:pt x="21132" y="59339"/>
                </a:lnTo>
                <a:lnTo>
                  <a:pt x="19246" y="59716"/>
                </a:lnTo>
                <a:lnTo>
                  <a:pt x="18208" y="59810"/>
                </a:lnTo>
                <a:lnTo>
                  <a:pt x="17264" y="59905"/>
                </a:lnTo>
                <a:lnTo>
                  <a:pt x="16415" y="59905"/>
                </a:lnTo>
                <a:lnTo>
                  <a:pt x="15849" y="59810"/>
                </a:lnTo>
                <a:lnTo>
                  <a:pt x="14246" y="59810"/>
                </a:lnTo>
                <a:lnTo>
                  <a:pt x="11981" y="59999"/>
                </a:lnTo>
                <a:lnTo>
                  <a:pt x="11981" y="59999"/>
                </a:lnTo>
                <a:lnTo>
                  <a:pt x="12359" y="59905"/>
                </a:lnTo>
                <a:lnTo>
                  <a:pt x="12736" y="59716"/>
                </a:lnTo>
                <a:lnTo>
                  <a:pt x="11415" y="59905"/>
                </a:lnTo>
                <a:lnTo>
                  <a:pt x="10000" y="60093"/>
                </a:lnTo>
                <a:lnTo>
                  <a:pt x="7076" y="60188"/>
                </a:lnTo>
                <a:lnTo>
                  <a:pt x="4151" y="60376"/>
                </a:lnTo>
                <a:lnTo>
                  <a:pt x="2831" y="60471"/>
                </a:lnTo>
                <a:lnTo>
                  <a:pt x="1604" y="60659"/>
                </a:lnTo>
                <a:lnTo>
                  <a:pt x="1227" y="59244"/>
                </a:lnTo>
                <a:lnTo>
                  <a:pt x="1038" y="57735"/>
                </a:lnTo>
                <a:lnTo>
                  <a:pt x="850" y="56131"/>
                </a:lnTo>
                <a:lnTo>
                  <a:pt x="755" y="54433"/>
                </a:lnTo>
                <a:lnTo>
                  <a:pt x="755" y="52735"/>
                </a:lnTo>
                <a:lnTo>
                  <a:pt x="755" y="50942"/>
                </a:lnTo>
                <a:lnTo>
                  <a:pt x="1038" y="47263"/>
                </a:lnTo>
                <a:lnTo>
                  <a:pt x="1321" y="43678"/>
                </a:lnTo>
                <a:lnTo>
                  <a:pt x="1699" y="39999"/>
                </a:lnTo>
                <a:lnTo>
                  <a:pt x="2453" y="33301"/>
                </a:lnTo>
                <a:lnTo>
                  <a:pt x="2548" y="33962"/>
                </a:lnTo>
                <a:lnTo>
                  <a:pt x="2642" y="34622"/>
                </a:lnTo>
                <a:lnTo>
                  <a:pt x="2642" y="33018"/>
                </a:lnTo>
                <a:lnTo>
                  <a:pt x="2551" y="32287"/>
                </a:lnTo>
                <a:lnTo>
                  <a:pt x="2642" y="30000"/>
                </a:lnTo>
                <a:lnTo>
                  <a:pt x="2453" y="30377"/>
                </a:lnTo>
                <a:lnTo>
                  <a:pt x="2453" y="29245"/>
                </a:lnTo>
                <a:lnTo>
                  <a:pt x="2453" y="27830"/>
                </a:lnTo>
                <a:lnTo>
                  <a:pt x="2642" y="28301"/>
                </a:lnTo>
                <a:lnTo>
                  <a:pt x="2736" y="28018"/>
                </a:lnTo>
                <a:lnTo>
                  <a:pt x="2831" y="28018"/>
                </a:lnTo>
                <a:lnTo>
                  <a:pt x="2925" y="28207"/>
                </a:lnTo>
                <a:lnTo>
                  <a:pt x="3019" y="26415"/>
                </a:lnTo>
                <a:lnTo>
                  <a:pt x="3019" y="24811"/>
                </a:lnTo>
                <a:lnTo>
                  <a:pt x="3019" y="23113"/>
                </a:lnTo>
                <a:lnTo>
                  <a:pt x="3019" y="22170"/>
                </a:lnTo>
                <a:lnTo>
                  <a:pt x="3208" y="21320"/>
                </a:lnTo>
                <a:lnTo>
                  <a:pt x="3302" y="19528"/>
                </a:lnTo>
                <a:lnTo>
                  <a:pt x="3302" y="17641"/>
                </a:lnTo>
                <a:lnTo>
                  <a:pt x="3302" y="16887"/>
                </a:lnTo>
                <a:lnTo>
                  <a:pt x="3208" y="16321"/>
                </a:lnTo>
                <a:lnTo>
                  <a:pt x="3397" y="16415"/>
                </a:lnTo>
                <a:lnTo>
                  <a:pt x="3585" y="11981"/>
                </a:lnTo>
                <a:lnTo>
                  <a:pt x="3680" y="11415"/>
                </a:lnTo>
                <a:lnTo>
                  <a:pt x="3680" y="11698"/>
                </a:lnTo>
                <a:lnTo>
                  <a:pt x="3774" y="11132"/>
                </a:lnTo>
                <a:lnTo>
                  <a:pt x="3868" y="10660"/>
                </a:lnTo>
                <a:lnTo>
                  <a:pt x="3774" y="10094"/>
                </a:lnTo>
                <a:lnTo>
                  <a:pt x="3680" y="9623"/>
                </a:lnTo>
                <a:lnTo>
                  <a:pt x="3774" y="9434"/>
                </a:lnTo>
                <a:lnTo>
                  <a:pt x="3868" y="9245"/>
                </a:lnTo>
                <a:lnTo>
                  <a:pt x="4057" y="8491"/>
                </a:lnTo>
                <a:lnTo>
                  <a:pt x="4340" y="6321"/>
                </a:lnTo>
                <a:lnTo>
                  <a:pt x="4623" y="2264"/>
                </a:lnTo>
                <a:lnTo>
                  <a:pt x="3491" y="7170"/>
                </a:lnTo>
                <a:lnTo>
                  <a:pt x="2925" y="9906"/>
                </a:lnTo>
                <a:lnTo>
                  <a:pt x="2359" y="12736"/>
                </a:lnTo>
                <a:lnTo>
                  <a:pt x="1982" y="15377"/>
                </a:lnTo>
                <a:lnTo>
                  <a:pt x="1699" y="17830"/>
                </a:lnTo>
                <a:lnTo>
                  <a:pt x="1510" y="19905"/>
                </a:lnTo>
                <a:lnTo>
                  <a:pt x="1604" y="20754"/>
                </a:lnTo>
                <a:lnTo>
                  <a:pt x="1699" y="21509"/>
                </a:lnTo>
                <a:lnTo>
                  <a:pt x="1321" y="22453"/>
                </a:lnTo>
                <a:lnTo>
                  <a:pt x="1133" y="23585"/>
                </a:lnTo>
                <a:lnTo>
                  <a:pt x="1038" y="24905"/>
                </a:lnTo>
                <a:lnTo>
                  <a:pt x="1038" y="26226"/>
                </a:lnTo>
                <a:lnTo>
                  <a:pt x="1038" y="28962"/>
                </a:lnTo>
                <a:lnTo>
                  <a:pt x="1038" y="31415"/>
                </a:lnTo>
                <a:lnTo>
                  <a:pt x="661" y="40188"/>
                </a:lnTo>
                <a:lnTo>
                  <a:pt x="472" y="44999"/>
                </a:lnTo>
                <a:lnTo>
                  <a:pt x="378" y="49622"/>
                </a:lnTo>
                <a:lnTo>
                  <a:pt x="472" y="51603"/>
                </a:lnTo>
                <a:lnTo>
                  <a:pt x="378" y="53961"/>
                </a:lnTo>
                <a:lnTo>
                  <a:pt x="189" y="53301"/>
                </a:lnTo>
                <a:lnTo>
                  <a:pt x="95" y="52641"/>
                </a:lnTo>
                <a:lnTo>
                  <a:pt x="189" y="53867"/>
                </a:lnTo>
                <a:lnTo>
                  <a:pt x="189" y="55093"/>
                </a:lnTo>
                <a:lnTo>
                  <a:pt x="378" y="55188"/>
                </a:lnTo>
                <a:lnTo>
                  <a:pt x="284" y="56508"/>
                </a:lnTo>
                <a:lnTo>
                  <a:pt x="95" y="54905"/>
                </a:lnTo>
                <a:lnTo>
                  <a:pt x="1" y="58489"/>
                </a:lnTo>
                <a:lnTo>
                  <a:pt x="1" y="62357"/>
                </a:lnTo>
                <a:lnTo>
                  <a:pt x="6038" y="61886"/>
                </a:lnTo>
                <a:lnTo>
                  <a:pt x="8963" y="61697"/>
                </a:lnTo>
                <a:lnTo>
                  <a:pt x="11698" y="61603"/>
                </a:lnTo>
                <a:lnTo>
                  <a:pt x="11698" y="61414"/>
                </a:lnTo>
                <a:lnTo>
                  <a:pt x="11887" y="61225"/>
                </a:lnTo>
                <a:lnTo>
                  <a:pt x="12264" y="61225"/>
                </a:lnTo>
                <a:lnTo>
                  <a:pt x="12548" y="61320"/>
                </a:lnTo>
                <a:lnTo>
                  <a:pt x="12736" y="61414"/>
                </a:lnTo>
                <a:lnTo>
                  <a:pt x="12642" y="61320"/>
                </a:lnTo>
                <a:lnTo>
                  <a:pt x="13302" y="61508"/>
                </a:lnTo>
                <a:lnTo>
                  <a:pt x="13302" y="61508"/>
                </a:lnTo>
                <a:lnTo>
                  <a:pt x="12736" y="61414"/>
                </a:lnTo>
                <a:lnTo>
                  <a:pt x="13019" y="61508"/>
                </a:lnTo>
                <a:lnTo>
                  <a:pt x="12736" y="61603"/>
                </a:lnTo>
                <a:lnTo>
                  <a:pt x="12831" y="61697"/>
                </a:lnTo>
                <a:lnTo>
                  <a:pt x="14246" y="61508"/>
                </a:lnTo>
                <a:lnTo>
                  <a:pt x="13491" y="61508"/>
                </a:lnTo>
                <a:lnTo>
                  <a:pt x="14717" y="61225"/>
                </a:lnTo>
                <a:lnTo>
                  <a:pt x="16038" y="61131"/>
                </a:lnTo>
                <a:lnTo>
                  <a:pt x="18962" y="61131"/>
                </a:lnTo>
                <a:lnTo>
                  <a:pt x="19151" y="61225"/>
                </a:lnTo>
                <a:lnTo>
                  <a:pt x="19623" y="61320"/>
                </a:lnTo>
                <a:lnTo>
                  <a:pt x="21227" y="61320"/>
                </a:lnTo>
                <a:lnTo>
                  <a:pt x="23302" y="61225"/>
                </a:lnTo>
                <a:lnTo>
                  <a:pt x="24245" y="61131"/>
                </a:lnTo>
                <a:lnTo>
                  <a:pt x="25094" y="60942"/>
                </a:lnTo>
                <a:lnTo>
                  <a:pt x="28868" y="60848"/>
                </a:lnTo>
                <a:lnTo>
                  <a:pt x="32642" y="60659"/>
                </a:lnTo>
                <a:lnTo>
                  <a:pt x="36415" y="60376"/>
                </a:lnTo>
                <a:lnTo>
                  <a:pt x="40283" y="60093"/>
                </a:lnTo>
                <a:lnTo>
                  <a:pt x="47830" y="59339"/>
                </a:lnTo>
                <a:lnTo>
                  <a:pt x="55377" y="58678"/>
                </a:lnTo>
                <a:lnTo>
                  <a:pt x="61037" y="58678"/>
                </a:lnTo>
                <a:lnTo>
                  <a:pt x="62264" y="58584"/>
                </a:lnTo>
                <a:lnTo>
                  <a:pt x="63207" y="58395"/>
                </a:lnTo>
                <a:lnTo>
                  <a:pt x="63490" y="58206"/>
                </a:lnTo>
                <a:lnTo>
                  <a:pt x="63773" y="58018"/>
                </a:lnTo>
                <a:lnTo>
                  <a:pt x="63962" y="57735"/>
                </a:lnTo>
                <a:lnTo>
                  <a:pt x="64150" y="57357"/>
                </a:lnTo>
                <a:lnTo>
                  <a:pt x="64339" y="56225"/>
                </a:lnTo>
                <a:lnTo>
                  <a:pt x="64528" y="54716"/>
                </a:lnTo>
                <a:lnTo>
                  <a:pt x="64528" y="53018"/>
                </a:lnTo>
                <a:lnTo>
                  <a:pt x="64622" y="49810"/>
                </a:lnTo>
                <a:lnTo>
                  <a:pt x="64622" y="47546"/>
                </a:lnTo>
                <a:lnTo>
                  <a:pt x="64905" y="40848"/>
                </a:lnTo>
                <a:lnTo>
                  <a:pt x="64999" y="36320"/>
                </a:lnTo>
                <a:lnTo>
                  <a:pt x="65094" y="33301"/>
                </a:lnTo>
                <a:lnTo>
                  <a:pt x="65188" y="33396"/>
                </a:lnTo>
                <a:lnTo>
                  <a:pt x="65188" y="31603"/>
                </a:lnTo>
                <a:lnTo>
                  <a:pt x="65188" y="29811"/>
                </a:lnTo>
                <a:lnTo>
                  <a:pt x="65094" y="30660"/>
                </a:lnTo>
                <a:lnTo>
                  <a:pt x="64905" y="28301"/>
                </a:lnTo>
                <a:lnTo>
                  <a:pt x="64811" y="25849"/>
                </a:lnTo>
                <a:lnTo>
                  <a:pt x="64716" y="23302"/>
                </a:lnTo>
                <a:lnTo>
                  <a:pt x="64622" y="20849"/>
                </a:lnTo>
                <a:lnTo>
                  <a:pt x="64811" y="22075"/>
                </a:lnTo>
                <a:lnTo>
                  <a:pt x="64811" y="20754"/>
                </a:lnTo>
                <a:lnTo>
                  <a:pt x="64811" y="18962"/>
                </a:lnTo>
                <a:lnTo>
                  <a:pt x="64811" y="18868"/>
                </a:lnTo>
                <a:lnTo>
                  <a:pt x="64716" y="17358"/>
                </a:lnTo>
                <a:lnTo>
                  <a:pt x="64811" y="18113"/>
                </a:lnTo>
                <a:lnTo>
                  <a:pt x="64999" y="16981"/>
                </a:lnTo>
                <a:lnTo>
                  <a:pt x="64905" y="15755"/>
                </a:lnTo>
                <a:lnTo>
                  <a:pt x="64811" y="14528"/>
                </a:lnTo>
                <a:lnTo>
                  <a:pt x="64716" y="13396"/>
                </a:lnTo>
                <a:lnTo>
                  <a:pt x="64622" y="13679"/>
                </a:lnTo>
                <a:lnTo>
                  <a:pt x="64551" y="13679"/>
                </a:lnTo>
                <a:lnTo>
                  <a:pt x="64622" y="13962"/>
                </a:lnTo>
                <a:lnTo>
                  <a:pt x="64716" y="15000"/>
                </a:lnTo>
                <a:lnTo>
                  <a:pt x="64528" y="14623"/>
                </a:lnTo>
                <a:lnTo>
                  <a:pt x="64528" y="15094"/>
                </a:lnTo>
                <a:lnTo>
                  <a:pt x="64339" y="12736"/>
                </a:lnTo>
                <a:lnTo>
                  <a:pt x="64150" y="11698"/>
                </a:lnTo>
                <a:lnTo>
                  <a:pt x="64056" y="11604"/>
                </a:lnTo>
                <a:lnTo>
                  <a:pt x="64056" y="11226"/>
                </a:lnTo>
                <a:lnTo>
                  <a:pt x="64245" y="10566"/>
                </a:lnTo>
                <a:lnTo>
                  <a:pt x="64245" y="9811"/>
                </a:lnTo>
                <a:lnTo>
                  <a:pt x="64245" y="9560"/>
                </a:lnTo>
                <a:lnTo>
                  <a:pt x="64433" y="10189"/>
                </a:lnTo>
                <a:lnTo>
                  <a:pt x="64622" y="11604"/>
                </a:lnTo>
                <a:lnTo>
                  <a:pt x="64811" y="13019"/>
                </a:lnTo>
                <a:lnTo>
                  <a:pt x="64905" y="14151"/>
                </a:lnTo>
                <a:lnTo>
                  <a:pt x="64905" y="12830"/>
                </a:lnTo>
                <a:lnTo>
                  <a:pt x="64811" y="11698"/>
                </a:lnTo>
                <a:lnTo>
                  <a:pt x="64528" y="9340"/>
                </a:lnTo>
                <a:lnTo>
                  <a:pt x="64433" y="9528"/>
                </a:lnTo>
                <a:lnTo>
                  <a:pt x="64433" y="9340"/>
                </a:lnTo>
                <a:lnTo>
                  <a:pt x="64245" y="8585"/>
                </a:lnTo>
                <a:lnTo>
                  <a:pt x="64150" y="7264"/>
                </a:lnTo>
                <a:lnTo>
                  <a:pt x="64056" y="9434"/>
                </a:lnTo>
                <a:lnTo>
                  <a:pt x="63773" y="8868"/>
                </a:lnTo>
                <a:lnTo>
                  <a:pt x="63679" y="7925"/>
                </a:lnTo>
                <a:lnTo>
                  <a:pt x="63584" y="6792"/>
                </a:lnTo>
                <a:lnTo>
                  <a:pt x="63490" y="5566"/>
                </a:lnTo>
                <a:lnTo>
                  <a:pt x="63490" y="1227"/>
                </a:lnTo>
                <a:lnTo>
                  <a:pt x="63490" y="661"/>
                </a:lnTo>
                <a:lnTo>
                  <a:pt x="63396" y="566"/>
                </a:lnTo>
                <a:lnTo>
                  <a:pt x="63207" y="378"/>
                </a:lnTo>
                <a:lnTo>
                  <a:pt x="62641" y="189"/>
                </a:lnTo>
                <a:lnTo>
                  <a:pt x="61792" y="95"/>
                </a:lnTo>
                <a:lnTo>
                  <a:pt x="60849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36" name="Google Shape;336;p37"/>
          <p:cNvSpPr/>
          <p:nvPr/>
        </p:nvSpPr>
        <p:spPr>
          <a:xfrm>
            <a:off x="6314355" y="3121303"/>
            <a:ext cx="1629476" cy="1554628"/>
          </a:xfrm>
          <a:custGeom>
            <a:rect b="b" l="l" r="r" t="t"/>
            <a:pathLst>
              <a:path extrusionOk="0" h="68584" w="71886">
                <a:moveTo>
                  <a:pt x="48962" y="1604"/>
                </a:moveTo>
                <a:lnTo>
                  <a:pt x="48679" y="1698"/>
                </a:lnTo>
                <a:lnTo>
                  <a:pt x="49811" y="1698"/>
                </a:lnTo>
                <a:lnTo>
                  <a:pt x="48962" y="1793"/>
                </a:lnTo>
                <a:lnTo>
                  <a:pt x="47924" y="1698"/>
                </a:lnTo>
                <a:lnTo>
                  <a:pt x="46980" y="1698"/>
                </a:lnTo>
                <a:lnTo>
                  <a:pt x="47452" y="1604"/>
                </a:lnTo>
                <a:close/>
                <a:moveTo>
                  <a:pt x="23773" y="1793"/>
                </a:moveTo>
                <a:lnTo>
                  <a:pt x="22547" y="1887"/>
                </a:lnTo>
                <a:lnTo>
                  <a:pt x="23113" y="1793"/>
                </a:lnTo>
                <a:close/>
                <a:moveTo>
                  <a:pt x="50471" y="1793"/>
                </a:moveTo>
                <a:lnTo>
                  <a:pt x="50660" y="1887"/>
                </a:lnTo>
                <a:lnTo>
                  <a:pt x="48301" y="1981"/>
                </a:lnTo>
                <a:lnTo>
                  <a:pt x="50471" y="1793"/>
                </a:lnTo>
                <a:close/>
                <a:moveTo>
                  <a:pt x="41603" y="1887"/>
                </a:moveTo>
                <a:lnTo>
                  <a:pt x="41698" y="1981"/>
                </a:lnTo>
                <a:lnTo>
                  <a:pt x="39811" y="2076"/>
                </a:lnTo>
                <a:lnTo>
                  <a:pt x="41320" y="1887"/>
                </a:lnTo>
                <a:lnTo>
                  <a:pt x="41320" y="1887"/>
                </a:lnTo>
                <a:lnTo>
                  <a:pt x="40943" y="1981"/>
                </a:lnTo>
                <a:lnTo>
                  <a:pt x="41603" y="1887"/>
                </a:lnTo>
                <a:close/>
                <a:moveTo>
                  <a:pt x="61409" y="2301"/>
                </a:moveTo>
                <a:lnTo>
                  <a:pt x="60659" y="2359"/>
                </a:lnTo>
                <a:lnTo>
                  <a:pt x="59527" y="2453"/>
                </a:lnTo>
                <a:lnTo>
                  <a:pt x="61886" y="2453"/>
                </a:lnTo>
                <a:lnTo>
                  <a:pt x="61773" y="2378"/>
                </a:lnTo>
                <a:lnTo>
                  <a:pt x="61697" y="2359"/>
                </a:lnTo>
                <a:lnTo>
                  <a:pt x="61409" y="2301"/>
                </a:lnTo>
                <a:close/>
                <a:moveTo>
                  <a:pt x="4245" y="3113"/>
                </a:moveTo>
                <a:lnTo>
                  <a:pt x="4245" y="3113"/>
                </a:lnTo>
                <a:lnTo>
                  <a:pt x="4245" y="3113"/>
                </a:lnTo>
                <a:close/>
                <a:moveTo>
                  <a:pt x="15189" y="4151"/>
                </a:moveTo>
                <a:lnTo>
                  <a:pt x="14074" y="4337"/>
                </a:lnTo>
                <a:lnTo>
                  <a:pt x="15189" y="4151"/>
                </a:lnTo>
                <a:close/>
                <a:moveTo>
                  <a:pt x="67074" y="19245"/>
                </a:moveTo>
                <a:lnTo>
                  <a:pt x="67067" y="19277"/>
                </a:lnTo>
                <a:lnTo>
                  <a:pt x="67093" y="19490"/>
                </a:lnTo>
                <a:lnTo>
                  <a:pt x="67074" y="19245"/>
                </a:lnTo>
                <a:close/>
                <a:moveTo>
                  <a:pt x="67093" y="19490"/>
                </a:moveTo>
                <a:lnTo>
                  <a:pt x="67169" y="20472"/>
                </a:lnTo>
                <a:lnTo>
                  <a:pt x="67357" y="21604"/>
                </a:lnTo>
                <a:lnTo>
                  <a:pt x="67093" y="19490"/>
                </a:lnTo>
                <a:close/>
                <a:moveTo>
                  <a:pt x="71558" y="26891"/>
                </a:moveTo>
                <a:lnTo>
                  <a:pt x="71603" y="27358"/>
                </a:lnTo>
                <a:lnTo>
                  <a:pt x="71603" y="26981"/>
                </a:lnTo>
                <a:lnTo>
                  <a:pt x="71558" y="26891"/>
                </a:lnTo>
                <a:close/>
                <a:moveTo>
                  <a:pt x="64339" y="3113"/>
                </a:moveTo>
                <a:lnTo>
                  <a:pt x="64905" y="3396"/>
                </a:lnTo>
                <a:lnTo>
                  <a:pt x="65282" y="3774"/>
                </a:lnTo>
                <a:lnTo>
                  <a:pt x="65659" y="4245"/>
                </a:lnTo>
                <a:lnTo>
                  <a:pt x="65942" y="4717"/>
                </a:lnTo>
                <a:lnTo>
                  <a:pt x="66414" y="6132"/>
                </a:lnTo>
                <a:lnTo>
                  <a:pt x="67074" y="8208"/>
                </a:lnTo>
                <a:lnTo>
                  <a:pt x="66791" y="7547"/>
                </a:lnTo>
                <a:lnTo>
                  <a:pt x="66791" y="7830"/>
                </a:lnTo>
                <a:lnTo>
                  <a:pt x="66508" y="7642"/>
                </a:lnTo>
                <a:lnTo>
                  <a:pt x="66225" y="7547"/>
                </a:lnTo>
                <a:lnTo>
                  <a:pt x="66791" y="9717"/>
                </a:lnTo>
                <a:lnTo>
                  <a:pt x="67074" y="10943"/>
                </a:lnTo>
                <a:lnTo>
                  <a:pt x="67452" y="11981"/>
                </a:lnTo>
                <a:lnTo>
                  <a:pt x="67357" y="11981"/>
                </a:lnTo>
                <a:lnTo>
                  <a:pt x="67924" y="14623"/>
                </a:lnTo>
                <a:lnTo>
                  <a:pt x="68395" y="17264"/>
                </a:lnTo>
                <a:lnTo>
                  <a:pt x="68867" y="19905"/>
                </a:lnTo>
                <a:lnTo>
                  <a:pt x="69527" y="22736"/>
                </a:lnTo>
                <a:lnTo>
                  <a:pt x="69433" y="22170"/>
                </a:lnTo>
                <a:lnTo>
                  <a:pt x="69527" y="21698"/>
                </a:lnTo>
                <a:lnTo>
                  <a:pt x="69810" y="23868"/>
                </a:lnTo>
                <a:lnTo>
                  <a:pt x="69999" y="26037"/>
                </a:lnTo>
                <a:lnTo>
                  <a:pt x="69810" y="24056"/>
                </a:lnTo>
                <a:lnTo>
                  <a:pt x="69905" y="25754"/>
                </a:lnTo>
                <a:lnTo>
                  <a:pt x="70093" y="28773"/>
                </a:lnTo>
                <a:lnTo>
                  <a:pt x="70188" y="30754"/>
                </a:lnTo>
                <a:lnTo>
                  <a:pt x="70093" y="29811"/>
                </a:lnTo>
                <a:lnTo>
                  <a:pt x="69999" y="29151"/>
                </a:lnTo>
                <a:lnTo>
                  <a:pt x="69999" y="30566"/>
                </a:lnTo>
                <a:lnTo>
                  <a:pt x="70093" y="31226"/>
                </a:lnTo>
                <a:lnTo>
                  <a:pt x="70093" y="32452"/>
                </a:lnTo>
                <a:lnTo>
                  <a:pt x="69999" y="33962"/>
                </a:lnTo>
                <a:lnTo>
                  <a:pt x="69716" y="36981"/>
                </a:lnTo>
                <a:lnTo>
                  <a:pt x="69244" y="39999"/>
                </a:lnTo>
                <a:lnTo>
                  <a:pt x="68678" y="43018"/>
                </a:lnTo>
                <a:lnTo>
                  <a:pt x="68678" y="41226"/>
                </a:lnTo>
                <a:lnTo>
                  <a:pt x="68678" y="39433"/>
                </a:lnTo>
                <a:lnTo>
                  <a:pt x="68207" y="32452"/>
                </a:lnTo>
                <a:lnTo>
                  <a:pt x="67735" y="25754"/>
                </a:lnTo>
                <a:lnTo>
                  <a:pt x="67641" y="26320"/>
                </a:lnTo>
                <a:lnTo>
                  <a:pt x="67452" y="25000"/>
                </a:lnTo>
                <a:lnTo>
                  <a:pt x="67263" y="23679"/>
                </a:lnTo>
                <a:lnTo>
                  <a:pt x="67169" y="22264"/>
                </a:lnTo>
                <a:lnTo>
                  <a:pt x="67169" y="21038"/>
                </a:lnTo>
                <a:lnTo>
                  <a:pt x="67074" y="19905"/>
                </a:lnTo>
                <a:lnTo>
                  <a:pt x="66980" y="19622"/>
                </a:lnTo>
                <a:lnTo>
                  <a:pt x="67067" y="19277"/>
                </a:lnTo>
                <a:lnTo>
                  <a:pt x="66886" y="17830"/>
                </a:lnTo>
                <a:lnTo>
                  <a:pt x="66980" y="18962"/>
                </a:lnTo>
                <a:lnTo>
                  <a:pt x="66414" y="14434"/>
                </a:lnTo>
                <a:lnTo>
                  <a:pt x="66603" y="14811"/>
                </a:lnTo>
                <a:lnTo>
                  <a:pt x="66603" y="14623"/>
                </a:lnTo>
                <a:lnTo>
                  <a:pt x="66414" y="13113"/>
                </a:lnTo>
                <a:lnTo>
                  <a:pt x="66131" y="11321"/>
                </a:lnTo>
                <a:lnTo>
                  <a:pt x="66037" y="10849"/>
                </a:lnTo>
                <a:lnTo>
                  <a:pt x="65565" y="7264"/>
                </a:lnTo>
                <a:lnTo>
                  <a:pt x="64999" y="4811"/>
                </a:lnTo>
                <a:lnTo>
                  <a:pt x="64339" y="3113"/>
                </a:lnTo>
                <a:close/>
                <a:moveTo>
                  <a:pt x="69433" y="56131"/>
                </a:moveTo>
                <a:lnTo>
                  <a:pt x="69433" y="57169"/>
                </a:lnTo>
                <a:lnTo>
                  <a:pt x="69339" y="58112"/>
                </a:lnTo>
                <a:lnTo>
                  <a:pt x="69056" y="58867"/>
                </a:lnTo>
                <a:lnTo>
                  <a:pt x="68773" y="59527"/>
                </a:lnTo>
                <a:lnTo>
                  <a:pt x="68678" y="59622"/>
                </a:lnTo>
                <a:lnTo>
                  <a:pt x="68773" y="58773"/>
                </a:lnTo>
                <a:lnTo>
                  <a:pt x="69150" y="57452"/>
                </a:lnTo>
                <a:lnTo>
                  <a:pt x="69433" y="56131"/>
                </a:lnTo>
                <a:close/>
                <a:moveTo>
                  <a:pt x="62169" y="61508"/>
                </a:moveTo>
                <a:lnTo>
                  <a:pt x="61320" y="61697"/>
                </a:lnTo>
                <a:lnTo>
                  <a:pt x="61886" y="61508"/>
                </a:lnTo>
                <a:close/>
                <a:moveTo>
                  <a:pt x="56320" y="62357"/>
                </a:moveTo>
                <a:lnTo>
                  <a:pt x="54418" y="62578"/>
                </a:lnTo>
                <a:lnTo>
                  <a:pt x="54418" y="62578"/>
                </a:lnTo>
                <a:lnTo>
                  <a:pt x="54905" y="62546"/>
                </a:lnTo>
                <a:lnTo>
                  <a:pt x="56320" y="62357"/>
                </a:lnTo>
                <a:close/>
                <a:moveTo>
                  <a:pt x="54418" y="62578"/>
                </a:moveTo>
                <a:lnTo>
                  <a:pt x="53490" y="62640"/>
                </a:lnTo>
                <a:lnTo>
                  <a:pt x="52924" y="62735"/>
                </a:lnTo>
                <a:lnTo>
                  <a:pt x="52263" y="62829"/>
                </a:lnTo>
                <a:lnTo>
                  <a:pt x="54418" y="62578"/>
                </a:lnTo>
                <a:close/>
                <a:moveTo>
                  <a:pt x="48867" y="1793"/>
                </a:moveTo>
                <a:lnTo>
                  <a:pt x="48207" y="1981"/>
                </a:lnTo>
                <a:lnTo>
                  <a:pt x="46886" y="1981"/>
                </a:lnTo>
                <a:lnTo>
                  <a:pt x="49528" y="2076"/>
                </a:lnTo>
                <a:lnTo>
                  <a:pt x="52169" y="2076"/>
                </a:lnTo>
                <a:lnTo>
                  <a:pt x="48490" y="2264"/>
                </a:lnTo>
                <a:lnTo>
                  <a:pt x="48490" y="2264"/>
                </a:lnTo>
                <a:lnTo>
                  <a:pt x="53395" y="2170"/>
                </a:lnTo>
                <a:lnTo>
                  <a:pt x="52263" y="2264"/>
                </a:lnTo>
                <a:lnTo>
                  <a:pt x="51037" y="2359"/>
                </a:lnTo>
                <a:lnTo>
                  <a:pt x="52546" y="2453"/>
                </a:lnTo>
                <a:lnTo>
                  <a:pt x="50754" y="2453"/>
                </a:lnTo>
                <a:lnTo>
                  <a:pt x="50754" y="2547"/>
                </a:lnTo>
                <a:lnTo>
                  <a:pt x="51037" y="2547"/>
                </a:lnTo>
                <a:lnTo>
                  <a:pt x="51509" y="2642"/>
                </a:lnTo>
                <a:lnTo>
                  <a:pt x="50377" y="2736"/>
                </a:lnTo>
                <a:lnTo>
                  <a:pt x="54056" y="2642"/>
                </a:lnTo>
                <a:lnTo>
                  <a:pt x="53490" y="2642"/>
                </a:lnTo>
                <a:lnTo>
                  <a:pt x="53018" y="2453"/>
                </a:lnTo>
                <a:lnTo>
                  <a:pt x="53112" y="2359"/>
                </a:lnTo>
                <a:lnTo>
                  <a:pt x="54339" y="2359"/>
                </a:lnTo>
                <a:lnTo>
                  <a:pt x="55848" y="2453"/>
                </a:lnTo>
                <a:lnTo>
                  <a:pt x="55565" y="2547"/>
                </a:lnTo>
                <a:lnTo>
                  <a:pt x="57169" y="2642"/>
                </a:lnTo>
                <a:lnTo>
                  <a:pt x="57169" y="2642"/>
                </a:lnTo>
                <a:lnTo>
                  <a:pt x="57075" y="2547"/>
                </a:lnTo>
                <a:lnTo>
                  <a:pt x="57358" y="2359"/>
                </a:lnTo>
                <a:lnTo>
                  <a:pt x="58490" y="2264"/>
                </a:lnTo>
                <a:lnTo>
                  <a:pt x="60093" y="2170"/>
                </a:lnTo>
                <a:lnTo>
                  <a:pt x="61603" y="2264"/>
                </a:lnTo>
                <a:lnTo>
                  <a:pt x="61226" y="2264"/>
                </a:lnTo>
                <a:lnTo>
                  <a:pt x="61409" y="2301"/>
                </a:lnTo>
                <a:lnTo>
                  <a:pt x="61632" y="2284"/>
                </a:lnTo>
                <a:lnTo>
                  <a:pt x="61632" y="2284"/>
                </a:lnTo>
                <a:lnTo>
                  <a:pt x="61773" y="2378"/>
                </a:lnTo>
                <a:lnTo>
                  <a:pt x="62075" y="2453"/>
                </a:lnTo>
                <a:lnTo>
                  <a:pt x="62358" y="2736"/>
                </a:lnTo>
                <a:lnTo>
                  <a:pt x="62735" y="3208"/>
                </a:lnTo>
                <a:lnTo>
                  <a:pt x="63207" y="3774"/>
                </a:lnTo>
                <a:lnTo>
                  <a:pt x="63961" y="5189"/>
                </a:lnTo>
                <a:lnTo>
                  <a:pt x="64339" y="5944"/>
                </a:lnTo>
                <a:lnTo>
                  <a:pt x="64622" y="6698"/>
                </a:lnTo>
                <a:lnTo>
                  <a:pt x="65093" y="8491"/>
                </a:lnTo>
                <a:lnTo>
                  <a:pt x="65471" y="10472"/>
                </a:lnTo>
                <a:lnTo>
                  <a:pt x="65754" y="12547"/>
                </a:lnTo>
                <a:lnTo>
                  <a:pt x="65848" y="14623"/>
                </a:lnTo>
                <a:lnTo>
                  <a:pt x="65942" y="16792"/>
                </a:lnTo>
                <a:lnTo>
                  <a:pt x="66131" y="20660"/>
                </a:lnTo>
                <a:lnTo>
                  <a:pt x="66225" y="20283"/>
                </a:lnTo>
                <a:lnTo>
                  <a:pt x="66603" y="23019"/>
                </a:lnTo>
                <a:lnTo>
                  <a:pt x="66791" y="25000"/>
                </a:lnTo>
                <a:lnTo>
                  <a:pt x="66791" y="25660"/>
                </a:lnTo>
                <a:lnTo>
                  <a:pt x="66791" y="25849"/>
                </a:lnTo>
                <a:lnTo>
                  <a:pt x="66697" y="25943"/>
                </a:lnTo>
                <a:lnTo>
                  <a:pt x="66508" y="24905"/>
                </a:lnTo>
                <a:lnTo>
                  <a:pt x="66508" y="25566"/>
                </a:lnTo>
                <a:lnTo>
                  <a:pt x="66508" y="26792"/>
                </a:lnTo>
                <a:lnTo>
                  <a:pt x="67169" y="33490"/>
                </a:lnTo>
                <a:lnTo>
                  <a:pt x="67546" y="36698"/>
                </a:lnTo>
                <a:lnTo>
                  <a:pt x="67735" y="40188"/>
                </a:lnTo>
                <a:lnTo>
                  <a:pt x="67357" y="38867"/>
                </a:lnTo>
                <a:lnTo>
                  <a:pt x="67263" y="38584"/>
                </a:lnTo>
                <a:lnTo>
                  <a:pt x="67263" y="38679"/>
                </a:lnTo>
                <a:lnTo>
                  <a:pt x="67263" y="39339"/>
                </a:lnTo>
                <a:lnTo>
                  <a:pt x="67357" y="40660"/>
                </a:lnTo>
                <a:lnTo>
                  <a:pt x="67641" y="43962"/>
                </a:lnTo>
                <a:lnTo>
                  <a:pt x="67829" y="46226"/>
                </a:lnTo>
                <a:lnTo>
                  <a:pt x="67924" y="46980"/>
                </a:lnTo>
                <a:lnTo>
                  <a:pt x="67169" y="50943"/>
                </a:lnTo>
                <a:lnTo>
                  <a:pt x="66886" y="52829"/>
                </a:lnTo>
                <a:lnTo>
                  <a:pt x="66791" y="54716"/>
                </a:lnTo>
                <a:lnTo>
                  <a:pt x="66791" y="54810"/>
                </a:lnTo>
                <a:lnTo>
                  <a:pt x="66980" y="55376"/>
                </a:lnTo>
                <a:lnTo>
                  <a:pt x="67169" y="56980"/>
                </a:lnTo>
                <a:lnTo>
                  <a:pt x="67263" y="58395"/>
                </a:lnTo>
                <a:lnTo>
                  <a:pt x="66980" y="58867"/>
                </a:lnTo>
                <a:lnTo>
                  <a:pt x="66697" y="59150"/>
                </a:lnTo>
                <a:lnTo>
                  <a:pt x="66414" y="59339"/>
                </a:lnTo>
                <a:lnTo>
                  <a:pt x="66037" y="59433"/>
                </a:lnTo>
                <a:lnTo>
                  <a:pt x="64999" y="59622"/>
                </a:lnTo>
                <a:lnTo>
                  <a:pt x="63207" y="59905"/>
                </a:lnTo>
                <a:lnTo>
                  <a:pt x="59999" y="60565"/>
                </a:lnTo>
                <a:lnTo>
                  <a:pt x="56697" y="60942"/>
                </a:lnTo>
                <a:lnTo>
                  <a:pt x="53301" y="61225"/>
                </a:lnTo>
                <a:lnTo>
                  <a:pt x="49905" y="61508"/>
                </a:lnTo>
                <a:lnTo>
                  <a:pt x="43113" y="61791"/>
                </a:lnTo>
                <a:lnTo>
                  <a:pt x="39716" y="61980"/>
                </a:lnTo>
                <a:lnTo>
                  <a:pt x="36509" y="62169"/>
                </a:lnTo>
                <a:lnTo>
                  <a:pt x="36698" y="62074"/>
                </a:lnTo>
                <a:lnTo>
                  <a:pt x="36886" y="61886"/>
                </a:lnTo>
                <a:lnTo>
                  <a:pt x="36320" y="61886"/>
                </a:lnTo>
                <a:lnTo>
                  <a:pt x="35566" y="61980"/>
                </a:lnTo>
                <a:lnTo>
                  <a:pt x="34811" y="62074"/>
                </a:lnTo>
                <a:lnTo>
                  <a:pt x="34150" y="62169"/>
                </a:lnTo>
                <a:lnTo>
                  <a:pt x="32924" y="62074"/>
                </a:lnTo>
                <a:lnTo>
                  <a:pt x="31132" y="62263"/>
                </a:lnTo>
                <a:lnTo>
                  <a:pt x="26886" y="62640"/>
                </a:lnTo>
                <a:lnTo>
                  <a:pt x="24528" y="62923"/>
                </a:lnTo>
                <a:lnTo>
                  <a:pt x="22264" y="63112"/>
                </a:lnTo>
                <a:lnTo>
                  <a:pt x="19151" y="63112"/>
                </a:lnTo>
                <a:lnTo>
                  <a:pt x="18302" y="63018"/>
                </a:lnTo>
                <a:lnTo>
                  <a:pt x="19056" y="63018"/>
                </a:lnTo>
                <a:lnTo>
                  <a:pt x="19905" y="62923"/>
                </a:lnTo>
                <a:lnTo>
                  <a:pt x="21604" y="62546"/>
                </a:lnTo>
                <a:lnTo>
                  <a:pt x="21604" y="62546"/>
                </a:lnTo>
                <a:lnTo>
                  <a:pt x="19905" y="62640"/>
                </a:lnTo>
                <a:lnTo>
                  <a:pt x="18207" y="62640"/>
                </a:lnTo>
                <a:lnTo>
                  <a:pt x="14811" y="62735"/>
                </a:lnTo>
                <a:lnTo>
                  <a:pt x="14528" y="62829"/>
                </a:lnTo>
                <a:lnTo>
                  <a:pt x="6509" y="62735"/>
                </a:lnTo>
                <a:lnTo>
                  <a:pt x="6415" y="61886"/>
                </a:lnTo>
                <a:lnTo>
                  <a:pt x="6415" y="61603"/>
                </a:lnTo>
                <a:lnTo>
                  <a:pt x="6509" y="61508"/>
                </a:lnTo>
                <a:lnTo>
                  <a:pt x="6698" y="61980"/>
                </a:lnTo>
                <a:lnTo>
                  <a:pt x="6509" y="58112"/>
                </a:lnTo>
                <a:lnTo>
                  <a:pt x="6321" y="54244"/>
                </a:lnTo>
                <a:lnTo>
                  <a:pt x="6038" y="50471"/>
                </a:lnTo>
                <a:lnTo>
                  <a:pt x="5943" y="48490"/>
                </a:lnTo>
                <a:lnTo>
                  <a:pt x="5943" y="47924"/>
                </a:lnTo>
                <a:lnTo>
                  <a:pt x="5849" y="46414"/>
                </a:lnTo>
                <a:lnTo>
                  <a:pt x="5943" y="44811"/>
                </a:lnTo>
                <a:lnTo>
                  <a:pt x="6132" y="41414"/>
                </a:lnTo>
                <a:lnTo>
                  <a:pt x="6132" y="39622"/>
                </a:lnTo>
                <a:lnTo>
                  <a:pt x="6132" y="38018"/>
                </a:lnTo>
                <a:lnTo>
                  <a:pt x="5849" y="36415"/>
                </a:lnTo>
                <a:lnTo>
                  <a:pt x="5660" y="35754"/>
                </a:lnTo>
                <a:lnTo>
                  <a:pt x="5472" y="35094"/>
                </a:lnTo>
                <a:lnTo>
                  <a:pt x="5566" y="35849"/>
                </a:lnTo>
                <a:lnTo>
                  <a:pt x="5660" y="36698"/>
                </a:lnTo>
                <a:lnTo>
                  <a:pt x="5566" y="38301"/>
                </a:lnTo>
                <a:lnTo>
                  <a:pt x="5283" y="35566"/>
                </a:lnTo>
                <a:lnTo>
                  <a:pt x="4811" y="32452"/>
                </a:lnTo>
                <a:lnTo>
                  <a:pt x="4717" y="30943"/>
                </a:lnTo>
                <a:lnTo>
                  <a:pt x="4623" y="29434"/>
                </a:lnTo>
                <a:lnTo>
                  <a:pt x="4717" y="28113"/>
                </a:lnTo>
                <a:lnTo>
                  <a:pt x="5000" y="26886"/>
                </a:lnTo>
                <a:lnTo>
                  <a:pt x="4906" y="24717"/>
                </a:lnTo>
                <a:lnTo>
                  <a:pt x="5000" y="25283"/>
                </a:lnTo>
                <a:lnTo>
                  <a:pt x="5000" y="24811"/>
                </a:lnTo>
                <a:lnTo>
                  <a:pt x="5000" y="24339"/>
                </a:lnTo>
                <a:lnTo>
                  <a:pt x="4906" y="23302"/>
                </a:lnTo>
                <a:lnTo>
                  <a:pt x="4811" y="21981"/>
                </a:lnTo>
                <a:lnTo>
                  <a:pt x="4623" y="20283"/>
                </a:lnTo>
                <a:lnTo>
                  <a:pt x="4340" y="19528"/>
                </a:lnTo>
                <a:lnTo>
                  <a:pt x="4057" y="18679"/>
                </a:lnTo>
                <a:lnTo>
                  <a:pt x="4057" y="18773"/>
                </a:lnTo>
                <a:lnTo>
                  <a:pt x="4245" y="28868"/>
                </a:lnTo>
                <a:lnTo>
                  <a:pt x="4623" y="38962"/>
                </a:lnTo>
                <a:lnTo>
                  <a:pt x="4528" y="38490"/>
                </a:lnTo>
                <a:lnTo>
                  <a:pt x="4528" y="39528"/>
                </a:lnTo>
                <a:lnTo>
                  <a:pt x="4528" y="41980"/>
                </a:lnTo>
                <a:lnTo>
                  <a:pt x="4528" y="43301"/>
                </a:lnTo>
                <a:lnTo>
                  <a:pt x="4434" y="44622"/>
                </a:lnTo>
                <a:lnTo>
                  <a:pt x="4434" y="46037"/>
                </a:lnTo>
                <a:lnTo>
                  <a:pt x="4434" y="47358"/>
                </a:lnTo>
                <a:lnTo>
                  <a:pt x="4340" y="49056"/>
                </a:lnTo>
                <a:lnTo>
                  <a:pt x="4245" y="50848"/>
                </a:lnTo>
                <a:lnTo>
                  <a:pt x="4151" y="54716"/>
                </a:lnTo>
                <a:lnTo>
                  <a:pt x="4340" y="58773"/>
                </a:lnTo>
                <a:lnTo>
                  <a:pt x="4528" y="60754"/>
                </a:lnTo>
                <a:lnTo>
                  <a:pt x="4811" y="62640"/>
                </a:lnTo>
                <a:lnTo>
                  <a:pt x="2170" y="62546"/>
                </a:lnTo>
                <a:lnTo>
                  <a:pt x="2264" y="58207"/>
                </a:lnTo>
                <a:lnTo>
                  <a:pt x="2359" y="53773"/>
                </a:lnTo>
                <a:lnTo>
                  <a:pt x="2547" y="49433"/>
                </a:lnTo>
                <a:lnTo>
                  <a:pt x="2830" y="45094"/>
                </a:lnTo>
                <a:lnTo>
                  <a:pt x="2736" y="45094"/>
                </a:lnTo>
                <a:lnTo>
                  <a:pt x="2925" y="41509"/>
                </a:lnTo>
                <a:lnTo>
                  <a:pt x="2925" y="42263"/>
                </a:lnTo>
                <a:lnTo>
                  <a:pt x="3208" y="34245"/>
                </a:lnTo>
                <a:lnTo>
                  <a:pt x="3774" y="30566"/>
                </a:lnTo>
                <a:lnTo>
                  <a:pt x="3208" y="31981"/>
                </a:lnTo>
                <a:lnTo>
                  <a:pt x="3113" y="31698"/>
                </a:lnTo>
                <a:lnTo>
                  <a:pt x="3113" y="31226"/>
                </a:lnTo>
                <a:lnTo>
                  <a:pt x="3208" y="30471"/>
                </a:lnTo>
                <a:lnTo>
                  <a:pt x="3113" y="30943"/>
                </a:lnTo>
                <a:lnTo>
                  <a:pt x="3208" y="29528"/>
                </a:lnTo>
                <a:lnTo>
                  <a:pt x="3396" y="28019"/>
                </a:lnTo>
                <a:lnTo>
                  <a:pt x="3491" y="27075"/>
                </a:lnTo>
                <a:lnTo>
                  <a:pt x="3585" y="26886"/>
                </a:lnTo>
                <a:lnTo>
                  <a:pt x="3585" y="27075"/>
                </a:lnTo>
                <a:lnTo>
                  <a:pt x="3585" y="27736"/>
                </a:lnTo>
                <a:lnTo>
                  <a:pt x="3774" y="26132"/>
                </a:lnTo>
                <a:lnTo>
                  <a:pt x="3774" y="21887"/>
                </a:lnTo>
                <a:lnTo>
                  <a:pt x="3774" y="19717"/>
                </a:lnTo>
                <a:lnTo>
                  <a:pt x="3868" y="17547"/>
                </a:lnTo>
                <a:lnTo>
                  <a:pt x="3774" y="16321"/>
                </a:lnTo>
                <a:lnTo>
                  <a:pt x="3679" y="15094"/>
                </a:lnTo>
                <a:lnTo>
                  <a:pt x="3679" y="12547"/>
                </a:lnTo>
                <a:lnTo>
                  <a:pt x="3868" y="9906"/>
                </a:lnTo>
                <a:lnTo>
                  <a:pt x="4151" y="7359"/>
                </a:lnTo>
                <a:lnTo>
                  <a:pt x="4057" y="15566"/>
                </a:lnTo>
                <a:lnTo>
                  <a:pt x="4245" y="16132"/>
                </a:lnTo>
                <a:lnTo>
                  <a:pt x="4245" y="14717"/>
                </a:lnTo>
                <a:lnTo>
                  <a:pt x="4245" y="14151"/>
                </a:lnTo>
                <a:lnTo>
                  <a:pt x="4151" y="14623"/>
                </a:lnTo>
                <a:lnTo>
                  <a:pt x="4151" y="13208"/>
                </a:lnTo>
                <a:lnTo>
                  <a:pt x="4151" y="11792"/>
                </a:lnTo>
                <a:lnTo>
                  <a:pt x="4245" y="9057"/>
                </a:lnTo>
                <a:lnTo>
                  <a:pt x="4340" y="9434"/>
                </a:lnTo>
                <a:lnTo>
                  <a:pt x="4434" y="8208"/>
                </a:lnTo>
                <a:lnTo>
                  <a:pt x="4717" y="7264"/>
                </a:lnTo>
                <a:lnTo>
                  <a:pt x="5000" y="6415"/>
                </a:lnTo>
                <a:lnTo>
                  <a:pt x="5472" y="5755"/>
                </a:lnTo>
                <a:lnTo>
                  <a:pt x="6038" y="5661"/>
                </a:lnTo>
                <a:lnTo>
                  <a:pt x="6226" y="5661"/>
                </a:lnTo>
                <a:lnTo>
                  <a:pt x="6038" y="6132"/>
                </a:lnTo>
                <a:lnTo>
                  <a:pt x="5849" y="6698"/>
                </a:lnTo>
                <a:lnTo>
                  <a:pt x="5849" y="7359"/>
                </a:lnTo>
                <a:lnTo>
                  <a:pt x="6038" y="8019"/>
                </a:lnTo>
                <a:lnTo>
                  <a:pt x="5943" y="8774"/>
                </a:lnTo>
                <a:lnTo>
                  <a:pt x="6038" y="10566"/>
                </a:lnTo>
                <a:lnTo>
                  <a:pt x="6038" y="11698"/>
                </a:lnTo>
                <a:lnTo>
                  <a:pt x="6132" y="12547"/>
                </a:lnTo>
                <a:lnTo>
                  <a:pt x="6038" y="10377"/>
                </a:lnTo>
                <a:lnTo>
                  <a:pt x="6038" y="8208"/>
                </a:lnTo>
                <a:lnTo>
                  <a:pt x="6226" y="8679"/>
                </a:lnTo>
                <a:lnTo>
                  <a:pt x="6321" y="6793"/>
                </a:lnTo>
                <a:lnTo>
                  <a:pt x="6415" y="5944"/>
                </a:lnTo>
                <a:lnTo>
                  <a:pt x="6415" y="5849"/>
                </a:lnTo>
                <a:lnTo>
                  <a:pt x="6415" y="5566"/>
                </a:lnTo>
                <a:lnTo>
                  <a:pt x="8208" y="5283"/>
                </a:lnTo>
                <a:lnTo>
                  <a:pt x="9906" y="5000"/>
                </a:lnTo>
                <a:lnTo>
                  <a:pt x="11604" y="4623"/>
                </a:lnTo>
                <a:lnTo>
                  <a:pt x="13302" y="4340"/>
                </a:lnTo>
                <a:lnTo>
                  <a:pt x="13302" y="4340"/>
                </a:lnTo>
                <a:lnTo>
                  <a:pt x="11226" y="4623"/>
                </a:lnTo>
                <a:lnTo>
                  <a:pt x="9434" y="4906"/>
                </a:lnTo>
                <a:lnTo>
                  <a:pt x="6415" y="5472"/>
                </a:lnTo>
                <a:lnTo>
                  <a:pt x="6415" y="5283"/>
                </a:lnTo>
                <a:lnTo>
                  <a:pt x="6321" y="5472"/>
                </a:lnTo>
                <a:lnTo>
                  <a:pt x="5472" y="5661"/>
                </a:lnTo>
                <a:lnTo>
                  <a:pt x="5660" y="5472"/>
                </a:lnTo>
                <a:lnTo>
                  <a:pt x="6415" y="5283"/>
                </a:lnTo>
                <a:lnTo>
                  <a:pt x="5849" y="5283"/>
                </a:lnTo>
                <a:lnTo>
                  <a:pt x="6226" y="5000"/>
                </a:lnTo>
                <a:lnTo>
                  <a:pt x="6509" y="4717"/>
                </a:lnTo>
                <a:lnTo>
                  <a:pt x="6509" y="4717"/>
                </a:lnTo>
                <a:lnTo>
                  <a:pt x="6415" y="5283"/>
                </a:lnTo>
                <a:lnTo>
                  <a:pt x="6415" y="5283"/>
                </a:lnTo>
                <a:lnTo>
                  <a:pt x="6887" y="4811"/>
                </a:lnTo>
                <a:lnTo>
                  <a:pt x="7453" y="4340"/>
                </a:lnTo>
                <a:lnTo>
                  <a:pt x="8113" y="4151"/>
                </a:lnTo>
                <a:lnTo>
                  <a:pt x="8962" y="3962"/>
                </a:lnTo>
                <a:lnTo>
                  <a:pt x="9811" y="3868"/>
                </a:lnTo>
                <a:lnTo>
                  <a:pt x="10755" y="3868"/>
                </a:lnTo>
                <a:lnTo>
                  <a:pt x="12830" y="3962"/>
                </a:lnTo>
                <a:lnTo>
                  <a:pt x="15189" y="4151"/>
                </a:lnTo>
                <a:lnTo>
                  <a:pt x="15189" y="4151"/>
                </a:lnTo>
                <a:lnTo>
                  <a:pt x="15755" y="4057"/>
                </a:lnTo>
                <a:lnTo>
                  <a:pt x="18113" y="3585"/>
                </a:lnTo>
                <a:lnTo>
                  <a:pt x="21037" y="2925"/>
                </a:lnTo>
                <a:lnTo>
                  <a:pt x="24151" y="2453"/>
                </a:lnTo>
                <a:lnTo>
                  <a:pt x="24811" y="2736"/>
                </a:lnTo>
                <a:lnTo>
                  <a:pt x="25660" y="2925"/>
                </a:lnTo>
                <a:lnTo>
                  <a:pt x="22075" y="3585"/>
                </a:lnTo>
                <a:lnTo>
                  <a:pt x="19717" y="3962"/>
                </a:lnTo>
                <a:lnTo>
                  <a:pt x="21509" y="3774"/>
                </a:lnTo>
                <a:lnTo>
                  <a:pt x="23302" y="3585"/>
                </a:lnTo>
                <a:lnTo>
                  <a:pt x="23207" y="3617"/>
                </a:lnTo>
                <a:lnTo>
                  <a:pt x="23207" y="3617"/>
                </a:lnTo>
                <a:lnTo>
                  <a:pt x="21698" y="3868"/>
                </a:lnTo>
                <a:lnTo>
                  <a:pt x="20000" y="4151"/>
                </a:lnTo>
                <a:lnTo>
                  <a:pt x="26320" y="3491"/>
                </a:lnTo>
                <a:lnTo>
                  <a:pt x="29434" y="3113"/>
                </a:lnTo>
                <a:lnTo>
                  <a:pt x="32547" y="2925"/>
                </a:lnTo>
                <a:lnTo>
                  <a:pt x="32547" y="2925"/>
                </a:lnTo>
                <a:lnTo>
                  <a:pt x="31320" y="3208"/>
                </a:lnTo>
                <a:lnTo>
                  <a:pt x="32452" y="3113"/>
                </a:lnTo>
                <a:lnTo>
                  <a:pt x="33679" y="2925"/>
                </a:lnTo>
                <a:lnTo>
                  <a:pt x="34811" y="2830"/>
                </a:lnTo>
                <a:lnTo>
                  <a:pt x="36037" y="2736"/>
                </a:lnTo>
                <a:lnTo>
                  <a:pt x="35754" y="2736"/>
                </a:lnTo>
                <a:lnTo>
                  <a:pt x="35754" y="2642"/>
                </a:lnTo>
                <a:lnTo>
                  <a:pt x="36226" y="2642"/>
                </a:lnTo>
                <a:lnTo>
                  <a:pt x="36415" y="2547"/>
                </a:lnTo>
                <a:lnTo>
                  <a:pt x="34905" y="2547"/>
                </a:lnTo>
                <a:lnTo>
                  <a:pt x="35660" y="2453"/>
                </a:lnTo>
                <a:lnTo>
                  <a:pt x="36132" y="2453"/>
                </a:lnTo>
                <a:lnTo>
                  <a:pt x="37358" y="2359"/>
                </a:lnTo>
                <a:lnTo>
                  <a:pt x="37830" y="2359"/>
                </a:lnTo>
                <a:lnTo>
                  <a:pt x="38207" y="2264"/>
                </a:lnTo>
                <a:lnTo>
                  <a:pt x="36509" y="2359"/>
                </a:lnTo>
                <a:lnTo>
                  <a:pt x="36509" y="2359"/>
                </a:lnTo>
                <a:lnTo>
                  <a:pt x="38207" y="2170"/>
                </a:lnTo>
                <a:lnTo>
                  <a:pt x="39811" y="2170"/>
                </a:lnTo>
                <a:lnTo>
                  <a:pt x="40188" y="2264"/>
                </a:lnTo>
                <a:lnTo>
                  <a:pt x="39905" y="2076"/>
                </a:lnTo>
                <a:lnTo>
                  <a:pt x="41603" y="2076"/>
                </a:lnTo>
                <a:lnTo>
                  <a:pt x="41037" y="2170"/>
                </a:lnTo>
                <a:lnTo>
                  <a:pt x="43773" y="2076"/>
                </a:lnTo>
                <a:lnTo>
                  <a:pt x="43207" y="2076"/>
                </a:lnTo>
                <a:lnTo>
                  <a:pt x="44528" y="1981"/>
                </a:lnTo>
                <a:lnTo>
                  <a:pt x="44811" y="1981"/>
                </a:lnTo>
                <a:lnTo>
                  <a:pt x="45094" y="1887"/>
                </a:lnTo>
                <a:lnTo>
                  <a:pt x="45754" y="1887"/>
                </a:lnTo>
                <a:lnTo>
                  <a:pt x="47263" y="1793"/>
                </a:lnTo>
                <a:close/>
                <a:moveTo>
                  <a:pt x="52263" y="65754"/>
                </a:moveTo>
                <a:lnTo>
                  <a:pt x="51792" y="65848"/>
                </a:lnTo>
                <a:lnTo>
                  <a:pt x="51697" y="65848"/>
                </a:lnTo>
                <a:lnTo>
                  <a:pt x="48867" y="66131"/>
                </a:lnTo>
                <a:lnTo>
                  <a:pt x="50565" y="65848"/>
                </a:lnTo>
                <a:lnTo>
                  <a:pt x="52263" y="65754"/>
                </a:lnTo>
                <a:close/>
                <a:moveTo>
                  <a:pt x="66697" y="61037"/>
                </a:moveTo>
                <a:lnTo>
                  <a:pt x="66603" y="61131"/>
                </a:lnTo>
                <a:lnTo>
                  <a:pt x="65848" y="61414"/>
                </a:lnTo>
                <a:lnTo>
                  <a:pt x="64999" y="61603"/>
                </a:lnTo>
                <a:lnTo>
                  <a:pt x="63018" y="61791"/>
                </a:lnTo>
                <a:lnTo>
                  <a:pt x="64905" y="61697"/>
                </a:lnTo>
                <a:lnTo>
                  <a:pt x="66508" y="61320"/>
                </a:lnTo>
                <a:lnTo>
                  <a:pt x="66037" y="61980"/>
                </a:lnTo>
                <a:lnTo>
                  <a:pt x="65471" y="62546"/>
                </a:lnTo>
                <a:lnTo>
                  <a:pt x="64810" y="63018"/>
                </a:lnTo>
                <a:lnTo>
                  <a:pt x="64056" y="63301"/>
                </a:lnTo>
                <a:lnTo>
                  <a:pt x="63301" y="63584"/>
                </a:lnTo>
                <a:lnTo>
                  <a:pt x="62452" y="63772"/>
                </a:lnTo>
                <a:lnTo>
                  <a:pt x="61509" y="63961"/>
                </a:lnTo>
                <a:lnTo>
                  <a:pt x="60565" y="64055"/>
                </a:lnTo>
                <a:lnTo>
                  <a:pt x="58678" y="64150"/>
                </a:lnTo>
                <a:lnTo>
                  <a:pt x="53018" y="64150"/>
                </a:lnTo>
                <a:lnTo>
                  <a:pt x="46037" y="64810"/>
                </a:lnTo>
                <a:lnTo>
                  <a:pt x="39528" y="65282"/>
                </a:lnTo>
                <a:lnTo>
                  <a:pt x="36320" y="65471"/>
                </a:lnTo>
                <a:lnTo>
                  <a:pt x="33018" y="65659"/>
                </a:lnTo>
                <a:lnTo>
                  <a:pt x="29622" y="65754"/>
                </a:lnTo>
                <a:lnTo>
                  <a:pt x="23962" y="65754"/>
                </a:lnTo>
                <a:lnTo>
                  <a:pt x="21698" y="65942"/>
                </a:lnTo>
                <a:lnTo>
                  <a:pt x="17264" y="66225"/>
                </a:lnTo>
                <a:lnTo>
                  <a:pt x="17830" y="66037"/>
                </a:lnTo>
                <a:lnTo>
                  <a:pt x="16698" y="65942"/>
                </a:lnTo>
                <a:lnTo>
                  <a:pt x="16509" y="65942"/>
                </a:lnTo>
                <a:lnTo>
                  <a:pt x="15094" y="66037"/>
                </a:lnTo>
                <a:lnTo>
                  <a:pt x="15660" y="66131"/>
                </a:lnTo>
                <a:lnTo>
                  <a:pt x="16132" y="66037"/>
                </a:lnTo>
                <a:lnTo>
                  <a:pt x="15943" y="66131"/>
                </a:lnTo>
                <a:lnTo>
                  <a:pt x="16604" y="66225"/>
                </a:lnTo>
                <a:lnTo>
                  <a:pt x="14434" y="66320"/>
                </a:lnTo>
                <a:lnTo>
                  <a:pt x="12170" y="66414"/>
                </a:lnTo>
                <a:lnTo>
                  <a:pt x="13773" y="66225"/>
                </a:lnTo>
                <a:lnTo>
                  <a:pt x="15000" y="66037"/>
                </a:lnTo>
                <a:lnTo>
                  <a:pt x="12453" y="66225"/>
                </a:lnTo>
                <a:lnTo>
                  <a:pt x="11604" y="66320"/>
                </a:lnTo>
                <a:lnTo>
                  <a:pt x="11604" y="66225"/>
                </a:lnTo>
                <a:lnTo>
                  <a:pt x="11887" y="66225"/>
                </a:lnTo>
                <a:lnTo>
                  <a:pt x="12736" y="66037"/>
                </a:lnTo>
                <a:lnTo>
                  <a:pt x="9906" y="66225"/>
                </a:lnTo>
                <a:lnTo>
                  <a:pt x="8962" y="66414"/>
                </a:lnTo>
                <a:lnTo>
                  <a:pt x="10000" y="66414"/>
                </a:lnTo>
                <a:lnTo>
                  <a:pt x="8396" y="66697"/>
                </a:lnTo>
                <a:lnTo>
                  <a:pt x="7830" y="66697"/>
                </a:lnTo>
                <a:lnTo>
                  <a:pt x="7358" y="66603"/>
                </a:lnTo>
                <a:lnTo>
                  <a:pt x="7075" y="66414"/>
                </a:lnTo>
                <a:lnTo>
                  <a:pt x="6792" y="66131"/>
                </a:lnTo>
                <a:lnTo>
                  <a:pt x="6604" y="65565"/>
                </a:lnTo>
                <a:lnTo>
                  <a:pt x="6604" y="64810"/>
                </a:lnTo>
                <a:lnTo>
                  <a:pt x="6415" y="66225"/>
                </a:lnTo>
                <a:lnTo>
                  <a:pt x="6509" y="64527"/>
                </a:lnTo>
                <a:lnTo>
                  <a:pt x="20188" y="64433"/>
                </a:lnTo>
                <a:lnTo>
                  <a:pt x="20188" y="64433"/>
                </a:lnTo>
                <a:lnTo>
                  <a:pt x="19434" y="64621"/>
                </a:lnTo>
                <a:lnTo>
                  <a:pt x="23585" y="64527"/>
                </a:lnTo>
                <a:lnTo>
                  <a:pt x="25660" y="64433"/>
                </a:lnTo>
                <a:lnTo>
                  <a:pt x="27641" y="64338"/>
                </a:lnTo>
                <a:lnTo>
                  <a:pt x="25754" y="64244"/>
                </a:lnTo>
                <a:lnTo>
                  <a:pt x="31132" y="63772"/>
                </a:lnTo>
                <a:lnTo>
                  <a:pt x="36698" y="63301"/>
                </a:lnTo>
                <a:lnTo>
                  <a:pt x="42264" y="62829"/>
                </a:lnTo>
                <a:lnTo>
                  <a:pt x="47830" y="62640"/>
                </a:lnTo>
                <a:lnTo>
                  <a:pt x="46414" y="62829"/>
                </a:lnTo>
                <a:lnTo>
                  <a:pt x="44999" y="63018"/>
                </a:lnTo>
                <a:lnTo>
                  <a:pt x="48867" y="62735"/>
                </a:lnTo>
                <a:lnTo>
                  <a:pt x="52358" y="62452"/>
                </a:lnTo>
                <a:lnTo>
                  <a:pt x="53207" y="62357"/>
                </a:lnTo>
                <a:lnTo>
                  <a:pt x="52452" y="62452"/>
                </a:lnTo>
                <a:lnTo>
                  <a:pt x="55660" y="62169"/>
                </a:lnTo>
                <a:lnTo>
                  <a:pt x="54056" y="62357"/>
                </a:lnTo>
                <a:lnTo>
                  <a:pt x="56320" y="62357"/>
                </a:lnTo>
                <a:lnTo>
                  <a:pt x="58395" y="62169"/>
                </a:lnTo>
                <a:lnTo>
                  <a:pt x="60471" y="61980"/>
                </a:lnTo>
                <a:lnTo>
                  <a:pt x="64622" y="61508"/>
                </a:lnTo>
                <a:lnTo>
                  <a:pt x="63584" y="61508"/>
                </a:lnTo>
                <a:lnTo>
                  <a:pt x="65188" y="61320"/>
                </a:lnTo>
                <a:lnTo>
                  <a:pt x="65942" y="61225"/>
                </a:lnTo>
                <a:lnTo>
                  <a:pt x="66697" y="61037"/>
                </a:lnTo>
                <a:close/>
                <a:moveTo>
                  <a:pt x="56131" y="0"/>
                </a:moveTo>
                <a:lnTo>
                  <a:pt x="54056" y="95"/>
                </a:lnTo>
                <a:lnTo>
                  <a:pt x="49999" y="472"/>
                </a:lnTo>
                <a:lnTo>
                  <a:pt x="49905" y="472"/>
                </a:lnTo>
                <a:lnTo>
                  <a:pt x="50188" y="378"/>
                </a:lnTo>
                <a:lnTo>
                  <a:pt x="46131" y="378"/>
                </a:lnTo>
                <a:lnTo>
                  <a:pt x="44999" y="566"/>
                </a:lnTo>
                <a:lnTo>
                  <a:pt x="45848" y="661"/>
                </a:lnTo>
                <a:lnTo>
                  <a:pt x="45848" y="661"/>
                </a:lnTo>
                <a:lnTo>
                  <a:pt x="45094" y="566"/>
                </a:lnTo>
                <a:lnTo>
                  <a:pt x="46037" y="661"/>
                </a:lnTo>
                <a:lnTo>
                  <a:pt x="45943" y="661"/>
                </a:lnTo>
                <a:lnTo>
                  <a:pt x="40377" y="849"/>
                </a:lnTo>
                <a:lnTo>
                  <a:pt x="34622" y="1038"/>
                </a:lnTo>
                <a:lnTo>
                  <a:pt x="34245" y="1038"/>
                </a:lnTo>
                <a:lnTo>
                  <a:pt x="30943" y="1227"/>
                </a:lnTo>
                <a:lnTo>
                  <a:pt x="29905" y="1132"/>
                </a:lnTo>
                <a:lnTo>
                  <a:pt x="28679" y="1227"/>
                </a:lnTo>
                <a:lnTo>
                  <a:pt x="26132" y="1510"/>
                </a:lnTo>
                <a:lnTo>
                  <a:pt x="20566" y="1887"/>
                </a:lnTo>
                <a:lnTo>
                  <a:pt x="20094" y="1887"/>
                </a:lnTo>
                <a:lnTo>
                  <a:pt x="19434" y="1793"/>
                </a:lnTo>
                <a:lnTo>
                  <a:pt x="19245" y="1793"/>
                </a:lnTo>
                <a:lnTo>
                  <a:pt x="19434" y="1887"/>
                </a:lnTo>
                <a:lnTo>
                  <a:pt x="19811" y="1981"/>
                </a:lnTo>
                <a:lnTo>
                  <a:pt x="17453" y="2170"/>
                </a:lnTo>
                <a:lnTo>
                  <a:pt x="12830" y="2170"/>
                </a:lnTo>
                <a:lnTo>
                  <a:pt x="11415" y="2359"/>
                </a:lnTo>
                <a:lnTo>
                  <a:pt x="8962" y="2547"/>
                </a:lnTo>
                <a:lnTo>
                  <a:pt x="8113" y="3113"/>
                </a:lnTo>
                <a:lnTo>
                  <a:pt x="7170" y="3302"/>
                </a:lnTo>
                <a:lnTo>
                  <a:pt x="5377" y="3679"/>
                </a:lnTo>
                <a:lnTo>
                  <a:pt x="4245" y="3868"/>
                </a:lnTo>
                <a:lnTo>
                  <a:pt x="4245" y="3113"/>
                </a:lnTo>
                <a:lnTo>
                  <a:pt x="4151" y="3868"/>
                </a:lnTo>
                <a:lnTo>
                  <a:pt x="3774" y="4057"/>
                </a:lnTo>
                <a:lnTo>
                  <a:pt x="3585" y="4151"/>
                </a:lnTo>
                <a:lnTo>
                  <a:pt x="3396" y="4340"/>
                </a:lnTo>
                <a:lnTo>
                  <a:pt x="3208" y="4623"/>
                </a:lnTo>
                <a:lnTo>
                  <a:pt x="2925" y="5472"/>
                </a:lnTo>
                <a:lnTo>
                  <a:pt x="2453" y="7076"/>
                </a:lnTo>
                <a:lnTo>
                  <a:pt x="2264" y="7830"/>
                </a:lnTo>
                <a:lnTo>
                  <a:pt x="2076" y="8585"/>
                </a:lnTo>
                <a:lnTo>
                  <a:pt x="1793" y="10283"/>
                </a:lnTo>
                <a:lnTo>
                  <a:pt x="1698" y="12075"/>
                </a:lnTo>
                <a:lnTo>
                  <a:pt x="1698" y="13868"/>
                </a:lnTo>
                <a:lnTo>
                  <a:pt x="1793" y="17547"/>
                </a:lnTo>
                <a:lnTo>
                  <a:pt x="1793" y="19339"/>
                </a:lnTo>
                <a:lnTo>
                  <a:pt x="1793" y="20943"/>
                </a:lnTo>
                <a:lnTo>
                  <a:pt x="849" y="42735"/>
                </a:lnTo>
                <a:lnTo>
                  <a:pt x="0" y="64527"/>
                </a:lnTo>
                <a:lnTo>
                  <a:pt x="5094" y="64527"/>
                </a:lnTo>
                <a:lnTo>
                  <a:pt x="5377" y="66131"/>
                </a:lnTo>
                <a:lnTo>
                  <a:pt x="5472" y="66603"/>
                </a:lnTo>
                <a:lnTo>
                  <a:pt x="5755" y="66980"/>
                </a:lnTo>
                <a:lnTo>
                  <a:pt x="6038" y="67263"/>
                </a:lnTo>
                <a:lnTo>
                  <a:pt x="6415" y="67546"/>
                </a:lnTo>
                <a:lnTo>
                  <a:pt x="7736" y="67923"/>
                </a:lnTo>
                <a:lnTo>
                  <a:pt x="9057" y="68206"/>
                </a:lnTo>
                <a:lnTo>
                  <a:pt x="10377" y="68395"/>
                </a:lnTo>
                <a:lnTo>
                  <a:pt x="11887" y="68584"/>
                </a:lnTo>
                <a:lnTo>
                  <a:pt x="16887" y="68584"/>
                </a:lnTo>
                <a:lnTo>
                  <a:pt x="20377" y="68301"/>
                </a:lnTo>
                <a:lnTo>
                  <a:pt x="27547" y="67640"/>
                </a:lnTo>
                <a:lnTo>
                  <a:pt x="30849" y="67357"/>
                </a:lnTo>
                <a:lnTo>
                  <a:pt x="33867" y="67169"/>
                </a:lnTo>
                <a:lnTo>
                  <a:pt x="38396" y="66980"/>
                </a:lnTo>
                <a:lnTo>
                  <a:pt x="42924" y="66603"/>
                </a:lnTo>
                <a:lnTo>
                  <a:pt x="51792" y="65942"/>
                </a:lnTo>
                <a:lnTo>
                  <a:pt x="53112" y="65754"/>
                </a:lnTo>
                <a:lnTo>
                  <a:pt x="53301" y="65754"/>
                </a:lnTo>
                <a:lnTo>
                  <a:pt x="55282" y="65565"/>
                </a:lnTo>
                <a:lnTo>
                  <a:pt x="61697" y="64999"/>
                </a:lnTo>
                <a:lnTo>
                  <a:pt x="62546" y="64905"/>
                </a:lnTo>
                <a:lnTo>
                  <a:pt x="64716" y="64810"/>
                </a:lnTo>
                <a:lnTo>
                  <a:pt x="60943" y="65376"/>
                </a:lnTo>
                <a:lnTo>
                  <a:pt x="64433" y="65093"/>
                </a:lnTo>
                <a:lnTo>
                  <a:pt x="65754" y="64810"/>
                </a:lnTo>
                <a:lnTo>
                  <a:pt x="66225" y="64716"/>
                </a:lnTo>
                <a:lnTo>
                  <a:pt x="66697" y="64527"/>
                </a:lnTo>
                <a:lnTo>
                  <a:pt x="67169" y="64244"/>
                </a:lnTo>
                <a:lnTo>
                  <a:pt x="67452" y="63867"/>
                </a:lnTo>
                <a:lnTo>
                  <a:pt x="67829" y="63489"/>
                </a:lnTo>
                <a:lnTo>
                  <a:pt x="68018" y="63018"/>
                </a:lnTo>
                <a:lnTo>
                  <a:pt x="68301" y="62452"/>
                </a:lnTo>
                <a:lnTo>
                  <a:pt x="68490" y="61791"/>
                </a:lnTo>
                <a:lnTo>
                  <a:pt x="68678" y="60093"/>
                </a:lnTo>
                <a:lnTo>
                  <a:pt x="68961" y="59622"/>
                </a:lnTo>
                <a:lnTo>
                  <a:pt x="69150" y="59056"/>
                </a:lnTo>
                <a:lnTo>
                  <a:pt x="69339" y="58490"/>
                </a:lnTo>
                <a:lnTo>
                  <a:pt x="69433" y="57829"/>
                </a:lnTo>
                <a:lnTo>
                  <a:pt x="69527" y="56225"/>
                </a:lnTo>
                <a:lnTo>
                  <a:pt x="69527" y="54622"/>
                </a:lnTo>
                <a:lnTo>
                  <a:pt x="69339" y="54150"/>
                </a:lnTo>
                <a:lnTo>
                  <a:pt x="69244" y="52358"/>
                </a:lnTo>
                <a:lnTo>
                  <a:pt x="69999" y="46980"/>
                </a:lnTo>
                <a:lnTo>
                  <a:pt x="70754" y="41792"/>
                </a:lnTo>
                <a:lnTo>
                  <a:pt x="71414" y="36603"/>
                </a:lnTo>
                <a:lnTo>
                  <a:pt x="71697" y="34150"/>
                </a:lnTo>
                <a:lnTo>
                  <a:pt x="71886" y="31698"/>
                </a:lnTo>
                <a:lnTo>
                  <a:pt x="71603" y="33113"/>
                </a:lnTo>
                <a:lnTo>
                  <a:pt x="71603" y="32264"/>
                </a:lnTo>
                <a:lnTo>
                  <a:pt x="71508" y="31509"/>
                </a:lnTo>
                <a:lnTo>
                  <a:pt x="71320" y="29717"/>
                </a:lnTo>
                <a:lnTo>
                  <a:pt x="71225" y="28868"/>
                </a:lnTo>
                <a:lnTo>
                  <a:pt x="71131" y="28019"/>
                </a:lnTo>
                <a:lnTo>
                  <a:pt x="71225" y="27264"/>
                </a:lnTo>
                <a:lnTo>
                  <a:pt x="71414" y="26603"/>
                </a:lnTo>
                <a:lnTo>
                  <a:pt x="71558" y="26891"/>
                </a:lnTo>
                <a:lnTo>
                  <a:pt x="71131" y="22453"/>
                </a:lnTo>
                <a:lnTo>
                  <a:pt x="71320" y="23113"/>
                </a:lnTo>
                <a:lnTo>
                  <a:pt x="71037" y="21132"/>
                </a:lnTo>
                <a:lnTo>
                  <a:pt x="70754" y="19056"/>
                </a:lnTo>
                <a:lnTo>
                  <a:pt x="69999" y="15094"/>
                </a:lnTo>
                <a:lnTo>
                  <a:pt x="70376" y="16415"/>
                </a:lnTo>
                <a:lnTo>
                  <a:pt x="69999" y="12830"/>
                </a:lnTo>
                <a:lnTo>
                  <a:pt x="69622" y="10566"/>
                </a:lnTo>
                <a:lnTo>
                  <a:pt x="69150" y="8208"/>
                </a:lnTo>
                <a:lnTo>
                  <a:pt x="68584" y="5944"/>
                </a:lnTo>
                <a:lnTo>
                  <a:pt x="68207" y="4906"/>
                </a:lnTo>
                <a:lnTo>
                  <a:pt x="67829" y="3868"/>
                </a:lnTo>
                <a:lnTo>
                  <a:pt x="67452" y="3019"/>
                </a:lnTo>
                <a:lnTo>
                  <a:pt x="66980" y="2264"/>
                </a:lnTo>
                <a:lnTo>
                  <a:pt x="66508" y="1604"/>
                </a:lnTo>
                <a:lnTo>
                  <a:pt x="65942" y="1227"/>
                </a:lnTo>
                <a:lnTo>
                  <a:pt x="64999" y="849"/>
                </a:lnTo>
                <a:lnTo>
                  <a:pt x="64150" y="661"/>
                </a:lnTo>
                <a:lnTo>
                  <a:pt x="62263" y="283"/>
                </a:lnTo>
                <a:lnTo>
                  <a:pt x="60282" y="95"/>
                </a:lnTo>
                <a:lnTo>
                  <a:pt x="58207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37" name="Google Shape;337;p37"/>
          <p:cNvSpPr txBox="1"/>
          <p:nvPr>
            <p:ph type="title"/>
          </p:nvPr>
        </p:nvSpPr>
        <p:spPr>
          <a:xfrm>
            <a:off x="-6025" y="205975"/>
            <a:ext cx="9156000" cy="857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Extra graphics</a:t>
            </a:r>
            <a:endParaRPr/>
          </a:p>
        </p:txBody>
      </p:sp>
      <p:sp>
        <p:nvSpPr>
          <p:cNvPr id="338" name="Google Shape;338;p37"/>
          <p:cNvSpPr txBox="1"/>
          <p:nvPr>
            <p:ph idx="12" type="sldNum"/>
          </p:nvPr>
        </p:nvSpPr>
        <p:spPr>
          <a:xfrm>
            <a:off x="4297650" y="4832975"/>
            <a:ext cx="548700" cy="3105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42" name="Shape 34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43" name="Google Shape;343;p38"/>
          <p:cNvSpPr txBox="1"/>
          <p:nvPr/>
        </p:nvSpPr>
        <p:spPr>
          <a:xfrm>
            <a:off x="6248575" y="312075"/>
            <a:ext cx="2592000" cy="1525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900">
                <a:solidFill>
                  <a:srgbClr val="FFFFFF"/>
                </a:solidFill>
                <a:latin typeface="Sniglet"/>
                <a:ea typeface="Sniglet"/>
                <a:cs typeface="Sniglet"/>
                <a:sym typeface="Sniglet"/>
              </a:rPr>
              <a:t>SlidesCarnival icons are editable shapes. </a:t>
            </a:r>
            <a:endParaRPr sz="900">
              <a:solidFill>
                <a:srgbClr val="FFFFFF"/>
              </a:solidFill>
              <a:latin typeface="Sniglet"/>
              <a:ea typeface="Sniglet"/>
              <a:cs typeface="Sniglet"/>
              <a:sym typeface="Sniglet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 sz="900">
              <a:solidFill>
                <a:srgbClr val="FFFFFF"/>
              </a:solidFill>
              <a:latin typeface="Sniglet"/>
              <a:ea typeface="Sniglet"/>
              <a:cs typeface="Sniglet"/>
              <a:sym typeface="Sniglet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900">
                <a:solidFill>
                  <a:srgbClr val="FFFFFF"/>
                </a:solidFill>
                <a:latin typeface="Sniglet"/>
                <a:ea typeface="Sniglet"/>
                <a:cs typeface="Sniglet"/>
                <a:sym typeface="Sniglet"/>
              </a:rPr>
              <a:t>This means that you can:</a:t>
            </a:r>
            <a:endParaRPr sz="900">
              <a:solidFill>
                <a:srgbClr val="FFFFFF"/>
              </a:solidFill>
              <a:latin typeface="Sniglet"/>
              <a:ea typeface="Sniglet"/>
              <a:cs typeface="Sniglet"/>
              <a:sym typeface="Sniglet"/>
            </a:endParaRPr>
          </a:p>
          <a:p>
            <a:pPr indent="-285750" lvl="0" marL="457200" rtl="0" algn="l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900"/>
              <a:buFont typeface="Sniglet"/>
              <a:buChar char="●"/>
            </a:pPr>
            <a:r>
              <a:rPr lang="en" sz="900">
                <a:solidFill>
                  <a:srgbClr val="FFFFFF"/>
                </a:solidFill>
                <a:latin typeface="Sniglet"/>
                <a:ea typeface="Sniglet"/>
                <a:cs typeface="Sniglet"/>
                <a:sym typeface="Sniglet"/>
              </a:rPr>
              <a:t>Resize them without losing quality.</a:t>
            </a:r>
            <a:endParaRPr sz="900">
              <a:solidFill>
                <a:srgbClr val="FFFFFF"/>
              </a:solidFill>
              <a:latin typeface="Sniglet"/>
              <a:ea typeface="Sniglet"/>
              <a:cs typeface="Sniglet"/>
              <a:sym typeface="Sniglet"/>
            </a:endParaRPr>
          </a:p>
          <a:p>
            <a:pPr indent="-285750" lvl="0" marL="457200" rtl="0" algn="l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900"/>
              <a:buFont typeface="Sniglet"/>
              <a:buChar char="●"/>
            </a:pPr>
            <a:r>
              <a:rPr lang="en" sz="900">
                <a:solidFill>
                  <a:srgbClr val="FFFFFF"/>
                </a:solidFill>
                <a:latin typeface="Sniglet"/>
                <a:ea typeface="Sniglet"/>
                <a:cs typeface="Sniglet"/>
                <a:sym typeface="Sniglet"/>
              </a:rPr>
              <a:t>Change fill color and opacity.</a:t>
            </a:r>
            <a:endParaRPr sz="900">
              <a:solidFill>
                <a:srgbClr val="FFFFFF"/>
              </a:solidFill>
              <a:latin typeface="Sniglet"/>
              <a:ea typeface="Sniglet"/>
              <a:cs typeface="Sniglet"/>
              <a:sym typeface="Sniglet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900">
              <a:solidFill>
                <a:srgbClr val="FFFFFF"/>
              </a:solidFill>
              <a:latin typeface="Sniglet"/>
              <a:ea typeface="Sniglet"/>
              <a:cs typeface="Sniglet"/>
              <a:sym typeface="Sniglet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900">
                <a:solidFill>
                  <a:srgbClr val="FFFFFF"/>
                </a:solidFill>
                <a:latin typeface="Sniglet"/>
                <a:ea typeface="Sniglet"/>
                <a:cs typeface="Sniglet"/>
                <a:sym typeface="Sniglet"/>
              </a:rPr>
              <a:t>Isn’t that nice? :)</a:t>
            </a:r>
            <a:endParaRPr sz="900">
              <a:solidFill>
                <a:srgbClr val="FFFFFF"/>
              </a:solidFill>
              <a:latin typeface="Sniglet"/>
              <a:ea typeface="Sniglet"/>
              <a:cs typeface="Sniglet"/>
              <a:sym typeface="Sniglet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900">
              <a:solidFill>
                <a:srgbClr val="FFFFFF"/>
              </a:solidFill>
              <a:latin typeface="Sniglet"/>
              <a:ea typeface="Sniglet"/>
              <a:cs typeface="Sniglet"/>
              <a:sym typeface="Sniglet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900">
                <a:solidFill>
                  <a:srgbClr val="FFFFFF"/>
                </a:solidFill>
                <a:latin typeface="Sniglet"/>
                <a:ea typeface="Sniglet"/>
                <a:cs typeface="Sniglet"/>
                <a:sym typeface="Sniglet"/>
              </a:rPr>
              <a:t>Examples:</a:t>
            </a:r>
            <a:endParaRPr sz="900">
              <a:solidFill>
                <a:srgbClr val="FFFFFF"/>
              </a:solidFill>
              <a:latin typeface="Sniglet"/>
              <a:ea typeface="Sniglet"/>
              <a:cs typeface="Sniglet"/>
              <a:sym typeface="Sniglet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 sz="900">
              <a:solidFill>
                <a:srgbClr val="FFFFFF"/>
              </a:solidFill>
              <a:latin typeface="Sniglet"/>
              <a:ea typeface="Sniglet"/>
              <a:cs typeface="Sniglet"/>
              <a:sym typeface="Sniglet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900">
              <a:solidFill>
                <a:srgbClr val="FFFFFF"/>
              </a:solidFill>
              <a:latin typeface="Sniglet"/>
              <a:ea typeface="Sniglet"/>
              <a:cs typeface="Sniglet"/>
              <a:sym typeface="Sniglet"/>
            </a:endParaRPr>
          </a:p>
        </p:txBody>
      </p:sp>
      <p:sp>
        <p:nvSpPr>
          <p:cNvPr id="344" name="Google Shape;344;p38"/>
          <p:cNvSpPr/>
          <p:nvPr/>
        </p:nvSpPr>
        <p:spPr>
          <a:xfrm>
            <a:off x="277965" y="271963"/>
            <a:ext cx="373873" cy="479695"/>
          </a:xfrm>
          <a:custGeom>
            <a:rect b="b" l="l" r="r" t="t"/>
            <a:pathLst>
              <a:path extrusionOk="0" h="21949" w="17107">
                <a:moveTo>
                  <a:pt x="9198" y="1679"/>
                </a:moveTo>
                <a:lnTo>
                  <a:pt x="9198" y="1947"/>
                </a:lnTo>
                <a:lnTo>
                  <a:pt x="9247" y="2190"/>
                </a:lnTo>
                <a:lnTo>
                  <a:pt x="9296" y="2385"/>
                </a:lnTo>
                <a:lnTo>
                  <a:pt x="9344" y="2482"/>
                </a:lnTo>
                <a:lnTo>
                  <a:pt x="9417" y="2531"/>
                </a:lnTo>
                <a:lnTo>
                  <a:pt x="9515" y="2604"/>
                </a:lnTo>
                <a:lnTo>
                  <a:pt x="9612" y="2604"/>
                </a:lnTo>
                <a:lnTo>
                  <a:pt x="9709" y="2580"/>
                </a:lnTo>
                <a:lnTo>
                  <a:pt x="9758" y="2531"/>
                </a:lnTo>
                <a:lnTo>
                  <a:pt x="9782" y="2482"/>
                </a:lnTo>
                <a:lnTo>
                  <a:pt x="9831" y="2385"/>
                </a:lnTo>
                <a:lnTo>
                  <a:pt x="9855" y="2263"/>
                </a:lnTo>
                <a:lnTo>
                  <a:pt x="9831" y="2409"/>
                </a:lnTo>
                <a:lnTo>
                  <a:pt x="9806" y="2555"/>
                </a:lnTo>
                <a:lnTo>
                  <a:pt x="9758" y="2677"/>
                </a:lnTo>
                <a:lnTo>
                  <a:pt x="9661" y="2799"/>
                </a:lnTo>
                <a:lnTo>
                  <a:pt x="9563" y="2847"/>
                </a:lnTo>
                <a:lnTo>
                  <a:pt x="9466" y="2872"/>
                </a:lnTo>
                <a:lnTo>
                  <a:pt x="9320" y="2847"/>
                </a:lnTo>
                <a:lnTo>
                  <a:pt x="9198" y="2774"/>
                </a:lnTo>
                <a:lnTo>
                  <a:pt x="9077" y="2701"/>
                </a:lnTo>
                <a:lnTo>
                  <a:pt x="8979" y="2628"/>
                </a:lnTo>
                <a:lnTo>
                  <a:pt x="8906" y="2531"/>
                </a:lnTo>
                <a:lnTo>
                  <a:pt x="8858" y="2434"/>
                </a:lnTo>
                <a:lnTo>
                  <a:pt x="8809" y="2312"/>
                </a:lnTo>
                <a:lnTo>
                  <a:pt x="8809" y="2190"/>
                </a:lnTo>
                <a:lnTo>
                  <a:pt x="8833" y="2093"/>
                </a:lnTo>
                <a:lnTo>
                  <a:pt x="8858" y="1971"/>
                </a:lnTo>
                <a:lnTo>
                  <a:pt x="8931" y="1898"/>
                </a:lnTo>
                <a:lnTo>
                  <a:pt x="9004" y="1801"/>
                </a:lnTo>
                <a:lnTo>
                  <a:pt x="9101" y="1728"/>
                </a:lnTo>
                <a:lnTo>
                  <a:pt x="9198" y="1679"/>
                </a:lnTo>
                <a:close/>
                <a:moveTo>
                  <a:pt x="12483" y="1850"/>
                </a:moveTo>
                <a:lnTo>
                  <a:pt x="12507" y="2142"/>
                </a:lnTo>
                <a:lnTo>
                  <a:pt x="12556" y="2288"/>
                </a:lnTo>
                <a:lnTo>
                  <a:pt x="12605" y="2409"/>
                </a:lnTo>
                <a:lnTo>
                  <a:pt x="12629" y="2434"/>
                </a:lnTo>
                <a:lnTo>
                  <a:pt x="12653" y="2482"/>
                </a:lnTo>
                <a:lnTo>
                  <a:pt x="12751" y="2482"/>
                </a:lnTo>
                <a:lnTo>
                  <a:pt x="12848" y="2458"/>
                </a:lnTo>
                <a:lnTo>
                  <a:pt x="12921" y="2409"/>
                </a:lnTo>
                <a:lnTo>
                  <a:pt x="12970" y="2288"/>
                </a:lnTo>
                <a:lnTo>
                  <a:pt x="13018" y="2190"/>
                </a:lnTo>
                <a:lnTo>
                  <a:pt x="13043" y="2069"/>
                </a:lnTo>
                <a:lnTo>
                  <a:pt x="13043" y="1947"/>
                </a:lnTo>
                <a:lnTo>
                  <a:pt x="13140" y="1971"/>
                </a:lnTo>
                <a:lnTo>
                  <a:pt x="13213" y="2020"/>
                </a:lnTo>
                <a:lnTo>
                  <a:pt x="13286" y="2093"/>
                </a:lnTo>
                <a:lnTo>
                  <a:pt x="13359" y="2190"/>
                </a:lnTo>
                <a:lnTo>
                  <a:pt x="13432" y="2312"/>
                </a:lnTo>
                <a:lnTo>
                  <a:pt x="13456" y="2434"/>
                </a:lnTo>
                <a:lnTo>
                  <a:pt x="13432" y="2580"/>
                </a:lnTo>
                <a:lnTo>
                  <a:pt x="13408" y="2628"/>
                </a:lnTo>
                <a:lnTo>
                  <a:pt x="13383" y="2701"/>
                </a:lnTo>
                <a:lnTo>
                  <a:pt x="13286" y="2774"/>
                </a:lnTo>
                <a:lnTo>
                  <a:pt x="13164" y="2847"/>
                </a:lnTo>
                <a:lnTo>
                  <a:pt x="13043" y="2872"/>
                </a:lnTo>
                <a:lnTo>
                  <a:pt x="12921" y="2896"/>
                </a:lnTo>
                <a:lnTo>
                  <a:pt x="12629" y="2896"/>
                </a:lnTo>
                <a:lnTo>
                  <a:pt x="12386" y="2872"/>
                </a:lnTo>
                <a:lnTo>
                  <a:pt x="12264" y="2799"/>
                </a:lnTo>
                <a:lnTo>
                  <a:pt x="12167" y="2726"/>
                </a:lnTo>
                <a:lnTo>
                  <a:pt x="12094" y="2628"/>
                </a:lnTo>
                <a:lnTo>
                  <a:pt x="12069" y="2507"/>
                </a:lnTo>
                <a:lnTo>
                  <a:pt x="12094" y="2385"/>
                </a:lnTo>
                <a:lnTo>
                  <a:pt x="12118" y="2263"/>
                </a:lnTo>
                <a:lnTo>
                  <a:pt x="12167" y="2166"/>
                </a:lnTo>
                <a:lnTo>
                  <a:pt x="12240" y="2044"/>
                </a:lnTo>
                <a:lnTo>
                  <a:pt x="12361" y="1923"/>
                </a:lnTo>
                <a:lnTo>
                  <a:pt x="12483" y="1850"/>
                </a:lnTo>
                <a:close/>
                <a:moveTo>
                  <a:pt x="5865" y="1825"/>
                </a:moveTo>
                <a:lnTo>
                  <a:pt x="5840" y="1874"/>
                </a:lnTo>
                <a:lnTo>
                  <a:pt x="5840" y="2069"/>
                </a:lnTo>
                <a:lnTo>
                  <a:pt x="5840" y="2288"/>
                </a:lnTo>
                <a:lnTo>
                  <a:pt x="5865" y="2385"/>
                </a:lnTo>
                <a:lnTo>
                  <a:pt x="5889" y="2482"/>
                </a:lnTo>
                <a:lnTo>
                  <a:pt x="5938" y="2580"/>
                </a:lnTo>
                <a:lnTo>
                  <a:pt x="6011" y="2628"/>
                </a:lnTo>
                <a:lnTo>
                  <a:pt x="6132" y="2677"/>
                </a:lnTo>
                <a:lnTo>
                  <a:pt x="6230" y="2653"/>
                </a:lnTo>
                <a:lnTo>
                  <a:pt x="6327" y="2604"/>
                </a:lnTo>
                <a:lnTo>
                  <a:pt x="6376" y="2531"/>
                </a:lnTo>
                <a:lnTo>
                  <a:pt x="6400" y="2531"/>
                </a:lnTo>
                <a:lnTo>
                  <a:pt x="6424" y="2409"/>
                </a:lnTo>
                <a:lnTo>
                  <a:pt x="6449" y="2288"/>
                </a:lnTo>
                <a:lnTo>
                  <a:pt x="6449" y="1996"/>
                </a:lnTo>
                <a:lnTo>
                  <a:pt x="6522" y="2020"/>
                </a:lnTo>
                <a:lnTo>
                  <a:pt x="6595" y="2117"/>
                </a:lnTo>
                <a:lnTo>
                  <a:pt x="6643" y="2215"/>
                </a:lnTo>
                <a:lnTo>
                  <a:pt x="6643" y="2312"/>
                </a:lnTo>
                <a:lnTo>
                  <a:pt x="6643" y="2531"/>
                </a:lnTo>
                <a:lnTo>
                  <a:pt x="6595" y="2677"/>
                </a:lnTo>
                <a:lnTo>
                  <a:pt x="6522" y="2774"/>
                </a:lnTo>
                <a:lnTo>
                  <a:pt x="6424" y="2872"/>
                </a:lnTo>
                <a:lnTo>
                  <a:pt x="6303" y="2920"/>
                </a:lnTo>
                <a:lnTo>
                  <a:pt x="6181" y="2969"/>
                </a:lnTo>
                <a:lnTo>
                  <a:pt x="6059" y="2993"/>
                </a:lnTo>
                <a:lnTo>
                  <a:pt x="5913" y="2993"/>
                </a:lnTo>
                <a:lnTo>
                  <a:pt x="5792" y="2969"/>
                </a:lnTo>
                <a:lnTo>
                  <a:pt x="5646" y="2896"/>
                </a:lnTo>
                <a:lnTo>
                  <a:pt x="5548" y="2799"/>
                </a:lnTo>
                <a:lnTo>
                  <a:pt x="5475" y="2701"/>
                </a:lnTo>
                <a:lnTo>
                  <a:pt x="5427" y="2580"/>
                </a:lnTo>
                <a:lnTo>
                  <a:pt x="5427" y="2458"/>
                </a:lnTo>
                <a:lnTo>
                  <a:pt x="5451" y="2312"/>
                </a:lnTo>
                <a:lnTo>
                  <a:pt x="5475" y="2190"/>
                </a:lnTo>
                <a:lnTo>
                  <a:pt x="5548" y="2069"/>
                </a:lnTo>
                <a:lnTo>
                  <a:pt x="5694" y="1923"/>
                </a:lnTo>
                <a:lnTo>
                  <a:pt x="5865" y="1825"/>
                </a:lnTo>
                <a:close/>
                <a:moveTo>
                  <a:pt x="2531" y="1825"/>
                </a:moveTo>
                <a:lnTo>
                  <a:pt x="2580" y="2288"/>
                </a:lnTo>
                <a:lnTo>
                  <a:pt x="2604" y="2385"/>
                </a:lnTo>
                <a:lnTo>
                  <a:pt x="2653" y="2458"/>
                </a:lnTo>
                <a:lnTo>
                  <a:pt x="2750" y="2507"/>
                </a:lnTo>
                <a:lnTo>
                  <a:pt x="2847" y="2531"/>
                </a:lnTo>
                <a:lnTo>
                  <a:pt x="2945" y="2507"/>
                </a:lnTo>
                <a:lnTo>
                  <a:pt x="3018" y="2458"/>
                </a:lnTo>
                <a:lnTo>
                  <a:pt x="3066" y="2385"/>
                </a:lnTo>
                <a:lnTo>
                  <a:pt x="3091" y="2288"/>
                </a:lnTo>
                <a:lnTo>
                  <a:pt x="3066" y="1947"/>
                </a:lnTo>
                <a:lnTo>
                  <a:pt x="3115" y="1996"/>
                </a:lnTo>
                <a:lnTo>
                  <a:pt x="3188" y="2044"/>
                </a:lnTo>
                <a:lnTo>
                  <a:pt x="3212" y="2117"/>
                </a:lnTo>
                <a:lnTo>
                  <a:pt x="3237" y="2166"/>
                </a:lnTo>
                <a:lnTo>
                  <a:pt x="3237" y="2336"/>
                </a:lnTo>
                <a:lnTo>
                  <a:pt x="3212" y="2507"/>
                </a:lnTo>
                <a:lnTo>
                  <a:pt x="3139" y="2677"/>
                </a:lnTo>
                <a:lnTo>
                  <a:pt x="3042" y="2823"/>
                </a:lnTo>
                <a:lnTo>
                  <a:pt x="2920" y="2945"/>
                </a:lnTo>
                <a:lnTo>
                  <a:pt x="2774" y="3018"/>
                </a:lnTo>
                <a:lnTo>
                  <a:pt x="2653" y="3066"/>
                </a:lnTo>
                <a:lnTo>
                  <a:pt x="2531" y="3042"/>
                </a:lnTo>
                <a:lnTo>
                  <a:pt x="2409" y="3018"/>
                </a:lnTo>
                <a:lnTo>
                  <a:pt x="2312" y="2945"/>
                </a:lnTo>
                <a:lnTo>
                  <a:pt x="2215" y="2847"/>
                </a:lnTo>
                <a:lnTo>
                  <a:pt x="2142" y="2750"/>
                </a:lnTo>
                <a:lnTo>
                  <a:pt x="2093" y="2653"/>
                </a:lnTo>
                <a:lnTo>
                  <a:pt x="2044" y="2531"/>
                </a:lnTo>
                <a:lnTo>
                  <a:pt x="2044" y="2434"/>
                </a:lnTo>
                <a:lnTo>
                  <a:pt x="2044" y="2361"/>
                </a:lnTo>
                <a:lnTo>
                  <a:pt x="2117" y="2215"/>
                </a:lnTo>
                <a:lnTo>
                  <a:pt x="2190" y="2069"/>
                </a:lnTo>
                <a:lnTo>
                  <a:pt x="2312" y="1947"/>
                </a:lnTo>
                <a:lnTo>
                  <a:pt x="2409" y="1874"/>
                </a:lnTo>
                <a:lnTo>
                  <a:pt x="2531" y="1825"/>
                </a:lnTo>
                <a:close/>
                <a:moveTo>
                  <a:pt x="15598" y="3285"/>
                </a:moveTo>
                <a:lnTo>
                  <a:pt x="15768" y="3310"/>
                </a:lnTo>
                <a:lnTo>
                  <a:pt x="15598" y="3553"/>
                </a:lnTo>
                <a:lnTo>
                  <a:pt x="15598" y="3285"/>
                </a:lnTo>
                <a:close/>
                <a:moveTo>
                  <a:pt x="16328" y="3310"/>
                </a:moveTo>
                <a:lnTo>
                  <a:pt x="16328" y="3577"/>
                </a:lnTo>
                <a:lnTo>
                  <a:pt x="16352" y="3869"/>
                </a:lnTo>
                <a:lnTo>
                  <a:pt x="16011" y="4234"/>
                </a:lnTo>
                <a:lnTo>
                  <a:pt x="15695" y="4623"/>
                </a:lnTo>
                <a:lnTo>
                  <a:pt x="15549" y="4794"/>
                </a:lnTo>
                <a:lnTo>
                  <a:pt x="15573" y="4526"/>
                </a:lnTo>
                <a:lnTo>
                  <a:pt x="15598" y="4404"/>
                </a:lnTo>
                <a:lnTo>
                  <a:pt x="15695" y="4161"/>
                </a:lnTo>
                <a:lnTo>
                  <a:pt x="15817" y="3918"/>
                </a:lnTo>
                <a:lnTo>
                  <a:pt x="15963" y="3626"/>
                </a:lnTo>
                <a:lnTo>
                  <a:pt x="16133" y="3310"/>
                </a:lnTo>
                <a:close/>
                <a:moveTo>
                  <a:pt x="16425" y="4331"/>
                </a:moveTo>
                <a:lnTo>
                  <a:pt x="16547" y="4940"/>
                </a:lnTo>
                <a:lnTo>
                  <a:pt x="16425" y="4988"/>
                </a:lnTo>
                <a:lnTo>
                  <a:pt x="16328" y="5086"/>
                </a:lnTo>
                <a:lnTo>
                  <a:pt x="16133" y="5280"/>
                </a:lnTo>
                <a:lnTo>
                  <a:pt x="15938" y="5499"/>
                </a:lnTo>
                <a:lnTo>
                  <a:pt x="15817" y="5670"/>
                </a:lnTo>
                <a:lnTo>
                  <a:pt x="15549" y="5986"/>
                </a:lnTo>
                <a:lnTo>
                  <a:pt x="15549" y="5864"/>
                </a:lnTo>
                <a:lnTo>
                  <a:pt x="15598" y="5840"/>
                </a:lnTo>
                <a:lnTo>
                  <a:pt x="15646" y="5791"/>
                </a:lnTo>
                <a:lnTo>
                  <a:pt x="15671" y="5718"/>
                </a:lnTo>
                <a:lnTo>
                  <a:pt x="15671" y="5645"/>
                </a:lnTo>
                <a:lnTo>
                  <a:pt x="15671" y="5475"/>
                </a:lnTo>
                <a:lnTo>
                  <a:pt x="15719" y="5305"/>
                </a:lnTo>
                <a:lnTo>
                  <a:pt x="15792" y="5159"/>
                </a:lnTo>
                <a:lnTo>
                  <a:pt x="15890" y="4988"/>
                </a:lnTo>
                <a:lnTo>
                  <a:pt x="16133" y="4696"/>
                </a:lnTo>
                <a:lnTo>
                  <a:pt x="16352" y="4453"/>
                </a:lnTo>
                <a:lnTo>
                  <a:pt x="16425" y="4331"/>
                </a:lnTo>
                <a:close/>
                <a:moveTo>
                  <a:pt x="16571" y="5280"/>
                </a:moveTo>
                <a:lnTo>
                  <a:pt x="16595" y="5621"/>
                </a:lnTo>
                <a:lnTo>
                  <a:pt x="16595" y="6010"/>
                </a:lnTo>
                <a:lnTo>
                  <a:pt x="16401" y="6108"/>
                </a:lnTo>
                <a:lnTo>
                  <a:pt x="16230" y="6254"/>
                </a:lnTo>
                <a:lnTo>
                  <a:pt x="15914" y="6546"/>
                </a:lnTo>
                <a:lnTo>
                  <a:pt x="15719" y="6740"/>
                </a:lnTo>
                <a:lnTo>
                  <a:pt x="15549" y="6959"/>
                </a:lnTo>
                <a:lnTo>
                  <a:pt x="15549" y="6765"/>
                </a:lnTo>
                <a:lnTo>
                  <a:pt x="15622" y="6619"/>
                </a:lnTo>
                <a:lnTo>
                  <a:pt x="15695" y="6497"/>
                </a:lnTo>
                <a:lnTo>
                  <a:pt x="15841" y="6229"/>
                </a:lnTo>
                <a:lnTo>
                  <a:pt x="16036" y="5962"/>
                </a:lnTo>
                <a:lnTo>
                  <a:pt x="16230" y="5670"/>
                </a:lnTo>
                <a:lnTo>
                  <a:pt x="16449" y="5402"/>
                </a:lnTo>
                <a:lnTo>
                  <a:pt x="16571" y="5280"/>
                </a:lnTo>
                <a:close/>
                <a:moveTo>
                  <a:pt x="5743" y="6716"/>
                </a:moveTo>
                <a:lnTo>
                  <a:pt x="5694" y="6740"/>
                </a:lnTo>
                <a:lnTo>
                  <a:pt x="5621" y="6789"/>
                </a:lnTo>
                <a:lnTo>
                  <a:pt x="5475" y="6935"/>
                </a:lnTo>
                <a:lnTo>
                  <a:pt x="5305" y="7105"/>
                </a:lnTo>
                <a:lnTo>
                  <a:pt x="5086" y="7251"/>
                </a:lnTo>
                <a:lnTo>
                  <a:pt x="4867" y="7373"/>
                </a:lnTo>
                <a:lnTo>
                  <a:pt x="4745" y="7422"/>
                </a:lnTo>
                <a:lnTo>
                  <a:pt x="4648" y="7446"/>
                </a:lnTo>
                <a:lnTo>
                  <a:pt x="4429" y="7446"/>
                </a:lnTo>
                <a:lnTo>
                  <a:pt x="4332" y="7397"/>
                </a:lnTo>
                <a:lnTo>
                  <a:pt x="4259" y="7349"/>
                </a:lnTo>
                <a:lnTo>
                  <a:pt x="4186" y="7251"/>
                </a:lnTo>
                <a:lnTo>
                  <a:pt x="4113" y="7130"/>
                </a:lnTo>
                <a:lnTo>
                  <a:pt x="4064" y="7057"/>
                </a:lnTo>
                <a:lnTo>
                  <a:pt x="3991" y="7032"/>
                </a:lnTo>
                <a:lnTo>
                  <a:pt x="3894" y="7032"/>
                </a:lnTo>
                <a:lnTo>
                  <a:pt x="3821" y="7057"/>
                </a:lnTo>
                <a:lnTo>
                  <a:pt x="3553" y="7227"/>
                </a:lnTo>
                <a:lnTo>
                  <a:pt x="3358" y="7324"/>
                </a:lnTo>
                <a:lnTo>
                  <a:pt x="3188" y="7422"/>
                </a:lnTo>
                <a:lnTo>
                  <a:pt x="3042" y="7470"/>
                </a:lnTo>
                <a:lnTo>
                  <a:pt x="2969" y="7470"/>
                </a:lnTo>
                <a:lnTo>
                  <a:pt x="2896" y="7446"/>
                </a:lnTo>
                <a:lnTo>
                  <a:pt x="2847" y="7422"/>
                </a:lnTo>
                <a:lnTo>
                  <a:pt x="2823" y="7349"/>
                </a:lnTo>
                <a:lnTo>
                  <a:pt x="2799" y="7276"/>
                </a:lnTo>
                <a:lnTo>
                  <a:pt x="2799" y="7178"/>
                </a:lnTo>
                <a:lnTo>
                  <a:pt x="2799" y="7130"/>
                </a:lnTo>
                <a:lnTo>
                  <a:pt x="2774" y="7105"/>
                </a:lnTo>
                <a:lnTo>
                  <a:pt x="2726" y="7081"/>
                </a:lnTo>
                <a:lnTo>
                  <a:pt x="2653" y="7081"/>
                </a:lnTo>
                <a:lnTo>
                  <a:pt x="2604" y="7154"/>
                </a:lnTo>
                <a:lnTo>
                  <a:pt x="2555" y="7373"/>
                </a:lnTo>
                <a:lnTo>
                  <a:pt x="2531" y="7470"/>
                </a:lnTo>
                <a:lnTo>
                  <a:pt x="2531" y="7568"/>
                </a:lnTo>
                <a:lnTo>
                  <a:pt x="2555" y="7665"/>
                </a:lnTo>
                <a:lnTo>
                  <a:pt x="2628" y="7762"/>
                </a:lnTo>
                <a:lnTo>
                  <a:pt x="2701" y="7811"/>
                </a:lnTo>
                <a:lnTo>
                  <a:pt x="2823" y="7860"/>
                </a:lnTo>
                <a:lnTo>
                  <a:pt x="2945" y="7884"/>
                </a:lnTo>
                <a:lnTo>
                  <a:pt x="3091" y="7860"/>
                </a:lnTo>
                <a:lnTo>
                  <a:pt x="3212" y="7835"/>
                </a:lnTo>
                <a:lnTo>
                  <a:pt x="3358" y="7787"/>
                </a:lnTo>
                <a:lnTo>
                  <a:pt x="3602" y="7665"/>
                </a:lnTo>
                <a:lnTo>
                  <a:pt x="3845" y="7519"/>
                </a:lnTo>
                <a:lnTo>
                  <a:pt x="3942" y="7641"/>
                </a:lnTo>
                <a:lnTo>
                  <a:pt x="4040" y="7714"/>
                </a:lnTo>
                <a:lnTo>
                  <a:pt x="4137" y="7787"/>
                </a:lnTo>
                <a:lnTo>
                  <a:pt x="4259" y="7835"/>
                </a:lnTo>
                <a:lnTo>
                  <a:pt x="4356" y="7860"/>
                </a:lnTo>
                <a:lnTo>
                  <a:pt x="4478" y="7860"/>
                </a:lnTo>
                <a:lnTo>
                  <a:pt x="4745" y="7835"/>
                </a:lnTo>
                <a:lnTo>
                  <a:pt x="4989" y="7762"/>
                </a:lnTo>
                <a:lnTo>
                  <a:pt x="5232" y="7641"/>
                </a:lnTo>
                <a:lnTo>
                  <a:pt x="5475" y="7495"/>
                </a:lnTo>
                <a:lnTo>
                  <a:pt x="5694" y="7324"/>
                </a:lnTo>
                <a:lnTo>
                  <a:pt x="5816" y="7470"/>
                </a:lnTo>
                <a:lnTo>
                  <a:pt x="5962" y="7592"/>
                </a:lnTo>
                <a:lnTo>
                  <a:pt x="6132" y="7665"/>
                </a:lnTo>
                <a:lnTo>
                  <a:pt x="6327" y="7738"/>
                </a:lnTo>
                <a:lnTo>
                  <a:pt x="6741" y="7738"/>
                </a:lnTo>
                <a:lnTo>
                  <a:pt x="6862" y="7689"/>
                </a:lnTo>
                <a:lnTo>
                  <a:pt x="6984" y="7641"/>
                </a:lnTo>
                <a:lnTo>
                  <a:pt x="7106" y="7592"/>
                </a:lnTo>
                <a:lnTo>
                  <a:pt x="7300" y="7422"/>
                </a:lnTo>
                <a:lnTo>
                  <a:pt x="7422" y="7568"/>
                </a:lnTo>
                <a:lnTo>
                  <a:pt x="7592" y="7665"/>
                </a:lnTo>
                <a:lnTo>
                  <a:pt x="7787" y="7714"/>
                </a:lnTo>
                <a:lnTo>
                  <a:pt x="7982" y="7738"/>
                </a:lnTo>
                <a:lnTo>
                  <a:pt x="8201" y="7714"/>
                </a:lnTo>
                <a:lnTo>
                  <a:pt x="8395" y="7665"/>
                </a:lnTo>
                <a:lnTo>
                  <a:pt x="8590" y="7568"/>
                </a:lnTo>
                <a:lnTo>
                  <a:pt x="8785" y="7446"/>
                </a:lnTo>
                <a:lnTo>
                  <a:pt x="8931" y="7568"/>
                </a:lnTo>
                <a:lnTo>
                  <a:pt x="9101" y="7665"/>
                </a:lnTo>
                <a:lnTo>
                  <a:pt x="9271" y="7738"/>
                </a:lnTo>
                <a:lnTo>
                  <a:pt x="9466" y="7787"/>
                </a:lnTo>
                <a:lnTo>
                  <a:pt x="9636" y="7787"/>
                </a:lnTo>
                <a:lnTo>
                  <a:pt x="9806" y="7762"/>
                </a:lnTo>
                <a:lnTo>
                  <a:pt x="9977" y="7714"/>
                </a:lnTo>
                <a:lnTo>
                  <a:pt x="10098" y="7616"/>
                </a:lnTo>
                <a:lnTo>
                  <a:pt x="10196" y="7714"/>
                </a:lnTo>
                <a:lnTo>
                  <a:pt x="10293" y="7787"/>
                </a:lnTo>
                <a:lnTo>
                  <a:pt x="10415" y="7860"/>
                </a:lnTo>
                <a:lnTo>
                  <a:pt x="10536" y="7908"/>
                </a:lnTo>
                <a:lnTo>
                  <a:pt x="10658" y="7957"/>
                </a:lnTo>
                <a:lnTo>
                  <a:pt x="10780" y="7957"/>
                </a:lnTo>
                <a:lnTo>
                  <a:pt x="10901" y="7908"/>
                </a:lnTo>
                <a:lnTo>
                  <a:pt x="10999" y="7860"/>
                </a:lnTo>
                <a:lnTo>
                  <a:pt x="11120" y="7811"/>
                </a:lnTo>
                <a:lnTo>
                  <a:pt x="11193" y="7714"/>
                </a:lnTo>
                <a:lnTo>
                  <a:pt x="11364" y="7543"/>
                </a:lnTo>
                <a:lnTo>
                  <a:pt x="11607" y="7689"/>
                </a:lnTo>
                <a:lnTo>
                  <a:pt x="11729" y="7762"/>
                </a:lnTo>
                <a:lnTo>
                  <a:pt x="11850" y="7811"/>
                </a:lnTo>
                <a:lnTo>
                  <a:pt x="11972" y="7835"/>
                </a:lnTo>
                <a:lnTo>
                  <a:pt x="12094" y="7835"/>
                </a:lnTo>
                <a:lnTo>
                  <a:pt x="12191" y="7811"/>
                </a:lnTo>
                <a:lnTo>
                  <a:pt x="12288" y="7738"/>
                </a:lnTo>
                <a:lnTo>
                  <a:pt x="12410" y="7835"/>
                </a:lnTo>
                <a:lnTo>
                  <a:pt x="12556" y="7884"/>
                </a:lnTo>
                <a:lnTo>
                  <a:pt x="12726" y="7908"/>
                </a:lnTo>
                <a:lnTo>
                  <a:pt x="12872" y="7884"/>
                </a:lnTo>
                <a:lnTo>
                  <a:pt x="13018" y="7860"/>
                </a:lnTo>
                <a:lnTo>
                  <a:pt x="13164" y="7762"/>
                </a:lnTo>
                <a:lnTo>
                  <a:pt x="13262" y="7665"/>
                </a:lnTo>
                <a:lnTo>
                  <a:pt x="13335" y="7519"/>
                </a:lnTo>
                <a:lnTo>
                  <a:pt x="13335" y="7470"/>
                </a:lnTo>
                <a:lnTo>
                  <a:pt x="13335" y="7446"/>
                </a:lnTo>
                <a:lnTo>
                  <a:pt x="13286" y="7422"/>
                </a:lnTo>
                <a:lnTo>
                  <a:pt x="13262" y="7422"/>
                </a:lnTo>
                <a:lnTo>
                  <a:pt x="13043" y="7470"/>
                </a:lnTo>
                <a:lnTo>
                  <a:pt x="12775" y="7543"/>
                </a:lnTo>
                <a:lnTo>
                  <a:pt x="12653" y="7543"/>
                </a:lnTo>
                <a:lnTo>
                  <a:pt x="12532" y="7519"/>
                </a:lnTo>
                <a:lnTo>
                  <a:pt x="12459" y="7470"/>
                </a:lnTo>
                <a:lnTo>
                  <a:pt x="12434" y="7422"/>
                </a:lnTo>
                <a:lnTo>
                  <a:pt x="12410" y="7373"/>
                </a:lnTo>
                <a:lnTo>
                  <a:pt x="12386" y="7300"/>
                </a:lnTo>
                <a:lnTo>
                  <a:pt x="12337" y="7251"/>
                </a:lnTo>
                <a:lnTo>
                  <a:pt x="12288" y="7203"/>
                </a:lnTo>
                <a:lnTo>
                  <a:pt x="12167" y="7203"/>
                </a:lnTo>
                <a:lnTo>
                  <a:pt x="12118" y="7251"/>
                </a:lnTo>
                <a:lnTo>
                  <a:pt x="12094" y="7300"/>
                </a:lnTo>
                <a:lnTo>
                  <a:pt x="12069" y="7373"/>
                </a:lnTo>
                <a:lnTo>
                  <a:pt x="12069" y="7422"/>
                </a:lnTo>
                <a:lnTo>
                  <a:pt x="12045" y="7470"/>
                </a:lnTo>
                <a:lnTo>
                  <a:pt x="12021" y="7495"/>
                </a:lnTo>
                <a:lnTo>
                  <a:pt x="11899" y="7495"/>
                </a:lnTo>
                <a:lnTo>
                  <a:pt x="11777" y="7446"/>
                </a:lnTo>
                <a:lnTo>
                  <a:pt x="11583" y="7300"/>
                </a:lnTo>
                <a:lnTo>
                  <a:pt x="11461" y="7178"/>
                </a:lnTo>
                <a:lnTo>
                  <a:pt x="11388" y="7154"/>
                </a:lnTo>
                <a:lnTo>
                  <a:pt x="11339" y="7130"/>
                </a:lnTo>
                <a:lnTo>
                  <a:pt x="11266" y="7154"/>
                </a:lnTo>
                <a:lnTo>
                  <a:pt x="11218" y="7178"/>
                </a:lnTo>
                <a:lnTo>
                  <a:pt x="11047" y="7397"/>
                </a:lnTo>
                <a:lnTo>
                  <a:pt x="10926" y="7495"/>
                </a:lnTo>
                <a:lnTo>
                  <a:pt x="10804" y="7543"/>
                </a:lnTo>
                <a:lnTo>
                  <a:pt x="10707" y="7568"/>
                </a:lnTo>
                <a:lnTo>
                  <a:pt x="10609" y="7568"/>
                </a:lnTo>
                <a:lnTo>
                  <a:pt x="10536" y="7519"/>
                </a:lnTo>
                <a:lnTo>
                  <a:pt x="10463" y="7422"/>
                </a:lnTo>
                <a:lnTo>
                  <a:pt x="10390" y="7324"/>
                </a:lnTo>
                <a:lnTo>
                  <a:pt x="10342" y="7178"/>
                </a:lnTo>
                <a:lnTo>
                  <a:pt x="10342" y="7105"/>
                </a:lnTo>
                <a:lnTo>
                  <a:pt x="10293" y="7032"/>
                </a:lnTo>
                <a:lnTo>
                  <a:pt x="10244" y="7008"/>
                </a:lnTo>
                <a:lnTo>
                  <a:pt x="10196" y="6984"/>
                </a:lnTo>
                <a:lnTo>
                  <a:pt x="10123" y="6984"/>
                </a:lnTo>
                <a:lnTo>
                  <a:pt x="10074" y="7008"/>
                </a:lnTo>
                <a:lnTo>
                  <a:pt x="10025" y="7057"/>
                </a:lnTo>
                <a:lnTo>
                  <a:pt x="9977" y="7130"/>
                </a:lnTo>
                <a:lnTo>
                  <a:pt x="9952" y="7227"/>
                </a:lnTo>
                <a:lnTo>
                  <a:pt x="9904" y="7300"/>
                </a:lnTo>
                <a:lnTo>
                  <a:pt x="9831" y="7349"/>
                </a:lnTo>
                <a:lnTo>
                  <a:pt x="9782" y="7397"/>
                </a:lnTo>
                <a:lnTo>
                  <a:pt x="9709" y="7422"/>
                </a:lnTo>
                <a:lnTo>
                  <a:pt x="9636" y="7422"/>
                </a:lnTo>
                <a:lnTo>
                  <a:pt x="9466" y="7397"/>
                </a:lnTo>
                <a:lnTo>
                  <a:pt x="9320" y="7349"/>
                </a:lnTo>
                <a:lnTo>
                  <a:pt x="9174" y="7251"/>
                </a:lnTo>
                <a:lnTo>
                  <a:pt x="9028" y="7154"/>
                </a:lnTo>
                <a:lnTo>
                  <a:pt x="8906" y="7032"/>
                </a:lnTo>
                <a:lnTo>
                  <a:pt x="8858" y="6984"/>
                </a:lnTo>
                <a:lnTo>
                  <a:pt x="8687" y="6984"/>
                </a:lnTo>
                <a:lnTo>
                  <a:pt x="8639" y="7032"/>
                </a:lnTo>
                <a:lnTo>
                  <a:pt x="8517" y="7130"/>
                </a:lnTo>
                <a:lnTo>
                  <a:pt x="8371" y="7227"/>
                </a:lnTo>
                <a:lnTo>
                  <a:pt x="8201" y="7300"/>
                </a:lnTo>
                <a:lnTo>
                  <a:pt x="8030" y="7349"/>
                </a:lnTo>
                <a:lnTo>
                  <a:pt x="7860" y="7349"/>
                </a:lnTo>
                <a:lnTo>
                  <a:pt x="7787" y="7324"/>
                </a:lnTo>
                <a:lnTo>
                  <a:pt x="7738" y="7300"/>
                </a:lnTo>
                <a:lnTo>
                  <a:pt x="7665" y="7251"/>
                </a:lnTo>
                <a:lnTo>
                  <a:pt x="7641" y="7178"/>
                </a:lnTo>
                <a:lnTo>
                  <a:pt x="7592" y="7105"/>
                </a:lnTo>
                <a:lnTo>
                  <a:pt x="7592" y="7008"/>
                </a:lnTo>
                <a:lnTo>
                  <a:pt x="7568" y="6935"/>
                </a:lnTo>
                <a:lnTo>
                  <a:pt x="7544" y="6886"/>
                </a:lnTo>
                <a:lnTo>
                  <a:pt x="7495" y="6838"/>
                </a:lnTo>
                <a:lnTo>
                  <a:pt x="7446" y="6813"/>
                </a:lnTo>
                <a:lnTo>
                  <a:pt x="7398" y="6789"/>
                </a:lnTo>
                <a:lnTo>
                  <a:pt x="7325" y="6789"/>
                </a:lnTo>
                <a:lnTo>
                  <a:pt x="7276" y="6813"/>
                </a:lnTo>
                <a:lnTo>
                  <a:pt x="7227" y="6862"/>
                </a:lnTo>
                <a:lnTo>
                  <a:pt x="7057" y="7057"/>
                </a:lnTo>
                <a:lnTo>
                  <a:pt x="6960" y="7154"/>
                </a:lnTo>
                <a:lnTo>
                  <a:pt x="6862" y="7251"/>
                </a:lnTo>
                <a:lnTo>
                  <a:pt x="6741" y="7300"/>
                </a:lnTo>
                <a:lnTo>
                  <a:pt x="6619" y="7324"/>
                </a:lnTo>
                <a:lnTo>
                  <a:pt x="6473" y="7324"/>
                </a:lnTo>
                <a:lnTo>
                  <a:pt x="6351" y="7300"/>
                </a:lnTo>
                <a:lnTo>
                  <a:pt x="6230" y="7251"/>
                </a:lnTo>
                <a:lnTo>
                  <a:pt x="6108" y="7178"/>
                </a:lnTo>
                <a:lnTo>
                  <a:pt x="6035" y="7057"/>
                </a:lnTo>
                <a:lnTo>
                  <a:pt x="5986" y="6935"/>
                </a:lnTo>
                <a:lnTo>
                  <a:pt x="5986" y="6886"/>
                </a:lnTo>
                <a:lnTo>
                  <a:pt x="5962" y="6838"/>
                </a:lnTo>
                <a:lnTo>
                  <a:pt x="5913" y="6789"/>
                </a:lnTo>
                <a:lnTo>
                  <a:pt x="5865" y="6740"/>
                </a:lnTo>
                <a:lnTo>
                  <a:pt x="5792" y="6716"/>
                </a:lnTo>
                <a:close/>
                <a:moveTo>
                  <a:pt x="16595" y="6302"/>
                </a:moveTo>
                <a:lnTo>
                  <a:pt x="16547" y="7081"/>
                </a:lnTo>
                <a:lnTo>
                  <a:pt x="16401" y="7203"/>
                </a:lnTo>
                <a:lnTo>
                  <a:pt x="16279" y="7349"/>
                </a:lnTo>
                <a:lnTo>
                  <a:pt x="16011" y="7665"/>
                </a:lnTo>
                <a:lnTo>
                  <a:pt x="15792" y="7908"/>
                </a:lnTo>
                <a:lnTo>
                  <a:pt x="15573" y="8200"/>
                </a:lnTo>
                <a:lnTo>
                  <a:pt x="15573" y="7689"/>
                </a:lnTo>
                <a:lnTo>
                  <a:pt x="15573" y="7665"/>
                </a:lnTo>
                <a:lnTo>
                  <a:pt x="15671" y="7470"/>
                </a:lnTo>
                <a:lnTo>
                  <a:pt x="15768" y="7276"/>
                </a:lnTo>
                <a:lnTo>
                  <a:pt x="16011" y="6935"/>
                </a:lnTo>
                <a:lnTo>
                  <a:pt x="16303" y="6619"/>
                </a:lnTo>
                <a:lnTo>
                  <a:pt x="16595" y="6302"/>
                </a:lnTo>
                <a:close/>
                <a:moveTo>
                  <a:pt x="16547" y="7592"/>
                </a:moveTo>
                <a:lnTo>
                  <a:pt x="16522" y="8663"/>
                </a:lnTo>
                <a:lnTo>
                  <a:pt x="16425" y="8711"/>
                </a:lnTo>
                <a:lnTo>
                  <a:pt x="16328" y="8760"/>
                </a:lnTo>
                <a:lnTo>
                  <a:pt x="16157" y="8930"/>
                </a:lnTo>
                <a:lnTo>
                  <a:pt x="15841" y="9271"/>
                </a:lnTo>
                <a:lnTo>
                  <a:pt x="15719" y="9417"/>
                </a:lnTo>
                <a:lnTo>
                  <a:pt x="15573" y="9612"/>
                </a:lnTo>
                <a:lnTo>
                  <a:pt x="15573" y="8882"/>
                </a:lnTo>
                <a:lnTo>
                  <a:pt x="15671" y="8857"/>
                </a:lnTo>
                <a:lnTo>
                  <a:pt x="15744" y="8784"/>
                </a:lnTo>
                <a:lnTo>
                  <a:pt x="15890" y="8517"/>
                </a:lnTo>
                <a:lnTo>
                  <a:pt x="16060" y="8273"/>
                </a:lnTo>
                <a:lnTo>
                  <a:pt x="16401" y="7811"/>
                </a:lnTo>
                <a:lnTo>
                  <a:pt x="16547" y="7592"/>
                </a:lnTo>
                <a:close/>
                <a:moveTo>
                  <a:pt x="9734" y="9149"/>
                </a:moveTo>
                <a:lnTo>
                  <a:pt x="9661" y="9174"/>
                </a:lnTo>
                <a:lnTo>
                  <a:pt x="9588" y="9198"/>
                </a:lnTo>
                <a:lnTo>
                  <a:pt x="9539" y="9247"/>
                </a:lnTo>
                <a:lnTo>
                  <a:pt x="9466" y="9368"/>
                </a:lnTo>
                <a:lnTo>
                  <a:pt x="9442" y="9490"/>
                </a:lnTo>
                <a:lnTo>
                  <a:pt x="9320" y="9587"/>
                </a:lnTo>
                <a:lnTo>
                  <a:pt x="9174" y="9660"/>
                </a:lnTo>
                <a:lnTo>
                  <a:pt x="9052" y="9685"/>
                </a:lnTo>
                <a:lnTo>
                  <a:pt x="8882" y="9685"/>
                </a:lnTo>
                <a:lnTo>
                  <a:pt x="8785" y="9660"/>
                </a:lnTo>
                <a:lnTo>
                  <a:pt x="8736" y="9636"/>
                </a:lnTo>
                <a:lnTo>
                  <a:pt x="8687" y="9587"/>
                </a:lnTo>
                <a:lnTo>
                  <a:pt x="8663" y="9539"/>
                </a:lnTo>
                <a:lnTo>
                  <a:pt x="8663" y="9441"/>
                </a:lnTo>
                <a:lnTo>
                  <a:pt x="8639" y="9368"/>
                </a:lnTo>
                <a:lnTo>
                  <a:pt x="8590" y="9320"/>
                </a:lnTo>
                <a:lnTo>
                  <a:pt x="8517" y="9295"/>
                </a:lnTo>
                <a:lnTo>
                  <a:pt x="8444" y="9271"/>
                </a:lnTo>
                <a:lnTo>
                  <a:pt x="8395" y="9295"/>
                </a:lnTo>
                <a:lnTo>
                  <a:pt x="8322" y="9344"/>
                </a:lnTo>
                <a:lnTo>
                  <a:pt x="8274" y="9417"/>
                </a:lnTo>
                <a:lnTo>
                  <a:pt x="8249" y="9466"/>
                </a:lnTo>
                <a:lnTo>
                  <a:pt x="8201" y="9514"/>
                </a:lnTo>
                <a:lnTo>
                  <a:pt x="8079" y="9587"/>
                </a:lnTo>
                <a:lnTo>
                  <a:pt x="7933" y="9612"/>
                </a:lnTo>
                <a:lnTo>
                  <a:pt x="7738" y="9636"/>
                </a:lnTo>
                <a:lnTo>
                  <a:pt x="7568" y="9636"/>
                </a:lnTo>
                <a:lnTo>
                  <a:pt x="7422" y="9587"/>
                </a:lnTo>
                <a:lnTo>
                  <a:pt x="7325" y="9514"/>
                </a:lnTo>
                <a:lnTo>
                  <a:pt x="7276" y="9466"/>
                </a:lnTo>
                <a:lnTo>
                  <a:pt x="7252" y="9417"/>
                </a:lnTo>
                <a:lnTo>
                  <a:pt x="7252" y="9344"/>
                </a:lnTo>
                <a:lnTo>
                  <a:pt x="7227" y="9295"/>
                </a:lnTo>
                <a:lnTo>
                  <a:pt x="7179" y="9247"/>
                </a:lnTo>
                <a:lnTo>
                  <a:pt x="7130" y="9222"/>
                </a:lnTo>
                <a:lnTo>
                  <a:pt x="7081" y="9198"/>
                </a:lnTo>
                <a:lnTo>
                  <a:pt x="7008" y="9198"/>
                </a:lnTo>
                <a:lnTo>
                  <a:pt x="6960" y="9222"/>
                </a:lnTo>
                <a:lnTo>
                  <a:pt x="6887" y="9247"/>
                </a:lnTo>
                <a:lnTo>
                  <a:pt x="6765" y="9417"/>
                </a:lnTo>
                <a:lnTo>
                  <a:pt x="6643" y="9563"/>
                </a:lnTo>
                <a:lnTo>
                  <a:pt x="6570" y="9636"/>
                </a:lnTo>
                <a:lnTo>
                  <a:pt x="6449" y="9685"/>
                </a:lnTo>
                <a:lnTo>
                  <a:pt x="6327" y="9733"/>
                </a:lnTo>
                <a:lnTo>
                  <a:pt x="6205" y="9758"/>
                </a:lnTo>
                <a:lnTo>
                  <a:pt x="6084" y="9758"/>
                </a:lnTo>
                <a:lnTo>
                  <a:pt x="6035" y="9733"/>
                </a:lnTo>
                <a:lnTo>
                  <a:pt x="5986" y="9709"/>
                </a:lnTo>
                <a:lnTo>
                  <a:pt x="5962" y="9660"/>
                </a:lnTo>
                <a:lnTo>
                  <a:pt x="5938" y="9612"/>
                </a:lnTo>
                <a:lnTo>
                  <a:pt x="5938" y="9514"/>
                </a:lnTo>
                <a:lnTo>
                  <a:pt x="5962" y="9441"/>
                </a:lnTo>
                <a:lnTo>
                  <a:pt x="5962" y="9344"/>
                </a:lnTo>
                <a:lnTo>
                  <a:pt x="5938" y="9271"/>
                </a:lnTo>
                <a:lnTo>
                  <a:pt x="5865" y="9198"/>
                </a:lnTo>
                <a:lnTo>
                  <a:pt x="5792" y="9174"/>
                </a:lnTo>
                <a:lnTo>
                  <a:pt x="5646" y="9174"/>
                </a:lnTo>
                <a:lnTo>
                  <a:pt x="5573" y="9247"/>
                </a:lnTo>
                <a:lnTo>
                  <a:pt x="5548" y="9320"/>
                </a:lnTo>
                <a:lnTo>
                  <a:pt x="5500" y="9417"/>
                </a:lnTo>
                <a:lnTo>
                  <a:pt x="5451" y="9490"/>
                </a:lnTo>
                <a:lnTo>
                  <a:pt x="5378" y="9587"/>
                </a:lnTo>
                <a:lnTo>
                  <a:pt x="5305" y="9636"/>
                </a:lnTo>
                <a:lnTo>
                  <a:pt x="5183" y="9685"/>
                </a:lnTo>
                <a:lnTo>
                  <a:pt x="5086" y="9733"/>
                </a:lnTo>
                <a:lnTo>
                  <a:pt x="4843" y="9782"/>
                </a:lnTo>
                <a:lnTo>
                  <a:pt x="4624" y="9782"/>
                </a:lnTo>
                <a:lnTo>
                  <a:pt x="4502" y="9733"/>
                </a:lnTo>
                <a:lnTo>
                  <a:pt x="4405" y="9709"/>
                </a:lnTo>
                <a:lnTo>
                  <a:pt x="4332" y="9636"/>
                </a:lnTo>
                <a:lnTo>
                  <a:pt x="4259" y="9587"/>
                </a:lnTo>
                <a:lnTo>
                  <a:pt x="4210" y="9490"/>
                </a:lnTo>
                <a:lnTo>
                  <a:pt x="4161" y="9393"/>
                </a:lnTo>
                <a:lnTo>
                  <a:pt x="4161" y="9344"/>
                </a:lnTo>
                <a:lnTo>
                  <a:pt x="4137" y="9295"/>
                </a:lnTo>
                <a:lnTo>
                  <a:pt x="4040" y="9247"/>
                </a:lnTo>
                <a:lnTo>
                  <a:pt x="3942" y="9222"/>
                </a:lnTo>
                <a:lnTo>
                  <a:pt x="3869" y="9247"/>
                </a:lnTo>
                <a:lnTo>
                  <a:pt x="3602" y="9417"/>
                </a:lnTo>
                <a:lnTo>
                  <a:pt x="3407" y="9539"/>
                </a:lnTo>
                <a:lnTo>
                  <a:pt x="3212" y="9660"/>
                </a:lnTo>
                <a:lnTo>
                  <a:pt x="3018" y="9733"/>
                </a:lnTo>
                <a:lnTo>
                  <a:pt x="2872" y="9733"/>
                </a:lnTo>
                <a:lnTo>
                  <a:pt x="2823" y="9709"/>
                </a:lnTo>
                <a:lnTo>
                  <a:pt x="2774" y="9660"/>
                </a:lnTo>
                <a:lnTo>
                  <a:pt x="2774" y="9587"/>
                </a:lnTo>
                <a:lnTo>
                  <a:pt x="2774" y="9490"/>
                </a:lnTo>
                <a:lnTo>
                  <a:pt x="2774" y="9417"/>
                </a:lnTo>
                <a:lnTo>
                  <a:pt x="2750" y="9368"/>
                </a:lnTo>
                <a:lnTo>
                  <a:pt x="2726" y="9344"/>
                </a:lnTo>
                <a:lnTo>
                  <a:pt x="2677" y="9320"/>
                </a:lnTo>
                <a:lnTo>
                  <a:pt x="2653" y="9295"/>
                </a:lnTo>
                <a:lnTo>
                  <a:pt x="2604" y="9320"/>
                </a:lnTo>
                <a:lnTo>
                  <a:pt x="2555" y="9320"/>
                </a:lnTo>
                <a:lnTo>
                  <a:pt x="2507" y="9368"/>
                </a:lnTo>
                <a:lnTo>
                  <a:pt x="2458" y="9490"/>
                </a:lnTo>
                <a:lnTo>
                  <a:pt x="2434" y="9612"/>
                </a:lnTo>
                <a:lnTo>
                  <a:pt x="2434" y="9733"/>
                </a:lnTo>
                <a:lnTo>
                  <a:pt x="2458" y="9831"/>
                </a:lnTo>
                <a:lnTo>
                  <a:pt x="2531" y="9928"/>
                </a:lnTo>
                <a:lnTo>
                  <a:pt x="2604" y="10025"/>
                </a:lnTo>
                <a:lnTo>
                  <a:pt x="2726" y="10098"/>
                </a:lnTo>
                <a:lnTo>
                  <a:pt x="2847" y="10147"/>
                </a:lnTo>
                <a:lnTo>
                  <a:pt x="2969" y="10171"/>
                </a:lnTo>
                <a:lnTo>
                  <a:pt x="3115" y="10147"/>
                </a:lnTo>
                <a:lnTo>
                  <a:pt x="3237" y="10123"/>
                </a:lnTo>
                <a:lnTo>
                  <a:pt x="3358" y="10074"/>
                </a:lnTo>
                <a:lnTo>
                  <a:pt x="3626" y="9928"/>
                </a:lnTo>
                <a:lnTo>
                  <a:pt x="3845" y="9758"/>
                </a:lnTo>
                <a:lnTo>
                  <a:pt x="3918" y="9855"/>
                </a:lnTo>
                <a:lnTo>
                  <a:pt x="3991" y="9952"/>
                </a:lnTo>
                <a:lnTo>
                  <a:pt x="4088" y="10025"/>
                </a:lnTo>
                <a:lnTo>
                  <a:pt x="4186" y="10074"/>
                </a:lnTo>
                <a:lnTo>
                  <a:pt x="4429" y="10171"/>
                </a:lnTo>
                <a:lnTo>
                  <a:pt x="4672" y="10196"/>
                </a:lnTo>
                <a:lnTo>
                  <a:pt x="4940" y="10196"/>
                </a:lnTo>
                <a:lnTo>
                  <a:pt x="5208" y="10147"/>
                </a:lnTo>
                <a:lnTo>
                  <a:pt x="5427" y="10050"/>
                </a:lnTo>
                <a:lnTo>
                  <a:pt x="5646" y="9928"/>
                </a:lnTo>
                <a:lnTo>
                  <a:pt x="5743" y="10001"/>
                </a:lnTo>
                <a:lnTo>
                  <a:pt x="5840" y="10098"/>
                </a:lnTo>
                <a:lnTo>
                  <a:pt x="5986" y="10147"/>
                </a:lnTo>
                <a:lnTo>
                  <a:pt x="6132" y="10196"/>
                </a:lnTo>
                <a:lnTo>
                  <a:pt x="6278" y="10220"/>
                </a:lnTo>
                <a:lnTo>
                  <a:pt x="6424" y="10196"/>
                </a:lnTo>
                <a:lnTo>
                  <a:pt x="6546" y="10171"/>
                </a:lnTo>
                <a:lnTo>
                  <a:pt x="6643" y="10123"/>
                </a:lnTo>
                <a:lnTo>
                  <a:pt x="6741" y="10050"/>
                </a:lnTo>
                <a:lnTo>
                  <a:pt x="6838" y="9977"/>
                </a:lnTo>
                <a:lnTo>
                  <a:pt x="7008" y="9782"/>
                </a:lnTo>
                <a:lnTo>
                  <a:pt x="7130" y="9879"/>
                </a:lnTo>
                <a:lnTo>
                  <a:pt x="7300" y="9977"/>
                </a:lnTo>
                <a:lnTo>
                  <a:pt x="7471" y="10025"/>
                </a:lnTo>
                <a:lnTo>
                  <a:pt x="7665" y="10050"/>
                </a:lnTo>
                <a:lnTo>
                  <a:pt x="7860" y="10050"/>
                </a:lnTo>
                <a:lnTo>
                  <a:pt x="8030" y="10025"/>
                </a:lnTo>
                <a:lnTo>
                  <a:pt x="8225" y="9952"/>
                </a:lnTo>
                <a:lnTo>
                  <a:pt x="8371" y="9879"/>
                </a:lnTo>
                <a:lnTo>
                  <a:pt x="8493" y="9977"/>
                </a:lnTo>
                <a:lnTo>
                  <a:pt x="8639" y="10025"/>
                </a:lnTo>
                <a:lnTo>
                  <a:pt x="8785" y="10074"/>
                </a:lnTo>
                <a:lnTo>
                  <a:pt x="8955" y="10074"/>
                </a:lnTo>
                <a:lnTo>
                  <a:pt x="9125" y="10050"/>
                </a:lnTo>
                <a:lnTo>
                  <a:pt x="9320" y="10001"/>
                </a:lnTo>
                <a:lnTo>
                  <a:pt x="9466" y="9928"/>
                </a:lnTo>
                <a:lnTo>
                  <a:pt x="9636" y="9831"/>
                </a:lnTo>
                <a:lnTo>
                  <a:pt x="9734" y="9904"/>
                </a:lnTo>
                <a:lnTo>
                  <a:pt x="9855" y="9952"/>
                </a:lnTo>
                <a:lnTo>
                  <a:pt x="10001" y="9977"/>
                </a:lnTo>
                <a:lnTo>
                  <a:pt x="10147" y="10001"/>
                </a:lnTo>
                <a:lnTo>
                  <a:pt x="10293" y="10001"/>
                </a:lnTo>
                <a:lnTo>
                  <a:pt x="10439" y="9977"/>
                </a:lnTo>
                <a:lnTo>
                  <a:pt x="10561" y="9928"/>
                </a:lnTo>
                <a:lnTo>
                  <a:pt x="10682" y="9855"/>
                </a:lnTo>
                <a:lnTo>
                  <a:pt x="10780" y="9952"/>
                </a:lnTo>
                <a:lnTo>
                  <a:pt x="10901" y="10001"/>
                </a:lnTo>
                <a:lnTo>
                  <a:pt x="11193" y="10001"/>
                </a:lnTo>
                <a:lnTo>
                  <a:pt x="11339" y="9952"/>
                </a:lnTo>
                <a:lnTo>
                  <a:pt x="11510" y="9904"/>
                </a:lnTo>
                <a:lnTo>
                  <a:pt x="11656" y="9831"/>
                </a:lnTo>
                <a:lnTo>
                  <a:pt x="11802" y="9733"/>
                </a:lnTo>
                <a:lnTo>
                  <a:pt x="11850" y="9806"/>
                </a:lnTo>
                <a:lnTo>
                  <a:pt x="11923" y="9855"/>
                </a:lnTo>
                <a:lnTo>
                  <a:pt x="12069" y="9928"/>
                </a:lnTo>
                <a:lnTo>
                  <a:pt x="12240" y="9952"/>
                </a:lnTo>
                <a:lnTo>
                  <a:pt x="12434" y="9952"/>
                </a:lnTo>
                <a:lnTo>
                  <a:pt x="12629" y="9904"/>
                </a:lnTo>
                <a:lnTo>
                  <a:pt x="12824" y="9831"/>
                </a:lnTo>
                <a:lnTo>
                  <a:pt x="13018" y="9758"/>
                </a:lnTo>
                <a:lnTo>
                  <a:pt x="13164" y="9660"/>
                </a:lnTo>
                <a:lnTo>
                  <a:pt x="13237" y="9612"/>
                </a:lnTo>
                <a:lnTo>
                  <a:pt x="13262" y="9539"/>
                </a:lnTo>
                <a:lnTo>
                  <a:pt x="13262" y="9466"/>
                </a:lnTo>
                <a:lnTo>
                  <a:pt x="13237" y="9393"/>
                </a:lnTo>
                <a:lnTo>
                  <a:pt x="13189" y="9344"/>
                </a:lnTo>
                <a:lnTo>
                  <a:pt x="13116" y="9320"/>
                </a:lnTo>
                <a:lnTo>
                  <a:pt x="13067" y="9320"/>
                </a:lnTo>
                <a:lnTo>
                  <a:pt x="12994" y="9344"/>
                </a:lnTo>
                <a:lnTo>
                  <a:pt x="12775" y="9466"/>
                </a:lnTo>
                <a:lnTo>
                  <a:pt x="12605" y="9539"/>
                </a:lnTo>
                <a:lnTo>
                  <a:pt x="12459" y="9587"/>
                </a:lnTo>
                <a:lnTo>
                  <a:pt x="12288" y="9612"/>
                </a:lnTo>
                <a:lnTo>
                  <a:pt x="12167" y="9612"/>
                </a:lnTo>
                <a:lnTo>
                  <a:pt x="12118" y="9587"/>
                </a:lnTo>
                <a:lnTo>
                  <a:pt x="12094" y="9539"/>
                </a:lnTo>
                <a:lnTo>
                  <a:pt x="12069" y="9490"/>
                </a:lnTo>
                <a:lnTo>
                  <a:pt x="12069" y="9417"/>
                </a:lnTo>
                <a:lnTo>
                  <a:pt x="12069" y="9368"/>
                </a:lnTo>
                <a:lnTo>
                  <a:pt x="12045" y="9295"/>
                </a:lnTo>
                <a:lnTo>
                  <a:pt x="12021" y="9247"/>
                </a:lnTo>
                <a:lnTo>
                  <a:pt x="11972" y="9222"/>
                </a:lnTo>
                <a:lnTo>
                  <a:pt x="11875" y="9222"/>
                </a:lnTo>
                <a:lnTo>
                  <a:pt x="11826" y="9247"/>
                </a:lnTo>
                <a:lnTo>
                  <a:pt x="11777" y="9295"/>
                </a:lnTo>
                <a:lnTo>
                  <a:pt x="11704" y="9393"/>
                </a:lnTo>
                <a:lnTo>
                  <a:pt x="11583" y="9490"/>
                </a:lnTo>
                <a:lnTo>
                  <a:pt x="11437" y="9587"/>
                </a:lnTo>
                <a:lnTo>
                  <a:pt x="11266" y="9660"/>
                </a:lnTo>
                <a:lnTo>
                  <a:pt x="11120" y="9709"/>
                </a:lnTo>
                <a:lnTo>
                  <a:pt x="11072" y="9709"/>
                </a:lnTo>
                <a:lnTo>
                  <a:pt x="11023" y="9685"/>
                </a:lnTo>
                <a:lnTo>
                  <a:pt x="10974" y="9660"/>
                </a:lnTo>
                <a:lnTo>
                  <a:pt x="10950" y="9612"/>
                </a:lnTo>
                <a:lnTo>
                  <a:pt x="10950" y="9539"/>
                </a:lnTo>
                <a:lnTo>
                  <a:pt x="10974" y="9441"/>
                </a:lnTo>
                <a:lnTo>
                  <a:pt x="10974" y="9393"/>
                </a:lnTo>
                <a:lnTo>
                  <a:pt x="10950" y="9320"/>
                </a:lnTo>
                <a:lnTo>
                  <a:pt x="10926" y="9271"/>
                </a:lnTo>
                <a:lnTo>
                  <a:pt x="10853" y="9271"/>
                </a:lnTo>
                <a:lnTo>
                  <a:pt x="10804" y="9247"/>
                </a:lnTo>
                <a:lnTo>
                  <a:pt x="10755" y="9271"/>
                </a:lnTo>
                <a:lnTo>
                  <a:pt x="10682" y="9295"/>
                </a:lnTo>
                <a:lnTo>
                  <a:pt x="10658" y="9368"/>
                </a:lnTo>
                <a:lnTo>
                  <a:pt x="10585" y="9490"/>
                </a:lnTo>
                <a:lnTo>
                  <a:pt x="10463" y="9587"/>
                </a:lnTo>
                <a:lnTo>
                  <a:pt x="10342" y="9636"/>
                </a:lnTo>
                <a:lnTo>
                  <a:pt x="10025" y="9636"/>
                </a:lnTo>
                <a:lnTo>
                  <a:pt x="9928" y="9587"/>
                </a:lnTo>
                <a:lnTo>
                  <a:pt x="9855" y="9563"/>
                </a:lnTo>
                <a:lnTo>
                  <a:pt x="9904" y="9393"/>
                </a:lnTo>
                <a:lnTo>
                  <a:pt x="9904" y="9320"/>
                </a:lnTo>
                <a:lnTo>
                  <a:pt x="9879" y="9247"/>
                </a:lnTo>
                <a:lnTo>
                  <a:pt x="9831" y="9198"/>
                </a:lnTo>
                <a:lnTo>
                  <a:pt x="9782" y="9174"/>
                </a:lnTo>
                <a:lnTo>
                  <a:pt x="9734" y="9149"/>
                </a:lnTo>
                <a:close/>
                <a:moveTo>
                  <a:pt x="16522" y="9003"/>
                </a:moveTo>
                <a:lnTo>
                  <a:pt x="16522" y="9879"/>
                </a:lnTo>
                <a:lnTo>
                  <a:pt x="16401" y="9879"/>
                </a:lnTo>
                <a:lnTo>
                  <a:pt x="16279" y="9928"/>
                </a:lnTo>
                <a:lnTo>
                  <a:pt x="16182" y="9977"/>
                </a:lnTo>
                <a:lnTo>
                  <a:pt x="16084" y="10050"/>
                </a:lnTo>
                <a:lnTo>
                  <a:pt x="15914" y="10196"/>
                </a:lnTo>
                <a:lnTo>
                  <a:pt x="15744" y="10390"/>
                </a:lnTo>
                <a:lnTo>
                  <a:pt x="15598" y="10561"/>
                </a:lnTo>
                <a:lnTo>
                  <a:pt x="15598" y="10342"/>
                </a:lnTo>
                <a:lnTo>
                  <a:pt x="15646" y="10317"/>
                </a:lnTo>
                <a:lnTo>
                  <a:pt x="15671" y="10269"/>
                </a:lnTo>
                <a:lnTo>
                  <a:pt x="15890" y="9879"/>
                </a:lnTo>
                <a:lnTo>
                  <a:pt x="16011" y="9685"/>
                </a:lnTo>
                <a:lnTo>
                  <a:pt x="16133" y="9490"/>
                </a:lnTo>
                <a:lnTo>
                  <a:pt x="16328" y="9271"/>
                </a:lnTo>
                <a:lnTo>
                  <a:pt x="16522" y="9003"/>
                </a:lnTo>
                <a:close/>
                <a:moveTo>
                  <a:pt x="16522" y="10001"/>
                </a:moveTo>
                <a:lnTo>
                  <a:pt x="16522" y="10755"/>
                </a:lnTo>
                <a:lnTo>
                  <a:pt x="16352" y="10853"/>
                </a:lnTo>
                <a:lnTo>
                  <a:pt x="16230" y="10974"/>
                </a:lnTo>
                <a:lnTo>
                  <a:pt x="15987" y="11242"/>
                </a:lnTo>
                <a:lnTo>
                  <a:pt x="15792" y="11461"/>
                </a:lnTo>
                <a:lnTo>
                  <a:pt x="15598" y="11704"/>
                </a:lnTo>
                <a:lnTo>
                  <a:pt x="15598" y="11291"/>
                </a:lnTo>
                <a:lnTo>
                  <a:pt x="15768" y="10974"/>
                </a:lnTo>
                <a:lnTo>
                  <a:pt x="15963" y="10682"/>
                </a:lnTo>
                <a:lnTo>
                  <a:pt x="16255" y="10342"/>
                </a:lnTo>
                <a:lnTo>
                  <a:pt x="16522" y="10001"/>
                </a:lnTo>
                <a:close/>
                <a:moveTo>
                  <a:pt x="10244" y="11145"/>
                </a:moveTo>
                <a:lnTo>
                  <a:pt x="10171" y="11193"/>
                </a:lnTo>
                <a:lnTo>
                  <a:pt x="10123" y="11242"/>
                </a:lnTo>
                <a:lnTo>
                  <a:pt x="9928" y="11534"/>
                </a:lnTo>
                <a:lnTo>
                  <a:pt x="9831" y="11656"/>
                </a:lnTo>
                <a:lnTo>
                  <a:pt x="9709" y="11753"/>
                </a:lnTo>
                <a:lnTo>
                  <a:pt x="9636" y="11802"/>
                </a:lnTo>
                <a:lnTo>
                  <a:pt x="9539" y="11826"/>
                </a:lnTo>
                <a:lnTo>
                  <a:pt x="9320" y="11826"/>
                </a:lnTo>
                <a:lnTo>
                  <a:pt x="9223" y="11802"/>
                </a:lnTo>
                <a:lnTo>
                  <a:pt x="9150" y="11753"/>
                </a:lnTo>
                <a:lnTo>
                  <a:pt x="9077" y="11680"/>
                </a:lnTo>
                <a:lnTo>
                  <a:pt x="9052" y="11607"/>
                </a:lnTo>
                <a:lnTo>
                  <a:pt x="9125" y="11412"/>
                </a:lnTo>
                <a:lnTo>
                  <a:pt x="9125" y="11339"/>
                </a:lnTo>
                <a:lnTo>
                  <a:pt x="9101" y="11266"/>
                </a:lnTo>
                <a:lnTo>
                  <a:pt x="9052" y="11218"/>
                </a:lnTo>
                <a:lnTo>
                  <a:pt x="9004" y="11169"/>
                </a:lnTo>
                <a:lnTo>
                  <a:pt x="8882" y="11169"/>
                </a:lnTo>
                <a:lnTo>
                  <a:pt x="8809" y="11193"/>
                </a:lnTo>
                <a:lnTo>
                  <a:pt x="8760" y="11266"/>
                </a:lnTo>
                <a:lnTo>
                  <a:pt x="8687" y="11388"/>
                </a:lnTo>
                <a:lnTo>
                  <a:pt x="8663" y="11510"/>
                </a:lnTo>
                <a:lnTo>
                  <a:pt x="8566" y="11656"/>
                </a:lnTo>
                <a:lnTo>
                  <a:pt x="8395" y="11729"/>
                </a:lnTo>
                <a:lnTo>
                  <a:pt x="8298" y="11753"/>
                </a:lnTo>
                <a:lnTo>
                  <a:pt x="8176" y="11777"/>
                </a:lnTo>
                <a:lnTo>
                  <a:pt x="8103" y="11753"/>
                </a:lnTo>
                <a:lnTo>
                  <a:pt x="8055" y="11729"/>
                </a:lnTo>
                <a:lnTo>
                  <a:pt x="8055" y="11680"/>
                </a:lnTo>
                <a:lnTo>
                  <a:pt x="8055" y="11607"/>
                </a:lnTo>
                <a:lnTo>
                  <a:pt x="8079" y="11534"/>
                </a:lnTo>
                <a:lnTo>
                  <a:pt x="8079" y="11461"/>
                </a:lnTo>
                <a:lnTo>
                  <a:pt x="8055" y="11412"/>
                </a:lnTo>
                <a:lnTo>
                  <a:pt x="8006" y="11364"/>
                </a:lnTo>
                <a:lnTo>
                  <a:pt x="7957" y="11339"/>
                </a:lnTo>
                <a:lnTo>
                  <a:pt x="7884" y="11315"/>
                </a:lnTo>
                <a:lnTo>
                  <a:pt x="7811" y="11339"/>
                </a:lnTo>
                <a:lnTo>
                  <a:pt x="7763" y="11388"/>
                </a:lnTo>
                <a:lnTo>
                  <a:pt x="7544" y="11558"/>
                </a:lnTo>
                <a:lnTo>
                  <a:pt x="7325" y="11753"/>
                </a:lnTo>
                <a:lnTo>
                  <a:pt x="7179" y="11802"/>
                </a:lnTo>
                <a:lnTo>
                  <a:pt x="6984" y="11826"/>
                </a:lnTo>
                <a:lnTo>
                  <a:pt x="6887" y="11802"/>
                </a:lnTo>
                <a:lnTo>
                  <a:pt x="6765" y="11802"/>
                </a:lnTo>
                <a:lnTo>
                  <a:pt x="6692" y="11753"/>
                </a:lnTo>
                <a:lnTo>
                  <a:pt x="6643" y="11704"/>
                </a:lnTo>
                <a:lnTo>
                  <a:pt x="6668" y="11583"/>
                </a:lnTo>
                <a:lnTo>
                  <a:pt x="6668" y="11412"/>
                </a:lnTo>
                <a:lnTo>
                  <a:pt x="6643" y="11339"/>
                </a:lnTo>
                <a:lnTo>
                  <a:pt x="6595" y="11266"/>
                </a:lnTo>
                <a:lnTo>
                  <a:pt x="6546" y="11218"/>
                </a:lnTo>
                <a:lnTo>
                  <a:pt x="6473" y="11193"/>
                </a:lnTo>
                <a:lnTo>
                  <a:pt x="6400" y="11193"/>
                </a:lnTo>
                <a:lnTo>
                  <a:pt x="6327" y="11218"/>
                </a:lnTo>
                <a:lnTo>
                  <a:pt x="6254" y="11291"/>
                </a:lnTo>
                <a:lnTo>
                  <a:pt x="6205" y="11364"/>
                </a:lnTo>
                <a:lnTo>
                  <a:pt x="6181" y="11485"/>
                </a:lnTo>
                <a:lnTo>
                  <a:pt x="6157" y="11583"/>
                </a:lnTo>
                <a:lnTo>
                  <a:pt x="6084" y="11656"/>
                </a:lnTo>
                <a:lnTo>
                  <a:pt x="5986" y="11704"/>
                </a:lnTo>
                <a:lnTo>
                  <a:pt x="5767" y="11704"/>
                </a:lnTo>
                <a:lnTo>
                  <a:pt x="5670" y="11680"/>
                </a:lnTo>
                <a:lnTo>
                  <a:pt x="5573" y="11607"/>
                </a:lnTo>
                <a:lnTo>
                  <a:pt x="5475" y="11534"/>
                </a:lnTo>
                <a:lnTo>
                  <a:pt x="5427" y="11461"/>
                </a:lnTo>
                <a:lnTo>
                  <a:pt x="5378" y="11388"/>
                </a:lnTo>
                <a:lnTo>
                  <a:pt x="5305" y="11315"/>
                </a:lnTo>
                <a:lnTo>
                  <a:pt x="5232" y="11291"/>
                </a:lnTo>
                <a:lnTo>
                  <a:pt x="5159" y="11291"/>
                </a:lnTo>
                <a:lnTo>
                  <a:pt x="5062" y="11315"/>
                </a:lnTo>
                <a:lnTo>
                  <a:pt x="5013" y="11364"/>
                </a:lnTo>
                <a:lnTo>
                  <a:pt x="4964" y="11412"/>
                </a:lnTo>
                <a:lnTo>
                  <a:pt x="4964" y="11510"/>
                </a:lnTo>
                <a:lnTo>
                  <a:pt x="4964" y="11607"/>
                </a:lnTo>
                <a:lnTo>
                  <a:pt x="4964" y="11680"/>
                </a:lnTo>
                <a:lnTo>
                  <a:pt x="4940" y="11729"/>
                </a:lnTo>
                <a:lnTo>
                  <a:pt x="4891" y="11777"/>
                </a:lnTo>
                <a:lnTo>
                  <a:pt x="4818" y="11826"/>
                </a:lnTo>
                <a:lnTo>
                  <a:pt x="4697" y="11850"/>
                </a:lnTo>
                <a:lnTo>
                  <a:pt x="4599" y="11826"/>
                </a:lnTo>
                <a:lnTo>
                  <a:pt x="4502" y="11753"/>
                </a:lnTo>
                <a:lnTo>
                  <a:pt x="4453" y="11656"/>
                </a:lnTo>
                <a:lnTo>
                  <a:pt x="4453" y="11607"/>
                </a:lnTo>
                <a:lnTo>
                  <a:pt x="4453" y="11558"/>
                </a:lnTo>
                <a:lnTo>
                  <a:pt x="4478" y="11437"/>
                </a:lnTo>
                <a:lnTo>
                  <a:pt x="4429" y="11364"/>
                </a:lnTo>
                <a:lnTo>
                  <a:pt x="4380" y="11291"/>
                </a:lnTo>
                <a:lnTo>
                  <a:pt x="4307" y="11266"/>
                </a:lnTo>
                <a:lnTo>
                  <a:pt x="4210" y="11242"/>
                </a:lnTo>
                <a:lnTo>
                  <a:pt x="4113" y="11266"/>
                </a:lnTo>
                <a:lnTo>
                  <a:pt x="4040" y="11339"/>
                </a:lnTo>
                <a:lnTo>
                  <a:pt x="3991" y="11412"/>
                </a:lnTo>
                <a:lnTo>
                  <a:pt x="3942" y="11510"/>
                </a:lnTo>
                <a:lnTo>
                  <a:pt x="3894" y="11607"/>
                </a:lnTo>
                <a:lnTo>
                  <a:pt x="3796" y="11680"/>
                </a:lnTo>
                <a:lnTo>
                  <a:pt x="3723" y="11753"/>
                </a:lnTo>
                <a:lnTo>
                  <a:pt x="3529" y="11850"/>
                </a:lnTo>
                <a:lnTo>
                  <a:pt x="3431" y="11875"/>
                </a:lnTo>
                <a:lnTo>
                  <a:pt x="3310" y="11899"/>
                </a:lnTo>
                <a:lnTo>
                  <a:pt x="3261" y="11899"/>
                </a:lnTo>
                <a:lnTo>
                  <a:pt x="3212" y="11875"/>
                </a:lnTo>
                <a:lnTo>
                  <a:pt x="3139" y="11826"/>
                </a:lnTo>
                <a:lnTo>
                  <a:pt x="3115" y="11729"/>
                </a:lnTo>
                <a:lnTo>
                  <a:pt x="3066" y="11631"/>
                </a:lnTo>
                <a:lnTo>
                  <a:pt x="3018" y="11461"/>
                </a:lnTo>
                <a:lnTo>
                  <a:pt x="2993" y="11388"/>
                </a:lnTo>
                <a:lnTo>
                  <a:pt x="2969" y="11388"/>
                </a:lnTo>
                <a:lnTo>
                  <a:pt x="2969" y="11364"/>
                </a:lnTo>
                <a:lnTo>
                  <a:pt x="2945" y="11339"/>
                </a:lnTo>
                <a:lnTo>
                  <a:pt x="2896" y="11315"/>
                </a:lnTo>
                <a:lnTo>
                  <a:pt x="2847" y="11315"/>
                </a:lnTo>
                <a:lnTo>
                  <a:pt x="2799" y="11339"/>
                </a:lnTo>
                <a:lnTo>
                  <a:pt x="2750" y="11364"/>
                </a:lnTo>
                <a:lnTo>
                  <a:pt x="2701" y="11461"/>
                </a:lnTo>
                <a:lnTo>
                  <a:pt x="2677" y="11583"/>
                </a:lnTo>
                <a:lnTo>
                  <a:pt x="2677" y="11802"/>
                </a:lnTo>
                <a:lnTo>
                  <a:pt x="2701" y="11923"/>
                </a:lnTo>
                <a:lnTo>
                  <a:pt x="2726" y="12021"/>
                </a:lnTo>
                <a:lnTo>
                  <a:pt x="2799" y="12093"/>
                </a:lnTo>
                <a:lnTo>
                  <a:pt x="2847" y="12191"/>
                </a:lnTo>
                <a:lnTo>
                  <a:pt x="2945" y="12264"/>
                </a:lnTo>
                <a:lnTo>
                  <a:pt x="3042" y="12312"/>
                </a:lnTo>
                <a:lnTo>
                  <a:pt x="3188" y="12361"/>
                </a:lnTo>
                <a:lnTo>
                  <a:pt x="3480" y="12361"/>
                </a:lnTo>
                <a:lnTo>
                  <a:pt x="3626" y="12337"/>
                </a:lnTo>
                <a:lnTo>
                  <a:pt x="3748" y="12288"/>
                </a:lnTo>
                <a:lnTo>
                  <a:pt x="3869" y="12215"/>
                </a:lnTo>
                <a:lnTo>
                  <a:pt x="4015" y="12142"/>
                </a:lnTo>
                <a:lnTo>
                  <a:pt x="4113" y="12045"/>
                </a:lnTo>
                <a:lnTo>
                  <a:pt x="4259" y="12166"/>
                </a:lnTo>
                <a:lnTo>
                  <a:pt x="4405" y="12239"/>
                </a:lnTo>
                <a:lnTo>
                  <a:pt x="4575" y="12288"/>
                </a:lnTo>
                <a:lnTo>
                  <a:pt x="4745" y="12312"/>
                </a:lnTo>
                <a:lnTo>
                  <a:pt x="4916" y="12288"/>
                </a:lnTo>
                <a:lnTo>
                  <a:pt x="5086" y="12239"/>
                </a:lnTo>
                <a:lnTo>
                  <a:pt x="5232" y="12142"/>
                </a:lnTo>
                <a:lnTo>
                  <a:pt x="5354" y="12021"/>
                </a:lnTo>
                <a:lnTo>
                  <a:pt x="5475" y="12069"/>
                </a:lnTo>
                <a:lnTo>
                  <a:pt x="5597" y="12118"/>
                </a:lnTo>
                <a:lnTo>
                  <a:pt x="5743" y="12142"/>
                </a:lnTo>
                <a:lnTo>
                  <a:pt x="5889" y="12166"/>
                </a:lnTo>
                <a:lnTo>
                  <a:pt x="6011" y="12166"/>
                </a:lnTo>
                <a:lnTo>
                  <a:pt x="6157" y="12142"/>
                </a:lnTo>
                <a:lnTo>
                  <a:pt x="6278" y="12093"/>
                </a:lnTo>
                <a:lnTo>
                  <a:pt x="6376" y="12045"/>
                </a:lnTo>
                <a:lnTo>
                  <a:pt x="6546" y="12142"/>
                </a:lnTo>
                <a:lnTo>
                  <a:pt x="6716" y="12239"/>
                </a:lnTo>
                <a:lnTo>
                  <a:pt x="6862" y="12288"/>
                </a:lnTo>
                <a:lnTo>
                  <a:pt x="7008" y="12312"/>
                </a:lnTo>
                <a:lnTo>
                  <a:pt x="7154" y="12288"/>
                </a:lnTo>
                <a:lnTo>
                  <a:pt x="7276" y="12264"/>
                </a:lnTo>
                <a:lnTo>
                  <a:pt x="7398" y="12191"/>
                </a:lnTo>
                <a:lnTo>
                  <a:pt x="7519" y="12118"/>
                </a:lnTo>
                <a:lnTo>
                  <a:pt x="7763" y="11948"/>
                </a:lnTo>
                <a:lnTo>
                  <a:pt x="7836" y="12021"/>
                </a:lnTo>
                <a:lnTo>
                  <a:pt x="7909" y="12093"/>
                </a:lnTo>
                <a:lnTo>
                  <a:pt x="8030" y="12142"/>
                </a:lnTo>
                <a:lnTo>
                  <a:pt x="8347" y="12142"/>
                </a:lnTo>
                <a:lnTo>
                  <a:pt x="8493" y="12118"/>
                </a:lnTo>
                <a:lnTo>
                  <a:pt x="8663" y="12045"/>
                </a:lnTo>
                <a:lnTo>
                  <a:pt x="8785" y="11948"/>
                </a:lnTo>
                <a:lnTo>
                  <a:pt x="8882" y="12021"/>
                </a:lnTo>
                <a:lnTo>
                  <a:pt x="8955" y="12093"/>
                </a:lnTo>
                <a:lnTo>
                  <a:pt x="9174" y="12191"/>
                </a:lnTo>
                <a:lnTo>
                  <a:pt x="9320" y="12239"/>
                </a:lnTo>
                <a:lnTo>
                  <a:pt x="9466" y="12264"/>
                </a:lnTo>
                <a:lnTo>
                  <a:pt x="9588" y="12239"/>
                </a:lnTo>
                <a:lnTo>
                  <a:pt x="9709" y="12215"/>
                </a:lnTo>
                <a:lnTo>
                  <a:pt x="9831" y="12166"/>
                </a:lnTo>
                <a:lnTo>
                  <a:pt x="9952" y="12093"/>
                </a:lnTo>
                <a:lnTo>
                  <a:pt x="10147" y="11899"/>
                </a:lnTo>
                <a:lnTo>
                  <a:pt x="10269" y="12021"/>
                </a:lnTo>
                <a:lnTo>
                  <a:pt x="10415" y="12093"/>
                </a:lnTo>
                <a:lnTo>
                  <a:pt x="10561" y="12142"/>
                </a:lnTo>
                <a:lnTo>
                  <a:pt x="10755" y="12166"/>
                </a:lnTo>
                <a:lnTo>
                  <a:pt x="10926" y="12191"/>
                </a:lnTo>
                <a:lnTo>
                  <a:pt x="11096" y="12166"/>
                </a:lnTo>
                <a:lnTo>
                  <a:pt x="11266" y="12093"/>
                </a:lnTo>
                <a:lnTo>
                  <a:pt x="11412" y="12021"/>
                </a:lnTo>
                <a:lnTo>
                  <a:pt x="11558" y="12093"/>
                </a:lnTo>
                <a:lnTo>
                  <a:pt x="11704" y="12142"/>
                </a:lnTo>
                <a:lnTo>
                  <a:pt x="12045" y="12142"/>
                </a:lnTo>
                <a:lnTo>
                  <a:pt x="12215" y="12118"/>
                </a:lnTo>
                <a:lnTo>
                  <a:pt x="12410" y="12069"/>
                </a:lnTo>
                <a:lnTo>
                  <a:pt x="12580" y="11996"/>
                </a:lnTo>
                <a:lnTo>
                  <a:pt x="12726" y="11899"/>
                </a:lnTo>
                <a:lnTo>
                  <a:pt x="12799" y="11948"/>
                </a:lnTo>
                <a:lnTo>
                  <a:pt x="12921" y="11972"/>
                </a:lnTo>
                <a:lnTo>
                  <a:pt x="13043" y="11972"/>
                </a:lnTo>
                <a:lnTo>
                  <a:pt x="13164" y="11948"/>
                </a:lnTo>
                <a:lnTo>
                  <a:pt x="13237" y="11899"/>
                </a:lnTo>
                <a:lnTo>
                  <a:pt x="13286" y="11850"/>
                </a:lnTo>
                <a:lnTo>
                  <a:pt x="13310" y="11777"/>
                </a:lnTo>
                <a:lnTo>
                  <a:pt x="13310" y="11704"/>
                </a:lnTo>
                <a:lnTo>
                  <a:pt x="13286" y="11631"/>
                </a:lnTo>
                <a:lnTo>
                  <a:pt x="13262" y="11583"/>
                </a:lnTo>
                <a:lnTo>
                  <a:pt x="13189" y="11558"/>
                </a:lnTo>
                <a:lnTo>
                  <a:pt x="13116" y="11534"/>
                </a:lnTo>
                <a:lnTo>
                  <a:pt x="13043" y="11558"/>
                </a:lnTo>
                <a:lnTo>
                  <a:pt x="12970" y="11534"/>
                </a:lnTo>
                <a:lnTo>
                  <a:pt x="12897" y="11437"/>
                </a:lnTo>
                <a:lnTo>
                  <a:pt x="12799" y="11388"/>
                </a:lnTo>
                <a:lnTo>
                  <a:pt x="12751" y="11364"/>
                </a:lnTo>
                <a:lnTo>
                  <a:pt x="12702" y="11364"/>
                </a:lnTo>
                <a:lnTo>
                  <a:pt x="12653" y="11388"/>
                </a:lnTo>
                <a:lnTo>
                  <a:pt x="12605" y="11437"/>
                </a:lnTo>
                <a:lnTo>
                  <a:pt x="12532" y="11485"/>
                </a:lnTo>
                <a:lnTo>
                  <a:pt x="12410" y="11558"/>
                </a:lnTo>
                <a:lnTo>
                  <a:pt x="12264" y="11631"/>
                </a:lnTo>
                <a:lnTo>
                  <a:pt x="12094" y="11704"/>
                </a:lnTo>
                <a:lnTo>
                  <a:pt x="11948" y="11729"/>
                </a:lnTo>
                <a:lnTo>
                  <a:pt x="11753" y="11729"/>
                </a:lnTo>
                <a:lnTo>
                  <a:pt x="11729" y="11704"/>
                </a:lnTo>
                <a:lnTo>
                  <a:pt x="11704" y="11656"/>
                </a:lnTo>
                <a:lnTo>
                  <a:pt x="11680" y="11607"/>
                </a:lnTo>
                <a:lnTo>
                  <a:pt x="11704" y="11485"/>
                </a:lnTo>
                <a:lnTo>
                  <a:pt x="11704" y="11412"/>
                </a:lnTo>
                <a:lnTo>
                  <a:pt x="11656" y="11339"/>
                </a:lnTo>
                <a:lnTo>
                  <a:pt x="11607" y="11291"/>
                </a:lnTo>
                <a:lnTo>
                  <a:pt x="11534" y="11266"/>
                </a:lnTo>
                <a:lnTo>
                  <a:pt x="11461" y="11291"/>
                </a:lnTo>
                <a:lnTo>
                  <a:pt x="11388" y="11315"/>
                </a:lnTo>
                <a:lnTo>
                  <a:pt x="11315" y="11364"/>
                </a:lnTo>
                <a:lnTo>
                  <a:pt x="11291" y="11437"/>
                </a:lnTo>
                <a:lnTo>
                  <a:pt x="11266" y="11558"/>
                </a:lnTo>
                <a:lnTo>
                  <a:pt x="11218" y="11607"/>
                </a:lnTo>
                <a:lnTo>
                  <a:pt x="11169" y="11656"/>
                </a:lnTo>
                <a:lnTo>
                  <a:pt x="11047" y="11729"/>
                </a:lnTo>
                <a:lnTo>
                  <a:pt x="10901" y="11753"/>
                </a:lnTo>
                <a:lnTo>
                  <a:pt x="10755" y="11753"/>
                </a:lnTo>
                <a:lnTo>
                  <a:pt x="10609" y="11729"/>
                </a:lnTo>
                <a:lnTo>
                  <a:pt x="10488" y="11656"/>
                </a:lnTo>
                <a:lnTo>
                  <a:pt x="10463" y="11631"/>
                </a:lnTo>
                <a:lnTo>
                  <a:pt x="10439" y="11583"/>
                </a:lnTo>
                <a:lnTo>
                  <a:pt x="10439" y="11510"/>
                </a:lnTo>
                <a:lnTo>
                  <a:pt x="10463" y="11461"/>
                </a:lnTo>
                <a:lnTo>
                  <a:pt x="10512" y="11364"/>
                </a:lnTo>
                <a:lnTo>
                  <a:pt x="10488" y="11291"/>
                </a:lnTo>
                <a:lnTo>
                  <a:pt x="10463" y="11218"/>
                </a:lnTo>
                <a:lnTo>
                  <a:pt x="10390" y="11169"/>
                </a:lnTo>
                <a:lnTo>
                  <a:pt x="10317" y="11145"/>
                </a:lnTo>
                <a:close/>
                <a:moveTo>
                  <a:pt x="16498" y="11193"/>
                </a:moveTo>
                <a:lnTo>
                  <a:pt x="16498" y="11948"/>
                </a:lnTo>
                <a:lnTo>
                  <a:pt x="16255" y="12093"/>
                </a:lnTo>
                <a:lnTo>
                  <a:pt x="16011" y="12312"/>
                </a:lnTo>
                <a:lnTo>
                  <a:pt x="15792" y="12556"/>
                </a:lnTo>
                <a:lnTo>
                  <a:pt x="15598" y="12823"/>
                </a:lnTo>
                <a:lnTo>
                  <a:pt x="15598" y="12775"/>
                </a:lnTo>
                <a:lnTo>
                  <a:pt x="15598" y="12434"/>
                </a:lnTo>
                <a:lnTo>
                  <a:pt x="15622" y="12385"/>
                </a:lnTo>
                <a:lnTo>
                  <a:pt x="15914" y="11923"/>
                </a:lnTo>
                <a:lnTo>
                  <a:pt x="16060" y="11680"/>
                </a:lnTo>
                <a:lnTo>
                  <a:pt x="16206" y="11461"/>
                </a:lnTo>
                <a:lnTo>
                  <a:pt x="16352" y="11339"/>
                </a:lnTo>
                <a:lnTo>
                  <a:pt x="16498" y="11193"/>
                </a:lnTo>
                <a:close/>
                <a:moveTo>
                  <a:pt x="16498" y="12288"/>
                </a:moveTo>
                <a:lnTo>
                  <a:pt x="16498" y="13140"/>
                </a:lnTo>
                <a:lnTo>
                  <a:pt x="16303" y="13213"/>
                </a:lnTo>
                <a:lnTo>
                  <a:pt x="16157" y="13334"/>
                </a:lnTo>
                <a:lnTo>
                  <a:pt x="16011" y="13456"/>
                </a:lnTo>
                <a:lnTo>
                  <a:pt x="15890" y="13602"/>
                </a:lnTo>
                <a:lnTo>
                  <a:pt x="15719" y="13797"/>
                </a:lnTo>
                <a:lnTo>
                  <a:pt x="15573" y="14016"/>
                </a:lnTo>
                <a:lnTo>
                  <a:pt x="15573" y="13602"/>
                </a:lnTo>
                <a:lnTo>
                  <a:pt x="15792" y="13213"/>
                </a:lnTo>
                <a:lnTo>
                  <a:pt x="16036" y="12848"/>
                </a:lnTo>
                <a:lnTo>
                  <a:pt x="16255" y="12556"/>
                </a:lnTo>
                <a:lnTo>
                  <a:pt x="16498" y="12288"/>
                </a:lnTo>
                <a:close/>
                <a:moveTo>
                  <a:pt x="2847" y="13286"/>
                </a:moveTo>
                <a:lnTo>
                  <a:pt x="2799" y="13310"/>
                </a:lnTo>
                <a:lnTo>
                  <a:pt x="2774" y="13334"/>
                </a:lnTo>
                <a:lnTo>
                  <a:pt x="2580" y="13675"/>
                </a:lnTo>
                <a:lnTo>
                  <a:pt x="2507" y="13870"/>
                </a:lnTo>
                <a:lnTo>
                  <a:pt x="2458" y="14064"/>
                </a:lnTo>
                <a:lnTo>
                  <a:pt x="2434" y="14259"/>
                </a:lnTo>
                <a:lnTo>
                  <a:pt x="2458" y="14332"/>
                </a:lnTo>
                <a:lnTo>
                  <a:pt x="2507" y="14405"/>
                </a:lnTo>
                <a:lnTo>
                  <a:pt x="2555" y="14478"/>
                </a:lnTo>
                <a:lnTo>
                  <a:pt x="2628" y="14527"/>
                </a:lnTo>
                <a:lnTo>
                  <a:pt x="2750" y="14551"/>
                </a:lnTo>
                <a:lnTo>
                  <a:pt x="3018" y="14551"/>
                </a:lnTo>
                <a:lnTo>
                  <a:pt x="3164" y="14527"/>
                </a:lnTo>
                <a:lnTo>
                  <a:pt x="3285" y="14478"/>
                </a:lnTo>
                <a:lnTo>
                  <a:pt x="3431" y="14429"/>
                </a:lnTo>
                <a:lnTo>
                  <a:pt x="3699" y="14283"/>
                </a:lnTo>
                <a:lnTo>
                  <a:pt x="3942" y="14089"/>
                </a:lnTo>
                <a:lnTo>
                  <a:pt x="4015" y="14186"/>
                </a:lnTo>
                <a:lnTo>
                  <a:pt x="4137" y="14259"/>
                </a:lnTo>
                <a:lnTo>
                  <a:pt x="4234" y="14332"/>
                </a:lnTo>
                <a:lnTo>
                  <a:pt x="4380" y="14381"/>
                </a:lnTo>
                <a:lnTo>
                  <a:pt x="4551" y="14429"/>
                </a:lnTo>
                <a:lnTo>
                  <a:pt x="4867" y="14429"/>
                </a:lnTo>
                <a:lnTo>
                  <a:pt x="5037" y="14405"/>
                </a:lnTo>
                <a:lnTo>
                  <a:pt x="5183" y="14356"/>
                </a:lnTo>
                <a:lnTo>
                  <a:pt x="5329" y="14283"/>
                </a:lnTo>
                <a:lnTo>
                  <a:pt x="5475" y="14186"/>
                </a:lnTo>
                <a:lnTo>
                  <a:pt x="5597" y="14089"/>
                </a:lnTo>
                <a:lnTo>
                  <a:pt x="5719" y="14186"/>
                </a:lnTo>
                <a:lnTo>
                  <a:pt x="5889" y="14235"/>
                </a:lnTo>
                <a:lnTo>
                  <a:pt x="6084" y="14259"/>
                </a:lnTo>
                <a:lnTo>
                  <a:pt x="6278" y="14259"/>
                </a:lnTo>
                <a:lnTo>
                  <a:pt x="6814" y="14235"/>
                </a:lnTo>
                <a:lnTo>
                  <a:pt x="7325" y="14259"/>
                </a:lnTo>
                <a:lnTo>
                  <a:pt x="7665" y="14283"/>
                </a:lnTo>
                <a:lnTo>
                  <a:pt x="8030" y="14259"/>
                </a:lnTo>
                <a:lnTo>
                  <a:pt x="8225" y="14235"/>
                </a:lnTo>
                <a:lnTo>
                  <a:pt x="8395" y="14186"/>
                </a:lnTo>
                <a:lnTo>
                  <a:pt x="8541" y="14113"/>
                </a:lnTo>
                <a:lnTo>
                  <a:pt x="8687" y="13991"/>
                </a:lnTo>
                <a:lnTo>
                  <a:pt x="8712" y="13943"/>
                </a:lnTo>
                <a:lnTo>
                  <a:pt x="8712" y="13894"/>
                </a:lnTo>
                <a:lnTo>
                  <a:pt x="8687" y="13845"/>
                </a:lnTo>
                <a:lnTo>
                  <a:pt x="8639" y="13821"/>
                </a:lnTo>
                <a:lnTo>
                  <a:pt x="8420" y="13772"/>
                </a:lnTo>
                <a:lnTo>
                  <a:pt x="8225" y="13797"/>
                </a:lnTo>
                <a:lnTo>
                  <a:pt x="7787" y="13845"/>
                </a:lnTo>
                <a:lnTo>
                  <a:pt x="7373" y="13845"/>
                </a:lnTo>
                <a:lnTo>
                  <a:pt x="6935" y="13797"/>
                </a:lnTo>
                <a:lnTo>
                  <a:pt x="6716" y="13797"/>
                </a:lnTo>
                <a:lnTo>
                  <a:pt x="6376" y="13821"/>
                </a:lnTo>
                <a:lnTo>
                  <a:pt x="6059" y="13821"/>
                </a:lnTo>
                <a:lnTo>
                  <a:pt x="5962" y="13797"/>
                </a:lnTo>
                <a:lnTo>
                  <a:pt x="5938" y="13797"/>
                </a:lnTo>
                <a:lnTo>
                  <a:pt x="5938" y="13772"/>
                </a:lnTo>
                <a:lnTo>
                  <a:pt x="5962" y="13699"/>
                </a:lnTo>
                <a:lnTo>
                  <a:pt x="5938" y="13602"/>
                </a:lnTo>
                <a:lnTo>
                  <a:pt x="5913" y="13553"/>
                </a:lnTo>
                <a:lnTo>
                  <a:pt x="5865" y="13480"/>
                </a:lnTo>
                <a:lnTo>
                  <a:pt x="5816" y="13456"/>
                </a:lnTo>
                <a:lnTo>
                  <a:pt x="5743" y="13432"/>
                </a:lnTo>
                <a:lnTo>
                  <a:pt x="5670" y="13456"/>
                </a:lnTo>
                <a:lnTo>
                  <a:pt x="5597" y="13505"/>
                </a:lnTo>
                <a:lnTo>
                  <a:pt x="5354" y="13748"/>
                </a:lnTo>
                <a:lnTo>
                  <a:pt x="5062" y="13943"/>
                </a:lnTo>
                <a:lnTo>
                  <a:pt x="4964" y="13991"/>
                </a:lnTo>
                <a:lnTo>
                  <a:pt x="4818" y="14016"/>
                </a:lnTo>
                <a:lnTo>
                  <a:pt x="4672" y="14016"/>
                </a:lnTo>
                <a:lnTo>
                  <a:pt x="4526" y="13991"/>
                </a:lnTo>
                <a:lnTo>
                  <a:pt x="4405" y="13943"/>
                </a:lnTo>
                <a:lnTo>
                  <a:pt x="4307" y="13870"/>
                </a:lnTo>
                <a:lnTo>
                  <a:pt x="4283" y="13821"/>
                </a:lnTo>
                <a:lnTo>
                  <a:pt x="4283" y="13748"/>
                </a:lnTo>
                <a:lnTo>
                  <a:pt x="4283" y="13675"/>
                </a:lnTo>
                <a:lnTo>
                  <a:pt x="4307" y="13578"/>
                </a:lnTo>
                <a:lnTo>
                  <a:pt x="4307" y="13505"/>
                </a:lnTo>
                <a:lnTo>
                  <a:pt x="4307" y="13432"/>
                </a:lnTo>
                <a:lnTo>
                  <a:pt x="4259" y="13383"/>
                </a:lnTo>
                <a:lnTo>
                  <a:pt x="4186" y="13334"/>
                </a:lnTo>
                <a:lnTo>
                  <a:pt x="4113" y="13310"/>
                </a:lnTo>
                <a:lnTo>
                  <a:pt x="4040" y="13334"/>
                </a:lnTo>
                <a:lnTo>
                  <a:pt x="3967" y="13359"/>
                </a:lnTo>
                <a:lnTo>
                  <a:pt x="3918" y="13432"/>
                </a:lnTo>
                <a:lnTo>
                  <a:pt x="3845" y="13529"/>
                </a:lnTo>
                <a:lnTo>
                  <a:pt x="3772" y="13602"/>
                </a:lnTo>
                <a:lnTo>
                  <a:pt x="3602" y="13772"/>
                </a:lnTo>
                <a:lnTo>
                  <a:pt x="3407" y="13918"/>
                </a:lnTo>
                <a:lnTo>
                  <a:pt x="3212" y="14016"/>
                </a:lnTo>
                <a:lnTo>
                  <a:pt x="3091" y="14089"/>
                </a:lnTo>
                <a:lnTo>
                  <a:pt x="2945" y="14113"/>
                </a:lnTo>
                <a:lnTo>
                  <a:pt x="2896" y="14113"/>
                </a:lnTo>
                <a:lnTo>
                  <a:pt x="2847" y="14089"/>
                </a:lnTo>
                <a:lnTo>
                  <a:pt x="2847" y="14016"/>
                </a:lnTo>
                <a:lnTo>
                  <a:pt x="2847" y="13918"/>
                </a:lnTo>
                <a:lnTo>
                  <a:pt x="2969" y="13456"/>
                </a:lnTo>
                <a:lnTo>
                  <a:pt x="2969" y="13407"/>
                </a:lnTo>
                <a:lnTo>
                  <a:pt x="2969" y="13359"/>
                </a:lnTo>
                <a:lnTo>
                  <a:pt x="2920" y="13310"/>
                </a:lnTo>
                <a:lnTo>
                  <a:pt x="2872" y="13286"/>
                </a:lnTo>
                <a:close/>
                <a:moveTo>
                  <a:pt x="16498" y="13286"/>
                </a:moveTo>
                <a:lnTo>
                  <a:pt x="16474" y="14137"/>
                </a:lnTo>
                <a:lnTo>
                  <a:pt x="16425" y="14137"/>
                </a:lnTo>
                <a:lnTo>
                  <a:pt x="16328" y="14210"/>
                </a:lnTo>
                <a:lnTo>
                  <a:pt x="16206" y="14283"/>
                </a:lnTo>
                <a:lnTo>
                  <a:pt x="15987" y="14478"/>
                </a:lnTo>
                <a:lnTo>
                  <a:pt x="15792" y="14697"/>
                </a:lnTo>
                <a:lnTo>
                  <a:pt x="15622" y="14916"/>
                </a:lnTo>
                <a:lnTo>
                  <a:pt x="15525" y="15038"/>
                </a:lnTo>
                <a:lnTo>
                  <a:pt x="15549" y="14673"/>
                </a:lnTo>
                <a:lnTo>
                  <a:pt x="15573" y="14673"/>
                </a:lnTo>
                <a:lnTo>
                  <a:pt x="15695" y="14502"/>
                </a:lnTo>
                <a:lnTo>
                  <a:pt x="15817" y="14332"/>
                </a:lnTo>
                <a:lnTo>
                  <a:pt x="16011" y="13967"/>
                </a:lnTo>
                <a:lnTo>
                  <a:pt x="16230" y="13602"/>
                </a:lnTo>
                <a:lnTo>
                  <a:pt x="16352" y="13432"/>
                </a:lnTo>
                <a:lnTo>
                  <a:pt x="16498" y="13286"/>
                </a:lnTo>
                <a:close/>
                <a:moveTo>
                  <a:pt x="16474" y="14332"/>
                </a:moveTo>
                <a:lnTo>
                  <a:pt x="16449" y="15208"/>
                </a:lnTo>
                <a:lnTo>
                  <a:pt x="16352" y="15232"/>
                </a:lnTo>
                <a:lnTo>
                  <a:pt x="16230" y="15305"/>
                </a:lnTo>
                <a:lnTo>
                  <a:pt x="15987" y="15500"/>
                </a:lnTo>
                <a:lnTo>
                  <a:pt x="15768" y="15719"/>
                </a:lnTo>
                <a:lnTo>
                  <a:pt x="15622" y="15889"/>
                </a:lnTo>
                <a:lnTo>
                  <a:pt x="15476" y="16035"/>
                </a:lnTo>
                <a:lnTo>
                  <a:pt x="15476" y="15743"/>
                </a:lnTo>
                <a:lnTo>
                  <a:pt x="15549" y="15695"/>
                </a:lnTo>
                <a:lnTo>
                  <a:pt x="15598" y="15646"/>
                </a:lnTo>
                <a:lnTo>
                  <a:pt x="15671" y="15500"/>
                </a:lnTo>
                <a:lnTo>
                  <a:pt x="15817" y="15257"/>
                </a:lnTo>
                <a:lnTo>
                  <a:pt x="16011" y="15013"/>
                </a:lnTo>
                <a:lnTo>
                  <a:pt x="16279" y="14697"/>
                </a:lnTo>
                <a:lnTo>
                  <a:pt x="16376" y="14502"/>
                </a:lnTo>
                <a:lnTo>
                  <a:pt x="16474" y="14332"/>
                </a:lnTo>
                <a:close/>
                <a:moveTo>
                  <a:pt x="16449" y="15622"/>
                </a:moveTo>
                <a:lnTo>
                  <a:pt x="16425" y="16376"/>
                </a:lnTo>
                <a:lnTo>
                  <a:pt x="16328" y="16425"/>
                </a:lnTo>
                <a:lnTo>
                  <a:pt x="16230" y="16522"/>
                </a:lnTo>
                <a:lnTo>
                  <a:pt x="16036" y="16692"/>
                </a:lnTo>
                <a:lnTo>
                  <a:pt x="15719" y="17082"/>
                </a:lnTo>
                <a:lnTo>
                  <a:pt x="15427" y="17422"/>
                </a:lnTo>
                <a:lnTo>
                  <a:pt x="15427" y="17106"/>
                </a:lnTo>
                <a:lnTo>
                  <a:pt x="15452" y="16960"/>
                </a:lnTo>
                <a:lnTo>
                  <a:pt x="15452" y="16887"/>
                </a:lnTo>
                <a:lnTo>
                  <a:pt x="15476" y="16765"/>
                </a:lnTo>
                <a:lnTo>
                  <a:pt x="15525" y="16644"/>
                </a:lnTo>
                <a:lnTo>
                  <a:pt x="15598" y="16522"/>
                </a:lnTo>
                <a:lnTo>
                  <a:pt x="15695" y="16400"/>
                </a:lnTo>
                <a:lnTo>
                  <a:pt x="15890" y="16181"/>
                </a:lnTo>
                <a:lnTo>
                  <a:pt x="16060" y="15987"/>
                </a:lnTo>
                <a:lnTo>
                  <a:pt x="16255" y="15816"/>
                </a:lnTo>
                <a:lnTo>
                  <a:pt x="16449" y="15622"/>
                </a:lnTo>
                <a:close/>
                <a:moveTo>
                  <a:pt x="16401" y="16984"/>
                </a:moveTo>
                <a:lnTo>
                  <a:pt x="16401" y="17641"/>
                </a:lnTo>
                <a:lnTo>
                  <a:pt x="16157" y="17763"/>
                </a:lnTo>
                <a:lnTo>
                  <a:pt x="15938" y="17933"/>
                </a:lnTo>
                <a:lnTo>
                  <a:pt x="15719" y="18104"/>
                </a:lnTo>
                <a:lnTo>
                  <a:pt x="15549" y="18323"/>
                </a:lnTo>
                <a:lnTo>
                  <a:pt x="15403" y="18493"/>
                </a:lnTo>
                <a:lnTo>
                  <a:pt x="15403" y="18347"/>
                </a:lnTo>
                <a:lnTo>
                  <a:pt x="15452" y="18298"/>
                </a:lnTo>
                <a:lnTo>
                  <a:pt x="15476" y="18250"/>
                </a:lnTo>
                <a:lnTo>
                  <a:pt x="15525" y="18104"/>
                </a:lnTo>
                <a:lnTo>
                  <a:pt x="15598" y="17982"/>
                </a:lnTo>
                <a:lnTo>
                  <a:pt x="15768" y="17714"/>
                </a:lnTo>
                <a:lnTo>
                  <a:pt x="15963" y="17471"/>
                </a:lnTo>
                <a:lnTo>
                  <a:pt x="16157" y="17252"/>
                </a:lnTo>
                <a:lnTo>
                  <a:pt x="16401" y="16984"/>
                </a:lnTo>
                <a:close/>
                <a:moveTo>
                  <a:pt x="14405" y="1533"/>
                </a:moveTo>
                <a:lnTo>
                  <a:pt x="14722" y="1558"/>
                </a:lnTo>
                <a:lnTo>
                  <a:pt x="14819" y="1582"/>
                </a:lnTo>
                <a:lnTo>
                  <a:pt x="14892" y="1606"/>
                </a:lnTo>
                <a:lnTo>
                  <a:pt x="14965" y="1655"/>
                </a:lnTo>
                <a:lnTo>
                  <a:pt x="14965" y="1874"/>
                </a:lnTo>
                <a:lnTo>
                  <a:pt x="14989" y="2093"/>
                </a:lnTo>
                <a:lnTo>
                  <a:pt x="15062" y="2531"/>
                </a:lnTo>
                <a:lnTo>
                  <a:pt x="15062" y="3188"/>
                </a:lnTo>
                <a:lnTo>
                  <a:pt x="15038" y="3821"/>
                </a:lnTo>
                <a:lnTo>
                  <a:pt x="15014" y="5183"/>
                </a:lnTo>
                <a:lnTo>
                  <a:pt x="15014" y="6546"/>
                </a:lnTo>
                <a:lnTo>
                  <a:pt x="15038" y="9563"/>
                </a:lnTo>
                <a:lnTo>
                  <a:pt x="15038" y="12580"/>
                </a:lnTo>
                <a:lnTo>
                  <a:pt x="15038" y="13651"/>
                </a:lnTo>
                <a:lnTo>
                  <a:pt x="14989" y="14697"/>
                </a:lnTo>
                <a:lnTo>
                  <a:pt x="14941" y="15768"/>
                </a:lnTo>
                <a:lnTo>
                  <a:pt x="14892" y="16814"/>
                </a:lnTo>
                <a:lnTo>
                  <a:pt x="14868" y="18420"/>
                </a:lnTo>
                <a:lnTo>
                  <a:pt x="14843" y="19077"/>
                </a:lnTo>
                <a:lnTo>
                  <a:pt x="14843" y="19296"/>
                </a:lnTo>
                <a:lnTo>
                  <a:pt x="14819" y="19393"/>
                </a:lnTo>
                <a:lnTo>
                  <a:pt x="14868" y="19296"/>
                </a:lnTo>
                <a:lnTo>
                  <a:pt x="14843" y="19369"/>
                </a:lnTo>
                <a:lnTo>
                  <a:pt x="14843" y="19442"/>
                </a:lnTo>
                <a:lnTo>
                  <a:pt x="14503" y="19491"/>
                </a:lnTo>
                <a:lnTo>
                  <a:pt x="13505" y="19491"/>
                </a:lnTo>
                <a:lnTo>
                  <a:pt x="12580" y="19515"/>
                </a:lnTo>
                <a:lnTo>
                  <a:pt x="11680" y="19539"/>
                </a:lnTo>
                <a:lnTo>
                  <a:pt x="9636" y="19466"/>
                </a:lnTo>
                <a:lnTo>
                  <a:pt x="7592" y="19418"/>
                </a:lnTo>
                <a:lnTo>
                  <a:pt x="6570" y="19393"/>
                </a:lnTo>
                <a:lnTo>
                  <a:pt x="2653" y="19393"/>
                </a:lnTo>
                <a:lnTo>
                  <a:pt x="1777" y="19466"/>
                </a:lnTo>
                <a:lnTo>
                  <a:pt x="1266" y="19491"/>
                </a:lnTo>
                <a:lnTo>
                  <a:pt x="731" y="19515"/>
                </a:lnTo>
                <a:lnTo>
                  <a:pt x="731" y="19491"/>
                </a:lnTo>
                <a:lnTo>
                  <a:pt x="682" y="18955"/>
                </a:lnTo>
                <a:lnTo>
                  <a:pt x="658" y="18420"/>
                </a:lnTo>
                <a:lnTo>
                  <a:pt x="633" y="17349"/>
                </a:lnTo>
                <a:lnTo>
                  <a:pt x="658" y="16279"/>
                </a:lnTo>
                <a:lnTo>
                  <a:pt x="633" y="15743"/>
                </a:lnTo>
                <a:lnTo>
                  <a:pt x="609" y="15208"/>
                </a:lnTo>
                <a:lnTo>
                  <a:pt x="560" y="14648"/>
                </a:lnTo>
                <a:lnTo>
                  <a:pt x="560" y="14113"/>
                </a:lnTo>
                <a:lnTo>
                  <a:pt x="560" y="13553"/>
                </a:lnTo>
                <a:lnTo>
                  <a:pt x="560" y="13018"/>
                </a:lnTo>
                <a:lnTo>
                  <a:pt x="633" y="11923"/>
                </a:lnTo>
                <a:lnTo>
                  <a:pt x="682" y="10828"/>
                </a:lnTo>
                <a:lnTo>
                  <a:pt x="731" y="9685"/>
                </a:lnTo>
                <a:lnTo>
                  <a:pt x="731" y="8541"/>
                </a:lnTo>
                <a:lnTo>
                  <a:pt x="682" y="7422"/>
                </a:lnTo>
                <a:lnTo>
                  <a:pt x="658" y="6278"/>
                </a:lnTo>
                <a:lnTo>
                  <a:pt x="585" y="4015"/>
                </a:lnTo>
                <a:lnTo>
                  <a:pt x="560" y="2847"/>
                </a:lnTo>
                <a:lnTo>
                  <a:pt x="560" y="2239"/>
                </a:lnTo>
                <a:lnTo>
                  <a:pt x="512" y="1655"/>
                </a:lnTo>
                <a:lnTo>
                  <a:pt x="852" y="1679"/>
                </a:lnTo>
                <a:lnTo>
                  <a:pt x="1193" y="1704"/>
                </a:lnTo>
                <a:lnTo>
                  <a:pt x="1874" y="1679"/>
                </a:lnTo>
                <a:lnTo>
                  <a:pt x="1874" y="1679"/>
                </a:lnTo>
                <a:lnTo>
                  <a:pt x="1753" y="1850"/>
                </a:lnTo>
                <a:lnTo>
                  <a:pt x="1631" y="2020"/>
                </a:lnTo>
                <a:lnTo>
                  <a:pt x="1558" y="2190"/>
                </a:lnTo>
                <a:lnTo>
                  <a:pt x="1534" y="2409"/>
                </a:lnTo>
                <a:lnTo>
                  <a:pt x="1534" y="2507"/>
                </a:lnTo>
                <a:lnTo>
                  <a:pt x="1558" y="2628"/>
                </a:lnTo>
                <a:lnTo>
                  <a:pt x="1607" y="2872"/>
                </a:lnTo>
                <a:lnTo>
                  <a:pt x="1728" y="3066"/>
                </a:lnTo>
                <a:lnTo>
                  <a:pt x="1874" y="3261"/>
                </a:lnTo>
                <a:lnTo>
                  <a:pt x="2069" y="3407"/>
                </a:lnTo>
                <a:lnTo>
                  <a:pt x="2288" y="3529"/>
                </a:lnTo>
                <a:lnTo>
                  <a:pt x="2385" y="3553"/>
                </a:lnTo>
                <a:lnTo>
                  <a:pt x="2507" y="3577"/>
                </a:lnTo>
                <a:lnTo>
                  <a:pt x="2750" y="3577"/>
                </a:lnTo>
                <a:lnTo>
                  <a:pt x="2896" y="3529"/>
                </a:lnTo>
                <a:lnTo>
                  <a:pt x="3042" y="3480"/>
                </a:lnTo>
                <a:lnTo>
                  <a:pt x="3164" y="3407"/>
                </a:lnTo>
                <a:lnTo>
                  <a:pt x="3285" y="3310"/>
                </a:lnTo>
                <a:lnTo>
                  <a:pt x="3407" y="3188"/>
                </a:lnTo>
                <a:lnTo>
                  <a:pt x="3504" y="3066"/>
                </a:lnTo>
                <a:lnTo>
                  <a:pt x="3577" y="2945"/>
                </a:lnTo>
                <a:lnTo>
                  <a:pt x="3650" y="2799"/>
                </a:lnTo>
                <a:lnTo>
                  <a:pt x="3699" y="2653"/>
                </a:lnTo>
                <a:lnTo>
                  <a:pt x="3748" y="2482"/>
                </a:lnTo>
                <a:lnTo>
                  <a:pt x="3772" y="2336"/>
                </a:lnTo>
                <a:lnTo>
                  <a:pt x="3772" y="2190"/>
                </a:lnTo>
                <a:lnTo>
                  <a:pt x="3748" y="2044"/>
                </a:lnTo>
                <a:lnTo>
                  <a:pt x="3723" y="1923"/>
                </a:lnTo>
                <a:lnTo>
                  <a:pt x="3675" y="1801"/>
                </a:lnTo>
                <a:lnTo>
                  <a:pt x="3577" y="1679"/>
                </a:lnTo>
                <a:lnTo>
                  <a:pt x="5378" y="1679"/>
                </a:lnTo>
                <a:lnTo>
                  <a:pt x="5281" y="1777"/>
                </a:lnTo>
                <a:lnTo>
                  <a:pt x="5208" y="1874"/>
                </a:lnTo>
                <a:lnTo>
                  <a:pt x="5086" y="2069"/>
                </a:lnTo>
                <a:lnTo>
                  <a:pt x="5013" y="2288"/>
                </a:lnTo>
                <a:lnTo>
                  <a:pt x="4989" y="2507"/>
                </a:lnTo>
                <a:lnTo>
                  <a:pt x="5013" y="2726"/>
                </a:lnTo>
                <a:lnTo>
                  <a:pt x="5110" y="2920"/>
                </a:lnTo>
                <a:lnTo>
                  <a:pt x="5232" y="3091"/>
                </a:lnTo>
                <a:lnTo>
                  <a:pt x="5402" y="3261"/>
                </a:lnTo>
                <a:lnTo>
                  <a:pt x="5597" y="3358"/>
                </a:lnTo>
                <a:lnTo>
                  <a:pt x="5840" y="3431"/>
                </a:lnTo>
                <a:lnTo>
                  <a:pt x="6059" y="3456"/>
                </a:lnTo>
                <a:lnTo>
                  <a:pt x="6303" y="3431"/>
                </a:lnTo>
                <a:lnTo>
                  <a:pt x="6497" y="3358"/>
                </a:lnTo>
                <a:lnTo>
                  <a:pt x="6716" y="3237"/>
                </a:lnTo>
                <a:lnTo>
                  <a:pt x="6862" y="3091"/>
                </a:lnTo>
                <a:lnTo>
                  <a:pt x="7008" y="2896"/>
                </a:lnTo>
                <a:lnTo>
                  <a:pt x="7081" y="2653"/>
                </a:lnTo>
                <a:lnTo>
                  <a:pt x="7106" y="2531"/>
                </a:lnTo>
                <a:lnTo>
                  <a:pt x="7106" y="2409"/>
                </a:lnTo>
                <a:lnTo>
                  <a:pt x="7081" y="2142"/>
                </a:lnTo>
                <a:lnTo>
                  <a:pt x="7057" y="1996"/>
                </a:lnTo>
                <a:lnTo>
                  <a:pt x="7008" y="1874"/>
                </a:lnTo>
                <a:lnTo>
                  <a:pt x="6935" y="1777"/>
                </a:lnTo>
                <a:lnTo>
                  <a:pt x="6862" y="1679"/>
                </a:lnTo>
                <a:lnTo>
                  <a:pt x="8614" y="1631"/>
                </a:lnTo>
                <a:lnTo>
                  <a:pt x="8639" y="1631"/>
                </a:lnTo>
                <a:lnTo>
                  <a:pt x="8541" y="1801"/>
                </a:lnTo>
                <a:lnTo>
                  <a:pt x="8444" y="1971"/>
                </a:lnTo>
                <a:lnTo>
                  <a:pt x="8420" y="2142"/>
                </a:lnTo>
                <a:lnTo>
                  <a:pt x="8395" y="2336"/>
                </a:lnTo>
                <a:lnTo>
                  <a:pt x="8420" y="2458"/>
                </a:lnTo>
                <a:lnTo>
                  <a:pt x="8444" y="2580"/>
                </a:lnTo>
                <a:lnTo>
                  <a:pt x="8493" y="2677"/>
                </a:lnTo>
                <a:lnTo>
                  <a:pt x="8541" y="2774"/>
                </a:lnTo>
                <a:lnTo>
                  <a:pt x="8712" y="2969"/>
                </a:lnTo>
                <a:lnTo>
                  <a:pt x="8906" y="3115"/>
                </a:lnTo>
                <a:lnTo>
                  <a:pt x="9125" y="3237"/>
                </a:lnTo>
                <a:lnTo>
                  <a:pt x="9369" y="3310"/>
                </a:lnTo>
                <a:lnTo>
                  <a:pt x="9588" y="3310"/>
                </a:lnTo>
                <a:lnTo>
                  <a:pt x="9709" y="3285"/>
                </a:lnTo>
                <a:lnTo>
                  <a:pt x="9831" y="3237"/>
                </a:lnTo>
                <a:lnTo>
                  <a:pt x="9977" y="3139"/>
                </a:lnTo>
                <a:lnTo>
                  <a:pt x="10098" y="3018"/>
                </a:lnTo>
                <a:lnTo>
                  <a:pt x="10171" y="2872"/>
                </a:lnTo>
                <a:lnTo>
                  <a:pt x="10244" y="2701"/>
                </a:lnTo>
                <a:lnTo>
                  <a:pt x="10293" y="2507"/>
                </a:lnTo>
                <a:lnTo>
                  <a:pt x="10293" y="2336"/>
                </a:lnTo>
                <a:lnTo>
                  <a:pt x="10293" y="2142"/>
                </a:lnTo>
                <a:lnTo>
                  <a:pt x="10293" y="1971"/>
                </a:lnTo>
                <a:lnTo>
                  <a:pt x="10220" y="1777"/>
                </a:lnTo>
                <a:lnTo>
                  <a:pt x="10123" y="1582"/>
                </a:lnTo>
                <a:lnTo>
                  <a:pt x="11169" y="1558"/>
                </a:lnTo>
                <a:lnTo>
                  <a:pt x="12215" y="1533"/>
                </a:lnTo>
                <a:lnTo>
                  <a:pt x="12069" y="1631"/>
                </a:lnTo>
                <a:lnTo>
                  <a:pt x="11948" y="1728"/>
                </a:lnTo>
                <a:lnTo>
                  <a:pt x="11850" y="1850"/>
                </a:lnTo>
                <a:lnTo>
                  <a:pt x="11753" y="1996"/>
                </a:lnTo>
                <a:lnTo>
                  <a:pt x="11656" y="2190"/>
                </a:lnTo>
                <a:lnTo>
                  <a:pt x="11631" y="2409"/>
                </a:lnTo>
                <a:lnTo>
                  <a:pt x="11631" y="2604"/>
                </a:lnTo>
                <a:lnTo>
                  <a:pt x="11704" y="2799"/>
                </a:lnTo>
                <a:lnTo>
                  <a:pt x="11802" y="2969"/>
                </a:lnTo>
                <a:lnTo>
                  <a:pt x="11948" y="3115"/>
                </a:lnTo>
                <a:lnTo>
                  <a:pt x="12118" y="3237"/>
                </a:lnTo>
                <a:lnTo>
                  <a:pt x="12313" y="3310"/>
                </a:lnTo>
                <a:lnTo>
                  <a:pt x="12532" y="3358"/>
                </a:lnTo>
                <a:lnTo>
                  <a:pt x="12751" y="3383"/>
                </a:lnTo>
                <a:lnTo>
                  <a:pt x="12970" y="3358"/>
                </a:lnTo>
                <a:lnTo>
                  <a:pt x="13213" y="3310"/>
                </a:lnTo>
                <a:lnTo>
                  <a:pt x="13432" y="3237"/>
                </a:lnTo>
                <a:lnTo>
                  <a:pt x="13602" y="3115"/>
                </a:lnTo>
                <a:lnTo>
                  <a:pt x="13773" y="2969"/>
                </a:lnTo>
                <a:lnTo>
                  <a:pt x="13821" y="2872"/>
                </a:lnTo>
                <a:lnTo>
                  <a:pt x="13870" y="2774"/>
                </a:lnTo>
                <a:lnTo>
                  <a:pt x="13919" y="2628"/>
                </a:lnTo>
                <a:lnTo>
                  <a:pt x="13919" y="2458"/>
                </a:lnTo>
                <a:lnTo>
                  <a:pt x="13894" y="2288"/>
                </a:lnTo>
                <a:lnTo>
                  <a:pt x="13846" y="2117"/>
                </a:lnTo>
                <a:lnTo>
                  <a:pt x="13773" y="1947"/>
                </a:lnTo>
                <a:lnTo>
                  <a:pt x="13675" y="1801"/>
                </a:lnTo>
                <a:lnTo>
                  <a:pt x="13554" y="1655"/>
                </a:lnTo>
                <a:lnTo>
                  <a:pt x="13432" y="1558"/>
                </a:lnTo>
                <a:lnTo>
                  <a:pt x="13870" y="1533"/>
                </a:lnTo>
                <a:close/>
                <a:moveTo>
                  <a:pt x="2628" y="19904"/>
                </a:moveTo>
                <a:lnTo>
                  <a:pt x="2507" y="20002"/>
                </a:lnTo>
                <a:lnTo>
                  <a:pt x="2385" y="20099"/>
                </a:lnTo>
                <a:lnTo>
                  <a:pt x="2190" y="20318"/>
                </a:lnTo>
                <a:lnTo>
                  <a:pt x="1996" y="20464"/>
                </a:lnTo>
                <a:lnTo>
                  <a:pt x="1996" y="20196"/>
                </a:lnTo>
                <a:lnTo>
                  <a:pt x="1996" y="19953"/>
                </a:lnTo>
                <a:lnTo>
                  <a:pt x="2628" y="19904"/>
                </a:lnTo>
                <a:close/>
                <a:moveTo>
                  <a:pt x="16449" y="20220"/>
                </a:moveTo>
                <a:lnTo>
                  <a:pt x="16425" y="20658"/>
                </a:lnTo>
                <a:lnTo>
                  <a:pt x="16376" y="21121"/>
                </a:lnTo>
                <a:lnTo>
                  <a:pt x="16230" y="21145"/>
                </a:lnTo>
                <a:lnTo>
                  <a:pt x="16328" y="20683"/>
                </a:lnTo>
                <a:lnTo>
                  <a:pt x="16449" y="20220"/>
                </a:lnTo>
                <a:close/>
                <a:moveTo>
                  <a:pt x="16425" y="18955"/>
                </a:moveTo>
                <a:lnTo>
                  <a:pt x="16449" y="19880"/>
                </a:lnTo>
                <a:lnTo>
                  <a:pt x="16303" y="19977"/>
                </a:lnTo>
                <a:lnTo>
                  <a:pt x="16206" y="20099"/>
                </a:lnTo>
                <a:lnTo>
                  <a:pt x="16109" y="20245"/>
                </a:lnTo>
                <a:lnTo>
                  <a:pt x="16011" y="20415"/>
                </a:lnTo>
                <a:lnTo>
                  <a:pt x="15890" y="20780"/>
                </a:lnTo>
                <a:lnTo>
                  <a:pt x="15792" y="21194"/>
                </a:lnTo>
                <a:lnTo>
                  <a:pt x="15744" y="21194"/>
                </a:lnTo>
                <a:lnTo>
                  <a:pt x="15817" y="20926"/>
                </a:lnTo>
                <a:lnTo>
                  <a:pt x="15865" y="20658"/>
                </a:lnTo>
                <a:lnTo>
                  <a:pt x="15987" y="20172"/>
                </a:lnTo>
                <a:lnTo>
                  <a:pt x="16206" y="19564"/>
                </a:lnTo>
                <a:lnTo>
                  <a:pt x="16425" y="18955"/>
                </a:lnTo>
                <a:close/>
                <a:moveTo>
                  <a:pt x="16401" y="17787"/>
                </a:moveTo>
                <a:lnTo>
                  <a:pt x="16425" y="18517"/>
                </a:lnTo>
                <a:lnTo>
                  <a:pt x="16303" y="18663"/>
                </a:lnTo>
                <a:lnTo>
                  <a:pt x="16206" y="18834"/>
                </a:lnTo>
                <a:lnTo>
                  <a:pt x="16011" y="19174"/>
                </a:lnTo>
                <a:lnTo>
                  <a:pt x="15865" y="19564"/>
                </a:lnTo>
                <a:lnTo>
                  <a:pt x="15744" y="19929"/>
                </a:lnTo>
                <a:lnTo>
                  <a:pt x="15500" y="20537"/>
                </a:lnTo>
                <a:lnTo>
                  <a:pt x="15379" y="20877"/>
                </a:lnTo>
                <a:lnTo>
                  <a:pt x="15306" y="21218"/>
                </a:lnTo>
                <a:lnTo>
                  <a:pt x="14892" y="21242"/>
                </a:lnTo>
                <a:lnTo>
                  <a:pt x="15038" y="20926"/>
                </a:lnTo>
                <a:lnTo>
                  <a:pt x="15135" y="20585"/>
                </a:lnTo>
                <a:lnTo>
                  <a:pt x="15184" y="20220"/>
                </a:lnTo>
                <a:lnTo>
                  <a:pt x="15184" y="19856"/>
                </a:lnTo>
                <a:lnTo>
                  <a:pt x="15257" y="19831"/>
                </a:lnTo>
                <a:lnTo>
                  <a:pt x="15330" y="19807"/>
                </a:lnTo>
                <a:lnTo>
                  <a:pt x="15379" y="19758"/>
                </a:lnTo>
                <a:lnTo>
                  <a:pt x="15403" y="19710"/>
                </a:lnTo>
                <a:lnTo>
                  <a:pt x="15427" y="19661"/>
                </a:lnTo>
                <a:lnTo>
                  <a:pt x="15427" y="19539"/>
                </a:lnTo>
                <a:lnTo>
                  <a:pt x="15379" y="19418"/>
                </a:lnTo>
                <a:lnTo>
                  <a:pt x="15403" y="19296"/>
                </a:lnTo>
                <a:lnTo>
                  <a:pt x="15403" y="19150"/>
                </a:lnTo>
                <a:lnTo>
                  <a:pt x="15500" y="19053"/>
                </a:lnTo>
                <a:lnTo>
                  <a:pt x="15598" y="18931"/>
                </a:lnTo>
                <a:lnTo>
                  <a:pt x="15768" y="18663"/>
                </a:lnTo>
                <a:lnTo>
                  <a:pt x="16084" y="18225"/>
                </a:lnTo>
                <a:lnTo>
                  <a:pt x="16230" y="18006"/>
                </a:lnTo>
                <a:lnTo>
                  <a:pt x="16401" y="17787"/>
                </a:lnTo>
                <a:close/>
                <a:moveTo>
                  <a:pt x="3431" y="19904"/>
                </a:moveTo>
                <a:lnTo>
                  <a:pt x="3285" y="20002"/>
                </a:lnTo>
                <a:lnTo>
                  <a:pt x="3164" y="20123"/>
                </a:lnTo>
                <a:lnTo>
                  <a:pt x="2920" y="20342"/>
                </a:lnTo>
                <a:lnTo>
                  <a:pt x="2628" y="20683"/>
                </a:lnTo>
                <a:lnTo>
                  <a:pt x="2336" y="21023"/>
                </a:lnTo>
                <a:lnTo>
                  <a:pt x="2093" y="21291"/>
                </a:lnTo>
                <a:lnTo>
                  <a:pt x="2044" y="20902"/>
                </a:lnTo>
                <a:lnTo>
                  <a:pt x="2190" y="20853"/>
                </a:lnTo>
                <a:lnTo>
                  <a:pt x="2312" y="20756"/>
                </a:lnTo>
                <a:lnTo>
                  <a:pt x="2531" y="20585"/>
                </a:lnTo>
                <a:lnTo>
                  <a:pt x="2677" y="20464"/>
                </a:lnTo>
                <a:lnTo>
                  <a:pt x="2823" y="20318"/>
                </a:lnTo>
                <a:lnTo>
                  <a:pt x="2945" y="20172"/>
                </a:lnTo>
                <a:lnTo>
                  <a:pt x="2969" y="20075"/>
                </a:lnTo>
                <a:lnTo>
                  <a:pt x="2993" y="20002"/>
                </a:lnTo>
                <a:lnTo>
                  <a:pt x="2969" y="19953"/>
                </a:lnTo>
                <a:lnTo>
                  <a:pt x="2945" y="19904"/>
                </a:lnTo>
                <a:close/>
                <a:moveTo>
                  <a:pt x="10050" y="19977"/>
                </a:moveTo>
                <a:lnTo>
                  <a:pt x="9879" y="20148"/>
                </a:lnTo>
                <a:lnTo>
                  <a:pt x="9734" y="20293"/>
                </a:lnTo>
                <a:lnTo>
                  <a:pt x="9588" y="20537"/>
                </a:lnTo>
                <a:lnTo>
                  <a:pt x="9442" y="20756"/>
                </a:lnTo>
                <a:lnTo>
                  <a:pt x="9296" y="20975"/>
                </a:lnTo>
                <a:lnTo>
                  <a:pt x="9223" y="21072"/>
                </a:lnTo>
                <a:lnTo>
                  <a:pt x="9198" y="21194"/>
                </a:lnTo>
                <a:lnTo>
                  <a:pt x="9198" y="21242"/>
                </a:lnTo>
                <a:lnTo>
                  <a:pt x="9198" y="21291"/>
                </a:lnTo>
                <a:lnTo>
                  <a:pt x="8493" y="21291"/>
                </a:lnTo>
                <a:lnTo>
                  <a:pt x="8663" y="21072"/>
                </a:lnTo>
                <a:lnTo>
                  <a:pt x="8833" y="20853"/>
                </a:lnTo>
                <a:lnTo>
                  <a:pt x="9028" y="20537"/>
                </a:lnTo>
                <a:lnTo>
                  <a:pt x="9247" y="20245"/>
                </a:lnTo>
                <a:lnTo>
                  <a:pt x="9393" y="20099"/>
                </a:lnTo>
                <a:lnTo>
                  <a:pt x="9563" y="19977"/>
                </a:lnTo>
                <a:close/>
                <a:moveTo>
                  <a:pt x="10780" y="20002"/>
                </a:moveTo>
                <a:lnTo>
                  <a:pt x="10585" y="20342"/>
                </a:lnTo>
                <a:lnTo>
                  <a:pt x="10366" y="20731"/>
                </a:lnTo>
                <a:lnTo>
                  <a:pt x="10147" y="21145"/>
                </a:lnTo>
                <a:lnTo>
                  <a:pt x="10123" y="21218"/>
                </a:lnTo>
                <a:lnTo>
                  <a:pt x="10147" y="21291"/>
                </a:lnTo>
                <a:lnTo>
                  <a:pt x="9417" y="21291"/>
                </a:lnTo>
                <a:lnTo>
                  <a:pt x="9515" y="21242"/>
                </a:lnTo>
                <a:lnTo>
                  <a:pt x="9588" y="21169"/>
                </a:lnTo>
                <a:lnTo>
                  <a:pt x="9734" y="20975"/>
                </a:lnTo>
                <a:lnTo>
                  <a:pt x="9977" y="20610"/>
                </a:lnTo>
                <a:lnTo>
                  <a:pt x="10050" y="20512"/>
                </a:lnTo>
                <a:lnTo>
                  <a:pt x="10147" y="20415"/>
                </a:lnTo>
                <a:lnTo>
                  <a:pt x="10366" y="20220"/>
                </a:lnTo>
                <a:lnTo>
                  <a:pt x="10463" y="20123"/>
                </a:lnTo>
                <a:lnTo>
                  <a:pt x="10512" y="20002"/>
                </a:lnTo>
                <a:close/>
                <a:moveTo>
                  <a:pt x="11534" y="20026"/>
                </a:moveTo>
                <a:lnTo>
                  <a:pt x="11364" y="20269"/>
                </a:lnTo>
                <a:lnTo>
                  <a:pt x="11218" y="20512"/>
                </a:lnTo>
                <a:lnTo>
                  <a:pt x="11120" y="20683"/>
                </a:lnTo>
                <a:lnTo>
                  <a:pt x="11023" y="20877"/>
                </a:lnTo>
                <a:lnTo>
                  <a:pt x="10950" y="21096"/>
                </a:lnTo>
                <a:lnTo>
                  <a:pt x="10901" y="21291"/>
                </a:lnTo>
                <a:lnTo>
                  <a:pt x="10488" y="21291"/>
                </a:lnTo>
                <a:lnTo>
                  <a:pt x="10609" y="21145"/>
                </a:lnTo>
                <a:lnTo>
                  <a:pt x="10707" y="20975"/>
                </a:lnTo>
                <a:lnTo>
                  <a:pt x="10901" y="20658"/>
                </a:lnTo>
                <a:lnTo>
                  <a:pt x="11120" y="20342"/>
                </a:lnTo>
                <a:lnTo>
                  <a:pt x="11218" y="20196"/>
                </a:lnTo>
                <a:lnTo>
                  <a:pt x="11315" y="20026"/>
                </a:lnTo>
                <a:close/>
                <a:moveTo>
                  <a:pt x="14843" y="19953"/>
                </a:moveTo>
                <a:lnTo>
                  <a:pt x="14746" y="20220"/>
                </a:lnTo>
                <a:lnTo>
                  <a:pt x="14697" y="20512"/>
                </a:lnTo>
                <a:lnTo>
                  <a:pt x="14624" y="20780"/>
                </a:lnTo>
                <a:lnTo>
                  <a:pt x="14576" y="20926"/>
                </a:lnTo>
                <a:lnTo>
                  <a:pt x="14527" y="21048"/>
                </a:lnTo>
                <a:lnTo>
                  <a:pt x="14503" y="21121"/>
                </a:lnTo>
                <a:lnTo>
                  <a:pt x="14503" y="21169"/>
                </a:lnTo>
                <a:lnTo>
                  <a:pt x="14527" y="21267"/>
                </a:lnTo>
                <a:lnTo>
                  <a:pt x="14211" y="21291"/>
                </a:lnTo>
                <a:lnTo>
                  <a:pt x="14284" y="20999"/>
                </a:lnTo>
                <a:lnTo>
                  <a:pt x="14381" y="20658"/>
                </a:lnTo>
                <a:lnTo>
                  <a:pt x="14454" y="20293"/>
                </a:lnTo>
                <a:lnTo>
                  <a:pt x="14454" y="20123"/>
                </a:lnTo>
                <a:lnTo>
                  <a:pt x="14478" y="19977"/>
                </a:lnTo>
                <a:lnTo>
                  <a:pt x="14843" y="19953"/>
                </a:lnTo>
                <a:close/>
                <a:moveTo>
                  <a:pt x="12337" y="20026"/>
                </a:moveTo>
                <a:lnTo>
                  <a:pt x="12215" y="20220"/>
                </a:lnTo>
                <a:lnTo>
                  <a:pt x="12142" y="20391"/>
                </a:lnTo>
                <a:lnTo>
                  <a:pt x="11948" y="20829"/>
                </a:lnTo>
                <a:lnTo>
                  <a:pt x="11875" y="21072"/>
                </a:lnTo>
                <a:lnTo>
                  <a:pt x="11826" y="21315"/>
                </a:lnTo>
                <a:lnTo>
                  <a:pt x="11364" y="21291"/>
                </a:lnTo>
                <a:lnTo>
                  <a:pt x="11412" y="21121"/>
                </a:lnTo>
                <a:lnTo>
                  <a:pt x="11485" y="20950"/>
                </a:lnTo>
                <a:lnTo>
                  <a:pt x="11656" y="20634"/>
                </a:lnTo>
                <a:lnTo>
                  <a:pt x="11826" y="20342"/>
                </a:lnTo>
                <a:lnTo>
                  <a:pt x="11899" y="20196"/>
                </a:lnTo>
                <a:lnTo>
                  <a:pt x="11948" y="20026"/>
                </a:lnTo>
                <a:close/>
                <a:moveTo>
                  <a:pt x="13335" y="20002"/>
                </a:moveTo>
                <a:lnTo>
                  <a:pt x="13213" y="20148"/>
                </a:lnTo>
                <a:lnTo>
                  <a:pt x="13140" y="20293"/>
                </a:lnTo>
                <a:lnTo>
                  <a:pt x="12970" y="20585"/>
                </a:lnTo>
                <a:lnTo>
                  <a:pt x="12799" y="20950"/>
                </a:lnTo>
                <a:lnTo>
                  <a:pt x="12751" y="21121"/>
                </a:lnTo>
                <a:lnTo>
                  <a:pt x="12702" y="21315"/>
                </a:lnTo>
                <a:lnTo>
                  <a:pt x="12264" y="21315"/>
                </a:lnTo>
                <a:lnTo>
                  <a:pt x="12337" y="21023"/>
                </a:lnTo>
                <a:lnTo>
                  <a:pt x="12410" y="20756"/>
                </a:lnTo>
                <a:lnTo>
                  <a:pt x="12507" y="20366"/>
                </a:lnTo>
                <a:lnTo>
                  <a:pt x="12580" y="20172"/>
                </a:lnTo>
                <a:lnTo>
                  <a:pt x="12629" y="20075"/>
                </a:lnTo>
                <a:lnTo>
                  <a:pt x="12702" y="20026"/>
                </a:lnTo>
                <a:lnTo>
                  <a:pt x="13335" y="20002"/>
                </a:lnTo>
                <a:close/>
                <a:moveTo>
                  <a:pt x="14113" y="20002"/>
                </a:moveTo>
                <a:lnTo>
                  <a:pt x="14065" y="20196"/>
                </a:lnTo>
                <a:lnTo>
                  <a:pt x="14016" y="20366"/>
                </a:lnTo>
                <a:lnTo>
                  <a:pt x="13870" y="20804"/>
                </a:lnTo>
                <a:lnTo>
                  <a:pt x="13748" y="21242"/>
                </a:lnTo>
                <a:lnTo>
                  <a:pt x="13748" y="21291"/>
                </a:lnTo>
                <a:lnTo>
                  <a:pt x="13164" y="21315"/>
                </a:lnTo>
                <a:lnTo>
                  <a:pt x="13262" y="21023"/>
                </a:lnTo>
                <a:lnTo>
                  <a:pt x="13383" y="20731"/>
                </a:lnTo>
                <a:lnTo>
                  <a:pt x="13578" y="20391"/>
                </a:lnTo>
                <a:lnTo>
                  <a:pt x="13651" y="20196"/>
                </a:lnTo>
                <a:lnTo>
                  <a:pt x="13700" y="20002"/>
                </a:lnTo>
                <a:close/>
                <a:moveTo>
                  <a:pt x="8979" y="19953"/>
                </a:moveTo>
                <a:lnTo>
                  <a:pt x="8833" y="20148"/>
                </a:lnTo>
                <a:lnTo>
                  <a:pt x="8736" y="20318"/>
                </a:lnTo>
                <a:lnTo>
                  <a:pt x="8395" y="20804"/>
                </a:lnTo>
                <a:lnTo>
                  <a:pt x="8225" y="21048"/>
                </a:lnTo>
                <a:lnTo>
                  <a:pt x="8079" y="21315"/>
                </a:lnTo>
                <a:lnTo>
                  <a:pt x="7446" y="21340"/>
                </a:lnTo>
                <a:lnTo>
                  <a:pt x="7446" y="21340"/>
                </a:lnTo>
                <a:lnTo>
                  <a:pt x="7592" y="21194"/>
                </a:lnTo>
                <a:lnTo>
                  <a:pt x="7714" y="21023"/>
                </a:lnTo>
                <a:lnTo>
                  <a:pt x="7957" y="20683"/>
                </a:lnTo>
                <a:lnTo>
                  <a:pt x="8055" y="20561"/>
                </a:lnTo>
                <a:lnTo>
                  <a:pt x="8152" y="20464"/>
                </a:lnTo>
                <a:lnTo>
                  <a:pt x="8371" y="20293"/>
                </a:lnTo>
                <a:lnTo>
                  <a:pt x="8614" y="20123"/>
                </a:lnTo>
                <a:lnTo>
                  <a:pt x="8833" y="19953"/>
                </a:lnTo>
                <a:close/>
                <a:moveTo>
                  <a:pt x="5646" y="19929"/>
                </a:moveTo>
                <a:lnTo>
                  <a:pt x="5548" y="19977"/>
                </a:lnTo>
                <a:lnTo>
                  <a:pt x="4818" y="20658"/>
                </a:lnTo>
                <a:lnTo>
                  <a:pt x="4478" y="20975"/>
                </a:lnTo>
                <a:lnTo>
                  <a:pt x="4332" y="21145"/>
                </a:lnTo>
                <a:lnTo>
                  <a:pt x="4259" y="21242"/>
                </a:lnTo>
                <a:lnTo>
                  <a:pt x="4210" y="21340"/>
                </a:lnTo>
                <a:lnTo>
                  <a:pt x="4210" y="21364"/>
                </a:lnTo>
                <a:lnTo>
                  <a:pt x="4234" y="21364"/>
                </a:lnTo>
                <a:lnTo>
                  <a:pt x="4332" y="21340"/>
                </a:lnTo>
                <a:lnTo>
                  <a:pt x="4453" y="21291"/>
                </a:lnTo>
                <a:lnTo>
                  <a:pt x="4648" y="21194"/>
                </a:lnTo>
                <a:lnTo>
                  <a:pt x="5013" y="20926"/>
                </a:lnTo>
                <a:lnTo>
                  <a:pt x="5427" y="20610"/>
                </a:lnTo>
                <a:lnTo>
                  <a:pt x="5816" y="20245"/>
                </a:lnTo>
                <a:lnTo>
                  <a:pt x="5865" y="20172"/>
                </a:lnTo>
                <a:lnTo>
                  <a:pt x="5865" y="20075"/>
                </a:lnTo>
                <a:lnTo>
                  <a:pt x="5816" y="19977"/>
                </a:lnTo>
                <a:lnTo>
                  <a:pt x="5743" y="19929"/>
                </a:lnTo>
                <a:close/>
                <a:moveTo>
                  <a:pt x="8225" y="19929"/>
                </a:moveTo>
                <a:lnTo>
                  <a:pt x="7982" y="20123"/>
                </a:lnTo>
                <a:lnTo>
                  <a:pt x="7763" y="20342"/>
                </a:lnTo>
                <a:lnTo>
                  <a:pt x="7568" y="20585"/>
                </a:lnTo>
                <a:lnTo>
                  <a:pt x="7373" y="20829"/>
                </a:lnTo>
                <a:lnTo>
                  <a:pt x="7033" y="21364"/>
                </a:lnTo>
                <a:lnTo>
                  <a:pt x="6668" y="21388"/>
                </a:lnTo>
                <a:lnTo>
                  <a:pt x="6668" y="21388"/>
                </a:lnTo>
                <a:lnTo>
                  <a:pt x="6838" y="21169"/>
                </a:lnTo>
                <a:lnTo>
                  <a:pt x="6984" y="20950"/>
                </a:lnTo>
                <a:lnTo>
                  <a:pt x="7227" y="20585"/>
                </a:lnTo>
                <a:lnTo>
                  <a:pt x="7495" y="20220"/>
                </a:lnTo>
                <a:lnTo>
                  <a:pt x="7690" y="20050"/>
                </a:lnTo>
                <a:lnTo>
                  <a:pt x="7860" y="19929"/>
                </a:lnTo>
                <a:close/>
                <a:moveTo>
                  <a:pt x="4526" y="19904"/>
                </a:moveTo>
                <a:lnTo>
                  <a:pt x="4356" y="20050"/>
                </a:lnTo>
                <a:lnTo>
                  <a:pt x="4186" y="20196"/>
                </a:lnTo>
                <a:lnTo>
                  <a:pt x="3869" y="20512"/>
                </a:lnTo>
                <a:lnTo>
                  <a:pt x="3285" y="21023"/>
                </a:lnTo>
                <a:lnTo>
                  <a:pt x="3115" y="21194"/>
                </a:lnTo>
                <a:lnTo>
                  <a:pt x="3042" y="21267"/>
                </a:lnTo>
                <a:lnTo>
                  <a:pt x="2969" y="21315"/>
                </a:lnTo>
                <a:lnTo>
                  <a:pt x="2920" y="21364"/>
                </a:lnTo>
                <a:lnTo>
                  <a:pt x="2920" y="21388"/>
                </a:lnTo>
                <a:lnTo>
                  <a:pt x="2945" y="21437"/>
                </a:lnTo>
                <a:lnTo>
                  <a:pt x="2969" y="21461"/>
                </a:lnTo>
                <a:lnTo>
                  <a:pt x="2872" y="21461"/>
                </a:lnTo>
                <a:lnTo>
                  <a:pt x="2458" y="21413"/>
                </a:lnTo>
                <a:lnTo>
                  <a:pt x="2580" y="21315"/>
                </a:lnTo>
                <a:lnTo>
                  <a:pt x="2701" y="21169"/>
                </a:lnTo>
                <a:lnTo>
                  <a:pt x="2896" y="20950"/>
                </a:lnTo>
                <a:lnTo>
                  <a:pt x="3188" y="20683"/>
                </a:lnTo>
                <a:lnTo>
                  <a:pt x="3480" y="20415"/>
                </a:lnTo>
                <a:lnTo>
                  <a:pt x="3602" y="20318"/>
                </a:lnTo>
                <a:lnTo>
                  <a:pt x="3723" y="20245"/>
                </a:lnTo>
                <a:lnTo>
                  <a:pt x="3991" y="20148"/>
                </a:lnTo>
                <a:lnTo>
                  <a:pt x="4040" y="20099"/>
                </a:lnTo>
                <a:lnTo>
                  <a:pt x="4064" y="20026"/>
                </a:lnTo>
                <a:lnTo>
                  <a:pt x="4064" y="19977"/>
                </a:lnTo>
                <a:lnTo>
                  <a:pt x="4064" y="19904"/>
                </a:lnTo>
                <a:close/>
                <a:moveTo>
                  <a:pt x="7349" y="19904"/>
                </a:moveTo>
                <a:lnTo>
                  <a:pt x="7154" y="20148"/>
                </a:lnTo>
                <a:lnTo>
                  <a:pt x="7008" y="20366"/>
                </a:lnTo>
                <a:lnTo>
                  <a:pt x="6546" y="21072"/>
                </a:lnTo>
                <a:lnTo>
                  <a:pt x="6400" y="21242"/>
                </a:lnTo>
                <a:lnTo>
                  <a:pt x="6254" y="21413"/>
                </a:lnTo>
                <a:lnTo>
                  <a:pt x="5451" y="21461"/>
                </a:lnTo>
                <a:lnTo>
                  <a:pt x="5621" y="21315"/>
                </a:lnTo>
                <a:lnTo>
                  <a:pt x="5792" y="21145"/>
                </a:lnTo>
                <a:lnTo>
                  <a:pt x="6084" y="20829"/>
                </a:lnTo>
                <a:lnTo>
                  <a:pt x="6303" y="20634"/>
                </a:lnTo>
                <a:lnTo>
                  <a:pt x="6522" y="20415"/>
                </a:lnTo>
                <a:lnTo>
                  <a:pt x="6619" y="20293"/>
                </a:lnTo>
                <a:lnTo>
                  <a:pt x="6716" y="20172"/>
                </a:lnTo>
                <a:lnTo>
                  <a:pt x="6741" y="20026"/>
                </a:lnTo>
                <a:lnTo>
                  <a:pt x="6765" y="19904"/>
                </a:lnTo>
                <a:close/>
                <a:moveTo>
                  <a:pt x="6424" y="19904"/>
                </a:moveTo>
                <a:lnTo>
                  <a:pt x="6278" y="20026"/>
                </a:lnTo>
                <a:lnTo>
                  <a:pt x="5986" y="20318"/>
                </a:lnTo>
                <a:lnTo>
                  <a:pt x="5694" y="20610"/>
                </a:lnTo>
                <a:lnTo>
                  <a:pt x="5500" y="20804"/>
                </a:lnTo>
                <a:lnTo>
                  <a:pt x="5281" y="20999"/>
                </a:lnTo>
                <a:lnTo>
                  <a:pt x="5110" y="21242"/>
                </a:lnTo>
                <a:lnTo>
                  <a:pt x="5037" y="21364"/>
                </a:lnTo>
                <a:lnTo>
                  <a:pt x="4989" y="21486"/>
                </a:lnTo>
                <a:lnTo>
                  <a:pt x="4575" y="21510"/>
                </a:lnTo>
                <a:lnTo>
                  <a:pt x="3845" y="21510"/>
                </a:lnTo>
                <a:lnTo>
                  <a:pt x="3139" y="21486"/>
                </a:lnTo>
                <a:lnTo>
                  <a:pt x="3237" y="21437"/>
                </a:lnTo>
                <a:lnTo>
                  <a:pt x="3334" y="21388"/>
                </a:lnTo>
                <a:lnTo>
                  <a:pt x="3529" y="21242"/>
                </a:lnTo>
                <a:lnTo>
                  <a:pt x="3796" y="20999"/>
                </a:lnTo>
                <a:lnTo>
                  <a:pt x="4161" y="20683"/>
                </a:lnTo>
                <a:lnTo>
                  <a:pt x="4526" y="20342"/>
                </a:lnTo>
                <a:lnTo>
                  <a:pt x="4745" y="20123"/>
                </a:lnTo>
                <a:lnTo>
                  <a:pt x="4843" y="20026"/>
                </a:lnTo>
                <a:lnTo>
                  <a:pt x="4916" y="19904"/>
                </a:lnTo>
                <a:close/>
                <a:moveTo>
                  <a:pt x="6132" y="0"/>
                </a:moveTo>
                <a:lnTo>
                  <a:pt x="6059" y="49"/>
                </a:lnTo>
                <a:lnTo>
                  <a:pt x="6011" y="98"/>
                </a:lnTo>
                <a:lnTo>
                  <a:pt x="5986" y="146"/>
                </a:lnTo>
                <a:lnTo>
                  <a:pt x="5938" y="317"/>
                </a:lnTo>
                <a:lnTo>
                  <a:pt x="5913" y="487"/>
                </a:lnTo>
                <a:lnTo>
                  <a:pt x="5938" y="828"/>
                </a:lnTo>
                <a:lnTo>
                  <a:pt x="5913" y="1047"/>
                </a:lnTo>
                <a:lnTo>
                  <a:pt x="5913" y="1241"/>
                </a:lnTo>
                <a:lnTo>
                  <a:pt x="4745" y="1266"/>
                </a:lnTo>
                <a:lnTo>
                  <a:pt x="2969" y="1266"/>
                </a:lnTo>
                <a:lnTo>
                  <a:pt x="2945" y="1144"/>
                </a:lnTo>
                <a:lnTo>
                  <a:pt x="2945" y="901"/>
                </a:lnTo>
                <a:lnTo>
                  <a:pt x="2945" y="633"/>
                </a:lnTo>
                <a:lnTo>
                  <a:pt x="2945" y="365"/>
                </a:lnTo>
                <a:lnTo>
                  <a:pt x="2920" y="122"/>
                </a:lnTo>
                <a:lnTo>
                  <a:pt x="2896" y="73"/>
                </a:lnTo>
                <a:lnTo>
                  <a:pt x="2847" y="25"/>
                </a:lnTo>
                <a:lnTo>
                  <a:pt x="2799" y="25"/>
                </a:lnTo>
                <a:lnTo>
                  <a:pt x="2726" y="49"/>
                </a:lnTo>
                <a:lnTo>
                  <a:pt x="2653" y="122"/>
                </a:lnTo>
                <a:lnTo>
                  <a:pt x="2580" y="219"/>
                </a:lnTo>
                <a:lnTo>
                  <a:pt x="2531" y="317"/>
                </a:lnTo>
                <a:lnTo>
                  <a:pt x="2507" y="438"/>
                </a:lnTo>
                <a:lnTo>
                  <a:pt x="2482" y="682"/>
                </a:lnTo>
                <a:lnTo>
                  <a:pt x="2482" y="925"/>
                </a:lnTo>
                <a:lnTo>
                  <a:pt x="2482" y="1266"/>
                </a:lnTo>
                <a:lnTo>
                  <a:pt x="877" y="1266"/>
                </a:lnTo>
                <a:lnTo>
                  <a:pt x="366" y="1339"/>
                </a:lnTo>
                <a:lnTo>
                  <a:pt x="317" y="1363"/>
                </a:lnTo>
                <a:lnTo>
                  <a:pt x="268" y="1387"/>
                </a:lnTo>
                <a:lnTo>
                  <a:pt x="244" y="1460"/>
                </a:lnTo>
                <a:lnTo>
                  <a:pt x="195" y="1485"/>
                </a:lnTo>
                <a:lnTo>
                  <a:pt x="171" y="1558"/>
                </a:lnTo>
                <a:lnTo>
                  <a:pt x="98" y="2069"/>
                </a:lnTo>
                <a:lnTo>
                  <a:pt x="49" y="2628"/>
                </a:lnTo>
                <a:lnTo>
                  <a:pt x="25" y="3164"/>
                </a:lnTo>
                <a:lnTo>
                  <a:pt x="25" y="3723"/>
                </a:lnTo>
                <a:lnTo>
                  <a:pt x="49" y="4818"/>
                </a:lnTo>
                <a:lnTo>
                  <a:pt x="98" y="5913"/>
                </a:lnTo>
                <a:lnTo>
                  <a:pt x="171" y="8273"/>
                </a:lnTo>
                <a:lnTo>
                  <a:pt x="171" y="9441"/>
                </a:lnTo>
                <a:lnTo>
                  <a:pt x="147" y="10634"/>
                </a:lnTo>
                <a:lnTo>
                  <a:pt x="98" y="11777"/>
                </a:lnTo>
                <a:lnTo>
                  <a:pt x="25" y="12921"/>
                </a:lnTo>
                <a:lnTo>
                  <a:pt x="1" y="14064"/>
                </a:lnTo>
                <a:lnTo>
                  <a:pt x="1" y="14624"/>
                </a:lnTo>
                <a:lnTo>
                  <a:pt x="49" y="15208"/>
                </a:lnTo>
                <a:lnTo>
                  <a:pt x="49" y="15743"/>
                </a:lnTo>
                <a:lnTo>
                  <a:pt x="49" y="16279"/>
                </a:lnTo>
                <a:lnTo>
                  <a:pt x="25" y="17398"/>
                </a:lnTo>
                <a:lnTo>
                  <a:pt x="25" y="17933"/>
                </a:lnTo>
                <a:lnTo>
                  <a:pt x="49" y="18493"/>
                </a:lnTo>
                <a:lnTo>
                  <a:pt x="98" y="19028"/>
                </a:lnTo>
                <a:lnTo>
                  <a:pt x="195" y="19564"/>
                </a:lnTo>
                <a:lnTo>
                  <a:pt x="244" y="19661"/>
                </a:lnTo>
                <a:lnTo>
                  <a:pt x="293" y="19710"/>
                </a:lnTo>
                <a:lnTo>
                  <a:pt x="390" y="19734"/>
                </a:lnTo>
                <a:lnTo>
                  <a:pt x="487" y="19758"/>
                </a:lnTo>
                <a:lnTo>
                  <a:pt x="585" y="19856"/>
                </a:lnTo>
                <a:lnTo>
                  <a:pt x="682" y="19904"/>
                </a:lnTo>
                <a:lnTo>
                  <a:pt x="804" y="19953"/>
                </a:lnTo>
                <a:lnTo>
                  <a:pt x="950" y="19977"/>
                </a:lnTo>
                <a:lnTo>
                  <a:pt x="1485" y="19977"/>
                </a:lnTo>
                <a:lnTo>
                  <a:pt x="1485" y="20342"/>
                </a:lnTo>
                <a:lnTo>
                  <a:pt x="1485" y="20634"/>
                </a:lnTo>
                <a:lnTo>
                  <a:pt x="1509" y="20950"/>
                </a:lnTo>
                <a:lnTo>
                  <a:pt x="1558" y="21534"/>
                </a:lnTo>
                <a:lnTo>
                  <a:pt x="1558" y="21607"/>
                </a:lnTo>
                <a:lnTo>
                  <a:pt x="1582" y="21705"/>
                </a:lnTo>
                <a:lnTo>
                  <a:pt x="1655" y="21753"/>
                </a:lnTo>
                <a:lnTo>
                  <a:pt x="1728" y="21802"/>
                </a:lnTo>
                <a:lnTo>
                  <a:pt x="1898" y="21802"/>
                </a:lnTo>
                <a:lnTo>
                  <a:pt x="1971" y="21778"/>
                </a:lnTo>
                <a:lnTo>
                  <a:pt x="2385" y="21851"/>
                </a:lnTo>
                <a:lnTo>
                  <a:pt x="2799" y="21899"/>
                </a:lnTo>
                <a:lnTo>
                  <a:pt x="3626" y="21948"/>
                </a:lnTo>
                <a:lnTo>
                  <a:pt x="4478" y="21948"/>
                </a:lnTo>
                <a:lnTo>
                  <a:pt x="5305" y="21924"/>
                </a:lnTo>
                <a:lnTo>
                  <a:pt x="7008" y="21826"/>
                </a:lnTo>
                <a:lnTo>
                  <a:pt x="7836" y="21778"/>
                </a:lnTo>
                <a:lnTo>
                  <a:pt x="8687" y="21753"/>
                </a:lnTo>
                <a:lnTo>
                  <a:pt x="9515" y="21729"/>
                </a:lnTo>
                <a:lnTo>
                  <a:pt x="10342" y="21753"/>
                </a:lnTo>
                <a:lnTo>
                  <a:pt x="12021" y="21778"/>
                </a:lnTo>
                <a:lnTo>
                  <a:pt x="13700" y="21778"/>
                </a:lnTo>
                <a:lnTo>
                  <a:pt x="14527" y="21753"/>
                </a:lnTo>
                <a:lnTo>
                  <a:pt x="15354" y="21680"/>
                </a:lnTo>
                <a:lnTo>
                  <a:pt x="15427" y="21705"/>
                </a:lnTo>
                <a:lnTo>
                  <a:pt x="15500" y="21680"/>
                </a:lnTo>
                <a:lnTo>
                  <a:pt x="16425" y="21583"/>
                </a:lnTo>
                <a:lnTo>
                  <a:pt x="16498" y="21559"/>
                </a:lnTo>
                <a:lnTo>
                  <a:pt x="16620" y="21607"/>
                </a:lnTo>
                <a:lnTo>
                  <a:pt x="16717" y="21607"/>
                </a:lnTo>
                <a:lnTo>
                  <a:pt x="16766" y="21583"/>
                </a:lnTo>
                <a:lnTo>
                  <a:pt x="16814" y="21534"/>
                </a:lnTo>
                <a:lnTo>
                  <a:pt x="16863" y="21486"/>
                </a:lnTo>
                <a:lnTo>
                  <a:pt x="16863" y="21413"/>
                </a:lnTo>
                <a:lnTo>
                  <a:pt x="16936" y="20902"/>
                </a:lnTo>
                <a:lnTo>
                  <a:pt x="16985" y="20391"/>
                </a:lnTo>
                <a:lnTo>
                  <a:pt x="16985" y="19880"/>
                </a:lnTo>
                <a:lnTo>
                  <a:pt x="16985" y="19369"/>
                </a:lnTo>
                <a:lnTo>
                  <a:pt x="16936" y="18323"/>
                </a:lnTo>
                <a:lnTo>
                  <a:pt x="16936" y="17812"/>
                </a:lnTo>
                <a:lnTo>
                  <a:pt x="16936" y="17301"/>
                </a:lnTo>
                <a:lnTo>
                  <a:pt x="17009" y="14867"/>
                </a:lnTo>
                <a:lnTo>
                  <a:pt x="17033" y="13651"/>
                </a:lnTo>
                <a:lnTo>
                  <a:pt x="17033" y="12458"/>
                </a:lnTo>
                <a:lnTo>
                  <a:pt x="17058" y="10025"/>
                </a:lnTo>
                <a:lnTo>
                  <a:pt x="17082" y="8809"/>
                </a:lnTo>
                <a:lnTo>
                  <a:pt x="17082" y="7592"/>
                </a:lnTo>
                <a:lnTo>
                  <a:pt x="17082" y="6984"/>
                </a:lnTo>
                <a:lnTo>
                  <a:pt x="17082" y="6375"/>
                </a:lnTo>
                <a:lnTo>
                  <a:pt x="17106" y="5791"/>
                </a:lnTo>
                <a:lnTo>
                  <a:pt x="17082" y="5183"/>
                </a:lnTo>
                <a:lnTo>
                  <a:pt x="17033" y="4696"/>
                </a:lnTo>
                <a:lnTo>
                  <a:pt x="16960" y="4210"/>
                </a:lnTo>
                <a:lnTo>
                  <a:pt x="16766" y="3237"/>
                </a:lnTo>
                <a:lnTo>
                  <a:pt x="16839" y="3115"/>
                </a:lnTo>
                <a:lnTo>
                  <a:pt x="16839" y="2993"/>
                </a:lnTo>
                <a:lnTo>
                  <a:pt x="16814" y="2945"/>
                </a:lnTo>
                <a:lnTo>
                  <a:pt x="16790" y="2896"/>
                </a:lnTo>
                <a:lnTo>
                  <a:pt x="16717" y="2847"/>
                </a:lnTo>
                <a:lnTo>
                  <a:pt x="16644" y="2847"/>
                </a:lnTo>
                <a:lnTo>
                  <a:pt x="16157" y="2774"/>
                </a:lnTo>
                <a:lnTo>
                  <a:pt x="15865" y="2774"/>
                </a:lnTo>
                <a:lnTo>
                  <a:pt x="15622" y="2799"/>
                </a:lnTo>
                <a:lnTo>
                  <a:pt x="15598" y="2434"/>
                </a:lnTo>
                <a:lnTo>
                  <a:pt x="15549" y="2069"/>
                </a:lnTo>
                <a:lnTo>
                  <a:pt x="15500" y="1898"/>
                </a:lnTo>
                <a:lnTo>
                  <a:pt x="15452" y="1728"/>
                </a:lnTo>
                <a:lnTo>
                  <a:pt x="15403" y="1582"/>
                </a:lnTo>
                <a:lnTo>
                  <a:pt x="15306" y="1436"/>
                </a:lnTo>
                <a:lnTo>
                  <a:pt x="15306" y="1339"/>
                </a:lnTo>
                <a:lnTo>
                  <a:pt x="15233" y="1241"/>
                </a:lnTo>
                <a:lnTo>
                  <a:pt x="15160" y="1193"/>
                </a:lnTo>
                <a:lnTo>
                  <a:pt x="15087" y="1144"/>
                </a:lnTo>
                <a:lnTo>
                  <a:pt x="14892" y="1095"/>
                </a:lnTo>
                <a:lnTo>
                  <a:pt x="13262" y="1095"/>
                </a:lnTo>
                <a:lnTo>
                  <a:pt x="13018" y="1120"/>
                </a:lnTo>
                <a:lnTo>
                  <a:pt x="13043" y="560"/>
                </a:lnTo>
                <a:lnTo>
                  <a:pt x="13043" y="268"/>
                </a:lnTo>
                <a:lnTo>
                  <a:pt x="13018" y="146"/>
                </a:lnTo>
                <a:lnTo>
                  <a:pt x="12970" y="25"/>
                </a:lnTo>
                <a:lnTo>
                  <a:pt x="12945" y="0"/>
                </a:lnTo>
                <a:lnTo>
                  <a:pt x="12897" y="0"/>
                </a:lnTo>
                <a:lnTo>
                  <a:pt x="12799" y="98"/>
                </a:lnTo>
                <a:lnTo>
                  <a:pt x="12702" y="219"/>
                </a:lnTo>
                <a:lnTo>
                  <a:pt x="12653" y="341"/>
                </a:lnTo>
                <a:lnTo>
                  <a:pt x="12605" y="463"/>
                </a:lnTo>
                <a:lnTo>
                  <a:pt x="12556" y="755"/>
                </a:lnTo>
                <a:lnTo>
                  <a:pt x="12556" y="1047"/>
                </a:lnTo>
                <a:lnTo>
                  <a:pt x="12532" y="1120"/>
                </a:lnTo>
                <a:lnTo>
                  <a:pt x="11145" y="1144"/>
                </a:lnTo>
                <a:lnTo>
                  <a:pt x="9734" y="1168"/>
                </a:lnTo>
                <a:lnTo>
                  <a:pt x="9734" y="195"/>
                </a:lnTo>
                <a:lnTo>
                  <a:pt x="9734" y="146"/>
                </a:lnTo>
                <a:lnTo>
                  <a:pt x="9709" y="98"/>
                </a:lnTo>
                <a:lnTo>
                  <a:pt x="9636" y="25"/>
                </a:lnTo>
                <a:lnTo>
                  <a:pt x="9466" y="25"/>
                </a:lnTo>
                <a:lnTo>
                  <a:pt x="9417" y="73"/>
                </a:lnTo>
                <a:lnTo>
                  <a:pt x="9344" y="171"/>
                </a:lnTo>
                <a:lnTo>
                  <a:pt x="9296" y="317"/>
                </a:lnTo>
                <a:lnTo>
                  <a:pt x="9247" y="438"/>
                </a:lnTo>
                <a:lnTo>
                  <a:pt x="9223" y="609"/>
                </a:lnTo>
                <a:lnTo>
                  <a:pt x="9198" y="901"/>
                </a:lnTo>
                <a:lnTo>
                  <a:pt x="9198" y="1193"/>
                </a:lnTo>
                <a:lnTo>
                  <a:pt x="9150" y="1193"/>
                </a:lnTo>
                <a:lnTo>
                  <a:pt x="7811" y="1217"/>
                </a:lnTo>
                <a:lnTo>
                  <a:pt x="6449" y="1241"/>
                </a:lnTo>
                <a:lnTo>
                  <a:pt x="6449" y="706"/>
                </a:lnTo>
                <a:lnTo>
                  <a:pt x="6424" y="414"/>
                </a:lnTo>
                <a:lnTo>
                  <a:pt x="6376" y="146"/>
                </a:lnTo>
                <a:lnTo>
                  <a:pt x="6351" y="73"/>
                </a:lnTo>
                <a:lnTo>
                  <a:pt x="6303" y="25"/>
                </a:lnTo>
                <a:lnTo>
                  <a:pt x="6254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45" name="Google Shape;345;p38"/>
          <p:cNvSpPr/>
          <p:nvPr/>
        </p:nvSpPr>
        <p:spPr>
          <a:xfrm>
            <a:off x="852801" y="338968"/>
            <a:ext cx="398876" cy="337703"/>
          </a:xfrm>
          <a:custGeom>
            <a:rect b="b" l="l" r="r" t="t"/>
            <a:pathLst>
              <a:path extrusionOk="0" h="15452" w="18251">
                <a:moveTo>
                  <a:pt x="10634" y="2409"/>
                </a:moveTo>
                <a:lnTo>
                  <a:pt x="9953" y="2433"/>
                </a:lnTo>
                <a:lnTo>
                  <a:pt x="9296" y="2458"/>
                </a:lnTo>
                <a:lnTo>
                  <a:pt x="7592" y="2531"/>
                </a:lnTo>
                <a:lnTo>
                  <a:pt x="7228" y="2531"/>
                </a:lnTo>
                <a:lnTo>
                  <a:pt x="6814" y="2555"/>
                </a:lnTo>
                <a:lnTo>
                  <a:pt x="6619" y="2555"/>
                </a:lnTo>
                <a:lnTo>
                  <a:pt x="6425" y="2579"/>
                </a:lnTo>
                <a:lnTo>
                  <a:pt x="6230" y="2652"/>
                </a:lnTo>
                <a:lnTo>
                  <a:pt x="6060" y="2725"/>
                </a:lnTo>
                <a:lnTo>
                  <a:pt x="6035" y="2750"/>
                </a:lnTo>
                <a:lnTo>
                  <a:pt x="6011" y="2798"/>
                </a:lnTo>
                <a:lnTo>
                  <a:pt x="6035" y="2847"/>
                </a:lnTo>
                <a:lnTo>
                  <a:pt x="6060" y="2896"/>
                </a:lnTo>
                <a:lnTo>
                  <a:pt x="6230" y="2969"/>
                </a:lnTo>
                <a:lnTo>
                  <a:pt x="6376" y="3017"/>
                </a:lnTo>
                <a:lnTo>
                  <a:pt x="6546" y="3042"/>
                </a:lnTo>
                <a:lnTo>
                  <a:pt x="7422" y="3042"/>
                </a:lnTo>
                <a:lnTo>
                  <a:pt x="8298" y="3017"/>
                </a:lnTo>
                <a:lnTo>
                  <a:pt x="9150" y="2993"/>
                </a:lnTo>
                <a:lnTo>
                  <a:pt x="9831" y="2969"/>
                </a:lnTo>
                <a:lnTo>
                  <a:pt x="10488" y="2944"/>
                </a:lnTo>
                <a:lnTo>
                  <a:pt x="10829" y="2969"/>
                </a:lnTo>
                <a:lnTo>
                  <a:pt x="11169" y="2993"/>
                </a:lnTo>
                <a:lnTo>
                  <a:pt x="11486" y="3042"/>
                </a:lnTo>
                <a:lnTo>
                  <a:pt x="11826" y="3090"/>
                </a:lnTo>
                <a:lnTo>
                  <a:pt x="11948" y="3115"/>
                </a:lnTo>
                <a:lnTo>
                  <a:pt x="12045" y="3066"/>
                </a:lnTo>
                <a:lnTo>
                  <a:pt x="12094" y="2993"/>
                </a:lnTo>
                <a:lnTo>
                  <a:pt x="12143" y="2896"/>
                </a:lnTo>
                <a:lnTo>
                  <a:pt x="12167" y="2798"/>
                </a:lnTo>
                <a:lnTo>
                  <a:pt x="12143" y="2701"/>
                </a:lnTo>
                <a:lnTo>
                  <a:pt x="12070" y="2628"/>
                </a:lnTo>
                <a:lnTo>
                  <a:pt x="11972" y="2579"/>
                </a:lnTo>
                <a:lnTo>
                  <a:pt x="11632" y="2506"/>
                </a:lnTo>
                <a:lnTo>
                  <a:pt x="11315" y="2458"/>
                </a:lnTo>
                <a:lnTo>
                  <a:pt x="10975" y="2433"/>
                </a:lnTo>
                <a:lnTo>
                  <a:pt x="10634" y="2409"/>
                </a:lnTo>
                <a:close/>
                <a:moveTo>
                  <a:pt x="15573" y="4940"/>
                </a:moveTo>
                <a:lnTo>
                  <a:pt x="15890" y="4964"/>
                </a:lnTo>
                <a:lnTo>
                  <a:pt x="16157" y="5037"/>
                </a:lnTo>
                <a:lnTo>
                  <a:pt x="16182" y="5280"/>
                </a:lnTo>
                <a:lnTo>
                  <a:pt x="16206" y="5524"/>
                </a:lnTo>
                <a:lnTo>
                  <a:pt x="16206" y="5889"/>
                </a:lnTo>
                <a:lnTo>
                  <a:pt x="16206" y="6254"/>
                </a:lnTo>
                <a:lnTo>
                  <a:pt x="15671" y="6278"/>
                </a:lnTo>
                <a:lnTo>
                  <a:pt x="15136" y="6302"/>
                </a:lnTo>
                <a:lnTo>
                  <a:pt x="14625" y="6327"/>
                </a:lnTo>
                <a:lnTo>
                  <a:pt x="14333" y="6375"/>
                </a:lnTo>
                <a:lnTo>
                  <a:pt x="14308" y="6302"/>
                </a:lnTo>
                <a:lnTo>
                  <a:pt x="14284" y="6132"/>
                </a:lnTo>
                <a:lnTo>
                  <a:pt x="14284" y="5962"/>
                </a:lnTo>
                <a:lnTo>
                  <a:pt x="14284" y="5645"/>
                </a:lnTo>
                <a:lnTo>
                  <a:pt x="14284" y="5329"/>
                </a:lnTo>
                <a:lnTo>
                  <a:pt x="14284" y="5159"/>
                </a:lnTo>
                <a:lnTo>
                  <a:pt x="14235" y="5013"/>
                </a:lnTo>
                <a:lnTo>
                  <a:pt x="14430" y="5013"/>
                </a:lnTo>
                <a:lnTo>
                  <a:pt x="14625" y="4988"/>
                </a:lnTo>
                <a:lnTo>
                  <a:pt x="14990" y="4940"/>
                </a:lnTo>
                <a:close/>
                <a:moveTo>
                  <a:pt x="15330" y="4404"/>
                </a:moveTo>
                <a:lnTo>
                  <a:pt x="14990" y="4429"/>
                </a:lnTo>
                <a:lnTo>
                  <a:pt x="14771" y="4453"/>
                </a:lnTo>
                <a:lnTo>
                  <a:pt x="14503" y="4502"/>
                </a:lnTo>
                <a:lnTo>
                  <a:pt x="14357" y="4526"/>
                </a:lnTo>
                <a:lnTo>
                  <a:pt x="14260" y="4575"/>
                </a:lnTo>
                <a:lnTo>
                  <a:pt x="14138" y="4648"/>
                </a:lnTo>
                <a:lnTo>
                  <a:pt x="14065" y="4721"/>
                </a:lnTo>
                <a:lnTo>
                  <a:pt x="14016" y="4721"/>
                </a:lnTo>
                <a:lnTo>
                  <a:pt x="13968" y="4745"/>
                </a:lnTo>
                <a:lnTo>
                  <a:pt x="13943" y="4745"/>
                </a:lnTo>
                <a:lnTo>
                  <a:pt x="13919" y="4769"/>
                </a:lnTo>
                <a:lnTo>
                  <a:pt x="13895" y="4794"/>
                </a:lnTo>
                <a:lnTo>
                  <a:pt x="13870" y="4891"/>
                </a:lnTo>
                <a:lnTo>
                  <a:pt x="13773" y="5670"/>
                </a:lnTo>
                <a:lnTo>
                  <a:pt x="13773" y="6059"/>
                </a:lnTo>
                <a:lnTo>
                  <a:pt x="13773" y="6254"/>
                </a:lnTo>
                <a:lnTo>
                  <a:pt x="13822" y="6424"/>
                </a:lnTo>
                <a:lnTo>
                  <a:pt x="13846" y="6497"/>
                </a:lnTo>
                <a:lnTo>
                  <a:pt x="13870" y="6570"/>
                </a:lnTo>
                <a:lnTo>
                  <a:pt x="13870" y="6594"/>
                </a:lnTo>
                <a:lnTo>
                  <a:pt x="13895" y="6667"/>
                </a:lnTo>
                <a:lnTo>
                  <a:pt x="13919" y="6740"/>
                </a:lnTo>
                <a:lnTo>
                  <a:pt x="13968" y="6789"/>
                </a:lnTo>
                <a:lnTo>
                  <a:pt x="14041" y="6813"/>
                </a:lnTo>
                <a:lnTo>
                  <a:pt x="14308" y="6886"/>
                </a:lnTo>
                <a:lnTo>
                  <a:pt x="14600" y="6911"/>
                </a:lnTo>
                <a:lnTo>
                  <a:pt x="14892" y="6935"/>
                </a:lnTo>
                <a:lnTo>
                  <a:pt x="15184" y="6911"/>
                </a:lnTo>
                <a:lnTo>
                  <a:pt x="15768" y="6886"/>
                </a:lnTo>
                <a:lnTo>
                  <a:pt x="16328" y="6813"/>
                </a:lnTo>
                <a:lnTo>
                  <a:pt x="16449" y="6789"/>
                </a:lnTo>
                <a:lnTo>
                  <a:pt x="16522" y="6740"/>
                </a:lnTo>
                <a:lnTo>
                  <a:pt x="16595" y="6643"/>
                </a:lnTo>
                <a:lnTo>
                  <a:pt x="16620" y="6546"/>
                </a:lnTo>
                <a:lnTo>
                  <a:pt x="16668" y="6448"/>
                </a:lnTo>
                <a:lnTo>
                  <a:pt x="16717" y="6327"/>
                </a:lnTo>
                <a:lnTo>
                  <a:pt x="16741" y="6108"/>
                </a:lnTo>
                <a:lnTo>
                  <a:pt x="16741" y="5864"/>
                </a:lnTo>
                <a:lnTo>
                  <a:pt x="16717" y="5645"/>
                </a:lnTo>
                <a:lnTo>
                  <a:pt x="16644" y="5159"/>
                </a:lnTo>
                <a:lnTo>
                  <a:pt x="16620" y="4940"/>
                </a:lnTo>
                <a:lnTo>
                  <a:pt x="16547" y="4721"/>
                </a:lnTo>
                <a:lnTo>
                  <a:pt x="16498" y="4648"/>
                </a:lnTo>
                <a:lnTo>
                  <a:pt x="16449" y="4599"/>
                </a:lnTo>
                <a:lnTo>
                  <a:pt x="16401" y="4575"/>
                </a:lnTo>
                <a:lnTo>
                  <a:pt x="16328" y="4526"/>
                </a:lnTo>
                <a:lnTo>
                  <a:pt x="16011" y="4453"/>
                </a:lnTo>
                <a:lnTo>
                  <a:pt x="15671" y="4404"/>
                </a:lnTo>
                <a:close/>
                <a:moveTo>
                  <a:pt x="8176" y="7105"/>
                </a:moveTo>
                <a:lnTo>
                  <a:pt x="7884" y="7373"/>
                </a:lnTo>
                <a:lnTo>
                  <a:pt x="7641" y="7689"/>
                </a:lnTo>
                <a:lnTo>
                  <a:pt x="7422" y="8006"/>
                </a:lnTo>
                <a:lnTo>
                  <a:pt x="7252" y="8346"/>
                </a:lnTo>
                <a:lnTo>
                  <a:pt x="7082" y="8687"/>
                </a:lnTo>
                <a:lnTo>
                  <a:pt x="6936" y="9052"/>
                </a:lnTo>
                <a:lnTo>
                  <a:pt x="6790" y="9417"/>
                </a:lnTo>
                <a:lnTo>
                  <a:pt x="6692" y="9782"/>
                </a:lnTo>
                <a:lnTo>
                  <a:pt x="6619" y="9441"/>
                </a:lnTo>
                <a:lnTo>
                  <a:pt x="6619" y="9198"/>
                </a:lnTo>
                <a:lnTo>
                  <a:pt x="6619" y="8955"/>
                </a:lnTo>
                <a:lnTo>
                  <a:pt x="6644" y="8711"/>
                </a:lnTo>
                <a:lnTo>
                  <a:pt x="6717" y="8492"/>
                </a:lnTo>
                <a:lnTo>
                  <a:pt x="6790" y="8273"/>
                </a:lnTo>
                <a:lnTo>
                  <a:pt x="6911" y="8079"/>
                </a:lnTo>
                <a:lnTo>
                  <a:pt x="7033" y="7884"/>
                </a:lnTo>
                <a:lnTo>
                  <a:pt x="7203" y="7689"/>
                </a:lnTo>
                <a:lnTo>
                  <a:pt x="7398" y="7519"/>
                </a:lnTo>
                <a:lnTo>
                  <a:pt x="7617" y="7373"/>
                </a:lnTo>
                <a:lnTo>
                  <a:pt x="7836" y="7251"/>
                </a:lnTo>
                <a:lnTo>
                  <a:pt x="8079" y="7154"/>
                </a:lnTo>
                <a:lnTo>
                  <a:pt x="8176" y="7105"/>
                </a:lnTo>
                <a:close/>
                <a:moveTo>
                  <a:pt x="11413" y="8444"/>
                </a:moveTo>
                <a:lnTo>
                  <a:pt x="11486" y="8711"/>
                </a:lnTo>
                <a:lnTo>
                  <a:pt x="11534" y="8979"/>
                </a:lnTo>
                <a:lnTo>
                  <a:pt x="11559" y="9246"/>
                </a:lnTo>
                <a:lnTo>
                  <a:pt x="11534" y="9514"/>
                </a:lnTo>
                <a:lnTo>
                  <a:pt x="11461" y="9782"/>
                </a:lnTo>
                <a:lnTo>
                  <a:pt x="11388" y="10049"/>
                </a:lnTo>
                <a:lnTo>
                  <a:pt x="11267" y="10293"/>
                </a:lnTo>
                <a:lnTo>
                  <a:pt x="11145" y="10512"/>
                </a:lnTo>
                <a:lnTo>
                  <a:pt x="10975" y="10731"/>
                </a:lnTo>
                <a:lnTo>
                  <a:pt x="11048" y="10536"/>
                </a:lnTo>
                <a:lnTo>
                  <a:pt x="11121" y="10317"/>
                </a:lnTo>
                <a:lnTo>
                  <a:pt x="11194" y="9928"/>
                </a:lnTo>
                <a:lnTo>
                  <a:pt x="11267" y="9563"/>
                </a:lnTo>
                <a:lnTo>
                  <a:pt x="11315" y="9198"/>
                </a:lnTo>
                <a:lnTo>
                  <a:pt x="11413" y="8444"/>
                </a:lnTo>
                <a:close/>
                <a:moveTo>
                  <a:pt x="9028" y="6911"/>
                </a:moveTo>
                <a:lnTo>
                  <a:pt x="8858" y="7057"/>
                </a:lnTo>
                <a:lnTo>
                  <a:pt x="8736" y="7251"/>
                </a:lnTo>
                <a:lnTo>
                  <a:pt x="8614" y="7446"/>
                </a:lnTo>
                <a:lnTo>
                  <a:pt x="8517" y="7641"/>
                </a:lnTo>
                <a:lnTo>
                  <a:pt x="8322" y="8079"/>
                </a:lnTo>
                <a:lnTo>
                  <a:pt x="8176" y="8492"/>
                </a:lnTo>
                <a:lnTo>
                  <a:pt x="8030" y="8833"/>
                </a:lnTo>
                <a:lnTo>
                  <a:pt x="7884" y="9173"/>
                </a:lnTo>
                <a:lnTo>
                  <a:pt x="7568" y="9830"/>
                </a:lnTo>
                <a:lnTo>
                  <a:pt x="7325" y="10317"/>
                </a:lnTo>
                <a:lnTo>
                  <a:pt x="7228" y="10560"/>
                </a:lnTo>
                <a:lnTo>
                  <a:pt x="7130" y="10804"/>
                </a:lnTo>
                <a:lnTo>
                  <a:pt x="6936" y="10463"/>
                </a:lnTo>
                <a:lnTo>
                  <a:pt x="6790" y="10122"/>
                </a:lnTo>
                <a:lnTo>
                  <a:pt x="6838" y="10122"/>
                </a:lnTo>
                <a:lnTo>
                  <a:pt x="6911" y="10098"/>
                </a:lnTo>
                <a:lnTo>
                  <a:pt x="6960" y="10074"/>
                </a:lnTo>
                <a:lnTo>
                  <a:pt x="7009" y="10001"/>
                </a:lnTo>
                <a:lnTo>
                  <a:pt x="7276" y="9222"/>
                </a:lnTo>
                <a:lnTo>
                  <a:pt x="7592" y="8468"/>
                </a:lnTo>
                <a:lnTo>
                  <a:pt x="7787" y="8103"/>
                </a:lnTo>
                <a:lnTo>
                  <a:pt x="7982" y="7738"/>
                </a:lnTo>
                <a:lnTo>
                  <a:pt x="8176" y="7373"/>
                </a:lnTo>
                <a:lnTo>
                  <a:pt x="8395" y="7032"/>
                </a:lnTo>
                <a:lnTo>
                  <a:pt x="8493" y="7032"/>
                </a:lnTo>
                <a:lnTo>
                  <a:pt x="8760" y="6959"/>
                </a:lnTo>
                <a:lnTo>
                  <a:pt x="9028" y="6911"/>
                </a:lnTo>
                <a:close/>
                <a:moveTo>
                  <a:pt x="9344" y="6911"/>
                </a:moveTo>
                <a:lnTo>
                  <a:pt x="9588" y="6935"/>
                </a:lnTo>
                <a:lnTo>
                  <a:pt x="9831" y="7008"/>
                </a:lnTo>
                <a:lnTo>
                  <a:pt x="9734" y="7105"/>
                </a:lnTo>
                <a:lnTo>
                  <a:pt x="9636" y="7203"/>
                </a:lnTo>
                <a:lnTo>
                  <a:pt x="9490" y="7446"/>
                </a:lnTo>
                <a:lnTo>
                  <a:pt x="9393" y="7714"/>
                </a:lnTo>
                <a:lnTo>
                  <a:pt x="9271" y="7957"/>
                </a:lnTo>
                <a:lnTo>
                  <a:pt x="9150" y="8298"/>
                </a:lnTo>
                <a:lnTo>
                  <a:pt x="9004" y="8663"/>
                </a:lnTo>
                <a:lnTo>
                  <a:pt x="8760" y="9368"/>
                </a:lnTo>
                <a:lnTo>
                  <a:pt x="8468" y="10122"/>
                </a:lnTo>
                <a:lnTo>
                  <a:pt x="8128" y="10852"/>
                </a:lnTo>
                <a:lnTo>
                  <a:pt x="7957" y="11290"/>
                </a:lnTo>
                <a:lnTo>
                  <a:pt x="7909" y="11388"/>
                </a:lnTo>
                <a:lnTo>
                  <a:pt x="7884" y="11485"/>
                </a:lnTo>
                <a:lnTo>
                  <a:pt x="7884" y="11558"/>
                </a:lnTo>
                <a:lnTo>
                  <a:pt x="7665" y="11388"/>
                </a:lnTo>
                <a:lnTo>
                  <a:pt x="7446" y="11193"/>
                </a:lnTo>
                <a:lnTo>
                  <a:pt x="7568" y="10901"/>
                </a:lnTo>
                <a:lnTo>
                  <a:pt x="7690" y="10609"/>
                </a:lnTo>
                <a:lnTo>
                  <a:pt x="7811" y="10317"/>
                </a:lnTo>
                <a:lnTo>
                  <a:pt x="7933" y="10049"/>
                </a:lnTo>
                <a:lnTo>
                  <a:pt x="8201" y="9514"/>
                </a:lnTo>
                <a:lnTo>
                  <a:pt x="8444" y="8979"/>
                </a:lnTo>
                <a:lnTo>
                  <a:pt x="8882" y="7933"/>
                </a:lnTo>
                <a:lnTo>
                  <a:pt x="9101" y="7422"/>
                </a:lnTo>
                <a:lnTo>
                  <a:pt x="9344" y="6911"/>
                </a:lnTo>
                <a:close/>
                <a:moveTo>
                  <a:pt x="10610" y="7397"/>
                </a:moveTo>
                <a:lnTo>
                  <a:pt x="10829" y="7592"/>
                </a:lnTo>
                <a:lnTo>
                  <a:pt x="11023" y="7811"/>
                </a:lnTo>
                <a:lnTo>
                  <a:pt x="11194" y="8054"/>
                </a:lnTo>
                <a:lnTo>
                  <a:pt x="11340" y="8322"/>
                </a:lnTo>
                <a:lnTo>
                  <a:pt x="11340" y="8346"/>
                </a:lnTo>
                <a:lnTo>
                  <a:pt x="11169" y="8663"/>
                </a:lnTo>
                <a:lnTo>
                  <a:pt x="11023" y="8979"/>
                </a:lnTo>
                <a:lnTo>
                  <a:pt x="10926" y="9295"/>
                </a:lnTo>
                <a:lnTo>
                  <a:pt x="10829" y="9660"/>
                </a:lnTo>
                <a:lnTo>
                  <a:pt x="10731" y="10025"/>
                </a:lnTo>
                <a:lnTo>
                  <a:pt x="10610" y="10414"/>
                </a:lnTo>
                <a:lnTo>
                  <a:pt x="10512" y="10706"/>
                </a:lnTo>
                <a:lnTo>
                  <a:pt x="10464" y="10852"/>
                </a:lnTo>
                <a:lnTo>
                  <a:pt x="10439" y="11023"/>
                </a:lnTo>
                <a:lnTo>
                  <a:pt x="10464" y="11071"/>
                </a:lnTo>
                <a:lnTo>
                  <a:pt x="10488" y="11120"/>
                </a:lnTo>
                <a:lnTo>
                  <a:pt x="10537" y="11144"/>
                </a:lnTo>
                <a:lnTo>
                  <a:pt x="10585" y="11169"/>
                </a:lnTo>
                <a:lnTo>
                  <a:pt x="10318" y="11388"/>
                </a:lnTo>
                <a:lnTo>
                  <a:pt x="10001" y="11558"/>
                </a:lnTo>
                <a:lnTo>
                  <a:pt x="10001" y="11558"/>
                </a:lnTo>
                <a:lnTo>
                  <a:pt x="10099" y="11412"/>
                </a:lnTo>
                <a:lnTo>
                  <a:pt x="10147" y="11242"/>
                </a:lnTo>
                <a:lnTo>
                  <a:pt x="10269" y="10877"/>
                </a:lnTo>
                <a:lnTo>
                  <a:pt x="10439" y="10244"/>
                </a:lnTo>
                <a:lnTo>
                  <a:pt x="10585" y="9684"/>
                </a:lnTo>
                <a:lnTo>
                  <a:pt x="10780" y="9100"/>
                </a:lnTo>
                <a:lnTo>
                  <a:pt x="10950" y="8517"/>
                </a:lnTo>
                <a:lnTo>
                  <a:pt x="11072" y="7957"/>
                </a:lnTo>
                <a:lnTo>
                  <a:pt x="11072" y="7908"/>
                </a:lnTo>
                <a:lnTo>
                  <a:pt x="11048" y="7884"/>
                </a:lnTo>
                <a:lnTo>
                  <a:pt x="10975" y="7884"/>
                </a:lnTo>
                <a:lnTo>
                  <a:pt x="10804" y="8079"/>
                </a:lnTo>
                <a:lnTo>
                  <a:pt x="10683" y="8273"/>
                </a:lnTo>
                <a:lnTo>
                  <a:pt x="10561" y="8517"/>
                </a:lnTo>
                <a:lnTo>
                  <a:pt x="10464" y="8760"/>
                </a:lnTo>
                <a:lnTo>
                  <a:pt x="10318" y="9246"/>
                </a:lnTo>
                <a:lnTo>
                  <a:pt x="10196" y="9733"/>
                </a:lnTo>
                <a:lnTo>
                  <a:pt x="10050" y="10293"/>
                </a:lnTo>
                <a:lnTo>
                  <a:pt x="9880" y="10828"/>
                </a:lnTo>
                <a:lnTo>
                  <a:pt x="9782" y="11071"/>
                </a:lnTo>
                <a:lnTo>
                  <a:pt x="9685" y="11290"/>
                </a:lnTo>
                <a:lnTo>
                  <a:pt x="9563" y="11534"/>
                </a:lnTo>
                <a:lnTo>
                  <a:pt x="9539" y="11655"/>
                </a:lnTo>
                <a:lnTo>
                  <a:pt x="9515" y="11777"/>
                </a:lnTo>
                <a:lnTo>
                  <a:pt x="9320" y="11826"/>
                </a:lnTo>
                <a:lnTo>
                  <a:pt x="9247" y="11850"/>
                </a:lnTo>
                <a:lnTo>
                  <a:pt x="9247" y="11850"/>
                </a:lnTo>
                <a:lnTo>
                  <a:pt x="9369" y="11607"/>
                </a:lnTo>
                <a:lnTo>
                  <a:pt x="9442" y="11339"/>
                </a:lnTo>
                <a:lnTo>
                  <a:pt x="9612" y="10828"/>
                </a:lnTo>
                <a:lnTo>
                  <a:pt x="9758" y="10317"/>
                </a:lnTo>
                <a:lnTo>
                  <a:pt x="9928" y="9806"/>
                </a:lnTo>
                <a:lnTo>
                  <a:pt x="10147" y="9222"/>
                </a:lnTo>
                <a:lnTo>
                  <a:pt x="10342" y="8614"/>
                </a:lnTo>
                <a:lnTo>
                  <a:pt x="10488" y="8006"/>
                </a:lnTo>
                <a:lnTo>
                  <a:pt x="10561" y="7714"/>
                </a:lnTo>
                <a:lnTo>
                  <a:pt x="10610" y="7397"/>
                </a:lnTo>
                <a:close/>
                <a:moveTo>
                  <a:pt x="10026" y="7081"/>
                </a:moveTo>
                <a:lnTo>
                  <a:pt x="10220" y="7154"/>
                </a:lnTo>
                <a:lnTo>
                  <a:pt x="10391" y="7251"/>
                </a:lnTo>
                <a:lnTo>
                  <a:pt x="10172" y="7811"/>
                </a:lnTo>
                <a:lnTo>
                  <a:pt x="10001" y="8395"/>
                </a:lnTo>
                <a:lnTo>
                  <a:pt x="9831" y="8955"/>
                </a:lnTo>
                <a:lnTo>
                  <a:pt x="9636" y="9538"/>
                </a:lnTo>
                <a:lnTo>
                  <a:pt x="9442" y="10098"/>
                </a:lnTo>
                <a:lnTo>
                  <a:pt x="9271" y="10706"/>
                </a:lnTo>
                <a:lnTo>
                  <a:pt x="9101" y="11266"/>
                </a:lnTo>
                <a:lnTo>
                  <a:pt x="8979" y="11558"/>
                </a:lnTo>
                <a:lnTo>
                  <a:pt x="8833" y="11826"/>
                </a:lnTo>
                <a:lnTo>
                  <a:pt x="8833" y="11874"/>
                </a:lnTo>
                <a:lnTo>
                  <a:pt x="8639" y="11850"/>
                </a:lnTo>
                <a:lnTo>
                  <a:pt x="8468" y="11826"/>
                </a:lnTo>
                <a:lnTo>
                  <a:pt x="8298" y="11753"/>
                </a:lnTo>
                <a:lnTo>
                  <a:pt x="8128" y="11680"/>
                </a:lnTo>
                <a:lnTo>
                  <a:pt x="8176" y="11655"/>
                </a:lnTo>
                <a:lnTo>
                  <a:pt x="8201" y="11631"/>
                </a:lnTo>
                <a:lnTo>
                  <a:pt x="8274" y="11534"/>
                </a:lnTo>
                <a:lnTo>
                  <a:pt x="8371" y="11315"/>
                </a:lnTo>
                <a:lnTo>
                  <a:pt x="8639" y="10633"/>
                </a:lnTo>
                <a:lnTo>
                  <a:pt x="8931" y="9976"/>
                </a:lnTo>
                <a:lnTo>
                  <a:pt x="9077" y="9636"/>
                </a:lnTo>
                <a:lnTo>
                  <a:pt x="9223" y="9271"/>
                </a:lnTo>
                <a:lnTo>
                  <a:pt x="9466" y="8565"/>
                </a:lnTo>
                <a:lnTo>
                  <a:pt x="9612" y="8200"/>
                </a:lnTo>
                <a:lnTo>
                  <a:pt x="9758" y="7835"/>
                </a:lnTo>
                <a:lnTo>
                  <a:pt x="9928" y="7446"/>
                </a:lnTo>
                <a:lnTo>
                  <a:pt x="9977" y="7276"/>
                </a:lnTo>
                <a:lnTo>
                  <a:pt x="10026" y="7081"/>
                </a:lnTo>
                <a:close/>
                <a:moveTo>
                  <a:pt x="9247" y="6424"/>
                </a:moveTo>
                <a:lnTo>
                  <a:pt x="8931" y="6448"/>
                </a:lnTo>
                <a:lnTo>
                  <a:pt x="8639" y="6497"/>
                </a:lnTo>
                <a:lnTo>
                  <a:pt x="8347" y="6570"/>
                </a:lnTo>
                <a:lnTo>
                  <a:pt x="8274" y="6619"/>
                </a:lnTo>
                <a:lnTo>
                  <a:pt x="8225" y="6667"/>
                </a:lnTo>
                <a:lnTo>
                  <a:pt x="7836" y="6789"/>
                </a:lnTo>
                <a:lnTo>
                  <a:pt x="7568" y="6911"/>
                </a:lnTo>
                <a:lnTo>
                  <a:pt x="7325" y="7032"/>
                </a:lnTo>
                <a:lnTo>
                  <a:pt x="7106" y="7203"/>
                </a:lnTo>
                <a:lnTo>
                  <a:pt x="6887" y="7373"/>
                </a:lnTo>
                <a:lnTo>
                  <a:pt x="6668" y="7592"/>
                </a:lnTo>
                <a:lnTo>
                  <a:pt x="6498" y="7835"/>
                </a:lnTo>
                <a:lnTo>
                  <a:pt x="6352" y="8103"/>
                </a:lnTo>
                <a:lnTo>
                  <a:pt x="6254" y="8371"/>
                </a:lnTo>
                <a:lnTo>
                  <a:pt x="6206" y="8663"/>
                </a:lnTo>
                <a:lnTo>
                  <a:pt x="6157" y="8979"/>
                </a:lnTo>
                <a:lnTo>
                  <a:pt x="6157" y="9271"/>
                </a:lnTo>
                <a:lnTo>
                  <a:pt x="6181" y="9563"/>
                </a:lnTo>
                <a:lnTo>
                  <a:pt x="6206" y="9855"/>
                </a:lnTo>
                <a:lnTo>
                  <a:pt x="6279" y="10122"/>
                </a:lnTo>
                <a:lnTo>
                  <a:pt x="6376" y="10390"/>
                </a:lnTo>
                <a:lnTo>
                  <a:pt x="6498" y="10658"/>
                </a:lnTo>
                <a:lnTo>
                  <a:pt x="6644" y="10925"/>
                </a:lnTo>
                <a:lnTo>
                  <a:pt x="6814" y="11169"/>
                </a:lnTo>
                <a:lnTo>
                  <a:pt x="6984" y="11388"/>
                </a:lnTo>
                <a:lnTo>
                  <a:pt x="7203" y="11607"/>
                </a:lnTo>
                <a:lnTo>
                  <a:pt x="7422" y="11801"/>
                </a:lnTo>
                <a:lnTo>
                  <a:pt x="7665" y="11947"/>
                </a:lnTo>
                <a:lnTo>
                  <a:pt x="7909" y="12093"/>
                </a:lnTo>
                <a:lnTo>
                  <a:pt x="8176" y="12191"/>
                </a:lnTo>
                <a:lnTo>
                  <a:pt x="8444" y="12288"/>
                </a:lnTo>
                <a:lnTo>
                  <a:pt x="8736" y="12312"/>
                </a:lnTo>
                <a:lnTo>
                  <a:pt x="9028" y="12312"/>
                </a:lnTo>
                <a:lnTo>
                  <a:pt x="9320" y="12288"/>
                </a:lnTo>
                <a:lnTo>
                  <a:pt x="9588" y="12215"/>
                </a:lnTo>
                <a:lnTo>
                  <a:pt x="9880" y="12118"/>
                </a:lnTo>
                <a:lnTo>
                  <a:pt x="10147" y="11996"/>
                </a:lnTo>
                <a:lnTo>
                  <a:pt x="10415" y="11826"/>
                </a:lnTo>
                <a:lnTo>
                  <a:pt x="10658" y="11655"/>
                </a:lnTo>
                <a:lnTo>
                  <a:pt x="10877" y="11461"/>
                </a:lnTo>
                <a:lnTo>
                  <a:pt x="11096" y="11242"/>
                </a:lnTo>
                <a:lnTo>
                  <a:pt x="11291" y="10998"/>
                </a:lnTo>
                <a:lnTo>
                  <a:pt x="11461" y="10731"/>
                </a:lnTo>
                <a:lnTo>
                  <a:pt x="11632" y="10463"/>
                </a:lnTo>
                <a:lnTo>
                  <a:pt x="11753" y="10195"/>
                </a:lnTo>
                <a:lnTo>
                  <a:pt x="11851" y="9903"/>
                </a:lnTo>
                <a:lnTo>
                  <a:pt x="11924" y="9611"/>
                </a:lnTo>
                <a:lnTo>
                  <a:pt x="11948" y="9319"/>
                </a:lnTo>
                <a:lnTo>
                  <a:pt x="11972" y="9027"/>
                </a:lnTo>
                <a:lnTo>
                  <a:pt x="11924" y="8736"/>
                </a:lnTo>
                <a:lnTo>
                  <a:pt x="11851" y="8444"/>
                </a:lnTo>
                <a:lnTo>
                  <a:pt x="11753" y="8176"/>
                </a:lnTo>
                <a:lnTo>
                  <a:pt x="11632" y="7908"/>
                </a:lnTo>
                <a:lnTo>
                  <a:pt x="11461" y="7665"/>
                </a:lnTo>
                <a:lnTo>
                  <a:pt x="11291" y="7422"/>
                </a:lnTo>
                <a:lnTo>
                  <a:pt x="11096" y="7203"/>
                </a:lnTo>
                <a:lnTo>
                  <a:pt x="10853" y="7032"/>
                </a:lnTo>
                <a:lnTo>
                  <a:pt x="10610" y="6862"/>
                </a:lnTo>
                <a:lnTo>
                  <a:pt x="10366" y="6716"/>
                </a:lnTo>
                <a:lnTo>
                  <a:pt x="10099" y="6594"/>
                </a:lnTo>
                <a:lnTo>
                  <a:pt x="9807" y="6521"/>
                </a:lnTo>
                <a:lnTo>
                  <a:pt x="9515" y="6448"/>
                </a:lnTo>
                <a:lnTo>
                  <a:pt x="9247" y="6424"/>
                </a:lnTo>
                <a:close/>
                <a:moveTo>
                  <a:pt x="9417" y="5694"/>
                </a:moveTo>
                <a:lnTo>
                  <a:pt x="9782" y="5718"/>
                </a:lnTo>
                <a:lnTo>
                  <a:pt x="10172" y="5791"/>
                </a:lnTo>
                <a:lnTo>
                  <a:pt x="10537" y="5889"/>
                </a:lnTo>
                <a:lnTo>
                  <a:pt x="10877" y="6010"/>
                </a:lnTo>
                <a:lnTo>
                  <a:pt x="11218" y="6181"/>
                </a:lnTo>
                <a:lnTo>
                  <a:pt x="11534" y="6351"/>
                </a:lnTo>
                <a:lnTo>
                  <a:pt x="11729" y="6497"/>
                </a:lnTo>
                <a:lnTo>
                  <a:pt x="11899" y="6619"/>
                </a:lnTo>
                <a:lnTo>
                  <a:pt x="12045" y="6789"/>
                </a:lnTo>
                <a:lnTo>
                  <a:pt x="12191" y="6959"/>
                </a:lnTo>
                <a:lnTo>
                  <a:pt x="12313" y="7130"/>
                </a:lnTo>
                <a:lnTo>
                  <a:pt x="12435" y="7324"/>
                </a:lnTo>
                <a:lnTo>
                  <a:pt x="12532" y="7519"/>
                </a:lnTo>
                <a:lnTo>
                  <a:pt x="12629" y="7714"/>
                </a:lnTo>
                <a:lnTo>
                  <a:pt x="12775" y="8152"/>
                </a:lnTo>
                <a:lnTo>
                  <a:pt x="12873" y="8590"/>
                </a:lnTo>
                <a:lnTo>
                  <a:pt x="12921" y="9027"/>
                </a:lnTo>
                <a:lnTo>
                  <a:pt x="12921" y="9465"/>
                </a:lnTo>
                <a:lnTo>
                  <a:pt x="12897" y="9806"/>
                </a:lnTo>
                <a:lnTo>
                  <a:pt x="12848" y="10147"/>
                </a:lnTo>
                <a:lnTo>
                  <a:pt x="12751" y="10463"/>
                </a:lnTo>
                <a:lnTo>
                  <a:pt x="12654" y="10779"/>
                </a:lnTo>
                <a:lnTo>
                  <a:pt x="12508" y="11071"/>
                </a:lnTo>
                <a:lnTo>
                  <a:pt x="12362" y="11363"/>
                </a:lnTo>
                <a:lnTo>
                  <a:pt x="12167" y="11631"/>
                </a:lnTo>
                <a:lnTo>
                  <a:pt x="11972" y="11874"/>
                </a:lnTo>
                <a:lnTo>
                  <a:pt x="11753" y="12093"/>
                </a:lnTo>
                <a:lnTo>
                  <a:pt x="11510" y="12288"/>
                </a:lnTo>
                <a:lnTo>
                  <a:pt x="11242" y="12483"/>
                </a:lnTo>
                <a:lnTo>
                  <a:pt x="10975" y="12653"/>
                </a:lnTo>
                <a:lnTo>
                  <a:pt x="10683" y="12799"/>
                </a:lnTo>
                <a:lnTo>
                  <a:pt x="10366" y="12921"/>
                </a:lnTo>
                <a:lnTo>
                  <a:pt x="10050" y="13018"/>
                </a:lnTo>
                <a:lnTo>
                  <a:pt x="9709" y="13091"/>
                </a:lnTo>
                <a:lnTo>
                  <a:pt x="9369" y="13140"/>
                </a:lnTo>
                <a:lnTo>
                  <a:pt x="8736" y="13140"/>
                </a:lnTo>
                <a:lnTo>
                  <a:pt x="8420" y="13115"/>
                </a:lnTo>
                <a:lnTo>
                  <a:pt x="8128" y="13042"/>
                </a:lnTo>
                <a:lnTo>
                  <a:pt x="7836" y="12969"/>
                </a:lnTo>
                <a:lnTo>
                  <a:pt x="7568" y="12848"/>
                </a:lnTo>
                <a:lnTo>
                  <a:pt x="7276" y="12726"/>
                </a:lnTo>
                <a:lnTo>
                  <a:pt x="7033" y="12556"/>
                </a:lnTo>
                <a:lnTo>
                  <a:pt x="6790" y="12385"/>
                </a:lnTo>
                <a:lnTo>
                  <a:pt x="6546" y="12191"/>
                </a:lnTo>
                <a:lnTo>
                  <a:pt x="6352" y="11972"/>
                </a:lnTo>
                <a:lnTo>
                  <a:pt x="6157" y="11728"/>
                </a:lnTo>
                <a:lnTo>
                  <a:pt x="5962" y="11461"/>
                </a:lnTo>
                <a:lnTo>
                  <a:pt x="5816" y="11193"/>
                </a:lnTo>
                <a:lnTo>
                  <a:pt x="5670" y="10877"/>
                </a:lnTo>
                <a:lnTo>
                  <a:pt x="5597" y="10658"/>
                </a:lnTo>
                <a:lnTo>
                  <a:pt x="5524" y="10414"/>
                </a:lnTo>
                <a:lnTo>
                  <a:pt x="5476" y="10171"/>
                </a:lnTo>
                <a:lnTo>
                  <a:pt x="5427" y="9928"/>
                </a:lnTo>
                <a:lnTo>
                  <a:pt x="5403" y="9684"/>
                </a:lnTo>
                <a:lnTo>
                  <a:pt x="5403" y="9465"/>
                </a:lnTo>
                <a:lnTo>
                  <a:pt x="5403" y="9222"/>
                </a:lnTo>
                <a:lnTo>
                  <a:pt x="5427" y="8979"/>
                </a:lnTo>
                <a:lnTo>
                  <a:pt x="5451" y="8736"/>
                </a:lnTo>
                <a:lnTo>
                  <a:pt x="5500" y="8517"/>
                </a:lnTo>
                <a:lnTo>
                  <a:pt x="5573" y="8273"/>
                </a:lnTo>
                <a:lnTo>
                  <a:pt x="5646" y="8054"/>
                </a:lnTo>
                <a:lnTo>
                  <a:pt x="5743" y="7811"/>
                </a:lnTo>
                <a:lnTo>
                  <a:pt x="5865" y="7592"/>
                </a:lnTo>
                <a:lnTo>
                  <a:pt x="5987" y="7397"/>
                </a:lnTo>
                <a:lnTo>
                  <a:pt x="6133" y="7178"/>
                </a:lnTo>
                <a:lnTo>
                  <a:pt x="6376" y="6886"/>
                </a:lnTo>
                <a:lnTo>
                  <a:pt x="6644" y="6619"/>
                </a:lnTo>
                <a:lnTo>
                  <a:pt x="6911" y="6400"/>
                </a:lnTo>
                <a:lnTo>
                  <a:pt x="7228" y="6229"/>
                </a:lnTo>
                <a:lnTo>
                  <a:pt x="7544" y="6059"/>
                </a:lnTo>
                <a:lnTo>
                  <a:pt x="7884" y="5937"/>
                </a:lnTo>
                <a:lnTo>
                  <a:pt x="8225" y="5840"/>
                </a:lnTo>
                <a:lnTo>
                  <a:pt x="8590" y="5743"/>
                </a:lnTo>
                <a:lnTo>
                  <a:pt x="8687" y="5743"/>
                </a:lnTo>
                <a:lnTo>
                  <a:pt x="9052" y="5694"/>
                </a:lnTo>
                <a:close/>
                <a:moveTo>
                  <a:pt x="9150" y="5207"/>
                </a:moveTo>
                <a:lnTo>
                  <a:pt x="8760" y="5232"/>
                </a:lnTo>
                <a:lnTo>
                  <a:pt x="8420" y="5256"/>
                </a:lnTo>
                <a:lnTo>
                  <a:pt x="8055" y="5305"/>
                </a:lnTo>
                <a:lnTo>
                  <a:pt x="7714" y="5402"/>
                </a:lnTo>
                <a:lnTo>
                  <a:pt x="7373" y="5548"/>
                </a:lnTo>
                <a:lnTo>
                  <a:pt x="7057" y="5718"/>
                </a:lnTo>
                <a:lnTo>
                  <a:pt x="6741" y="5889"/>
                </a:lnTo>
                <a:lnTo>
                  <a:pt x="6473" y="6108"/>
                </a:lnTo>
                <a:lnTo>
                  <a:pt x="6181" y="6327"/>
                </a:lnTo>
                <a:lnTo>
                  <a:pt x="6035" y="6497"/>
                </a:lnTo>
                <a:lnTo>
                  <a:pt x="5865" y="6667"/>
                </a:lnTo>
                <a:lnTo>
                  <a:pt x="5597" y="7032"/>
                </a:lnTo>
                <a:lnTo>
                  <a:pt x="5354" y="7446"/>
                </a:lnTo>
                <a:lnTo>
                  <a:pt x="5159" y="7860"/>
                </a:lnTo>
                <a:lnTo>
                  <a:pt x="5013" y="8298"/>
                </a:lnTo>
                <a:lnTo>
                  <a:pt x="4916" y="8760"/>
                </a:lnTo>
                <a:lnTo>
                  <a:pt x="4867" y="9222"/>
                </a:lnTo>
                <a:lnTo>
                  <a:pt x="4867" y="9684"/>
                </a:lnTo>
                <a:lnTo>
                  <a:pt x="4916" y="10049"/>
                </a:lnTo>
                <a:lnTo>
                  <a:pt x="4965" y="10414"/>
                </a:lnTo>
                <a:lnTo>
                  <a:pt x="5062" y="10755"/>
                </a:lnTo>
                <a:lnTo>
                  <a:pt x="5184" y="11096"/>
                </a:lnTo>
                <a:lnTo>
                  <a:pt x="5330" y="11412"/>
                </a:lnTo>
                <a:lnTo>
                  <a:pt x="5500" y="11728"/>
                </a:lnTo>
                <a:lnTo>
                  <a:pt x="5695" y="12020"/>
                </a:lnTo>
                <a:lnTo>
                  <a:pt x="5914" y="12288"/>
                </a:lnTo>
                <a:lnTo>
                  <a:pt x="6157" y="12531"/>
                </a:lnTo>
                <a:lnTo>
                  <a:pt x="6425" y="12775"/>
                </a:lnTo>
                <a:lnTo>
                  <a:pt x="6717" y="12969"/>
                </a:lnTo>
                <a:lnTo>
                  <a:pt x="7009" y="13164"/>
                </a:lnTo>
                <a:lnTo>
                  <a:pt x="7325" y="13310"/>
                </a:lnTo>
                <a:lnTo>
                  <a:pt x="7665" y="13432"/>
                </a:lnTo>
                <a:lnTo>
                  <a:pt x="8006" y="13529"/>
                </a:lnTo>
                <a:lnTo>
                  <a:pt x="8371" y="13602"/>
                </a:lnTo>
                <a:lnTo>
                  <a:pt x="8687" y="13651"/>
                </a:lnTo>
                <a:lnTo>
                  <a:pt x="9296" y="13651"/>
                </a:lnTo>
                <a:lnTo>
                  <a:pt x="9612" y="13626"/>
                </a:lnTo>
                <a:lnTo>
                  <a:pt x="9928" y="13578"/>
                </a:lnTo>
                <a:lnTo>
                  <a:pt x="10220" y="13505"/>
                </a:lnTo>
                <a:lnTo>
                  <a:pt x="10512" y="13407"/>
                </a:lnTo>
                <a:lnTo>
                  <a:pt x="10804" y="13310"/>
                </a:lnTo>
                <a:lnTo>
                  <a:pt x="11072" y="13188"/>
                </a:lnTo>
                <a:lnTo>
                  <a:pt x="11340" y="13042"/>
                </a:lnTo>
                <a:lnTo>
                  <a:pt x="11607" y="12872"/>
                </a:lnTo>
                <a:lnTo>
                  <a:pt x="11851" y="12702"/>
                </a:lnTo>
                <a:lnTo>
                  <a:pt x="12094" y="12507"/>
                </a:lnTo>
                <a:lnTo>
                  <a:pt x="12313" y="12288"/>
                </a:lnTo>
                <a:lnTo>
                  <a:pt x="12508" y="12045"/>
                </a:lnTo>
                <a:lnTo>
                  <a:pt x="12702" y="11801"/>
                </a:lnTo>
                <a:lnTo>
                  <a:pt x="12897" y="11461"/>
                </a:lnTo>
                <a:lnTo>
                  <a:pt x="13092" y="11096"/>
                </a:lnTo>
                <a:lnTo>
                  <a:pt x="13213" y="10706"/>
                </a:lnTo>
                <a:lnTo>
                  <a:pt x="13335" y="10317"/>
                </a:lnTo>
                <a:lnTo>
                  <a:pt x="13384" y="9903"/>
                </a:lnTo>
                <a:lnTo>
                  <a:pt x="13432" y="9490"/>
                </a:lnTo>
                <a:lnTo>
                  <a:pt x="13432" y="9076"/>
                </a:lnTo>
                <a:lnTo>
                  <a:pt x="13384" y="8663"/>
                </a:lnTo>
                <a:lnTo>
                  <a:pt x="13311" y="8273"/>
                </a:lnTo>
                <a:lnTo>
                  <a:pt x="13189" y="7860"/>
                </a:lnTo>
                <a:lnTo>
                  <a:pt x="13043" y="7495"/>
                </a:lnTo>
                <a:lnTo>
                  <a:pt x="12873" y="7130"/>
                </a:lnTo>
                <a:lnTo>
                  <a:pt x="12654" y="6789"/>
                </a:lnTo>
                <a:lnTo>
                  <a:pt x="12386" y="6473"/>
                </a:lnTo>
                <a:lnTo>
                  <a:pt x="12094" y="6181"/>
                </a:lnTo>
                <a:lnTo>
                  <a:pt x="11778" y="5937"/>
                </a:lnTo>
                <a:lnTo>
                  <a:pt x="11461" y="5743"/>
                </a:lnTo>
                <a:lnTo>
                  <a:pt x="11096" y="5572"/>
                </a:lnTo>
                <a:lnTo>
                  <a:pt x="10731" y="5426"/>
                </a:lnTo>
                <a:lnTo>
                  <a:pt x="10342" y="5329"/>
                </a:lnTo>
                <a:lnTo>
                  <a:pt x="9953" y="5256"/>
                </a:lnTo>
                <a:lnTo>
                  <a:pt x="9539" y="5207"/>
                </a:lnTo>
                <a:close/>
                <a:moveTo>
                  <a:pt x="7714" y="511"/>
                </a:moveTo>
                <a:lnTo>
                  <a:pt x="8687" y="536"/>
                </a:lnTo>
                <a:lnTo>
                  <a:pt x="9685" y="560"/>
                </a:lnTo>
                <a:lnTo>
                  <a:pt x="10658" y="633"/>
                </a:lnTo>
                <a:lnTo>
                  <a:pt x="11340" y="633"/>
                </a:lnTo>
                <a:lnTo>
                  <a:pt x="11680" y="609"/>
                </a:lnTo>
                <a:lnTo>
                  <a:pt x="12021" y="609"/>
                </a:lnTo>
                <a:lnTo>
                  <a:pt x="12264" y="633"/>
                </a:lnTo>
                <a:lnTo>
                  <a:pt x="12483" y="706"/>
                </a:lnTo>
                <a:lnTo>
                  <a:pt x="12654" y="779"/>
                </a:lnTo>
                <a:lnTo>
                  <a:pt x="12800" y="876"/>
                </a:lnTo>
                <a:lnTo>
                  <a:pt x="12921" y="1022"/>
                </a:lnTo>
                <a:lnTo>
                  <a:pt x="13019" y="1168"/>
                </a:lnTo>
                <a:lnTo>
                  <a:pt x="13092" y="1314"/>
                </a:lnTo>
                <a:lnTo>
                  <a:pt x="13140" y="1484"/>
                </a:lnTo>
                <a:lnTo>
                  <a:pt x="13262" y="1874"/>
                </a:lnTo>
                <a:lnTo>
                  <a:pt x="13335" y="2263"/>
                </a:lnTo>
                <a:lnTo>
                  <a:pt x="13432" y="2652"/>
                </a:lnTo>
                <a:lnTo>
                  <a:pt x="13481" y="2847"/>
                </a:lnTo>
                <a:lnTo>
                  <a:pt x="13554" y="3017"/>
                </a:lnTo>
                <a:lnTo>
                  <a:pt x="13627" y="3115"/>
                </a:lnTo>
                <a:lnTo>
                  <a:pt x="13724" y="3139"/>
                </a:lnTo>
                <a:lnTo>
                  <a:pt x="13822" y="3139"/>
                </a:lnTo>
                <a:lnTo>
                  <a:pt x="13919" y="3090"/>
                </a:lnTo>
                <a:lnTo>
                  <a:pt x="14138" y="3066"/>
                </a:lnTo>
                <a:lnTo>
                  <a:pt x="14357" y="3066"/>
                </a:lnTo>
                <a:lnTo>
                  <a:pt x="14795" y="3090"/>
                </a:lnTo>
                <a:lnTo>
                  <a:pt x="15233" y="3139"/>
                </a:lnTo>
                <a:lnTo>
                  <a:pt x="15671" y="3163"/>
                </a:lnTo>
                <a:lnTo>
                  <a:pt x="16084" y="3188"/>
                </a:lnTo>
                <a:lnTo>
                  <a:pt x="16571" y="3212"/>
                </a:lnTo>
                <a:lnTo>
                  <a:pt x="16839" y="3212"/>
                </a:lnTo>
                <a:lnTo>
                  <a:pt x="17082" y="3188"/>
                </a:lnTo>
                <a:lnTo>
                  <a:pt x="17325" y="3163"/>
                </a:lnTo>
                <a:lnTo>
                  <a:pt x="17520" y="3066"/>
                </a:lnTo>
                <a:lnTo>
                  <a:pt x="17496" y="3261"/>
                </a:lnTo>
                <a:lnTo>
                  <a:pt x="17496" y="3480"/>
                </a:lnTo>
                <a:lnTo>
                  <a:pt x="17544" y="5086"/>
                </a:lnTo>
                <a:lnTo>
                  <a:pt x="17593" y="6789"/>
                </a:lnTo>
                <a:lnTo>
                  <a:pt x="17617" y="8517"/>
                </a:lnTo>
                <a:lnTo>
                  <a:pt x="17666" y="11753"/>
                </a:lnTo>
                <a:lnTo>
                  <a:pt x="17666" y="12483"/>
                </a:lnTo>
                <a:lnTo>
                  <a:pt x="17642" y="13213"/>
                </a:lnTo>
                <a:lnTo>
                  <a:pt x="17617" y="13943"/>
                </a:lnTo>
                <a:lnTo>
                  <a:pt x="17617" y="14673"/>
                </a:lnTo>
                <a:lnTo>
                  <a:pt x="17544" y="14673"/>
                </a:lnTo>
                <a:lnTo>
                  <a:pt x="16449" y="14746"/>
                </a:lnTo>
                <a:lnTo>
                  <a:pt x="15379" y="14794"/>
                </a:lnTo>
                <a:lnTo>
                  <a:pt x="14308" y="14794"/>
                </a:lnTo>
                <a:lnTo>
                  <a:pt x="13238" y="14770"/>
                </a:lnTo>
                <a:lnTo>
                  <a:pt x="11072" y="14721"/>
                </a:lnTo>
                <a:lnTo>
                  <a:pt x="10001" y="14697"/>
                </a:lnTo>
                <a:lnTo>
                  <a:pt x="8931" y="14673"/>
                </a:lnTo>
                <a:lnTo>
                  <a:pt x="7811" y="14673"/>
                </a:lnTo>
                <a:lnTo>
                  <a:pt x="6692" y="14721"/>
                </a:lnTo>
                <a:lnTo>
                  <a:pt x="4454" y="14819"/>
                </a:lnTo>
                <a:lnTo>
                  <a:pt x="2215" y="14892"/>
                </a:lnTo>
                <a:lnTo>
                  <a:pt x="1826" y="14892"/>
                </a:lnTo>
                <a:lnTo>
                  <a:pt x="1436" y="14867"/>
                </a:lnTo>
                <a:lnTo>
                  <a:pt x="828" y="14867"/>
                </a:lnTo>
                <a:lnTo>
                  <a:pt x="633" y="14916"/>
                </a:lnTo>
                <a:lnTo>
                  <a:pt x="658" y="14624"/>
                </a:lnTo>
                <a:lnTo>
                  <a:pt x="658" y="14308"/>
                </a:lnTo>
                <a:lnTo>
                  <a:pt x="658" y="13724"/>
                </a:lnTo>
                <a:lnTo>
                  <a:pt x="633" y="13115"/>
                </a:lnTo>
                <a:lnTo>
                  <a:pt x="633" y="12531"/>
                </a:lnTo>
                <a:lnTo>
                  <a:pt x="682" y="10804"/>
                </a:lnTo>
                <a:lnTo>
                  <a:pt x="706" y="9928"/>
                </a:lnTo>
                <a:lnTo>
                  <a:pt x="682" y="9076"/>
                </a:lnTo>
                <a:lnTo>
                  <a:pt x="585" y="7349"/>
                </a:lnTo>
                <a:lnTo>
                  <a:pt x="512" y="5597"/>
                </a:lnTo>
                <a:lnTo>
                  <a:pt x="463" y="4794"/>
                </a:lnTo>
                <a:lnTo>
                  <a:pt x="439" y="4380"/>
                </a:lnTo>
                <a:lnTo>
                  <a:pt x="439" y="3991"/>
                </a:lnTo>
                <a:lnTo>
                  <a:pt x="439" y="3601"/>
                </a:lnTo>
                <a:lnTo>
                  <a:pt x="390" y="3236"/>
                </a:lnTo>
                <a:lnTo>
                  <a:pt x="706" y="3285"/>
                </a:lnTo>
                <a:lnTo>
                  <a:pt x="1217" y="3285"/>
                </a:lnTo>
                <a:lnTo>
                  <a:pt x="1436" y="3261"/>
                </a:lnTo>
                <a:lnTo>
                  <a:pt x="1655" y="3212"/>
                </a:lnTo>
                <a:lnTo>
                  <a:pt x="1753" y="3163"/>
                </a:lnTo>
                <a:lnTo>
                  <a:pt x="1826" y="3115"/>
                </a:lnTo>
                <a:lnTo>
                  <a:pt x="1874" y="3042"/>
                </a:lnTo>
                <a:lnTo>
                  <a:pt x="1899" y="2969"/>
                </a:lnTo>
                <a:lnTo>
                  <a:pt x="1899" y="2896"/>
                </a:lnTo>
                <a:lnTo>
                  <a:pt x="1874" y="2823"/>
                </a:lnTo>
                <a:lnTo>
                  <a:pt x="1947" y="2725"/>
                </a:lnTo>
                <a:lnTo>
                  <a:pt x="2069" y="2652"/>
                </a:lnTo>
                <a:lnTo>
                  <a:pt x="2191" y="2579"/>
                </a:lnTo>
                <a:lnTo>
                  <a:pt x="2312" y="2555"/>
                </a:lnTo>
                <a:lnTo>
                  <a:pt x="2458" y="2531"/>
                </a:lnTo>
                <a:lnTo>
                  <a:pt x="2580" y="2531"/>
                </a:lnTo>
                <a:lnTo>
                  <a:pt x="2702" y="2555"/>
                </a:lnTo>
                <a:lnTo>
                  <a:pt x="2823" y="2579"/>
                </a:lnTo>
                <a:lnTo>
                  <a:pt x="2945" y="2628"/>
                </a:lnTo>
                <a:lnTo>
                  <a:pt x="3067" y="2677"/>
                </a:lnTo>
                <a:lnTo>
                  <a:pt x="3164" y="2774"/>
                </a:lnTo>
                <a:lnTo>
                  <a:pt x="3237" y="2847"/>
                </a:lnTo>
                <a:lnTo>
                  <a:pt x="3310" y="2944"/>
                </a:lnTo>
                <a:lnTo>
                  <a:pt x="3334" y="2993"/>
                </a:lnTo>
                <a:lnTo>
                  <a:pt x="3334" y="3017"/>
                </a:lnTo>
                <a:lnTo>
                  <a:pt x="3383" y="3115"/>
                </a:lnTo>
                <a:lnTo>
                  <a:pt x="3456" y="3163"/>
                </a:lnTo>
                <a:lnTo>
                  <a:pt x="3529" y="3188"/>
                </a:lnTo>
                <a:lnTo>
                  <a:pt x="3602" y="3163"/>
                </a:lnTo>
                <a:lnTo>
                  <a:pt x="3821" y="3188"/>
                </a:lnTo>
                <a:lnTo>
                  <a:pt x="4162" y="3212"/>
                </a:lnTo>
                <a:lnTo>
                  <a:pt x="4332" y="3188"/>
                </a:lnTo>
                <a:lnTo>
                  <a:pt x="4502" y="3139"/>
                </a:lnTo>
                <a:lnTo>
                  <a:pt x="4551" y="3090"/>
                </a:lnTo>
                <a:lnTo>
                  <a:pt x="4575" y="3042"/>
                </a:lnTo>
                <a:lnTo>
                  <a:pt x="4600" y="2993"/>
                </a:lnTo>
                <a:lnTo>
                  <a:pt x="4600" y="2920"/>
                </a:lnTo>
                <a:lnTo>
                  <a:pt x="4721" y="2725"/>
                </a:lnTo>
                <a:lnTo>
                  <a:pt x="4794" y="2506"/>
                </a:lnTo>
                <a:lnTo>
                  <a:pt x="4867" y="2263"/>
                </a:lnTo>
                <a:lnTo>
                  <a:pt x="4940" y="2020"/>
                </a:lnTo>
                <a:lnTo>
                  <a:pt x="5062" y="1533"/>
                </a:lnTo>
                <a:lnTo>
                  <a:pt x="5135" y="1290"/>
                </a:lnTo>
                <a:lnTo>
                  <a:pt x="5232" y="1095"/>
                </a:lnTo>
                <a:lnTo>
                  <a:pt x="5281" y="998"/>
                </a:lnTo>
                <a:lnTo>
                  <a:pt x="5354" y="925"/>
                </a:lnTo>
                <a:lnTo>
                  <a:pt x="5500" y="803"/>
                </a:lnTo>
                <a:lnTo>
                  <a:pt x="5695" y="706"/>
                </a:lnTo>
                <a:lnTo>
                  <a:pt x="5889" y="657"/>
                </a:lnTo>
                <a:lnTo>
                  <a:pt x="6108" y="609"/>
                </a:lnTo>
                <a:lnTo>
                  <a:pt x="6327" y="584"/>
                </a:lnTo>
                <a:lnTo>
                  <a:pt x="6717" y="560"/>
                </a:lnTo>
                <a:lnTo>
                  <a:pt x="7203" y="536"/>
                </a:lnTo>
                <a:lnTo>
                  <a:pt x="7714" y="511"/>
                </a:lnTo>
                <a:close/>
                <a:moveTo>
                  <a:pt x="7714" y="0"/>
                </a:moveTo>
                <a:lnTo>
                  <a:pt x="7130" y="25"/>
                </a:lnTo>
                <a:lnTo>
                  <a:pt x="6546" y="49"/>
                </a:lnTo>
                <a:lnTo>
                  <a:pt x="6157" y="98"/>
                </a:lnTo>
                <a:lnTo>
                  <a:pt x="5768" y="146"/>
                </a:lnTo>
                <a:lnTo>
                  <a:pt x="5573" y="195"/>
                </a:lnTo>
                <a:lnTo>
                  <a:pt x="5378" y="268"/>
                </a:lnTo>
                <a:lnTo>
                  <a:pt x="5208" y="365"/>
                </a:lnTo>
                <a:lnTo>
                  <a:pt x="5062" y="487"/>
                </a:lnTo>
                <a:lnTo>
                  <a:pt x="4940" y="584"/>
                </a:lnTo>
                <a:lnTo>
                  <a:pt x="4843" y="706"/>
                </a:lnTo>
                <a:lnTo>
                  <a:pt x="4697" y="949"/>
                </a:lnTo>
                <a:lnTo>
                  <a:pt x="4575" y="1241"/>
                </a:lnTo>
                <a:lnTo>
                  <a:pt x="4502" y="1533"/>
                </a:lnTo>
                <a:lnTo>
                  <a:pt x="4332" y="2141"/>
                </a:lnTo>
                <a:lnTo>
                  <a:pt x="4113" y="2750"/>
                </a:lnTo>
                <a:lnTo>
                  <a:pt x="3894" y="2774"/>
                </a:lnTo>
                <a:lnTo>
                  <a:pt x="3699" y="2774"/>
                </a:lnTo>
                <a:lnTo>
                  <a:pt x="3602" y="2628"/>
                </a:lnTo>
                <a:lnTo>
                  <a:pt x="3505" y="2482"/>
                </a:lnTo>
                <a:lnTo>
                  <a:pt x="3359" y="2385"/>
                </a:lnTo>
                <a:lnTo>
                  <a:pt x="3213" y="2287"/>
                </a:lnTo>
                <a:lnTo>
                  <a:pt x="3067" y="2214"/>
                </a:lnTo>
                <a:lnTo>
                  <a:pt x="2896" y="2166"/>
                </a:lnTo>
                <a:lnTo>
                  <a:pt x="2702" y="2117"/>
                </a:lnTo>
                <a:lnTo>
                  <a:pt x="2531" y="2093"/>
                </a:lnTo>
                <a:lnTo>
                  <a:pt x="2410" y="2117"/>
                </a:lnTo>
                <a:lnTo>
                  <a:pt x="2264" y="2141"/>
                </a:lnTo>
                <a:lnTo>
                  <a:pt x="2118" y="2166"/>
                </a:lnTo>
                <a:lnTo>
                  <a:pt x="1947" y="2239"/>
                </a:lnTo>
                <a:lnTo>
                  <a:pt x="1801" y="2312"/>
                </a:lnTo>
                <a:lnTo>
                  <a:pt x="1680" y="2409"/>
                </a:lnTo>
                <a:lnTo>
                  <a:pt x="1558" y="2506"/>
                </a:lnTo>
                <a:lnTo>
                  <a:pt x="1485" y="2628"/>
                </a:lnTo>
                <a:lnTo>
                  <a:pt x="1242" y="2652"/>
                </a:lnTo>
                <a:lnTo>
                  <a:pt x="1023" y="2677"/>
                </a:lnTo>
                <a:lnTo>
                  <a:pt x="220" y="2677"/>
                </a:lnTo>
                <a:lnTo>
                  <a:pt x="171" y="2701"/>
                </a:lnTo>
                <a:lnTo>
                  <a:pt x="122" y="2725"/>
                </a:lnTo>
                <a:lnTo>
                  <a:pt x="74" y="2774"/>
                </a:lnTo>
                <a:lnTo>
                  <a:pt x="25" y="2823"/>
                </a:lnTo>
                <a:lnTo>
                  <a:pt x="1" y="2896"/>
                </a:lnTo>
                <a:lnTo>
                  <a:pt x="25" y="4258"/>
                </a:lnTo>
                <a:lnTo>
                  <a:pt x="49" y="5597"/>
                </a:lnTo>
                <a:lnTo>
                  <a:pt x="98" y="7349"/>
                </a:lnTo>
                <a:lnTo>
                  <a:pt x="195" y="9076"/>
                </a:lnTo>
                <a:lnTo>
                  <a:pt x="195" y="9879"/>
                </a:lnTo>
                <a:lnTo>
                  <a:pt x="195" y="10706"/>
                </a:lnTo>
                <a:lnTo>
                  <a:pt x="171" y="11534"/>
                </a:lnTo>
                <a:lnTo>
                  <a:pt x="122" y="12337"/>
                </a:lnTo>
                <a:lnTo>
                  <a:pt x="98" y="12994"/>
                </a:lnTo>
                <a:lnTo>
                  <a:pt x="98" y="13626"/>
                </a:lnTo>
                <a:lnTo>
                  <a:pt x="122" y="14916"/>
                </a:lnTo>
                <a:lnTo>
                  <a:pt x="122" y="14965"/>
                </a:lnTo>
                <a:lnTo>
                  <a:pt x="147" y="15038"/>
                </a:lnTo>
                <a:lnTo>
                  <a:pt x="195" y="15086"/>
                </a:lnTo>
                <a:lnTo>
                  <a:pt x="244" y="15111"/>
                </a:lnTo>
                <a:lnTo>
                  <a:pt x="268" y="15184"/>
                </a:lnTo>
                <a:lnTo>
                  <a:pt x="317" y="15257"/>
                </a:lnTo>
                <a:lnTo>
                  <a:pt x="487" y="15354"/>
                </a:lnTo>
                <a:lnTo>
                  <a:pt x="706" y="15403"/>
                </a:lnTo>
                <a:lnTo>
                  <a:pt x="925" y="15427"/>
                </a:lnTo>
                <a:lnTo>
                  <a:pt x="1144" y="15451"/>
                </a:lnTo>
                <a:lnTo>
                  <a:pt x="1607" y="15451"/>
                </a:lnTo>
                <a:lnTo>
                  <a:pt x="2020" y="15427"/>
                </a:lnTo>
                <a:lnTo>
                  <a:pt x="3140" y="15403"/>
                </a:lnTo>
                <a:lnTo>
                  <a:pt x="4259" y="15378"/>
                </a:lnTo>
                <a:lnTo>
                  <a:pt x="5378" y="15330"/>
                </a:lnTo>
                <a:lnTo>
                  <a:pt x="6498" y="15281"/>
                </a:lnTo>
                <a:lnTo>
                  <a:pt x="7617" y="15232"/>
                </a:lnTo>
                <a:lnTo>
                  <a:pt x="8736" y="15208"/>
                </a:lnTo>
                <a:lnTo>
                  <a:pt x="9855" y="15232"/>
                </a:lnTo>
                <a:lnTo>
                  <a:pt x="10950" y="15257"/>
                </a:lnTo>
                <a:lnTo>
                  <a:pt x="13140" y="15305"/>
                </a:lnTo>
                <a:lnTo>
                  <a:pt x="14235" y="15330"/>
                </a:lnTo>
                <a:lnTo>
                  <a:pt x="15330" y="15330"/>
                </a:lnTo>
                <a:lnTo>
                  <a:pt x="16449" y="15305"/>
                </a:lnTo>
                <a:lnTo>
                  <a:pt x="17544" y="15208"/>
                </a:lnTo>
                <a:lnTo>
                  <a:pt x="17642" y="15184"/>
                </a:lnTo>
                <a:lnTo>
                  <a:pt x="17715" y="15135"/>
                </a:lnTo>
                <a:lnTo>
                  <a:pt x="17788" y="15184"/>
                </a:lnTo>
                <a:lnTo>
                  <a:pt x="17861" y="15208"/>
                </a:lnTo>
                <a:lnTo>
                  <a:pt x="17958" y="15232"/>
                </a:lnTo>
                <a:lnTo>
                  <a:pt x="18031" y="15208"/>
                </a:lnTo>
                <a:lnTo>
                  <a:pt x="18104" y="15184"/>
                </a:lnTo>
                <a:lnTo>
                  <a:pt x="18177" y="15111"/>
                </a:lnTo>
                <a:lnTo>
                  <a:pt x="18201" y="15038"/>
                </a:lnTo>
                <a:lnTo>
                  <a:pt x="18226" y="14940"/>
                </a:lnTo>
                <a:lnTo>
                  <a:pt x="18201" y="14186"/>
                </a:lnTo>
                <a:lnTo>
                  <a:pt x="18226" y="13432"/>
                </a:lnTo>
                <a:lnTo>
                  <a:pt x="18250" y="12677"/>
                </a:lnTo>
                <a:lnTo>
                  <a:pt x="18250" y="11923"/>
                </a:lnTo>
                <a:lnTo>
                  <a:pt x="18201" y="8711"/>
                </a:lnTo>
                <a:lnTo>
                  <a:pt x="18177" y="7081"/>
                </a:lnTo>
                <a:lnTo>
                  <a:pt x="18104" y="5475"/>
                </a:lnTo>
                <a:lnTo>
                  <a:pt x="18080" y="4794"/>
                </a:lnTo>
                <a:lnTo>
                  <a:pt x="18031" y="4137"/>
                </a:lnTo>
                <a:lnTo>
                  <a:pt x="17982" y="3480"/>
                </a:lnTo>
                <a:lnTo>
                  <a:pt x="17982" y="2798"/>
                </a:lnTo>
                <a:lnTo>
                  <a:pt x="17982" y="2750"/>
                </a:lnTo>
                <a:lnTo>
                  <a:pt x="17958" y="2701"/>
                </a:lnTo>
                <a:lnTo>
                  <a:pt x="17885" y="2652"/>
                </a:lnTo>
                <a:lnTo>
                  <a:pt x="17788" y="2628"/>
                </a:lnTo>
                <a:lnTo>
                  <a:pt x="17715" y="2628"/>
                </a:lnTo>
                <a:lnTo>
                  <a:pt x="17617" y="2579"/>
                </a:lnTo>
                <a:lnTo>
                  <a:pt x="17496" y="2555"/>
                </a:lnTo>
                <a:lnTo>
                  <a:pt x="17106" y="2555"/>
                </a:lnTo>
                <a:lnTo>
                  <a:pt x="16839" y="2604"/>
                </a:lnTo>
                <a:lnTo>
                  <a:pt x="16595" y="2628"/>
                </a:lnTo>
                <a:lnTo>
                  <a:pt x="15963" y="2652"/>
                </a:lnTo>
                <a:lnTo>
                  <a:pt x="15330" y="2628"/>
                </a:lnTo>
                <a:lnTo>
                  <a:pt x="14990" y="2604"/>
                </a:lnTo>
                <a:lnTo>
                  <a:pt x="14625" y="2555"/>
                </a:lnTo>
                <a:lnTo>
                  <a:pt x="14260" y="2555"/>
                </a:lnTo>
                <a:lnTo>
                  <a:pt x="14089" y="2579"/>
                </a:lnTo>
                <a:lnTo>
                  <a:pt x="13943" y="2628"/>
                </a:lnTo>
                <a:lnTo>
                  <a:pt x="13846" y="2263"/>
                </a:lnTo>
                <a:lnTo>
                  <a:pt x="13773" y="1874"/>
                </a:lnTo>
                <a:lnTo>
                  <a:pt x="13700" y="1509"/>
                </a:lnTo>
                <a:lnTo>
                  <a:pt x="13578" y="1168"/>
                </a:lnTo>
                <a:lnTo>
                  <a:pt x="13505" y="1022"/>
                </a:lnTo>
                <a:lnTo>
                  <a:pt x="13432" y="852"/>
                </a:lnTo>
                <a:lnTo>
                  <a:pt x="13335" y="706"/>
                </a:lnTo>
                <a:lnTo>
                  <a:pt x="13238" y="584"/>
                </a:lnTo>
                <a:lnTo>
                  <a:pt x="13092" y="463"/>
                </a:lnTo>
                <a:lnTo>
                  <a:pt x="12946" y="341"/>
                </a:lnTo>
                <a:lnTo>
                  <a:pt x="12775" y="268"/>
                </a:lnTo>
                <a:lnTo>
                  <a:pt x="12581" y="171"/>
                </a:lnTo>
                <a:lnTo>
                  <a:pt x="12386" y="146"/>
                </a:lnTo>
                <a:lnTo>
                  <a:pt x="12191" y="98"/>
                </a:lnTo>
                <a:lnTo>
                  <a:pt x="11802" y="98"/>
                </a:lnTo>
                <a:lnTo>
                  <a:pt x="11023" y="122"/>
                </a:lnTo>
                <a:lnTo>
                  <a:pt x="10488" y="122"/>
                </a:lnTo>
                <a:lnTo>
                  <a:pt x="9953" y="98"/>
                </a:lnTo>
                <a:lnTo>
                  <a:pt x="8882" y="25"/>
                </a:lnTo>
                <a:lnTo>
                  <a:pt x="8298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46" name="Google Shape;346;p38"/>
          <p:cNvSpPr/>
          <p:nvPr/>
        </p:nvSpPr>
        <p:spPr>
          <a:xfrm>
            <a:off x="1445208" y="340017"/>
            <a:ext cx="387139" cy="341965"/>
          </a:xfrm>
          <a:custGeom>
            <a:rect b="b" l="l" r="r" t="t"/>
            <a:pathLst>
              <a:path extrusionOk="0" h="15647" w="17714">
                <a:moveTo>
                  <a:pt x="9806" y="2118"/>
                </a:moveTo>
                <a:lnTo>
                  <a:pt x="9782" y="2166"/>
                </a:lnTo>
                <a:lnTo>
                  <a:pt x="9757" y="2239"/>
                </a:lnTo>
                <a:lnTo>
                  <a:pt x="9757" y="2312"/>
                </a:lnTo>
                <a:lnTo>
                  <a:pt x="9782" y="2483"/>
                </a:lnTo>
                <a:lnTo>
                  <a:pt x="9855" y="2677"/>
                </a:lnTo>
                <a:lnTo>
                  <a:pt x="9903" y="2872"/>
                </a:lnTo>
                <a:lnTo>
                  <a:pt x="9952" y="2945"/>
                </a:lnTo>
                <a:lnTo>
                  <a:pt x="10001" y="2969"/>
                </a:lnTo>
                <a:lnTo>
                  <a:pt x="10049" y="2994"/>
                </a:lnTo>
                <a:lnTo>
                  <a:pt x="10122" y="3018"/>
                </a:lnTo>
                <a:lnTo>
                  <a:pt x="10195" y="2994"/>
                </a:lnTo>
                <a:lnTo>
                  <a:pt x="10244" y="2945"/>
                </a:lnTo>
                <a:lnTo>
                  <a:pt x="10293" y="2896"/>
                </a:lnTo>
                <a:lnTo>
                  <a:pt x="10293" y="2823"/>
                </a:lnTo>
                <a:lnTo>
                  <a:pt x="10293" y="2702"/>
                </a:lnTo>
                <a:lnTo>
                  <a:pt x="10244" y="2580"/>
                </a:lnTo>
                <a:lnTo>
                  <a:pt x="10171" y="2361"/>
                </a:lnTo>
                <a:lnTo>
                  <a:pt x="10122" y="2264"/>
                </a:lnTo>
                <a:lnTo>
                  <a:pt x="10049" y="2191"/>
                </a:lnTo>
                <a:lnTo>
                  <a:pt x="9952" y="2118"/>
                </a:lnTo>
                <a:close/>
                <a:moveTo>
                  <a:pt x="13821" y="2312"/>
                </a:moveTo>
                <a:lnTo>
                  <a:pt x="13748" y="2385"/>
                </a:lnTo>
                <a:lnTo>
                  <a:pt x="13602" y="2531"/>
                </a:lnTo>
                <a:lnTo>
                  <a:pt x="13456" y="2677"/>
                </a:lnTo>
                <a:lnTo>
                  <a:pt x="13407" y="2775"/>
                </a:lnTo>
                <a:lnTo>
                  <a:pt x="13383" y="2872"/>
                </a:lnTo>
                <a:lnTo>
                  <a:pt x="13407" y="2921"/>
                </a:lnTo>
                <a:lnTo>
                  <a:pt x="13431" y="2945"/>
                </a:lnTo>
                <a:lnTo>
                  <a:pt x="13456" y="2994"/>
                </a:lnTo>
                <a:lnTo>
                  <a:pt x="13504" y="3018"/>
                </a:lnTo>
                <a:lnTo>
                  <a:pt x="13602" y="3018"/>
                </a:lnTo>
                <a:lnTo>
                  <a:pt x="13699" y="2969"/>
                </a:lnTo>
                <a:lnTo>
                  <a:pt x="13796" y="2921"/>
                </a:lnTo>
                <a:lnTo>
                  <a:pt x="13894" y="2848"/>
                </a:lnTo>
                <a:lnTo>
                  <a:pt x="14040" y="2702"/>
                </a:lnTo>
                <a:lnTo>
                  <a:pt x="14113" y="2604"/>
                </a:lnTo>
                <a:lnTo>
                  <a:pt x="14137" y="2507"/>
                </a:lnTo>
                <a:lnTo>
                  <a:pt x="14113" y="2434"/>
                </a:lnTo>
                <a:lnTo>
                  <a:pt x="14064" y="2361"/>
                </a:lnTo>
                <a:lnTo>
                  <a:pt x="13991" y="2312"/>
                </a:lnTo>
                <a:close/>
                <a:moveTo>
                  <a:pt x="15232" y="4600"/>
                </a:moveTo>
                <a:lnTo>
                  <a:pt x="15037" y="4648"/>
                </a:lnTo>
                <a:lnTo>
                  <a:pt x="14867" y="4697"/>
                </a:lnTo>
                <a:lnTo>
                  <a:pt x="14672" y="4770"/>
                </a:lnTo>
                <a:lnTo>
                  <a:pt x="14575" y="4794"/>
                </a:lnTo>
                <a:lnTo>
                  <a:pt x="14478" y="4843"/>
                </a:lnTo>
                <a:lnTo>
                  <a:pt x="14429" y="4916"/>
                </a:lnTo>
                <a:lnTo>
                  <a:pt x="14429" y="4965"/>
                </a:lnTo>
                <a:lnTo>
                  <a:pt x="14453" y="5038"/>
                </a:lnTo>
                <a:lnTo>
                  <a:pt x="14502" y="5086"/>
                </a:lnTo>
                <a:lnTo>
                  <a:pt x="14721" y="5135"/>
                </a:lnTo>
                <a:lnTo>
                  <a:pt x="14964" y="5135"/>
                </a:lnTo>
                <a:lnTo>
                  <a:pt x="15086" y="5111"/>
                </a:lnTo>
                <a:lnTo>
                  <a:pt x="15183" y="5086"/>
                </a:lnTo>
                <a:lnTo>
                  <a:pt x="15281" y="5038"/>
                </a:lnTo>
                <a:lnTo>
                  <a:pt x="15378" y="4965"/>
                </a:lnTo>
                <a:lnTo>
                  <a:pt x="15402" y="4916"/>
                </a:lnTo>
                <a:lnTo>
                  <a:pt x="15427" y="4867"/>
                </a:lnTo>
                <a:lnTo>
                  <a:pt x="15427" y="4794"/>
                </a:lnTo>
                <a:lnTo>
                  <a:pt x="15427" y="4746"/>
                </a:lnTo>
                <a:lnTo>
                  <a:pt x="15402" y="4673"/>
                </a:lnTo>
                <a:lnTo>
                  <a:pt x="15354" y="4648"/>
                </a:lnTo>
                <a:lnTo>
                  <a:pt x="15305" y="4624"/>
                </a:lnTo>
                <a:lnTo>
                  <a:pt x="15232" y="4600"/>
                </a:lnTo>
                <a:close/>
                <a:moveTo>
                  <a:pt x="9052" y="4721"/>
                </a:moveTo>
                <a:lnTo>
                  <a:pt x="8954" y="4746"/>
                </a:lnTo>
                <a:lnTo>
                  <a:pt x="8711" y="4794"/>
                </a:lnTo>
                <a:lnTo>
                  <a:pt x="8516" y="4819"/>
                </a:lnTo>
                <a:lnTo>
                  <a:pt x="8419" y="4867"/>
                </a:lnTo>
                <a:lnTo>
                  <a:pt x="8346" y="4916"/>
                </a:lnTo>
                <a:lnTo>
                  <a:pt x="8273" y="4989"/>
                </a:lnTo>
                <a:lnTo>
                  <a:pt x="8249" y="5062"/>
                </a:lnTo>
                <a:lnTo>
                  <a:pt x="8273" y="5159"/>
                </a:lnTo>
                <a:lnTo>
                  <a:pt x="8297" y="5184"/>
                </a:lnTo>
                <a:lnTo>
                  <a:pt x="8346" y="5208"/>
                </a:lnTo>
                <a:lnTo>
                  <a:pt x="8443" y="5257"/>
                </a:lnTo>
                <a:lnTo>
                  <a:pt x="8930" y="5257"/>
                </a:lnTo>
                <a:lnTo>
                  <a:pt x="9076" y="5232"/>
                </a:lnTo>
                <a:lnTo>
                  <a:pt x="9198" y="5184"/>
                </a:lnTo>
                <a:lnTo>
                  <a:pt x="9319" y="5086"/>
                </a:lnTo>
                <a:lnTo>
                  <a:pt x="9344" y="5038"/>
                </a:lnTo>
                <a:lnTo>
                  <a:pt x="9344" y="4989"/>
                </a:lnTo>
                <a:lnTo>
                  <a:pt x="9319" y="4892"/>
                </a:lnTo>
                <a:lnTo>
                  <a:pt x="9246" y="4794"/>
                </a:lnTo>
                <a:lnTo>
                  <a:pt x="9173" y="4746"/>
                </a:lnTo>
                <a:lnTo>
                  <a:pt x="9052" y="4721"/>
                </a:lnTo>
                <a:close/>
                <a:moveTo>
                  <a:pt x="11801" y="3505"/>
                </a:moveTo>
                <a:lnTo>
                  <a:pt x="12020" y="3529"/>
                </a:lnTo>
                <a:lnTo>
                  <a:pt x="12263" y="3578"/>
                </a:lnTo>
                <a:lnTo>
                  <a:pt x="12482" y="3651"/>
                </a:lnTo>
                <a:lnTo>
                  <a:pt x="12701" y="3772"/>
                </a:lnTo>
                <a:lnTo>
                  <a:pt x="12872" y="3918"/>
                </a:lnTo>
                <a:lnTo>
                  <a:pt x="13042" y="4089"/>
                </a:lnTo>
                <a:lnTo>
                  <a:pt x="13212" y="4283"/>
                </a:lnTo>
                <a:lnTo>
                  <a:pt x="13334" y="4478"/>
                </a:lnTo>
                <a:lnTo>
                  <a:pt x="13431" y="4697"/>
                </a:lnTo>
                <a:lnTo>
                  <a:pt x="13480" y="4867"/>
                </a:lnTo>
                <a:lnTo>
                  <a:pt x="13504" y="5038"/>
                </a:lnTo>
                <a:lnTo>
                  <a:pt x="13504" y="5208"/>
                </a:lnTo>
                <a:lnTo>
                  <a:pt x="13480" y="5378"/>
                </a:lnTo>
                <a:lnTo>
                  <a:pt x="13456" y="5549"/>
                </a:lnTo>
                <a:lnTo>
                  <a:pt x="13407" y="5719"/>
                </a:lnTo>
                <a:lnTo>
                  <a:pt x="13334" y="5889"/>
                </a:lnTo>
                <a:lnTo>
                  <a:pt x="13237" y="6035"/>
                </a:lnTo>
                <a:lnTo>
                  <a:pt x="13139" y="6181"/>
                </a:lnTo>
                <a:lnTo>
                  <a:pt x="13042" y="6303"/>
                </a:lnTo>
                <a:lnTo>
                  <a:pt x="12920" y="6425"/>
                </a:lnTo>
                <a:lnTo>
                  <a:pt x="12774" y="6546"/>
                </a:lnTo>
                <a:lnTo>
                  <a:pt x="12628" y="6644"/>
                </a:lnTo>
                <a:lnTo>
                  <a:pt x="12482" y="6741"/>
                </a:lnTo>
                <a:lnTo>
                  <a:pt x="12336" y="6814"/>
                </a:lnTo>
                <a:lnTo>
                  <a:pt x="12166" y="6863"/>
                </a:lnTo>
                <a:lnTo>
                  <a:pt x="11996" y="6911"/>
                </a:lnTo>
                <a:lnTo>
                  <a:pt x="11801" y="6936"/>
                </a:lnTo>
                <a:lnTo>
                  <a:pt x="11631" y="6936"/>
                </a:lnTo>
                <a:lnTo>
                  <a:pt x="11485" y="6911"/>
                </a:lnTo>
                <a:lnTo>
                  <a:pt x="11315" y="6863"/>
                </a:lnTo>
                <a:lnTo>
                  <a:pt x="11169" y="6814"/>
                </a:lnTo>
                <a:lnTo>
                  <a:pt x="11023" y="6741"/>
                </a:lnTo>
                <a:lnTo>
                  <a:pt x="10901" y="6644"/>
                </a:lnTo>
                <a:lnTo>
                  <a:pt x="10779" y="6546"/>
                </a:lnTo>
                <a:lnTo>
                  <a:pt x="10658" y="6425"/>
                </a:lnTo>
                <a:lnTo>
                  <a:pt x="10560" y="6303"/>
                </a:lnTo>
                <a:lnTo>
                  <a:pt x="10463" y="6157"/>
                </a:lnTo>
                <a:lnTo>
                  <a:pt x="10317" y="5865"/>
                </a:lnTo>
                <a:lnTo>
                  <a:pt x="10195" y="5524"/>
                </a:lnTo>
                <a:lnTo>
                  <a:pt x="10147" y="5208"/>
                </a:lnTo>
                <a:lnTo>
                  <a:pt x="10147" y="4892"/>
                </a:lnTo>
                <a:lnTo>
                  <a:pt x="10195" y="4575"/>
                </a:lnTo>
                <a:lnTo>
                  <a:pt x="10244" y="4405"/>
                </a:lnTo>
                <a:lnTo>
                  <a:pt x="10317" y="4259"/>
                </a:lnTo>
                <a:lnTo>
                  <a:pt x="10414" y="4089"/>
                </a:lnTo>
                <a:lnTo>
                  <a:pt x="10560" y="3943"/>
                </a:lnTo>
                <a:lnTo>
                  <a:pt x="10901" y="3772"/>
                </a:lnTo>
                <a:lnTo>
                  <a:pt x="11242" y="3602"/>
                </a:lnTo>
                <a:lnTo>
                  <a:pt x="11436" y="3553"/>
                </a:lnTo>
                <a:lnTo>
                  <a:pt x="11607" y="3529"/>
                </a:lnTo>
                <a:lnTo>
                  <a:pt x="11801" y="3505"/>
                </a:lnTo>
                <a:close/>
                <a:moveTo>
                  <a:pt x="11753" y="2969"/>
                </a:moveTo>
                <a:lnTo>
                  <a:pt x="11461" y="2994"/>
                </a:lnTo>
                <a:lnTo>
                  <a:pt x="11169" y="3042"/>
                </a:lnTo>
                <a:lnTo>
                  <a:pt x="10901" y="3115"/>
                </a:lnTo>
                <a:lnTo>
                  <a:pt x="10633" y="3237"/>
                </a:lnTo>
                <a:lnTo>
                  <a:pt x="10390" y="3407"/>
                </a:lnTo>
                <a:lnTo>
                  <a:pt x="10195" y="3578"/>
                </a:lnTo>
                <a:lnTo>
                  <a:pt x="10074" y="3724"/>
                </a:lnTo>
                <a:lnTo>
                  <a:pt x="9952" y="3845"/>
                </a:lnTo>
                <a:lnTo>
                  <a:pt x="9830" y="4040"/>
                </a:lnTo>
                <a:lnTo>
                  <a:pt x="9757" y="4235"/>
                </a:lnTo>
                <a:lnTo>
                  <a:pt x="9684" y="4429"/>
                </a:lnTo>
                <a:lnTo>
                  <a:pt x="9636" y="4648"/>
                </a:lnTo>
                <a:lnTo>
                  <a:pt x="9611" y="4843"/>
                </a:lnTo>
                <a:lnTo>
                  <a:pt x="9611" y="5062"/>
                </a:lnTo>
                <a:lnTo>
                  <a:pt x="9611" y="5281"/>
                </a:lnTo>
                <a:lnTo>
                  <a:pt x="9636" y="5476"/>
                </a:lnTo>
                <a:lnTo>
                  <a:pt x="9684" y="5719"/>
                </a:lnTo>
                <a:lnTo>
                  <a:pt x="9757" y="5962"/>
                </a:lnTo>
                <a:lnTo>
                  <a:pt x="9830" y="6181"/>
                </a:lnTo>
                <a:lnTo>
                  <a:pt x="9952" y="6376"/>
                </a:lnTo>
                <a:lnTo>
                  <a:pt x="10074" y="6571"/>
                </a:lnTo>
                <a:lnTo>
                  <a:pt x="10220" y="6765"/>
                </a:lnTo>
                <a:lnTo>
                  <a:pt x="10366" y="6911"/>
                </a:lnTo>
                <a:lnTo>
                  <a:pt x="10536" y="7057"/>
                </a:lnTo>
                <a:lnTo>
                  <a:pt x="10731" y="7203"/>
                </a:lnTo>
                <a:lnTo>
                  <a:pt x="10925" y="7301"/>
                </a:lnTo>
                <a:lnTo>
                  <a:pt x="11120" y="7374"/>
                </a:lnTo>
                <a:lnTo>
                  <a:pt x="11363" y="7447"/>
                </a:lnTo>
                <a:lnTo>
                  <a:pt x="11582" y="7471"/>
                </a:lnTo>
                <a:lnTo>
                  <a:pt x="11826" y="7471"/>
                </a:lnTo>
                <a:lnTo>
                  <a:pt x="12069" y="7447"/>
                </a:lnTo>
                <a:lnTo>
                  <a:pt x="12312" y="7398"/>
                </a:lnTo>
                <a:lnTo>
                  <a:pt x="12531" y="7349"/>
                </a:lnTo>
                <a:lnTo>
                  <a:pt x="12750" y="7252"/>
                </a:lnTo>
                <a:lnTo>
                  <a:pt x="12945" y="7130"/>
                </a:lnTo>
                <a:lnTo>
                  <a:pt x="13139" y="6984"/>
                </a:lnTo>
                <a:lnTo>
                  <a:pt x="13310" y="6838"/>
                </a:lnTo>
                <a:lnTo>
                  <a:pt x="13480" y="6644"/>
                </a:lnTo>
                <a:lnTo>
                  <a:pt x="13602" y="6473"/>
                </a:lnTo>
                <a:lnTo>
                  <a:pt x="13723" y="6254"/>
                </a:lnTo>
                <a:lnTo>
                  <a:pt x="13821" y="6060"/>
                </a:lnTo>
                <a:lnTo>
                  <a:pt x="13894" y="5841"/>
                </a:lnTo>
                <a:lnTo>
                  <a:pt x="13967" y="5597"/>
                </a:lnTo>
                <a:lnTo>
                  <a:pt x="13991" y="5378"/>
                </a:lnTo>
                <a:lnTo>
                  <a:pt x="14015" y="5135"/>
                </a:lnTo>
                <a:lnTo>
                  <a:pt x="13991" y="4916"/>
                </a:lnTo>
                <a:lnTo>
                  <a:pt x="13942" y="4673"/>
                </a:lnTo>
                <a:lnTo>
                  <a:pt x="13894" y="4454"/>
                </a:lnTo>
                <a:lnTo>
                  <a:pt x="13772" y="4210"/>
                </a:lnTo>
                <a:lnTo>
                  <a:pt x="13626" y="3967"/>
                </a:lnTo>
                <a:lnTo>
                  <a:pt x="13456" y="3748"/>
                </a:lnTo>
                <a:lnTo>
                  <a:pt x="13261" y="3553"/>
                </a:lnTo>
                <a:lnTo>
                  <a:pt x="13042" y="3383"/>
                </a:lnTo>
                <a:lnTo>
                  <a:pt x="12799" y="3237"/>
                </a:lnTo>
                <a:lnTo>
                  <a:pt x="12555" y="3115"/>
                </a:lnTo>
                <a:lnTo>
                  <a:pt x="12288" y="3042"/>
                </a:lnTo>
                <a:lnTo>
                  <a:pt x="12045" y="2994"/>
                </a:lnTo>
                <a:lnTo>
                  <a:pt x="11753" y="2969"/>
                </a:lnTo>
                <a:close/>
                <a:moveTo>
                  <a:pt x="9903" y="7057"/>
                </a:moveTo>
                <a:lnTo>
                  <a:pt x="9806" y="7082"/>
                </a:lnTo>
                <a:lnTo>
                  <a:pt x="9733" y="7130"/>
                </a:lnTo>
                <a:lnTo>
                  <a:pt x="9587" y="7276"/>
                </a:lnTo>
                <a:lnTo>
                  <a:pt x="9465" y="7471"/>
                </a:lnTo>
                <a:lnTo>
                  <a:pt x="9392" y="7641"/>
                </a:lnTo>
                <a:lnTo>
                  <a:pt x="9368" y="7739"/>
                </a:lnTo>
                <a:lnTo>
                  <a:pt x="9392" y="7836"/>
                </a:lnTo>
                <a:lnTo>
                  <a:pt x="9441" y="7909"/>
                </a:lnTo>
                <a:lnTo>
                  <a:pt x="9514" y="7958"/>
                </a:lnTo>
                <a:lnTo>
                  <a:pt x="9587" y="7982"/>
                </a:lnTo>
                <a:lnTo>
                  <a:pt x="9684" y="7958"/>
                </a:lnTo>
                <a:lnTo>
                  <a:pt x="9757" y="7909"/>
                </a:lnTo>
                <a:lnTo>
                  <a:pt x="9806" y="7812"/>
                </a:lnTo>
                <a:lnTo>
                  <a:pt x="9879" y="7690"/>
                </a:lnTo>
                <a:lnTo>
                  <a:pt x="9952" y="7568"/>
                </a:lnTo>
                <a:lnTo>
                  <a:pt x="10098" y="7301"/>
                </a:lnTo>
                <a:lnTo>
                  <a:pt x="10098" y="7252"/>
                </a:lnTo>
                <a:lnTo>
                  <a:pt x="10098" y="7203"/>
                </a:lnTo>
                <a:lnTo>
                  <a:pt x="10074" y="7106"/>
                </a:lnTo>
                <a:lnTo>
                  <a:pt x="10001" y="7057"/>
                </a:lnTo>
                <a:close/>
                <a:moveTo>
                  <a:pt x="13504" y="7276"/>
                </a:moveTo>
                <a:lnTo>
                  <a:pt x="13456" y="7301"/>
                </a:lnTo>
                <a:lnTo>
                  <a:pt x="13407" y="7349"/>
                </a:lnTo>
                <a:lnTo>
                  <a:pt x="13383" y="7422"/>
                </a:lnTo>
                <a:lnTo>
                  <a:pt x="13383" y="7544"/>
                </a:lnTo>
                <a:lnTo>
                  <a:pt x="13407" y="7666"/>
                </a:lnTo>
                <a:lnTo>
                  <a:pt x="13456" y="7787"/>
                </a:lnTo>
                <a:lnTo>
                  <a:pt x="13504" y="7909"/>
                </a:lnTo>
                <a:lnTo>
                  <a:pt x="13602" y="8006"/>
                </a:lnTo>
                <a:lnTo>
                  <a:pt x="13723" y="8104"/>
                </a:lnTo>
                <a:lnTo>
                  <a:pt x="13821" y="8177"/>
                </a:lnTo>
                <a:lnTo>
                  <a:pt x="13918" y="8201"/>
                </a:lnTo>
                <a:lnTo>
                  <a:pt x="14015" y="8201"/>
                </a:lnTo>
                <a:lnTo>
                  <a:pt x="14088" y="8152"/>
                </a:lnTo>
                <a:lnTo>
                  <a:pt x="14137" y="8079"/>
                </a:lnTo>
                <a:lnTo>
                  <a:pt x="14161" y="8006"/>
                </a:lnTo>
                <a:lnTo>
                  <a:pt x="14161" y="7909"/>
                </a:lnTo>
                <a:lnTo>
                  <a:pt x="14137" y="7836"/>
                </a:lnTo>
                <a:lnTo>
                  <a:pt x="14064" y="7763"/>
                </a:lnTo>
                <a:lnTo>
                  <a:pt x="13918" y="7666"/>
                </a:lnTo>
                <a:lnTo>
                  <a:pt x="13821" y="7520"/>
                </a:lnTo>
                <a:lnTo>
                  <a:pt x="13699" y="7374"/>
                </a:lnTo>
                <a:lnTo>
                  <a:pt x="13650" y="7325"/>
                </a:lnTo>
                <a:lnTo>
                  <a:pt x="13553" y="7276"/>
                </a:lnTo>
                <a:close/>
                <a:moveTo>
                  <a:pt x="2312" y="11242"/>
                </a:moveTo>
                <a:lnTo>
                  <a:pt x="2287" y="11267"/>
                </a:lnTo>
                <a:lnTo>
                  <a:pt x="2263" y="11291"/>
                </a:lnTo>
                <a:lnTo>
                  <a:pt x="2287" y="11437"/>
                </a:lnTo>
                <a:lnTo>
                  <a:pt x="2312" y="11559"/>
                </a:lnTo>
                <a:lnTo>
                  <a:pt x="2360" y="11705"/>
                </a:lnTo>
                <a:lnTo>
                  <a:pt x="2409" y="11826"/>
                </a:lnTo>
                <a:lnTo>
                  <a:pt x="2555" y="12070"/>
                </a:lnTo>
                <a:lnTo>
                  <a:pt x="2701" y="12313"/>
                </a:lnTo>
                <a:lnTo>
                  <a:pt x="2871" y="12556"/>
                </a:lnTo>
                <a:lnTo>
                  <a:pt x="3042" y="12800"/>
                </a:lnTo>
                <a:lnTo>
                  <a:pt x="3236" y="13019"/>
                </a:lnTo>
                <a:lnTo>
                  <a:pt x="3455" y="13238"/>
                </a:lnTo>
                <a:lnTo>
                  <a:pt x="3528" y="13262"/>
                </a:lnTo>
                <a:lnTo>
                  <a:pt x="3650" y="13262"/>
                </a:lnTo>
                <a:lnTo>
                  <a:pt x="3699" y="13213"/>
                </a:lnTo>
                <a:lnTo>
                  <a:pt x="3747" y="13165"/>
                </a:lnTo>
                <a:lnTo>
                  <a:pt x="3772" y="13092"/>
                </a:lnTo>
                <a:lnTo>
                  <a:pt x="3747" y="13043"/>
                </a:lnTo>
                <a:lnTo>
                  <a:pt x="3699" y="12970"/>
                </a:lnTo>
                <a:lnTo>
                  <a:pt x="3504" y="12751"/>
                </a:lnTo>
                <a:lnTo>
                  <a:pt x="3309" y="12532"/>
                </a:lnTo>
                <a:lnTo>
                  <a:pt x="2944" y="12045"/>
                </a:lnTo>
                <a:lnTo>
                  <a:pt x="2652" y="11632"/>
                </a:lnTo>
                <a:lnTo>
                  <a:pt x="2506" y="11437"/>
                </a:lnTo>
                <a:lnTo>
                  <a:pt x="2336" y="11267"/>
                </a:lnTo>
                <a:lnTo>
                  <a:pt x="2312" y="11242"/>
                </a:lnTo>
                <a:close/>
                <a:moveTo>
                  <a:pt x="2336" y="12678"/>
                </a:moveTo>
                <a:lnTo>
                  <a:pt x="2287" y="12702"/>
                </a:lnTo>
                <a:lnTo>
                  <a:pt x="2263" y="12751"/>
                </a:lnTo>
                <a:lnTo>
                  <a:pt x="2239" y="12800"/>
                </a:lnTo>
                <a:lnTo>
                  <a:pt x="2287" y="12897"/>
                </a:lnTo>
                <a:lnTo>
                  <a:pt x="2360" y="13019"/>
                </a:lnTo>
                <a:lnTo>
                  <a:pt x="2531" y="13213"/>
                </a:lnTo>
                <a:lnTo>
                  <a:pt x="2604" y="13286"/>
                </a:lnTo>
                <a:lnTo>
                  <a:pt x="2725" y="13384"/>
                </a:lnTo>
                <a:lnTo>
                  <a:pt x="2823" y="13432"/>
                </a:lnTo>
                <a:lnTo>
                  <a:pt x="2896" y="13457"/>
                </a:lnTo>
                <a:lnTo>
                  <a:pt x="2944" y="13457"/>
                </a:lnTo>
                <a:lnTo>
                  <a:pt x="3017" y="13408"/>
                </a:lnTo>
                <a:lnTo>
                  <a:pt x="3042" y="13359"/>
                </a:lnTo>
                <a:lnTo>
                  <a:pt x="3066" y="13286"/>
                </a:lnTo>
                <a:lnTo>
                  <a:pt x="3042" y="13238"/>
                </a:lnTo>
                <a:lnTo>
                  <a:pt x="2969" y="13165"/>
                </a:lnTo>
                <a:lnTo>
                  <a:pt x="2896" y="13116"/>
                </a:lnTo>
                <a:lnTo>
                  <a:pt x="2750" y="12994"/>
                </a:lnTo>
                <a:lnTo>
                  <a:pt x="2579" y="12824"/>
                </a:lnTo>
                <a:lnTo>
                  <a:pt x="2482" y="12727"/>
                </a:lnTo>
                <a:lnTo>
                  <a:pt x="2385" y="12678"/>
                </a:lnTo>
                <a:close/>
                <a:moveTo>
                  <a:pt x="5645" y="6084"/>
                </a:moveTo>
                <a:lnTo>
                  <a:pt x="5499" y="6108"/>
                </a:lnTo>
                <a:lnTo>
                  <a:pt x="5353" y="6157"/>
                </a:lnTo>
                <a:lnTo>
                  <a:pt x="5231" y="6230"/>
                </a:lnTo>
                <a:lnTo>
                  <a:pt x="5085" y="6327"/>
                </a:lnTo>
                <a:lnTo>
                  <a:pt x="4818" y="6546"/>
                </a:lnTo>
                <a:lnTo>
                  <a:pt x="4599" y="6790"/>
                </a:lnTo>
                <a:lnTo>
                  <a:pt x="4355" y="7082"/>
                </a:lnTo>
                <a:lnTo>
                  <a:pt x="4161" y="7349"/>
                </a:lnTo>
                <a:lnTo>
                  <a:pt x="3796" y="7860"/>
                </a:lnTo>
                <a:lnTo>
                  <a:pt x="3382" y="8420"/>
                </a:lnTo>
                <a:lnTo>
                  <a:pt x="3163" y="8688"/>
                </a:lnTo>
                <a:lnTo>
                  <a:pt x="2920" y="8931"/>
                </a:lnTo>
                <a:lnTo>
                  <a:pt x="2433" y="9393"/>
                </a:lnTo>
                <a:lnTo>
                  <a:pt x="2190" y="9636"/>
                </a:lnTo>
                <a:lnTo>
                  <a:pt x="1971" y="9880"/>
                </a:lnTo>
                <a:lnTo>
                  <a:pt x="1922" y="9953"/>
                </a:lnTo>
                <a:lnTo>
                  <a:pt x="1922" y="10050"/>
                </a:lnTo>
                <a:lnTo>
                  <a:pt x="1922" y="10123"/>
                </a:lnTo>
                <a:lnTo>
                  <a:pt x="1971" y="10172"/>
                </a:lnTo>
                <a:lnTo>
                  <a:pt x="2044" y="10220"/>
                </a:lnTo>
                <a:lnTo>
                  <a:pt x="2117" y="10245"/>
                </a:lnTo>
                <a:lnTo>
                  <a:pt x="2190" y="10245"/>
                </a:lnTo>
                <a:lnTo>
                  <a:pt x="2263" y="10196"/>
                </a:lnTo>
                <a:lnTo>
                  <a:pt x="2312" y="10147"/>
                </a:lnTo>
                <a:lnTo>
                  <a:pt x="2360" y="10293"/>
                </a:lnTo>
                <a:lnTo>
                  <a:pt x="2409" y="10439"/>
                </a:lnTo>
                <a:lnTo>
                  <a:pt x="2555" y="10756"/>
                </a:lnTo>
                <a:lnTo>
                  <a:pt x="2823" y="11169"/>
                </a:lnTo>
                <a:lnTo>
                  <a:pt x="3042" y="11583"/>
                </a:lnTo>
                <a:lnTo>
                  <a:pt x="3309" y="12021"/>
                </a:lnTo>
                <a:lnTo>
                  <a:pt x="3455" y="12240"/>
                </a:lnTo>
                <a:lnTo>
                  <a:pt x="3601" y="12435"/>
                </a:lnTo>
                <a:lnTo>
                  <a:pt x="3772" y="12605"/>
                </a:lnTo>
                <a:lnTo>
                  <a:pt x="3942" y="12751"/>
                </a:lnTo>
                <a:lnTo>
                  <a:pt x="4015" y="12775"/>
                </a:lnTo>
                <a:lnTo>
                  <a:pt x="4088" y="12775"/>
                </a:lnTo>
                <a:lnTo>
                  <a:pt x="4161" y="12751"/>
                </a:lnTo>
                <a:lnTo>
                  <a:pt x="4209" y="12727"/>
                </a:lnTo>
                <a:lnTo>
                  <a:pt x="4282" y="12629"/>
                </a:lnTo>
                <a:lnTo>
                  <a:pt x="4282" y="12556"/>
                </a:lnTo>
                <a:lnTo>
                  <a:pt x="4282" y="12508"/>
                </a:lnTo>
                <a:lnTo>
                  <a:pt x="4258" y="12459"/>
                </a:lnTo>
                <a:lnTo>
                  <a:pt x="4209" y="12410"/>
                </a:lnTo>
                <a:lnTo>
                  <a:pt x="4039" y="12240"/>
                </a:lnTo>
                <a:lnTo>
                  <a:pt x="3893" y="12070"/>
                </a:lnTo>
                <a:lnTo>
                  <a:pt x="3626" y="11680"/>
                </a:lnTo>
                <a:lnTo>
                  <a:pt x="3358" y="11291"/>
                </a:lnTo>
                <a:lnTo>
                  <a:pt x="3139" y="10877"/>
                </a:lnTo>
                <a:lnTo>
                  <a:pt x="2920" y="10464"/>
                </a:lnTo>
                <a:lnTo>
                  <a:pt x="2750" y="10172"/>
                </a:lnTo>
                <a:lnTo>
                  <a:pt x="2579" y="9928"/>
                </a:lnTo>
                <a:lnTo>
                  <a:pt x="2920" y="9612"/>
                </a:lnTo>
                <a:lnTo>
                  <a:pt x="3066" y="9904"/>
                </a:lnTo>
                <a:lnTo>
                  <a:pt x="3212" y="10172"/>
                </a:lnTo>
                <a:lnTo>
                  <a:pt x="3528" y="10658"/>
                </a:lnTo>
                <a:lnTo>
                  <a:pt x="3747" y="10999"/>
                </a:lnTo>
                <a:lnTo>
                  <a:pt x="3966" y="11340"/>
                </a:lnTo>
                <a:lnTo>
                  <a:pt x="4112" y="11510"/>
                </a:lnTo>
                <a:lnTo>
                  <a:pt x="4234" y="11656"/>
                </a:lnTo>
                <a:lnTo>
                  <a:pt x="4380" y="11778"/>
                </a:lnTo>
                <a:lnTo>
                  <a:pt x="4550" y="11875"/>
                </a:lnTo>
                <a:lnTo>
                  <a:pt x="4623" y="11899"/>
                </a:lnTo>
                <a:lnTo>
                  <a:pt x="4672" y="11899"/>
                </a:lnTo>
                <a:lnTo>
                  <a:pt x="4745" y="11875"/>
                </a:lnTo>
                <a:lnTo>
                  <a:pt x="4793" y="11851"/>
                </a:lnTo>
                <a:lnTo>
                  <a:pt x="4842" y="11778"/>
                </a:lnTo>
                <a:lnTo>
                  <a:pt x="4866" y="11729"/>
                </a:lnTo>
                <a:lnTo>
                  <a:pt x="4866" y="11656"/>
                </a:lnTo>
                <a:lnTo>
                  <a:pt x="4842" y="11607"/>
                </a:lnTo>
                <a:lnTo>
                  <a:pt x="4599" y="11267"/>
                </a:lnTo>
                <a:lnTo>
                  <a:pt x="4331" y="10950"/>
                </a:lnTo>
                <a:lnTo>
                  <a:pt x="4088" y="10634"/>
                </a:lnTo>
                <a:lnTo>
                  <a:pt x="3845" y="10318"/>
                </a:lnTo>
                <a:lnTo>
                  <a:pt x="3528" y="9855"/>
                </a:lnTo>
                <a:lnTo>
                  <a:pt x="3334" y="9612"/>
                </a:lnTo>
                <a:lnTo>
                  <a:pt x="3139" y="9417"/>
                </a:lnTo>
                <a:lnTo>
                  <a:pt x="3480" y="9077"/>
                </a:lnTo>
                <a:lnTo>
                  <a:pt x="3577" y="9223"/>
                </a:lnTo>
                <a:lnTo>
                  <a:pt x="3674" y="9344"/>
                </a:lnTo>
                <a:lnTo>
                  <a:pt x="3893" y="9661"/>
                </a:lnTo>
                <a:lnTo>
                  <a:pt x="4112" y="9977"/>
                </a:lnTo>
                <a:lnTo>
                  <a:pt x="4282" y="10196"/>
                </a:lnTo>
                <a:lnTo>
                  <a:pt x="4501" y="10415"/>
                </a:lnTo>
                <a:lnTo>
                  <a:pt x="4599" y="10512"/>
                </a:lnTo>
                <a:lnTo>
                  <a:pt x="4720" y="10610"/>
                </a:lnTo>
                <a:lnTo>
                  <a:pt x="4866" y="10658"/>
                </a:lnTo>
                <a:lnTo>
                  <a:pt x="4988" y="10707"/>
                </a:lnTo>
                <a:lnTo>
                  <a:pt x="5085" y="10707"/>
                </a:lnTo>
                <a:lnTo>
                  <a:pt x="5183" y="10683"/>
                </a:lnTo>
                <a:lnTo>
                  <a:pt x="5231" y="10610"/>
                </a:lnTo>
                <a:lnTo>
                  <a:pt x="5256" y="10537"/>
                </a:lnTo>
                <a:lnTo>
                  <a:pt x="5280" y="10464"/>
                </a:lnTo>
                <a:lnTo>
                  <a:pt x="5256" y="10391"/>
                </a:lnTo>
                <a:lnTo>
                  <a:pt x="5207" y="10318"/>
                </a:lnTo>
                <a:lnTo>
                  <a:pt x="5110" y="10269"/>
                </a:lnTo>
                <a:lnTo>
                  <a:pt x="4988" y="10220"/>
                </a:lnTo>
                <a:lnTo>
                  <a:pt x="4866" y="10147"/>
                </a:lnTo>
                <a:lnTo>
                  <a:pt x="4745" y="10050"/>
                </a:lnTo>
                <a:lnTo>
                  <a:pt x="4647" y="9953"/>
                </a:lnTo>
                <a:lnTo>
                  <a:pt x="4453" y="9734"/>
                </a:lnTo>
                <a:lnTo>
                  <a:pt x="4282" y="9515"/>
                </a:lnTo>
                <a:lnTo>
                  <a:pt x="3991" y="9174"/>
                </a:lnTo>
                <a:lnTo>
                  <a:pt x="3845" y="9004"/>
                </a:lnTo>
                <a:lnTo>
                  <a:pt x="3747" y="8931"/>
                </a:lnTo>
                <a:lnTo>
                  <a:pt x="3650" y="8882"/>
                </a:lnTo>
                <a:lnTo>
                  <a:pt x="3966" y="8517"/>
                </a:lnTo>
                <a:lnTo>
                  <a:pt x="4039" y="8420"/>
                </a:lnTo>
                <a:lnTo>
                  <a:pt x="4185" y="8615"/>
                </a:lnTo>
                <a:lnTo>
                  <a:pt x="4331" y="8809"/>
                </a:lnTo>
                <a:lnTo>
                  <a:pt x="4647" y="9150"/>
                </a:lnTo>
                <a:lnTo>
                  <a:pt x="5183" y="9709"/>
                </a:lnTo>
                <a:lnTo>
                  <a:pt x="5304" y="9807"/>
                </a:lnTo>
                <a:lnTo>
                  <a:pt x="5426" y="9904"/>
                </a:lnTo>
                <a:lnTo>
                  <a:pt x="5548" y="9977"/>
                </a:lnTo>
                <a:lnTo>
                  <a:pt x="5718" y="9977"/>
                </a:lnTo>
                <a:lnTo>
                  <a:pt x="5767" y="9953"/>
                </a:lnTo>
                <a:lnTo>
                  <a:pt x="5791" y="9904"/>
                </a:lnTo>
                <a:lnTo>
                  <a:pt x="5840" y="9855"/>
                </a:lnTo>
                <a:lnTo>
                  <a:pt x="5840" y="9807"/>
                </a:lnTo>
                <a:lnTo>
                  <a:pt x="5815" y="9685"/>
                </a:lnTo>
                <a:lnTo>
                  <a:pt x="5767" y="9588"/>
                </a:lnTo>
                <a:lnTo>
                  <a:pt x="5669" y="9515"/>
                </a:lnTo>
                <a:lnTo>
                  <a:pt x="5572" y="9417"/>
                </a:lnTo>
                <a:lnTo>
                  <a:pt x="5304" y="9174"/>
                </a:lnTo>
                <a:lnTo>
                  <a:pt x="5012" y="8907"/>
                </a:lnTo>
                <a:lnTo>
                  <a:pt x="4647" y="8542"/>
                </a:lnTo>
                <a:lnTo>
                  <a:pt x="4282" y="8201"/>
                </a:lnTo>
                <a:lnTo>
                  <a:pt x="4234" y="8152"/>
                </a:lnTo>
                <a:lnTo>
                  <a:pt x="4599" y="7690"/>
                </a:lnTo>
                <a:lnTo>
                  <a:pt x="4696" y="7885"/>
                </a:lnTo>
                <a:lnTo>
                  <a:pt x="4842" y="8079"/>
                </a:lnTo>
                <a:lnTo>
                  <a:pt x="5134" y="8396"/>
                </a:lnTo>
                <a:lnTo>
                  <a:pt x="5329" y="8590"/>
                </a:lnTo>
                <a:lnTo>
                  <a:pt x="5548" y="8809"/>
                </a:lnTo>
                <a:lnTo>
                  <a:pt x="5791" y="9004"/>
                </a:lnTo>
                <a:lnTo>
                  <a:pt x="5913" y="9077"/>
                </a:lnTo>
                <a:lnTo>
                  <a:pt x="6034" y="9150"/>
                </a:lnTo>
                <a:lnTo>
                  <a:pt x="6180" y="9150"/>
                </a:lnTo>
                <a:lnTo>
                  <a:pt x="6205" y="9101"/>
                </a:lnTo>
                <a:lnTo>
                  <a:pt x="6253" y="9052"/>
                </a:lnTo>
                <a:lnTo>
                  <a:pt x="6278" y="9004"/>
                </a:lnTo>
                <a:lnTo>
                  <a:pt x="6278" y="8931"/>
                </a:lnTo>
                <a:lnTo>
                  <a:pt x="6253" y="8882"/>
                </a:lnTo>
                <a:lnTo>
                  <a:pt x="6229" y="8834"/>
                </a:lnTo>
                <a:lnTo>
                  <a:pt x="6034" y="8639"/>
                </a:lnTo>
                <a:lnTo>
                  <a:pt x="5840" y="8469"/>
                </a:lnTo>
                <a:lnTo>
                  <a:pt x="5621" y="8298"/>
                </a:lnTo>
                <a:lnTo>
                  <a:pt x="5402" y="8104"/>
                </a:lnTo>
                <a:lnTo>
                  <a:pt x="5110" y="7787"/>
                </a:lnTo>
                <a:lnTo>
                  <a:pt x="4939" y="7641"/>
                </a:lnTo>
                <a:lnTo>
                  <a:pt x="4745" y="7495"/>
                </a:lnTo>
                <a:lnTo>
                  <a:pt x="4915" y="7301"/>
                </a:lnTo>
                <a:lnTo>
                  <a:pt x="5061" y="7155"/>
                </a:lnTo>
                <a:lnTo>
                  <a:pt x="5402" y="7495"/>
                </a:lnTo>
                <a:lnTo>
                  <a:pt x="5718" y="7885"/>
                </a:lnTo>
                <a:lnTo>
                  <a:pt x="5888" y="8104"/>
                </a:lnTo>
                <a:lnTo>
                  <a:pt x="6132" y="8323"/>
                </a:lnTo>
                <a:lnTo>
                  <a:pt x="6253" y="8420"/>
                </a:lnTo>
                <a:lnTo>
                  <a:pt x="6375" y="8469"/>
                </a:lnTo>
                <a:lnTo>
                  <a:pt x="6497" y="8493"/>
                </a:lnTo>
                <a:lnTo>
                  <a:pt x="6643" y="8493"/>
                </a:lnTo>
                <a:lnTo>
                  <a:pt x="6716" y="8444"/>
                </a:lnTo>
                <a:lnTo>
                  <a:pt x="6764" y="8371"/>
                </a:lnTo>
                <a:lnTo>
                  <a:pt x="6764" y="8298"/>
                </a:lnTo>
                <a:lnTo>
                  <a:pt x="6740" y="8225"/>
                </a:lnTo>
                <a:lnTo>
                  <a:pt x="6643" y="8128"/>
                </a:lnTo>
                <a:lnTo>
                  <a:pt x="6545" y="8055"/>
                </a:lnTo>
                <a:lnTo>
                  <a:pt x="6424" y="7982"/>
                </a:lnTo>
                <a:lnTo>
                  <a:pt x="6326" y="7885"/>
                </a:lnTo>
                <a:lnTo>
                  <a:pt x="6205" y="7787"/>
                </a:lnTo>
                <a:lnTo>
                  <a:pt x="6083" y="7641"/>
                </a:lnTo>
                <a:lnTo>
                  <a:pt x="5864" y="7398"/>
                </a:lnTo>
                <a:lnTo>
                  <a:pt x="5742" y="7252"/>
                </a:lnTo>
                <a:lnTo>
                  <a:pt x="5621" y="7130"/>
                </a:lnTo>
                <a:lnTo>
                  <a:pt x="5450" y="7009"/>
                </a:lnTo>
                <a:lnTo>
                  <a:pt x="5304" y="6936"/>
                </a:lnTo>
                <a:lnTo>
                  <a:pt x="5718" y="6595"/>
                </a:lnTo>
                <a:lnTo>
                  <a:pt x="6326" y="7203"/>
                </a:lnTo>
                <a:lnTo>
                  <a:pt x="6643" y="7520"/>
                </a:lnTo>
                <a:lnTo>
                  <a:pt x="6910" y="7860"/>
                </a:lnTo>
                <a:lnTo>
                  <a:pt x="7251" y="8274"/>
                </a:lnTo>
                <a:lnTo>
                  <a:pt x="7543" y="8688"/>
                </a:lnTo>
                <a:lnTo>
                  <a:pt x="8176" y="9539"/>
                </a:lnTo>
                <a:lnTo>
                  <a:pt x="8954" y="10512"/>
                </a:lnTo>
                <a:lnTo>
                  <a:pt x="9733" y="11486"/>
                </a:lnTo>
                <a:lnTo>
                  <a:pt x="10098" y="11997"/>
                </a:lnTo>
                <a:lnTo>
                  <a:pt x="10463" y="12508"/>
                </a:lnTo>
                <a:lnTo>
                  <a:pt x="10828" y="13019"/>
                </a:lnTo>
                <a:lnTo>
                  <a:pt x="11023" y="13262"/>
                </a:lnTo>
                <a:lnTo>
                  <a:pt x="11242" y="13481"/>
                </a:lnTo>
                <a:lnTo>
                  <a:pt x="11339" y="13554"/>
                </a:lnTo>
                <a:lnTo>
                  <a:pt x="11436" y="13578"/>
                </a:lnTo>
                <a:lnTo>
                  <a:pt x="11509" y="13554"/>
                </a:lnTo>
                <a:lnTo>
                  <a:pt x="11582" y="13505"/>
                </a:lnTo>
                <a:lnTo>
                  <a:pt x="11655" y="13432"/>
                </a:lnTo>
                <a:lnTo>
                  <a:pt x="11680" y="13359"/>
                </a:lnTo>
                <a:lnTo>
                  <a:pt x="11704" y="13238"/>
                </a:lnTo>
                <a:lnTo>
                  <a:pt x="11680" y="13140"/>
                </a:lnTo>
                <a:lnTo>
                  <a:pt x="11558" y="12897"/>
                </a:lnTo>
                <a:lnTo>
                  <a:pt x="11388" y="12629"/>
                </a:lnTo>
                <a:lnTo>
                  <a:pt x="11217" y="12386"/>
                </a:lnTo>
                <a:lnTo>
                  <a:pt x="11047" y="12143"/>
                </a:lnTo>
                <a:lnTo>
                  <a:pt x="10268" y="11194"/>
                </a:lnTo>
                <a:lnTo>
                  <a:pt x="10001" y="10853"/>
                </a:lnTo>
                <a:lnTo>
                  <a:pt x="10147" y="10756"/>
                </a:lnTo>
                <a:lnTo>
                  <a:pt x="10220" y="10877"/>
                </a:lnTo>
                <a:lnTo>
                  <a:pt x="10317" y="10999"/>
                </a:lnTo>
                <a:lnTo>
                  <a:pt x="10463" y="11169"/>
                </a:lnTo>
                <a:lnTo>
                  <a:pt x="10633" y="11364"/>
                </a:lnTo>
                <a:lnTo>
                  <a:pt x="10828" y="11510"/>
                </a:lnTo>
                <a:lnTo>
                  <a:pt x="11023" y="11656"/>
                </a:lnTo>
                <a:lnTo>
                  <a:pt x="11071" y="11680"/>
                </a:lnTo>
                <a:lnTo>
                  <a:pt x="11144" y="11680"/>
                </a:lnTo>
                <a:lnTo>
                  <a:pt x="11217" y="11656"/>
                </a:lnTo>
                <a:lnTo>
                  <a:pt x="11266" y="11632"/>
                </a:lnTo>
                <a:lnTo>
                  <a:pt x="11315" y="11559"/>
                </a:lnTo>
                <a:lnTo>
                  <a:pt x="11339" y="11510"/>
                </a:lnTo>
                <a:lnTo>
                  <a:pt x="11339" y="11437"/>
                </a:lnTo>
                <a:lnTo>
                  <a:pt x="11315" y="11364"/>
                </a:lnTo>
                <a:lnTo>
                  <a:pt x="11169" y="11218"/>
                </a:lnTo>
                <a:lnTo>
                  <a:pt x="11023" y="11072"/>
                </a:lnTo>
                <a:lnTo>
                  <a:pt x="10682" y="10804"/>
                </a:lnTo>
                <a:lnTo>
                  <a:pt x="10390" y="10512"/>
                </a:lnTo>
                <a:lnTo>
                  <a:pt x="10390" y="10488"/>
                </a:lnTo>
                <a:lnTo>
                  <a:pt x="10731" y="10026"/>
                </a:lnTo>
                <a:lnTo>
                  <a:pt x="10828" y="10172"/>
                </a:lnTo>
                <a:lnTo>
                  <a:pt x="10901" y="10293"/>
                </a:lnTo>
                <a:lnTo>
                  <a:pt x="11023" y="10439"/>
                </a:lnTo>
                <a:lnTo>
                  <a:pt x="11169" y="10610"/>
                </a:lnTo>
                <a:lnTo>
                  <a:pt x="11315" y="10756"/>
                </a:lnTo>
                <a:lnTo>
                  <a:pt x="11412" y="10926"/>
                </a:lnTo>
                <a:lnTo>
                  <a:pt x="11485" y="10999"/>
                </a:lnTo>
                <a:lnTo>
                  <a:pt x="11534" y="11048"/>
                </a:lnTo>
                <a:lnTo>
                  <a:pt x="11607" y="11048"/>
                </a:lnTo>
                <a:lnTo>
                  <a:pt x="11680" y="11023"/>
                </a:lnTo>
                <a:lnTo>
                  <a:pt x="11753" y="10975"/>
                </a:lnTo>
                <a:lnTo>
                  <a:pt x="11777" y="10902"/>
                </a:lnTo>
                <a:lnTo>
                  <a:pt x="11801" y="10829"/>
                </a:lnTo>
                <a:lnTo>
                  <a:pt x="11777" y="10731"/>
                </a:lnTo>
                <a:lnTo>
                  <a:pt x="11680" y="10585"/>
                </a:lnTo>
                <a:lnTo>
                  <a:pt x="11582" y="10439"/>
                </a:lnTo>
                <a:lnTo>
                  <a:pt x="11315" y="10196"/>
                </a:lnTo>
                <a:lnTo>
                  <a:pt x="11169" y="10050"/>
                </a:lnTo>
                <a:lnTo>
                  <a:pt x="11023" y="9904"/>
                </a:lnTo>
                <a:lnTo>
                  <a:pt x="10925" y="9807"/>
                </a:lnTo>
                <a:lnTo>
                  <a:pt x="11217" y="9539"/>
                </a:lnTo>
                <a:lnTo>
                  <a:pt x="11315" y="9636"/>
                </a:lnTo>
                <a:lnTo>
                  <a:pt x="11412" y="9782"/>
                </a:lnTo>
                <a:lnTo>
                  <a:pt x="11582" y="10026"/>
                </a:lnTo>
                <a:lnTo>
                  <a:pt x="11655" y="10172"/>
                </a:lnTo>
                <a:lnTo>
                  <a:pt x="11753" y="10293"/>
                </a:lnTo>
                <a:lnTo>
                  <a:pt x="11874" y="10391"/>
                </a:lnTo>
                <a:lnTo>
                  <a:pt x="11996" y="10488"/>
                </a:lnTo>
                <a:lnTo>
                  <a:pt x="12093" y="10512"/>
                </a:lnTo>
                <a:lnTo>
                  <a:pt x="12190" y="10512"/>
                </a:lnTo>
                <a:lnTo>
                  <a:pt x="12239" y="10464"/>
                </a:lnTo>
                <a:lnTo>
                  <a:pt x="12312" y="10391"/>
                </a:lnTo>
                <a:lnTo>
                  <a:pt x="12336" y="10318"/>
                </a:lnTo>
                <a:lnTo>
                  <a:pt x="12336" y="10245"/>
                </a:lnTo>
                <a:lnTo>
                  <a:pt x="12288" y="10172"/>
                </a:lnTo>
                <a:lnTo>
                  <a:pt x="12215" y="10099"/>
                </a:lnTo>
                <a:lnTo>
                  <a:pt x="12117" y="10026"/>
                </a:lnTo>
                <a:lnTo>
                  <a:pt x="12020" y="9928"/>
                </a:lnTo>
                <a:lnTo>
                  <a:pt x="11850" y="9709"/>
                </a:lnTo>
                <a:lnTo>
                  <a:pt x="11680" y="9466"/>
                </a:lnTo>
                <a:lnTo>
                  <a:pt x="11607" y="9369"/>
                </a:lnTo>
                <a:lnTo>
                  <a:pt x="11485" y="9271"/>
                </a:lnTo>
                <a:lnTo>
                  <a:pt x="11704" y="9077"/>
                </a:lnTo>
                <a:lnTo>
                  <a:pt x="11972" y="9223"/>
                </a:lnTo>
                <a:lnTo>
                  <a:pt x="12215" y="9417"/>
                </a:lnTo>
                <a:lnTo>
                  <a:pt x="12409" y="9636"/>
                </a:lnTo>
                <a:lnTo>
                  <a:pt x="12628" y="9880"/>
                </a:lnTo>
                <a:lnTo>
                  <a:pt x="12993" y="10415"/>
                </a:lnTo>
                <a:lnTo>
                  <a:pt x="13334" y="10902"/>
                </a:lnTo>
                <a:lnTo>
                  <a:pt x="13845" y="11559"/>
                </a:lnTo>
                <a:lnTo>
                  <a:pt x="14356" y="12240"/>
                </a:lnTo>
                <a:lnTo>
                  <a:pt x="14551" y="12556"/>
                </a:lnTo>
                <a:lnTo>
                  <a:pt x="14770" y="12921"/>
                </a:lnTo>
                <a:lnTo>
                  <a:pt x="14891" y="13092"/>
                </a:lnTo>
                <a:lnTo>
                  <a:pt x="15037" y="13262"/>
                </a:lnTo>
                <a:lnTo>
                  <a:pt x="15159" y="13384"/>
                </a:lnTo>
                <a:lnTo>
                  <a:pt x="15305" y="13481"/>
                </a:lnTo>
                <a:lnTo>
                  <a:pt x="15427" y="13505"/>
                </a:lnTo>
                <a:lnTo>
                  <a:pt x="15548" y="13481"/>
                </a:lnTo>
                <a:lnTo>
                  <a:pt x="15597" y="13432"/>
                </a:lnTo>
                <a:lnTo>
                  <a:pt x="15621" y="13408"/>
                </a:lnTo>
                <a:lnTo>
                  <a:pt x="15646" y="13359"/>
                </a:lnTo>
                <a:lnTo>
                  <a:pt x="15646" y="13286"/>
                </a:lnTo>
                <a:lnTo>
                  <a:pt x="15597" y="13092"/>
                </a:lnTo>
                <a:lnTo>
                  <a:pt x="15524" y="12897"/>
                </a:lnTo>
                <a:lnTo>
                  <a:pt x="15427" y="12702"/>
                </a:lnTo>
                <a:lnTo>
                  <a:pt x="15281" y="12532"/>
                </a:lnTo>
                <a:lnTo>
                  <a:pt x="15013" y="12167"/>
                </a:lnTo>
                <a:lnTo>
                  <a:pt x="14745" y="11826"/>
                </a:lnTo>
                <a:lnTo>
                  <a:pt x="14478" y="11461"/>
                </a:lnTo>
                <a:lnTo>
                  <a:pt x="14210" y="11121"/>
                </a:lnTo>
                <a:lnTo>
                  <a:pt x="13650" y="10415"/>
                </a:lnTo>
                <a:lnTo>
                  <a:pt x="13310" y="9880"/>
                </a:lnTo>
                <a:lnTo>
                  <a:pt x="13091" y="9588"/>
                </a:lnTo>
                <a:lnTo>
                  <a:pt x="12872" y="9296"/>
                </a:lnTo>
                <a:lnTo>
                  <a:pt x="12604" y="9052"/>
                </a:lnTo>
                <a:lnTo>
                  <a:pt x="12482" y="8931"/>
                </a:lnTo>
                <a:lnTo>
                  <a:pt x="12336" y="8834"/>
                </a:lnTo>
                <a:lnTo>
                  <a:pt x="12215" y="8761"/>
                </a:lnTo>
                <a:lnTo>
                  <a:pt x="12069" y="8688"/>
                </a:lnTo>
                <a:lnTo>
                  <a:pt x="11899" y="8663"/>
                </a:lnTo>
                <a:lnTo>
                  <a:pt x="11753" y="8663"/>
                </a:lnTo>
                <a:lnTo>
                  <a:pt x="11655" y="8615"/>
                </a:lnTo>
                <a:lnTo>
                  <a:pt x="11558" y="8615"/>
                </a:lnTo>
                <a:lnTo>
                  <a:pt x="11388" y="8688"/>
                </a:lnTo>
                <a:lnTo>
                  <a:pt x="11242" y="8785"/>
                </a:lnTo>
                <a:lnTo>
                  <a:pt x="11071" y="8907"/>
                </a:lnTo>
                <a:lnTo>
                  <a:pt x="10950" y="9028"/>
                </a:lnTo>
                <a:lnTo>
                  <a:pt x="10682" y="9320"/>
                </a:lnTo>
                <a:lnTo>
                  <a:pt x="10463" y="9612"/>
                </a:lnTo>
                <a:lnTo>
                  <a:pt x="10074" y="10050"/>
                </a:lnTo>
                <a:lnTo>
                  <a:pt x="9903" y="10318"/>
                </a:lnTo>
                <a:lnTo>
                  <a:pt x="9830" y="10464"/>
                </a:lnTo>
                <a:lnTo>
                  <a:pt x="9782" y="10585"/>
                </a:lnTo>
                <a:lnTo>
                  <a:pt x="8589" y="9125"/>
                </a:lnTo>
                <a:lnTo>
                  <a:pt x="8249" y="8688"/>
                </a:lnTo>
                <a:lnTo>
                  <a:pt x="7908" y="8225"/>
                </a:lnTo>
                <a:lnTo>
                  <a:pt x="7567" y="7787"/>
                </a:lnTo>
                <a:lnTo>
                  <a:pt x="7227" y="7349"/>
                </a:lnTo>
                <a:lnTo>
                  <a:pt x="6935" y="7009"/>
                </a:lnTo>
                <a:lnTo>
                  <a:pt x="6594" y="6668"/>
                </a:lnTo>
                <a:lnTo>
                  <a:pt x="6424" y="6498"/>
                </a:lnTo>
                <a:lnTo>
                  <a:pt x="6229" y="6376"/>
                </a:lnTo>
                <a:lnTo>
                  <a:pt x="6034" y="6254"/>
                </a:lnTo>
                <a:lnTo>
                  <a:pt x="5815" y="6157"/>
                </a:lnTo>
                <a:lnTo>
                  <a:pt x="5742" y="6108"/>
                </a:lnTo>
                <a:lnTo>
                  <a:pt x="5645" y="6084"/>
                </a:lnTo>
                <a:close/>
                <a:moveTo>
                  <a:pt x="5864" y="1388"/>
                </a:moveTo>
                <a:lnTo>
                  <a:pt x="6837" y="1412"/>
                </a:lnTo>
                <a:lnTo>
                  <a:pt x="7811" y="1436"/>
                </a:lnTo>
                <a:lnTo>
                  <a:pt x="8784" y="1485"/>
                </a:lnTo>
                <a:lnTo>
                  <a:pt x="9757" y="1534"/>
                </a:lnTo>
                <a:lnTo>
                  <a:pt x="10755" y="1558"/>
                </a:lnTo>
                <a:lnTo>
                  <a:pt x="12726" y="1558"/>
                </a:lnTo>
                <a:lnTo>
                  <a:pt x="14429" y="1485"/>
                </a:lnTo>
                <a:lnTo>
                  <a:pt x="16181" y="1485"/>
                </a:lnTo>
                <a:lnTo>
                  <a:pt x="16181" y="1558"/>
                </a:lnTo>
                <a:lnTo>
                  <a:pt x="16157" y="1801"/>
                </a:lnTo>
                <a:lnTo>
                  <a:pt x="16132" y="2045"/>
                </a:lnTo>
                <a:lnTo>
                  <a:pt x="16132" y="2507"/>
                </a:lnTo>
                <a:lnTo>
                  <a:pt x="16132" y="2945"/>
                </a:lnTo>
                <a:lnTo>
                  <a:pt x="16181" y="3821"/>
                </a:lnTo>
                <a:lnTo>
                  <a:pt x="16181" y="5062"/>
                </a:lnTo>
                <a:lnTo>
                  <a:pt x="16132" y="6303"/>
                </a:lnTo>
                <a:lnTo>
                  <a:pt x="16059" y="8809"/>
                </a:lnTo>
                <a:lnTo>
                  <a:pt x="16059" y="10561"/>
                </a:lnTo>
                <a:lnTo>
                  <a:pt x="16084" y="12313"/>
                </a:lnTo>
                <a:lnTo>
                  <a:pt x="16108" y="12946"/>
                </a:lnTo>
                <a:lnTo>
                  <a:pt x="16132" y="13603"/>
                </a:lnTo>
                <a:lnTo>
                  <a:pt x="16157" y="13724"/>
                </a:lnTo>
                <a:lnTo>
                  <a:pt x="15524" y="13773"/>
                </a:lnTo>
                <a:lnTo>
                  <a:pt x="14916" y="13797"/>
                </a:lnTo>
                <a:lnTo>
                  <a:pt x="13675" y="13822"/>
                </a:lnTo>
                <a:lnTo>
                  <a:pt x="11193" y="13822"/>
                </a:lnTo>
                <a:lnTo>
                  <a:pt x="8614" y="13846"/>
                </a:lnTo>
                <a:lnTo>
                  <a:pt x="6010" y="13895"/>
                </a:lnTo>
                <a:lnTo>
                  <a:pt x="4793" y="13895"/>
                </a:lnTo>
                <a:lnTo>
                  <a:pt x="3577" y="13870"/>
                </a:lnTo>
                <a:lnTo>
                  <a:pt x="2263" y="13846"/>
                </a:lnTo>
                <a:lnTo>
                  <a:pt x="1801" y="13846"/>
                </a:lnTo>
                <a:lnTo>
                  <a:pt x="1728" y="12873"/>
                </a:lnTo>
                <a:lnTo>
                  <a:pt x="1655" y="11899"/>
                </a:lnTo>
                <a:lnTo>
                  <a:pt x="1606" y="10950"/>
                </a:lnTo>
                <a:lnTo>
                  <a:pt x="1582" y="9977"/>
                </a:lnTo>
                <a:lnTo>
                  <a:pt x="1582" y="8882"/>
                </a:lnTo>
                <a:lnTo>
                  <a:pt x="1606" y="7787"/>
                </a:lnTo>
                <a:lnTo>
                  <a:pt x="1606" y="6668"/>
                </a:lnTo>
                <a:lnTo>
                  <a:pt x="1582" y="5573"/>
                </a:lnTo>
                <a:lnTo>
                  <a:pt x="1533" y="4356"/>
                </a:lnTo>
                <a:lnTo>
                  <a:pt x="1484" y="3115"/>
                </a:lnTo>
                <a:lnTo>
                  <a:pt x="1460" y="2483"/>
                </a:lnTo>
                <a:lnTo>
                  <a:pt x="1460" y="1850"/>
                </a:lnTo>
                <a:lnTo>
                  <a:pt x="1436" y="1631"/>
                </a:lnTo>
                <a:lnTo>
                  <a:pt x="1411" y="1412"/>
                </a:lnTo>
                <a:lnTo>
                  <a:pt x="1557" y="1412"/>
                </a:lnTo>
                <a:lnTo>
                  <a:pt x="1703" y="1436"/>
                </a:lnTo>
                <a:lnTo>
                  <a:pt x="1849" y="1485"/>
                </a:lnTo>
                <a:lnTo>
                  <a:pt x="1995" y="1509"/>
                </a:lnTo>
                <a:lnTo>
                  <a:pt x="2433" y="1558"/>
                </a:lnTo>
                <a:lnTo>
                  <a:pt x="2871" y="1558"/>
                </a:lnTo>
                <a:lnTo>
                  <a:pt x="3358" y="1534"/>
                </a:lnTo>
                <a:lnTo>
                  <a:pt x="3869" y="1485"/>
                </a:lnTo>
                <a:lnTo>
                  <a:pt x="4866" y="1412"/>
                </a:lnTo>
                <a:lnTo>
                  <a:pt x="5864" y="1388"/>
                </a:lnTo>
                <a:close/>
                <a:moveTo>
                  <a:pt x="6375" y="925"/>
                </a:moveTo>
                <a:lnTo>
                  <a:pt x="5353" y="950"/>
                </a:lnTo>
                <a:lnTo>
                  <a:pt x="4331" y="998"/>
                </a:lnTo>
                <a:lnTo>
                  <a:pt x="3334" y="1071"/>
                </a:lnTo>
                <a:lnTo>
                  <a:pt x="2823" y="1096"/>
                </a:lnTo>
                <a:lnTo>
                  <a:pt x="2190" y="1096"/>
                </a:lnTo>
                <a:lnTo>
                  <a:pt x="2020" y="1071"/>
                </a:lnTo>
                <a:lnTo>
                  <a:pt x="1728" y="1023"/>
                </a:lnTo>
                <a:lnTo>
                  <a:pt x="1582" y="1023"/>
                </a:lnTo>
                <a:lnTo>
                  <a:pt x="1436" y="1047"/>
                </a:lnTo>
                <a:lnTo>
                  <a:pt x="1314" y="1120"/>
                </a:lnTo>
                <a:lnTo>
                  <a:pt x="1241" y="1242"/>
                </a:lnTo>
                <a:lnTo>
                  <a:pt x="1192" y="1290"/>
                </a:lnTo>
                <a:lnTo>
                  <a:pt x="1144" y="1339"/>
                </a:lnTo>
                <a:lnTo>
                  <a:pt x="1095" y="1509"/>
                </a:lnTo>
                <a:lnTo>
                  <a:pt x="1071" y="1680"/>
                </a:lnTo>
                <a:lnTo>
                  <a:pt x="1046" y="1899"/>
                </a:lnTo>
                <a:lnTo>
                  <a:pt x="1046" y="2288"/>
                </a:lnTo>
                <a:lnTo>
                  <a:pt x="1046" y="2531"/>
                </a:lnTo>
                <a:lnTo>
                  <a:pt x="1046" y="3213"/>
                </a:lnTo>
                <a:lnTo>
                  <a:pt x="1071" y="3918"/>
                </a:lnTo>
                <a:lnTo>
                  <a:pt x="1119" y="5330"/>
                </a:lnTo>
                <a:lnTo>
                  <a:pt x="1144" y="6352"/>
                </a:lnTo>
                <a:lnTo>
                  <a:pt x="1144" y="7374"/>
                </a:lnTo>
                <a:lnTo>
                  <a:pt x="1119" y="9417"/>
                </a:lnTo>
                <a:lnTo>
                  <a:pt x="1144" y="10634"/>
                </a:lnTo>
                <a:lnTo>
                  <a:pt x="1192" y="11851"/>
                </a:lnTo>
                <a:lnTo>
                  <a:pt x="1290" y="13043"/>
                </a:lnTo>
                <a:lnTo>
                  <a:pt x="1387" y="14260"/>
                </a:lnTo>
                <a:lnTo>
                  <a:pt x="1411" y="14357"/>
                </a:lnTo>
                <a:lnTo>
                  <a:pt x="1460" y="14406"/>
                </a:lnTo>
                <a:lnTo>
                  <a:pt x="1533" y="14454"/>
                </a:lnTo>
                <a:lnTo>
                  <a:pt x="1606" y="14479"/>
                </a:lnTo>
                <a:lnTo>
                  <a:pt x="1679" y="14479"/>
                </a:lnTo>
                <a:lnTo>
                  <a:pt x="1752" y="14430"/>
                </a:lnTo>
                <a:lnTo>
                  <a:pt x="1801" y="14381"/>
                </a:lnTo>
                <a:lnTo>
                  <a:pt x="1825" y="14308"/>
                </a:lnTo>
                <a:lnTo>
                  <a:pt x="2141" y="14357"/>
                </a:lnTo>
                <a:lnTo>
                  <a:pt x="2969" y="14357"/>
                </a:lnTo>
                <a:lnTo>
                  <a:pt x="4282" y="14406"/>
                </a:lnTo>
                <a:lnTo>
                  <a:pt x="5572" y="14430"/>
                </a:lnTo>
                <a:lnTo>
                  <a:pt x="6837" y="14406"/>
                </a:lnTo>
                <a:lnTo>
                  <a:pt x="8103" y="14406"/>
                </a:lnTo>
                <a:lnTo>
                  <a:pt x="10633" y="14357"/>
                </a:lnTo>
                <a:lnTo>
                  <a:pt x="12045" y="14333"/>
                </a:lnTo>
                <a:lnTo>
                  <a:pt x="13480" y="14333"/>
                </a:lnTo>
                <a:lnTo>
                  <a:pt x="14891" y="14308"/>
                </a:lnTo>
                <a:lnTo>
                  <a:pt x="15597" y="14284"/>
                </a:lnTo>
                <a:lnTo>
                  <a:pt x="16303" y="14235"/>
                </a:lnTo>
                <a:lnTo>
                  <a:pt x="16400" y="14211"/>
                </a:lnTo>
                <a:lnTo>
                  <a:pt x="16473" y="14211"/>
                </a:lnTo>
                <a:lnTo>
                  <a:pt x="16546" y="14187"/>
                </a:lnTo>
                <a:lnTo>
                  <a:pt x="16619" y="14138"/>
                </a:lnTo>
                <a:lnTo>
                  <a:pt x="16643" y="14065"/>
                </a:lnTo>
                <a:lnTo>
                  <a:pt x="16668" y="13992"/>
                </a:lnTo>
                <a:lnTo>
                  <a:pt x="16668" y="13895"/>
                </a:lnTo>
                <a:lnTo>
                  <a:pt x="16643" y="13822"/>
                </a:lnTo>
                <a:lnTo>
                  <a:pt x="16570" y="13773"/>
                </a:lnTo>
                <a:lnTo>
                  <a:pt x="16570" y="13773"/>
                </a:lnTo>
                <a:lnTo>
                  <a:pt x="16643" y="13797"/>
                </a:lnTo>
                <a:lnTo>
                  <a:pt x="16668" y="13797"/>
                </a:lnTo>
                <a:lnTo>
                  <a:pt x="16643" y="13700"/>
                </a:lnTo>
                <a:lnTo>
                  <a:pt x="16619" y="13603"/>
                </a:lnTo>
                <a:lnTo>
                  <a:pt x="16595" y="13043"/>
                </a:lnTo>
                <a:lnTo>
                  <a:pt x="16546" y="11729"/>
                </a:lnTo>
                <a:lnTo>
                  <a:pt x="16546" y="9685"/>
                </a:lnTo>
                <a:lnTo>
                  <a:pt x="16570" y="7666"/>
                </a:lnTo>
                <a:lnTo>
                  <a:pt x="16643" y="5184"/>
                </a:lnTo>
                <a:lnTo>
                  <a:pt x="16643" y="3943"/>
                </a:lnTo>
                <a:lnTo>
                  <a:pt x="16595" y="2702"/>
                </a:lnTo>
                <a:lnTo>
                  <a:pt x="16619" y="2312"/>
                </a:lnTo>
                <a:lnTo>
                  <a:pt x="16619" y="2045"/>
                </a:lnTo>
                <a:lnTo>
                  <a:pt x="16643" y="1753"/>
                </a:lnTo>
                <a:lnTo>
                  <a:pt x="16619" y="1485"/>
                </a:lnTo>
                <a:lnTo>
                  <a:pt x="16546" y="1266"/>
                </a:lnTo>
                <a:lnTo>
                  <a:pt x="16522" y="1169"/>
                </a:lnTo>
                <a:lnTo>
                  <a:pt x="16449" y="1120"/>
                </a:lnTo>
                <a:lnTo>
                  <a:pt x="16400" y="1071"/>
                </a:lnTo>
                <a:lnTo>
                  <a:pt x="16278" y="1071"/>
                </a:lnTo>
                <a:lnTo>
                  <a:pt x="16205" y="1047"/>
                </a:lnTo>
                <a:lnTo>
                  <a:pt x="15792" y="974"/>
                </a:lnTo>
                <a:lnTo>
                  <a:pt x="15354" y="950"/>
                </a:lnTo>
                <a:lnTo>
                  <a:pt x="14916" y="925"/>
                </a:lnTo>
                <a:lnTo>
                  <a:pt x="14478" y="950"/>
                </a:lnTo>
                <a:lnTo>
                  <a:pt x="13577" y="998"/>
                </a:lnTo>
                <a:lnTo>
                  <a:pt x="12726" y="1071"/>
                </a:lnTo>
                <a:lnTo>
                  <a:pt x="11631" y="1096"/>
                </a:lnTo>
                <a:lnTo>
                  <a:pt x="10560" y="1096"/>
                </a:lnTo>
                <a:lnTo>
                  <a:pt x="9490" y="1047"/>
                </a:lnTo>
                <a:lnTo>
                  <a:pt x="8395" y="998"/>
                </a:lnTo>
                <a:lnTo>
                  <a:pt x="7373" y="950"/>
                </a:lnTo>
                <a:lnTo>
                  <a:pt x="6375" y="925"/>
                </a:lnTo>
                <a:close/>
                <a:moveTo>
                  <a:pt x="3480" y="415"/>
                </a:moveTo>
                <a:lnTo>
                  <a:pt x="4647" y="463"/>
                </a:lnTo>
                <a:lnTo>
                  <a:pt x="8200" y="463"/>
                </a:lnTo>
                <a:lnTo>
                  <a:pt x="10390" y="439"/>
                </a:lnTo>
                <a:lnTo>
                  <a:pt x="12604" y="439"/>
                </a:lnTo>
                <a:lnTo>
                  <a:pt x="17033" y="463"/>
                </a:lnTo>
                <a:lnTo>
                  <a:pt x="16935" y="731"/>
                </a:lnTo>
                <a:lnTo>
                  <a:pt x="16887" y="1023"/>
                </a:lnTo>
                <a:lnTo>
                  <a:pt x="16862" y="1315"/>
                </a:lnTo>
                <a:lnTo>
                  <a:pt x="16862" y="1631"/>
                </a:lnTo>
                <a:lnTo>
                  <a:pt x="16887" y="2239"/>
                </a:lnTo>
                <a:lnTo>
                  <a:pt x="16960" y="2799"/>
                </a:lnTo>
                <a:lnTo>
                  <a:pt x="17057" y="3797"/>
                </a:lnTo>
                <a:lnTo>
                  <a:pt x="17154" y="4770"/>
                </a:lnTo>
                <a:lnTo>
                  <a:pt x="17179" y="5768"/>
                </a:lnTo>
                <a:lnTo>
                  <a:pt x="17203" y="6765"/>
                </a:lnTo>
                <a:lnTo>
                  <a:pt x="17154" y="8031"/>
                </a:lnTo>
                <a:lnTo>
                  <a:pt x="17106" y="9296"/>
                </a:lnTo>
                <a:lnTo>
                  <a:pt x="17033" y="10561"/>
                </a:lnTo>
                <a:lnTo>
                  <a:pt x="16960" y="11802"/>
                </a:lnTo>
                <a:lnTo>
                  <a:pt x="16960" y="12289"/>
                </a:lnTo>
                <a:lnTo>
                  <a:pt x="16960" y="12775"/>
                </a:lnTo>
                <a:lnTo>
                  <a:pt x="16984" y="13749"/>
                </a:lnTo>
                <a:lnTo>
                  <a:pt x="16960" y="14187"/>
                </a:lnTo>
                <a:lnTo>
                  <a:pt x="16960" y="14406"/>
                </a:lnTo>
                <a:lnTo>
                  <a:pt x="16984" y="14625"/>
                </a:lnTo>
                <a:lnTo>
                  <a:pt x="16497" y="14722"/>
                </a:lnTo>
                <a:lnTo>
                  <a:pt x="15986" y="14771"/>
                </a:lnTo>
                <a:lnTo>
                  <a:pt x="15500" y="14795"/>
                </a:lnTo>
                <a:lnTo>
                  <a:pt x="14989" y="14819"/>
                </a:lnTo>
                <a:lnTo>
                  <a:pt x="13991" y="14795"/>
                </a:lnTo>
                <a:lnTo>
                  <a:pt x="12969" y="14771"/>
                </a:lnTo>
                <a:lnTo>
                  <a:pt x="11874" y="14771"/>
                </a:lnTo>
                <a:lnTo>
                  <a:pt x="10779" y="14795"/>
                </a:lnTo>
                <a:lnTo>
                  <a:pt x="9684" y="14844"/>
                </a:lnTo>
                <a:lnTo>
                  <a:pt x="8589" y="14941"/>
                </a:lnTo>
                <a:lnTo>
                  <a:pt x="7470" y="15038"/>
                </a:lnTo>
                <a:lnTo>
                  <a:pt x="6375" y="15160"/>
                </a:lnTo>
                <a:lnTo>
                  <a:pt x="5815" y="15184"/>
                </a:lnTo>
                <a:lnTo>
                  <a:pt x="5256" y="15184"/>
                </a:lnTo>
                <a:lnTo>
                  <a:pt x="4696" y="15160"/>
                </a:lnTo>
                <a:lnTo>
                  <a:pt x="4136" y="15111"/>
                </a:lnTo>
                <a:lnTo>
                  <a:pt x="3212" y="15014"/>
                </a:lnTo>
                <a:lnTo>
                  <a:pt x="2750" y="14965"/>
                </a:lnTo>
                <a:lnTo>
                  <a:pt x="2287" y="14965"/>
                </a:lnTo>
                <a:lnTo>
                  <a:pt x="1192" y="15014"/>
                </a:lnTo>
                <a:lnTo>
                  <a:pt x="633" y="15087"/>
                </a:lnTo>
                <a:lnTo>
                  <a:pt x="633" y="15038"/>
                </a:lnTo>
                <a:lnTo>
                  <a:pt x="657" y="14990"/>
                </a:lnTo>
                <a:lnTo>
                  <a:pt x="633" y="14941"/>
                </a:lnTo>
                <a:lnTo>
                  <a:pt x="633" y="14892"/>
                </a:lnTo>
                <a:lnTo>
                  <a:pt x="584" y="14844"/>
                </a:lnTo>
                <a:lnTo>
                  <a:pt x="608" y="14600"/>
                </a:lnTo>
                <a:lnTo>
                  <a:pt x="608" y="14381"/>
                </a:lnTo>
                <a:lnTo>
                  <a:pt x="584" y="14162"/>
                </a:lnTo>
                <a:lnTo>
                  <a:pt x="535" y="13749"/>
                </a:lnTo>
                <a:lnTo>
                  <a:pt x="511" y="13262"/>
                </a:lnTo>
                <a:lnTo>
                  <a:pt x="511" y="12751"/>
                </a:lnTo>
                <a:lnTo>
                  <a:pt x="511" y="11753"/>
                </a:lnTo>
                <a:lnTo>
                  <a:pt x="560" y="9709"/>
                </a:lnTo>
                <a:lnTo>
                  <a:pt x="584" y="8688"/>
                </a:lnTo>
                <a:lnTo>
                  <a:pt x="560" y="7666"/>
                </a:lnTo>
                <a:lnTo>
                  <a:pt x="535" y="5695"/>
                </a:lnTo>
                <a:lnTo>
                  <a:pt x="462" y="3724"/>
                </a:lnTo>
                <a:lnTo>
                  <a:pt x="438" y="2799"/>
                </a:lnTo>
                <a:lnTo>
                  <a:pt x="414" y="1874"/>
                </a:lnTo>
                <a:lnTo>
                  <a:pt x="414" y="1534"/>
                </a:lnTo>
                <a:lnTo>
                  <a:pt x="438" y="1193"/>
                </a:lnTo>
                <a:lnTo>
                  <a:pt x="462" y="828"/>
                </a:lnTo>
                <a:lnTo>
                  <a:pt x="438" y="488"/>
                </a:lnTo>
                <a:lnTo>
                  <a:pt x="706" y="536"/>
                </a:lnTo>
                <a:lnTo>
                  <a:pt x="998" y="536"/>
                </a:lnTo>
                <a:lnTo>
                  <a:pt x="1582" y="463"/>
                </a:lnTo>
                <a:lnTo>
                  <a:pt x="2044" y="439"/>
                </a:lnTo>
                <a:lnTo>
                  <a:pt x="2531" y="415"/>
                </a:lnTo>
                <a:close/>
                <a:moveTo>
                  <a:pt x="2360" y="1"/>
                </a:moveTo>
                <a:lnTo>
                  <a:pt x="1874" y="50"/>
                </a:lnTo>
                <a:lnTo>
                  <a:pt x="1071" y="123"/>
                </a:lnTo>
                <a:lnTo>
                  <a:pt x="681" y="147"/>
                </a:lnTo>
                <a:lnTo>
                  <a:pt x="243" y="147"/>
                </a:lnTo>
                <a:lnTo>
                  <a:pt x="195" y="171"/>
                </a:lnTo>
                <a:lnTo>
                  <a:pt x="146" y="244"/>
                </a:lnTo>
                <a:lnTo>
                  <a:pt x="146" y="342"/>
                </a:lnTo>
                <a:lnTo>
                  <a:pt x="170" y="390"/>
                </a:lnTo>
                <a:lnTo>
                  <a:pt x="219" y="415"/>
                </a:lnTo>
                <a:lnTo>
                  <a:pt x="146" y="561"/>
                </a:lnTo>
                <a:lnTo>
                  <a:pt x="97" y="707"/>
                </a:lnTo>
                <a:lnTo>
                  <a:pt x="49" y="1047"/>
                </a:lnTo>
                <a:lnTo>
                  <a:pt x="24" y="1388"/>
                </a:lnTo>
                <a:lnTo>
                  <a:pt x="0" y="1704"/>
                </a:lnTo>
                <a:lnTo>
                  <a:pt x="0" y="2215"/>
                </a:lnTo>
                <a:lnTo>
                  <a:pt x="0" y="2702"/>
                </a:lnTo>
                <a:lnTo>
                  <a:pt x="49" y="3724"/>
                </a:lnTo>
                <a:lnTo>
                  <a:pt x="122" y="5792"/>
                </a:lnTo>
                <a:lnTo>
                  <a:pt x="146" y="7860"/>
                </a:lnTo>
                <a:lnTo>
                  <a:pt x="146" y="8931"/>
                </a:lnTo>
                <a:lnTo>
                  <a:pt x="122" y="10001"/>
                </a:lnTo>
                <a:lnTo>
                  <a:pt x="73" y="12143"/>
                </a:lnTo>
                <a:lnTo>
                  <a:pt x="73" y="13116"/>
                </a:lnTo>
                <a:lnTo>
                  <a:pt x="97" y="13603"/>
                </a:lnTo>
                <a:lnTo>
                  <a:pt x="122" y="14089"/>
                </a:lnTo>
                <a:lnTo>
                  <a:pt x="122" y="14333"/>
                </a:lnTo>
                <a:lnTo>
                  <a:pt x="122" y="14600"/>
                </a:lnTo>
                <a:lnTo>
                  <a:pt x="146" y="14868"/>
                </a:lnTo>
                <a:lnTo>
                  <a:pt x="170" y="14990"/>
                </a:lnTo>
                <a:lnTo>
                  <a:pt x="195" y="15111"/>
                </a:lnTo>
                <a:lnTo>
                  <a:pt x="170" y="15111"/>
                </a:lnTo>
                <a:lnTo>
                  <a:pt x="146" y="15160"/>
                </a:lnTo>
                <a:lnTo>
                  <a:pt x="122" y="15209"/>
                </a:lnTo>
                <a:lnTo>
                  <a:pt x="146" y="15282"/>
                </a:lnTo>
                <a:lnTo>
                  <a:pt x="195" y="15355"/>
                </a:lnTo>
                <a:lnTo>
                  <a:pt x="292" y="15403"/>
                </a:lnTo>
                <a:lnTo>
                  <a:pt x="779" y="15428"/>
                </a:lnTo>
                <a:lnTo>
                  <a:pt x="1290" y="15428"/>
                </a:lnTo>
                <a:lnTo>
                  <a:pt x="2287" y="15403"/>
                </a:lnTo>
                <a:lnTo>
                  <a:pt x="2823" y="15428"/>
                </a:lnTo>
                <a:lnTo>
                  <a:pt x="3358" y="15452"/>
                </a:lnTo>
                <a:lnTo>
                  <a:pt x="4453" y="15598"/>
                </a:lnTo>
                <a:lnTo>
                  <a:pt x="4988" y="15647"/>
                </a:lnTo>
                <a:lnTo>
                  <a:pt x="6083" y="15647"/>
                </a:lnTo>
                <a:lnTo>
                  <a:pt x="6618" y="15598"/>
                </a:lnTo>
                <a:lnTo>
                  <a:pt x="7713" y="15476"/>
                </a:lnTo>
                <a:lnTo>
                  <a:pt x="8784" y="15379"/>
                </a:lnTo>
                <a:lnTo>
                  <a:pt x="9879" y="15282"/>
                </a:lnTo>
                <a:lnTo>
                  <a:pt x="10974" y="15233"/>
                </a:lnTo>
                <a:lnTo>
                  <a:pt x="13164" y="15233"/>
                </a:lnTo>
                <a:lnTo>
                  <a:pt x="14161" y="15282"/>
                </a:lnTo>
                <a:lnTo>
                  <a:pt x="15183" y="15257"/>
                </a:lnTo>
                <a:lnTo>
                  <a:pt x="15694" y="15257"/>
                </a:lnTo>
                <a:lnTo>
                  <a:pt x="16181" y="15209"/>
                </a:lnTo>
                <a:lnTo>
                  <a:pt x="16692" y="15160"/>
                </a:lnTo>
                <a:lnTo>
                  <a:pt x="17203" y="15063"/>
                </a:lnTo>
                <a:lnTo>
                  <a:pt x="17276" y="15038"/>
                </a:lnTo>
                <a:lnTo>
                  <a:pt x="17325" y="14990"/>
                </a:lnTo>
                <a:lnTo>
                  <a:pt x="17349" y="14917"/>
                </a:lnTo>
                <a:lnTo>
                  <a:pt x="17349" y="14844"/>
                </a:lnTo>
                <a:lnTo>
                  <a:pt x="17373" y="14844"/>
                </a:lnTo>
                <a:lnTo>
                  <a:pt x="17422" y="14722"/>
                </a:lnTo>
                <a:lnTo>
                  <a:pt x="17471" y="14625"/>
                </a:lnTo>
                <a:lnTo>
                  <a:pt x="17519" y="14357"/>
                </a:lnTo>
                <a:lnTo>
                  <a:pt x="17495" y="13870"/>
                </a:lnTo>
                <a:lnTo>
                  <a:pt x="17495" y="13432"/>
                </a:lnTo>
                <a:lnTo>
                  <a:pt x="17495" y="13019"/>
                </a:lnTo>
                <a:lnTo>
                  <a:pt x="17471" y="12167"/>
                </a:lnTo>
                <a:lnTo>
                  <a:pt x="17519" y="10950"/>
                </a:lnTo>
                <a:lnTo>
                  <a:pt x="17568" y="9734"/>
                </a:lnTo>
                <a:lnTo>
                  <a:pt x="17665" y="8517"/>
                </a:lnTo>
                <a:lnTo>
                  <a:pt x="17714" y="7301"/>
                </a:lnTo>
                <a:lnTo>
                  <a:pt x="17714" y="6352"/>
                </a:lnTo>
                <a:lnTo>
                  <a:pt x="17714" y="5378"/>
                </a:lnTo>
                <a:lnTo>
                  <a:pt x="17665" y="4429"/>
                </a:lnTo>
                <a:lnTo>
                  <a:pt x="17544" y="3480"/>
                </a:lnTo>
                <a:lnTo>
                  <a:pt x="17446" y="2629"/>
                </a:lnTo>
                <a:lnTo>
                  <a:pt x="17373" y="1777"/>
                </a:lnTo>
                <a:lnTo>
                  <a:pt x="17349" y="1461"/>
                </a:lnTo>
                <a:lnTo>
                  <a:pt x="17349" y="1120"/>
                </a:lnTo>
                <a:lnTo>
                  <a:pt x="17373" y="780"/>
                </a:lnTo>
                <a:lnTo>
                  <a:pt x="17446" y="463"/>
                </a:lnTo>
                <a:lnTo>
                  <a:pt x="17519" y="439"/>
                </a:lnTo>
                <a:lnTo>
                  <a:pt x="17592" y="390"/>
                </a:lnTo>
                <a:lnTo>
                  <a:pt x="17617" y="317"/>
                </a:lnTo>
                <a:lnTo>
                  <a:pt x="17641" y="244"/>
                </a:lnTo>
                <a:lnTo>
                  <a:pt x="17617" y="147"/>
                </a:lnTo>
                <a:lnTo>
                  <a:pt x="17568" y="98"/>
                </a:lnTo>
                <a:lnTo>
                  <a:pt x="17519" y="50"/>
                </a:lnTo>
                <a:lnTo>
                  <a:pt x="17422" y="25"/>
                </a:lnTo>
                <a:lnTo>
                  <a:pt x="12896" y="1"/>
                </a:lnTo>
                <a:lnTo>
                  <a:pt x="10633" y="1"/>
                </a:lnTo>
                <a:lnTo>
                  <a:pt x="8370" y="25"/>
                </a:lnTo>
                <a:lnTo>
                  <a:pt x="6107" y="50"/>
                </a:lnTo>
                <a:lnTo>
                  <a:pt x="4988" y="50"/>
                </a:lnTo>
                <a:lnTo>
                  <a:pt x="3845" y="25"/>
                </a:lnTo>
                <a:lnTo>
                  <a:pt x="2847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47" name="Google Shape;347;p38"/>
          <p:cNvSpPr/>
          <p:nvPr/>
        </p:nvSpPr>
        <p:spPr>
          <a:xfrm>
            <a:off x="2071095" y="330991"/>
            <a:ext cx="315368" cy="354182"/>
          </a:xfrm>
          <a:custGeom>
            <a:rect b="b" l="l" r="r" t="t"/>
            <a:pathLst>
              <a:path extrusionOk="0" h="16206" w="14430">
                <a:moveTo>
                  <a:pt x="13724" y="584"/>
                </a:moveTo>
                <a:lnTo>
                  <a:pt x="13724" y="974"/>
                </a:lnTo>
                <a:lnTo>
                  <a:pt x="13748" y="2312"/>
                </a:lnTo>
                <a:lnTo>
                  <a:pt x="13772" y="3139"/>
                </a:lnTo>
                <a:lnTo>
                  <a:pt x="13821" y="3966"/>
                </a:lnTo>
                <a:lnTo>
                  <a:pt x="13967" y="5621"/>
                </a:lnTo>
                <a:lnTo>
                  <a:pt x="13991" y="6375"/>
                </a:lnTo>
                <a:lnTo>
                  <a:pt x="14016" y="7154"/>
                </a:lnTo>
                <a:lnTo>
                  <a:pt x="13991" y="7908"/>
                </a:lnTo>
                <a:lnTo>
                  <a:pt x="13967" y="8687"/>
                </a:lnTo>
                <a:lnTo>
                  <a:pt x="13918" y="9441"/>
                </a:lnTo>
                <a:lnTo>
                  <a:pt x="13870" y="10195"/>
                </a:lnTo>
                <a:lnTo>
                  <a:pt x="13699" y="11728"/>
                </a:lnTo>
                <a:lnTo>
                  <a:pt x="13602" y="11972"/>
                </a:lnTo>
                <a:lnTo>
                  <a:pt x="13480" y="12191"/>
                </a:lnTo>
                <a:lnTo>
                  <a:pt x="13359" y="12361"/>
                </a:lnTo>
                <a:lnTo>
                  <a:pt x="13188" y="12531"/>
                </a:lnTo>
                <a:lnTo>
                  <a:pt x="13261" y="12361"/>
                </a:lnTo>
                <a:lnTo>
                  <a:pt x="13286" y="12191"/>
                </a:lnTo>
                <a:lnTo>
                  <a:pt x="13334" y="12020"/>
                </a:lnTo>
                <a:lnTo>
                  <a:pt x="13334" y="11850"/>
                </a:lnTo>
                <a:lnTo>
                  <a:pt x="13310" y="11777"/>
                </a:lnTo>
                <a:lnTo>
                  <a:pt x="13286" y="11704"/>
                </a:lnTo>
                <a:lnTo>
                  <a:pt x="13237" y="11680"/>
                </a:lnTo>
                <a:lnTo>
                  <a:pt x="13188" y="11704"/>
                </a:lnTo>
                <a:lnTo>
                  <a:pt x="13091" y="11826"/>
                </a:lnTo>
                <a:lnTo>
                  <a:pt x="12994" y="11972"/>
                </a:lnTo>
                <a:lnTo>
                  <a:pt x="12872" y="12288"/>
                </a:lnTo>
                <a:lnTo>
                  <a:pt x="12726" y="12580"/>
                </a:lnTo>
                <a:lnTo>
                  <a:pt x="12677" y="12750"/>
                </a:lnTo>
                <a:lnTo>
                  <a:pt x="12653" y="12896"/>
                </a:lnTo>
                <a:lnTo>
                  <a:pt x="12337" y="13018"/>
                </a:lnTo>
                <a:lnTo>
                  <a:pt x="12337" y="13018"/>
                </a:lnTo>
                <a:lnTo>
                  <a:pt x="12385" y="12799"/>
                </a:lnTo>
                <a:lnTo>
                  <a:pt x="12483" y="12604"/>
                </a:lnTo>
                <a:lnTo>
                  <a:pt x="12604" y="12312"/>
                </a:lnTo>
                <a:lnTo>
                  <a:pt x="12677" y="12142"/>
                </a:lnTo>
                <a:lnTo>
                  <a:pt x="12677" y="12069"/>
                </a:lnTo>
                <a:lnTo>
                  <a:pt x="12677" y="11996"/>
                </a:lnTo>
                <a:lnTo>
                  <a:pt x="12653" y="11972"/>
                </a:lnTo>
                <a:lnTo>
                  <a:pt x="12580" y="11972"/>
                </a:lnTo>
                <a:lnTo>
                  <a:pt x="12507" y="12020"/>
                </a:lnTo>
                <a:lnTo>
                  <a:pt x="12434" y="12069"/>
                </a:lnTo>
                <a:lnTo>
                  <a:pt x="12361" y="12142"/>
                </a:lnTo>
                <a:lnTo>
                  <a:pt x="12239" y="12312"/>
                </a:lnTo>
                <a:lnTo>
                  <a:pt x="12142" y="12458"/>
                </a:lnTo>
                <a:lnTo>
                  <a:pt x="11996" y="12775"/>
                </a:lnTo>
                <a:lnTo>
                  <a:pt x="11947" y="12921"/>
                </a:lnTo>
                <a:lnTo>
                  <a:pt x="11899" y="13091"/>
                </a:lnTo>
                <a:lnTo>
                  <a:pt x="11461" y="13140"/>
                </a:lnTo>
                <a:lnTo>
                  <a:pt x="11704" y="12604"/>
                </a:lnTo>
                <a:lnTo>
                  <a:pt x="11777" y="12483"/>
                </a:lnTo>
                <a:lnTo>
                  <a:pt x="11874" y="12264"/>
                </a:lnTo>
                <a:lnTo>
                  <a:pt x="11923" y="12142"/>
                </a:lnTo>
                <a:lnTo>
                  <a:pt x="11947" y="12045"/>
                </a:lnTo>
                <a:lnTo>
                  <a:pt x="11947" y="11972"/>
                </a:lnTo>
                <a:lnTo>
                  <a:pt x="11923" y="11923"/>
                </a:lnTo>
                <a:lnTo>
                  <a:pt x="11850" y="11899"/>
                </a:lnTo>
                <a:lnTo>
                  <a:pt x="11753" y="11923"/>
                </a:lnTo>
                <a:lnTo>
                  <a:pt x="11680" y="11996"/>
                </a:lnTo>
                <a:lnTo>
                  <a:pt x="11582" y="12069"/>
                </a:lnTo>
                <a:lnTo>
                  <a:pt x="11461" y="12264"/>
                </a:lnTo>
                <a:lnTo>
                  <a:pt x="11363" y="12410"/>
                </a:lnTo>
                <a:lnTo>
                  <a:pt x="11169" y="12702"/>
                </a:lnTo>
                <a:lnTo>
                  <a:pt x="11071" y="12896"/>
                </a:lnTo>
                <a:lnTo>
                  <a:pt x="10974" y="13091"/>
                </a:lnTo>
                <a:lnTo>
                  <a:pt x="10731" y="13042"/>
                </a:lnTo>
                <a:lnTo>
                  <a:pt x="10804" y="12848"/>
                </a:lnTo>
                <a:lnTo>
                  <a:pt x="11023" y="12385"/>
                </a:lnTo>
                <a:lnTo>
                  <a:pt x="11120" y="12166"/>
                </a:lnTo>
                <a:lnTo>
                  <a:pt x="11144" y="12045"/>
                </a:lnTo>
                <a:lnTo>
                  <a:pt x="11169" y="11923"/>
                </a:lnTo>
                <a:lnTo>
                  <a:pt x="11144" y="11874"/>
                </a:lnTo>
                <a:lnTo>
                  <a:pt x="11120" y="11850"/>
                </a:lnTo>
                <a:lnTo>
                  <a:pt x="11071" y="11850"/>
                </a:lnTo>
                <a:lnTo>
                  <a:pt x="10974" y="11947"/>
                </a:lnTo>
                <a:lnTo>
                  <a:pt x="10877" y="12020"/>
                </a:lnTo>
                <a:lnTo>
                  <a:pt x="10731" y="12215"/>
                </a:lnTo>
                <a:lnTo>
                  <a:pt x="10609" y="12434"/>
                </a:lnTo>
                <a:lnTo>
                  <a:pt x="10487" y="12653"/>
                </a:lnTo>
                <a:lnTo>
                  <a:pt x="10341" y="12921"/>
                </a:lnTo>
                <a:lnTo>
                  <a:pt x="10147" y="12799"/>
                </a:lnTo>
                <a:lnTo>
                  <a:pt x="10098" y="12775"/>
                </a:lnTo>
                <a:lnTo>
                  <a:pt x="10171" y="12653"/>
                </a:lnTo>
                <a:lnTo>
                  <a:pt x="10244" y="12531"/>
                </a:lnTo>
                <a:lnTo>
                  <a:pt x="10390" y="12264"/>
                </a:lnTo>
                <a:lnTo>
                  <a:pt x="10439" y="12118"/>
                </a:lnTo>
                <a:lnTo>
                  <a:pt x="10463" y="11996"/>
                </a:lnTo>
                <a:lnTo>
                  <a:pt x="10439" y="11874"/>
                </a:lnTo>
                <a:lnTo>
                  <a:pt x="10390" y="11753"/>
                </a:lnTo>
                <a:lnTo>
                  <a:pt x="10341" y="11728"/>
                </a:lnTo>
                <a:lnTo>
                  <a:pt x="10293" y="11753"/>
                </a:lnTo>
                <a:lnTo>
                  <a:pt x="10171" y="11850"/>
                </a:lnTo>
                <a:lnTo>
                  <a:pt x="10074" y="11996"/>
                </a:lnTo>
                <a:lnTo>
                  <a:pt x="9879" y="12288"/>
                </a:lnTo>
                <a:lnTo>
                  <a:pt x="9806" y="12385"/>
                </a:lnTo>
                <a:lnTo>
                  <a:pt x="9782" y="12191"/>
                </a:lnTo>
                <a:lnTo>
                  <a:pt x="9782" y="11996"/>
                </a:lnTo>
                <a:lnTo>
                  <a:pt x="9806" y="11801"/>
                </a:lnTo>
                <a:lnTo>
                  <a:pt x="9879" y="11607"/>
                </a:lnTo>
                <a:lnTo>
                  <a:pt x="9976" y="11436"/>
                </a:lnTo>
                <a:lnTo>
                  <a:pt x="10098" y="11266"/>
                </a:lnTo>
                <a:lnTo>
                  <a:pt x="10244" y="11120"/>
                </a:lnTo>
                <a:lnTo>
                  <a:pt x="10390" y="10998"/>
                </a:lnTo>
                <a:lnTo>
                  <a:pt x="10633" y="10877"/>
                </a:lnTo>
                <a:lnTo>
                  <a:pt x="10901" y="10804"/>
                </a:lnTo>
                <a:lnTo>
                  <a:pt x="11169" y="10755"/>
                </a:lnTo>
                <a:lnTo>
                  <a:pt x="11436" y="10731"/>
                </a:lnTo>
                <a:lnTo>
                  <a:pt x="11728" y="10682"/>
                </a:lnTo>
                <a:lnTo>
                  <a:pt x="11972" y="10609"/>
                </a:lnTo>
                <a:lnTo>
                  <a:pt x="12215" y="10512"/>
                </a:lnTo>
                <a:lnTo>
                  <a:pt x="12312" y="10439"/>
                </a:lnTo>
                <a:lnTo>
                  <a:pt x="12434" y="10341"/>
                </a:lnTo>
                <a:lnTo>
                  <a:pt x="12507" y="10341"/>
                </a:lnTo>
                <a:lnTo>
                  <a:pt x="12580" y="10317"/>
                </a:lnTo>
                <a:lnTo>
                  <a:pt x="12629" y="10244"/>
                </a:lnTo>
                <a:lnTo>
                  <a:pt x="12653" y="10171"/>
                </a:lnTo>
                <a:lnTo>
                  <a:pt x="12653" y="9830"/>
                </a:lnTo>
                <a:lnTo>
                  <a:pt x="12653" y="9514"/>
                </a:lnTo>
                <a:lnTo>
                  <a:pt x="12653" y="9198"/>
                </a:lnTo>
                <a:lnTo>
                  <a:pt x="12653" y="8857"/>
                </a:lnTo>
                <a:lnTo>
                  <a:pt x="12726" y="8030"/>
                </a:lnTo>
                <a:lnTo>
                  <a:pt x="12823" y="7203"/>
                </a:lnTo>
                <a:lnTo>
                  <a:pt x="12848" y="6789"/>
                </a:lnTo>
                <a:lnTo>
                  <a:pt x="12848" y="6375"/>
                </a:lnTo>
                <a:lnTo>
                  <a:pt x="12823" y="5548"/>
                </a:lnTo>
                <a:lnTo>
                  <a:pt x="12848" y="5232"/>
                </a:lnTo>
                <a:lnTo>
                  <a:pt x="12872" y="4842"/>
                </a:lnTo>
                <a:lnTo>
                  <a:pt x="12872" y="4648"/>
                </a:lnTo>
                <a:lnTo>
                  <a:pt x="12848" y="4477"/>
                </a:lnTo>
                <a:lnTo>
                  <a:pt x="12799" y="4307"/>
                </a:lnTo>
                <a:lnTo>
                  <a:pt x="12726" y="4161"/>
                </a:lnTo>
                <a:lnTo>
                  <a:pt x="12775" y="4112"/>
                </a:lnTo>
                <a:lnTo>
                  <a:pt x="12799" y="4039"/>
                </a:lnTo>
                <a:lnTo>
                  <a:pt x="12823" y="3966"/>
                </a:lnTo>
                <a:lnTo>
                  <a:pt x="12799" y="3893"/>
                </a:lnTo>
                <a:lnTo>
                  <a:pt x="12750" y="3820"/>
                </a:lnTo>
                <a:lnTo>
                  <a:pt x="12702" y="3772"/>
                </a:lnTo>
                <a:lnTo>
                  <a:pt x="12604" y="3747"/>
                </a:lnTo>
                <a:lnTo>
                  <a:pt x="12531" y="3747"/>
                </a:lnTo>
                <a:lnTo>
                  <a:pt x="12045" y="3869"/>
                </a:lnTo>
                <a:lnTo>
                  <a:pt x="11558" y="3991"/>
                </a:lnTo>
                <a:lnTo>
                  <a:pt x="10585" y="4258"/>
                </a:lnTo>
                <a:lnTo>
                  <a:pt x="8468" y="4794"/>
                </a:lnTo>
                <a:lnTo>
                  <a:pt x="7446" y="5061"/>
                </a:lnTo>
                <a:lnTo>
                  <a:pt x="6959" y="5207"/>
                </a:lnTo>
                <a:lnTo>
                  <a:pt x="6448" y="5378"/>
                </a:lnTo>
                <a:lnTo>
                  <a:pt x="5962" y="5548"/>
                </a:lnTo>
                <a:lnTo>
                  <a:pt x="5499" y="5743"/>
                </a:lnTo>
                <a:lnTo>
                  <a:pt x="5013" y="5986"/>
                </a:lnTo>
                <a:lnTo>
                  <a:pt x="4575" y="6229"/>
                </a:lnTo>
                <a:lnTo>
                  <a:pt x="4526" y="6254"/>
                </a:lnTo>
                <a:lnTo>
                  <a:pt x="4526" y="6302"/>
                </a:lnTo>
                <a:lnTo>
                  <a:pt x="4526" y="6351"/>
                </a:lnTo>
                <a:lnTo>
                  <a:pt x="4550" y="6400"/>
                </a:lnTo>
                <a:lnTo>
                  <a:pt x="4623" y="7130"/>
                </a:lnTo>
                <a:lnTo>
                  <a:pt x="4648" y="7495"/>
                </a:lnTo>
                <a:lnTo>
                  <a:pt x="4648" y="7860"/>
                </a:lnTo>
                <a:lnTo>
                  <a:pt x="4623" y="8736"/>
                </a:lnTo>
                <a:lnTo>
                  <a:pt x="4575" y="9587"/>
                </a:lnTo>
                <a:lnTo>
                  <a:pt x="4575" y="10171"/>
                </a:lnTo>
                <a:lnTo>
                  <a:pt x="4575" y="10779"/>
                </a:lnTo>
                <a:lnTo>
                  <a:pt x="4599" y="11972"/>
                </a:lnTo>
                <a:lnTo>
                  <a:pt x="4623" y="12580"/>
                </a:lnTo>
                <a:lnTo>
                  <a:pt x="4623" y="13164"/>
                </a:lnTo>
                <a:lnTo>
                  <a:pt x="4575" y="13772"/>
                </a:lnTo>
                <a:lnTo>
                  <a:pt x="4526" y="14356"/>
                </a:lnTo>
                <a:lnTo>
                  <a:pt x="4356" y="14600"/>
                </a:lnTo>
                <a:lnTo>
                  <a:pt x="4404" y="14356"/>
                </a:lnTo>
                <a:lnTo>
                  <a:pt x="4404" y="14259"/>
                </a:lnTo>
                <a:lnTo>
                  <a:pt x="4404" y="14137"/>
                </a:lnTo>
                <a:lnTo>
                  <a:pt x="4380" y="14064"/>
                </a:lnTo>
                <a:lnTo>
                  <a:pt x="4307" y="14040"/>
                </a:lnTo>
                <a:lnTo>
                  <a:pt x="4258" y="14064"/>
                </a:lnTo>
                <a:lnTo>
                  <a:pt x="4185" y="14113"/>
                </a:lnTo>
                <a:lnTo>
                  <a:pt x="4088" y="14259"/>
                </a:lnTo>
                <a:lnTo>
                  <a:pt x="4015" y="14429"/>
                </a:lnTo>
                <a:lnTo>
                  <a:pt x="3869" y="14770"/>
                </a:lnTo>
                <a:lnTo>
                  <a:pt x="3723" y="15038"/>
                </a:lnTo>
                <a:lnTo>
                  <a:pt x="3674" y="15184"/>
                </a:lnTo>
                <a:lnTo>
                  <a:pt x="3626" y="15305"/>
                </a:lnTo>
                <a:lnTo>
                  <a:pt x="3285" y="15451"/>
                </a:lnTo>
                <a:lnTo>
                  <a:pt x="3407" y="15159"/>
                </a:lnTo>
                <a:lnTo>
                  <a:pt x="3601" y="14770"/>
                </a:lnTo>
                <a:lnTo>
                  <a:pt x="3674" y="14551"/>
                </a:lnTo>
                <a:lnTo>
                  <a:pt x="3699" y="14429"/>
                </a:lnTo>
                <a:lnTo>
                  <a:pt x="3699" y="14332"/>
                </a:lnTo>
                <a:lnTo>
                  <a:pt x="3699" y="14283"/>
                </a:lnTo>
                <a:lnTo>
                  <a:pt x="3650" y="14259"/>
                </a:lnTo>
                <a:lnTo>
                  <a:pt x="3601" y="14235"/>
                </a:lnTo>
                <a:lnTo>
                  <a:pt x="3577" y="14259"/>
                </a:lnTo>
                <a:lnTo>
                  <a:pt x="3407" y="14429"/>
                </a:lnTo>
                <a:lnTo>
                  <a:pt x="3261" y="14648"/>
                </a:lnTo>
                <a:lnTo>
                  <a:pt x="3017" y="15062"/>
                </a:lnTo>
                <a:lnTo>
                  <a:pt x="2847" y="15330"/>
                </a:lnTo>
                <a:lnTo>
                  <a:pt x="2798" y="15476"/>
                </a:lnTo>
                <a:lnTo>
                  <a:pt x="2750" y="15622"/>
                </a:lnTo>
                <a:lnTo>
                  <a:pt x="2531" y="15670"/>
                </a:lnTo>
                <a:lnTo>
                  <a:pt x="2531" y="15670"/>
                </a:lnTo>
                <a:lnTo>
                  <a:pt x="2628" y="15403"/>
                </a:lnTo>
                <a:lnTo>
                  <a:pt x="2725" y="15159"/>
                </a:lnTo>
                <a:lnTo>
                  <a:pt x="2798" y="14965"/>
                </a:lnTo>
                <a:lnTo>
                  <a:pt x="2871" y="14770"/>
                </a:lnTo>
                <a:lnTo>
                  <a:pt x="2896" y="14551"/>
                </a:lnTo>
                <a:lnTo>
                  <a:pt x="2871" y="14454"/>
                </a:lnTo>
                <a:lnTo>
                  <a:pt x="2847" y="14356"/>
                </a:lnTo>
                <a:lnTo>
                  <a:pt x="2823" y="14332"/>
                </a:lnTo>
                <a:lnTo>
                  <a:pt x="2798" y="14332"/>
                </a:lnTo>
                <a:lnTo>
                  <a:pt x="2701" y="14502"/>
                </a:lnTo>
                <a:lnTo>
                  <a:pt x="2604" y="14673"/>
                </a:lnTo>
                <a:lnTo>
                  <a:pt x="2433" y="15038"/>
                </a:lnTo>
                <a:lnTo>
                  <a:pt x="2239" y="15354"/>
                </a:lnTo>
                <a:lnTo>
                  <a:pt x="2141" y="15549"/>
                </a:lnTo>
                <a:lnTo>
                  <a:pt x="2093" y="15719"/>
                </a:lnTo>
                <a:lnTo>
                  <a:pt x="1801" y="15695"/>
                </a:lnTo>
                <a:lnTo>
                  <a:pt x="2117" y="15062"/>
                </a:lnTo>
                <a:lnTo>
                  <a:pt x="2263" y="14746"/>
                </a:lnTo>
                <a:lnTo>
                  <a:pt x="2312" y="14575"/>
                </a:lnTo>
                <a:lnTo>
                  <a:pt x="2336" y="14405"/>
                </a:lnTo>
                <a:lnTo>
                  <a:pt x="2336" y="14381"/>
                </a:lnTo>
                <a:lnTo>
                  <a:pt x="2312" y="14356"/>
                </a:lnTo>
                <a:lnTo>
                  <a:pt x="2263" y="14356"/>
                </a:lnTo>
                <a:lnTo>
                  <a:pt x="1995" y="14648"/>
                </a:lnTo>
                <a:lnTo>
                  <a:pt x="1752" y="14940"/>
                </a:lnTo>
                <a:lnTo>
                  <a:pt x="1533" y="15281"/>
                </a:lnTo>
                <a:lnTo>
                  <a:pt x="1363" y="15622"/>
                </a:lnTo>
                <a:lnTo>
                  <a:pt x="1119" y="15524"/>
                </a:lnTo>
                <a:lnTo>
                  <a:pt x="1144" y="15354"/>
                </a:lnTo>
                <a:lnTo>
                  <a:pt x="1192" y="15208"/>
                </a:lnTo>
                <a:lnTo>
                  <a:pt x="1363" y="14916"/>
                </a:lnTo>
                <a:lnTo>
                  <a:pt x="1582" y="14551"/>
                </a:lnTo>
                <a:lnTo>
                  <a:pt x="1679" y="14356"/>
                </a:lnTo>
                <a:lnTo>
                  <a:pt x="1776" y="14137"/>
                </a:lnTo>
                <a:lnTo>
                  <a:pt x="1776" y="14113"/>
                </a:lnTo>
                <a:lnTo>
                  <a:pt x="1752" y="14089"/>
                </a:lnTo>
                <a:lnTo>
                  <a:pt x="1679" y="14089"/>
                </a:lnTo>
                <a:lnTo>
                  <a:pt x="1460" y="14308"/>
                </a:lnTo>
                <a:lnTo>
                  <a:pt x="1265" y="14502"/>
                </a:lnTo>
                <a:lnTo>
                  <a:pt x="1071" y="14746"/>
                </a:lnTo>
                <a:lnTo>
                  <a:pt x="925" y="14989"/>
                </a:lnTo>
                <a:lnTo>
                  <a:pt x="852" y="15111"/>
                </a:lnTo>
                <a:lnTo>
                  <a:pt x="779" y="15257"/>
                </a:lnTo>
                <a:lnTo>
                  <a:pt x="681" y="15159"/>
                </a:lnTo>
                <a:lnTo>
                  <a:pt x="633" y="15062"/>
                </a:lnTo>
                <a:lnTo>
                  <a:pt x="657" y="14989"/>
                </a:lnTo>
                <a:lnTo>
                  <a:pt x="681" y="14916"/>
                </a:lnTo>
                <a:lnTo>
                  <a:pt x="657" y="14867"/>
                </a:lnTo>
                <a:lnTo>
                  <a:pt x="827" y="14624"/>
                </a:lnTo>
                <a:lnTo>
                  <a:pt x="925" y="14502"/>
                </a:lnTo>
                <a:lnTo>
                  <a:pt x="998" y="14356"/>
                </a:lnTo>
                <a:lnTo>
                  <a:pt x="998" y="14332"/>
                </a:lnTo>
                <a:lnTo>
                  <a:pt x="1022" y="14308"/>
                </a:lnTo>
                <a:lnTo>
                  <a:pt x="998" y="14308"/>
                </a:lnTo>
                <a:lnTo>
                  <a:pt x="998" y="14235"/>
                </a:lnTo>
                <a:lnTo>
                  <a:pt x="973" y="14186"/>
                </a:lnTo>
                <a:lnTo>
                  <a:pt x="900" y="14137"/>
                </a:lnTo>
                <a:lnTo>
                  <a:pt x="827" y="14162"/>
                </a:lnTo>
                <a:lnTo>
                  <a:pt x="681" y="14259"/>
                </a:lnTo>
                <a:lnTo>
                  <a:pt x="535" y="14381"/>
                </a:lnTo>
                <a:lnTo>
                  <a:pt x="535" y="14381"/>
                </a:lnTo>
                <a:lnTo>
                  <a:pt x="560" y="14235"/>
                </a:lnTo>
                <a:lnTo>
                  <a:pt x="633" y="14113"/>
                </a:lnTo>
                <a:lnTo>
                  <a:pt x="681" y="13967"/>
                </a:lnTo>
                <a:lnTo>
                  <a:pt x="779" y="13845"/>
                </a:lnTo>
                <a:lnTo>
                  <a:pt x="973" y="13602"/>
                </a:lnTo>
                <a:lnTo>
                  <a:pt x="1217" y="13407"/>
                </a:lnTo>
                <a:lnTo>
                  <a:pt x="1460" y="13286"/>
                </a:lnTo>
                <a:lnTo>
                  <a:pt x="1703" y="13164"/>
                </a:lnTo>
                <a:lnTo>
                  <a:pt x="1971" y="13091"/>
                </a:lnTo>
                <a:lnTo>
                  <a:pt x="2214" y="13042"/>
                </a:lnTo>
                <a:lnTo>
                  <a:pt x="2750" y="12945"/>
                </a:lnTo>
                <a:lnTo>
                  <a:pt x="3285" y="12823"/>
                </a:lnTo>
                <a:lnTo>
                  <a:pt x="3358" y="12872"/>
                </a:lnTo>
                <a:lnTo>
                  <a:pt x="3431" y="12872"/>
                </a:lnTo>
                <a:lnTo>
                  <a:pt x="3504" y="12848"/>
                </a:lnTo>
                <a:lnTo>
                  <a:pt x="3504" y="12799"/>
                </a:lnTo>
                <a:lnTo>
                  <a:pt x="3528" y="12750"/>
                </a:lnTo>
                <a:lnTo>
                  <a:pt x="3577" y="12702"/>
                </a:lnTo>
                <a:lnTo>
                  <a:pt x="3601" y="12629"/>
                </a:lnTo>
                <a:lnTo>
                  <a:pt x="3601" y="12531"/>
                </a:lnTo>
                <a:lnTo>
                  <a:pt x="3553" y="12483"/>
                </a:lnTo>
                <a:lnTo>
                  <a:pt x="3577" y="11923"/>
                </a:lnTo>
                <a:lnTo>
                  <a:pt x="3577" y="11388"/>
                </a:lnTo>
                <a:lnTo>
                  <a:pt x="3577" y="10293"/>
                </a:lnTo>
                <a:lnTo>
                  <a:pt x="3626" y="7811"/>
                </a:lnTo>
                <a:lnTo>
                  <a:pt x="3626" y="3480"/>
                </a:lnTo>
                <a:lnTo>
                  <a:pt x="3820" y="3528"/>
                </a:lnTo>
                <a:lnTo>
                  <a:pt x="4039" y="3528"/>
                </a:lnTo>
                <a:lnTo>
                  <a:pt x="4258" y="3480"/>
                </a:lnTo>
                <a:lnTo>
                  <a:pt x="4502" y="3431"/>
                </a:lnTo>
                <a:lnTo>
                  <a:pt x="4940" y="3285"/>
                </a:lnTo>
                <a:lnTo>
                  <a:pt x="5305" y="3139"/>
                </a:lnTo>
                <a:lnTo>
                  <a:pt x="5937" y="2896"/>
                </a:lnTo>
                <a:lnTo>
                  <a:pt x="6570" y="2628"/>
                </a:lnTo>
                <a:lnTo>
                  <a:pt x="7203" y="2385"/>
                </a:lnTo>
                <a:lnTo>
                  <a:pt x="7859" y="2141"/>
                </a:lnTo>
                <a:lnTo>
                  <a:pt x="8638" y="1898"/>
                </a:lnTo>
                <a:lnTo>
                  <a:pt x="9441" y="1679"/>
                </a:lnTo>
                <a:lnTo>
                  <a:pt x="11047" y="1290"/>
                </a:lnTo>
                <a:lnTo>
                  <a:pt x="12410" y="974"/>
                </a:lnTo>
                <a:lnTo>
                  <a:pt x="13067" y="803"/>
                </a:lnTo>
                <a:lnTo>
                  <a:pt x="13724" y="584"/>
                </a:lnTo>
                <a:close/>
                <a:moveTo>
                  <a:pt x="13845" y="0"/>
                </a:moveTo>
                <a:lnTo>
                  <a:pt x="13529" y="146"/>
                </a:lnTo>
                <a:lnTo>
                  <a:pt x="13188" y="244"/>
                </a:lnTo>
                <a:lnTo>
                  <a:pt x="12507" y="438"/>
                </a:lnTo>
                <a:lnTo>
                  <a:pt x="11120" y="779"/>
                </a:lnTo>
                <a:lnTo>
                  <a:pt x="9490" y="1168"/>
                </a:lnTo>
                <a:lnTo>
                  <a:pt x="8687" y="1387"/>
                </a:lnTo>
                <a:lnTo>
                  <a:pt x="7908" y="1630"/>
                </a:lnTo>
                <a:lnTo>
                  <a:pt x="7276" y="1849"/>
                </a:lnTo>
                <a:lnTo>
                  <a:pt x="6667" y="2093"/>
                </a:lnTo>
                <a:lnTo>
                  <a:pt x="5451" y="2579"/>
                </a:lnTo>
                <a:lnTo>
                  <a:pt x="4867" y="2798"/>
                </a:lnTo>
                <a:lnTo>
                  <a:pt x="4283" y="2993"/>
                </a:lnTo>
                <a:lnTo>
                  <a:pt x="3893" y="3066"/>
                </a:lnTo>
                <a:lnTo>
                  <a:pt x="3699" y="3115"/>
                </a:lnTo>
                <a:lnTo>
                  <a:pt x="3504" y="3188"/>
                </a:lnTo>
                <a:lnTo>
                  <a:pt x="3382" y="3163"/>
                </a:lnTo>
                <a:lnTo>
                  <a:pt x="3285" y="3188"/>
                </a:lnTo>
                <a:lnTo>
                  <a:pt x="3236" y="3212"/>
                </a:lnTo>
                <a:lnTo>
                  <a:pt x="3188" y="3261"/>
                </a:lnTo>
                <a:lnTo>
                  <a:pt x="3163" y="3309"/>
                </a:lnTo>
                <a:lnTo>
                  <a:pt x="3163" y="3382"/>
                </a:lnTo>
                <a:lnTo>
                  <a:pt x="3163" y="7616"/>
                </a:lnTo>
                <a:lnTo>
                  <a:pt x="3212" y="10098"/>
                </a:lnTo>
                <a:lnTo>
                  <a:pt x="3212" y="11242"/>
                </a:lnTo>
                <a:lnTo>
                  <a:pt x="3212" y="11801"/>
                </a:lnTo>
                <a:lnTo>
                  <a:pt x="3236" y="12385"/>
                </a:lnTo>
                <a:lnTo>
                  <a:pt x="3236" y="12385"/>
                </a:lnTo>
                <a:lnTo>
                  <a:pt x="2920" y="12361"/>
                </a:lnTo>
                <a:lnTo>
                  <a:pt x="2579" y="12385"/>
                </a:lnTo>
                <a:lnTo>
                  <a:pt x="2239" y="12458"/>
                </a:lnTo>
                <a:lnTo>
                  <a:pt x="1898" y="12556"/>
                </a:lnTo>
                <a:lnTo>
                  <a:pt x="1557" y="12677"/>
                </a:lnTo>
                <a:lnTo>
                  <a:pt x="1265" y="12799"/>
                </a:lnTo>
                <a:lnTo>
                  <a:pt x="973" y="12969"/>
                </a:lnTo>
                <a:lnTo>
                  <a:pt x="730" y="13140"/>
                </a:lnTo>
                <a:lnTo>
                  <a:pt x="584" y="13261"/>
                </a:lnTo>
                <a:lnTo>
                  <a:pt x="487" y="13383"/>
                </a:lnTo>
                <a:lnTo>
                  <a:pt x="365" y="13505"/>
                </a:lnTo>
                <a:lnTo>
                  <a:pt x="268" y="13651"/>
                </a:lnTo>
                <a:lnTo>
                  <a:pt x="195" y="13797"/>
                </a:lnTo>
                <a:lnTo>
                  <a:pt x="122" y="13967"/>
                </a:lnTo>
                <a:lnTo>
                  <a:pt x="73" y="14113"/>
                </a:lnTo>
                <a:lnTo>
                  <a:pt x="24" y="14283"/>
                </a:lnTo>
                <a:lnTo>
                  <a:pt x="24" y="14454"/>
                </a:lnTo>
                <a:lnTo>
                  <a:pt x="0" y="14624"/>
                </a:lnTo>
                <a:lnTo>
                  <a:pt x="24" y="14794"/>
                </a:lnTo>
                <a:lnTo>
                  <a:pt x="49" y="14940"/>
                </a:lnTo>
                <a:lnTo>
                  <a:pt x="97" y="15111"/>
                </a:lnTo>
                <a:lnTo>
                  <a:pt x="170" y="15257"/>
                </a:lnTo>
                <a:lnTo>
                  <a:pt x="268" y="15427"/>
                </a:lnTo>
                <a:lnTo>
                  <a:pt x="365" y="15573"/>
                </a:lnTo>
                <a:lnTo>
                  <a:pt x="487" y="15695"/>
                </a:lnTo>
                <a:lnTo>
                  <a:pt x="608" y="15792"/>
                </a:lnTo>
                <a:lnTo>
                  <a:pt x="876" y="15962"/>
                </a:lnTo>
                <a:lnTo>
                  <a:pt x="1144" y="16084"/>
                </a:lnTo>
                <a:lnTo>
                  <a:pt x="1460" y="16157"/>
                </a:lnTo>
                <a:lnTo>
                  <a:pt x="1776" y="16206"/>
                </a:lnTo>
                <a:lnTo>
                  <a:pt x="2093" y="16206"/>
                </a:lnTo>
                <a:lnTo>
                  <a:pt x="2409" y="16181"/>
                </a:lnTo>
                <a:lnTo>
                  <a:pt x="2725" y="16157"/>
                </a:lnTo>
                <a:lnTo>
                  <a:pt x="3042" y="16084"/>
                </a:lnTo>
                <a:lnTo>
                  <a:pt x="3358" y="15987"/>
                </a:lnTo>
                <a:lnTo>
                  <a:pt x="3699" y="15841"/>
                </a:lnTo>
                <a:lnTo>
                  <a:pt x="4015" y="15646"/>
                </a:lnTo>
                <a:lnTo>
                  <a:pt x="4307" y="15451"/>
                </a:lnTo>
                <a:lnTo>
                  <a:pt x="4550" y="15208"/>
                </a:lnTo>
                <a:lnTo>
                  <a:pt x="4672" y="15062"/>
                </a:lnTo>
                <a:lnTo>
                  <a:pt x="4769" y="14916"/>
                </a:lnTo>
                <a:lnTo>
                  <a:pt x="4842" y="14770"/>
                </a:lnTo>
                <a:lnTo>
                  <a:pt x="4891" y="14624"/>
                </a:lnTo>
                <a:lnTo>
                  <a:pt x="4940" y="14527"/>
                </a:lnTo>
                <a:lnTo>
                  <a:pt x="5013" y="14259"/>
                </a:lnTo>
                <a:lnTo>
                  <a:pt x="5061" y="13967"/>
                </a:lnTo>
                <a:lnTo>
                  <a:pt x="5086" y="13675"/>
                </a:lnTo>
                <a:lnTo>
                  <a:pt x="5110" y="13359"/>
                </a:lnTo>
                <a:lnTo>
                  <a:pt x="5086" y="12750"/>
                </a:lnTo>
                <a:lnTo>
                  <a:pt x="5061" y="12166"/>
                </a:lnTo>
                <a:lnTo>
                  <a:pt x="5037" y="10877"/>
                </a:lnTo>
                <a:lnTo>
                  <a:pt x="5037" y="9587"/>
                </a:lnTo>
                <a:lnTo>
                  <a:pt x="5061" y="9125"/>
                </a:lnTo>
                <a:lnTo>
                  <a:pt x="5086" y="8663"/>
                </a:lnTo>
                <a:lnTo>
                  <a:pt x="5110" y="8200"/>
                </a:lnTo>
                <a:lnTo>
                  <a:pt x="5110" y="7738"/>
                </a:lnTo>
                <a:lnTo>
                  <a:pt x="5110" y="7397"/>
                </a:lnTo>
                <a:lnTo>
                  <a:pt x="5086" y="7057"/>
                </a:lnTo>
                <a:lnTo>
                  <a:pt x="5013" y="6740"/>
                </a:lnTo>
                <a:lnTo>
                  <a:pt x="4964" y="6594"/>
                </a:lnTo>
                <a:lnTo>
                  <a:pt x="4891" y="6448"/>
                </a:lnTo>
                <a:lnTo>
                  <a:pt x="5013" y="6424"/>
                </a:lnTo>
                <a:lnTo>
                  <a:pt x="5110" y="6375"/>
                </a:lnTo>
                <a:lnTo>
                  <a:pt x="5402" y="6254"/>
                </a:lnTo>
                <a:lnTo>
                  <a:pt x="5718" y="6132"/>
                </a:lnTo>
                <a:lnTo>
                  <a:pt x="6327" y="5913"/>
                </a:lnTo>
                <a:lnTo>
                  <a:pt x="7373" y="5597"/>
                </a:lnTo>
                <a:lnTo>
                  <a:pt x="8419" y="5305"/>
                </a:lnTo>
                <a:lnTo>
                  <a:pt x="9490" y="5037"/>
                </a:lnTo>
                <a:lnTo>
                  <a:pt x="10560" y="4769"/>
                </a:lnTo>
                <a:lnTo>
                  <a:pt x="11509" y="4550"/>
                </a:lnTo>
                <a:lnTo>
                  <a:pt x="11996" y="4429"/>
                </a:lnTo>
                <a:lnTo>
                  <a:pt x="12458" y="4283"/>
                </a:lnTo>
                <a:lnTo>
                  <a:pt x="12410" y="4429"/>
                </a:lnTo>
                <a:lnTo>
                  <a:pt x="12385" y="4599"/>
                </a:lnTo>
                <a:lnTo>
                  <a:pt x="12385" y="4940"/>
                </a:lnTo>
                <a:lnTo>
                  <a:pt x="12410" y="5548"/>
                </a:lnTo>
                <a:lnTo>
                  <a:pt x="12410" y="6448"/>
                </a:lnTo>
                <a:lnTo>
                  <a:pt x="12410" y="6886"/>
                </a:lnTo>
                <a:lnTo>
                  <a:pt x="12361" y="7349"/>
                </a:lnTo>
                <a:lnTo>
                  <a:pt x="12288" y="8176"/>
                </a:lnTo>
                <a:lnTo>
                  <a:pt x="12215" y="9003"/>
                </a:lnTo>
                <a:lnTo>
                  <a:pt x="12191" y="9538"/>
                </a:lnTo>
                <a:lnTo>
                  <a:pt x="12191" y="9806"/>
                </a:lnTo>
                <a:lnTo>
                  <a:pt x="12239" y="10074"/>
                </a:lnTo>
                <a:lnTo>
                  <a:pt x="11923" y="10098"/>
                </a:lnTo>
                <a:lnTo>
                  <a:pt x="11582" y="10147"/>
                </a:lnTo>
                <a:lnTo>
                  <a:pt x="10925" y="10268"/>
                </a:lnTo>
                <a:lnTo>
                  <a:pt x="10560" y="10366"/>
                </a:lnTo>
                <a:lnTo>
                  <a:pt x="10390" y="10439"/>
                </a:lnTo>
                <a:lnTo>
                  <a:pt x="10244" y="10512"/>
                </a:lnTo>
                <a:lnTo>
                  <a:pt x="10074" y="10585"/>
                </a:lnTo>
                <a:lnTo>
                  <a:pt x="9928" y="10706"/>
                </a:lnTo>
                <a:lnTo>
                  <a:pt x="9782" y="10828"/>
                </a:lnTo>
                <a:lnTo>
                  <a:pt x="9660" y="10950"/>
                </a:lnTo>
                <a:lnTo>
                  <a:pt x="9490" y="11217"/>
                </a:lnTo>
                <a:lnTo>
                  <a:pt x="9368" y="11485"/>
                </a:lnTo>
                <a:lnTo>
                  <a:pt x="9295" y="11801"/>
                </a:lnTo>
                <a:lnTo>
                  <a:pt x="9246" y="12093"/>
                </a:lnTo>
                <a:lnTo>
                  <a:pt x="9271" y="12239"/>
                </a:lnTo>
                <a:lnTo>
                  <a:pt x="9295" y="12410"/>
                </a:lnTo>
                <a:lnTo>
                  <a:pt x="9319" y="12531"/>
                </a:lnTo>
                <a:lnTo>
                  <a:pt x="9392" y="12677"/>
                </a:lnTo>
                <a:lnTo>
                  <a:pt x="9441" y="12823"/>
                </a:lnTo>
                <a:lnTo>
                  <a:pt x="9538" y="12945"/>
                </a:lnTo>
                <a:lnTo>
                  <a:pt x="9636" y="13067"/>
                </a:lnTo>
                <a:lnTo>
                  <a:pt x="9757" y="13164"/>
                </a:lnTo>
                <a:lnTo>
                  <a:pt x="10001" y="13334"/>
                </a:lnTo>
                <a:lnTo>
                  <a:pt x="10244" y="13432"/>
                </a:lnTo>
                <a:lnTo>
                  <a:pt x="10293" y="13505"/>
                </a:lnTo>
                <a:lnTo>
                  <a:pt x="10341" y="13529"/>
                </a:lnTo>
                <a:lnTo>
                  <a:pt x="10390" y="13529"/>
                </a:lnTo>
                <a:lnTo>
                  <a:pt x="10463" y="13505"/>
                </a:lnTo>
                <a:lnTo>
                  <a:pt x="10779" y="13578"/>
                </a:lnTo>
                <a:lnTo>
                  <a:pt x="11096" y="13626"/>
                </a:lnTo>
                <a:lnTo>
                  <a:pt x="11655" y="13626"/>
                </a:lnTo>
                <a:lnTo>
                  <a:pt x="12093" y="13578"/>
                </a:lnTo>
                <a:lnTo>
                  <a:pt x="12288" y="13529"/>
                </a:lnTo>
                <a:lnTo>
                  <a:pt x="12483" y="13480"/>
                </a:lnTo>
                <a:lnTo>
                  <a:pt x="12653" y="13432"/>
                </a:lnTo>
                <a:lnTo>
                  <a:pt x="12848" y="13359"/>
                </a:lnTo>
                <a:lnTo>
                  <a:pt x="13018" y="13261"/>
                </a:lnTo>
                <a:lnTo>
                  <a:pt x="13164" y="13164"/>
                </a:lnTo>
                <a:lnTo>
                  <a:pt x="13334" y="13042"/>
                </a:lnTo>
                <a:lnTo>
                  <a:pt x="13480" y="12921"/>
                </a:lnTo>
                <a:lnTo>
                  <a:pt x="13602" y="12775"/>
                </a:lnTo>
                <a:lnTo>
                  <a:pt x="13724" y="12629"/>
                </a:lnTo>
                <a:lnTo>
                  <a:pt x="13845" y="12483"/>
                </a:lnTo>
                <a:lnTo>
                  <a:pt x="13943" y="12312"/>
                </a:lnTo>
                <a:lnTo>
                  <a:pt x="14040" y="12142"/>
                </a:lnTo>
                <a:lnTo>
                  <a:pt x="14113" y="11947"/>
                </a:lnTo>
                <a:lnTo>
                  <a:pt x="14162" y="11753"/>
                </a:lnTo>
                <a:lnTo>
                  <a:pt x="14210" y="11558"/>
                </a:lnTo>
                <a:lnTo>
                  <a:pt x="14210" y="11485"/>
                </a:lnTo>
                <a:lnTo>
                  <a:pt x="14186" y="11412"/>
                </a:lnTo>
                <a:lnTo>
                  <a:pt x="14235" y="11120"/>
                </a:lnTo>
                <a:lnTo>
                  <a:pt x="14283" y="10852"/>
                </a:lnTo>
                <a:lnTo>
                  <a:pt x="14308" y="10268"/>
                </a:lnTo>
                <a:lnTo>
                  <a:pt x="14332" y="9684"/>
                </a:lnTo>
                <a:lnTo>
                  <a:pt x="14356" y="9125"/>
                </a:lnTo>
                <a:lnTo>
                  <a:pt x="14405" y="8298"/>
                </a:lnTo>
                <a:lnTo>
                  <a:pt x="14429" y="7470"/>
                </a:lnTo>
                <a:lnTo>
                  <a:pt x="14429" y="6643"/>
                </a:lnTo>
                <a:lnTo>
                  <a:pt x="14405" y="5791"/>
                </a:lnTo>
                <a:lnTo>
                  <a:pt x="14356" y="5013"/>
                </a:lnTo>
                <a:lnTo>
                  <a:pt x="14283" y="4234"/>
                </a:lnTo>
                <a:lnTo>
                  <a:pt x="14235" y="3455"/>
                </a:lnTo>
                <a:lnTo>
                  <a:pt x="14186" y="2677"/>
                </a:lnTo>
                <a:lnTo>
                  <a:pt x="14186" y="2093"/>
                </a:lnTo>
                <a:lnTo>
                  <a:pt x="14186" y="1509"/>
                </a:lnTo>
                <a:lnTo>
                  <a:pt x="14186" y="901"/>
                </a:lnTo>
                <a:lnTo>
                  <a:pt x="14162" y="609"/>
                </a:lnTo>
                <a:lnTo>
                  <a:pt x="14137" y="317"/>
                </a:lnTo>
                <a:lnTo>
                  <a:pt x="14162" y="244"/>
                </a:lnTo>
                <a:lnTo>
                  <a:pt x="14137" y="171"/>
                </a:lnTo>
                <a:lnTo>
                  <a:pt x="14113" y="122"/>
                </a:lnTo>
                <a:lnTo>
                  <a:pt x="14089" y="73"/>
                </a:lnTo>
                <a:lnTo>
                  <a:pt x="14040" y="25"/>
                </a:lnTo>
                <a:lnTo>
                  <a:pt x="13991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48" name="Google Shape;348;p38"/>
          <p:cNvSpPr/>
          <p:nvPr/>
        </p:nvSpPr>
        <p:spPr>
          <a:xfrm>
            <a:off x="2678363" y="327801"/>
            <a:ext cx="268576" cy="357373"/>
          </a:xfrm>
          <a:custGeom>
            <a:rect b="b" l="l" r="r" t="t"/>
            <a:pathLst>
              <a:path extrusionOk="0" h="16352" w="12289">
                <a:moveTo>
                  <a:pt x="6303" y="3991"/>
                </a:moveTo>
                <a:lnTo>
                  <a:pt x="6546" y="4015"/>
                </a:lnTo>
                <a:lnTo>
                  <a:pt x="6789" y="4064"/>
                </a:lnTo>
                <a:lnTo>
                  <a:pt x="7008" y="4137"/>
                </a:lnTo>
                <a:lnTo>
                  <a:pt x="7252" y="4234"/>
                </a:lnTo>
                <a:lnTo>
                  <a:pt x="7446" y="4356"/>
                </a:lnTo>
                <a:lnTo>
                  <a:pt x="7665" y="4502"/>
                </a:lnTo>
                <a:lnTo>
                  <a:pt x="7836" y="4672"/>
                </a:lnTo>
                <a:lnTo>
                  <a:pt x="8030" y="4842"/>
                </a:lnTo>
                <a:lnTo>
                  <a:pt x="8176" y="5037"/>
                </a:lnTo>
                <a:lnTo>
                  <a:pt x="8322" y="5256"/>
                </a:lnTo>
                <a:lnTo>
                  <a:pt x="8468" y="5475"/>
                </a:lnTo>
                <a:lnTo>
                  <a:pt x="8566" y="5718"/>
                </a:lnTo>
                <a:lnTo>
                  <a:pt x="8639" y="5986"/>
                </a:lnTo>
                <a:lnTo>
                  <a:pt x="8712" y="6229"/>
                </a:lnTo>
                <a:lnTo>
                  <a:pt x="8736" y="6473"/>
                </a:lnTo>
                <a:lnTo>
                  <a:pt x="8712" y="6716"/>
                </a:lnTo>
                <a:lnTo>
                  <a:pt x="8687" y="6959"/>
                </a:lnTo>
                <a:lnTo>
                  <a:pt x="8639" y="7178"/>
                </a:lnTo>
                <a:lnTo>
                  <a:pt x="8541" y="7397"/>
                </a:lnTo>
                <a:lnTo>
                  <a:pt x="8444" y="7592"/>
                </a:lnTo>
                <a:lnTo>
                  <a:pt x="8322" y="7787"/>
                </a:lnTo>
                <a:lnTo>
                  <a:pt x="8152" y="7981"/>
                </a:lnTo>
                <a:lnTo>
                  <a:pt x="7982" y="8152"/>
                </a:lnTo>
                <a:lnTo>
                  <a:pt x="7811" y="8298"/>
                </a:lnTo>
                <a:lnTo>
                  <a:pt x="7592" y="8419"/>
                </a:lnTo>
                <a:lnTo>
                  <a:pt x="7373" y="8517"/>
                </a:lnTo>
                <a:lnTo>
                  <a:pt x="7130" y="8614"/>
                </a:lnTo>
                <a:lnTo>
                  <a:pt x="6887" y="8687"/>
                </a:lnTo>
                <a:lnTo>
                  <a:pt x="6668" y="8711"/>
                </a:lnTo>
                <a:lnTo>
                  <a:pt x="6424" y="8736"/>
                </a:lnTo>
                <a:lnTo>
                  <a:pt x="6205" y="8736"/>
                </a:lnTo>
                <a:lnTo>
                  <a:pt x="5986" y="8711"/>
                </a:lnTo>
                <a:lnTo>
                  <a:pt x="5743" y="8663"/>
                </a:lnTo>
                <a:lnTo>
                  <a:pt x="5524" y="8614"/>
                </a:lnTo>
                <a:lnTo>
                  <a:pt x="5305" y="8541"/>
                </a:lnTo>
                <a:lnTo>
                  <a:pt x="5110" y="8444"/>
                </a:lnTo>
                <a:lnTo>
                  <a:pt x="4891" y="8346"/>
                </a:lnTo>
                <a:lnTo>
                  <a:pt x="4697" y="8225"/>
                </a:lnTo>
                <a:lnTo>
                  <a:pt x="4502" y="8103"/>
                </a:lnTo>
                <a:lnTo>
                  <a:pt x="4332" y="7957"/>
                </a:lnTo>
                <a:lnTo>
                  <a:pt x="4186" y="7787"/>
                </a:lnTo>
                <a:lnTo>
                  <a:pt x="4015" y="7616"/>
                </a:lnTo>
                <a:lnTo>
                  <a:pt x="3894" y="7446"/>
                </a:lnTo>
                <a:lnTo>
                  <a:pt x="3772" y="7251"/>
                </a:lnTo>
                <a:lnTo>
                  <a:pt x="3723" y="7105"/>
                </a:lnTo>
                <a:lnTo>
                  <a:pt x="3650" y="6935"/>
                </a:lnTo>
                <a:lnTo>
                  <a:pt x="3602" y="6643"/>
                </a:lnTo>
                <a:lnTo>
                  <a:pt x="3577" y="6327"/>
                </a:lnTo>
                <a:lnTo>
                  <a:pt x="3602" y="6010"/>
                </a:lnTo>
                <a:lnTo>
                  <a:pt x="3699" y="5718"/>
                </a:lnTo>
                <a:lnTo>
                  <a:pt x="3821" y="5426"/>
                </a:lnTo>
                <a:lnTo>
                  <a:pt x="3967" y="5134"/>
                </a:lnTo>
                <a:lnTo>
                  <a:pt x="4161" y="4891"/>
                </a:lnTo>
                <a:lnTo>
                  <a:pt x="4332" y="4696"/>
                </a:lnTo>
                <a:lnTo>
                  <a:pt x="4551" y="4502"/>
                </a:lnTo>
                <a:lnTo>
                  <a:pt x="4794" y="4356"/>
                </a:lnTo>
                <a:lnTo>
                  <a:pt x="5037" y="4210"/>
                </a:lnTo>
                <a:lnTo>
                  <a:pt x="5062" y="4210"/>
                </a:lnTo>
                <a:lnTo>
                  <a:pt x="5110" y="4234"/>
                </a:lnTo>
                <a:lnTo>
                  <a:pt x="5232" y="4234"/>
                </a:lnTo>
                <a:lnTo>
                  <a:pt x="5305" y="4210"/>
                </a:lnTo>
                <a:lnTo>
                  <a:pt x="5548" y="4112"/>
                </a:lnTo>
                <a:lnTo>
                  <a:pt x="5816" y="4039"/>
                </a:lnTo>
                <a:lnTo>
                  <a:pt x="6059" y="4015"/>
                </a:lnTo>
                <a:lnTo>
                  <a:pt x="6303" y="3991"/>
                </a:lnTo>
                <a:close/>
                <a:moveTo>
                  <a:pt x="6254" y="3480"/>
                </a:moveTo>
                <a:lnTo>
                  <a:pt x="5986" y="3504"/>
                </a:lnTo>
                <a:lnTo>
                  <a:pt x="5694" y="3553"/>
                </a:lnTo>
                <a:lnTo>
                  <a:pt x="5427" y="3626"/>
                </a:lnTo>
                <a:lnTo>
                  <a:pt x="5305" y="3650"/>
                </a:lnTo>
                <a:lnTo>
                  <a:pt x="5183" y="3699"/>
                </a:lnTo>
                <a:lnTo>
                  <a:pt x="4916" y="3796"/>
                </a:lnTo>
                <a:lnTo>
                  <a:pt x="4599" y="3966"/>
                </a:lnTo>
                <a:lnTo>
                  <a:pt x="4283" y="4161"/>
                </a:lnTo>
                <a:lnTo>
                  <a:pt x="3991" y="4404"/>
                </a:lnTo>
                <a:lnTo>
                  <a:pt x="3748" y="4672"/>
                </a:lnTo>
                <a:lnTo>
                  <a:pt x="3529" y="4940"/>
                </a:lnTo>
                <a:lnTo>
                  <a:pt x="3359" y="5232"/>
                </a:lnTo>
                <a:lnTo>
                  <a:pt x="3237" y="5572"/>
                </a:lnTo>
                <a:lnTo>
                  <a:pt x="3164" y="5889"/>
                </a:lnTo>
                <a:lnTo>
                  <a:pt x="3115" y="6229"/>
                </a:lnTo>
                <a:lnTo>
                  <a:pt x="3140" y="6570"/>
                </a:lnTo>
                <a:lnTo>
                  <a:pt x="3188" y="6911"/>
                </a:lnTo>
                <a:lnTo>
                  <a:pt x="3261" y="7251"/>
                </a:lnTo>
                <a:lnTo>
                  <a:pt x="3383" y="7495"/>
                </a:lnTo>
                <a:lnTo>
                  <a:pt x="3529" y="7762"/>
                </a:lnTo>
                <a:lnTo>
                  <a:pt x="3699" y="7981"/>
                </a:lnTo>
                <a:lnTo>
                  <a:pt x="3869" y="8200"/>
                </a:lnTo>
                <a:lnTo>
                  <a:pt x="4088" y="8371"/>
                </a:lnTo>
                <a:lnTo>
                  <a:pt x="4307" y="8541"/>
                </a:lnTo>
                <a:lnTo>
                  <a:pt x="4551" y="8711"/>
                </a:lnTo>
                <a:lnTo>
                  <a:pt x="4794" y="8833"/>
                </a:lnTo>
                <a:lnTo>
                  <a:pt x="5062" y="8930"/>
                </a:lnTo>
                <a:lnTo>
                  <a:pt x="5329" y="9028"/>
                </a:lnTo>
                <a:lnTo>
                  <a:pt x="5597" y="9101"/>
                </a:lnTo>
                <a:lnTo>
                  <a:pt x="5889" y="9149"/>
                </a:lnTo>
                <a:lnTo>
                  <a:pt x="6181" y="9174"/>
                </a:lnTo>
                <a:lnTo>
                  <a:pt x="6449" y="9198"/>
                </a:lnTo>
                <a:lnTo>
                  <a:pt x="6741" y="9174"/>
                </a:lnTo>
                <a:lnTo>
                  <a:pt x="7008" y="9149"/>
                </a:lnTo>
                <a:lnTo>
                  <a:pt x="7325" y="9076"/>
                </a:lnTo>
                <a:lnTo>
                  <a:pt x="7617" y="8979"/>
                </a:lnTo>
                <a:lnTo>
                  <a:pt x="7884" y="8833"/>
                </a:lnTo>
                <a:lnTo>
                  <a:pt x="8128" y="8687"/>
                </a:lnTo>
                <a:lnTo>
                  <a:pt x="8347" y="8492"/>
                </a:lnTo>
                <a:lnTo>
                  <a:pt x="8541" y="8273"/>
                </a:lnTo>
                <a:lnTo>
                  <a:pt x="8712" y="8054"/>
                </a:lnTo>
                <a:lnTo>
                  <a:pt x="8858" y="7787"/>
                </a:lnTo>
                <a:lnTo>
                  <a:pt x="8979" y="7543"/>
                </a:lnTo>
                <a:lnTo>
                  <a:pt x="9052" y="7251"/>
                </a:lnTo>
                <a:lnTo>
                  <a:pt x="9125" y="6959"/>
                </a:lnTo>
                <a:lnTo>
                  <a:pt x="9150" y="6667"/>
                </a:lnTo>
                <a:lnTo>
                  <a:pt x="9150" y="6375"/>
                </a:lnTo>
                <a:lnTo>
                  <a:pt x="9125" y="6083"/>
                </a:lnTo>
                <a:lnTo>
                  <a:pt x="9052" y="5791"/>
                </a:lnTo>
                <a:lnTo>
                  <a:pt x="8955" y="5499"/>
                </a:lnTo>
                <a:lnTo>
                  <a:pt x="8858" y="5232"/>
                </a:lnTo>
                <a:lnTo>
                  <a:pt x="8712" y="4988"/>
                </a:lnTo>
                <a:lnTo>
                  <a:pt x="8566" y="4769"/>
                </a:lnTo>
                <a:lnTo>
                  <a:pt x="8395" y="4550"/>
                </a:lnTo>
                <a:lnTo>
                  <a:pt x="8201" y="4356"/>
                </a:lnTo>
                <a:lnTo>
                  <a:pt x="7982" y="4161"/>
                </a:lnTo>
                <a:lnTo>
                  <a:pt x="7763" y="3991"/>
                </a:lnTo>
                <a:lnTo>
                  <a:pt x="7544" y="3845"/>
                </a:lnTo>
                <a:lnTo>
                  <a:pt x="7300" y="3723"/>
                </a:lnTo>
                <a:lnTo>
                  <a:pt x="7033" y="3626"/>
                </a:lnTo>
                <a:lnTo>
                  <a:pt x="6789" y="3553"/>
                </a:lnTo>
                <a:lnTo>
                  <a:pt x="6522" y="3504"/>
                </a:lnTo>
                <a:lnTo>
                  <a:pt x="6254" y="3480"/>
                </a:lnTo>
                <a:close/>
                <a:moveTo>
                  <a:pt x="6303" y="536"/>
                </a:moveTo>
                <a:lnTo>
                  <a:pt x="6668" y="560"/>
                </a:lnTo>
                <a:lnTo>
                  <a:pt x="7033" y="633"/>
                </a:lnTo>
                <a:lnTo>
                  <a:pt x="7422" y="706"/>
                </a:lnTo>
                <a:lnTo>
                  <a:pt x="7763" y="828"/>
                </a:lnTo>
                <a:lnTo>
                  <a:pt x="8128" y="949"/>
                </a:lnTo>
                <a:lnTo>
                  <a:pt x="8468" y="1095"/>
                </a:lnTo>
                <a:lnTo>
                  <a:pt x="8809" y="1266"/>
                </a:lnTo>
                <a:lnTo>
                  <a:pt x="9125" y="1460"/>
                </a:lnTo>
                <a:lnTo>
                  <a:pt x="9442" y="1679"/>
                </a:lnTo>
                <a:lnTo>
                  <a:pt x="9734" y="1898"/>
                </a:lnTo>
                <a:lnTo>
                  <a:pt x="10026" y="2166"/>
                </a:lnTo>
                <a:lnTo>
                  <a:pt x="10050" y="2287"/>
                </a:lnTo>
                <a:lnTo>
                  <a:pt x="10074" y="2409"/>
                </a:lnTo>
                <a:lnTo>
                  <a:pt x="10196" y="2798"/>
                </a:lnTo>
                <a:lnTo>
                  <a:pt x="10220" y="2847"/>
                </a:lnTo>
                <a:lnTo>
                  <a:pt x="10269" y="2871"/>
                </a:lnTo>
                <a:lnTo>
                  <a:pt x="10342" y="2896"/>
                </a:lnTo>
                <a:lnTo>
                  <a:pt x="10391" y="2896"/>
                </a:lnTo>
                <a:lnTo>
                  <a:pt x="10439" y="2871"/>
                </a:lnTo>
                <a:lnTo>
                  <a:pt x="10464" y="2847"/>
                </a:lnTo>
                <a:lnTo>
                  <a:pt x="10488" y="2798"/>
                </a:lnTo>
                <a:lnTo>
                  <a:pt x="10512" y="2677"/>
                </a:lnTo>
                <a:lnTo>
                  <a:pt x="10585" y="2774"/>
                </a:lnTo>
                <a:lnTo>
                  <a:pt x="10537" y="3090"/>
                </a:lnTo>
                <a:lnTo>
                  <a:pt x="10537" y="3261"/>
                </a:lnTo>
                <a:lnTo>
                  <a:pt x="10561" y="3334"/>
                </a:lnTo>
                <a:lnTo>
                  <a:pt x="10610" y="3382"/>
                </a:lnTo>
                <a:lnTo>
                  <a:pt x="10634" y="3431"/>
                </a:lnTo>
                <a:lnTo>
                  <a:pt x="10683" y="3407"/>
                </a:lnTo>
                <a:lnTo>
                  <a:pt x="10756" y="3382"/>
                </a:lnTo>
                <a:lnTo>
                  <a:pt x="10804" y="3309"/>
                </a:lnTo>
                <a:lnTo>
                  <a:pt x="10877" y="3163"/>
                </a:lnTo>
                <a:lnTo>
                  <a:pt x="10877" y="3188"/>
                </a:lnTo>
                <a:lnTo>
                  <a:pt x="10950" y="3285"/>
                </a:lnTo>
                <a:lnTo>
                  <a:pt x="10853" y="3553"/>
                </a:lnTo>
                <a:lnTo>
                  <a:pt x="10804" y="3674"/>
                </a:lnTo>
                <a:lnTo>
                  <a:pt x="10756" y="3796"/>
                </a:lnTo>
                <a:lnTo>
                  <a:pt x="10756" y="3893"/>
                </a:lnTo>
                <a:lnTo>
                  <a:pt x="10804" y="4015"/>
                </a:lnTo>
                <a:lnTo>
                  <a:pt x="10829" y="4088"/>
                </a:lnTo>
                <a:lnTo>
                  <a:pt x="10902" y="4112"/>
                </a:lnTo>
                <a:lnTo>
                  <a:pt x="10975" y="4112"/>
                </a:lnTo>
                <a:lnTo>
                  <a:pt x="11023" y="4088"/>
                </a:lnTo>
                <a:lnTo>
                  <a:pt x="11096" y="4039"/>
                </a:lnTo>
                <a:lnTo>
                  <a:pt x="11169" y="3966"/>
                </a:lnTo>
                <a:lnTo>
                  <a:pt x="11242" y="3820"/>
                </a:lnTo>
                <a:lnTo>
                  <a:pt x="11340" y="4039"/>
                </a:lnTo>
                <a:lnTo>
                  <a:pt x="11194" y="4307"/>
                </a:lnTo>
                <a:lnTo>
                  <a:pt x="11048" y="4575"/>
                </a:lnTo>
                <a:lnTo>
                  <a:pt x="11023" y="4696"/>
                </a:lnTo>
                <a:lnTo>
                  <a:pt x="11023" y="4794"/>
                </a:lnTo>
                <a:lnTo>
                  <a:pt x="11048" y="4867"/>
                </a:lnTo>
                <a:lnTo>
                  <a:pt x="11121" y="4915"/>
                </a:lnTo>
                <a:lnTo>
                  <a:pt x="11169" y="4915"/>
                </a:lnTo>
                <a:lnTo>
                  <a:pt x="11218" y="4891"/>
                </a:lnTo>
                <a:lnTo>
                  <a:pt x="11340" y="4794"/>
                </a:lnTo>
                <a:lnTo>
                  <a:pt x="11510" y="4575"/>
                </a:lnTo>
                <a:lnTo>
                  <a:pt x="11534" y="4550"/>
                </a:lnTo>
                <a:lnTo>
                  <a:pt x="11607" y="4818"/>
                </a:lnTo>
                <a:lnTo>
                  <a:pt x="11510" y="4940"/>
                </a:lnTo>
                <a:lnTo>
                  <a:pt x="11388" y="5061"/>
                </a:lnTo>
                <a:lnTo>
                  <a:pt x="11291" y="5183"/>
                </a:lnTo>
                <a:lnTo>
                  <a:pt x="11218" y="5280"/>
                </a:lnTo>
                <a:lnTo>
                  <a:pt x="11096" y="5524"/>
                </a:lnTo>
                <a:lnTo>
                  <a:pt x="11072" y="5548"/>
                </a:lnTo>
                <a:lnTo>
                  <a:pt x="11096" y="5572"/>
                </a:lnTo>
                <a:lnTo>
                  <a:pt x="11121" y="5597"/>
                </a:lnTo>
                <a:lnTo>
                  <a:pt x="11145" y="5572"/>
                </a:lnTo>
                <a:lnTo>
                  <a:pt x="11388" y="5475"/>
                </a:lnTo>
                <a:lnTo>
                  <a:pt x="11510" y="5402"/>
                </a:lnTo>
                <a:lnTo>
                  <a:pt x="11631" y="5305"/>
                </a:lnTo>
                <a:lnTo>
                  <a:pt x="11680" y="5256"/>
                </a:lnTo>
                <a:lnTo>
                  <a:pt x="11729" y="5499"/>
                </a:lnTo>
                <a:lnTo>
                  <a:pt x="11364" y="5840"/>
                </a:lnTo>
                <a:lnTo>
                  <a:pt x="11048" y="6229"/>
                </a:lnTo>
                <a:lnTo>
                  <a:pt x="11023" y="6278"/>
                </a:lnTo>
                <a:lnTo>
                  <a:pt x="11048" y="6327"/>
                </a:lnTo>
                <a:lnTo>
                  <a:pt x="11072" y="6351"/>
                </a:lnTo>
                <a:lnTo>
                  <a:pt x="11121" y="6351"/>
                </a:lnTo>
                <a:lnTo>
                  <a:pt x="11291" y="6254"/>
                </a:lnTo>
                <a:lnTo>
                  <a:pt x="11461" y="6156"/>
                </a:lnTo>
                <a:lnTo>
                  <a:pt x="11753" y="5913"/>
                </a:lnTo>
                <a:lnTo>
                  <a:pt x="11753" y="6302"/>
                </a:lnTo>
                <a:lnTo>
                  <a:pt x="11631" y="6424"/>
                </a:lnTo>
                <a:lnTo>
                  <a:pt x="11534" y="6546"/>
                </a:lnTo>
                <a:lnTo>
                  <a:pt x="11412" y="6692"/>
                </a:lnTo>
                <a:lnTo>
                  <a:pt x="11291" y="6789"/>
                </a:lnTo>
                <a:lnTo>
                  <a:pt x="11048" y="6935"/>
                </a:lnTo>
                <a:lnTo>
                  <a:pt x="10999" y="6984"/>
                </a:lnTo>
                <a:lnTo>
                  <a:pt x="10950" y="7032"/>
                </a:lnTo>
                <a:lnTo>
                  <a:pt x="10926" y="7105"/>
                </a:lnTo>
                <a:lnTo>
                  <a:pt x="10950" y="7154"/>
                </a:lnTo>
                <a:lnTo>
                  <a:pt x="11023" y="7203"/>
                </a:lnTo>
                <a:lnTo>
                  <a:pt x="11096" y="7251"/>
                </a:lnTo>
                <a:lnTo>
                  <a:pt x="11169" y="7251"/>
                </a:lnTo>
                <a:lnTo>
                  <a:pt x="11267" y="7227"/>
                </a:lnTo>
                <a:lnTo>
                  <a:pt x="11437" y="7178"/>
                </a:lnTo>
                <a:lnTo>
                  <a:pt x="11583" y="7081"/>
                </a:lnTo>
                <a:lnTo>
                  <a:pt x="11704" y="6984"/>
                </a:lnTo>
                <a:lnTo>
                  <a:pt x="11631" y="7470"/>
                </a:lnTo>
                <a:lnTo>
                  <a:pt x="11583" y="7470"/>
                </a:lnTo>
                <a:lnTo>
                  <a:pt x="11534" y="7495"/>
                </a:lnTo>
                <a:lnTo>
                  <a:pt x="11291" y="7665"/>
                </a:lnTo>
                <a:lnTo>
                  <a:pt x="11023" y="7811"/>
                </a:lnTo>
                <a:lnTo>
                  <a:pt x="10902" y="7884"/>
                </a:lnTo>
                <a:lnTo>
                  <a:pt x="10804" y="7957"/>
                </a:lnTo>
                <a:lnTo>
                  <a:pt x="10731" y="8054"/>
                </a:lnTo>
                <a:lnTo>
                  <a:pt x="10707" y="8103"/>
                </a:lnTo>
                <a:lnTo>
                  <a:pt x="10707" y="8176"/>
                </a:lnTo>
                <a:lnTo>
                  <a:pt x="10707" y="8200"/>
                </a:lnTo>
                <a:lnTo>
                  <a:pt x="10853" y="8200"/>
                </a:lnTo>
                <a:lnTo>
                  <a:pt x="10950" y="8176"/>
                </a:lnTo>
                <a:lnTo>
                  <a:pt x="11194" y="8079"/>
                </a:lnTo>
                <a:lnTo>
                  <a:pt x="11534" y="7933"/>
                </a:lnTo>
                <a:lnTo>
                  <a:pt x="11437" y="8273"/>
                </a:lnTo>
                <a:lnTo>
                  <a:pt x="11340" y="8298"/>
                </a:lnTo>
                <a:lnTo>
                  <a:pt x="11242" y="8322"/>
                </a:lnTo>
                <a:lnTo>
                  <a:pt x="11072" y="8419"/>
                </a:lnTo>
                <a:lnTo>
                  <a:pt x="10829" y="8541"/>
                </a:lnTo>
                <a:lnTo>
                  <a:pt x="10561" y="8614"/>
                </a:lnTo>
                <a:lnTo>
                  <a:pt x="10537" y="8638"/>
                </a:lnTo>
                <a:lnTo>
                  <a:pt x="10512" y="8663"/>
                </a:lnTo>
                <a:lnTo>
                  <a:pt x="10537" y="8687"/>
                </a:lnTo>
                <a:lnTo>
                  <a:pt x="10561" y="8711"/>
                </a:lnTo>
                <a:lnTo>
                  <a:pt x="10731" y="8736"/>
                </a:lnTo>
                <a:lnTo>
                  <a:pt x="10926" y="8736"/>
                </a:lnTo>
                <a:lnTo>
                  <a:pt x="11121" y="8711"/>
                </a:lnTo>
                <a:lnTo>
                  <a:pt x="11315" y="8663"/>
                </a:lnTo>
                <a:lnTo>
                  <a:pt x="11169" y="9028"/>
                </a:lnTo>
                <a:lnTo>
                  <a:pt x="10926" y="9028"/>
                </a:lnTo>
                <a:lnTo>
                  <a:pt x="10683" y="9052"/>
                </a:lnTo>
                <a:lnTo>
                  <a:pt x="10439" y="9125"/>
                </a:lnTo>
                <a:lnTo>
                  <a:pt x="10220" y="9198"/>
                </a:lnTo>
                <a:lnTo>
                  <a:pt x="10196" y="9222"/>
                </a:lnTo>
                <a:lnTo>
                  <a:pt x="10196" y="9247"/>
                </a:lnTo>
                <a:lnTo>
                  <a:pt x="10220" y="9271"/>
                </a:lnTo>
                <a:lnTo>
                  <a:pt x="10245" y="9295"/>
                </a:lnTo>
                <a:lnTo>
                  <a:pt x="10488" y="9295"/>
                </a:lnTo>
                <a:lnTo>
                  <a:pt x="10731" y="9320"/>
                </a:lnTo>
                <a:lnTo>
                  <a:pt x="11048" y="9368"/>
                </a:lnTo>
                <a:lnTo>
                  <a:pt x="10853" y="9757"/>
                </a:lnTo>
                <a:lnTo>
                  <a:pt x="10561" y="9733"/>
                </a:lnTo>
                <a:lnTo>
                  <a:pt x="10245" y="9709"/>
                </a:lnTo>
                <a:lnTo>
                  <a:pt x="10099" y="9709"/>
                </a:lnTo>
                <a:lnTo>
                  <a:pt x="9977" y="9733"/>
                </a:lnTo>
                <a:lnTo>
                  <a:pt x="9904" y="9782"/>
                </a:lnTo>
                <a:lnTo>
                  <a:pt x="9880" y="9806"/>
                </a:lnTo>
                <a:lnTo>
                  <a:pt x="9880" y="9830"/>
                </a:lnTo>
                <a:lnTo>
                  <a:pt x="9928" y="9928"/>
                </a:lnTo>
                <a:lnTo>
                  <a:pt x="9977" y="10001"/>
                </a:lnTo>
                <a:lnTo>
                  <a:pt x="10050" y="10074"/>
                </a:lnTo>
                <a:lnTo>
                  <a:pt x="10147" y="10122"/>
                </a:lnTo>
                <a:lnTo>
                  <a:pt x="10391" y="10171"/>
                </a:lnTo>
                <a:lnTo>
                  <a:pt x="10610" y="10220"/>
                </a:lnTo>
                <a:lnTo>
                  <a:pt x="10439" y="10512"/>
                </a:lnTo>
                <a:lnTo>
                  <a:pt x="10439" y="10439"/>
                </a:lnTo>
                <a:lnTo>
                  <a:pt x="10391" y="10390"/>
                </a:lnTo>
                <a:lnTo>
                  <a:pt x="10342" y="10341"/>
                </a:lnTo>
                <a:lnTo>
                  <a:pt x="10220" y="10293"/>
                </a:lnTo>
                <a:lnTo>
                  <a:pt x="9977" y="10268"/>
                </a:lnTo>
                <a:lnTo>
                  <a:pt x="9709" y="10220"/>
                </a:lnTo>
                <a:lnTo>
                  <a:pt x="9588" y="10220"/>
                </a:lnTo>
                <a:lnTo>
                  <a:pt x="9466" y="10244"/>
                </a:lnTo>
                <a:lnTo>
                  <a:pt x="9417" y="10268"/>
                </a:lnTo>
                <a:lnTo>
                  <a:pt x="9393" y="10317"/>
                </a:lnTo>
                <a:lnTo>
                  <a:pt x="9393" y="10366"/>
                </a:lnTo>
                <a:lnTo>
                  <a:pt x="9417" y="10414"/>
                </a:lnTo>
                <a:lnTo>
                  <a:pt x="9515" y="10487"/>
                </a:lnTo>
                <a:lnTo>
                  <a:pt x="9636" y="10560"/>
                </a:lnTo>
                <a:lnTo>
                  <a:pt x="9880" y="10633"/>
                </a:lnTo>
                <a:lnTo>
                  <a:pt x="10123" y="10682"/>
                </a:lnTo>
                <a:lnTo>
                  <a:pt x="10245" y="10682"/>
                </a:lnTo>
                <a:lnTo>
                  <a:pt x="10366" y="10633"/>
                </a:lnTo>
                <a:lnTo>
                  <a:pt x="10001" y="11242"/>
                </a:lnTo>
                <a:lnTo>
                  <a:pt x="9782" y="11169"/>
                </a:lnTo>
                <a:lnTo>
                  <a:pt x="9588" y="11144"/>
                </a:lnTo>
                <a:lnTo>
                  <a:pt x="9417" y="11096"/>
                </a:lnTo>
                <a:lnTo>
                  <a:pt x="9247" y="11071"/>
                </a:lnTo>
                <a:lnTo>
                  <a:pt x="9052" y="11047"/>
                </a:lnTo>
                <a:lnTo>
                  <a:pt x="8882" y="11096"/>
                </a:lnTo>
                <a:lnTo>
                  <a:pt x="8858" y="11120"/>
                </a:lnTo>
                <a:lnTo>
                  <a:pt x="8833" y="11169"/>
                </a:lnTo>
                <a:lnTo>
                  <a:pt x="8833" y="11193"/>
                </a:lnTo>
                <a:lnTo>
                  <a:pt x="8858" y="11242"/>
                </a:lnTo>
                <a:lnTo>
                  <a:pt x="9052" y="11315"/>
                </a:lnTo>
                <a:lnTo>
                  <a:pt x="9223" y="11363"/>
                </a:lnTo>
                <a:lnTo>
                  <a:pt x="9588" y="11485"/>
                </a:lnTo>
                <a:lnTo>
                  <a:pt x="9782" y="11558"/>
                </a:lnTo>
                <a:lnTo>
                  <a:pt x="9490" y="11996"/>
                </a:lnTo>
                <a:lnTo>
                  <a:pt x="9344" y="11923"/>
                </a:lnTo>
                <a:lnTo>
                  <a:pt x="9223" y="11874"/>
                </a:lnTo>
                <a:lnTo>
                  <a:pt x="8931" y="11801"/>
                </a:lnTo>
                <a:lnTo>
                  <a:pt x="8566" y="11704"/>
                </a:lnTo>
                <a:lnTo>
                  <a:pt x="8371" y="11655"/>
                </a:lnTo>
                <a:lnTo>
                  <a:pt x="8176" y="11655"/>
                </a:lnTo>
                <a:lnTo>
                  <a:pt x="8103" y="11680"/>
                </a:lnTo>
                <a:lnTo>
                  <a:pt x="8079" y="11728"/>
                </a:lnTo>
                <a:lnTo>
                  <a:pt x="8055" y="11801"/>
                </a:lnTo>
                <a:lnTo>
                  <a:pt x="8103" y="11850"/>
                </a:lnTo>
                <a:lnTo>
                  <a:pt x="8249" y="11947"/>
                </a:lnTo>
                <a:lnTo>
                  <a:pt x="8395" y="12045"/>
                </a:lnTo>
                <a:lnTo>
                  <a:pt x="8736" y="12166"/>
                </a:lnTo>
                <a:lnTo>
                  <a:pt x="8979" y="12239"/>
                </a:lnTo>
                <a:lnTo>
                  <a:pt x="9247" y="12312"/>
                </a:lnTo>
                <a:lnTo>
                  <a:pt x="9004" y="12629"/>
                </a:lnTo>
                <a:lnTo>
                  <a:pt x="8712" y="12580"/>
                </a:lnTo>
                <a:lnTo>
                  <a:pt x="8420" y="12531"/>
                </a:lnTo>
                <a:lnTo>
                  <a:pt x="8201" y="12458"/>
                </a:lnTo>
                <a:lnTo>
                  <a:pt x="8006" y="12361"/>
                </a:lnTo>
                <a:lnTo>
                  <a:pt x="7787" y="12239"/>
                </a:lnTo>
                <a:lnTo>
                  <a:pt x="7592" y="12142"/>
                </a:lnTo>
                <a:lnTo>
                  <a:pt x="7544" y="12142"/>
                </a:lnTo>
                <a:lnTo>
                  <a:pt x="7495" y="12166"/>
                </a:lnTo>
                <a:lnTo>
                  <a:pt x="7495" y="12215"/>
                </a:lnTo>
                <a:lnTo>
                  <a:pt x="7471" y="12264"/>
                </a:lnTo>
                <a:lnTo>
                  <a:pt x="7519" y="12385"/>
                </a:lnTo>
                <a:lnTo>
                  <a:pt x="7592" y="12507"/>
                </a:lnTo>
                <a:lnTo>
                  <a:pt x="7690" y="12604"/>
                </a:lnTo>
                <a:lnTo>
                  <a:pt x="7811" y="12677"/>
                </a:lnTo>
                <a:lnTo>
                  <a:pt x="8055" y="12823"/>
                </a:lnTo>
                <a:lnTo>
                  <a:pt x="8298" y="12921"/>
                </a:lnTo>
                <a:lnTo>
                  <a:pt x="8493" y="12994"/>
                </a:lnTo>
                <a:lnTo>
                  <a:pt x="8687" y="13018"/>
                </a:lnTo>
                <a:lnTo>
                  <a:pt x="8371" y="13407"/>
                </a:lnTo>
                <a:lnTo>
                  <a:pt x="8274" y="13310"/>
                </a:lnTo>
                <a:lnTo>
                  <a:pt x="8152" y="13261"/>
                </a:lnTo>
                <a:lnTo>
                  <a:pt x="7909" y="13188"/>
                </a:lnTo>
                <a:lnTo>
                  <a:pt x="7471" y="12994"/>
                </a:lnTo>
                <a:lnTo>
                  <a:pt x="7252" y="12921"/>
                </a:lnTo>
                <a:lnTo>
                  <a:pt x="7033" y="12896"/>
                </a:lnTo>
                <a:lnTo>
                  <a:pt x="7008" y="12896"/>
                </a:lnTo>
                <a:lnTo>
                  <a:pt x="7008" y="12945"/>
                </a:lnTo>
                <a:lnTo>
                  <a:pt x="7057" y="13042"/>
                </a:lnTo>
                <a:lnTo>
                  <a:pt x="7130" y="13115"/>
                </a:lnTo>
                <a:lnTo>
                  <a:pt x="7300" y="13261"/>
                </a:lnTo>
                <a:lnTo>
                  <a:pt x="7495" y="13359"/>
                </a:lnTo>
                <a:lnTo>
                  <a:pt x="7690" y="13456"/>
                </a:lnTo>
                <a:lnTo>
                  <a:pt x="7909" y="13578"/>
                </a:lnTo>
                <a:lnTo>
                  <a:pt x="8006" y="13626"/>
                </a:lnTo>
                <a:lnTo>
                  <a:pt x="8128" y="13675"/>
                </a:lnTo>
                <a:lnTo>
                  <a:pt x="7836" y="14016"/>
                </a:lnTo>
                <a:lnTo>
                  <a:pt x="7665" y="13967"/>
                </a:lnTo>
                <a:lnTo>
                  <a:pt x="7179" y="13724"/>
                </a:lnTo>
                <a:lnTo>
                  <a:pt x="6814" y="13553"/>
                </a:lnTo>
                <a:lnTo>
                  <a:pt x="6619" y="13480"/>
                </a:lnTo>
                <a:lnTo>
                  <a:pt x="6424" y="13480"/>
                </a:lnTo>
                <a:lnTo>
                  <a:pt x="6400" y="13505"/>
                </a:lnTo>
                <a:lnTo>
                  <a:pt x="6400" y="13553"/>
                </a:lnTo>
                <a:lnTo>
                  <a:pt x="6449" y="13651"/>
                </a:lnTo>
                <a:lnTo>
                  <a:pt x="6497" y="13724"/>
                </a:lnTo>
                <a:lnTo>
                  <a:pt x="6595" y="13821"/>
                </a:lnTo>
                <a:lnTo>
                  <a:pt x="6692" y="13894"/>
                </a:lnTo>
                <a:lnTo>
                  <a:pt x="6887" y="14016"/>
                </a:lnTo>
                <a:lnTo>
                  <a:pt x="7081" y="14137"/>
                </a:lnTo>
                <a:lnTo>
                  <a:pt x="7276" y="14235"/>
                </a:lnTo>
                <a:lnTo>
                  <a:pt x="7519" y="14381"/>
                </a:lnTo>
                <a:lnTo>
                  <a:pt x="7106" y="14843"/>
                </a:lnTo>
                <a:lnTo>
                  <a:pt x="6814" y="14697"/>
                </a:lnTo>
                <a:lnTo>
                  <a:pt x="6546" y="14527"/>
                </a:lnTo>
                <a:lnTo>
                  <a:pt x="6376" y="14405"/>
                </a:lnTo>
                <a:lnTo>
                  <a:pt x="6230" y="14259"/>
                </a:lnTo>
                <a:lnTo>
                  <a:pt x="6157" y="14162"/>
                </a:lnTo>
                <a:lnTo>
                  <a:pt x="6035" y="14064"/>
                </a:lnTo>
                <a:lnTo>
                  <a:pt x="5962" y="14064"/>
                </a:lnTo>
                <a:lnTo>
                  <a:pt x="5913" y="14089"/>
                </a:lnTo>
                <a:lnTo>
                  <a:pt x="5840" y="14186"/>
                </a:lnTo>
                <a:lnTo>
                  <a:pt x="5840" y="14283"/>
                </a:lnTo>
                <a:lnTo>
                  <a:pt x="5865" y="14381"/>
                </a:lnTo>
                <a:lnTo>
                  <a:pt x="5913" y="14478"/>
                </a:lnTo>
                <a:lnTo>
                  <a:pt x="6059" y="14673"/>
                </a:lnTo>
                <a:lnTo>
                  <a:pt x="6205" y="14794"/>
                </a:lnTo>
                <a:lnTo>
                  <a:pt x="6449" y="15013"/>
                </a:lnTo>
                <a:lnTo>
                  <a:pt x="6595" y="15135"/>
                </a:lnTo>
                <a:lnTo>
                  <a:pt x="6765" y="15208"/>
                </a:lnTo>
                <a:lnTo>
                  <a:pt x="6132" y="15816"/>
                </a:lnTo>
                <a:lnTo>
                  <a:pt x="5986" y="15573"/>
                </a:lnTo>
                <a:lnTo>
                  <a:pt x="5792" y="15354"/>
                </a:lnTo>
                <a:lnTo>
                  <a:pt x="5402" y="14916"/>
                </a:lnTo>
                <a:lnTo>
                  <a:pt x="5013" y="14527"/>
                </a:lnTo>
                <a:lnTo>
                  <a:pt x="4818" y="14332"/>
                </a:lnTo>
                <a:lnTo>
                  <a:pt x="4648" y="14113"/>
                </a:lnTo>
                <a:lnTo>
                  <a:pt x="4332" y="13724"/>
                </a:lnTo>
                <a:lnTo>
                  <a:pt x="3991" y="13359"/>
                </a:lnTo>
                <a:lnTo>
                  <a:pt x="3310" y="12629"/>
                </a:lnTo>
                <a:lnTo>
                  <a:pt x="2969" y="12264"/>
                </a:lnTo>
                <a:lnTo>
                  <a:pt x="2653" y="11874"/>
                </a:lnTo>
                <a:lnTo>
                  <a:pt x="2361" y="11485"/>
                </a:lnTo>
                <a:lnTo>
                  <a:pt x="2069" y="11071"/>
                </a:lnTo>
                <a:lnTo>
                  <a:pt x="1704" y="10439"/>
                </a:lnTo>
                <a:lnTo>
                  <a:pt x="1363" y="9757"/>
                </a:lnTo>
                <a:lnTo>
                  <a:pt x="1096" y="9052"/>
                </a:lnTo>
                <a:lnTo>
                  <a:pt x="974" y="8711"/>
                </a:lnTo>
                <a:lnTo>
                  <a:pt x="877" y="8346"/>
                </a:lnTo>
                <a:lnTo>
                  <a:pt x="779" y="7981"/>
                </a:lnTo>
                <a:lnTo>
                  <a:pt x="706" y="7616"/>
                </a:lnTo>
                <a:lnTo>
                  <a:pt x="633" y="7251"/>
                </a:lnTo>
                <a:lnTo>
                  <a:pt x="609" y="6862"/>
                </a:lnTo>
                <a:lnTo>
                  <a:pt x="585" y="6497"/>
                </a:lnTo>
                <a:lnTo>
                  <a:pt x="585" y="6132"/>
                </a:lnTo>
                <a:lnTo>
                  <a:pt x="585" y="5743"/>
                </a:lnTo>
                <a:lnTo>
                  <a:pt x="609" y="5378"/>
                </a:lnTo>
                <a:lnTo>
                  <a:pt x="682" y="4988"/>
                </a:lnTo>
                <a:lnTo>
                  <a:pt x="755" y="4599"/>
                </a:lnTo>
                <a:lnTo>
                  <a:pt x="877" y="4210"/>
                </a:lnTo>
                <a:lnTo>
                  <a:pt x="1023" y="3845"/>
                </a:lnTo>
                <a:lnTo>
                  <a:pt x="1193" y="3504"/>
                </a:lnTo>
                <a:lnTo>
                  <a:pt x="1363" y="3163"/>
                </a:lnTo>
                <a:lnTo>
                  <a:pt x="1582" y="2823"/>
                </a:lnTo>
                <a:lnTo>
                  <a:pt x="1826" y="2506"/>
                </a:lnTo>
                <a:lnTo>
                  <a:pt x="2093" y="2214"/>
                </a:lnTo>
                <a:lnTo>
                  <a:pt x="2361" y="1947"/>
                </a:lnTo>
                <a:lnTo>
                  <a:pt x="2653" y="1679"/>
                </a:lnTo>
                <a:lnTo>
                  <a:pt x="2969" y="1460"/>
                </a:lnTo>
                <a:lnTo>
                  <a:pt x="3310" y="1241"/>
                </a:lnTo>
                <a:lnTo>
                  <a:pt x="3650" y="1047"/>
                </a:lnTo>
                <a:lnTo>
                  <a:pt x="4015" y="901"/>
                </a:lnTo>
                <a:lnTo>
                  <a:pt x="4405" y="755"/>
                </a:lnTo>
                <a:lnTo>
                  <a:pt x="4770" y="657"/>
                </a:lnTo>
                <a:lnTo>
                  <a:pt x="5159" y="584"/>
                </a:lnTo>
                <a:lnTo>
                  <a:pt x="5524" y="536"/>
                </a:lnTo>
                <a:close/>
                <a:moveTo>
                  <a:pt x="5646" y="0"/>
                </a:moveTo>
                <a:lnTo>
                  <a:pt x="5256" y="49"/>
                </a:lnTo>
                <a:lnTo>
                  <a:pt x="4843" y="98"/>
                </a:lnTo>
                <a:lnTo>
                  <a:pt x="4453" y="195"/>
                </a:lnTo>
                <a:lnTo>
                  <a:pt x="4088" y="317"/>
                </a:lnTo>
                <a:lnTo>
                  <a:pt x="3723" y="438"/>
                </a:lnTo>
                <a:lnTo>
                  <a:pt x="3359" y="609"/>
                </a:lnTo>
                <a:lnTo>
                  <a:pt x="2994" y="803"/>
                </a:lnTo>
                <a:lnTo>
                  <a:pt x="2653" y="998"/>
                </a:lnTo>
                <a:lnTo>
                  <a:pt x="2337" y="1241"/>
                </a:lnTo>
                <a:lnTo>
                  <a:pt x="2020" y="1509"/>
                </a:lnTo>
                <a:lnTo>
                  <a:pt x="1728" y="1776"/>
                </a:lnTo>
                <a:lnTo>
                  <a:pt x="1461" y="2093"/>
                </a:lnTo>
                <a:lnTo>
                  <a:pt x="1193" y="2409"/>
                </a:lnTo>
                <a:lnTo>
                  <a:pt x="925" y="2798"/>
                </a:lnTo>
                <a:lnTo>
                  <a:pt x="682" y="3188"/>
                </a:lnTo>
                <a:lnTo>
                  <a:pt x="487" y="3601"/>
                </a:lnTo>
                <a:lnTo>
                  <a:pt x="341" y="4015"/>
                </a:lnTo>
                <a:lnTo>
                  <a:pt x="220" y="4453"/>
                </a:lnTo>
                <a:lnTo>
                  <a:pt x="122" y="4891"/>
                </a:lnTo>
                <a:lnTo>
                  <a:pt x="49" y="5329"/>
                </a:lnTo>
                <a:lnTo>
                  <a:pt x="25" y="5791"/>
                </a:lnTo>
                <a:lnTo>
                  <a:pt x="1" y="6254"/>
                </a:lnTo>
                <a:lnTo>
                  <a:pt x="25" y="6692"/>
                </a:lnTo>
                <a:lnTo>
                  <a:pt x="74" y="7154"/>
                </a:lnTo>
                <a:lnTo>
                  <a:pt x="122" y="7616"/>
                </a:lnTo>
                <a:lnTo>
                  <a:pt x="220" y="8054"/>
                </a:lnTo>
                <a:lnTo>
                  <a:pt x="317" y="8492"/>
                </a:lnTo>
                <a:lnTo>
                  <a:pt x="463" y="8930"/>
                </a:lnTo>
                <a:lnTo>
                  <a:pt x="609" y="9368"/>
                </a:lnTo>
                <a:lnTo>
                  <a:pt x="779" y="9806"/>
                </a:lnTo>
                <a:lnTo>
                  <a:pt x="974" y="10244"/>
                </a:lnTo>
                <a:lnTo>
                  <a:pt x="1193" y="10682"/>
                </a:lnTo>
                <a:lnTo>
                  <a:pt x="1412" y="11096"/>
                </a:lnTo>
                <a:lnTo>
                  <a:pt x="1680" y="11509"/>
                </a:lnTo>
                <a:lnTo>
                  <a:pt x="1947" y="11899"/>
                </a:lnTo>
                <a:lnTo>
                  <a:pt x="2239" y="12288"/>
                </a:lnTo>
                <a:lnTo>
                  <a:pt x="2531" y="12677"/>
                </a:lnTo>
                <a:lnTo>
                  <a:pt x="2969" y="13213"/>
                </a:lnTo>
                <a:lnTo>
                  <a:pt x="3407" y="13748"/>
                </a:lnTo>
                <a:lnTo>
                  <a:pt x="3626" y="14040"/>
                </a:lnTo>
                <a:lnTo>
                  <a:pt x="3869" y="14283"/>
                </a:lnTo>
                <a:lnTo>
                  <a:pt x="4113" y="14527"/>
                </a:lnTo>
                <a:lnTo>
                  <a:pt x="4380" y="14746"/>
                </a:lnTo>
                <a:lnTo>
                  <a:pt x="4502" y="14867"/>
                </a:lnTo>
                <a:lnTo>
                  <a:pt x="4697" y="15086"/>
                </a:lnTo>
                <a:lnTo>
                  <a:pt x="5159" y="15622"/>
                </a:lnTo>
                <a:lnTo>
                  <a:pt x="5621" y="16133"/>
                </a:lnTo>
                <a:lnTo>
                  <a:pt x="5792" y="16303"/>
                </a:lnTo>
                <a:lnTo>
                  <a:pt x="5865" y="16352"/>
                </a:lnTo>
                <a:lnTo>
                  <a:pt x="5913" y="16352"/>
                </a:lnTo>
                <a:lnTo>
                  <a:pt x="6084" y="16327"/>
                </a:lnTo>
                <a:lnTo>
                  <a:pt x="6230" y="16279"/>
                </a:lnTo>
                <a:lnTo>
                  <a:pt x="6351" y="16230"/>
                </a:lnTo>
                <a:lnTo>
                  <a:pt x="6473" y="16157"/>
                </a:lnTo>
                <a:lnTo>
                  <a:pt x="6716" y="15962"/>
                </a:lnTo>
                <a:lnTo>
                  <a:pt x="6911" y="15743"/>
                </a:lnTo>
                <a:lnTo>
                  <a:pt x="8176" y="14259"/>
                </a:lnTo>
                <a:lnTo>
                  <a:pt x="8833" y="13480"/>
                </a:lnTo>
                <a:lnTo>
                  <a:pt x="9466" y="12677"/>
                </a:lnTo>
                <a:lnTo>
                  <a:pt x="10074" y="11874"/>
                </a:lnTo>
                <a:lnTo>
                  <a:pt x="10634" y="11023"/>
                </a:lnTo>
                <a:lnTo>
                  <a:pt x="10877" y="10609"/>
                </a:lnTo>
                <a:lnTo>
                  <a:pt x="11121" y="10195"/>
                </a:lnTo>
                <a:lnTo>
                  <a:pt x="11340" y="9782"/>
                </a:lnTo>
                <a:lnTo>
                  <a:pt x="11534" y="9344"/>
                </a:lnTo>
                <a:lnTo>
                  <a:pt x="11704" y="8930"/>
                </a:lnTo>
                <a:lnTo>
                  <a:pt x="11875" y="8492"/>
                </a:lnTo>
                <a:lnTo>
                  <a:pt x="12021" y="8030"/>
                </a:lnTo>
                <a:lnTo>
                  <a:pt x="12118" y="7592"/>
                </a:lnTo>
                <a:lnTo>
                  <a:pt x="12215" y="7130"/>
                </a:lnTo>
                <a:lnTo>
                  <a:pt x="12264" y="6667"/>
                </a:lnTo>
                <a:lnTo>
                  <a:pt x="12288" y="6205"/>
                </a:lnTo>
                <a:lnTo>
                  <a:pt x="12288" y="5743"/>
                </a:lnTo>
                <a:lnTo>
                  <a:pt x="12240" y="5280"/>
                </a:lnTo>
                <a:lnTo>
                  <a:pt x="12167" y="4818"/>
                </a:lnTo>
                <a:lnTo>
                  <a:pt x="12045" y="4380"/>
                </a:lnTo>
                <a:lnTo>
                  <a:pt x="11899" y="3918"/>
                </a:lnTo>
                <a:lnTo>
                  <a:pt x="11729" y="3528"/>
                </a:lnTo>
                <a:lnTo>
                  <a:pt x="11534" y="3163"/>
                </a:lnTo>
                <a:lnTo>
                  <a:pt x="11315" y="2798"/>
                </a:lnTo>
                <a:lnTo>
                  <a:pt x="11096" y="2458"/>
                </a:lnTo>
                <a:lnTo>
                  <a:pt x="10829" y="2141"/>
                </a:lnTo>
                <a:lnTo>
                  <a:pt x="10537" y="1825"/>
                </a:lnTo>
                <a:lnTo>
                  <a:pt x="10245" y="1557"/>
                </a:lnTo>
                <a:lnTo>
                  <a:pt x="9928" y="1290"/>
                </a:lnTo>
                <a:lnTo>
                  <a:pt x="9588" y="1047"/>
                </a:lnTo>
                <a:lnTo>
                  <a:pt x="9223" y="828"/>
                </a:lnTo>
                <a:lnTo>
                  <a:pt x="8858" y="633"/>
                </a:lnTo>
                <a:lnTo>
                  <a:pt x="8493" y="463"/>
                </a:lnTo>
                <a:lnTo>
                  <a:pt x="8103" y="317"/>
                </a:lnTo>
                <a:lnTo>
                  <a:pt x="7714" y="195"/>
                </a:lnTo>
                <a:lnTo>
                  <a:pt x="7300" y="98"/>
                </a:lnTo>
                <a:lnTo>
                  <a:pt x="6887" y="49"/>
                </a:lnTo>
                <a:lnTo>
                  <a:pt x="6473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49" name="Google Shape;349;p38"/>
          <p:cNvSpPr/>
          <p:nvPr/>
        </p:nvSpPr>
        <p:spPr>
          <a:xfrm>
            <a:off x="3190980" y="323539"/>
            <a:ext cx="414830" cy="366421"/>
          </a:xfrm>
          <a:custGeom>
            <a:rect b="b" l="l" r="r" t="t"/>
            <a:pathLst>
              <a:path extrusionOk="0" h="16766" w="18981">
                <a:moveTo>
                  <a:pt x="5451" y="5475"/>
                </a:moveTo>
                <a:lnTo>
                  <a:pt x="5257" y="5548"/>
                </a:lnTo>
                <a:lnTo>
                  <a:pt x="5159" y="5597"/>
                </a:lnTo>
                <a:lnTo>
                  <a:pt x="5062" y="5670"/>
                </a:lnTo>
                <a:lnTo>
                  <a:pt x="5013" y="5743"/>
                </a:lnTo>
                <a:lnTo>
                  <a:pt x="4965" y="5816"/>
                </a:lnTo>
                <a:lnTo>
                  <a:pt x="4940" y="5889"/>
                </a:lnTo>
                <a:lnTo>
                  <a:pt x="4965" y="5962"/>
                </a:lnTo>
                <a:lnTo>
                  <a:pt x="5013" y="6011"/>
                </a:lnTo>
                <a:lnTo>
                  <a:pt x="5086" y="6059"/>
                </a:lnTo>
                <a:lnTo>
                  <a:pt x="5208" y="6059"/>
                </a:lnTo>
                <a:lnTo>
                  <a:pt x="5354" y="6035"/>
                </a:lnTo>
                <a:lnTo>
                  <a:pt x="5476" y="6011"/>
                </a:lnTo>
                <a:lnTo>
                  <a:pt x="5695" y="6011"/>
                </a:lnTo>
                <a:lnTo>
                  <a:pt x="5792" y="5986"/>
                </a:lnTo>
                <a:lnTo>
                  <a:pt x="5865" y="5913"/>
                </a:lnTo>
                <a:lnTo>
                  <a:pt x="5914" y="5816"/>
                </a:lnTo>
                <a:lnTo>
                  <a:pt x="5938" y="5743"/>
                </a:lnTo>
                <a:lnTo>
                  <a:pt x="5938" y="5694"/>
                </a:lnTo>
                <a:lnTo>
                  <a:pt x="5889" y="5573"/>
                </a:lnTo>
                <a:lnTo>
                  <a:pt x="5792" y="5500"/>
                </a:lnTo>
                <a:lnTo>
                  <a:pt x="5670" y="5475"/>
                </a:lnTo>
                <a:close/>
                <a:moveTo>
                  <a:pt x="4575" y="5986"/>
                </a:moveTo>
                <a:lnTo>
                  <a:pt x="4454" y="6011"/>
                </a:lnTo>
                <a:lnTo>
                  <a:pt x="4356" y="6035"/>
                </a:lnTo>
                <a:lnTo>
                  <a:pt x="4259" y="6084"/>
                </a:lnTo>
                <a:lnTo>
                  <a:pt x="4113" y="6205"/>
                </a:lnTo>
                <a:lnTo>
                  <a:pt x="4040" y="6254"/>
                </a:lnTo>
                <a:lnTo>
                  <a:pt x="3991" y="6351"/>
                </a:lnTo>
                <a:lnTo>
                  <a:pt x="3967" y="6424"/>
                </a:lnTo>
                <a:lnTo>
                  <a:pt x="3991" y="6522"/>
                </a:lnTo>
                <a:lnTo>
                  <a:pt x="4064" y="6570"/>
                </a:lnTo>
                <a:lnTo>
                  <a:pt x="4162" y="6619"/>
                </a:lnTo>
                <a:lnTo>
                  <a:pt x="4283" y="6595"/>
                </a:lnTo>
                <a:lnTo>
                  <a:pt x="4429" y="6546"/>
                </a:lnTo>
                <a:lnTo>
                  <a:pt x="4527" y="6522"/>
                </a:lnTo>
                <a:lnTo>
                  <a:pt x="4551" y="6497"/>
                </a:lnTo>
                <a:lnTo>
                  <a:pt x="4648" y="6473"/>
                </a:lnTo>
                <a:lnTo>
                  <a:pt x="4721" y="6424"/>
                </a:lnTo>
                <a:lnTo>
                  <a:pt x="4794" y="6327"/>
                </a:lnTo>
                <a:lnTo>
                  <a:pt x="4794" y="6205"/>
                </a:lnTo>
                <a:lnTo>
                  <a:pt x="4770" y="6108"/>
                </a:lnTo>
                <a:lnTo>
                  <a:pt x="4673" y="6035"/>
                </a:lnTo>
                <a:lnTo>
                  <a:pt x="4575" y="5986"/>
                </a:lnTo>
                <a:close/>
                <a:moveTo>
                  <a:pt x="7593" y="5962"/>
                </a:moveTo>
                <a:lnTo>
                  <a:pt x="7495" y="6011"/>
                </a:lnTo>
                <a:lnTo>
                  <a:pt x="7447" y="6059"/>
                </a:lnTo>
                <a:lnTo>
                  <a:pt x="7398" y="6132"/>
                </a:lnTo>
                <a:lnTo>
                  <a:pt x="7398" y="6181"/>
                </a:lnTo>
                <a:lnTo>
                  <a:pt x="7422" y="6254"/>
                </a:lnTo>
                <a:lnTo>
                  <a:pt x="7520" y="6351"/>
                </a:lnTo>
                <a:lnTo>
                  <a:pt x="7593" y="6424"/>
                </a:lnTo>
                <a:lnTo>
                  <a:pt x="7641" y="6449"/>
                </a:lnTo>
                <a:lnTo>
                  <a:pt x="7666" y="6473"/>
                </a:lnTo>
                <a:lnTo>
                  <a:pt x="7690" y="6497"/>
                </a:lnTo>
                <a:lnTo>
                  <a:pt x="7714" y="6546"/>
                </a:lnTo>
                <a:lnTo>
                  <a:pt x="7763" y="6619"/>
                </a:lnTo>
                <a:lnTo>
                  <a:pt x="7787" y="6668"/>
                </a:lnTo>
                <a:lnTo>
                  <a:pt x="7812" y="6692"/>
                </a:lnTo>
                <a:lnTo>
                  <a:pt x="7909" y="6741"/>
                </a:lnTo>
                <a:lnTo>
                  <a:pt x="8031" y="6741"/>
                </a:lnTo>
                <a:lnTo>
                  <a:pt x="8128" y="6716"/>
                </a:lnTo>
                <a:lnTo>
                  <a:pt x="8201" y="6643"/>
                </a:lnTo>
                <a:lnTo>
                  <a:pt x="8250" y="6546"/>
                </a:lnTo>
                <a:lnTo>
                  <a:pt x="8250" y="6449"/>
                </a:lnTo>
                <a:lnTo>
                  <a:pt x="8225" y="6351"/>
                </a:lnTo>
                <a:lnTo>
                  <a:pt x="8177" y="6254"/>
                </a:lnTo>
                <a:lnTo>
                  <a:pt x="8104" y="6181"/>
                </a:lnTo>
                <a:lnTo>
                  <a:pt x="8006" y="6108"/>
                </a:lnTo>
                <a:lnTo>
                  <a:pt x="7909" y="6035"/>
                </a:lnTo>
                <a:lnTo>
                  <a:pt x="7812" y="5986"/>
                </a:lnTo>
                <a:lnTo>
                  <a:pt x="7690" y="5962"/>
                </a:lnTo>
                <a:close/>
                <a:moveTo>
                  <a:pt x="3578" y="6741"/>
                </a:moveTo>
                <a:lnTo>
                  <a:pt x="3456" y="6765"/>
                </a:lnTo>
                <a:lnTo>
                  <a:pt x="3359" y="6814"/>
                </a:lnTo>
                <a:lnTo>
                  <a:pt x="3286" y="6887"/>
                </a:lnTo>
                <a:lnTo>
                  <a:pt x="3189" y="6960"/>
                </a:lnTo>
                <a:lnTo>
                  <a:pt x="3140" y="7081"/>
                </a:lnTo>
                <a:lnTo>
                  <a:pt x="3091" y="7179"/>
                </a:lnTo>
                <a:lnTo>
                  <a:pt x="3067" y="7300"/>
                </a:lnTo>
                <a:lnTo>
                  <a:pt x="3067" y="7398"/>
                </a:lnTo>
                <a:lnTo>
                  <a:pt x="3091" y="7446"/>
                </a:lnTo>
                <a:lnTo>
                  <a:pt x="3116" y="7471"/>
                </a:lnTo>
                <a:lnTo>
                  <a:pt x="3189" y="7519"/>
                </a:lnTo>
                <a:lnTo>
                  <a:pt x="3286" y="7544"/>
                </a:lnTo>
                <a:lnTo>
                  <a:pt x="3359" y="7519"/>
                </a:lnTo>
                <a:lnTo>
                  <a:pt x="3481" y="7446"/>
                </a:lnTo>
                <a:lnTo>
                  <a:pt x="3554" y="7325"/>
                </a:lnTo>
                <a:lnTo>
                  <a:pt x="3627" y="7276"/>
                </a:lnTo>
                <a:lnTo>
                  <a:pt x="3651" y="7252"/>
                </a:lnTo>
                <a:lnTo>
                  <a:pt x="3700" y="7227"/>
                </a:lnTo>
                <a:lnTo>
                  <a:pt x="3773" y="7179"/>
                </a:lnTo>
                <a:lnTo>
                  <a:pt x="3821" y="7106"/>
                </a:lnTo>
                <a:lnTo>
                  <a:pt x="3821" y="7033"/>
                </a:lnTo>
                <a:lnTo>
                  <a:pt x="3821" y="6935"/>
                </a:lnTo>
                <a:lnTo>
                  <a:pt x="3797" y="6862"/>
                </a:lnTo>
                <a:lnTo>
                  <a:pt x="3724" y="6789"/>
                </a:lnTo>
                <a:lnTo>
                  <a:pt x="3651" y="6765"/>
                </a:lnTo>
                <a:lnTo>
                  <a:pt x="3578" y="6741"/>
                </a:lnTo>
                <a:close/>
                <a:moveTo>
                  <a:pt x="16863" y="4526"/>
                </a:moveTo>
                <a:lnTo>
                  <a:pt x="16766" y="4575"/>
                </a:lnTo>
                <a:lnTo>
                  <a:pt x="16693" y="4624"/>
                </a:lnTo>
                <a:lnTo>
                  <a:pt x="16620" y="4697"/>
                </a:lnTo>
                <a:lnTo>
                  <a:pt x="16498" y="4843"/>
                </a:lnTo>
                <a:lnTo>
                  <a:pt x="16401" y="5037"/>
                </a:lnTo>
                <a:lnTo>
                  <a:pt x="16158" y="5500"/>
                </a:lnTo>
                <a:lnTo>
                  <a:pt x="15914" y="5962"/>
                </a:lnTo>
                <a:lnTo>
                  <a:pt x="15647" y="5816"/>
                </a:lnTo>
                <a:lnTo>
                  <a:pt x="15501" y="5719"/>
                </a:lnTo>
                <a:lnTo>
                  <a:pt x="15355" y="5670"/>
                </a:lnTo>
                <a:lnTo>
                  <a:pt x="15233" y="5646"/>
                </a:lnTo>
                <a:lnTo>
                  <a:pt x="15087" y="5597"/>
                </a:lnTo>
                <a:lnTo>
                  <a:pt x="15038" y="5573"/>
                </a:lnTo>
                <a:lnTo>
                  <a:pt x="15014" y="5573"/>
                </a:lnTo>
                <a:lnTo>
                  <a:pt x="14917" y="5621"/>
                </a:lnTo>
                <a:lnTo>
                  <a:pt x="14892" y="5646"/>
                </a:lnTo>
                <a:lnTo>
                  <a:pt x="14844" y="5694"/>
                </a:lnTo>
                <a:lnTo>
                  <a:pt x="14844" y="5767"/>
                </a:lnTo>
                <a:lnTo>
                  <a:pt x="14868" y="5840"/>
                </a:lnTo>
                <a:lnTo>
                  <a:pt x="14892" y="5913"/>
                </a:lnTo>
                <a:lnTo>
                  <a:pt x="15087" y="6059"/>
                </a:lnTo>
                <a:lnTo>
                  <a:pt x="15282" y="6181"/>
                </a:lnTo>
                <a:lnTo>
                  <a:pt x="15671" y="6424"/>
                </a:lnTo>
                <a:lnTo>
                  <a:pt x="15355" y="6984"/>
                </a:lnTo>
                <a:lnTo>
                  <a:pt x="15160" y="7252"/>
                </a:lnTo>
                <a:lnTo>
                  <a:pt x="14965" y="7519"/>
                </a:lnTo>
                <a:lnTo>
                  <a:pt x="14941" y="7592"/>
                </a:lnTo>
                <a:lnTo>
                  <a:pt x="14941" y="7641"/>
                </a:lnTo>
                <a:lnTo>
                  <a:pt x="14941" y="7714"/>
                </a:lnTo>
                <a:lnTo>
                  <a:pt x="14965" y="7763"/>
                </a:lnTo>
                <a:lnTo>
                  <a:pt x="15014" y="7836"/>
                </a:lnTo>
                <a:lnTo>
                  <a:pt x="15063" y="7860"/>
                </a:lnTo>
                <a:lnTo>
                  <a:pt x="15111" y="7884"/>
                </a:lnTo>
                <a:lnTo>
                  <a:pt x="15184" y="7909"/>
                </a:lnTo>
                <a:lnTo>
                  <a:pt x="15257" y="7884"/>
                </a:lnTo>
                <a:lnTo>
                  <a:pt x="15355" y="7860"/>
                </a:lnTo>
                <a:lnTo>
                  <a:pt x="15501" y="7763"/>
                </a:lnTo>
                <a:lnTo>
                  <a:pt x="15622" y="7641"/>
                </a:lnTo>
                <a:lnTo>
                  <a:pt x="15744" y="7471"/>
                </a:lnTo>
                <a:lnTo>
                  <a:pt x="15866" y="7276"/>
                </a:lnTo>
                <a:lnTo>
                  <a:pt x="15963" y="7081"/>
                </a:lnTo>
                <a:lnTo>
                  <a:pt x="16133" y="6716"/>
                </a:lnTo>
                <a:lnTo>
                  <a:pt x="16328" y="6862"/>
                </a:lnTo>
                <a:lnTo>
                  <a:pt x="16523" y="7008"/>
                </a:lnTo>
                <a:lnTo>
                  <a:pt x="16742" y="7106"/>
                </a:lnTo>
                <a:lnTo>
                  <a:pt x="16839" y="7130"/>
                </a:lnTo>
                <a:lnTo>
                  <a:pt x="16961" y="7154"/>
                </a:lnTo>
                <a:lnTo>
                  <a:pt x="17034" y="7130"/>
                </a:lnTo>
                <a:lnTo>
                  <a:pt x="17082" y="7106"/>
                </a:lnTo>
                <a:lnTo>
                  <a:pt x="17131" y="7057"/>
                </a:lnTo>
                <a:lnTo>
                  <a:pt x="17155" y="7008"/>
                </a:lnTo>
                <a:lnTo>
                  <a:pt x="17180" y="6960"/>
                </a:lnTo>
                <a:lnTo>
                  <a:pt x="17180" y="6887"/>
                </a:lnTo>
                <a:lnTo>
                  <a:pt x="17155" y="6814"/>
                </a:lnTo>
                <a:lnTo>
                  <a:pt x="17131" y="6765"/>
                </a:lnTo>
                <a:lnTo>
                  <a:pt x="16961" y="6619"/>
                </a:lnTo>
                <a:lnTo>
                  <a:pt x="16766" y="6497"/>
                </a:lnTo>
                <a:lnTo>
                  <a:pt x="16377" y="6254"/>
                </a:lnTo>
                <a:lnTo>
                  <a:pt x="16644" y="5670"/>
                </a:lnTo>
                <a:lnTo>
                  <a:pt x="16766" y="5427"/>
                </a:lnTo>
                <a:lnTo>
                  <a:pt x="16912" y="5183"/>
                </a:lnTo>
                <a:lnTo>
                  <a:pt x="17034" y="4916"/>
                </a:lnTo>
                <a:lnTo>
                  <a:pt x="17082" y="4770"/>
                </a:lnTo>
                <a:lnTo>
                  <a:pt x="17082" y="4648"/>
                </a:lnTo>
                <a:lnTo>
                  <a:pt x="17082" y="4599"/>
                </a:lnTo>
                <a:lnTo>
                  <a:pt x="17058" y="4551"/>
                </a:lnTo>
                <a:lnTo>
                  <a:pt x="17009" y="4526"/>
                </a:lnTo>
                <a:close/>
                <a:moveTo>
                  <a:pt x="8420" y="6838"/>
                </a:moveTo>
                <a:lnTo>
                  <a:pt x="8371" y="6862"/>
                </a:lnTo>
                <a:lnTo>
                  <a:pt x="8298" y="6911"/>
                </a:lnTo>
                <a:lnTo>
                  <a:pt x="8274" y="6984"/>
                </a:lnTo>
                <a:lnTo>
                  <a:pt x="8250" y="7081"/>
                </a:lnTo>
                <a:lnTo>
                  <a:pt x="8274" y="7179"/>
                </a:lnTo>
                <a:lnTo>
                  <a:pt x="8298" y="7276"/>
                </a:lnTo>
                <a:lnTo>
                  <a:pt x="8347" y="7373"/>
                </a:lnTo>
                <a:lnTo>
                  <a:pt x="8420" y="7519"/>
                </a:lnTo>
                <a:lnTo>
                  <a:pt x="8444" y="7665"/>
                </a:lnTo>
                <a:lnTo>
                  <a:pt x="8444" y="7763"/>
                </a:lnTo>
                <a:lnTo>
                  <a:pt x="8493" y="7836"/>
                </a:lnTo>
                <a:lnTo>
                  <a:pt x="8566" y="7909"/>
                </a:lnTo>
                <a:lnTo>
                  <a:pt x="8663" y="7933"/>
                </a:lnTo>
                <a:lnTo>
                  <a:pt x="8761" y="7957"/>
                </a:lnTo>
                <a:lnTo>
                  <a:pt x="8882" y="7909"/>
                </a:lnTo>
                <a:lnTo>
                  <a:pt x="8980" y="7836"/>
                </a:lnTo>
                <a:lnTo>
                  <a:pt x="9004" y="7787"/>
                </a:lnTo>
                <a:lnTo>
                  <a:pt x="9028" y="7738"/>
                </a:lnTo>
                <a:lnTo>
                  <a:pt x="9028" y="7592"/>
                </a:lnTo>
                <a:lnTo>
                  <a:pt x="9004" y="7446"/>
                </a:lnTo>
                <a:lnTo>
                  <a:pt x="8955" y="7325"/>
                </a:lnTo>
                <a:lnTo>
                  <a:pt x="8882" y="7179"/>
                </a:lnTo>
                <a:lnTo>
                  <a:pt x="8809" y="7057"/>
                </a:lnTo>
                <a:lnTo>
                  <a:pt x="8712" y="6960"/>
                </a:lnTo>
                <a:lnTo>
                  <a:pt x="8663" y="6911"/>
                </a:lnTo>
                <a:lnTo>
                  <a:pt x="8615" y="6862"/>
                </a:lnTo>
                <a:lnTo>
                  <a:pt x="8542" y="6838"/>
                </a:lnTo>
                <a:close/>
                <a:moveTo>
                  <a:pt x="16255" y="7495"/>
                </a:moveTo>
                <a:lnTo>
                  <a:pt x="16206" y="7544"/>
                </a:lnTo>
                <a:lnTo>
                  <a:pt x="16158" y="7592"/>
                </a:lnTo>
                <a:lnTo>
                  <a:pt x="16158" y="7714"/>
                </a:lnTo>
                <a:lnTo>
                  <a:pt x="16158" y="7836"/>
                </a:lnTo>
                <a:lnTo>
                  <a:pt x="16206" y="7982"/>
                </a:lnTo>
                <a:lnTo>
                  <a:pt x="16231" y="8030"/>
                </a:lnTo>
                <a:lnTo>
                  <a:pt x="16279" y="8079"/>
                </a:lnTo>
                <a:lnTo>
                  <a:pt x="16304" y="8103"/>
                </a:lnTo>
                <a:lnTo>
                  <a:pt x="16377" y="8128"/>
                </a:lnTo>
                <a:lnTo>
                  <a:pt x="16474" y="8128"/>
                </a:lnTo>
                <a:lnTo>
                  <a:pt x="16523" y="8103"/>
                </a:lnTo>
                <a:lnTo>
                  <a:pt x="16547" y="8055"/>
                </a:lnTo>
                <a:lnTo>
                  <a:pt x="16571" y="8006"/>
                </a:lnTo>
                <a:lnTo>
                  <a:pt x="16571" y="7957"/>
                </a:lnTo>
                <a:lnTo>
                  <a:pt x="16547" y="7836"/>
                </a:lnTo>
                <a:lnTo>
                  <a:pt x="16523" y="7738"/>
                </a:lnTo>
                <a:lnTo>
                  <a:pt x="16474" y="7641"/>
                </a:lnTo>
                <a:lnTo>
                  <a:pt x="16401" y="7544"/>
                </a:lnTo>
                <a:lnTo>
                  <a:pt x="16328" y="7495"/>
                </a:lnTo>
                <a:close/>
                <a:moveTo>
                  <a:pt x="2897" y="7836"/>
                </a:moveTo>
                <a:lnTo>
                  <a:pt x="2799" y="7860"/>
                </a:lnTo>
                <a:lnTo>
                  <a:pt x="2702" y="7909"/>
                </a:lnTo>
                <a:lnTo>
                  <a:pt x="2629" y="7982"/>
                </a:lnTo>
                <a:lnTo>
                  <a:pt x="2556" y="8079"/>
                </a:lnTo>
                <a:lnTo>
                  <a:pt x="2507" y="8201"/>
                </a:lnTo>
                <a:lnTo>
                  <a:pt x="2507" y="8347"/>
                </a:lnTo>
                <a:lnTo>
                  <a:pt x="2507" y="8468"/>
                </a:lnTo>
                <a:lnTo>
                  <a:pt x="2556" y="8517"/>
                </a:lnTo>
                <a:lnTo>
                  <a:pt x="2580" y="8566"/>
                </a:lnTo>
                <a:lnTo>
                  <a:pt x="2678" y="8614"/>
                </a:lnTo>
                <a:lnTo>
                  <a:pt x="2799" y="8614"/>
                </a:lnTo>
                <a:lnTo>
                  <a:pt x="2848" y="8590"/>
                </a:lnTo>
                <a:lnTo>
                  <a:pt x="2897" y="8566"/>
                </a:lnTo>
                <a:lnTo>
                  <a:pt x="2970" y="8493"/>
                </a:lnTo>
                <a:lnTo>
                  <a:pt x="3018" y="8420"/>
                </a:lnTo>
                <a:lnTo>
                  <a:pt x="3116" y="8274"/>
                </a:lnTo>
                <a:lnTo>
                  <a:pt x="3140" y="8152"/>
                </a:lnTo>
                <a:lnTo>
                  <a:pt x="3140" y="8055"/>
                </a:lnTo>
                <a:lnTo>
                  <a:pt x="3091" y="7957"/>
                </a:lnTo>
                <a:lnTo>
                  <a:pt x="3018" y="7884"/>
                </a:lnTo>
                <a:lnTo>
                  <a:pt x="2897" y="7836"/>
                </a:lnTo>
                <a:close/>
                <a:moveTo>
                  <a:pt x="8955" y="8152"/>
                </a:moveTo>
                <a:lnTo>
                  <a:pt x="8882" y="8201"/>
                </a:lnTo>
                <a:lnTo>
                  <a:pt x="8858" y="8274"/>
                </a:lnTo>
                <a:lnTo>
                  <a:pt x="8858" y="8371"/>
                </a:lnTo>
                <a:lnTo>
                  <a:pt x="8858" y="8468"/>
                </a:lnTo>
                <a:lnTo>
                  <a:pt x="8907" y="8639"/>
                </a:lnTo>
                <a:lnTo>
                  <a:pt x="8955" y="8760"/>
                </a:lnTo>
                <a:lnTo>
                  <a:pt x="8980" y="8858"/>
                </a:lnTo>
                <a:lnTo>
                  <a:pt x="9053" y="8955"/>
                </a:lnTo>
                <a:lnTo>
                  <a:pt x="9101" y="9004"/>
                </a:lnTo>
                <a:lnTo>
                  <a:pt x="9150" y="9028"/>
                </a:lnTo>
                <a:lnTo>
                  <a:pt x="9296" y="9028"/>
                </a:lnTo>
                <a:lnTo>
                  <a:pt x="9369" y="8979"/>
                </a:lnTo>
                <a:lnTo>
                  <a:pt x="9393" y="8931"/>
                </a:lnTo>
                <a:lnTo>
                  <a:pt x="9418" y="8858"/>
                </a:lnTo>
                <a:lnTo>
                  <a:pt x="9418" y="8785"/>
                </a:lnTo>
                <a:lnTo>
                  <a:pt x="9393" y="8639"/>
                </a:lnTo>
                <a:lnTo>
                  <a:pt x="9369" y="8614"/>
                </a:lnTo>
                <a:lnTo>
                  <a:pt x="9345" y="8517"/>
                </a:lnTo>
                <a:lnTo>
                  <a:pt x="9247" y="8322"/>
                </a:lnTo>
                <a:lnTo>
                  <a:pt x="9199" y="8225"/>
                </a:lnTo>
                <a:lnTo>
                  <a:pt x="9101" y="8176"/>
                </a:lnTo>
                <a:lnTo>
                  <a:pt x="9028" y="8152"/>
                </a:lnTo>
                <a:close/>
                <a:moveTo>
                  <a:pt x="16352" y="8541"/>
                </a:moveTo>
                <a:lnTo>
                  <a:pt x="16279" y="8566"/>
                </a:lnTo>
                <a:lnTo>
                  <a:pt x="16231" y="8614"/>
                </a:lnTo>
                <a:lnTo>
                  <a:pt x="16206" y="8663"/>
                </a:lnTo>
                <a:lnTo>
                  <a:pt x="16182" y="8736"/>
                </a:lnTo>
                <a:lnTo>
                  <a:pt x="16182" y="8858"/>
                </a:lnTo>
                <a:lnTo>
                  <a:pt x="16206" y="8979"/>
                </a:lnTo>
                <a:lnTo>
                  <a:pt x="16231" y="9174"/>
                </a:lnTo>
                <a:lnTo>
                  <a:pt x="16255" y="9296"/>
                </a:lnTo>
                <a:lnTo>
                  <a:pt x="16304" y="9369"/>
                </a:lnTo>
                <a:lnTo>
                  <a:pt x="16401" y="9417"/>
                </a:lnTo>
                <a:lnTo>
                  <a:pt x="16498" y="9417"/>
                </a:lnTo>
                <a:lnTo>
                  <a:pt x="16596" y="9393"/>
                </a:lnTo>
                <a:lnTo>
                  <a:pt x="16669" y="9320"/>
                </a:lnTo>
                <a:lnTo>
                  <a:pt x="16693" y="9223"/>
                </a:lnTo>
                <a:lnTo>
                  <a:pt x="16693" y="9101"/>
                </a:lnTo>
                <a:lnTo>
                  <a:pt x="16644" y="8882"/>
                </a:lnTo>
                <a:lnTo>
                  <a:pt x="16596" y="8760"/>
                </a:lnTo>
                <a:lnTo>
                  <a:pt x="16547" y="8639"/>
                </a:lnTo>
                <a:lnTo>
                  <a:pt x="16523" y="8590"/>
                </a:lnTo>
                <a:lnTo>
                  <a:pt x="16474" y="8541"/>
                </a:lnTo>
                <a:close/>
                <a:moveTo>
                  <a:pt x="2434" y="9077"/>
                </a:moveTo>
                <a:lnTo>
                  <a:pt x="2337" y="9101"/>
                </a:lnTo>
                <a:lnTo>
                  <a:pt x="2264" y="9125"/>
                </a:lnTo>
                <a:lnTo>
                  <a:pt x="2191" y="9198"/>
                </a:lnTo>
                <a:lnTo>
                  <a:pt x="2142" y="9271"/>
                </a:lnTo>
                <a:lnTo>
                  <a:pt x="2118" y="9369"/>
                </a:lnTo>
                <a:lnTo>
                  <a:pt x="2094" y="9515"/>
                </a:lnTo>
                <a:lnTo>
                  <a:pt x="2094" y="9612"/>
                </a:lnTo>
                <a:lnTo>
                  <a:pt x="2094" y="9685"/>
                </a:lnTo>
                <a:lnTo>
                  <a:pt x="2118" y="9782"/>
                </a:lnTo>
                <a:lnTo>
                  <a:pt x="2191" y="9831"/>
                </a:lnTo>
                <a:lnTo>
                  <a:pt x="2240" y="9879"/>
                </a:lnTo>
                <a:lnTo>
                  <a:pt x="2337" y="9904"/>
                </a:lnTo>
                <a:lnTo>
                  <a:pt x="2410" y="9879"/>
                </a:lnTo>
                <a:lnTo>
                  <a:pt x="2483" y="9831"/>
                </a:lnTo>
                <a:lnTo>
                  <a:pt x="2556" y="9733"/>
                </a:lnTo>
                <a:lnTo>
                  <a:pt x="2580" y="9612"/>
                </a:lnTo>
                <a:lnTo>
                  <a:pt x="2653" y="9417"/>
                </a:lnTo>
                <a:lnTo>
                  <a:pt x="2653" y="9320"/>
                </a:lnTo>
                <a:lnTo>
                  <a:pt x="2653" y="9247"/>
                </a:lnTo>
                <a:lnTo>
                  <a:pt x="2605" y="9174"/>
                </a:lnTo>
                <a:lnTo>
                  <a:pt x="2532" y="9125"/>
                </a:lnTo>
                <a:lnTo>
                  <a:pt x="2434" y="9077"/>
                </a:lnTo>
                <a:close/>
                <a:moveTo>
                  <a:pt x="9272" y="9296"/>
                </a:moveTo>
                <a:lnTo>
                  <a:pt x="9199" y="9344"/>
                </a:lnTo>
                <a:lnTo>
                  <a:pt x="9101" y="9417"/>
                </a:lnTo>
                <a:lnTo>
                  <a:pt x="9077" y="9539"/>
                </a:lnTo>
                <a:lnTo>
                  <a:pt x="9053" y="9661"/>
                </a:lnTo>
                <a:lnTo>
                  <a:pt x="9077" y="9782"/>
                </a:lnTo>
                <a:lnTo>
                  <a:pt x="9126" y="9904"/>
                </a:lnTo>
                <a:lnTo>
                  <a:pt x="9174" y="10001"/>
                </a:lnTo>
                <a:lnTo>
                  <a:pt x="9247" y="10123"/>
                </a:lnTo>
                <a:lnTo>
                  <a:pt x="9320" y="10196"/>
                </a:lnTo>
                <a:lnTo>
                  <a:pt x="9393" y="10220"/>
                </a:lnTo>
                <a:lnTo>
                  <a:pt x="9442" y="10220"/>
                </a:lnTo>
                <a:lnTo>
                  <a:pt x="9564" y="10196"/>
                </a:lnTo>
                <a:lnTo>
                  <a:pt x="9612" y="10147"/>
                </a:lnTo>
                <a:lnTo>
                  <a:pt x="9661" y="10123"/>
                </a:lnTo>
                <a:lnTo>
                  <a:pt x="9685" y="10050"/>
                </a:lnTo>
                <a:lnTo>
                  <a:pt x="9685" y="10001"/>
                </a:lnTo>
                <a:lnTo>
                  <a:pt x="9685" y="9904"/>
                </a:lnTo>
                <a:lnTo>
                  <a:pt x="9637" y="9806"/>
                </a:lnTo>
                <a:lnTo>
                  <a:pt x="9539" y="9636"/>
                </a:lnTo>
                <a:lnTo>
                  <a:pt x="9515" y="9515"/>
                </a:lnTo>
                <a:lnTo>
                  <a:pt x="9442" y="9393"/>
                </a:lnTo>
                <a:lnTo>
                  <a:pt x="9393" y="9344"/>
                </a:lnTo>
                <a:lnTo>
                  <a:pt x="9345" y="9320"/>
                </a:lnTo>
                <a:lnTo>
                  <a:pt x="9272" y="9296"/>
                </a:lnTo>
                <a:close/>
                <a:moveTo>
                  <a:pt x="16231" y="9855"/>
                </a:moveTo>
                <a:lnTo>
                  <a:pt x="16231" y="9879"/>
                </a:lnTo>
                <a:lnTo>
                  <a:pt x="16182" y="9904"/>
                </a:lnTo>
                <a:lnTo>
                  <a:pt x="16133" y="9952"/>
                </a:lnTo>
                <a:lnTo>
                  <a:pt x="16060" y="10098"/>
                </a:lnTo>
                <a:lnTo>
                  <a:pt x="16012" y="10293"/>
                </a:lnTo>
                <a:lnTo>
                  <a:pt x="16012" y="10390"/>
                </a:lnTo>
                <a:lnTo>
                  <a:pt x="16012" y="10463"/>
                </a:lnTo>
                <a:lnTo>
                  <a:pt x="16085" y="10561"/>
                </a:lnTo>
                <a:lnTo>
                  <a:pt x="16182" y="10634"/>
                </a:lnTo>
                <a:lnTo>
                  <a:pt x="16304" y="10634"/>
                </a:lnTo>
                <a:lnTo>
                  <a:pt x="16352" y="10609"/>
                </a:lnTo>
                <a:lnTo>
                  <a:pt x="16401" y="10561"/>
                </a:lnTo>
                <a:lnTo>
                  <a:pt x="16450" y="10488"/>
                </a:lnTo>
                <a:lnTo>
                  <a:pt x="16474" y="10415"/>
                </a:lnTo>
                <a:lnTo>
                  <a:pt x="16498" y="10244"/>
                </a:lnTo>
                <a:lnTo>
                  <a:pt x="16498" y="10147"/>
                </a:lnTo>
                <a:lnTo>
                  <a:pt x="16498" y="10050"/>
                </a:lnTo>
                <a:lnTo>
                  <a:pt x="16474" y="9952"/>
                </a:lnTo>
                <a:lnTo>
                  <a:pt x="16425" y="9879"/>
                </a:lnTo>
                <a:lnTo>
                  <a:pt x="16328" y="9855"/>
                </a:lnTo>
                <a:close/>
                <a:moveTo>
                  <a:pt x="2167" y="10244"/>
                </a:moveTo>
                <a:lnTo>
                  <a:pt x="2045" y="10269"/>
                </a:lnTo>
                <a:lnTo>
                  <a:pt x="1972" y="10317"/>
                </a:lnTo>
                <a:lnTo>
                  <a:pt x="1875" y="10463"/>
                </a:lnTo>
                <a:lnTo>
                  <a:pt x="1826" y="10634"/>
                </a:lnTo>
                <a:lnTo>
                  <a:pt x="1802" y="10804"/>
                </a:lnTo>
                <a:lnTo>
                  <a:pt x="1850" y="10926"/>
                </a:lnTo>
                <a:lnTo>
                  <a:pt x="1923" y="11023"/>
                </a:lnTo>
                <a:lnTo>
                  <a:pt x="1948" y="11072"/>
                </a:lnTo>
                <a:lnTo>
                  <a:pt x="2021" y="11096"/>
                </a:lnTo>
                <a:lnTo>
                  <a:pt x="2118" y="11096"/>
                </a:lnTo>
                <a:lnTo>
                  <a:pt x="2191" y="11072"/>
                </a:lnTo>
                <a:lnTo>
                  <a:pt x="2215" y="11023"/>
                </a:lnTo>
                <a:lnTo>
                  <a:pt x="2288" y="10950"/>
                </a:lnTo>
                <a:lnTo>
                  <a:pt x="2313" y="10877"/>
                </a:lnTo>
                <a:lnTo>
                  <a:pt x="2337" y="10780"/>
                </a:lnTo>
                <a:lnTo>
                  <a:pt x="2337" y="10755"/>
                </a:lnTo>
                <a:lnTo>
                  <a:pt x="2337" y="10731"/>
                </a:lnTo>
                <a:lnTo>
                  <a:pt x="2386" y="10658"/>
                </a:lnTo>
                <a:lnTo>
                  <a:pt x="2410" y="10561"/>
                </a:lnTo>
                <a:lnTo>
                  <a:pt x="2434" y="10488"/>
                </a:lnTo>
                <a:lnTo>
                  <a:pt x="2410" y="10390"/>
                </a:lnTo>
                <a:lnTo>
                  <a:pt x="2337" y="10317"/>
                </a:lnTo>
                <a:lnTo>
                  <a:pt x="2264" y="10269"/>
                </a:lnTo>
                <a:lnTo>
                  <a:pt x="2167" y="10244"/>
                </a:lnTo>
                <a:close/>
                <a:moveTo>
                  <a:pt x="9661" y="10512"/>
                </a:moveTo>
                <a:lnTo>
                  <a:pt x="9612" y="10536"/>
                </a:lnTo>
                <a:lnTo>
                  <a:pt x="9539" y="10609"/>
                </a:lnTo>
                <a:lnTo>
                  <a:pt x="9491" y="10658"/>
                </a:lnTo>
                <a:lnTo>
                  <a:pt x="9491" y="10731"/>
                </a:lnTo>
                <a:lnTo>
                  <a:pt x="9491" y="10877"/>
                </a:lnTo>
                <a:lnTo>
                  <a:pt x="9539" y="11023"/>
                </a:lnTo>
                <a:lnTo>
                  <a:pt x="9588" y="11169"/>
                </a:lnTo>
                <a:lnTo>
                  <a:pt x="9637" y="11242"/>
                </a:lnTo>
                <a:lnTo>
                  <a:pt x="9710" y="11315"/>
                </a:lnTo>
                <a:lnTo>
                  <a:pt x="9783" y="11339"/>
                </a:lnTo>
                <a:lnTo>
                  <a:pt x="9880" y="11339"/>
                </a:lnTo>
                <a:lnTo>
                  <a:pt x="9977" y="11291"/>
                </a:lnTo>
                <a:lnTo>
                  <a:pt x="10026" y="11218"/>
                </a:lnTo>
                <a:lnTo>
                  <a:pt x="10075" y="11120"/>
                </a:lnTo>
                <a:lnTo>
                  <a:pt x="10050" y="11023"/>
                </a:lnTo>
                <a:lnTo>
                  <a:pt x="10002" y="10877"/>
                </a:lnTo>
                <a:lnTo>
                  <a:pt x="9929" y="10731"/>
                </a:lnTo>
                <a:lnTo>
                  <a:pt x="9831" y="10609"/>
                </a:lnTo>
                <a:lnTo>
                  <a:pt x="9783" y="10561"/>
                </a:lnTo>
                <a:lnTo>
                  <a:pt x="9710" y="10536"/>
                </a:lnTo>
                <a:lnTo>
                  <a:pt x="9661" y="10512"/>
                </a:lnTo>
                <a:close/>
                <a:moveTo>
                  <a:pt x="15987" y="10999"/>
                </a:moveTo>
                <a:lnTo>
                  <a:pt x="15890" y="11047"/>
                </a:lnTo>
                <a:lnTo>
                  <a:pt x="15817" y="11120"/>
                </a:lnTo>
                <a:lnTo>
                  <a:pt x="15720" y="11291"/>
                </a:lnTo>
                <a:lnTo>
                  <a:pt x="15598" y="11461"/>
                </a:lnTo>
                <a:lnTo>
                  <a:pt x="15525" y="11631"/>
                </a:lnTo>
                <a:lnTo>
                  <a:pt x="15525" y="11729"/>
                </a:lnTo>
                <a:lnTo>
                  <a:pt x="15549" y="11802"/>
                </a:lnTo>
                <a:lnTo>
                  <a:pt x="15598" y="11850"/>
                </a:lnTo>
                <a:lnTo>
                  <a:pt x="15647" y="11899"/>
                </a:lnTo>
                <a:lnTo>
                  <a:pt x="15720" y="11948"/>
                </a:lnTo>
                <a:lnTo>
                  <a:pt x="15793" y="11948"/>
                </a:lnTo>
                <a:lnTo>
                  <a:pt x="15866" y="11923"/>
                </a:lnTo>
                <a:lnTo>
                  <a:pt x="15939" y="11875"/>
                </a:lnTo>
                <a:lnTo>
                  <a:pt x="16036" y="11704"/>
                </a:lnTo>
                <a:lnTo>
                  <a:pt x="16109" y="11510"/>
                </a:lnTo>
                <a:lnTo>
                  <a:pt x="16182" y="11315"/>
                </a:lnTo>
                <a:lnTo>
                  <a:pt x="16206" y="11218"/>
                </a:lnTo>
                <a:lnTo>
                  <a:pt x="16206" y="11120"/>
                </a:lnTo>
                <a:lnTo>
                  <a:pt x="16182" y="11047"/>
                </a:lnTo>
                <a:lnTo>
                  <a:pt x="16133" y="11023"/>
                </a:lnTo>
                <a:lnTo>
                  <a:pt x="16060" y="10999"/>
                </a:lnTo>
                <a:close/>
                <a:moveTo>
                  <a:pt x="1996" y="11437"/>
                </a:moveTo>
                <a:lnTo>
                  <a:pt x="1948" y="11461"/>
                </a:lnTo>
                <a:lnTo>
                  <a:pt x="1875" y="11485"/>
                </a:lnTo>
                <a:lnTo>
                  <a:pt x="1826" y="11558"/>
                </a:lnTo>
                <a:lnTo>
                  <a:pt x="1802" y="11607"/>
                </a:lnTo>
                <a:lnTo>
                  <a:pt x="1777" y="11680"/>
                </a:lnTo>
                <a:lnTo>
                  <a:pt x="1777" y="11826"/>
                </a:lnTo>
                <a:lnTo>
                  <a:pt x="1777" y="11899"/>
                </a:lnTo>
                <a:lnTo>
                  <a:pt x="1802" y="12021"/>
                </a:lnTo>
                <a:lnTo>
                  <a:pt x="1850" y="12094"/>
                </a:lnTo>
                <a:lnTo>
                  <a:pt x="1899" y="12142"/>
                </a:lnTo>
                <a:lnTo>
                  <a:pt x="1972" y="12167"/>
                </a:lnTo>
                <a:lnTo>
                  <a:pt x="2069" y="12167"/>
                </a:lnTo>
                <a:lnTo>
                  <a:pt x="2118" y="12142"/>
                </a:lnTo>
                <a:lnTo>
                  <a:pt x="2191" y="12094"/>
                </a:lnTo>
                <a:lnTo>
                  <a:pt x="2215" y="12021"/>
                </a:lnTo>
                <a:lnTo>
                  <a:pt x="2264" y="11875"/>
                </a:lnTo>
                <a:lnTo>
                  <a:pt x="2288" y="11753"/>
                </a:lnTo>
                <a:lnTo>
                  <a:pt x="2288" y="11680"/>
                </a:lnTo>
                <a:lnTo>
                  <a:pt x="2288" y="11607"/>
                </a:lnTo>
                <a:lnTo>
                  <a:pt x="2264" y="11534"/>
                </a:lnTo>
                <a:lnTo>
                  <a:pt x="2215" y="11485"/>
                </a:lnTo>
                <a:lnTo>
                  <a:pt x="2142" y="11437"/>
                </a:lnTo>
                <a:close/>
                <a:moveTo>
                  <a:pt x="10221" y="11753"/>
                </a:moveTo>
                <a:lnTo>
                  <a:pt x="10123" y="11802"/>
                </a:lnTo>
                <a:lnTo>
                  <a:pt x="10075" y="11875"/>
                </a:lnTo>
                <a:lnTo>
                  <a:pt x="10075" y="11996"/>
                </a:lnTo>
                <a:lnTo>
                  <a:pt x="10123" y="12094"/>
                </a:lnTo>
                <a:lnTo>
                  <a:pt x="10172" y="12191"/>
                </a:lnTo>
                <a:lnTo>
                  <a:pt x="10342" y="12337"/>
                </a:lnTo>
                <a:lnTo>
                  <a:pt x="10440" y="12410"/>
                </a:lnTo>
                <a:lnTo>
                  <a:pt x="10561" y="12483"/>
                </a:lnTo>
                <a:lnTo>
                  <a:pt x="10683" y="12532"/>
                </a:lnTo>
                <a:lnTo>
                  <a:pt x="10829" y="12532"/>
                </a:lnTo>
                <a:lnTo>
                  <a:pt x="10926" y="12507"/>
                </a:lnTo>
                <a:lnTo>
                  <a:pt x="10999" y="12459"/>
                </a:lnTo>
                <a:lnTo>
                  <a:pt x="11048" y="12386"/>
                </a:lnTo>
                <a:lnTo>
                  <a:pt x="11072" y="12313"/>
                </a:lnTo>
                <a:lnTo>
                  <a:pt x="11072" y="12240"/>
                </a:lnTo>
                <a:lnTo>
                  <a:pt x="11048" y="12167"/>
                </a:lnTo>
                <a:lnTo>
                  <a:pt x="10975" y="12094"/>
                </a:lnTo>
                <a:lnTo>
                  <a:pt x="10902" y="12045"/>
                </a:lnTo>
                <a:lnTo>
                  <a:pt x="10756" y="12021"/>
                </a:lnTo>
                <a:lnTo>
                  <a:pt x="10634" y="11948"/>
                </a:lnTo>
                <a:lnTo>
                  <a:pt x="10488" y="11826"/>
                </a:lnTo>
                <a:lnTo>
                  <a:pt x="10415" y="11777"/>
                </a:lnTo>
                <a:lnTo>
                  <a:pt x="10318" y="11753"/>
                </a:lnTo>
                <a:close/>
                <a:moveTo>
                  <a:pt x="15306" y="11996"/>
                </a:moveTo>
                <a:lnTo>
                  <a:pt x="15257" y="12045"/>
                </a:lnTo>
                <a:lnTo>
                  <a:pt x="15136" y="12167"/>
                </a:lnTo>
                <a:lnTo>
                  <a:pt x="15014" y="12288"/>
                </a:lnTo>
                <a:lnTo>
                  <a:pt x="14868" y="12386"/>
                </a:lnTo>
                <a:lnTo>
                  <a:pt x="14795" y="12434"/>
                </a:lnTo>
                <a:lnTo>
                  <a:pt x="14722" y="12483"/>
                </a:lnTo>
                <a:lnTo>
                  <a:pt x="14698" y="12532"/>
                </a:lnTo>
                <a:lnTo>
                  <a:pt x="14698" y="12605"/>
                </a:lnTo>
                <a:lnTo>
                  <a:pt x="14722" y="12653"/>
                </a:lnTo>
                <a:lnTo>
                  <a:pt x="14746" y="12678"/>
                </a:lnTo>
                <a:lnTo>
                  <a:pt x="14868" y="12726"/>
                </a:lnTo>
                <a:lnTo>
                  <a:pt x="14990" y="12726"/>
                </a:lnTo>
                <a:lnTo>
                  <a:pt x="15111" y="12702"/>
                </a:lnTo>
                <a:lnTo>
                  <a:pt x="15209" y="12629"/>
                </a:lnTo>
                <a:lnTo>
                  <a:pt x="15330" y="12556"/>
                </a:lnTo>
                <a:lnTo>
                  <a:pt x="15428" y="12483"/>
                </a:lnTo>
                <a:lnTo>
                  <a:pt x="15501" y="12386"/>
                </a:lnTo>
                <a:lnTo>
                  <a:pt x="15574" y="12288"/>
                </a:lnTo>
                <a:lnTo>
                  <a:pt x="15598" y="12215"/>
                </a:lnTo>
                <a:lnTo>
                  <a:pt x="15598" y="12142"/>
                </a:lnTo>
                <a:lnTo>
                  <a:pt x="15574" y="12094"/>
                </a:lnTo>
                <a:lnTo>
                  <a:pt x="15525" y="12045"/>
                </a:lnTo>
                <a:lnTo>
                  <a:pt x="15452" y="11996"/>
                </a:lnTo>
                <a:close/>
                <a:moveTo>
                  <a:pt x="14114" y="12605"/>
                </a:moveTo>
                <a:lnTo>
                  <a:pt x="14041" y="12629"/>
                </a:lnTo>
                <a:lnTo>
                  <a:pt x="13968" y="12678"/>
                </a:lnTo>
                <a:lnTo>
                  <a:pt x="13895" y="12726"/>
                </a:lnTo>
                <a:lnTo>
                  <a:pt x="13797" y="12751"/>
                </a:lnTo>
                <a:lnTo>
                  <a:pt x="13700" y="12751"/>
                </a:lnTo>
                <a:lnTo>
                  <a:pt x="13578" y="12775"/>
                </a:lnTo>
                <a:lnTo>
                  <a:pt x="13481" y="12848"/>
                </a:lnTo>
                <a:lnTo>
                  <a:pt x="13432" y="12872"/>
                </a:lnTo>
                <a:lnTo>
                  <a:pt x="13408" y="12921"/>
                </a:lnTo>
                <a:lnTo>
                  <a:pt x="13408" y="12970"/>
                </a:lnTo>
                <a:lnTo>
                  <a:pt x="13432" y="13018"/>
                </a:lnTo>
                <a:lnTo>
                  <a:pt x="13457" y="13091"/>
                </a:lnTo>
                <a:lnTo>
                  <a:pt x="13505" y="13116"/>
                </a:lnTo>
                <a:lnTo>
                  <a:pt x="13603" y="13164"/>
                </a:lnTo>
                <a:lnTo>
                  <a:pt x="13724" y="13189"/>
                </a:lnTo>
                <a:lnTo>
                  <a:pt x="13870" y="13189"/>
                </a:lnTo>
                <a:lnTo>
                  <a:pt x="14016" y="13164"/>
                </a:lnTo>
                <a:lnTo>
                  <a:pt x="14162" y="13091"/>
                </a:lnTo>
                <a:lnTo>
                  <a:pt x="14284" y="12994"/>
                </a:lnTo>
                <a:lnTo>
                  <a:pt x="14333" y="12945"/>
                </a:lnTo>
                <a:lnTo>
                  <a:pt x="14357" y="12872"/>
                </a:lnTo>
                <a:lnTo>
                  <a:pt x="14357" y="12799"/>
                </a:lnTo>
                <a:lnTo>
                  <a:pt x="14357" y="12726"/>
                </a:lnTo>
                <a:lnTo>
                  <a:pt x="14333" y="12678"/>
                </a:lnTo>
                <a:lnTo>
                  <a:pt x="14284" y="12653"/>
                </a:lnTo>
                <a:lnTo>
                  <a:pt x="14235" y="12605"/>
                </a:lnTo>
                <a:close/>
                <a:moveTo>
                  <a:pt x="6668" y="512"/>
                </a:moveTo>
                <a:lnTo>
                  <a:pt x="6887" y="755"/>
                </a:lnTo>
                <a:lnTo>
                  <a:pt x="7130" y="950"/>
                </a:lnTo>
                <a:lnTo>
                  <a:pt x="7398" y="1120"/>
                </a:lnTo>
                <a:lnTo>
                  <a:pt x="7666" y="1290"/>
                </a:lnTo>
                <a:lnTo>
                  <a:pt x="8250" y="1558"/>
                </a:lnTo>
                <a:lnTo>
                  <a:pt x="8834" y="1801"/>
                </a:lnTo>
                <a:lnTo>
                  <a:pt x="9320" y="2020"/>
                </a:lnTo>
                <a:lnTo>
                  <a:pt x="9807" y="2215"/>
                </a:lnTo>
                <a:lnTo>
                  <a:pt x="10780" y="2604"/>
                </a:lnTo>
                <a:lnTo>
                  <a:pt x="11194" y="2799"/>
                </a:lnTo>
                <a:lnTo>
                  <a:pt x="11559" y="3018"/>
                </a:lnTo>
                <a:lnTo>
                  <a:pt x="11729" y="3115"/>
                </a:lnTo>
                <a:lnTo>
                  <a:pt x="11924" y="3188"/>
                </a:lnTo>
                <a:lnTo>
                  <a:pt x="12094" y="3261"/>
                </a:lnTo>
                <a:lnTo>
                  <a:pt x="12240" y="3358"/>
                </a:lnTo>
                <a:lnTo>
                  <a:pt x="12264" y="3407"/>
                </a:lnTo>
                <a:lnTo>
                  <a:pt x="12313" y="3456"/>
                </a:lnTo>
                <a:lnTo>
                  <a:pt x="12410" y="3480"/>
                </a:lnTo>
                <a:lnTo>
                  <a:pt x="12435" y="3942"/>
                </a:lnTo>
                <a:lnTo>
                  <a:pt x="11851" y="3650"/>
                </a:lnTo>
                <a:lnTo>
                  <a:pt x="11389" y="3407"/>
                </a:lnTo>
                <a:lnTo>
                  <a:pt x="11170" y="3310"/>
                </a:lnTo>
                <a:lnTo>
                  <a:pt x="10926" y="3237"/>
                </a:lnTo>
                <a:lnTo>
                  <a:pt x="10878" y="3237"/>
                </a:lnTo>
                <a:lnTo>
                  <a:pt x="10853" y="3261"/>
                </a:lnTo>
                <a:lnTo>
                  <a:pt x="10853" y="3285"/>
                </a:lnTo>
                <a:lnTo>
                  <a:pt x="10853" y="3310"/>
                </a:lnTo>
                <a:lnTo>
                  <a:pt x="11024" y="3480"/>
                </a:lnTo>
                <a:lnTo>
                  <a:pt x="11218" y="3626"/>
                </a:lnTo>
                <a:lnTo>
                  <a:pt x="11608" y="3869"/>
                </a:lnTo>
                <a:lnTo>
                  <a:pt x="12045" y="4113"/>
                </a:lnTo>
                <a:lnTo>
                  <a:pt x="12459" y="4307"/>
                </a:lnTo>
                <a:lnTo>
                  <a:pt x="12483" y="4818"/>
                </a:lnTo>
                <a:lnTo>
                  <a:pt x="12337" y="4770"/>
                </a:lnTo>
                <a:lnTo>
                  <a:pt x="12216" y="4721"/>
                </a:lnTo>
                <a:lnTo>
                  <a:pt x="12021" y="4672"/>
                </a:lnTo>
                <a:lnTo>
                  <a:pt x="11729" y="4526"/>
                </a:lnTo>
                <a:lnTo>
                  <a:pt x="11413" y="4380"/>
                </a:lnTo>
                <a:lnTo>
                  <a:pt x="11218" y="4259"/>
                </a:lnTo>
                <a:lnTo>
                  <a:pt x="11121" y="4234"/>
                </a:lnTo>
                <a:lnTo>
                  <a:pt x="11024" y="4210"/>
                </a:lnTo>
                <a:lnTo>
                  <a:pt x="10975" y="4210"/>
                </a:lnTo>
                <a:lnTo>
                  <a:pt x="10951" y="4259"/>
                </a:lnTo>
                <a:lnTo>
                  <a:pt x="10951" y="4283"/>
                </a:lnTo>
                <a:lnTo>
                  <a:pt x="10951" y="4332"/>
                </a:lnTo>
                <a:lnTo>
                  <a:pt x="11024" y="4429"/>
                </a:lnTo>
                <a:lnTo>
                  <a:pt x="11121" y="4526"/>
                </a:lnTo>
                <a:lnTo>
                  <a:pt x="11218" y="4599"/>
                </a:lnTo>
                <a:lnTo>
                  <a:pt x="11340" y="4672"/>
                </a:lnTo>
                <a:lnTo>
                  <a:pt x="11608" y="4818"/>
                </a:lnTo>
                <a:lnTo>
                  <a:pt x="11826" y="4916"/>
                </a:lnTo>
                <a:lnTo>
                  <a:pt x="12143" y="5037"/>
                </a:lnTo>
                <a:lnTo>
                  <a:pt x="12313" y="5086"/>
                </a:lnTo>
                <a:lnTo>
                  <a:pt x="12410" y="5086"/>
                </a:lnTo>
                <a:lnTo>
                  <a:pt x="12483" y="5062"/>
                </a:lnTo>
                <a:lnTo>
                  <a:pt x="12483" y="5743"/>
                </a:lnTo>
                <a:lnTo>
                  <a:pt x="12289" y="5621"/>
                </a:lnTo>
                <a:lnTo>
                  <a:pt x="12094" y="5475"/>
                </a:lnTo>
                <a:lnTo>
                  <a:pt x="11608" y="5256"/>
                </a:lnTo>
                <a:lnTo>
                  <a:pt x="11194" y="5110"/>
                </a:lnTo>
                <a:lnTo>
                  <a:pt x="11024" y="5062"/>
                </a:lnTo>
                <a:lnTo>
                  <a:pt x="10926" y="5062"/>
                </a:lnTo>
                <a:lnTo>
                  <a:pt x="10902" y="5086"/>
                </a:lnTo>
                <a:lnTo>
                  <a:pt x="10878" y="5110"/>
                </a:lnTo>
                <a:lnTo>
                  <a:pt x="10951" y="5232"/>
                </a:lnTo>
                <a:lnTo>
                  <a:pt x="11024" y="5305"/>
                </a:lnTo>
                <a:lnTo>
                  <a:pt x="11121" y="5378"/>
                </a:lnTo>
                <a:lnTo>
                  <a:pt x="11267" y="5451"/>
                </a:lnTo>
                <a:lnTo>
                  <a:pt x="11535" y="5548"/>
                </a:lnTo>
                <a:lnTo>
                  <a:pt x="11754" y="5646"/>
                </a:lnTo>
                <a:lnTo>
                  <a:pt x="12094" y="5792"/>
                </a:lnTo>
                <a:lnTo>
                  <a:pt x="12240" y="5889"/>
                </a:lnTo>
                <a:lnTo>
                  <a:pt x="12386" y="6011"/>
                </a:lnTo>
                <a:lnTo>
                  <a:pt x="12483" y="6108"/>
                </a:lnTo>
                <a:lnTo>
                  <a:pt x="12483" y="6254"/>
                </a:lnTo>
                <a:lnTo>
                  <a:pt x="12337" y="6157"/>
                </a:lnTo>
                <a:lnTo>
                  <a:pt x="12191" y="6084"/>
                </a:lnTo>
                <a:lnTo>
                  <a:pt x="11899" y="5938"/>
                </a:lnTo>
                <a:lnTo>
                  <a:pt x="11705" y="5816"/>
                </a:lnTo>
                <a:lnTo>
                  <a:pt x="11510" y="5743"/>
                </a:lnTo>
                <a:lnTo>
                  <a:pt x="11291" y="5670"/>
                </a:lnTo>
                <a:lnTo>
                  <a:pt x="11194" y="5670"/>
                </a:lnTo>
                <a:lnTo>
                  <a:pt x="11097" y="5694"/>
                </a:lnTo>
                <a:lnTo>
                  <a:pt x="11072" y="5694"/>
                </a:lnTo>
                <a:lnTo>
                  <a:pt x="11072" y="5719"/>
                </a:lnTo>
                <a:lnTo>
                  <a:pt x="11145" y="5816"/>
                </a:lnTo>
                <a:lnTo>
                  <a:pt x="11218" y="5889"/>
                </a:lnTo>
                <a:lnTo>
                  <a:pt x="11413" y="6035"/>
                </a:lnTo>
                <a:lnTo>
                  <a:pt x="11826" y="6254"/>
                </a:lnTo>
                <a:lnTo>
                  <a:pt x="12143" y="6449"/>
                </a:lnTo>
                <a:lnTo>
                  <a:pt x="12289" y="6522"/>
                </a:lnTo>
                <a:lnTo>
                  <a:pt x="12459" y="6570"/>
                </a:lnTo>
                <a:lnTo>
                  <a:pt x="12459" y="6838"/>
                </a:lnTo>
                <a:lnTo>
                  <a:pt x="12459" y="6862"/>
                </a:lnTo>
                <a:lnTo>
                  <a:pt x="12337" y="6765"/>
                </a:lnTo>
                <a:lnTo>
                  <a:pt x="12216" y="6668"/>
                </a:lnTo>
                <a:lnTo>
                  <a:pt x="12094" y="6619"/>
                </a:lnTo>
                <a:lnTo>
                  <a:pt x="11924" y="6546"/>
                </a:lnTo>
                <a:lnTo>
                  <a:pt x="11729" y="6473"/>
                </a:lnTo>
                <a:lnTo>
                  <a:pt x="11486" y="6424"/>
                </a:lnTo>
                <a:lnTo>
                  <a:pt x="11267" y="6376"/>
                </a:lnTo>
                <a:lnTo>
                  <a:pt x="11072" y="6303"/>
                </a:lnTo>
                <a:lnTo>
                  <a:pt x="11048" y="6303"/>
                </a:lnTo>
                <a:lnTo>
                  <a:pt x="11048" y="6327"/>
                </a:lnTo>
                <a:lnTo>
                  <a:pt x="11145" y="6449"/>
                </a:lnTo>
                <a:lnTo>
                  <a:pt x="11267" y="6546"/>
                </a:lnTo>
                <a:lnTo>
                  <a:pt x="11389" y="6619"/>
                </a:lnTo>
                <a:lnTo>
                  <a:pt x="11535" y="6692"/>
                </a:lnTo>
                <a:lnTo>
                  <a:pt x="11948" y="6862"/>
                </a:lnTo>
                <a:lnTo>
                  <a:pt x="12143" y="6960"/>
                </a:lnTo>
                <a:lnTo>
                  <a:pt x="12216" y="7033"/>
                </a:lnTo>
                <a:lnTo>
                  <a:pt x="12289" y="7106"/>
                </a:lnTo>
                <a:lnTo>
                  <a:pt x="12362" y="7179"/>
                </a:lnTo>
                <a:lnTo>
                  <a:pt x="12459" y="7179"/>
                </a:lnTo>
                <a:lnTo>
                  <a:pt x="12459" y="7592"/>
                </a:lnTo>
                <a:lnTo>
                  <a:pt x="12264" y="7495"/>
                </a:lnTo>
                <a:lnTo>
                  <a:pt x="12070" y="7422"/>
                </a:lnTo>
                <a:lnTo>
                  <a:pt x="11802" y="7349"/>
                </a:lnTo>
                <a:lnTo>
                  <a:pt x="11389" y="7106"/>
                </a:lnTo>
                <a:lnTo>
                  <a:pt x="11121" y="7008"/>
                </a:lnTo>
                <a:lnTo>
                  <a:pt x="11024" y="6984"/>
                </a:lnTo>
                <a:lnTo>
                  <a:pt x="10999" y="6984"/>
                </a:lnTo>
                <a:lnTo>
                  <a:pt x="10975" y="7008"/>
                </a:lnTo>
                <a:lnTo>
                  <a:pt x="10975" y="7057"/>
                </a:lnTo>
                <a:lnTo>
                  <a:pt x="10975" y="7106"/>
                </a:lnTo>
                <a:lnTo>
                  <a:pt x="10999" y="7227"/>
                </a:lnTo>
                <a:lnTo>
                  <a:pt x="11097" y="7325"/>
                </a:lnTo>
                <a:lnTo>
                  <a:pt x="11194" y="7398"/>
                </a:lnTo>
                <a:lnTo>
                  <a:pt x="11437" y="7544"/>
                </a:lnTo>
                <a:lnTo>
                  <a:pt x="11632" y="7641"/>
                </a:lnTo>
                <a:lnTo>
                  <a:pt x="11997" y="7836"/>
                </a:lnTo>
                <a:lnTo>
                  <a:pt x="12240" y="7909"/>
                </a:lnTo>
                <a:lnTo>
                  <a:pt x="12362" y="7933"/>
                </a:lnTo>
                <a:lnTo>
                  <a:pt x="12459" y="7957"/>
                </a:lnTo>
                <a:lnTo>
                  <a:pt x="12459" y="8298"/>
                </a:lnTo>
                <a:lnTo>
                  <a:pt x="12216" y="8176"/>
                </a:lnTo>
                <a:lnTo>
                  <a:pt x="11972" y="8055"/>
                </a:lnTo>
                <a:lnTo>
                  <a:pt x="11754" y="7909"/>
                </a:lnTo>
                <a:lnTo>
                  <a:pt x="11535" y="7738"/>
                </a:lnTo>
                <a:lnTo>
                  <a:pt x="11413" y="7665"/>
                </a:lnTo>
                <a:lnTo>
                  <a:pt x="11291" y="7617"/>
                </a:lnTo>
                <a:lnTo>
                  <a:pt x="11170" y="7592"/>
                </a:lnTo>
                <a:lnTo>
                  <a:pt x="11048" y="7568"/>
                </a:lnTo>
                <a:lnTo>
                  <a:pt x="11048" y="7592"/>
                </a:lnTo>
                <a:lnTo>
                  <a:pt x="11024" y="7617"/>
                </a:lnTo>
                <a:lnTo>
                  <a:pt x="11072" y="7714"/>
                </a:lnTo>
                <a:lnTo>
                  <a:pt x="11145" y="7836"/>
                </a:lnTo>
                <a:lnTo>
                  <a:pt x="11243" y="7933"/>
                </a:lnTo>
                <a:lnTo>
                  <a:pt x="11364" y="8006"/>
                </a:lnTo>
                <a:lnTo>
                  <a:pt x="11583" y="8176"/>
                </a:lnTo>
                <a:lnTo>
                  <a:pt x="11802" y="8322"/>
                </a:lnTo>
                <a:lnTo>
                  <a:pt x="12118" y="8493"/>
                </a:lnTo>
                <a:lnTo>
                  <a:pt x="12289" y="8590"/>
                </a:lnTo>
                <a:lnTo>
                  <a:pt x="12459" y="8663"/>
                </a:lnTo>
                <a:lnTo>
                  <a:pt x="12483" y="9101"/>
                </a:lnTo>
                <a:lnTo>
                  <a:pt x="12435" y="9028"/>
                </a:lnTo>
                <a:lnTo>
                  <a:pt x="12386" y="8979"/>
                </a:lnTo>
                <a:lnTo>
                  <a:pt x="12216" y="8882"/>
                </a:lnTo>
                <a:lnTo>
                  <a:pt x="11899" y="8736"/>
                </a:lnTo>
                <a:lnTo>
                  <a:pt x="11559" y="8517"/>
                </a:lnTo>
                <a:lnTo>
                  <a:pt x="11364" y="8420"/>
                </a:lnTo>
                <a:lnTo>
                  <a:pt x="11291" y="8395"/>
                </a:lnTo>
                <a:lnTo>
                  <a:pt x="11194" y="8371"/>
                </a:lnTo>
                <a:lnTo>
                  <a:pt x="11170" y="8371"/>
                </a:lnTo>
                <a:lnTo>
                  <a:pt x="11170" y="8395"/>
                </a:lnTo>
                <a:lnTo>
                  <a:pt x="11194" y="8493"/>
                </a:lnTo>
                <a:lnTo>
                  <a:pt x="11218" y="8566"/>
                </a:lnTo>
                <a:lnTo>
                  <a:pt x="11364" y="8712"/>
                </a:lnTo>
                <a:lnTo>
                  <a:pt x="11535" y="8858"/>
                </a:lnTo>
                <a:lnTo>
                  <a:pt x="11681" y="8955"/>
                </a:lnTo>
                <a:lnTo>
                  <a:pt x="11851" y="9052"/>
                </a:lnTo>
                <a:lnTo>
                  <a:pt x="12070" y="9174"/>
                </a:lnTo>
                <a:lnTo>
                  <a:pt x="12167" y="9223"/>
                </a:lnTo>
                <a:lnTo>
                  <a:pt x="12264" y="9247"/>
                </a:lnTo>
                <a:lnTo>
                  <a:pt x="12362" y="9247"/>
                </a:lnTo>
                <a:lnTo>
                  <a:pt x="12459" y="9223"/>
                </a:lnTo>
                <a:lnTo>
                  <a:pt x="12483" y="9198"/>
                </a:lnTo>
                <a:lnTo>
                  <a:pt x="12508" y="10025"/>
                </a:lnTo>
                <a:lnTo>
                  <a:pt x="12386" y="9879"/>
                </a:lnTo>
                <a:lnTo>
                  <a:pt x="12240" y="9758"/>
                </a:lnTo>
                <a:lnTo>
                  <a:pt x="11924" y="9515"/>
                </a:lnTo>
                <a:lnTo>
                  <a:pt x="11608" y="9296"/>
                </a:lnTo>
                <a:lnTo>
                  <a:pt x="11267" y="9101"/>
                </a:lnTo>
                <a:lnTo>
                  <a:pt x="11243" y="9077"/>
                </a:lnTo>
                <a:lnTo>
                  <a:pt x="11218" y="9101"/>
                </a:lnTo>
                <a:lnTo>
                  <a:pt x="11218" y="9125"/>
                </a:lnTo>
                <a:lnTo>
                  <a:pt x="11218" y="9150"/>
                </a:lnTo>
                <a:lnTo>
                  <a:pt x="11340" y="9296"/>
                </a:lnTo>
                <a:lnTo>
                  <a:pt x="11462" y="9466"/>
                </a:lnTo>
                <a:lnTo>
                  <a:pt x="11608" y="9612"/>
                </a:lnTo>
                <a:lnTo>
                  <a:pt x="11754" y="9733"/>
                </a:lnTo>
                <a:lnTo>
                  <a:pt x="11924" y="9855"/>
                </a:lnTo>
                <a:lnTo>
                  <a:pt x="12094" y="9952"/>
                </a:lnTo>
                <a:lnTo>
                  <a:pt x="12289" y="10050"/>
                </a:lnTo>
                <a:lnTo>
                  <a:pt x="12459" y="10098"/>
                </a:lnTo>
                <a:lnTo>
                  <a:pt x="12508" y="10098"/>
                </a:lnTo>
                <a:lnTo>
                  <a:pt x="12508" y="10488"/>
                </a:lnTo>
                <a:lnTo>
                  <a:pt x="12289" y="10317"/>
                </a:lnTo>
                <a:lnTo>
                  <a:pt x="11802" y="10001"/>
                </a:lnTo>
                <a:lnTo>
                  <a:pt x="11608" y="9855"/>
                </a:lnTo>
                <a:lnTo>
                  <a:pt x="11486" y="9782"/>
                </a:lnTo>
                <a:lnTo>
                  <a:pt x="11389" y="9733"/>
                </a:lnTo>
                <a:lnTo>
                  <a:pt x="11364" y="9758"/>
                </a:lnTo>
                <a:lnTo>
                  <a:pt x="11364" y="9855"/>
                </a:lnTo>
                <a:lnTo>
                  <a:pt x="11389" y="9952"/>
                </a:lnTo>
                <a:lnTo>
                  <a:pt x="11437" y="10050"/>
                </a:lnTo>
                <a:lnTo>
                  <a:pt x="11510" y="10147"/>
                </a:lnTo>
                <a:lnTo>
                  <a:pt x="11681" y="10317"/>
                </a:lnTo>
                <a:lnTo>
                  <a:pt x="11851" y="10439"/>
                </a:lnTo>
                <a:lnTo>
                  <a:pt x="12094" y="10585"/>
                </a:lnTo>
                <a:lnTo>
                  <a:pt x="12313" y="10780"/>
                </a:lnTo>
                <a:lnTo>
                  <a:pt x="12410" y="10877"/>
                </a:lnTo>
                <a:lnTo>
                  <a:pt x="12508" y="10999"/>
                </a:lnTo>
                <a:lnTo>
                  <a:pt x="12483" y="11291"/>
                </a:lnTo>
                <a:lnTo>
                  <a:pt x="11875" y="10901"/>
                </a:lnTo>
                <a:lnTo>
                  <a:pt x="11705" y="10780"/>
                </a:lnTo>
                <a:lnTo>
                  <a:pt x="11535" y="10658"/>
                </a:lnTo>
                <a:lnTo>
                  <a:pt x="11462" y="10609"/>
                </a:lnTo>
                <a:lnTo>
                  <a:pt x="11364" y="10585"/>
                </a:lnTo>
                <a:lnTo>
                  <a:pt x="11267" y="10561"/>
                </a:lnTo>
                <a:lnTo>
                  <a:pt x="11145" y="10585"/>
                </a:lnTo>
                <a:lnTo>
                  <a:pt x="11121" y="10609"/>
                </a:lnTo>
                <a:lnTo>
                  <a:pt x="11145" y="10634"/>
                </a:lnTo>
                <a:lnTo>
                  <a:pt x="11291" y="10780"/>
                </a:lnTo>
                <a:lnTo>
                  <a:pt x="11413" y="10926"/>
                </a:lnTo>
                <a:lnTo>
                  <a:pt x="11535" y="11072"/>
                </a:lnTo>
                <a:lnTo>
                  <a:pt x="11705" y="11218"/>
                </a:lnTo>
                <a:lnTo>
                  <a:pt x="12070" y="11485"/>
                </a:lnTo>
                <a:lnTo>
                  <a:pt x="12483" y="11729"/>
                </a:lnTo>
                <a:lnTo>
                  <a:pt x="12459" y="12094"/>
                </a:lnTo>
                <a:lnTo>
                  <a:pt x="12191" y="11923"/>
                </a:lnTo>
                <a:lnTo>
                  <a:pt x="11948" y="11777"/>
                </a:lnTo>
                <a:lnTo>
                  <a:pt x="11559" y="11558"/>
                </a:lnTo>
                <a:lnTo>
                  <a:pt x="11170" y="11388"/>
                </a:lnTo>
                <a:lnTo>
                  <a:pt x="11145" y="11388"/>
                </a:lnTo>
                <a:lnTo>
                  <a:pt x="11145" y="11485"/>
                </a:lnTo>
                <a:lnTo>
                  <a:pt x="11170" y="11558"/>
                </a:lnTo>
                <a:lnTo>
                  <a:pt x="11243" y="11704"/>
                </a:lnTo>
                <a:lnTo>
                  <a:pt x="11364" y="11850"/>
                </a:lnTo>
                <a:lnTo>
                  <a:pt x="11510" y="11948"/>
                </a:lnTo>
                <a:lnTo>
                  <a:pt x="11754" y="12118"/>
                </a:lnTo>
                <a:lnTo>
                  <a:pt x="12021" y="12288"/>
                </a:lnTo>
                <a:lnTo>
                  <a:pt x="12216" y="12434"/>
                </a:lnTo>
                <a:lnTo>
                  <a:pt x="12435" y="12556"/>
                </a:lnTo>
                <a:lnTo>
                  <a:pt x="12435" y="12799"/>
                </a:lnTo>
                <a:lnTo>
                  <a:pt x="12337" y="12824"/>
                </a:lnTo>
                <a:lnTo>
                  <a:pt x="12264" y="12848"/>
                </a:lnTo>
                <a:lnTo>
                  <a:pt x="12143" y="12775"/>
                </a:lnTo>
                <a:lnTo>
                  <a:pt x="11972" y="12629"/>
                </a:lnTo>
                <a:lnTo>
                  <a:pt x="11802" y="12507"/>
                </a:lnTo>
                <a:lnTo>
                  <a:pt x="11632" y="12361"/>
                </a:lnTo>
                <a:lnTo>
                  <a:pt x="11462" y="12240"/>
                </a:lnTo>
                <a:lnTo>
                  <a:pt x="11413" y="12240"/>
                </a:lnTo>
                <a:lnTo>
                  <a:pt x="11413" y="12288"/>
                </a:lnTo>
                <a:lnTo>
                  <a:pt x="11413" y="12361"/>
                </a:lnTo>
                <a:lnTo>
                  <a:pt x="11413" y="12434"/>
                </a:lnTo>
                <a:lnTo>
                  <a:pt x="11486" y="12605"/>
                </a:lnTo>
                <a:lnTo>
                  <a:pt x="11389" y="12605"/>
                </a:lnTo>
                <a:lnTo>
                  <a:pt x="11267" y="12653"/>
                </a:lnTo>
                <a:lnTo>
                  <a:pt x="11243" y="12678"/>
                </a:lnTo>
                <a:lnTo>
                  <a:pt x="11218" y="12726"/>
                </a:lnTo>
                <a:lnTo>
                  <a:pt x="11218" y="12775"/>
                </a:lnTo>
                <a:lnTo>
                  <a:pt x="11218" y="12848"/>
                </a:lnTo>
                <a:lnTo>
                  <a:pt x="11291" y="12921"/>
                </a:lnTo>
                <a:lnTo>
                  <a:pt x="11364" y="12994"/>
                </a:lnTo>
                <a:lnTo>
                  <a:pt x="11486" y="13043"/>
                </a:lnTo>
                <a:lnTo>
                  <a:pt x="11583" y="13091"/>
                </a:lnTo>
                <a:lnTo>
                  <a:pt x="11705" y="13140"/>
                </a:lnTo>
                <a:lnTo>
                  <a:pt x="11802" y="13140"/>
                </a:lnTo>
                <a:lnTo>
                  <a:pt x="11924" y="13116"/>
                </a:lnTo>
                <a:lnTo>
                  <a:pt x="12021" y="13067"/>
                </a:lnTo>
                <a:lnTo>
                  <a:pt x="12240" y="13189"/>
                </a:lnTo>
                <a:lnTo>
                  <a:pt x="12410" y="13335"/>
                </a:lnTo>
                <a:lnTo>
                  <a:pt x="12386" y="13602"/>
                </a:lnTo>
                <a:lnTo>
                  <a:pt x="11802" y="13286"/>
                </a:lnTo>
                <a:lnTo>
                  <a:pt x="11510" y="13140"/>
                </a:lnTo>
                <a:lnTo>
                  <a:pt x="11194" y="13018"/>
                </a:lnTo>
                <a:lnTo>
                  <a:pt x="11170" y="13018"/>
                </a:lnTo>
                <a:lnTo>
                  <a:pt x="11145" y="13116"/>
                </a:lnTo>
                <a:lnTo>
                  <a:pt x="11170" y="13213"/>
                </a:lnTo>
                <a:lnTo>
                  <a:pt x="11218" y="13286"/>
                </a:lnTo>
                <a:lnTo>
                  <a:pt x="11291" y="13359"/>
                </a:lnTo>
                <a:lnTo>
                  <a:pt x="11437" y="13456"/>
                </a:lnTo>
                <a:lnTo>
                  <a:pt x="11608" y="13529"/>
                </a:lnTo>
                <a:lnTo>
                  <a:pt x="11802" y="13651"/>
                </a:lnTo>
                <a:lnTo>
                  <a:pt x="11997" y="13773"/>
                </a:lnTo>
                <a:lnTo>
                  <a:pt x="12191" y="13894"/>
                </a:lnTo>
                <a:lnTo>
                  <a:pt x="12386" y="14016"/>
                </a:lnTo>
                <a:lnTo>
                  <a:pt x="12386" y="14332"/>
                </a:lnTo>
                <a:lnTo>
                  <a:pt x="11851" y="13943"/>
                </a:lnTo>
                <a:lnTo>
                  <a:pt x="11705" y="13846"/>
                </a:lnTo>
                <a:lnTo>
                  <a:pt x="11510" y="13724"/>
                </a:lnTo>
                <a:lnTo>
                  <a:pt x="11413" y="13700"/>
                </a:lnTo>
                <a:lnTo>
                  <a:pt x="11316" y="13675"/>
                </a:lnTo>
                <a:lnTo>
                  <a:pt x="11218" y="13675"/>
                </a:lnTo>
                <a:lnTo>
                  <a:pt x="11121" y="13700"/>
                </a:lnTo>
                <a:lnTo>
                  <a:pt x="11121" y="13724"/>
                </a:lnTo>
                <a:lnTo>
                  <a:pt x="11121" y="13748"/>
                </a:lnTo>
                <a:lnTo>
                  <a:pt x="11145" y="13821"/>
                </a:lnTo>
                <a:lnTo>
                  <a:pt x="11218" y="13919"/>
                </a:lnTo>
                <a:lnTo>
                  <a:pt x="11364" y="14040"/>
                </a:lnTo>
                <a:lnTo>
                  <a:pt x="11729" y="14284"/>
                </a:lnTo>
                <a:lnTo>
                  <a:pt x="12045" y="14551"/>
                </a:lnTo>
                <a:lnTo>
                  <a:pt x="12191" y="14673"/>
                </a:lnTo>
                <a:lnTo>
                  <a:pt x="12386" y="14795"/>
                </a:lnTo>
                <a:lnTo>
                  <a:pt x="12386" y="15281"/>
                </a:lnTo>
                <a:lnTo>
                  <a:pt x="12289" y="15184"/>
                </a:lnTo>
                <a:lnTo>
                  <a:pt x="12167" y="15087"/>
                </a:lnTo>
                <a:lnTo>
                  <a:pt x="12021" y="14916"/>
                </a:lnTo>
                <a:lnTo>
                  <a:pt x="11851" y="14746"/>
                </a:lnTo>
                <a:lnTo>
                  <a:pt x="11656" y="14600"/>
                </a:lnTo>
                <a:lnTo>
                  <a:pt x="11413" y="14503"/>
                </a:lnTo>
                <a:lnTo>
                  <a:pt x="11170" y="14430"/>
                </a:lnTo>
                <a:lnTo>
                  <a:pt x="10926" y="14430"/>
                </a:lnTo>
                <a:lnTo>
                  <a:pt x="10902" y="14454"/>
                </a:lnTo>
                <a:lnTo>
                  <a:pt x="10902" y="14478"/>
                </a:lnTo>
                <a:lnTo>
                  <a:pt x="10975" y="14551"/>
                </a:lnTo>
                <a:lnTo>
                  <a:pt x="11024" y="14600"/>
                </a:lnTo>
                <a:lnTo>
                  <a:pt x="11194" y="14697"/>
                </a:lnTo>
                <a:lnTo>
                  <a:pt x="11462" y="14892"/>
                </a:lnTo>
                <a:lnTo>
                  <a:pt x="11608" y="14989"/>
                </a:lnTo>
                <a:lnTo>
                  <a:pt x="11729" y="15111"/>
                </a:lnTo>
                <a:lnTo>
                  <a:pt x="11875" y="15281"/>
                </a:lnTo>
                <a:lnTo>
                  <a:pt x="12021" y="15452"/>
                </a:lnTo>
                <a:lnTo>
                  <a:pt x="12118" y="15525"/>
                </a:lnTo>
                <a:lnTo>
                  <a:pt x="12191" y="15573"/>
                </a:lnTo>
                <a:lnTo>
                  <a:pt x="12313" y="15622"/>
                </a:lnTo>
                <a:lnTo>
                  <a:pt x="12410" y="15646"/>
                </a:lnTo>
                <a:lnTo>
                  <a:pt x="12435" y="16133"/>
                </a:lnTo>
                <a:lnTo>
                  <a:pt x="12386" y="16133"/>
                </a:lnTo>
                <a:lnTo>
                  <a:pt x="12362" y="16084"/>
                </a:lnTo>
                <a:lnTo>
                  <a:pt x="12240" y="15963"/>
                </a:lnTo>
                <a:lnTo>
                  <a:pt x="12070" y="15841"/>
                </a:lnTo>
                <a:lnTo>
                  <a:pt x="11754" y="15622"/>
                </a:lnTo>
                <a:lnTo>
                  <a:pt x="11413" y="15354"/>
                </a:lnTo>
                <a:lnTo>
                  <a:pt x="11243" y="15233"/>
                </a:lnTo>
                <a:lnTo>
                  <a:pt x="11072" y="15160"/>
                </a:lnTo>
                <a:lnTo>
                  <a:pt x="11048" y="15160"/>
                </a:lnTo>
                <a:lnTo>
                  <a:pt x="11024" y="15184"/>
                </a:lnTo>
                <a:lnTo>
                  <a:pt x="11048" y="15281"/>
                </a:lnTo>
                <a:lnTo>
                  <a:pt x="11072" y="15354"/>
                </a:lnTo>
                <a:lnTo>
                  <a:pt x="11170" y="15500"/>
                </a:lnTo>
                <a:lnTo>
                  <a:pt x="11291" y="15622"/>
                </a:lnTo>
                <a:lnTo>
                  <a:pt x="11437" y="15744"/>
                </a:lnTo>
                <a:lnTo>
                  <a:pt x="11218" y="15646"/>
                </a:lnTo>
                <a:lnTo>
                  <a:pt x="9564" y="14916"/>
                </a:lnTo>
                <a:lnTo>
                  <a:pt x="8055" y="14259"/>
                </a:lnTo>
                <a:lnTo>
                  <a:pt x="7301" y="13894"/>
                </a:lnTo>
                <a:lnTo>
                  <a:pt x="7130" y="13797"/>
                </a:lnTo>
                <a:lnTo>
                  <a:pt x="6863" y="13675"/>
                </a:lnTo>
                <a:lnTo>
                  <a:pt x="6863" y="13602"/>
                </a:lnTo>
                <a:lnTo>
                  <a:pt x="6814" y="12775"/>
                </a:lnTo>
                <a:lnTo>
                  <a:pt x="6765" y="11972"/>
                </a:lnTo>
                <a:lnTo>
                  <a:pt x="6692" y="11145"/>
                </a:lnTo>
                <a:lnTo>
                  <a:pt x="6668" y="10317"/>
                </a:lnTo>
                <a:lnTo>
                  <a:pt x="6668" y="9393"/>
                </a:lnTo>
                <a:lnTo>
                  <a:pt x="6692" y="8493"/>
                </a:lnTo>
                <a:lnTo>
                  <a:pt x="6717" y="7568"/>
                </a:lnTo>
                <a:lnTo>
                  <a:pt x="6717" y="6643"/>
                </a:lnTo>
                <a:lnTo>
                  <a:pt x="6717" y="5889"/>
                </a:lnTo>
                <a:lnTo>
                  <a:pt x="6863" y="5913"/>
                </a:lnTo>
                <a:lnTo>
                  <a:pt x="6936" y="5938"/>
                </a:lnTo>
                <a:lnTo>
                  <a:pt x="7033" y="5962"/>
                </a:lnTo>
                <a:lnTo>
                  <a:pt x="7130" y="5938"/>
                </a:lnTo>
                <a:lnTo>
                  <a:pt x="7228" y="5865"/>
                </a:lnTo>
                <a:lnTo>
                  <a:pt x="7252" y="5816"/>
                </a:lnTo>
                <a:lnTo>
                  <a:pt x="7276" y="5767"/>
                </a:lnTo>
                <a:lnTo>
                  <a:pt x="7276" y="5670"/>
                </a:lnTo>
                <a:lnTo>
                  <a:pt x="7252" y="5573"/>
                </a:lnTo>
                <a:lnTo>
                  <a:pt x="7179" y="5500"/>
                </a:lnTo>
                <a:lnTo>
                  <a:pt x="7082" y="5451"/>
                </a:lnTo>
                <a:lnTo>
                  <a:pt x="7033" y="5427"/>
                </a:lnTo>
                <a:lnTo>
                  <a:pt x="6960" y="5402"/>
                </a:lnTo>
                <a:lnTo>
                  <a:pt x="6887" y="5427"/>
                </a:lnTo>
                <a:lnTo>
                  <a:pt x="6814" y="5451"/>
                </a:lnTo>
                <a:lnTo>
                  <a:pt x="6790" y="5451"/>
                </a:lnTo>
                <a:lnTo>
                  <a:pt x="6692" y="5500"/>
                </a:lnTo>
                <a:lnTo>
                  <a:pt x="6644" y="3018"/>
                </a:lnTo>
                <a:lnTo>
                  <a:pt x="6644" y="1752"/>
                </a:lnTo>
                <a:lnTo>
                  <a:pt x="6668" y="512"/>
                </a:lnTo>
                <a:close/>
                <a:moveTo>
                  <a:pt x="6206" y="585"/>
                </a:moveTo>
                <a:lnTo>
                  <a:pt x="6181" y="852"/>
                </a:lnTo>
                <a:lnTo>
                  <a:pt x="6181" y="1096"/>
                </a:lnTo>
                <a:lnTo>
                  <a:pt x="6181" y="1874"/>
                </a:lnTo>
                <a:lnTo>
                  <a:pt x="6181" y="2653"/>
                </a:lnTo>
                <a:lnTo>
                  <a:pt x="6181" y="3602"/>
                </a:lnTo>
                <a:lnTo>
                  <a:pt x="6181" y="4551"/>
                </a:lnTo>
                <a:lnTo>
                  <a:pt x="6230" y="6449"/>
                </a:lnTo>
                <a:lnTo>
                  <a:pt x="6230" y="7373"/>
                </a:lnTo>
                <a:lnTo>
                  <a:pt x="6206" y="8298"/>
                </a:lnTo>
                <a:lnTo>
                  <a:pt x="6181" y="9198"/>
                </a:lnTo>
                <a:lnTo>
                  <a:pt x="6133" y="10123"/>
                </a:lnTo>
                <a:lnTo>
                  <a:pt x="6157" y="10926"/>
                </a:lnTo>
                <a:lnTo>
                  <a:pt x="6206" y="11729"/>
                </a:lnTo>
                <a:lnTo>
                  <a:pt x="6254" y="12532"/>
                </a:lnTo>
                <a:lnTo>
                  <a:pt x="6279" y="13335"/>
                </a:lnTo>
                <a:lnTo>
                  <a:pt x="6206" y="13359"/>
                </a:lnTo>
                <a:lnTo>
                  <a:pt x="5451" y="13748"/>
                </a:lnTo>
                <a:lnTo>
                  <a:pt x="4721" y="14186"/>
                </a:lnTo>
                <a:lnTo>
                  <a:pt x="3262" y="15087"/>
                </a:lnTo>
                <a:lnTo>
                  <a:pt x="2897" y="15281"/>
                </a:lnTo>
                <a:lnTo>
                  <a:pt x="2532" y="15476"/>
                </a:lnTo>
                <a:lnTo>
                  <a:pt x="2142" y="15671"/>
                </a:lnTo>
                <a:lnTo>
                  <a:pt x="1753" y="15841"/>
                </a:lnTo>
                <a:lnTo>
                  <a:pt x="950" y="16133"/>
                </a:lnTo>
                <a:lnTo>
                  <a:pt x="634" y="16255"/>
                </a:lnTo>
                <a:lnTo>
                  <a:pt x="634" y="16279"/>
                </a:lnTo>
                <a:lnTo>
                  <a:pt x="585" y="15938"/>
                </a:lnTo>
                <a:lnTo>
                  <a:pt x="561" y="15573"/>
                </a:lnTo>
                <a:lnTo>
                  <a:pt x="536" y="15208"/>
                </a:lnTo>
                <a:lnTo>
                  <a:pt x="512" y="14868"/>
                </a:lnTo>
                <a:lnTo>
                  <a:pt x="439" y="14430"/>
                </a:lnTo>
                <a:lnTo>
                  <a:pt x="415" y="13992"/>
                </a:lnTo>
                <a:lnTo>
                  <a:pt x="415" y="13578"/>
                </a:lnTo>
                <a:lnTo>
                  <a:pt x="439" y="13140"/>
                </a:lnTo>
                <a:lnTo>
                  <a:pt x="512" y="11461"/>
                </a:lnTo>
                <a:lnTo>
                  <a:pt x="561" y="10634"/>
                </a:lnTo>
                <a:lnTo>
                  <a:pt x="585" y="9782"/>
                </a:lnTo>
                <a:lnTo>
                  <a:pt x="609" y="8225"/>
                </a:lnTo>
                <a:lnTo>
                  <a:pt x="609" y="6668"/>
                </a:lnTo>
                <a:lnTo>
                  <a:pt x="561" y="5110"/>
                </a:lnTo>
                <a:lnTo>
                  <a:pt x="536" y="4356"/>
                </a:lnTo>
                <a:lnTo>
                  <a:pt x="488" y="3577"/>
                </a:lnTo>
                <a:lnTo>
                  <a:pt x="609" y="3504"/>
                </a:lnTo>
                <a:lnTo>
                  <a:pt x="755" y="3407"/>
                </a:lnTo>
                <a:lnTo>
                  <a:pt x="1145" y="3164"/>
                </a:lnTo>
                <a:lnTo>
                  <a:pt x="1558" y="2920"/>
                </a:lnTo>
                <a:lnTo>
                  <a:pt x="2337" y="2507"/>
                </a:lnTo>
                <a:lnTo>
                  <a:pt x="3116" y="2093"/>
                </a:lnTo>
                <a:lnTo>
                  <a:pt x="3529" y="1850"/>
                </a:lnTo>
                <a:lnTo>
                  <a:pt x="3967" y="1655"/>
                </a:lnTo>
                <a:lnTo>
                  <a:pt x="4405" y="1461"/>
                </a:lnTo>
                <a:lnTo>
                  <a:pt x="4843" y="1290"/>
                </a:lnTo>
                <a:lnTo>
                  <a:pt x="5208" y="1144"/>
                </a:lnTo>
                <a:lnTo>
                  <a:pt x="5549" y="974"/>
                </a:lnTo>
                <a:lnTo>
                  <a:pt x="6206" y="585"/>
                </a:lnTo>
                <a:close/>
                <a:moveTo>
                  <a:pt x="18542" y="804"/>
                </a:moveTo>
                <a:lnTo>
                  <a:pt x="18518" y="1023"/>
                </a:lnTo>
                <a:lnTo>
                  <a:pt x="18518" y="1266"/>
                </a:lnTo>
                <a:lnTo>
                  <a:pt x="18518" y="1752"/>
                </a:lnTo>
                <a:lnTo>
                  <a:pt x="18567" y="2263"/>
                </a:lnTo>
                <a:lnTo>
                  <a:pt x="18567" y="2726"/>
                </a:lnTo>
                <a:lnTo>
                  <a:pt x="18542" y="4648"/>
                </a:lnTo>
                <a:lnTo>
                  <a:pt x="18494" y="6546"/>
                </a:lnTo>
                <a:lnTo>
                  <a:pt x="18469" y="8249"/>
                </a:lnTo>
                <a:lnTo>
                  <a:pt x="18494" y="9952"/>
                </a:lnTo>
                <a:lnTo>
                  <a:pt x="18567" y="13359"/>
                </a:lnTo>
                <a:lnTo>
                  <a:pt x="18542" y="13359"/>
                </a:lnTo>
                <a:lnTo>
                  <a:pt x="18396" y="13505"/>
                </a:lnTo>
                <a:lnTo>
                  <a:pt x="18226" y="13651"/>
                </a:lnTo>
                <a:lnTo>
                  <a:pt x="18031" y="13748"/>
                </a:lnTo>
                <a:lnTo>
                  <a:pt x="17837" y="13846"/>
                </a:lnTo>
                <a:lnTo>
                  <a:pt x="17423" y="14016"/>
                </a:lnTo>
                <a:lnTo>
                  <a:pt x="17009" y="14186"/>
                </a:lnTo>
                <a:lnTo>
                  <a:pt x="16474" y="14454"/>
                </a:lnTo>
                <a:lnTo>
                  <a:pt x="15963" y="14746"/>
                </a:lnTo>
                <a:lnTo>
                  <a:pt x="15452" y="15038"/>
                </a:lnTo>
                <a:lnTo>
                  <a:pt x="14941" y="15330"/>
                </a:lnTo>
                <a:lnTo>
                  <a:pt x="14479" y="15598"/>
                </a:lnTo>
                <a:lnTo>
                  <a:pt x="14016" y="15865"/>
                </a:lnTo>
                <a:lnTo>
                  <a:pt x="13773" y="15987"/>
                </a:lnTo>
                <a:lnTo>
                  <a:pt x="13530" y="16109"/>
                </a:lnTo>
                <a:lnTo>
                  <a:pt x="13286" y="16182"/>
                </a:lnTo>
                <a:lnTo>
                  <a:pt x="13043" y="16255"/>
                </a:lnTo>
                <a:lnTo>
                  <a:pt x="12921" y="16303"/>
                </a:lnTo>
                <a:lnTo>
                  <a:pt x="12921" y="15987"/>
                </a:lnTo>
                <a:lnTo>
                  <a:pt x="12897" y="15671"/>
                </a:lnTo>
                <a:lnTo>
                  <a:pt x="12873" y="15379"/>
                </a:lnTo>
                <a:lnTo>
                  <a:pt x="12848" y="15062"/>
                </a:lnTo>
                <a:lnTo>
                  <a:pt x="12824" y="14770"/>
                </a:lnTo>
                <a:lnTo>
                  <a:pt x="12824" y="14016"/>
                </a:lnTo>
                <a:lnTo>
                  <a:pt x="12848" y="13943"/>
                </a:lnTo>
                <a:lnTo>
                  <a:pt x="12848" y="13894"/>
                </a:lnTo>
                <a:lnTo>
                  <a:pt x="12848" y="13359"/>
                </a:lnTo>
                <a:lnTo>
                  <a:pt x="12946" y="13335"/>
                </a:lnTo>
                <a:lnTo>
                  <a:pt x="13019" y="13310"/>
                </a:lnTo>
                <a:lnTo>
                  <a:pt x="13092" y="13262"/>
                </a:lnTo>
                <a:lnTo>
                  <a:pt x="13140" y="13213"/>
                </a:lnTo>
                <a:lnTo>
                  <a:pt x="13165" y="13116"/>
                </a:lnTo>
                <a:lnTo>
                  <a:pt x="13165" y="13018"/>
                </a:lnTo>
                <a:lnTo>
                  <a:pt x="13116" y="12921"/>
                </a:lnTo>
                <a:lnTo>
                  <a:pt x="13043" y="12872"/>
                </a:lnTo>
                <a:lnTo>
                  <a:pt x="12970" y="12848"/>
                </a:lnTo>
                <a:lnTo>
                  <a:pt x="12873" y="12848"/>
                </a:lnTo>
                <a:lnTo>
                  <a:pt x="12921" y="11826"/>
                </a:lnTo>
                <a:lnTo>
                  <a:pt x="12970" y="10804"/>
                </a:lnTo>
                <a:lnTo>
                  <a:pt x="12970" y="9806"/>
                </a:lnTo>
                <a:lnTo>
                  <a:pt x="12946" y="8809"/>
                </a:lnTo>
                <a:lnTo>
                  <a:pt x="12897" y="7836"/>
                </a:lnTo>
                <a:lnTo>
                  <a:pt x="12897" y="6838"/>
                </a:lnTo>
                <a:lnTo>
                  <a:pt x="12946" y="5986"/>
                </a:lnTo>
                <a:lnTo>
                  <a:pt x="12970" y="5110"/>
                </a:lnTo>
                <a:lnTo>
                  <a:pt x="12970" y="4672"/>
                </a:lnTo>
                <a:lnTo>
                  <a:pt x="12946" y="4234"/>
                </a:lnTo>
                <a:lnTo>
                  <a:pt x="12897" y="3821"/>
                </a:lnTo>
                <a:lnTo>
                  <a:pt x="12800" y="3383"/>
                </a:lnTo>
                <a:lnTo>
                  <a:pt x="13067" y="3285"/>
                </a:lnTo>
                <a:lnTo>
                  <a:pt x="13335" y="3164"/>
                </a:lnTo>
                <a:lnTo>
                  <a:pt x="13603" y="3042"/>
                </a:lnTo>
                <a:lnTo>
                  <a:pt x="13870" y="2920"/>
                </a:lnTo>
                <a:lnTo>
                  <a:pt x="14235" y="2750"/>
                </a:lnTo>
                <a:lnTo>
                  <a:pt x="14600" y="2555"/>
                </a:lnTo>
                <a:lnTo>
                  <a:pt x="15306" y="2142"/>
                </a:lnTo>
                <a:lnTo>
                  <a:pt x="15963" y="1752"/>
                </a:lnTo>
                <a:lnTo>
                  <a:pt x="16304" y="1558"/>
                </a:lnTo>
                <a:lnTo>
                  <a:pt x="16644" y="1388"/>
                </a:lnTo>
                <a:lnTo>
                  <a:pt x="17009" y="1242"/>
                </a:lnTo>
                <a:lnTo>
                  <a:pt x="17350" y="1096"/>
                </a:lnTo>
                <a:lnTo>
                  <a:pt x="17715" y="974"/>
                </a:lnTo>
                <a:lnTo>
                  <a:pt x="18104" y="877"/>
                </a:lnTo>
                <a:lnTo>
                  <a:pt x="18153" y="877"/>
                </a:lnTo>
                <a:lnTo>
                  <a:pt x="18202" y="828"/>
                </a:lnTo>
                <a:lnTo>
                  <a:pt x="18372" y="828"/>
                </a:lnTo>
                <a:lnTo>
                  <a:pt x="18542" y="804"/>
                </a:lnTo>
                <a:close/>
                <a:moveTo>
                  <a:pt x="6279" y="1"/>
                </a:moveTo>
                <a:lnTo>
                  <a:pt x="6206" y="25"/>
                </a:lnTo>
                <a:lnTo>
                  <a:pt x="5403" y="487"/>
                </a:lnTo>
                <a:lnTo>
                  <a:pt x="4989" y="682"/>
                </a:lnTo>
                <a:lnTo>
                  <a:pt x="4551" y="852"/>
                </a:lnTo>
                <a:lnTo>
                  <a:pt x="4113" y="1023"/>
                </a:lnTo>
                <a:lnTo>
                  <a:pt x="3700" y="1217"/>
                </a:lnTo>
                <a:lnTo>
                  <a:pt x="3286" y="1436"/>
                </a:lnTo>
                <a:lnTo>
                  <a:pt x="2872" y="1679"/>
                </a:lnTo>
                <a:lnTo>
                  <a:pt x="2021" y="2117"/>
                </a:lnTo>
                <a:lnTo>
                  <a:pt x="1607" y="2361"/>
                </a:lnTo>
                <a:lnTo>
                  <a:pt x="1193" y="2604"/>
                </a:lnTo>
                <a:lnTo>
                  <a:pt x="974" y="2726"/>
                </a:lnTo>
                <a:lnTo>
                  <a:pt x="731" y="2896"/>
                </a:lnTo>
                <a:lnTo>
                  <a:pt x="488" y="3066"/>
                </a:lnTo>
                <a:lnTo>
                  <a:pt x="390" y="3188"/>
                </a:lnTo>
                <a:lnTo>
                  <a:pt x="317" y="3285"/>
                </a:lnTo>
                <a:lnTo>
                  <a:pt x="269" y="3310"/>
                </a:lnTo>
                <a:lnTo>
                  <a:pt x="220" y="3358"/>
                </a:lnTo>
                <a:lnTo>
                  <a:pt x="171" y="3480"/>
                </a:lnTo>
                <a:lnTo>
                  <a:pt x="123" y="3626"/>
                </a:lnTo>
                <a:lnTo>
                  <a:pt x="98" y="3894"/>
                </a:lnTo>
                <a:lnTo>
                  <a:pt x="98" y="4186"/>
                </a:lnTo>
                <a:lnTo>
                  <a:pt x="123" y="4453"/>
                </a:lnTo>
                <a:lnTo>
                  <a:pt x="147" y="5329"/>
                </a:lnTo>
                <a:lnTo>
                  <a:pt x="171" y="6205"/>
                </a:lnTo>
                <a:lnTo>
                  <a:pt x="171" y="8006"/>
                </a:lnTo>
                <a:lnTo>
                  <a:pt x="147" y="9782"/>
                </a:lnTo>
                <a:lnTo>
                  <a:pt x="123" y="10658"/>
                </a:lnTo>
                <a:lnTo>
                  <a:pt x="98" y="11558"/>
                </a:lnTo>
                <a:lnTo>
                  <a:pt x="1" y="13335"/>
                </a:lnTo>
                <a:lnTo>
                  <a:pt x="1" y="13700"/>
                </a:lnTo>
                <a:lnTo>
                  <a:pt x="1" y="14065"/>
                </a:lnTo>
                <a:lnTo>
                  <a:pt x="25" y="14454"/>
                </a:lnTo>
                <a:lnTo>
                  <a:pt x="50" y="14819"/>
                </a:lnTo>
                <a:lnTo>
                  <a:pt x="98" y="15233"/>
                </a:lnTo>
                <a:lnTo>
                  <a:pt x="123" y="15646"/>
                </a:lnTo>
                <a:lnTo>
                  <a:pt x="147" y="16060"/>
                </a:lnTo>
                <a:lnTo>
                  <a:pt x="171" y="16255"/>
                </a:lnTo>
                <a:lnTo>
                  <a:pt x="220" y="16474"/>
                </a:lnTo>
                <a:lnTo>
                  <a:pt x="244" y="16547"/>
                </a:lnTo>
                <a:lnTo>
                  <a:pt x="317" y="16595"/>
                </a:lnTo>
                <a:lnTo>
                  <a:pt x="390" y="16620"/>
                </a:lnTo>
                <a:lnTo>
                  <a:pt x="463" y="16620"/>
                </a:lnTo>
                <a:lnTo>
                  <a:pt x="536" y="16644"/>
                </a:lnTo>
                <a:lnTo>
                  <a:pt x="707" y="16620"/>
                </a:lnTo>
                <a:lnTo>
                  <a:pt x="877" y="16595"/>
                </a:lnTo>
                <a:lnTo>
                  <a:pt x="1218" y="16474"/>
                </a:lnTo>
                <a:lnTo>
                  <a:pt x="1850" y="16230"/>
                </a:lnTo>
                <a:lnTo>
                  <a:pt x="2240" y="16060"/>
                </a:lnTo>
                <a:lnTo>
                  <a:pt x="2605" y="15890"/>
                </a:lnTo>
                <a:lnTo>
                  <a:pt x="2970" y="15719"/>
                </a:lnTo>
                <a:lnTo>
                  <a:pt x="3310" y="15525"/>
                </a:lnTo>
                <a:lnTo>
                  <a:pt x="4064" y="15062"/>
                </a:lnTo>
                <a:lnTo>
                  <a:pt x="4819" y="14624"/>
                </a:lnTo>
                <a:lnTo>
                  <a:pt x="5549" y="14162"/>
                </a:lnTo>
                <a:lnTo>
                  <a:pt x="5938" y="13967"/>
                </a:lnTo>
                <a:lnTo>
                  <a:pt x="6327" y="13748"/>
                </a:lnTo>
                <a:lnTo>
                  <a:pt x="6400" y="13821"/>
                </a:lnTo>
                <a:lnTo>
                  <a:pt x="6473" y="13870"/>
                </a:lnTo>
                <a:lnTo>
                  <a:pt x="6546" y="13894"/>
                </a:lnTo>
                <a:lnTo>
                  <a:pt x="6644" y="13870"/>
                </a:lnTo>
                <a:lnTo>
                  <a:pt x="6741" y="13992"/>
                </a:lnTo>
                <a:lnTo>
                  <a:pt x="6863" y="14089"/>
                </a:lnTo>
                <a:lnTo>
                  <a:pt x="7130" y="14259"/>
                </a:lnTo>
                <a:lnTo>
                  <a:pt x="7422" y="14405"/>
                </a:lnTo>
                <a:lnTo>
                  <a:pt x="7690" y="14551"/>
                </a:lnTo>
                <a:lnTo>
                  <a:pt x="8517" y="14916"/>
                </a:lnTo>
                <a:lnTo>
                  <a:pt x="9345" y="15306"/>
                </a:lnTo>
                <a:lnTo>
                  <a:pt x="10878" y="16011"/>
                </a:lnTo>
                <a:lnTo>
                  <a:pt x="11656" y="16352"/>
                </a:lnTo>
                <a:lnTo>
                  <a:pt x="12435" y="16644"/>
                </a:lnTo>
                <a:lnTo>
                  <a:pt x="12459" y="16668"/>
                </a:lnTo>
                <a:lnTo>
                  <a:pt x="12508" y="16741"/>
                </a:lnTo>
                <a:lnTo>
                  <a:pt x="12581" y="16766"/>
                </a:lnTo>
                <a:lnTo>
                  <a:pt x="12678" y="16766"/>
                </a:lnTo>
                <a:lnTo>
                  <a:pt x="12751" y="16741"/>
                </a:lnTo>
                <a:lnTo>
                  <a:pt x="12800" y="16693"/>
                </a:lnTo>
                <a:lnTo>
                  <a:pt x="12897" y="16717"/>
                </a:lnTo>
                <a:lnTo>
                  <a:pt x="13019" y="16717"/>
                </a:lnTo>
                <a:lnTo>
                  <a:pt x="13286" y="16668"/>
                </a:lnTo>
                <a:lnTo>
                  <a:pt x="13530" y="16595"/>
                </a:lnTo>
                <a:lnTo>
                  <a:pt x="13724" y="16522"/>
                </a:lnTo>
                <a:lnTo>
                  <a:pt x="14211" y="16279"/>
                </a:lnTo>
                <a:lnTo>
                  <a:pt x="14698" y="16036"/>
                </a:lnTo>
                <a:lnTo>
                  <a:pt x="15647" y="15500"/>
                </a:lnTo>
                <a:lnTo>
                  <a:pt x="16596" y="14965"/>
                </a:lnTo>
                <a:lnTo>
                  <a:pt x="17058" y="14697"/>
                </a:lnTo>
                <a:lnTo>
                  <a:pt x="17545" y="14478"/>
                </a:lnTo>
                <a:lnTo>
                  <a:pt x="17885" y="14332"/>
                </a:lnTo>
                <a:lnTo>
                  <a:pt x="18226" y="14186"/>
                </a:lnTo>
                <a:lnTo>
                  <a:pt x="18542" y="14016"/>
                </a:lnTo>
                <a:lnTo>
                  <a:pt x="18688" y="13894"/>
                </a:lnTo>
                <a:lnTo>
                  <a:pt x="18834" y="13773"/>
                </a:lnTo>
                <a:lnTo>
                  <a:pt x="18883" y="13748"/>
                </a:lnTo>
                <a:lnTo>
                  <a:pt x="18932" y="13724"/>
                </a:lnTo>
                <a:lnTo>
                  <a:pt x="18980" y="13651"/>
                </a:lnTo>
                <a:lnTo>
                  <a:pt x="18980" y="13578"/>
                </a:lnTo>
                <a:lnTo>
                  <a:pt x="18980" y="12726"/>
                </a:lnTo>
                <a:lnTo>
                  <a:pt x="18956" y="11875"/>
                </a:lnTo>
                <a:lnTo>
                  <a:pt x="18883" y="10171"/>
                </a:lnTo>
                <a:lnTo>
                  <a:pt x="18859" y="9271"/>
                </a:lnTo>
                <a:lnTo>
                  <a:pt x="18859" y="8347"/>
                </a:lnTo>
                <a:lnTo>
                  <a:pt x="18883" y="6546"/>
                </a:lnTo>
                <a:lnTo>
                  <a:pt x="18932" y="4648"/>
                </a:lnTo>
                <a:lnTo>
                  <a:pt x="18956" y="2726"/>
                </a:lnTo>
                <a:lnTo>
                  <a:pt x="18980" y="2215"/>
                </a:lnTo>
                <a:lnTo>
                  <a:pt x="18980" y="1679"/>
                </a:lnTo>
                <a:lnTo>
                  <a:pt x="18932" y="1144"/>
                </a:lnTo>
                <a:lnTo>
                  <a:pt x="18883" y="901"/>
                </a:lnTo>
                <a:lnTo>
                  <a:pt x="18834" y="633"/>
                </a:lnTo>
                <a:lnTo>
                  <a:pt x="18883" y="585"/>
                </a:lnTo>
                <a:lnTo>
                  <a:pt x="18883" y="512"/>
                </a:lnTo>
                <a:lnTo>
                  <a:pt x="18883" y="439"/>
                </a:lnTo>
                <a:lnTo>
                  <a:pt x="18834" y="366"/>
                </a:lnTo>
                <a:lnTo>
                  <a:pt x="18761" y="293"/>
                </a:lnTo>
                <a:lnTo>
                  <a:pt x="18664" y="244"/>
                </a:lnTo>
                <a:lnTo>
                  <a:pt x="18421" y="244"/>
                </a:lnTo>
                <a:lnTo>
                  <a:pt x="18177" y="317"/>
                </a:lnTo>
                <a:lnTo>
                  <a:pt x="17958" y="414"/>
                </a:lnTo>
                <a:lnTo>
                  <a:pt x="17715" y="487"/>
                </a:lnTo>
                <a:lnTo>
                  <a:pt x="17374" y="585"/>
                </a:lnTo>
                <a:lnTo>
                  <a:pt x="17058" y="706"/>
                </a:lnTo>
                <a:lnTo>
                  <a:pt x="16742" y="828"/>
                </a:lnTo>
                <a:lnTo>
                  <a:pt x="16425" y="974"/>
                </a:lnTo>
                <a:lnTo>
                  <a:pt x="15817" y="1290"/>
                </a:lnTo>
                <a:lnTo>
                  <a:pt x="15209" y="1655"/>
                </a:lnTo>
                <a:lnTo>
                  <a:pt x="14479" y="2117"/>
                </a:lnTo>
                <a:lnTo>
                  <a:pt x="14089" y="2312"/>
                </a:lnTo>
                <a:lnTo>
                  <a:pt x="13700" y="2507"/>
                </a:lnTo>
                <a:lnTo>
                  <a:pt x="13432" y="2628"/>
                </a:lnTo>
                <a:lnTo>
                  <a:pt x="13165" y="2750"/>
                </a:lnTo>
                <a:lnTo>
                  <a:pt x="12897" y="2920"/>
                </a:lnTo>
                <a:lnTo>
                  <a:pt x="12654" y="3091"/>
                </a:lnTo>
                <a:lnTo>
                  <a:pt x="12532" y="2969"/>
                </a:lnTo>
                <a:lnTo>
                  <a:pt x="12386" y="2896"/>
                </a:lnTo>
                <a:lnTo>
                  <a:pt x="12070" y="2750"/>
                </a:lnTo>
                <a:lnTo>
                  <a:pt x="11875" y="2653"/>
                </a:lnTo>
                <a:lnTo>
                  <a:pt x="11705" y="2555"/>
                </a:lnTo>
                <a:lnTo>
                  <a:pt x="11316" y="2336"/>
                </a:lnTo>
                <a:lnTo>
                  <a:pt x="11072" y="2190"/>
                </a:lnTo>
                <a:lnTo>
                  <a:pt x="10805" y="2093"/>
                </a:lnTo>
                <a:lnTo>
                  <a:pt x="10294" y="1874"/>
                </a:lnTo>
                <a:lnTo>
                  <a:pt x="9758" y="1679"/>
                </a:lnTo>
                <a:lnTo>
                  <a:pt x="9223" y="1485"/>
                </a:lnTo>
                <a:lnTo>
                  <a:pt x="8298" y="1071"/>
                </a:lnTo>
                <a:lnTo>
                  <a:pt x="7836" y="852"/>
                </a:lnTo>
                <a:lnTo>
                  <a:pt x="7398" y="609"/>
                </a:lnTo>
                <a:lnTo>
                  <a:pt x="7325" y="536"/>
                </a:lnTo>
                <a:lnTo>
                  <a:pt x="7228" y="439"/>
                </a:lnTo>
                <a:lnTo>
                  <a:pt x="7057" y="244"/>
                </a:lnTo>
                <a:lnTo>
                  <a:pt x="6936" y="147"/>
                </a:lnTo>
                <a:lnTo>
                  <a:pt x="6838" y="74"/>
                </a:lnTo>
                <a:lnTo>
                  <a:pt x="6741" y="25"/>
                </a:lnTo>
                <a:lnTo>
                  <a:pt x="6619" y="25"/>
                </a:lnTo>
                <a:lnTo>
                  <a:pt x="6571" y="1"/>
                </a:lnTo>
                <a:lnTo>
                  <a:pt x="6498" y="1"/>
                </a:lnTo>
                <a:lnTo>
                  <a:pt x="6449" y="25"/>
                </a:lnTo>
                <a:lnTo>
                  <a:pt x="6400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50" name="Google Shape;350;p38"/>
          <p:cNvSpPr/>
          <p:nvPr/>
        </p:nvSpPr>
        <p:spPr>
          <a:xfrm>
            <a:off x="3808913" y="301728"/>
            <a:ext cx="355778" cy="411093"/>
          </a:xfrm>
          <a:custGeom>
            <a:rect b="b" l="l" r="r" t="t"/>
            <a:pathLst>
              <a:path extrusionOk="0" h="18810" w="16279">
                <a:moveTo>
                  <a:pt x="8297" y="536"/>
                </a:moveTo>
                <a:lnTo>
                  <a:pt x="8078" y="658"/>
                </a:lnTo>
                <a:lnTo>
                  <a:pt x="7859" y="780"/>
                </a:lnTo>
                <a:lnTo>
                  <a:pt x="7567" y="974"/>
                </a:lnTo>
                <a:lnTo>
                  <a:pt x="7665" y="804"/>
                </a:lnTo>
                <a:lnTo>
                  <a:pt x="7786" y="682"/>
                </a:lnTo>
                <a:lnTo>
                  <a:pt x="7884" y="609"/>
                </a:lnTo>
                <a:lnTo>
                  <a:pt x="7981" y="585"/>
                </a:lnTo>
                <a:lnTo>
                  <a:pt x="8078" y="561"/>
                </a:lnTo>
                <a:lnTo>
                  <a:pt x="8200" y="536"/>
                </a:lnTo>
                <a:close/>
                <a:moveTo>
                  <a:pt x="8687" y="731"/>
                </a:moveTo>
                <a:lnTo>
                  <a:pt x="8760" y="828"/>
                </a:lnTo>
                <a:lnTo>
                  <a:pt x="8808" y="950"/>
                </a:lnTo>
                <a:lnTo>
                  <a:pt x="8760" y="974"/>
                </a:lnTo>
                <a:lnTo>
                  <a:pt x="8541" y="1072"/>
                </a:lnTo>
                <a:lnTo>
                  <a:pt x="8346" y="1169"/>
                </a:lnTo>
                <a:lnTo>
                  <a:pt x="7957" y="1412"/>
                </a:lnTo>
                <a:lnTo>
                  <a:pt x="7689" y="1583"/>
                </a:lnTo>
                <a:lnTo>
                  <a:pt x="7543" y="1680"/>
                </a:lnTo>
                <a:lnTo>
                  <a:pt x="7397" y="1777"/>
                </a:lnTo>
                <a:lnTo>
                  <a:pt x="7421" y="1534"/>
                </a:lnTo>
                <a:lnTo>
                  <a:pt x="7446" y="1315"/>
                </a:lnTo>
                <a:lnTo>
                  <a:pt x="8054" y="999"/>
                </a:lnTo>
                <a:lnTo>
                  <a:pt x="8370" y="853"/>
                </a:lnTo>
                <a:lnTo>
                  <a:pt x="8687" y="731"/>
                </a:lnTo>
                <a:close/>
                <a:moveTo>
                  <a:pt x="8881" y="1364"/>
                </a:moveTo>
                <a:lnTo>
                  <a:pt x="8881" y="1583"/>
                </a:lnTo>
                <a:lnTo>
                  <a:pt x="8687" y="1656"/>
                </a:lnTo>
                <a:lnTo>
                  <a:pt x="8492" y="1753"/>
                </a:lnTo>
                <a:lnTo>
                  <a:pt x="8249" y="1875"/>
                </a:lnTo>
                <a:lnTo>
                  <a:pt x="8005" y="2021"/>
                </a:lnTo>
                <a:lnTo>
                  <a:pt x="7957" y="2069"/>
                </a:lnTo>
                <a:lnTo>
                  <a:pt x="7932" y="2142"/>
                </a:lnTo>
                <a:lnTo>
                  <a:pt x="7786" y="2142"/>
                </a:lnTo>
                <a:lnTo>
                  <a:pt x="7373" y="2118"/>
                </a:lnTo>
                <a:lnTo>
                  <a:pt x="7373" y="2069"/>
                </a:lnTo>
                <a:lnTo>
                  <a:pt x="7470" y="2069"/>
                </a:lnTo>
                <a:lnTo>
                  <a:pt x="7567" y="2045"/>
                </a:lnTo>
                <a:lnTo>
                  <a:pt x="7738" y="1972"/>
                </a:lnTo>
                <a:lnTo>
                  <a:pt x="8054" y="1777"/>
                </a:lnTo>
                <a:lnTo>
                  <a:pt x="8881" y="1364"/>
                </a:lnTo>
                <a:close/>
                <a:moveTo>
                  <a:pt x="8857" y="2021"/>
                </a:moveTo>
                <a:lnTo>
                  <a:pt x="8857" y="2191"/>
                </a:lnTo>
                <a:lnTo>
                  <a:pt x="8541" y="2167"/>
                </a:lnTo>
                <a:lnTo>
                  <a:pt x="8857" y="2021"/>
                </a:lnTo>
                <a:close/>
                <a:moveTo>
                  <a:pt x="5937" y="2556"/>
                </a:moveTo>
                <a:lnTo>
                  <a:pt x="6765" y="2580"/>
                </a:lnTo>
                <a:lnTo>
                  <a:pt x="7592" y="2629"/>
                </a:lnTo>
                <a:lnTo>
                  <a:pt x="9173" y="2677"/>
                </a:lnTo>
                <a:lnTo>
                  <a:pt x="9976" y="2702"/>
                </a:lnTo>
                <a:lnTo>
                  <a:pt x="10755" y="2726"/>
                </a:lnTo>
                <a:lnTo>
                  <a:pt x="11582" y="2702"/>
                </a:lnTo>
                <a:lnTo>
                  <a:pt x="12385" y="2677"/>
                </a:lnTo>
                <a:lnTo>
                  <a:pt x="13213" y="2629"/>
                </a:lnTo>
                <a:lnTo>
                  <a:pt x="14016" y="2605"/>
                </a:lnTo>
                <a:lnTo>
                  <a:pt x="14064" y="2605"/>
                </a:lnTo>
                <a:lnTo>
                  <a:pt x="14235" y="2750"/>
                </a:lnTo>
                <a:lnTo>
                  <a:pt x="14405" y="2872"/>
                </a:lnTo>
                <a:lnTo>
                  <a:pt x="15038" y="3432"/>
                </a:lnTo>
                <a:lnTo>
                  <a:pt x="15329" y="3724"/>
                </a:lnTo>
                <a:lnTo>
                  <a:pt x="15597" y="4040"/>
                </a:lnTo>
                <a:lnTo>
                  <a:pt x="15694" y="4235"/>
                </a:lnTo>
                <a:lnTo>
                  <a:pt x="15792" y="4405"/>
                </a:lnTo>
                <a:lnTo>
                  <a:pt x="15694" y="4551"/>
                </a:lnTo>
                <a:lnTo>
                  <a:pt x="15573" y="4673"/>
                </a:lnTo>
                <a:lnTo>
                  <a:pt x="15402" y="4843"/>
                </a:lnTo>
                <a:lnTo>
                  <a:pt x="15232" y="4989"/>
                </a:lnTo>
                <a:lnTo>
                  <a:pt x="14843" y="5281"/>
                </a:lnTo>
                <a:lnTo>
                  <a:pt x="14454" y="5549"/>
                </a:lnTo>
                <a:lnTo>
                  <a:pt x="14235" y="5719"/>
                </a:lnTo>
                <a:lnTo>
                  <a:pt x="14064" y="5889"/>
                </a:lnTo>
                <a:lnTo>
                  <a:pt x="13286" y="5865"/>
                </a:lnTo>
                <a:lnTo>
                  <a:pt x="12507" y="5841"/>
                </a:lnTo>
                <a:lnTo>
                  <a:pt x="10974" y="5841"/>
                </a:lnTo>
                <a:lnTo>
                  <a:pt x="7859" y="5889"/>
                </a:lnTo>
                <a:lnTo>
                  <a:pt x="4623" y="5938"/>
                </a:lnTo>
                <a:lnTo>
                  <a:pt x="2385" y="5938"/>
                </a:lnTo>
                <a:lnTo>
                  <a:pt x="2117" y="5962"/>
                </a:lnTo>
                <a:lnTo>
                  <a:pt x="1874" y="6011"/>
                </a:lnTo>
                <a:lnTo>
                  <a:pt x="1849" y="5889"/>
                </a:lnTo>
                <a:lnTo>
                  <a:pt x="1849" y="5768"/>
                </a:lnTo>
                <a:lnTo>
                  <a:pt x="1801" y="5524"/>
                </a:lnTo>
                <a:lnTo>
                  <a:pt x="1655" y="4332"/>
                </a:lnTo>
                <a:lnTo>
                  <a:pt x="1606" y="3724"/>
                </a:lnTo>
                <a:lnTo>
                  <a:pt x="1557" y="3091"/>
                </a:lnTo>
                <a:lnTo>
                  <a:pt x="1557" y="2848"/>
                </a:lnTo>
                <a:lnTo>
                  <a:pt x="1533" y="2580"/>
                </a:lnTo>
                <a:lnTo>
                  <a:pt x="1874" y="2629"/>
                </a:lnTo>
                <a:lnTo>
                  <a:pt x="2214" y="2653"/>
                </a:lnTo>
                <a:lnTo>
                  <a:pt x="2920" y="2653"/>
                </a:lnTo>
                <a:lnTo>
                  <a:pt x="3626" y="2629"/>
                </a:lnTo>
                <a:lnTo>
                  <a:pt x="4283" y="2580"/>
                </a:lnTo>
                <a:lnTo>
                  <a:pt x="5110" y="2556"/>
                </a:lnTo>
                <a:close/>
                <a:moveTo>
                  <a:pt x="8468" y="6352"/>
                </a:moveTo>
                <a:lnTo>
                  <a:pt x="8200" y="6449"/>
                </a:lnTo>
                <a:lnTo>
                  <a:pt x="7835" y="6644"/>
                </a:lnTo>
                <a:lnTo>
                  <a:pt x="7665" y="6765"/>
                </a:lnTo>
                <a:lnTo>
                  <a:pt x="7494" y="6887"/>
                </a:lnTo>
                <a:lnTo>
                  <a:pt x="7470" y="6619"/>
                </a:lnTo>
                <a:lnTo>
                  <a:pt x="7421" y="6352"/>
                </a:lnTo>
                <a:close/>
                <a:moveTo>
                  <a:pt x="8735" y="6644"/>
                </a:moveTo>
                <a:lnTo>
                  <a:pt x="8735" y="6692"/>
                </a:lnTo>
                <a:lnTo>
                  <a:pt x="8735" y="6960"/>
                </a:lnTo>
                <a:lnTo>
                  <a:pt x="8103" y="6936"/>
                </a:lnTo>
                <a:lnTo>
                  <a:pt x="8030" y="6936"/>
                </a:lnTo>
                <a:lnTo>
                  <a:pt x="8200" y="6863"/>
                </a:lnTo>
                <a:lnTo>
                  <a:pt x="8735" y="6644"/>
                </a:lnTo>
                <a:close/>
                <a:moveTo>
                  <a:pt x="3942" y="7301"/>
                </a:moveTo>
                <a:lnTo>
                  <a:pt x="4331" y="7325"/>
                </a:lnTo>
                <a:lnTo>
                  <a:pt x="5061" y="7374"/>
                </a:lnTo>
                <a:lnTo>
                  <a:pt x="5864" y="7422"/>
                </a:lnTo>
                <a:lnTo>
                  <a:pt x="6667" y="7447"/>
                </a:lnTo>
                <a:lnTo>
                  <a:pt x="8297" y="7471"/>
                </a:lnTo>
                <a:lnTo>
                  <a:pt x="8833" y="7495"/>
                </a:lnTo>
                <a:lnTo>
                  <a:pt x="8930" y="7520"/>
                </a:lnTo>
                <a:lnTo>
                  <a:pt x="9052" y="7495"/>
                </a:lnTo>
                <a:lnTo>
                  <a:pt x="11607" y="7593"/>
                </a:lnTo>
                <a:lnTo>
                  <a:pt x="12361" y="7617"/>
                </a:lnTo>
                <a:lnTo>
                  <a:pt x="13115" y="7593"/>
                </a:lnTo>
                <a:lnTo>
                  <a:pt x="13870" y="7568"/>
                </a:lnTo>
                <a:lnTo>
                  <a:pt x="14624" y="7568"/>
                </a:lnTo>
                <a:lnTo>
                  <a:pt x="14600" y="7739"/>
                </a:lnTo>
                <a:lnTo>
                  <a:pt x="14575" y="7933"/>
                </a:lnTo>
                <a:lnTo>
                  <a:pt x="14575" y="8298"/>
                </a:lnTo>
                <a:lnTo>
                  <a:pt x="14624" y="8980"/>
                </a:lnTo>
                <a:lnTo>
                  <a:pt x="14697" y="9539"/>
                </a:lnTo>
                <a:lnTo>
                  <a:pt x="14746" y="10123"/>
                </a:lnTo>
                <a:lnTo>
                  <a:pt x="14770" y="10391"/>
                </a:lnTo>
                <a:lnTo>
                  <a:pt x="14794" y="10659"/>
                </a:lnTo>
                <a:lnTo>
                  <a:pt x="13310" y="10707"/>
                </a:lnTo>
                <a:lnTo>
                  <a:pt x="11826" y="10780"/>
                </a:lnTo>
                <a:lnTo>
                  <a:pt x="10341" y="10829"/>
                </a:lnTo>
                <a:lnTo>
                  <a:pt x="9587" y="10853"/>
                </a:lnTo>
                <a:lnTo>
                  <a:pt x="8833" y="10829"/>
                </a:lnTo>
                <a:lnTo>
                  <a:pt x="7178" y="10780"/>
                </a:lnTo>
                <a:lnTo>
                  <a:pt x="6327" y="10780"/>
                </a:lnTo>
                <a:lnTo>
                  <a:pt x="5499" y="10804"/>
                </a:lnTo>
                <a:lnTo>
                  <a:pt x="4088" y="10853"/>
                </a:lnTo>
                <a:lnTo>
                  <a:pt x="3358" y="10902"/>
                </a:lnTo>
                <a:lnTo>
                  <a:pt x="3017" y="10926"/>
                </a:lnTo>
                <a:lnTo>
                  <a:pt x="2677" y="10999"/>
                </a:lnTo>
                <a:lnTo>
                  <a:pt x="2677" y="10926"/>
                </a:lnTo>
                <a:lnTo>
                  <a:pt x="2652" y="10853"/>
                </a:lnTo>
                <a:lnTo>
                  <a:pt x="2604" y="10804"/>
                </a:lnTo>
                <a:lnTo>
                  <a:pt x="2531" y="10756"/>
                </a:lnTo>
                <a:lnTo>
                  <a:pt x="2239" y="10586"/>
                </a:lnTo>
                <a:lnTo>
                  <a:pt x="1947" y="10391"/>
                </a:lnTo>
                <a:lnTo>
                  <a:pt x="1411" y="10002"/>
                </a:lnTo>
                <a:lnTo>
                  <a:pt x="1168" y="9807"/>
                </a:lnTo>
                <a:lnTo>
                  <a:pt x="925" y="9612"/>
                </a:lnTo>
                <a:lnTo>
                  <a:pt x="681" y="9393"/>
                </a:lnTo>
                <a:lnTo>
                  <a:pt x="438" y="9199"/>
                </a:lnTo>
                <a:lnTo>
                  <a:pt x="633" y="9028"/>
                </a:lnTo>
                <a:lnTo>
                  <a:pt x="1338" y="8396"/>
                </a:lnTo>
                <a:lnTo>
                  <a:pt x="1703" y="8104"/>
                </a:lnTo>
                <a:lnTo>
                  <a:pt x="2068" y="7812"/>
                </a:lnTo>
                <a:lnTo>
                  <a:pt x="2336" y="7641"/>
                </a:lnTo>
                <a:lnTo>
                  <a:pt x="2458" y="7568"/>
                </a:lnTo>
                <a:lnTo>
                  <a:pt x="2579" y="7447"/>
                </a:lnTo>
                <a:lnTo>
                  <a:pt x="2604" y="7374"/>
                </a:lnTo>
                <a:lnTo>
                  <a:pt x="2847" y="7374"/>
                </a:lnTo>
                <a:lnTo>
                  <a:pt x="3115" y="7349"/>
                </a:lnTo>
                <a:lnTo>
                  <a:pt x="3577" y="7301"/>
                </a:lnTo>
                <a:close/>
                <a:moveTo>
                  <a:pt x="7446" y="11242"/>
                </a:moveTo>
                <a:lnTo>
                  <a:pt x="8541" y="11291"/>
                </a:lnTo>
                <a:lnTo>
                  <a:pt x="8395" y="11364"/>
                </a:lnTo>
                <a:lnTo>
                  <a:pt x="8249" y="11461"/>
                </a:lnTo>
                <a:lnTo>
                  <a:pt x="7981" y="11632"/>
                </a:lnTo>
                <a:lnTo>
                  <a:pt x="7567" y="11851"/>
                </a:lnTo>
                <a:lnTo>
                  <a:pt x="7519" y="11534"/>
                </a:lnTo>
                <a:lnTo>
                  <a:pt x="7494" y="11388"/>
                </a:lnTo>
                <a:lnTo>
                  <a:pt x="7446" y="11242"/>
                </a:lnTo>
                <a:close/>
                <a:moveTo>
                  <a:pt x="8784" y="11632"/>
                </a:moveTo>
                <a:lnTo>
                  <a:pt x="8735" y="12094"/>
                </a:lnTo>
                <a:lnTo>
                  <a:pt x="8541" y="12167"/>
                </a:lnTo>
                <a:lnTo>
                  <a:pt x="8370" y="12264"/>
                </a:lnTo>
                <a:lnTo>
                  <a:pt x="8005" y="12459"/>
                </a:lnTo>
                <a:lnTo>
                  <a:pt x="7762" y="12581"/>
                </a:lnTo>
                <a:lnTo>
                  <a:pt x="7640" y="12678"/>
                </a:lnTo>
                <a:lnTo>
                  <a:pt x="7543" y="12751"/>
                </a:lnTo>
                <a:lnTo>
                  <a:pt x="7543" y="12678"/>
                </a:lnTo>
                <a:lnTo>
                  <a:pt x="7567" y="12216"/>
                </a:lnTo>
                <a:lnTo>
                  <a:pt x="7713" y="12167"/>
                </a:lnTo>
                <a:lnTo>
                  <a:pt x="7859" y="12118"/>
                </a:lnTo>
                <a:lnTo>
                  <a:pt x="8103" y="11997"/>
                </a:lnTo>
                <a:lnTo>
                  <a:pt x="8443" y="11826"/>
                </a:lnTo>
                <a:lnTo>
                  <a:pt x="8614" y="11729"/>
                </a:lnTo>
                <a:lnTo>
                  <a:pt x="8784" y="11632"/>
                </a:lnTo>
                <a:close/>
                <a:moveTo>
                  <a:pt x="8735" y="12581"/>
                </a:moveTo>
                <a:lnTo>
                  <a:pt x="8735" y="13189"/>
                </a:lnTo>
                <a:lnTo>
                  <a:pt x="8662" y="13165"/>
                </a:lnTo>
                <a:lnTo>
                  <a:pt x="8565" y="13165"/>
                </a:lnTo>
                <a:lnTo>
                  <a:pt x="8468" y="13189"/>
                </a:lnTo>
                <a:lnTo>
                  <a:pt x="8249" y="13262"/>
                </a:lnTo>
                <a:lnTo>
                  <a:pt x="8054" y="13384"/>
                </a:lnTo>
                <a:lnTo>
                  <a:pt x="7859" y="13481"/>
                </a:lnTo>
                <a:lnTo>
                  <a:pt x="7665" y="13627"/>
                </a:lnTo>
                <a:lnTo>
                  <a:pt x="7446" y="13797"/>
                </a:lnTo>
                <a:lnTo>
                  <a:pt x="7494" y="13140"/>
                </a:lnTo>
                <a:lnTo>
                  <a:pt x="7665" y="13116"/>
                </a:lnTo>
                <a:lnTo>
                  <a:pt x="7835" y="13043"/>
                </a:lnTo>
                <a:lnTo>
                  <a:pt x="8151" y="12873"/>
                </a:lnTo>
                <a:lnTo>
                  <a:pt x="8735" y="12581"/>
                </a:lnTo>
                <a:close/>
                <a:moveTo>
                  <a:pt x="8735" y="13578"/>
                </a:moveTo>
                <a:lnTo>
                  <a:pt x="8735" y="14138"/>
                </a:lnTo>
                <a:lnTo>
                  <a:pt x="8541" y="14211"/>
                </a:lnTo>
                <a:lnTo>
                  <a:pt x="8346" y="14284"/>
                </a:lnTo>
                <a:lnTo>
                  <a:pt x="7981" y="14454"/>
                </a:lnTo>
                <a:lnTo>
                  <a:pt x="7689" y="14576"/>
                </a:lnTo>
                <a:lnTo>
                  <a:pt x="7543" y="14673"/>
                </a:lnTo>
                <a:lnTo>
                  <a:pt x="7421" y="14746"/>
                </a:lnTo>
                <a:lnTo>
                  <a:pt x="7421" y="14454"/>
                </a:lnTo>
                <a:lnTo>
                  <a:pt x="7421" y="14138"/>
                </a:lnTo>
                <a:lnTo>
                  <a:pt x="7567" y="14089"/>
                </a:lnTo>
                <a:lnTo>
                  <a:pt x="7738" y="14016"/>
                </a:lnTo>
                <a:lnTo>
                  <a:pt x="8005" y="13870"/>
                </a:lnTo>
                <a:lnTo>
                  <a:pt x="8176" y="13773"/>
                </a:lnTo>
                <a:lnTo>
                  <a:pt x="8370" y="13724"/>
                </a:lnTo>
                <a:lnTo>
                  <a:pt x="8735" y="13578"/>
                </a:lnTo>
                <a:close/>
                <a:moveTo>
                  <a:pt x="8735" y="14625"/>
                </a:moveTo>
                <a:lnTo>
                  <a:pt x="8735" y="15014"/>
                </a:lnTo>
                <a:lnTo>
                  <a:pt x="8687" y="15038"/>
                </a:lnTo>
                <a:lnTo>
                  <a:pt x="7908" y="15501"/>
                </a:lnTo>
                <a:lnTo>
                  <a:pt x="7689" y="15598"/>
                </a:lnTo>
                <a:lnTo>
                  <a:pt x="7446" y="15720"/>
                </a:lnTo>
                <a:lnTo>
                  <a:pt x="7421" y="15087"/>
                </a:lnTo>
                <a:lnTo>
                  <a:pt x="7592" y="15063"/>
                </a:lnTo>
                <a:lnTo>
                  <a:pt x="7738" y="15014"/>
                </a:lnTo>
                <a:lnTo>
                  <a:pt x="8054" y="14892"/>
                </a:lnTo>
                <a:lnTo>
                  <a:pt x="8735" y="14625"/>
                </a:lnTo>
                <a:close/>
                <a:moveTo>
                  <a:pt x="8711" y="15452"/>
                </a:moveTo>
                <a:lnTo>
                  <a:pt x="8711" y="16231"/>
                </a:lnTo>
                <a:lnTo>
                  <a:pt x="8419" y="16328"/>
                </a:lnTo>
                <a:lnTo>
                  <a:pt x="8151" y="16425"/>
                </a:lnTo>
                <a:lnTo>
                  <a:pt x="7811" y="16523"/>
                </a:lnTo>
                <a:lnTo>
                  <a:pt x="7494" y="16620"/>
                </a:lnTo>
                <a:lnTo>
                  <a:pt x="7470" y="16012"/>
                </a:lnTo>
                <a:lnTo>
                  <a:pt x="7567" y="16012"/>
                </a:lnTo>
                <a:lnTo>
                  <a:pt x="7689" y="15963"/>
                </a:lnTo>
                <a:lnTo>
                  <a:pt x="7908" y="15890"/>
                </a:lnTo>
                <a:lnTo>
                  <a:pt x="8322" y="15671"/>
                </a:lnTo>
                <a:lnTo>
                  <a:pt x="8711" y="15452"/>
                </a:lnTo>
                <a:close/>
                <a:moveTo>
                  <a:pt x="8687" y="16717"/>
                </a:moveTo>
                <a:lnTo>
                  <a:pt x="8687" y="17082"/>
                </a:lnTo>
                <a:lnTo>
                  <a:pt x="8687" y="17107"/>
                </a:lnTo>
                <a:lnTo>
                  <a:pt x="8346" y="17228"/>
                </a:lnTo>
                <a:lnTo>
                  <a:pt x="8005" y="17399"/>
                </a:lnTo>
                <a:lnTo>
                  <a:pt x="7543" y="17593"/>
                </a:lnTo>
                <a:lnTo>
                  <a:pt x="7519" y="17009"/>
                </a:lnTo>
                <a:lnTo>
                  <a:pt x="7689" y="17009"/>
                </a:lnTo>
                <a:lnTo>
                  <a:pt x="7859" y="16961"/>
                </a:lnTo>
                <a:lnTo>
                  <a:pt x="8176" y="16888"/>
                </a:lnTo>
                <a:lnTo>
                  <a:pt x="8687" y="16717"/>
                </a:lnTo>
                <a:close/>
                <a:moveTo>
                  <a:pt x="8687" y="17545"/>
                </a:moveTo>
                <a:lnTo>
                  <a:pt x="8687" y="18250"/>
                </a:lnTo>
                <a:lnTo>
                  <a:pt x="8370" y="18275"/>
                </a:lnTo>
                <a:lnTo>
                  <a:pt x="8054" y="18299"/>
                </a:lnTo>
                <a:lnTo>
                  <a:pt x="7835" y="18323"/>
                </a:lnTo>
                <a:lnTo>
                  <a:pt x="7592" y="18348"/>
                </a:lnTo>
                <a:lnTo>
                  <a:pt x="7543" y="18372"/>
                </a:lnTo>
                <a:lnTo>
                  <a:pt x="7543" y="18031"/>
                </a:lnTo>
                <a:lnTo>
                  <a:pt x="7689" y="17983"/>
                </a:lnTo>
                <a:lnTo>
                  <a:pt x="7811" y="17934"/>
                </a:lnTo>
                <a:lnTo>
                  <a:pt x="8078" y="17812"/>
                </a:lnTo>
                <a:lnTo>
                  <a:pt x="8687" y="17545"/>
                </a:lnTo>
                <a:close/>
                <a:moveTo>
                  <a:pt x="8078" y="1"/>
                </a:moveTo>
                <a:lnTo>
                  <a:pt x="7884" y="25"/>
                </a:lnTo>
                <a:lnTo>
                  <a:pt x="7713" y="74"/>
                </a:lnTo>
                <a:lnTo>
                  <a:pt x="7567" y="171"/>
                </a:lnTo>
                <a:lnTo>
                  <a:pt x="7446" y="269"/>
                </a:lnTo>
                <a:lnTo>
                  <a:pt x="7324" y="390"/>
                </a:lnTo>
                <a:lnTo>
                  <a:pt x="7227" y="536"/>
                </a:lnTo>
                <a:lnTo>
                  <a:pt x="7154" y="682"/>
                </a:lnTo>
                <a:lnTo>
                  <a:pt x="7081" y="853"/>
                </a:lnTo>
                <a:lnTo>
                  <a:pt x="7032" y="1023"/>
                </a:lnTo>
                <a:lnTo>
                  <a:pt x="6959" y="1388"/>
                </a:lnTo>
                <a:lnTo>
                  <a:pt x="6935" y="1753"/>
                </a:lnTo>
                <a:lnTo>
                  <a:pt x="6959" y="2118"/>
                </a:lnTo>
                <a:lnTo>
                  <a:pt x="6959" y="2118"/>
                </a:lnTo>
                <a:lnTo>
                  <a:pt x="5816" y="2094"/>
                </a:lnTo>
                <a:lnTo>
                  <a:pt x="4672" y="2094"/>
                </a:lnTo>
                <a:lnTo>
                  <a:pt x="2993" y="2167"/>
                </a:lnTo>
                <a:lnTo>
                  <a:pt x="1801" y="2167"/>
                </a:lnTo>
                <a:lnTo>
                  <a:pt x="1387" y="2191"/>
                </a:lnTo>
                <a:lnTo>
                  <a:pt x="1338" y="2191"/>
                </a:lnTo>
                <a:lnTo>
                  <a:pt x="1290" y="2215"/>
                </a:lnTo>
                <a:lnTo>
                  <a:pt x="1290" y="2240"/>
                </a:lnTo>
                <a:lnTo>
                  <a:pt x="1217" y="2288"/>
                </a:lnTo>
                <a:lnTo>
                  <a:pt x="1192" y="2361"/>
                </a:lnTo>
                <a:lnTo>
                  <a:pt x="1119" y="2556"/>
                </a:lnTo>
                <a:lnTo>
                  <a:pt x="1071" y="2775"/>
                </a:lnTo>
                <a:lnTo>
                  <a:pt x="1046" y="3018"/>
                </a:lnTo>
                <a:lnTo>
                  <a:pt x="1046" y="3261"/>
                </a:lnTo>
                <a:lnTo>
                  <a:pt x="1071" y="3748"/>
                </a:lnTo>
                <a:lnTo>
                  <a:pt x="1119" y="4162"/>
                </a:lnTo>
                <a:lnTo>
                  <a:pt x="1168" y="4770"/>
                </a:lnTo>
                <a:lnTo>
                  <a:pt x="1241" y="5378"/>
                </a:lnTo>
                <a:lnTo>
                  <a:pt x="1265" y="5622"/>
                </a:lnTo>
                <a:lnTo>
                  <a:pt x="1290" y="5889"/>
                </a:lnTo>
                <a:lnTo>
                  <a:pt x="1314" y="6011"/>
                </a:lnTo>
                <a:lnTo>
                  <a:pt x="1338" y="6133"/>
                </a:lnTo>
                <a:lnTo>
                  <a:pt x="1411" y="6230"/>
                </a:lnTo>
                <a:lnTo>
                  <a:pt x="1484" y="6303"/>
                </a:lnTo>
                <a:lnTo>
                  <a:pt x="1557" y="6352"/>
                </a:lnTo>
                <a:lnTo>
                  <a:pt x="1630" y="6352"/>
                </a:lnTo>
                <a:lnTo>
                  <a:pt x="1703" y="6327"/>
                </a:lnTo>
                <a:lnTo>
                  <a:pt x="1776" y="6279"/>
                </a:lnTo>
                <a:lnTo>
                  <a:pt x="1801" y="6254"/>
                </a:lnTo>
                <a:lnTo>
                  <a:pt x="2020" y="6303"/>
                </a:lnTo>
                <a:lnTo>
                  <a:pt x="2239" y="6327"/>
                </a:lnTo>
                <a:lnTo>
                  <a:pt x="2701" y="6352"/>
                </a:lnTo>
                <a:lnTo>
                  <a:pt x="4429" y="6376"/>
                </a:lnTo>
                <a:lnTo>
                  <a:pt x="6959" y="6352"/>
                </a:lnTo>
                <a:lnTo>
                  <a:pt x="6984" y="6595"/>
                </a:lnTo>
                <a:lnTo>
                  <a:pt x="7008" y="6911"/>
                </a:lnTo>
                <a:lnTo>
                  <a:pt x="5962" y="6887"/>
                </a:lnTo>
                <a:lnTo>
                  <a:pt x="4891" y="6838"/>
                </a:lnTo>
                <a:lnTo>
                  <a:pt x="4161" y="6814"/>
                </a:lnTo>
                <a:lnTo>
                  <a:pt x="3163" y="6814"/>
                </a:lnTo>
                <a:lnTo>
                  <a:pt x="2896" y="6863"/>
                </a:lnTo>
                <a:lnTo>
                  <a:pt x="2628" y="6936"/>
                </a:lnTo>
                <a:lnTo>
                  <a:pt x="2506" y="6984"/>
                </a:lnTo>
                <a:lnTo>
                  <a:pt x="2409" y="7057"/>
                </a:lnTo>
                <a:lnTo>
                  <a:pt x="2360" y="7033"/>
                </a:lnTo>
                <a:lnTo>
                  <a:pt x="2263" y="7033"/>
                </a:lnTo>
                <a:lnTo>
                  <a:pt x="2190" y="7057"/>
                </a:lnTo>
                <a:lnTo>
                  <a:pt x="1995" y="7130"/>
                </a:lnTo>
                <a:lnTo>
                  <a:pt x="1825" y="7228"/>
                </a:lnTo>
                <a:lnTo>
                  <a:pt x="1630" y="7374"/>
                </a:lnTo>
                <a:lnTo>
                  <a:pt x="1290" y="7666"/>
                </a:lnTo>
                <a:lnTo>
                  <a:pt x="1022" y="7933"/>
                </a:lnTo>
                <a:lnTo>
                  <a:pt x="681" y="8250"/>
                </a:lnTo>
                <a:lnTo>
                  <a:pt x="365" y="8590"/>
                </a:lnTo>
                <a:lnTo>
                  <a:pt x="243" y="8712"/>
                </a:lnTo>
                <a:lnTo>
                  <a:pt x="122" y="8858"/>
                </a:lnTo>
                <a:lnTo>
                  <a:pt x="24" y="9004"/>
                </a:lnTo>
                <a:lnTo>
                  <a:pt x="0" y="9077"/>
                </a:lnTo>
                <a:lnTo>
                  <a:pt x="0" y="9174"/>
                </a:lnTo>
                <a:lnTo>
                  <a:pt x="0" y="9199"/>
                </a:lnTo>
                <a:lnTo>
                  <a:pt x="0" y="9247"/>
                </a:lnTo>
                <a:lnTo>
                  <a:pt x="0" y="9320"/>
                </a:lnTo>
                <a:lnTo>
                  <a:pt x="73" y="9466"/>
                </a:lnTo>
                <a:lnTo>
                  <a:pt x="170" y="9612"/>
                </a:lnTo>
                <a:lnTo>
                  <a:pt x="292" y="9758"/>
                </a:lnTo>
                <a:lnTo>
                  <a:pt x="414" y="9904"/>
                </a:lnTo>
                <a:lnTo>
                  <a:pt x="681" y="10148"/>
                </a:lnTo>
                <a:lnTo>
                  <a:pt x="949" y="10367"/>
                </a:lnTo>
                <a:lnTo>
                  <a:pt x="1265" y="10610"/>
                </a:lnTo>
                <a:lnTo>
                  <a:pt x="1582" y="10829"/>
                </a:lnTo>
                <a:lnTo>
                  <a:pt x="1922" y="11048"/>
                </a:lnTo>
                <a:lnTo>
                  <a:pt x="2239" y="11242"/>
                </a:lnTo>
                <a:lnTo>
                  <a:pt x="2312" y="11267"/>
                </a:lnTo>
                <a:lnTo>
                  <a:pt x="2385" y="11267"/>
                </a:lnTo>
                <a:lnTo>
                  <a:pt x="2750" y="11340"/>
                </a:lnTo>
                <a:lnTo>
                  <a:pt x="3139" y="11388"/>
                </a:lnTo>
                <a:lnTo>
                  <a:pt x="3528" y="11388"/>
                </a:lnTo>
                <a:lnTo>
                  <a:pt x="3918" y="11364"/>
                </a:lnTo>
                <a:lnTo>
                  <a:pt x="4721" y="11315"/>
                </a:lnTo>
                <a:lnTo>
                  <a:pt x="5499" y="11267"/>
                </a:lnTo>
                <a:lnTo>
                  <a:pt x="6278" y="11242"/>
                </a:lnTo>
                <a:lnTo>
                  <a:pt x="7081" y="11242"/>
                </a:lnTo>
                <a:lnTo>
                  <a:pt x="7081" y="11607"/>
                </a:lnTo>
                <a:lnTo>
                  <a:pt x="7081" y="11972"/>
                </a:lnTo>
                <a:lnTo>
                  <a:pt x="7081" y="12313"/>
                </a:lnTo>
                <a:lnTo>
                  <a:pt x="7057" y="12678"/>
                </a:lnTo>
                <a:lnTo>
                  <a:pt x="6984" y="13578"/>
                </a:lnTo>
                <a:lnTo>
                  <a:pt x="6935" y="14016"/>
                </a:lnTo>
                <a:lnTo>
                  <a:pt x="6911" y="14454"/>
                </a:lnTo>
                <a:lnTo>
                  <a:pt x="6911" y="15476"/>
                </a:lnTo>
                <a:lnTo>
                  <a:pt x="6959" y="16498"/>
                </a:lnTo>
                <a:lnTo>
                  <a:pt x="7057" y="18542"/>
                </a:lnTo>
                <a:lnTo>
                  <a:pt x="7057" y="18615"/>
                </a:lnTo>
                <a:lnTo>
                  <a:pt x="7081" y="18688"/>
                </a:lnTo>
                <a:lnTo>
                  <a:pt x="7130" y="18737"/>
                </a:lnTo>
                <a:lnTo>
                  <a:pt x="7203" y="18761"/>
                </a:lnTo>
                <a:lnTo>
                  <a:pt x="7251" y="18786"/>
                </a:lnTo>
                <a:lnTo>
                  <a:pt x="7324" y="18786"/>
                </a:lnTo>
                <a:lnTo>
                  <a:pt x="7373" y="18761"/>
                </a:lnTo>
                <a:lnTo>
                  <a:pt x="7446" y="18737"/>
                </a:lnTo>
                <a:lnTo>
                  <a:pt x="7519" y="18786"/>
                </a:lnTo>
                <a:lnTo>
                  <a:pt x="7640" y="18810"/>
                </a:lnTo>
                <a:lnTo>
                  <a:pt x="8662" y="18810"/>
                </a:lnTo>
                <a:lnTo>
                  <a:pt x="8954" y="18786"/>
                </a:lnTo>
                <a:lnTo>
                  <a:pt x="9003" y="18786"/>
                </a:lnTo>
                <a:lnTo>
                  <a:pt x="9076" y="18761"/>
                </a:lnTo>
                <a:lnTo>
                  <a:pt x="9149" y="18664"/>
                </a:lnTo>
                <a:lnTo>
                  <a:pt x="9198" y="18542"/>
                </a:lnTo>
                <a:lnTo>
                  <a:pt x="9198" y="18421"/>
                </a:lnTo>
                <a:lnTo>
                  <a:pt x="9198" y="18323"/>
                </a:lnTo>
                <a:lnTo>
                  <a:pt x="9222" y="16547"/>
                </a:lnTo>
                <a:lnTo>
                  <a:pt x="9246" y="14771"/>
                </a:lnTo>
                <a:lnTo>
                  <a:pt x="9271" y="12946"/>
                </a:lnTo>
                <a:lnTo>
                  <a:pt x="9295" y="12118"/>
                </a:lnTo>
                <a:lnTo>
                  <a:pt x="9271" y="11729"/>
                </a:lnTo>
                <a:lnTo>
                  <a:pt x="9246" y="11315"/>
                </a:lnTo>
                <a:lnTo>
                  <a:pt x="10682" y="11315"/>
                </a:lnTo>
                <a:lnTo>
                  <a:pt x="12142" y="11267"/>
                </a:lnTo>
                <a:lnTo>
                  <a:pt x="13578" y="11194"/>
                </a:lnTo>
                <a:lnTo>
                  <a:pt x="14283" y="11169"/>
                </a:lnTo>
                <a:lnTo>
                  <a:pt x="15013" y="11169"/>
                </a:lnTo>
                <a:lnTo>
                  <a:pt x="15135" y="11145"/>
                </a:lnTo>
                <a:lnTo>
                  <a:pt x="15208" y="11072"/>
                </a:lnTo>
                <a:lnTo>
                  <a:pt x="15257" y="10999"/>
                </a:lnTo>
                <a:lnTo>
                  <a:pt x="15257" y="10902"/>
                </a:lnTo>
                <a:lnTo>
                  <a:pt x="15305" y="10731"/>
                </a:lnTo>
                <a:lnTo>
                  <a:pt x="15305" y="10586"/>
                </a:lnTo>
                <a:lnTo>
                  <a:pt x="15281" y="10245"/>
                </a:lnTo>
                <a:lnTo>
                  <a:pt x="15135" y="9126"/>
                </a:lnTo>
                <a:lnTo>
                  <a:pt x="15086" y="8615"/>
                </a:lnTo>
                <a:lnTo>
                  <a:pt x="15086" y="8104"/>
                </a:lnTo>
                <a:lnTo>
                  <a:pt x="15086" y="7933"/>
                </a:lnTo>
                <a:lnTo>
                  <a:pt x="15111" y="7739"/>
                </a:lnTo>
                <a:lnTo>
                  <a:pt x="15135" y="7568"/>
                </a:lnTo>
                <a:lnTo>
                  <a:pt x="15135" y="7374"/>
                </a:lnTo>
                <a:lnTo>
                  <a:pt x="15135" y="7276"/>
                </a:lnTo>
                <a:lnTo>
                  <a:pt x="15111" y="7179"/>
                </a:lnTo>
                <a:lnTo>
                  <a:pt x="15086" y="7130"/>
                </a:lnTo>
                <a:lnTo>
                  <a:pt x="15038" y="7106"/>
                </a:lnTo>
                <a:lnTo>
                  <a:pt x="14965" y="7057"/>
                </a:lnTo>
                <a:lnTo>
                  <a:pt x="14892" y="7033"/>
                </a:lnTo>
                <a:lnTo>
                  <a:pt x="14064" y="7033"/>
                </a:lnTo>
                <a:lnTo>
                  <a:pt x="13237" y="7057"/>
                </a:lnTo>
                <a:lnTo>
                  <a:pt x="12434" y="7082"/>
                </a:lnTo>
                <a:lnTo>
                  <a:pt x="11607" y="7082"/>
                </a:lnTo>
                <a:lnTo>
                  <a:pt x="9246" y="6984"/>
                </a:lnTo>
                <a:lnTo>
                  <a:pt x="9246" y="6765"/>
                </a:lnTo>
                <a:lnTo>
                  <a:pt x="9246" y="6571"/>
                </a:lnTo>
                <a:lnTo>
                  <a:pt x="9198" y="6352"/>
                </a:lnTo>
                <a:lnTo>
                  <a:pt x="9222" y="6327"/>
                </a:lnTo>
                <a:lnTo>
                  <a:pt x="10925" y="6303"/>
                </a:lnTo>
                <a:lnTo>
                  <a:pt x="12556" y="6303"/>
                </a:lnTo>
                <a:lnTo>
                  <a:pt x="14186" y="6376"/>
                </a:lnTo>
                <a:lnTo>
                  <a:pt x="14259" y="6376"/>
                </a:lnTo>
                <a:lnTo>
                  <a:pt x="14308" y="6352"/>
                </a:lnTo>
                <a:lnTo>
                  <a:pt x="14381" y="6279"/>
                </a:lnTo>
                <a:lnTo>
                  <a:pt x="14405" y="6206"/>
                </a:lnTo>
                <a:lnTo>
                  <a:pt x="14405" y="6108"/>
                </a:lnTo>
                <a:lnTo>
                  <a:pt x="14575" y="5962"/>
                </a:lnTo>
                <a:lnTo>
                  <a:pt x="14940" y="5670"/>
                </a:lnTo>
                <a:lnTo>
                  <a:pt x="15329" y="5427"/>
                </a:lnTo>
                <a:lnTo>
                  <a:pt x="15597" y="5232"/>
                </a:lnTo>
                <a:lnTo>
                  <a:pt x="15913" y="4965"/>
                </a:lnTo>
                <a:lnTo>
                  <a:pt x="16059" y="4819"/>
                </a:lnTo>
                <a:lnTo>
                  <a:pt x="16181" y="4673"/>
                </a:lnTo>
                <a:lnTo>
                  <a:pt x="16254" y="4502"/>
                </a:lnTo>
                <a:lnTo>
                  <a:pt x="16254" y="4429"/>
                </a:lnTo>
                <a:lnTo>
                  <a:pt x="16254" y="4356"/>
                </a:lnTo>
                <a:lnTo>
                  <a:pt x="16278" y="4283"/>
                </a:lnTo>
                <a:lnTo>
                  <a:pt x="16278" y="4210"/>
                </a:lnTo>
                <a:lnTo>
                  <a:pt x="16230" y="4064"/>
                </a:lnTo>
                <a:lnTo>
                  <a:pt x="16132" y="3894"/>
                </a:lnTo>
                <a:lnTo>
                  <a:pt x="16011" y="3724"/>
                </a:lnTo>
                <a:lnTo>
                  <a:pt x="15743" y="3432"/>
                </a:lnTo>
                <a:lnTo>
                  <a:pt x="15524" y="3213"/>
                </a:lnTo>
                <a:lnTo>
                  <a:pt x="15135" y="2848"/>
                </a:lnTo>
                <a:lnTo>
                  <a:pt x="14746" y="2532"/>
                </a:lnTo>
                <a:lnTo>
                  <a:pt x="14478" y="2288"/>
                </a:lnTo>
                <a:lnTo>
                  <a:pt x="14308" y="2215"/>
                </a:lnTo>
                <a:lnTo>
                  <a:pt x="14235" y="2167"/>
                </a:lnTo>
                <a:lnTo>
                  <a:pt x="14162" y="2167"/>
                </a:lnTo>
                <a:lnTo>
                  <a:pt x="14089" y="2118"/>
                </a:lnTo>
                <a:lnTo>
                  <a:pt x="14016" y="2118"/>
                </a:lnTo>
                <a:lnTo>
                  <a:pt x="13237" y="2142"/>
                </a:lnTo>
                <a:lnTo>
                  <a:pt x="12483" y="2167"/>
                </a:lnTo>
                <a:lnTo>
                  <a:pt x="11704" y="2215"/>
                </a:lnTo>
                <a:lnTo>
                  <a:pt x="10950" y="2240"/>
                </a:lnTo>
                <a:lnTo>
                  <a:pt x="10171" y="2240"/>
                </a:lnTo>
                <a:lnTo>
                  <a:pt x="9392" y="2215"/>
                </a:lnTo>
                <a:lnTo>
                  <a:pt x="9441" y="2069"/>
                </a:lnTo>
                <a:lnTo>
                  <a:pt x="9465" y="1899"/>
                </a:lnTo>
                <a:lnTo>
                  <a:pt x="9465" y="1558"/>
                </a:lnTo>
                <a:lnTo>
                  <a:pt x="9417" y="1218"/>
                </a:lnTo>
                <a:lnTo>
                  <a:pt x="9368" y="950"/>
                </a:lnTo>
                <a:lnTo>
                  <a:pt x="9295" y="755"/>
                </a:lnTo>
                <a:lnTo>
                  <a:pt x="9222" y="561"/>
                </a:lnTo>
                <a:lnTo>
                  <a:pt x="9125" y="415"/>
                </a:lnTo>
                <a:lnTo>
                  <a:pt x="8979" y="293"/>
                </a:lnTo>
                <a:lnTo>
                  <a:pt x="8833" y="196"/>
                </a:lnTo>
                <a:lnTo>
                  <a:pt x="8662" y="98"/>
                </a:lnTo>
                <a:lnTo>
                  <a:pt x="8492" y="50"/>
                </a:lnTo>
                <a:lnTo>
                  <a:pt x="8297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51" name="Google Shape;351;p38"/>
          <p:cNvSpPr/>
          <p:nvPr/>
        </p:nvSpPr>
        <p:spPr>
          <a:xfrm>
            <a:off x="4367795" y="328325"/>
            <a:ext cx="414283" cy="362159"/>
          </a:xfrm>
          <a:custGeom>
            <a:rect b="b" l="l" r="r" t="t"/>
            <a:pathLst>
              <a:path extrusionOk="0" h="16571" w="18956">
                <a:moveTo>
                  <a:pt x="9222" y="2604"/>
                </a:moveTo>
                <a:lnTo>
                  <a:pt x="9149" y="2628"/>
                </a:lnTo>
                <a:lnTo>
                  <a:pt x="9028" y="2701"/>
                </a:lnTo>
                <a:lnTo>
                  <a:pt x="8809" y="2896"/>
                </a:lnTo>
                <a:lnTo>
                  <a:pt x="8517" y="3139"/>
                </a:lnTo>
                <a:lnTo>
                  <a:pt x="8249" y="3358"/>
                </a:lnTo>
                <a:lnTo>
                  <a:pt x="7957" y="3577"/>
                </a:lnTo>
                <a:lnTo>
                  <a:pt x="7665" y="3821"/>
                </a:lnTo>
                <a:lnTo>
                  <a:pt x="6619" y="4818"/>
                </a:lnTo>
                <a:lnTo>
                  <a:pt x="5573" y="5816"/>
                </a:lnTo>
                <a:lnTo>
                  <a:pt x="5256" y="6181"/>
                </a:lnTo>
                <a:lnTo>
                  <a:pt x="4964" y="6546"/>
                </a:lnTo>
                <a:lnTo>
                  <a:pt x="4380" y="7325"/>
                </a:lnTo>
                <a:lnTo>
                  <a:pt x="4210" y="7495"/>
                </a:lnTo>
                <a:lnTo>
                  <a:pt x="3942" y="7763"/>
                </a:lnTo>
                <a:lnTo>
                  <a:pt x="3821" y="7909"/>
                </a:lnTo>
                <a:lnTo>
                  <a:pt x="3723" y="8055"/>
                </a:lnTo>
                <a:lnTo>
                  <a:pt x="3675" y="8176"/>
                </a:lnTo>
                <a:lnTo>
                  <a:pt x="3675" y="8225"/>
                </a:lnTo>
                <a:lnTo>
                  <a:pt x="3699" y="8274"/>
                </a:lnTo>
                <a:lnTo>
                  <a:pt x="3796" y="8347"/>
                </a:lnTo>
                <a:lnTo>
                  <a:pt x="3918" y="8347"/>
                </a:lnTo>
                <a:lnTo>
                  <a:pt x="4040" y="8322"/>
                </a:lnTo>
                <a:lnTo>
                  <a:pt x="4186" y="8249"/>
                </a:lnTo>
                <a:lnTo>
                  <a:pt x="4332" y="8128"/>
                </a:lnTo>
                <a:lnTo>
                  <a:pt x="4478" y="8006"/>
                </a:lnTo>
                <a:lnTo>
                  <a:pt x="4794" y="7665"/>
                </a:lnTo>
                <a:lnTo>
                  <a:pt x="5086" y="7300"/>
                </a:lnTo>
                <a:lnTo>
                  <a:pt x="5354" y="6935"/>
                </a:lnTo>
                <a:lnTo>
                  <a:pt x="5694" y="6473"/>
                </a:lnTo>
                <a:lnTo>
                  <a:pt x="6108" y="6035"/>
                </a:lnTo>
                <a:lnTo>
                  <a:pt x="6521" y="5621"/>
                </a:lnTo>
                <a:lnTo>
                  <a:pt x="7422" y="4818"/>
                </a:lnTo>
                <a:lnTo>
                  <a:pt x="7860" y="4380"/>
                </a:lnTo>
                <a:lnTo>
                  <a:pt x="8322" y="3967"/>
                </a:lnTo>
                <a:lnTo>
                  <a:pt x="8663" y="3699"/>
                </a:lnTo>
                <a:lnTo>
                  <a:pt x="9003" y="3456"/>
                </a:lnTo>
                <a:lnTo>
                  <a:pt x="9174" y="3285"/>
                </a:lnTo>
                <a:lnTo>
                  <a:pt x="9295" y="3139"/>
                </a:lnTo>
                <a:lnTo>
                  <a:pt x="9320" y="3139"/>
                </a:lnTo>
                <a:lnTo>
                  <a:pt x="9466" y="3285"/>
                </a:lnTo>
                <a:lnTo>
                  <a:pt x="10366" y="4113"/>
                </a:lnTo>
                <a:lnTo>
                  <a:pt x="11169" y="4916"/>
                </a:lnTo>
                <a:lnTo>
                  <a:pt x="11558" y="5329"/>
                </a:lnTo>
                <a:lnTo>
                  <a:pt x="11923" y="5767"/>
                </a:lnTo>
                <a:lnTo>
                  <a:pt x="12264" y="6181"/>
                </a:lnTo>
                <a:lnTo>
                  <a:pt x="12605" y="6643"/>
                </a:lnTo>
                <a:lnTo>
                  <a:pt x="12945" y="7057"/>
                </a:lnTo>
                <a:lnTo>
                  <a:pt x="13116" y="7276"/>
                </a:lnTo>
                <a:lnTo>
                  <a:pt x="13310" y="7471"/>
                </a:lnTo>
                <a:lnTo>
                  <a:pt x="13675" y="7787"/>
                </a:lnTo>
                <a:lnTo>
                  <a:pt x="14040" y="8079"/>
                </a:lnTo>
                <a:lnTo>
                  <a:pt x="14308" y="8322"/>
                </a:lnTo>
                <a:lnTo>
                  <a:pt x="14429" y="8420"/>
                </a:lnTo>
                <a:lnTo>
                  <a:pt x="14502" y="8444"/>
                </a:lnTo>
                <a:lnTo>
                  <a:pt x="14600" y="8493"/>
                </a:lnTo>
                <a:lnTo>
                  <a:pt x="14697" y="8493"/>
                </a:lnTo>
                <a:lnTo>
                  <a:pt x="14770" y="8444"/>
                </a:lnTo>
                <a:lnTo>
                  <a:pt x="14843" y="8371"/>
                </a:lnTo>
                <a:lnTo>
                  <a:pt x="14867" y="8274"/>
                </a:lnTo>
                <a:lnTo>
                  <a:pt x="14867" y="8201"/>
                </a:lnTo>
                <a:lnTo>
                  <a:pt x="14843" y="8103"/>
                </a:lnTo>
                <a:lnTo>
                  <a:pt x="14746" y="7957"/>
                </a:lnTo>
                <a:lnTo>
                  <a:pt x="14648" y="7811"/>
                </a:lnTo>
                <a:lnTo>
                  <a:pt x="14502" y="7690"/>
                </a:lnTo>
                <a:lnTo>
                  <a:pt x="14186" y="7446"/>
                </a:lnTo>
                <a:lnTo>
                  <a:pt x="13894" y="7252"/>
                </a:lnTo>
                <a:lnTo>
                  <a:pt x="13675" y="7057"/>
                </a:lnTo>
                <a:lnTo>
                  <a:pt x="13481" y="6862"/>
                </a:lnTo>
                <a:lnTo>
                  <a:pt x="13116" y="6424"/>
                </a:lnTo>
                <a:lnTo>
                  <a:pt x="12434" y="5500"/>
                </a:lnTo>
                <a:lnTo>
                  <a:pt x="12045" y="5037"/>
                </a:lnTo>
                <a:lnTo>
                  <a:pt x="11607" y="4599"/>
                </a:lnTo>
                <a:lnTo>
                  <a:pt x="11169" y="4161"/>
                </a:lnTo>
                <a:lnTo>
                  <a:pt x="10731" y="3723"/>
                </a:lnTo>
                <a:lnTo>
                  <a:pt x="10293" y="3334"/>
                </a:lnTo>
                <a:lnTo>
                  <a:pt x="9806" y="2920"/>
                </a:lnTo>
                <a:lnTo>
                  <a:pt x="9660" y="2799"/>
                </a:lnTo>
                <a:lnTo>
                  <a:pt x="9514" y="2726"/>
                </a:lnTo>
                <a:lnTo>
                  <a:pt x="9417" y="2628"/>
                </a:lnTo>
                <a:lnTo>
                  <a:pt x="9368" y="2604"/>
                </a:lnTo>
                <a:close/>
                <a:moveTo>
                  <a:pt x="9271" y="8979"/>
                </a:moveTo>
                <a:lnTo>
                  <a:pt x="9247" y="9125"/>
                </a:lnTo>
                <a:lnTo>
                  <a:pt x="9271" y="9271"/>
                </a:lnTo>
                <a:lnTo>
                  <a:pt x="9295" y="9563"/>
                </a:lnTo>
                <a:lnTo>
                  <a:pt x="8517" y="9563"/>
                </a:lnTo>
                <a:lnTo>
                  <a:pt x="8298" y="9587"/>
                </a:lnTo>
                <a:lnTo>
                  <a:pt x="8176" y="9612"/>
                </a:lnTo>
                <a:lnTo>
                  <a:pt x="8054" y="9636"/>
                </a:lnTo>
                <a:lnTo>
                  <a:pt x="8054" y="9466"/>
                </a:lnTo>
                <a:lnTo>
                  <a:pt x="8054" y="9320"/>
                </a:lnTo>
                <a:lnTo>
                  <a:pt x="8006" y="9174"/>
                </a:lnTo>
                <a:lnTo>
                  <a:pt x="7957" y="9028"/>
                </a:lnTo>
                <a:lnTo>
                  <a:pt x="8614" y="9028"/>
                </a:lnTo>
                <a:lnTo>
                  <a:pt x="9271" y="8979"/>
                </a:lnTo>
                <a:close/>
                <a:moveTo>
                  <a:pt x="10317" y="8979"/>
                </a:moveTo>
                <a:lnTo>
                  <a:pt x="10682" y="9028"/>
                </a:lnTo>
                <a:lnTo>
                  <a:pt x="11047" y="9052"/>
                </a:lnTo>
                <a:lnTo>
                  <a:pt x="11047" y="9344"/>
                </a:lnTo>
                <a:lnTo>
                  <a:pt x="11047" y="9636"/>
                </a:lnTo>
                <a:lnTo>
                  <a:pt x="10731" y="9612"/>
                </a:lnTo>
                <a:lnTo>
                  <a:pt x="9685" y="9587"/>
                </a:lnTo>
                <a:lnTo>
                  <a:pt x="9636" y="9271"/>
                </a:lnTo>
                <a:lnTo>
                  <a:pt x="9612" y="9125"/>
                </a:lnTo>
                <a:lnTo>
                  <a:pt x="9563" y="8979"/>
                </a:lnTo>
                <a:close/>
                <a:moveTo>
                  <a:pt x="8054" y="10001"/>
                </a:moveTo>
                <a:lnTo>
                  <a:pt x="8176" y="10025"/>
                </a:lnTo>
                <a:lnTo>
                  <a:pt x="8930" y="10025"/>
                </a:lnTo>
                <a:lnTo>
                  <a:pt x="9320" y="10050"/>
                </a:lnTo>
                <a:lnTo>
                  <a:pt x="9295" y="10707"/>
                </a:lnTo>
                <a:lnTo>
                  <a:pt x="8638" y="10634"/>
                </a:lnTo>
                <a:lnTo>
                  <a:pt x="8298" y="10634"/>
                </a:lnTo>
                <a:lnTo>
                  <a:pt x="8006" y="10658"/>
                </a:lnTo>
                <a:lnTo>
                  <a:pt x="8030" y="10342"/>
                </a:lnTo>
                <a:lnTo>
                  <a:pt x="8054" y="10001"/>
                </a:lnTo>
                <a:close/>
                <a:moveTo>
                  <a:pt x="9709" y="10074"/>
                </a:moveTo>
                <a:lnTo>
                  <a:pt x="10366" y="10147"/>
                </a:lnTo>
                <a:lnTo>
                  <a:pt x="10901" y="10147"/>
                </a:lnTo>
                <a:lnTo>
                  <a:pt x="11047" y="10123"/>
                </a:lnTo>
                <a:lnTo>
                  <a:pt x="11047" y="10123"/>
                </a:lnTo>
                <a:lnTo>
                  <a:pt x="11023" y="10390"/>
                </a:lnTo>
                <a:lnTo>
                  <a:pt x="10974" y="10634"/>
                </a:lnTo>
                <a:lnTo>
                  <a:pt x="10755" y="10707"/>
                </a:lnTo>
                <a:lnTo>
                  <a:pt x="10536" y="10731"/>
                </a:lnTo>
                <a:lnTo>
                  <a:pt x="10123" y="10755"/>
                </a:lnTo>
                <a:lnTo>
                  <a:pt x="9685" y="10755"/>
                </a:lnTo>
                <a:lnTo>
                  <a:pt x="9685" y="10707"/>
                </a:lnTo>
                <a:lnTo>
                  <a:pt x="9709" y="10390"/>
                </a:lnTo>
                <a:lnTo>
                  <a:pt x="9709" y="10074"/>
                </a:lnTo>
                <a:close/>
                <a:moveTo>
                  <a:pt x="8955" y="8468"/>
                </a:moveTo>
                <a:lnTo>
                  <a:pt x="8541" y="8493"/>
                </a:lnTo>
                <a:lnTo>
                  <a:pt x="8346" y="8517"/>
                </a:lnTo>
                <a:lnTo>
                  <a:pt x="8152" y="8566"/>
                </a:lnTo>
                <a:lnTo>
                  <a:pt x="7957" y="8614"/>
                </a:lnTo>
                <a:lnTo>
                  <a:pt x="7762" y="8687"/>
                </a:lnTo>
                <a:lnTo>
                  <a:pt x="7738" y="8736"/>
                </a:lnTo>
                <a:lnTo>
                  <a:pt x="7714" y="8760"/>
                </a:lnTo>
                <a:lnTo>
                  <a:pt x="7689" y="8833"/>
                </a:lnTo>
                <a:lnTo>
                  <a:pt x="7641" y="8882"/>
                </a:lnTo>
                <a:lnTo>
                  <a:pt x="7592" y="8906"/>
                </a:lnTo>
                <a:lnTo>
                  <a:pt x="7568" y="8979"/>
                </a:lnTo>
                <a:lnTo>
                  <a:pt x="7568" y="9028"/>
                </a:lnTo>
                <a:lnTo>
                  <a:pt x="7616" y="9247"/>
                </a:lnTo>
                <a:lnTo>
                  <a:pt x="7616" y="9490"/>
                </a:lnTo>
                <a:lnTo>
                  <a:pt x="7592" y="9709"/>
                </a:lnTo>
                <a:lnTo>
                  <a:pt x="7568" y="9952"/>
                </a:lnTo>
                <a:lnTo>
                  <a:pt x="7495" y="10415"/>
                </a:lnTo>
                <a:lnTo>
                  <a:pt x="7495" y="10634"/>
                </a:lnTo>
                <a:lnTo>
                  <a:pt x="7519" y="10877"/>
                </a:lnTo>
                <a:lnTo>
                  <a:pt x="7519" y="10926"/>
                </a:lnTo>
                <a:lnTo>
                  <a:pt x="7568" y="10974"/>
                </a:lnTo>
                <a:lnTo>
                  <a:pt x="7641" y="11023"/>
                </a:lnTo>
                <a:lnTo>
                  <a:pt x="7762" y="11047"/>
                </a:lnTo>
                <a:lnTo>
                  <a:pt x="7860" y="10999"/>
                </a:lnTo>
                <a:lnTo>
                  <a:pt x="8079" y="11072"/>
                </a:lnTo>
                <a:lnTo>
                  <a:pt x="8298" y="11120"/>
                </a:lnTo>
                <a:lnTo>
                  <a:pt x="8784" y="11169"/>
                </a:lnTo>
                <a:lnTo>
                  <a:pt x="9733" y="11218"/>
                </a:lnTo>
                <a:lnTo>
                  <a:pt x="10123" y="11242"/>
                </a:lnTo>
                <a:lnTo>
                  <a:pt x="10561" y="11218"/>
                </a:lnTo>
                <a:lnTo>
                  <a:pt x="10780" y="11193"/>
                </a:lnTo>
                <a:lnTo>
                  <a:pt x="10999" y="11145"/>
                </a:lnTo>
                <a:lnTo>
                  <a:pt x="11169" y="11072"/>
                </a:lnTo>
                <a:lnTo>
                  <a:pt x="11339" y="10950"/>
                </a:lnTo>
                <a:lnTo>
                  <a:pt x="11388" y="10877"/>
                </a:lnTo>
                <a:lnTo>
                  <a:pt x="11388" y="10828"/>
                </a:lnTo>
                <a:lnTo>
                  <a:pt x="11412" y="10804"/>
                </a:lnTo>
                <a:lnTo>
                  <a:pt x="11461" y="10561"/>
                </a:lnTo>
                <a:lnTo>
                  <a:pt x="11510" y="10293"/>
                </a:lnTo>
                <a:lnTo>
                  <a:pt x="11510" y="10025"/>
                </a:lnTo>
                <a:lnTo>
                  <a:pt x="11510" y="9782"/>
                </a:lnTo>
                <a:lnTo>
                  <a:pt x="11510" y="9223"/>
                </a:lnTo>
                <a:lnTo>
                  <a:pt x="11485" y="8931"/>
                </a:lnTo>
                <a:lnTo>
                  <a:pt x="11437" y="8663"/>
                </a:lnTo>
                <a:lnTo>
                  <a:pt x="11412" y="8614"/>
                </a:lnTo>
                <a:lnTo>
                  <a:pt x="11364" y="8590"/>
                </a:lnTo>
                <a:lnTo>
                  <a:pt x="11315" y="8566"/>
                </a:lnTo>
                <a:lnTo>
                  <a:pt x="11218" y="8566"/>
                </a:lnTo>
                <a:lnTo>
                  <a:pt x="10755" y="8493"/>
                </a:lnTo>
                <a:lnTo>
                  <a:pt x="10293" y="8468"/>
                </a:lnTo>
                <a:close/>
                <a:moveTo>
                  <a:pt x="10244" y="12556"/>
                </a:moveTo>
                <a:lnTo>
                  <a:pt x="10390" y="12678"/>
                </a:lnTo>
                <a:lnTo>
                  <a:pt x="10536" y="12799"/>
                </a:lnTo>
                <a:lnTo>
                  <a:pt x="10634" y="12970"/>
                </a:lnTo>
                <a:lnTo>
                  <a:pt x="10415" y="13018"/>
                </a:lnTo>
                <a:lnTo>
                  <a:pt x="10342" y="12775"/>
                </a:lnTo>
                <a:lnTo>
                  <a:pt x="10244" y="12556"/>
                </a:lnTo>
                <a:close/>
                <a:moveTo>
                  <a:pt x="10828" y="13359"/>
                </a:moveTo>
                <a:lnTo>
                  <a:pt x="10901" y="13578"/>
                </a:lnTo>
                <a:lnTo>
                  <a:pt x="10707" y="13675"/>
                </a:lnTo>
                <a:lnTo>
                  <a:pt x="10536" y="13797"/>
                </a:lnTo>
                <a:lnTo>
                  <a:pt x="10536" y="13773"/>
                </a:lnTo>
                <a:lnTo>
                  <a:pt x="10488" y="13383"/>
                </a:lnTo>
                <a:lnTo>
                  <a:pt x="10512" y="13359"/>
                </a:lnTo>
                <a:close/>
                <a:moveTo>
                  <a:pt x="10974" y="13919"/>
                </a:moveTo>
                <a:lnTo>
                  <a:pt x="11023" y="14332"/>
                </a:lnTo>
                <a:lnTo>
                  <a:pt x="10853" y="14381"/>
                </a:lnTo>
                <a:lnTo>
                  <a:pt x="10707" y="14430"/>
                </a:lnTo>
                <a:lnTo>
                  <a:pt x="10536" y="14478"/>
                </a:lnTo>
                <a:lnTo>
                  <a:pt x="10536" y="14113"/>
                </a:lnTo>
                <a:lnTo>
                  <a:pt x="10658" y="14065"/>
                </a:lnTo>
                <a:lnTo>
                  <a:pt x="10780" y="13992"/>
                </a:lnTo>
                <a:lnTo>
                  <a:pt x="10974" y="13919"/>
                </a:lnTo>
                <a:close/>
                <a:moveTo>
                  <a:pt x="11047" y="14722"/>
                </a:moveTo>
                <a:lnTo>
                  <a:pt x="11047" y="14941"/>
                </a:lnTo>
                <a:lnTo>
                  <a:pt x="10755" y="15038"/>
                </a:lnTo>
                <a:lnTo>
                  <a:pt x="10609" y="15087"/>
                </a:lnTo>
                <a:lnTo>
                  <a:pt x="10463" y="15160"/>
                </a:lnTo>
                <a:lnTo>
                  <a:pt x="10512" y="14819"/>
                </a:lnTo>
                <a:lnTo>
                  <a:pt x="10804" y="14746"/>
                </a:lnTo>
                <a:lnTo>
                  <a:pt x="11047" y="14722"/>
                </a:lnTo>
                <a:close/>
                <a:moveTo>
                  <a:pt x="11047" y="15306"/>
                </a:moveTo>
                <a:lnTo>
                  <a:pt x="11023" y="15573"/>
                </a:lnTo>
                <a:lnTo>
                  <a:pt x="11023" y="15671"/>
                </a:lnTo>
                <a:lnTo>
                  <a:pt x="10999" y="15671"/>
                </a:lnTo>
                <a:lnTo>
                  <a:pt x="10804" y="15719"/>
                </a:lnTo>
                <a:lnTo>
                  <a:pt x="10585" y="15792"/>
                </a:lnTo>
                <a:lnTo>
                  <a:pt x="10488" y="15841"/>
                </a:lnTo>
                <a:lnTo>
                  <a:pt x="10390" y="15890"/>
                </a:lnTo>
                <a:lnTo>
                  <a:pt x="10390" y="15890"/>
                </a:lnTo>
                <a:lnTo>
                  <a:pt x="10439" y="15427"/>
                </a:lnTo>
                <a:lnTo>
                  <a:pt x="10585" y="15427"/>
                </a:lnTo>
                <a:lnTo>
                  <a:pt x="10731" y="15403"/>
                </a:lnTo>
                <a:lnTo>
                  <a:pt x="11047" y="15306"/>
                </a:lnTo>
                <a:close/>
                <a:moveTo>
                  <a:pt x="9441" y="536"/>
                </a:moveTo>
                <a:lnTo>
                  <a:pt x="9612" y="804"/>
                </a:lnTo>
                <a:lnTo>
                  <a:pt x="9831" y="1023"/>
                </a:lnTo>
                <a:lnTo>
                  <a:pt x="10050" y="1242"/>
                </a:lnTo>
                <a:lnTo>
                  <a:pt x="10293" y="1460"/>
                </a:lnTo>
                <a:lnTo>
                  <a:pt x="10780" y="1825"/>
                </a:lnTo>
                <a:lnTo>
                  <a:pt x="11266" y="2215"/>
                </a:lnTo>
                <a:lnTo>
                  <a:pt x="11899" y="2750"/>
                </a:lnTo>
                <a:lnTo>
                  <a:pt x="12507" y="3334"/>
                </a:lnTo>
                <a:lnTo>
                  <a:pt x="13091" y="3942"/>
                </a:lnTo>
                <a:lnTo>
                  <a:pt x="13651" y="4575"/>
                </a:lnTo>
                <a:lnTo>
                  <a:pt x="14746" y="5792"/>
                </a:lnTo>
                <a:lnTo>
                  <a:pt x="15305" y="6376"/>
                </a:lnTo>
                <a:lnTo>
                  <a:pt x="15622" y="6668"/>
                </a:lnTo>
                <a:lnTo>
                  <a:pt x="15914" y="6935"/>
                </a:lnTo>
                <a:lnTo>
                  <a:pt x="16206" y="7179"/>
                </a:lnTo>
                <a:lnTo>
                  <a:pt x="16522" y="7398"/>
                </a:lnTo>
                <a:lnTo>
                  <a:pt x="17155" y="7884"/>
                </a:lnTo>
                <a:lnTo>
                  <a:pt x="17471" y="8128"/>
                </a:lnTo>
                <a:lnTo>
                  <a:pt x="17763" y="8371"/>
                </a:lnTo>
                <a:lnTo>
                  <a:pt x="18031" y="8639"/>
                </a:lnTo>
                <a:lnTo>
                  <a:pt x="18274" y="8931"/>
                </a:lnTo>
                <a:lnTo>
                  <a:pt x="17885" y="8955"/>
                </a:lnTo>
                <a:lnTo>
                  <a:pt x="16741" y="8955"/>
                </a:lnTo>
                <a:lnTo>
                  <a:pt x="16425" y="8931"/>
                </a:lnTo>
                <a:lnTo>
                  <a:pt x="16060" y="8931"/>
                </a:lnTo>
                <a:lnTo>
                  <a:pt x="15889" y="8955"/>
                </a:lnTo>
                <a:lnTo>
                  <a:pt x="15719" y="8979"/>
                </a:lnTo>
                <a:lnTo>
                  <a:pt x="15597" y="9052"/>
                </a:lnTo>
                <a:lnTo>
                  <a:pt x="15524" y="9125"/>
                </a:lnTo>
                <a:lnTo>
                  <a:pt x="15500" y="9174"/>
                </a:lnTo>
                <a:lnTo>
                  <a:pt x="15500" y="9223"/>
                </a:lnTo>
                <a:lnTo>
                  <a:pt x="15573" y="9296"/>
                </a:lnTo>
                <a:lnTo>
                  <a:pt x="15549" y="9369"/>
                </a:lnTo>
                <a:lnTo>
                  <a:pt x="15549" y="10317"/>
                </a:lnTo>
                <a:lnTo>
                  <a:pt x="15549" y="11266"/>
                </a:lnTo>
                <a:lnTo>
                  <a:pt x="15524" y="12215"/>
                </a:lnTo>
                <a:lnTo>
                  <a:pt x="15476" y="13164"/>
                </a:lnTo>
                <a:lnTo>
                  <a:pt x="15451" y="14065"/>
                </a:lnTo>
                <a:lnTo>
                  <a:pt x="15427" y="14989"/>
                </a:lnTo>
                <a:lnTo>
                  <a:pt x="15427" y="15427"/>
                </a:lnTo>
                <a:lnTo>
                  <a:pt x="15451" y="15646"/>
                </a:lnTo>
                <a:lnTo>
                  <a:pt x="15500" y="15890"/>
                </a:lnTo>
                <a:lnTo>
                  <a:pt x="15208" y="15938"/>
                </a:lnTo>
                <a:lnTo>
                  <a:pt x="14965" y="15987"/>
                </a:lnTo>
                <a:lnTo>
                  <a:pt x="14210" y="16060"/>
                </a:lnTo>
                <a:lnTo>
                  <a:pt x="12069" y="16060"/>
                </a:lnTo>
                <a:lnTo>
                  <a:pt x="11826" y="16036"/>
                </a:lnTo>
                <a:lnTo>
                  <a:pt x="11680" y="16011"/>
                </a:lnTo>
                <a:lnTo>
                  <a:pt x="11510" y="16011"/>
                </a:lnTo>
                <a:lnTo>
                  <a:pt x="11534" y="15744"/>
                </a:lnTo>
                <a:lnTo>
                  <a:pt x="11558" y="15500"/>
                </a:lnTo>
                <a:lnTo>
                  <a:pt x="11558" y="15135"/>
                </a:lnTo>
                <a:lnTo>
                  <a:pt x="11558" y="14795"/>
                </a:lnTo>
                <a:lnTo>
                  <a:pt x="11534" y="14454"/>
                </a:lnTo>
                <a:lnTo>
                  <a:pt x="11510" y="14113"/>
                </a:lnTo>
                <a:lnTo>
                  <a:pt x="11461" y="13821"/>
                </a:lnTo>
                <a:lnTo>
                  <a:pt x="11388" y="13505"/>
                </a:lnTo>
                <a:lnTo>
                  <a:pt x="11291" y="13213"/>
                </a:lnTo>
                <a:lnTo>
                  <a:pt x="11169" y="12921"/>
                </a:lnTo>
                <a:lnTo>
                  <a:pt x="11023" y="12629"/>
                </a:lnTo>
                <a:lnTo>
                  <a:pt x="10828" y="12410"/>
                </a:lnTo>
                <a:lnTo>
                  <a:pt x="10731" y="12288"/>
                </a:lnTo>
                <a:lnTo>
                  <a:pt x="10609" y="12191"/>
                </a:lnTo>
                <a:lnTo>
                  <a:pt x="10463" y="12118"/>
                </a:lnTo>
                <a:lnTo>
                  <a:pt x="10342" y="12045"/>
                </a:lnTo>
                <a:lnTo>
                  <a:pt x="10147" y="11972"/>
                </a:lnTo>
                <a:lnTo>
                  <a:pt x="9977" y="11948"/>
                </a:lnTo>
                <a:lnTo>
                  <a:pt x="9782" y="11923"/>
                </a:lnTo>
                <a:lnTo>
                  <a:pt x="9587" y="11923"/>
                </a:lnTo>
                <a:lnTo>
                  <a:pt x="9417" y="11948"/>
                </a:lnTo>
                <a:lnTo>
                  <a:pt x="9222" y="11996"/>
                </a:lnTo>
                <a:lnTo>
                  <a:pt x="9052" y="12045"/>
                </a:lnTo>
                <a:lnTo>
                  <a:pt x="8857" y="12118"/>
                </a:lnTo>
                <a:lnTo>
                  <a:pt x="8687" y="12215"/>
                </a:lnTo>
                <a:lnTo>
                  <a:pt x="8541" y="12313"/>
                </a:lnTo>
                <a:lnTo>
                  <a:pt x="8371" y="12434"/>
                </a:lnTo>
                <a:lnTo>
                  <a:pt x="8249" y="12580"/>
                </a:lnTo>
                <a:lnTo>
                  <a:pt x="8103" y="12702"/>
                </a:lnTo>
                <a:lnTo>
                  <a:pt x="7981" y="12848"/>
                </a:lnTo>
                <a:lnTo>
                  <a:pt x="7884" y="13018"/>
                </a:lnTo>
                <a:lnTo>
                  <a:pt x="7811" y="13164"/>
                </a:lnTo>
                <a:lnTo>
                  <a:pt x="7714" y="13383"/>
                </a:lnTo>
                <a:lnTo>
                  <a:pt x="7665" y="13578"/>
                </a:lnTo>
                <a:lnTo>
                  <a:pt x="7568" y="14016"/>
                </a:lnTo>
                <a:lnTo>
                  <a:pt x="7495" y="14454"/>
                </a:lnTo>
                <a:lnTo>
                  <a:pt x="7446" y="14892"/>
                </a:lnTo>
                <a:lnTo>
                  <a:pt x="7397" y="15281"/>
                </a:lnTo>
                <a:lnTo>
                  <a:pt x="7373" y="15525"/>
                </a:lnTo>
                <a:lnTo>
                  <a:pt x="7373" y="15768"/>
                </a:lnTo>
                <a:lnTo>
                  <a:pt x="6181" y="15768"/>
                </a:lnTo>
                <a:lnTo>
                  <a:pt x="5013" y="15817"/>
                </a:lnTo>
                <a:lnTo>
                  <a:pt x="4234" y="15817"/>
                </a:lnTo>
                <a:lnTo>
                  <a:pt x="3796" y="15841"/>
                </a:lnTo>
                <a:lnTo>
                  <a:pt x="3602" y="15865"/>
                </a:lnTo>
                <a:lnTo>
                  <a:pt x="3407" y="15914"/>
                </a:lnTo>
                <a:lnTo>
                  <a:pt x="3431" y="15598"/>
                </a:lnTo>
                <a:lnTo>
                  <a:pt x="3456" y="15281"/>
                </a:lnTo>
                <a:lnTo>
                  <a:pt x="3431" y="14965"/>
                </a:lnTo>
                <a:lnTo>
                  <a:pt x="3456" y="14673"/>
                </a:lnTo>
                <a:lnTo>
                  <a:pt x="3504" y="13651"/>
                </a:lnTo>
                <a:lnTo>
                  <a:pt x="3553" y="12605"/>
                </a:lnTo>
                <a:lnTo>
                  <a:pt x="3529" y="12191"/>
                </a:lnTo>
                <a:lnTo>
                  <a:pt x="3504" y="11777"/>
                </a:lnTo>
                <a:lnTo>
                  <a:pt x="3383" y="10950"/>
                </a:lnTo>
                <a:lnTo>
                  <a:pt x="3334" y="10512"/>
                </a:lnTo>
                <a:lnTo>
                  <a:pt x="3285" y="10098"/>
                </a:lnTo>
                <a:lnTo>
                  <a:pt x="3261" y="9685"/>
                </a:lnTo>
                <a:lnTo>
                  <a:pt x="3261" y="9271"/>
                </a:lnTo>
                <a:lnTo>
                  <a:pt x="3261" y="9247"/>
                </a:lnTo>
                <a:lnTo>
                  <a:pt x="3334" y="9198"/>
                </a:lnTo>
                <a:lnTo>
                  <a:pt x="3383" y="9125"/>
                </a:lnTo>
                <a:lnTo>
                  <a:pt x="3407" y="9028"/>
                </a:lnTo>
                <a:lnTo>
                  <a:pt x="3383" y="8931"/>
                </a:lnTo>
                <a:lnTo>
                  <a:pt x="3334" y="8833"/>
                </a:lnTo>
                <a:lnTo>
                  <a:pt x="3261" y="8760"/>
                </a:lnTo>
                <a:lnTo>
                  <a:pt x="3164" y="8736"/>
                </a:lnTo>
                <a:lnTo>
                  <a:pt x="3042" y="8736"/>
                </a:lnTo>
                <a:lnTo>
                  <a:pt x="2774" y="8760"/>
                </a:lnTo>
                <a:lnTo>
                  <a:pt x="2507" y="8785"/>
                </a:lnTo>
                <a:lnTo>
                  <a:pt x="1947" y="8809"/>
                </a:lnTo>
                <a:lnTo>
                  <a:pt x="1412" y="8785"/>
                </a:lnTo>
                <a:lnTo>
                  <a:pt x="876" y="8785"/>
                </a:lnTo>
                <a:lnTo>
                  <a:pt x="1850" y="7982"/>
                </a:lnTo>
                <a:lnTo>
                  <a:pt x="2336" y="7544"/>
                </a:lnTo>
                <a:lnTo>
                  <a:pt x="2799" y="7106"/>
                </a:lnTo>
                <a:lnTo>
                  <a:pt x="4040" y="5792"/>
                </a:lnTo>
                <a:lnTo>
                  <a:pt x="4648" y="5135"/>
                </a:lnTo>
                <a:lnTo>
                  <a:pt x="5256" y="4502"/>
                </a:lnTo>
                <a:lnTo>
                  <a:pt x="6546" y="3237"/>
                </a:lnTo>
                <a:lnTo>
                  <a:pt x="7835" y="1971"/>
                </a:lnTo>
                <a:lnTo>
                  <a:pt x="8371" y="1485"/>
                </a:lnTo>
                <a:lnTo>
                  <a:pt x="8906" y="998"/>
                </a:lnTo>
                <a:lnTo>
                  <a:pt x="9247" y="706"/>
                </a:lnTo>
                <a:lnTo>
                  <a:pt x="9368" y="609"/>
                </a:lnTo>
                <a:lnTo>
                  <a:pt x="9417" y="560"/>
                </a:lnTo>
                <a:lnTo>
                  <a:pt x="9441" y="560"/>
                </a:lnTo>
                <a:lnTo>
                  <a:pt x="9441" y="536"/>
                </a:lnTo>
                <a:close/>
                <a:moveTo>
                  <a:pt x="9198" y="1"/>
                </a:moveTo>
                <a:lnTo>
                  <a:pt x="9125" y="25"/>
                </a:lnTo>
                <a:lnTo>
                  <a:pt x="8979" y="122"/>
                </a:lnTo>
                <a:lnTo>
                  <a:pt x="8736" y="341"/>
                </a:lnTo>
                <a:lnTo>
                  <a:pt x="7884" y="1120"/>
                </a:lnTo>
                <a:lnTo>
                  <a:pt x="7227" y="1752"/>
                </a:lnTo>
                <a:lnTo>
                  <a:pt x="6546" y="2385"/>
                </a:lnTo>
                <a:lnTo>
                  <a:pt x="5232" y="3675"/>
                </a:lnTo>
                <a:lnTo>
                  <a:pt x="4551" y="4356"/>
                </a:lnTo>
                <a:lnTo>
                  <a:pt x="3918" y="5037"/>
                </a:lnTo>
                <a:lnTo>
                  <a:pt x="2628" y="6424"/>
                </a:lnTo>
                <a:lnTo>
                  <a:pt x="2020" y="7033"/>
                </a:lnTo>
                <a:lnTo>
                  <a:pt x="1704" y="7325"/>
                </a:lnTo>
                <a:lnTo>
                  <a:pt x="1387" y="7617"/>
                </a:lnTo>
                <a:lnTo>
                  <a:pt x="706" y="8176"/>
                </a:lnTo>
                <a:lnTo>
                  <a:pt x="365" y="8493"/>
                </a:lnTo>
                <a:lnTo>
                  <a:pt x="73" y="8833"/>
                </a:lnTo>
                <a:lnTo>
                  <a:pt x="25" y="8931"/>
                </a:lnTo>
                <a:lnTo>
                  <a:pt x="0" y="9028"/>
                </a:lnTo>
                <a:lnTo>
                  <a:pt x="25" y="9101"/>
                </a:lnTo>
                <a:lnTo>
                  <a:pt x="73" y="9174"/>
                </a:lnTo>
                <a:lnTo>
                  <a:pt x="146" y="9223"/>
                </a:lnTo>
                <a:lnTo>
                  <a:pt x="244" y="9247"/>
                </a:lnTo>
                <a:lnTo>
                  <a:pt x="317" y="9223"/>
                </a:lnTo>
                <a:lnTo>
                  <a:pt x="414" y="9174"/>
                </a:lnTo>
                <a:lnTo>
                  <a:pt x="560" y="9247"/>
                </a:lnTo>
                <a:lnTo>
                  <a:pt x="706" y="9296"/>
                </a:lnTo>
                <a:lnTo>
                  <a:pt x="876" y="9320"/>
                </a:lnTo>
                <a:lnTo>
                  <a:pt x="1047" y="9344"/>
                </a:lnTo>
                <a:lnTo>
                  <a:pt x="2555" y="9344"/>
                </a:lnTo>
                <a:lnTo>
                  <a:pt x="2847" y="9320"/>
                </a:lnTo>
                <a:lnTo>
                  <a:pt x="2823" y="9490"/>
                </a:lnTo>
                <a:lnTo>
                  <a:pt x="2799" y="9636"/>
                </a:lnTo>
                <a:lnTo>
                  <a:pt x="2774" y="9952"/>
                </a:lnTo>
                <a:lnTo>
                  <a:pt x="2774" y="10269"/>
                </a:lnTo>
                <a:lnTo>
                  <a:pt x="2823" y="10585"/>
                </a:lnTo>
                <a:lnTo>
                  <a:pt x="2969" y="11510"/>
                </a:lnTo>
                <a:lnTo>
                  <a:pt x="2993" y="11972"/>
                </a:lnTo>
                <a:lnTo>
                  <a:pt x="3018" y="12434"/>
                </a:lnTo>
                <a:lnTo>
                  <a:pt x="3018" y="12970"/>
                </a:lnTo>
                <a:lnTo>
                  <a:pt x="2993" y="13481"/>
                </a:lnTo>
                <a:lnTo>
                  <a:pt x="2920" y="14503"/>
                </a:lnTo>
                <a:lnTo>
                  <a:pt x="2872" y="14892"/>
                </a:lnTo>
                <a:lnTo>
                  <a:pt x="2823" y="15330"/>
                </a:lnTo>
                <a:lnTo>
                  <a:pt x="2823" y="15549"/>
                </a:lnTo>
                <a:lnTo>
                  <a:pt x="2823" y="15768"/>
                </a:lnTo>
                <a:lnTo>
                  <a:pt x="2847" y="15963"/>
                </a:lnTo>
                <a:lnTo>
                  <a:pt x="2920" y="16133"/>
                </a:lnTo>
                <a:lnTo>
                  <a:pt x="2896" y="16157"/>
                </a:lnTo>
                <a:lnTo>
                  <a:pt x="2872" y="16230"/>
                </a:lnTo>
                <a:lnTo>
                  <a:pt x="2872" y="16303"/>
                </a:lnTo>
                <a:lnTo>
                  <a:pt x="2920" y="16352"/>
                </a:lnTo>
                <a:lnTo>
                  <a:pt x="2969" y="16401"/>
                </a:lnTo>
                <a:lnTo>
                  <a:pt x="3091" y="16449"/>
                </a:lnTo>
                <a:lnTo>
                  <a:pt x="3212" y="16474"/>
                </a:lnTo>
                <a:lnTo>
                  <a:pt x="3480" y="16474"/>
                </a:lnTo>
                <a:lnTo>
                  <a:pt x="3991" y="16425"/>
                </a:lnTo>
                <a:lnTo>
                  <a:pt x="4599" y="16401"/>
                </a:lnTo>
                <a:lnTo>
                  <a:pt x="5183" y="16401"/>
                </a:lnTo>
                <a:lnTo>
                  <a:pt x="6375" y="16425"/>
                </a:lnTo>
                <a:lnTo>
                  <a:pt x="6984" y="16401"/>
                </a:lnTo>
                <a:lnTo>
                  <a:pt x="7276" y="16376"/>
                </a:lnTo>
                <a:lnTo>
                  <a:pt x="7568" y="16328"/>
                </a:lnTo>
                <a:lnTo>
                  <a:pt x="7641" y="16303"/>
                </a:lnTo>
                <a:lnTo>
                  <a:pt x="7714" y="16255"/>
                </a:lnTo>
                <a:lnTo>
                  <a:pt x="7738" y="16206"/>
                </a:lnTo>
                <a:lnTo>
                  <a:pt x="7762" y="16157"/>
                </a:lnTo>
                <a:lnTo>
                  <a:pt x="7835" y="16084"/>
                </a:lnTo>
                <a:lnTo>
                  <a:pt x="7860" y="16011"/>
                </a:lnTo>
                <a:lnTo>
                  <a:pt x="7860" y="15354"/>
                </a:lnTo>
                <a:lnTo>
                  <a:pt x="7884" y="14989"/>
                </a:lnTo>
                <a:lnTo>
                  <a:pt x="7908" y="14649"/>
                </a:lnTo>
                <a:lnTo>
                  <a:pt x="7981" y="14284"/>
                </a:lnTo>
                <a:lnTo>
                  <a:pt x="8054" y="13943"/>
                </a:lnTo>
                <a:lnTo>
                  <a:pt x="8152" y="13627"/>
                </a:lnTo>
                <a:lnTo>
                  <a:pt x="8273" y="13310"/>
                </a:lnTo>
                <a:lnTo>
                  <a:pt x="8371" y="13164"/>
                </a:lnTo>
                <a:lnTo>
                  <a:pt x="8492" y="12994"/>
                </a:lnTo>
                <a:lnTo>
                  <a:pt x="8638" y="12848"/>
                </a:lnTo>
                <a:lnTo>
                  <a:pt x="8784" y="12726"/>
                </a:lnTo>
                <a:lnTo>
                  <a:pt x="8979" y="12629"/>
                </a:lnTo>
                <a:lnTo>
                  <a:pt x="9149" y="12532"/>
                </a:lnTo>
                <a:lnTo>
                  <a:pt x="9344" y="12483"/>
                </a:lnTo>
                <a:lnTo>
                  <a:pt x="9539" y="12434"/>
                </a:lnTo>
                <a:lnTo>
                  <a:pt x="9660" y="12580"/>
                </a:lnTo>
                <a:lnTo>
                  <a:pt x="9758" y="12726"/>
                </a:lnTo>
                <a:lnTo>
                  <a:pt x="9855" y="12872"/>
                </a:lnTo>
                <a:lnTo>
                  <a:pt x="9952" y="13043"/>
                </a:lnTo>
                <a:lnTo>
                  <a:pt x="10025" y="13335"/>
                </a:lnTo>
                <a:lnTo>
                  <a:pt x="10050" y="13627"/>
                </a:lnTo>
                <a:lnTo>
                  <a:pt x="10050" y="13919"/>
                </a:lnTo>
                <a:lnTo>
                  <a:pt x="10050" y="14211"/>
                </a:lnTo>
                <a:lnTo>
                  <a:pt x="10025" y="14697"/>
                </a:lnTo>
                <a:lnTo>
                  <a:pt x="9977" y="15208"/>
                </a:lnTo>
                <a:lnTo>
                  <a:pt x="9928" y="15695"/>
                </a:lnTo>
                <a:lnTo>
                  <a:pt x="9879" y="16206"/>
                </a:lnTo>
                <a:lnTo>
                  <a:pt x="9904" y="16303"/>
                </a:lnTo>
                <a:lnTo>
                  <a:pt x="9952" y="16376"/>
                </a:lnTo>
                <a:lnTo>
                  <a:pt x="10025" y="16425"/>
                </a:lnTo>
                <a:lnTo>
                  <a:pt x="10123" y="16449"/>
                </a:lnTo>
                <a:lnTo>
                  <a:pt x="10488" y="16498"/>
                </a:lnTo>
                <a:lnTo>
                  <a:pt x="10853" y="16522"/>
                </a:lnTo>
                <a:lnTo>
                  <a:pt x="11218" y="16522"/>
                </a:lnTo>
                <a:lnTo>
                  <a:pt x="11583" y="16498"/>
                </a:lnTo>
                <a:lnTo>
                  <a:pt x="11753" y="16522"/>
                </a:lnTo>
                <a:lnTo>
                  <a:pt x="11948" y="16547"/>
                </a:lnTo>
                <a:lnTo>
                  <a:pt x="12313" y="16547"/>
                </a:lnTo>
                <a:lnTo>
                  <a:pt x="13091" y="16571"/>
                </a:lnTo>
                <a:lnTo>
                  <a:pt x="14892" y="16571"/>
                </a:lnTo>
                <a:lnTo>
                  <a:pt x="15208" y="16547"/>
                </a:lnTo>
                <a:lnTo>
                  <a:pt x="15476" y="16474"/>
                </a:lnTo>
                <a:lnTo>
                  <a:pt x="15597" y="16425"/>
                </a:lnTo>
                <a:lnTo>
                  <a:pt x="15719" y="16376"/>
                </a:lnTo>
                <a:lnTo>
                  <a:pt x="15792" y="16303"/>
                </a:lnTo>
                <a:lnTo>
                  <a:pt x="15865" y="16230"/>
                </a:lnTo>
                <a:lnTo>
                  <a:pt x="15962" y="16206"/>
                </a:lnTo>
                <a:lnTo>
                  <a:pt x="16035" y="16157"/>
                </a:lnTo>
                <a:lnTo>
                  <a:pt x="16084" y="16060"/>
                </a:lnTo>
                <a:lnTo>
                  <a:pt x="16108" y="15963"/>
                </a:lnTo>
                <a:lnTo>
                  <a:pt x="16108" y="15841"/>
                </a:lnTo>
                <a:lnTo>
                  <a:pt x="16084" y="15719"/>
                </a:lnTo>
                <a:lnTo>
                  <a:pt x="16035" y="15476"/>
                </a:lnTo>
                <a:lnTo>
                  <a:pt x="16011" y="15111"/>
                </a:lnTo>
                <a:lnTo>
                  <a:pt x="16011" y="14746"/>
                </a:lnTo>
                <a:lnTo>
                  <a:pt x="16035" y="13846"/>
                </a:lnTo>
                <a:lnTo>
                  <a:pt x="16084" y="12945"/>
                </a:lnTo>
                <a:lnTo>
                  <a:pt x="16108" y="12069"/>
                </a:lnTo>
                <a:lnTo>
                  <a:pt x="16133" y="11193"/>
                </a:lnTo>
                <a:lnTo>
                  <a:pt x="16133" y="10755"/>
                </a:lnTo>
                <a:lnTo>
                  <a:pt x="16108" y="10317"/>
                </a:lnTo>
                <a:lnTo>
                  <a:pt x="16084" y="9879"/>
                </a:lnTo>
                <a:lnTo>
                  <a:pt x="16035" y="9466"/>
                </a:lnTo>
                <a:lnTo>
                  <a:pt x="16741" y="9466"/>
                </a:lnTo>
                <a:lnTo>
                  <a:pt x="17252" y="9490"/>
                </a:lnTo>
                <a:lnTo>
                  <a:pt x="17763" y="9490"/>
                </a:lnTo>
                <a:lnTo>
                  <a:pt x="18250" y="9466"/>
                </a:lnTo>
                <a:lnTo>
                  <a:pt x="18761" y="9417"/>
                </a:lnTo>
                <a:lnTo>
                  <a:pt x="18834" y="9393"/>
                </a:lnTo>
                <a:lnTo>
                  <a:pt x="18907" y="9344"/>
                </a:lnTo>
                <a:lnTo>
                  <a:pt x="18931" y="9296"/>
                </a:lnTo>
                <a:lnTo>
                  <a:pt x="18955" y="9223"/>
                </a:lnTo>
                <a:lnTo>
                  <a:pt x="18955" y="9150"/>
                </a:lnTo>
                <a:lnTo>
                  <a:pt x="18931" y="9077"/>
                </a:lnTo>
                <a:lnTo>
                  <a:pt x="18907" y="9028"/>
                </a:lnTo>
                <a:lnTo>
                  <a:pt x="18858" y="8955"/>
                </a:lnTo>
                <a:lnTo>
                  <a:pt x="18882" y="8858"/>
                </a:lnTo>
                <a:lnTo>
                  <a:pt x="18834" y="8760"/>
                </a:lnTo>
                <a:lnTo>
                  <a:pt x="18761" y="8639"/>
                </a:lnTo>
                <a:lnTo>
                  <a:pt x="18688" y="8517"/>
                </a:lnTo>
                <a:lnTo>
                  <a:pt x="18469" y="8298"/>
                </a:lnTo>
                <a:lnTo>
                  <a:pt x="18031" y="7909"/>
                </a:lnTo>
                <a:lnTo>
                  <a:pt x="17374" y="7373"/>
                </a:lnTo>
                <a:lnTo>
                  <a:pt x="16717" y="6862"/>
                </a:lnTo>
                <a:lnTo>
                  <a:pt x="16084" y="6327"/>
                </a:lnTo>
                <a:lnTo>
                  <a:pt x="15476" y="5767"/>
                </a:lnTo>
                <a:lnTo>
                  <a:pt x="14916" y="5159"/>
                </a:lnTo>
                <a:lnTo>
                  <a:pt x="14356" y="4551"/>
                </a:lnTo>
                <a:lnTo>
                  <a:pt x="13797" y="3918"/>
                </a:lnTo>
                <a:lnTo>
                  <a:pt x="13237" y="3334"/>
                </a:lnTo>
                <a:lnTo>
                  <a:pt x="12653" y="2726"/>
                </a:lnTo>
                <a:lnTo>
                  <a:pt x="12045" y="2166"/>
                </a:lnTo>
                <a:lnTo>
                  <a:pt x="11753" y="1923"/>
                </a:lnTo>
                <a:lnTo>
                  <a:pt x="11437" y="1679"/>
                </a:lnTo>
                <a:lnTo>
                  <a:pt x="10804" y="1193"/>
                </a:lnTo>
                <a:lnTo>
                  <a:pt x="10488" y="950"/>
                </a:lnTo>
                <a:lnTo>
                  <a:pt x="10196" y="682"/>
                </a:lnTo>
                <a:lnTo>
                  <a:pt x="9904" y="414"/>
                </a:lnTo>
                <a:lnTo>
                  <a:pt x="9660" y="98"/>
                </a:lnTo>
                <a:lnTo>
                  <a:pt x="9612" y="25"/>
                </a:lnTo>
                <a:lnTo>
                  <a:pt x="9539" y="1"/>
                </a:lnTo>
                <a:lnTo>
                  <a:pt x="9466" y="1"/>
                </a:lnTo>
                <a:lnTo>
                  <a:pt x="9393" y="25"/>
                </a:lnTo>
                <a:lnTo>
                  <a:pt x="9344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52" name="Google Shape;352;p38"/>
          <p:cNvSpPr/>
          <p:nvPr/>
        </p:nvSpPr>
        <p:spPr>
          <a:xfrm>
            <a:off x="4977729" y="334707"/>
            <a:ext cx="366421" cy="349396"/>
          </a:xfrm>
          <a:custGeom>
            <a:rect b="b" l="l" r="r" t="t"/>
            <a:pathLst>
              <a:path extrusionOk="0" h="15987" w="16766">
                <a:moveTo>
                  <a:pt x="14284" y="487"/>
                </a:moveTo>
                <a:lnTo>
                  <a:pt x="14405" y="536"/>
                </a:lnTo>
                <a:lnTo>
                  <a:pt x="14478" y="585"/>
                </a:lnTo>
                <a:lnTo>
                  <a:pt x="14527" y="658"/>
                </a:lnTo>
                <a:lnTo>
                  <a:pt x="14527" y="755"/>
                </a:lnTo>
                <a:lnTo>
                  <a:pt x="14527" y="852"/>
                </a:lnTo>
                <a:lnTo>
                  <a:pt x="14551" y="925"/>
                </a:lnTo>
                <a:lnTo>
                  <a:pt x="13578" y="925"/>
                </a:lnTo>
                <a:lnTo>
                  <a:pt x="13627" y="804"/>
                </a:lnTo>
                <a:lnTo>
                  <a:pt x="13700" y="706"/>
                </a:lnTo>
                <a:lnTo>
                  <a:pt x="13797" y="609"/>
                </a:lnTo>
                <a:lnTo>
                  <a:pt x="13894" y="536"/>
                </a:lnTo>
                <a:lnTo>
                  <a:pt x="13967" y="512"/>
                </a:lnTo>
                <a:lnTo>
                  <a:pt x="14065" y="487"/>
                </a:lnTo>
                <a:close/>
                <a:moveTo>
                  <a:pt x="4064" y="633"/>
                </a:moveTo>
                <a:lnTo>
                  <a:pt x="4137" y="682"/>
                </a:lnTo>
                <a:lnTo>
                  <a:pt x="4210" y="755"/>
                </a:lnTo>
                <a:lnTo>
                  <a:pt x="4259" y="852"/>
                </a:lnTo>
                <a:lnTo>
                  <a:pt x="4283" y="950"/>
                </a:lnTo>
                <a:lnTo>
                  <a:pt x="3529" y="974"/>
                </a:lnTo>
                <a:lnTo>
                  <a:pt x="3602" y="804"/>
                </a:lnTo>
                <a:lnTo>
                  <a:pt x="3650" y="755"/>
                </a:lnTo>
                <a:lnTo>
                  <a:pt x="3675" y="706"/>
                </a:lnTo>
                <a:lnTo>
                  <a:pt x="3796" y="633"/>
                </a:lnTo>
                <a:close/>
                <a:moveTo>
                  <a:pt x="13724" y="2020"/>
                </a:moveTo>
                <a:lnTo>
                  <a:pt x="13797" y="2044"/>
                </a:lnTo>
                <a:lnTo>
                  <a:pt x="13870" y="2093"/>
                </a:lnTo>
                <a:lnTo>
                  <a:pt x="13943" y="2142"/>
                </a:lnTo>
                <a:lnTo>
                  <a:pt x="13992" y="2215"/>
                </a:lnTo>
                <a:lnTo>
                  <a:pt x="14040" y="2288"/>
                </a:lnTo>
                <a:lnTo>
                  <a:pt x="14089" y="2385"/>
                </a:lnTo>
                <a:lnTo>
                  <a:pt x="14113" y="2531"/>
                </a:lnTo>
                <a:lnTo>
                  <a:pt x="13992" y="2555"/>
                </a:lnTo>
                <a:lnTo>
                  <a:pt x="13870" y="2555"/>
                </a:lnTo>
                <a:lnTo>
                  <a:pt x="13773" y="2531"/>
                </a:lnTo>
                <a:lnTo>
                  <a:pt x="13724" y="2482"/>
                </a:lnTo>
                <a:lnTo>
                  <a:pt x="13675" y="2409"/>
                </a:lnTo>
                <a:lnTo>
                  <a:pt x="13602" y="2215"/>
                </a:lnTo>
                <a:lnTo>
                  <a:pt x="13554" y="2020"/>
                </a:lnTo>
                <a:close/>
                <a:moveTo>
                  <a:pt x="3407" y="1874"/>
                </a:moveTo>
                <a:lnTo>
                  <a:pt x="3529" y="1923"/>
                </a:lnTo>
                <a:lnTo>
                  <a:pt x="3602" y="1971"/>
                </a:lnTo>
                <a:lnTo>
                  <a:pt x="3675" y="2044"/>
                </a:lnTo>
                <a:lnTo>
                  <a:pt x="3723" y="2142"/>
                </a:lnTo>
                <a:lnTo>
                  <a:pt x="3772" y="2215"/>
                </a:lnTo>
                <a:lnTo>
                  <a:pt x="3821" y="2434"/>
                </a:lnTo>
                <a:lnTo>
                  <a:pt x="3821" y="2531"/>
                </a:lnTo>
                <a:lnTo>
                  <a:pt x="3796" y="2628"/>
                </a:lnTo>
                <a:lnTo>
                  <a:pt x="3699" y="2628"/>
                </a:lnTo>
                <a:lnTo>
                  <a:pt x="3602" y="2555"/>
                </a:lnTo>
                <a:lnTo>
                  <a:pt x="3529" y="2482"/>
                </a:lnTo>
                <a:lnTo>
                  <a:pt x="3480" y="2385"/>
                </a:lnTo>
                <a:lnTo>
                  <a:pt x="3456" y="2263"/>
                </a:lnTo>
                <a:lnTo>
                  <a:pt x="3431" y="2142"/>
                </a:lnTo>
                <a:lnTo>
                  <a:pt x="3407" y="1874"/>
                </a:lnTo>
                <a:close/>
                <a:moveTo>
                  <a:pt x="2920" y="1923"/>
                </a:moveTo>
                <a:lnTo>
                  <a:pt x="2969" y="2263"/>
                </a:lnTo>
                <a:lnTo>
                  <a:pt x="2993" y="2434"/>
                </a:lnTo>
                <a:lnTo>
                  <a:pt x="3042" y="2580"/>
                </a:lnTo>
                <a:lnTo>
                  <a:pt x="3115" y="2726"/>
                </a:lnTo>
                <a:lnTo>
                  <a:pt x="3188" y="2847"/>
                </a:lnTo>
                <a:lnTo>
                  <a:pt x="3310" y="2945"/>
                </a:lnTo>
                <a:lnTo>
                  <a:pt x="3407" y="3042"/>
                </a:lnTo>
                <a:lnTo>
                  <a:pt x="3164" y="3042"/>
                </a:lnTo>
                <a:lnTo>
                  <a:pt x="3042" y="3018"/>
                </a:lnTo>
                <a:lnTo>
                  <a:pt x="2920" y="2945"/>
                </a:lnTo>
                <a:lnTo>
                  <a:pt x="2823" y="2872"/>
                </a:lnTo>
                <a:lnTo>
                  <a:pt x="2750" y="2774"/>
                </a:lnTo>
                <a:lnTo>
                  <a:pt x="2701" y="2653"/>
                </a:lnTo>
                <a:lnTo>
                  <a:pt x="2677" y="2531"/>
                </a:lnTo>
                <a:lnTo>
                  <a:pt x="2677" y="2385"/>
                </a:lnTo>
                <a:lnTo>
                  <a:pt x="2726" y="2239"/>
                </a:lnTo>
                <a:lnTo>
                  <a:pt x="2774" y="2117"/>
                </a:lnTo>
                <a:lnTo>
                  <a:pt x="2872" y="1996"/>
                </a:lnTo>
                <a:lnTo>
                  <a:pt x="2920" y="1923"/>
                </a:lnTo>
                <a:close/>
                <a:moveTo>
                  <a:pt x="13067" y="2069"/>
                </a:moveTo>
                <a:lnTo>
                  <a:pt x="13140" y="2385"/>
                </a:lnTo>
                <a:lnTo>
                  <a:pt x="13262" y="2653"/>
                </a:lnTo>
                <a:lnTo>
                  <a:pt x="13310" y="2750"/>
                </a:lnTo>
                <a:lnTo>
                  <a:pt x="13383" y="2823"/>
                </a:lnTo>
                <a:lnTo>
                  <a:pt x="13529" y="2969"/>
                </a:lnTo>
                <a:lnTo>
                  <a:pt x="13724" y="3042"/>
                </a:lnTo>
                <a:lnTo>
                  <a:pt x="13919" y="3091"/>
                </a:lnTo>
                <a:lnTo>
                  <a:pt x="13870" y="3139"/>
                </a:lnTo>
                <a:lnTo>
                  <a:pt x="13724" y="3188"/>
                </a:lnTo>
                <a:lnTo>
                  <a:pt x="13578" y="3212"/>
                </a:lnTo>
                <a:lnTo>
                  <a:pt x="13456" y="3188"/>
                </a:lnTo>
                <a:lnTo>
                  <a:pt x="13310" y="3139"/>
                </a:lnTo>
                <a:lnTo>
                  <a:pt x="13213" y="3066"/>
                </a:lnTo>
                <a:lnTo>
                  <a:pt x="13116" y="2945"/>
                </a:lnTo>
                <a:lnTo>
                  <a:pt x="13018" y="2847"/>
                </a:lnTo>
                <a:lnTo>
                  <a:pt x="12970" y="2701"/>
                </a:lnTo>
                <a:lnTo>
                  <a:pt x="12945" y="2531"/>
                </a:lnTo>
                <a:lnTo>
                  <a:pt x="12945" y="2361"/>
                </a:lnTo>
                <a:lnTo>
                  <a:pt x="12994" y="2215"/>
                </a:lnTo>
                <a:lnTo>
                  <a:pt x="13067" y="2069"/>
                </a:lnTo>
                <a:close/>
                <a:moveTo>
                  <a:pt x="5548" y="1339"/>
                </a:moveTo>
                <a:lnTo>
                  <a:pt x="7641" y="1387"/>
                </a:lnTo>
                <a:lnTo>
                  <a:pt x="13018" y="1387"/>
                </a:lnTo>
                <a:lnTo>
                  <a:pt x="13018" y="1533"/>
                </a:lnTo>
                <a:lnTo>
                  <a:pt x="12872" y="1631"/>
                </a:lnTo>
                <a:lnTo>
                  <a:pt x="12775" y="1752"/>
                </a:lnTo>
                <a:lnTo>
                  <a:pt x="12702" y="1923"/>
                </a:lnTo>
                <a:lnTo>
                  <a:pt x="12629" y="2069"/>
                </a:lnTo>
                <a:lnTo>
                  <a:pt x="12580" y="2239"/>
                </a:lnTo>
                <a:lnTo>
                  <a:pt x="12556" y="2434"/>
                </a:lnTo>
                <a:lnTo>
                  <a:pt x="12556" y="2604"/>
                </a:lnTo>
                <a:lnTo>
                  <a:pt x="12580" y="2750"/>
                </a:lnTo>
                <a:lnTo>
                  <a:pt x="12629" y="2993"/>
                </a:lnTo>
                <a:lnTo>
                  <a:pt x="12751" y="3188"/>
                </a:lnTo>
                <a:lnTo>
                  <a:pt x="12897" y="3334"/>
                </a:lnTo>
                <a:lnTo>
                  <a:pt x="13067" y="3480"/>
                </a:lnTo>
                <a:lnTo>
                  <a:pt x="13262" y="3553"/>
                </a:lnTo>
                <a:lnTo>
                  <a:pt x="13481" y="3602"/>
                </a:lnTo>
                <a:lnTo>
                  <a:pt x="13724" y="3602"/>
                </a:lnTo>
                <a:lnTo>
                  <a:pt x="13943" y="3553"/>
                </a:lnTo>
                <a:lnTo>
                  <a:pt x="14113" y="3480"/>
                </a:lnTo>
                <a:lnTo>
                  <a:pt x="14259" y="3358"/>
                </a:lnTo>
                <a:lnTo>
                  <a:pt x="14381" y="3212"/>
                </a:lnTo>
                <a:lnTo>
                  <a:pt x="14454" y="3042"/>
                </a:lnTo>
                <a:lnTo>
                  <a:pt x="14503" y="2872"/>
                </a:lnTo>
                <a:lnTo>
                  <a:pt x="14527" y="2701"/>
                </a:lnTo>
                <a:lnTo>
                  <a:pt x="14551" y="2507"/>
                </a:lnTo>
                <a:lnTo>
                  <a:pt x="14527" y="2312"/>
                </a:lnTo>
                <a:lnTo>
                  <a:pt x="14454" y="2142"/>
                </a:lnTo>
                <a:lnTo>
                  <a:pt x="14381" y="1996"/>
                </a:lnTo>
                <a:lnTo>
                  <a:pt x="14284" y="1874"/>
                </a:lnTo>
                <a:lnTo>
                  <a:pt x="14186" y="1777"/>
                </a:lnTo>
                <a:lnTo>
                  <a:pt x="14040" y="1704"/>
                </a:lnTo>
                <a:lnTo>
                  <a:pt x="13894" y="1631"/>
                </a:lnTo>
                <a:lnTo>
                  <a:pt x="13748" y="1606"/>
                </a:lnTo>
                <a:lnTo>
                  <a:pt x="13602" y="1582"/>
                </a:lnTo>
                <a:lnTo>
                  <a:pt x="13554" y="1533"/>
                </a:lnTo>
                <a:lnTo>
                  <a:pt x="13505" y="1485"/>
                </a:lnTo>
                <a:lnTo>
                  <a:pt x="13505" y="1387"/>
                </a:lnTo>
                <a:lnTo>
                  <a:pt x="16255" y="1387"/>
                </a:lnTo>
                <a:lnTo>
                  <a:pt x="16230" y="1996"/>
                </a:lnTo>
                <a:lnTo>
                  <a:pt x="16230" y="2604"/>
                </a:lnTo>
                <a:lnTo>
                  <a:pt x="16279" y="3821"/>
                </a:lnTo>
                <a:lnTo>
                  <a:pt x="15890" y="3748"/>
                </a:lnTo>
                <a:lnTo>
                  <a:pt x="15476" y="3723"/>
                </a:lnTo>
                <a:lnTo>
                  <a:pt x="15038" y="3699"/>
                </a:lnTo>
                <a:lnTo>
                  <a:pt x="14624" y="3723"/>
                </a:lnTo>
                <a:lnTo>
                  <a:pt x="13797" y="3796"/>
                </a:lnTo>
                <a:lnTo>
                  <a:pt x="12970" y="3796"/>
                </a:lnTo>
                <a:lnTo>
                  <a:pt x="12386" y="3772"/>
                </a:lnTo>
                <a:lnTo>
                  <a:pt x="11802" y="3772"/>
                </a:lnTo>
                <a:lnTo>
                  <a:pt x="10634" y="3796"/>
                </a:lnTo>
                <a:lnTo>
                  <a:pt x="9466" y="3821"/>
                </a:lnTo>
                <a:lnTo>
                  <a:pt x="8322" y="3845"/>
                </a:lnTo>
                <a:lnTo>
                  <a:pt x="7130" y="3821"/>
                </a:lnTo>
                <a:lnTo>
                  <a:pt x="5962" y="3772"/>
                </a:lnTo>
                <a:lnTo>
                  <a:pt x="4794" y="3723"/>
                </a:lnTo>
                <a:lnTo>
                  <a:pt x="3139" y="3723"/>
                </a:lnTo>
                <a:lnTo>
                  <a:pt x="2653" y="3772"/>
                </a:lnTo>
                <a:lnTo>
                  <a:pt x="2166" y="3796"/>
                </a:lnTo>
                <a:lnTo>
                  <a:pt x="1679" y="3796"/>
                </a:lnTo>
                <a:lnTo>
                  <a:pt x="1096" y="3772"/>
                </a:lnTo>
                <a:lnTo>
                  <a:pt x="804" y="3772"/>
                </a:lnTo>
                <a:lnTo>
                  <a:pt x="512" y="3821"/>
                </a:lnTo>
                <a:lnTo>
                  <a:pt x="585" y="3115"/>
                </a:lnTo>
                <a:lnTo>
                  <a:pt x="658" y="2409"/>
                </a:lnTo>
                <a:lnTo>
                  <a:pt x="682" y="2166"/>
                </a:lnTo>
                <a:lnTo>
                  <a:pt x="682" y="1874"/>
                </a:lnTo>
                <a:lnTo>
                  <a:pt x="658" y="1606"/>
                </a:lnTo>
                <a:lnTo>
                  <a:pt x="585" y="1339"/>
                </a:lnTo>
                <a:lnTo>
                  <a:pt x="585" y="1339"/>
                </a:lnTo>
                <a:lnTo>
                  <a:pt x="877" y="1363"/>
                </a:lnTo>
                <a:lnTo>
                  <a:pt x="1169" y="1387"/>
                </a:lnTo>
                <a:lnTo>
                  <a:pt x="2069" y="1387"/>
                </a:lnTo>
                <a:lnTo>
                  <a:pt x="2969" y="1363"/>
                </a:lnTo>
                <a:lnTo>
                  <a:pt x="2945" y="1412"/>
                </a:lnTo>
                <a:lnTo>
                  <a:pt x="2774" y="1509"/>
                </a:lnTo>
                <a:lnTo>
                  <a:pt x="2604" y="1631"/>
                </a:lnTo>
                <a:lnTo>
                  <a:pt x="2458" y="1801"/>
                </a:lnTo>
                <a:lnTo>
                  <a:pt x="2336" y="1971"/>
                </a:lnTo>
                <a:lnTo>
                  <a:pt x="2288" y="2117"/>
                </a:lnTo>
                <a:lnTo>
                  <a:pt x="2239" y="2263"/>
                </a:lnTo>
                <a:lnTo>
                  <a:pt x="2239" y="2434"/>
                </a:lnTo>
                <a:lnTo>
                  <a:pt x="2215" y="2580"/>
                </a:lnTo>
                <a:lnTo>
                  <a:pt x="2239" y="2750"/>
                </a:lnTo>
                <a:lnTo>
                  <a:pt x="2288" y="2896"/>
                </a:lnTo>
                <a:lnTo>
                  <a:pt x="2361" y="3042"/>
                </a:lnTo>
                <a:lnTo>
                  <a:pt x="2458" y="3164"/>
                </a:lnTo>
                <a:lnTo>
                  <a:pt x="2604" y="3310"/>
                </a:lnTo>
                <a:lnTo>
                  <a:pt x="2750" y="3383"/>
                </a:lnTo>
                <a:lnTo>
                  <a:pt x="2920" y="3456"/>
                </a:lnTo>
                <a:lnTo>
                  <a:pt x="3091" y="3480"/>
                </a:lnTo>
                <a:lnTo>
                  <a:pt x="3285" y="3480"/>
                </a:lnTo>
                <a:lnTo>
                  <a:pt x="3480" y="3456"/>
                </a:lnTo>
                <a:lnTo>
                  <a:pt x="3650" y="3407"/>
                </a:lnTo>
                <a:lnTo>
                  <a:pt x="3821" y="3334"/>
                </a:lnTo>
                <a:lnTo>
                  <a:pt x="3967" y="3237"/>
                </a:lnTo>
                <a:lnTo>
                  <a:pt x="4088" y="3139"/>
                </a:lnTo>
                <a:lnTo>
                  <a:pt x="4161" y="2993"/>
                </a:lnTo>
                <a:lnTo>
                  <a:pt x="4234" y="2847"/>
                </a:lnTo>
                <a:lnTo>
                  <a:pt x="4259" y="2701"/>
                </a:lnTo>
                <a:lnTo>
                  <a:pt x="4283" y="2531"/>
                </a:lnTo>
                <a:lnTo>
                  <a:pt x="4259" y="2385"/>
                </a:lnTo>
                <a:lnTo>
                  <a:pt x="4234" y="2215"/>
                </a:lnTo>
                <a:lnTo>
                  <a:pt x="4186" y="2093"/>
                </a:lnTo>
                <a:lnTo>
                  <a:pt x="4137" y="1947"/>
                </a:lnTo>
                <a:lnTo>
                  <a:pt x="4064" y="1825"/>
                </a:lnTo>
                <a:lnTo>
                  <a:pt x="3967" y="1704"/>
                </a:lnTo>
                <a:lnTo>
                  <a:pt x="3869" y="1582"/>
                </a:lnTo>
                <a:lnTo>
                  <a:pt x="3748" y="1509"/>
                </a:lnTo>
                <a:lnTo>
                  <a:pt x="3626" y="1436"/>
                </a:lnTo>
                <a:lnTo>
                  <a:pt x="3480" y="1412"/>
                </a:lnTo>
                <a:lnTo>
                  <a:pt x="3431" y="1412"/>
                </a:lnTo>
                <a:lnTo>
                  <a:pt x="3456" y="1363"/>
                </a:lnTo>
                <a:lnTo>
                  <a:pt x="4502" y="1339"/>
                </a:lnTo>
                <a:close/>
                <a:moveTo>
                  <a:pt x="11802" y="6011"/>
                </a:moveTo>
                <a:lnTo>
                  <a:pt x="11753" y="6132"/>
                </a:lnTo>
                <a:lnTo>
                  <a:pt x="11704" y="6254"/>
                </a:lnTo>
                <a:lnTo>
                  <a:pt x="11680" y="6522"/>
                </a:lnTo>
                <a:lnTo>
                  <a:pt x="11656" y="6789"/>
                </a:lnTo>
                <a:lnTo>
                  <a:pt x="11656" y="7057"/>
                </a:lnTo>
                <a:lnTo>
                  <a:pt x="11656" y="7446"/>
                </a:lnTo>
                <a:lnTo>
                  <a:pt x="11704" y="7860"/>
                </a:lnTo>
                <a:lnTo>
                  <a:pt x="9855" y="7860"/>
                </a:lnTo>
                <a:lnTo>
                  <a:pt x="9855" y="7836"/>
                </a:lnTo>
                <a:lnTo>
                  <a:pt x="9831" y="7325"/>
                </a:lnTo>
                <a:lnTo>
                  <a:pt x="9758" y="6814"/>
                </a:lnTo>
                <a:lnTo>
                  <a:pt x="9733" y="6619"/>
                </a:lnTo>
                <a:lnTo>
                  <a:pt x="9733" y="6449"/>
                </a:lnTo>
                <a:lnTo>
                  <a:pt x="9709" y="6084"/>
                </a:lnTo>
                <a:lnTo>
                  <a:pt x="10755" y="6059"/>
                </a:lnTo>
                <a:lnTo>
                  <a:pt x="11802" y="6011"/>
                </a:lnTo>
                <a:close/>
                <a:moveTo>
                  <a:pt x="13870" y="5962"/>
                </a:moveTo>
                <a:lnTo>
                  <a:pt x="14089" y="6011"/>
                </a:lnTo>
                <a:lnTo>
                  <a:pt x="14162" y="6059"/>
                </a:lnTo>
                <a:lnTo>
                  <a:pt x="14235" y="6108"/>
                </a:lnTo>
                <a:lnTo>
                  <a:pt x="14284" y="6157"/>
                </a:lnTo>
                <a:lnTo>
                  <a:pt x="14259" y="6473"/>
                </a:lnTo>
                <a:lnTo>
                  <a:pt x="14284" y="6765"/>
                </a:lnTo>
                <a:lnTo>
                  <a:pt x="14284" y="7081"/>
                </a:lnTo>
                <a:lnTo>
                  <a:pt x="14284" y="7398"/>
                </a:lnTo>
                <a:lnTo>
                  <a:pt x="14235" y="7884"/>
                </a:lnTo>
                <a:lnTo>
                  <a:pt x="12142" y="7860"/>
                </a:lnTo>
                <a:lnTo>
                  <a:pt x="12118" y="7568"/>
                </a:lnTo>
                <a:lnTo>
                  <a:pt x="12094" y="7179"/>
                </a:lnTo>
                <a:lnTo>
                  <a:pt x="12094" y="6789"/>
                </a:lnTo>
                <a:lnTo>
                  <a:pt x="12094" y="6376"/>
                </a:lnTo>
                <a:lnTo>
                  <a:pt x="12069" y="6181"/>
                </a:lnTo>
                <a:lnTo>
                  <a:pt x="12045" y="6011"/>
                </a:lnTo>
                <a:lnTo>
                  <a:pt x="12288" y="5986"/>
                </a:lnTo>
                <a:lnTo>
                  <a:pt x="12872" y="5962"/>
                </a:lnTo>
                <a:close/>
                <a:moveTo>
                  <a:pt x="7276" y="6011"/>
                </a:moveTo>
                <a:lnTo>
                  <a:pt x="9417" y="6059"/>
                </a:lnTo>
                <a:lnTo>
                  <a:pt x="9369" y="6181"/>
                </a:lnTo>
                <a:lnTo>
                  <a:pt x="9344" y="6351"/>
                </a:lnTo>
                <a:lnTo>
                  <a:pt x="9320" y="6497"/>
                </a:lnTo>
                <a:lnTo>
                  <a:pt x="9344" y="6668"/>
                </a:lnTo>
                <a:lnTo>
                  <a:pt x="9369" y="7008"/>
                </a:lnTo>
                <a:lnTo>
                  <a:pt x="9417" y="7276"/>
                </a:lnTo>
                <a:lnTo>
                  <a:pt x="9442" y="7884"/>
                </a:lnTo>
                <a:lnTo>
                  <a:pt x="8176" y="7909"/>
                </a:lnTo>
                <a:lnTo>
                  <a:pt x="7495" y="7957"/>
                </a:lnTo>
                <a:lnTo>
                  <a:pt x="7495" y="7446"/>
                </a:lnTo>
                <a:lnTo>
                  <a:pt x="7471" y="6960"/>
                </a:lnTo>
                <a:lnTo>
                  <a:pt x="7398" y="6473"/>
                </a:lnTo>
                <a:lnTo>
                  <a:pt x="7325" y="6254"/>
                </a:lnTo>
                <a:lnTo>
                  <a:pt x="7276" y="6011"/>
                </a:lnTo>
                <a:close/>
                <a:moveTo>
                  <a:pt x="6911" y="6011"/>
                </a:moveTo>
                <a:lnTo>
                  <a:pt x="6887" y="6205"/>
                </a:lnTo>
                <a:lnTo>
                  <a:pt x="6887" y="6424"/>
                </a:lnTo>
                <a:lnTo>
                  <a:pt x="6960" y="6838"/>
                </a:lnTo>
                <a:lnTo>
                  <a:pt x="6984" y="7130"/>
                </a:lnTo>
                <a:lnTo>
                  <a:pt x="7008" y="7398"/>
                </a:lnTo>
                <a:lnTo>
                  <a:pt x="7008" y="7982"/>
                </a:lnTo>
                <a:lnTo>
                  <a:pt x="6157" y="8030"/>
                </a:lnTo>
                <a:lnTo>
                  <a:pt x="5281" y="8079"/>
                </a:lnTo>
                <a:lnTo>
                  <a:pt x="5062" y="8079"/>
                </a:lnTo>
                <a:lnTo>
                  <a:pt x="5037" y="7203"/>
                </a:lnTo>
                <a:lnTo>
                  <a:pt x="5037" y="6303"/>
                </a:lnTo>
                <a:lnTo>
                  <a:pt x="5037" y="6205"/>
                </a:lnTo>
                <a:lnTo>
                  <a:pt x="5013" y="6035"/>
                </a:lnTo>
                <a:lnTo>
                  <a:pt x="5743" y="6011"/>
                </a:lnTo>
                <a:close/>
                <a:moveTo>
                  <a:pt x="2774" y="6011"/>
                </a:moveTo>
                <a:lnTo>
                  <a:pt x="3091" y="6035"/>
                </a:lnTo>
                <a:lnTo>
                  <a:pt x="3407" y="6059"/>
                </a:lnTo>
                <a:lnTo>
                  <a:pt x="3699" y="6059"/>
                </a:lnTo>
                <a:lnTo>
                  <a:pt x="4648" y="6035"/>
                </a:lnTo>
                <a:lnTo>
                  <a:pt x="4599" y="6303"/>
                </a:lnTo>
                <a:lnTo>
                  <a:pt x="4599" y="6522"/>
                </a:lnTo>
                <a:lnTo>
                  <a:pt x="4575" y="6911"/>
                </a:lnTo>
                <a:lnTo>
                  <a:pt x="4575" y="7300"/>
                </a:lnTo>
                <a:lnTo>
                  <a:pt x="4599" y="8103"/>
                </a:lnTo>
                <a:lnTo>
                  <a:pt x="3869" y="8079"/>
                </a:lnTo>
                <a:lnTo>
                  <a:pt x="3529" y="8055"/>
                </a:lnTo>
                <a:lnTo>
                  <a:pt x="3188" y="8006"/>
                </a:lnTo>
                <a:lnTo>
                  <a:pt x="2701" y="8006"/>
                </a:lnTo>
                <a:lnTo>
                  <a:pt x="2531" y="8030"/>
                </a:lnTo>
                <a:lnTo>
                  <a:pt x="2482" y="7519"/>
                </a:lnTo>
                <a:lnTo>
                  <a:pt x="2434" y="7008"/>
                </a:lnTo>
                <a:lnTo>
                  <a:pt x="2409" y="6741"/>
                </a:lnTo>
                <a:lnTo>
                  <a:pt x="2409" y="6497"/>
                </a:lnTo>
                <a:lnTo>
                  <a:pt x="2434" y="6254"/>
                </a:lnTo>
                <a:lnTo>
                  <a:pt x="2482" y="6011"/>
                </a:lnTo>
                <a:close/>
                <a:moveTo>
                  <a:pt x="10220" y="8639"/>
                </a:moveTo>
                <a:lnTo>
                  <a:pt x="10147" y="8663"/>
                </a:lnTo>
                <a:lnTo>
                  <a:pt x="10098" y="8736"/>
                </a:lnTo>
                <a:lnTo>
                  <a:pt x="10098" y="8809"/>
                </a:lnTo>
                <a:lnTo>
                  <a:pt x="10123" y="8882"/>
                </a:lnTo>
                <a:lnTo>
                  <a:pt x="10196" y="9052"/>
                </a:lnTo>
                <a:lnTo>
                  <a:pt x="10317" y="9198"/>
                </a:lnTo>
                <a:lnTo>
                  <a:pt x="10439" y="9320"/>
                </a:lnTo>
                <a:lnTo>
                  <a:pt x="10366" y="9393"/>
                </a:lnTo>
                <a:lnTo>
                  <a:pt x="10317" y="9490"/>
                </a:lnTo>
                <a:lnTo>
                  <a:pt x="10269" y="9563"/>
                </a:lnTo>
                <a:lnTo>
                  <a:pt x="10269" y="9660"/>
                </a:lnTo>
                <a:lnTo>
                  <a:pt x="10293" y="9733"/>
                </a:lnTo>
                <a:lnTo>
                  <a:pt x="10317" y="9758"/>
                </a:lnTo>
                <a:lnTo>
                  <a:pt x="10342" y="9758"/>
                </a:lnTo>
                <a:lnTo>
                  <a:pt x="10439" y="9733"/>
                </a:lnTo>
                <a:lnTo>
                  <a:pt x="10536" y="9709"/>
                </a:lnTo>
                <a:lnTo>
                  <a:pt x="10707" y="9587"/>
                </a:lnTo>
                <a:lnTo>
                  <a:pt x="10780" y="9660"/>
                </a:lnTo>
                <a:lnTo>
                  <a:pt x="10877" y="9733"/>
                </a:lnTo>
                <a:lnTo>
                  <a:pt x="10999" y="9782"/>
                </a:lnTo>
                <a:lnTo>
                  <a:pt x="11096" y="9806"/>
                </a:lnTo>
                <a:lnTo>
                  <a:pt x="11145" y="9782"/>
                </a:lnTo>
                <a:lnTo>
                  <a:pt x="11193" y="9782"/>
                </a:lnTo>
                <a:lnTo>
                  <a:pt x="11266" y="9685"/>
                </a:lnTo>
                <a:lnTo>
                  <a:pt x="11291" y="9636"/>
                </a:lnTo>
                <a:lnTo>
                  <a:pt x="11315" y="9587"/>
                </a:lnTo>
                <a:lnTo>
                  <a:pt x="11291" y="9539"/>
                </a:lnTo>
                <a:lnTo>
                  <a:pt x="11266" y="9490"/>
                </a:lnTo>
                <a:lnTo>
                  <a:pt x="11218" y="9417"/>
                </a:lnTo>
                <a:lnTo>
                  <a:pt x="11169" y="9393"/>
                </a:lnTo>
                <a:lnTo>
                  <a:pt x="11047" y="9295"/>
                </a:lnTo>
                <a:lnTo>
                  <a:pt x="11266" y="9150"/>
                </a:lnTo>
                <a:lnTo>
                  <a:pt x="11485" y="9028"/>
                </a:lnTo>
                <a:lnTo>
                  <a:pt x="11558" y="8979"/>
                </a:lnTo>
                <a:lnTo>
                  <a:pt x="11607" y="8906"/>
                </a:lnTo>
                <a:lnTo>
                  <a:pt x="11631" y="8833"/>
                </a:lnTo>
                <a:lnTo>
                  <a:pt x="11607" y="8760"/>
                </a:lnTo>
                <a:lnTo>
                  <a:pt x="11558" y="8712"/>
                </a:lnTo>
                <a:lnTo>
                  <a:pt x="11510" y="8663"/>
                </a:lnTo>
                <a:lnTo>
                  <a:pt x="11437" y="8639"/>
                </a:lnTo>
                <a:lnTo>
                  <a:pt x="11339" y="8663"/>
                </a:lnTo>
                <a:lnTo>
                  <a:pt x="11193" y="8736"/>
                </a:lnTo>
                <a:lnTo>
                  <a:pt x="11047" y="8833"/>
                </a:lnTo>
                <a:lnTo>
                  <a:pt x="10780" y="9028"/>
                </a:lnTo>
                <a:lnTo>
                  <a:pt x="10512" y="8785"/>
                </a:lnTo>
                <a:lnTo>
                  <a:pt x="10366" y="8687"/>
                </a:lnTo>
                <a:lnTo>
                  <a:pt x="10293" y="8639"/>
                </a:lnTo>
                <a:close/>
                <a:moveTo>
                  <a:pt x="12191" y="8322"/>
                </a:moveTo>
                <a:lnTo>
                  <a:pt x="14211" y="8347"/>
                </a:lnTo>
                <a:lnTo>
                  <a:pt x="14186" y="9028"/>
                </a:lnTo>
                <a:lnTo>
                  <a:pt x="14186" y="9368"/>
                </a:lnTo>
                <a:lnTo>
                  <a:pt x="14211" y="9709"/>
                </a:lnTo>
                <a:lnTo>
                  <a:pt x="14235" y="10171"/>
                </a:lnTo>
                <a:lnTo>
                  <a:pt x="13992" y="10147"/>
                </a:lnTo>
                <a:lnTo>
                  <a:pt x="13724" y="10147"/>
                </a:lnTo>
                <a:lnTo>
                  <a:pt x="13213" y="10171"/>
                </a:lnTo>
                <a:lnTo>
                  <a:pt x="12191" y="10196"/>
                </a:lnTo>
                <a:lnTo>
                  <a:pt x="12191" y="10196"/>
                </a:lnTo>
                <a:lnTo>
                  <a:pt x="12240" y="9247"/>
                </a:lnTo>
                <a:lnTo>
                  <a:pt x="12215" y="8785"/>
                </a:lnTo>
                <a:lnTo>
                  <a:pt x="12191" y="8322"/>
                </a:lnTo>
                <a:close/>
                <a:moveTo>
                  <a:pt x="7008" y="8420"/>
                </a:moveTo>
                <a:lnTo>
                  <a:pt x="7033" y="9320"/>
                </a:lnTo>
                <a:lnTo>
                  <a:pt x="7033" y="9782"/>
                </a:lnTo>
                <a:lnTo>
                  <a:pt x="7033" y="10220"/>
                </a:lnTo>
                <a:lnTo>
                  <a:pt x="5110" y="10220"/>
                </a:lnTo>
                <a:lnTo>
                  <a:pt x="5110" y="9368"/>
                </a:lnTo>
                <a:lnTo>
                  <a:pt x="5086" y="8541"/>
                </a:lnTo>
                <a:lnTo>
                  <a:pt x="6059" y="8493"/>
                </a:lnTo>
                <a:lnTo>
                  <a:pt x="7008" y="8420"/>
                </a:lnTo>
                <a:close/>
                <a:moveTo>
                  <a:pt x="9490" y="8322"/>
                </a:moveTo>
                <a:lnTo>
                  <a:pt x="9539" y="9052"/>
                </a:lnTo>
                <a:lnTo>
                  <a:pt x="9539" y="9417"/>
                </a:lnTo>
                <a:lnTo>
                  <a:pt x="9514" y="9782"/>
                </a:lnTo>
                <a:lnTo>
                  <a:pt x="9466" y="10220"/>
                </a:lnTo>
                <a:lnTo>
                  <a:pt x="7519" y="10220"/>
                </a:lnTo>
                <a:lnTo>
                  <a:pt x="7544" y="9782"/>
                </a:lnTo>
                <a:lnTo>
                  <a:pt x="7519" y="9320"/>
                </a:lnTo>
                <a:lnTo>
                  <a:pt x="7495" y="8420"/>
                </a:lnTo>
                <a:lnTo>
                  <a:pt x="7495" y="8395"/>
                </a:lnTo>
                <a:lnTo>
                  <a:pt x="7982" y="8371"/>
                </a:lnTo>
                <a:lnTo>
                  <a:pt x="9490" y="8322"/>
                </a:lnTo>
                <a:close/>
                <a:moveTo>
                  <a:pt x="11753" y="8322"/>
                </a:moveTo>
                <a:lnTo>
                  <a:pt x="11802" y="8906"/>
                </a:lnTo>
                <a:lnTo>
                  <a:pt x="11802" y="9563"/>
                </a:lnTo>
                <a:lnTo>
                  <a:pt x="11753" y="10196"/>
                </a:lnTo>
                <a:lnTo>
                  <a:pt x="11680" y="10196"/>
                </a:lnTo>
                <a:lnTo>
                  <a:pt x="9879" y="10220"/>
                </a:lnTo>
                <a:lnTo>
                  <a:pt x="9928" y="9879"/>
                </a:lnTo>
                <a:lnTo>
                  <a:pt x="9952" y="9490"/>
                </a:lnTo>
                <a:lnTo>
                  <a:pt x="9952" y="9101"/>
                </a:lnTo>
                <a:lnTo>
                  <a:pt x="9928" y="8712"/>
                </a:lnTo>
                <a:lnTo>
                  <a:pt x="9904" y="8322"/>
                </a:lnTo>
                <a:close/>
                <a:moveTo>
                  <a:pt x="2555" y="8298"/>
                </a:moveTo>
                <a:lnTo>
                  <a:pt x="2750" y="8371"/>
                </a:lnTo>
                <a:lnTo>
                  <a:pt x="2945" y="8420"/>
                </a:lnTo>
                <a:lnTo>
                  <a:pt x="3334" y="8468"/>
                </a:lnTo>
                <a:lnTo>
                  <a:pt x="3650" y="8517"/>
                </a:lnTo>
                <a:lnTo>
                  <a:pt x="3991" y="8517"/>
                </a:lnTo>
                <a:lnTo>
                  <a:pt x="4624" y="8541"/>
                </a:lnTo>
                <a:lnTo>
                  <a:pt x="4648" y="9368"/>
                </a:lnTo>
                <a:lnTo>
                  <a:pt x="4648" y="10220"/>
                </a:lnTo>
                <a:lnTo>
                  <a:pt x="3285" y="10220"/>
                </a:lnTo>
                <a:lnTo>
                  <a:pt x="2920" y="10244"/>
                </a:lnTo>
                <a:lnTo>
                  <a:pt x="2555" y="10293"/>
                </a:lnTo>
                <a:lnTo>
                  <a:pt x="2580" y="9393"/>
                </a:lnTo>
                <a:lnTo>
                  <a:pt x="2580" y="8931"/>
                </a:lnTo>
                <a:lnTo>
                  <a:pt x="2580" y="8468"/>
                </a:lnTo>
                <a:lnTo>
                  <a:pt x="2555" y="8298"/>
                </a:lnTo>
                <a:close/>
                <a:moveTo>
                  <a:pt x="14259" y="10658"/>
                </a:moveTo>
                <a:lnTo>
                  <a:pt x="14259" y="11023"/>
                </a:lnTo>
                <a:lnTo>
                  <a:pt x="14235" y="11364"/>
                </a:lnTo>
                <a:lnTo>
                  <a:pt x="14186" y="11972"/>
                </a:lnTo>
                <a:lnTo>
                  <a:pt x="14162" y="12288"/>
                </a:lnTo>
                <a:lnTo>
                  <a:pt x="14162" y="12434"/>
                </a:lnTo>
                <a:lnTo>
                  <a:pt x="14186" y="12579"/>
                </a:lnTo>
                <a:lnTo>
                  <a:pt x="14186" y="12579"/>
                </a:lnTo>
                <a:lnTo>
                  <a:pt x="13773" y="12556"/>
                </a:lnTo>
                <a:lnTo>
                  <a:pt x="13018" y="12532"/>
                </a:lnTo>
                <a:lnTo>
                  <a:pt x="12142" y="12556"/>
                </a:lnTo>
                <a:lnTo>
                  <a:pt x="12167" y="12167"/>
                </a:lnTo>
                <a:lnTo>
                  <a:pt x="12167" y="11777"/>
                </a:lnTo>
                <a:lnTo>
                  <a:pt x="12142" y="11412"/>
                </a:lnTo>
                <a:lnTo>
                  <a:pt x="12142" y="11023"/>
                </a:lnTo>
                <a:lnTo>
                  <a:pt x="12167" y="10731"/>
                </a:lnTo>
                <a:lnTo>
                  <a:pt x="13213" y="10707"/>
                </a:lnTo>
                <a:lnTo>
                  <a:pt x="14259" y="10658"/>
                </a:lnTo>
                <a:close/>
                <a:moveTo>
                  <a:pt x="11729" y="10731"/>
                </a:moveTo>
                <a:lnTo>
                  <a:pt x="11704" y="10828"/>
                </a:lnTo>
                <a:lnTo>
                  <a:pt x="11704" y="11266"/>
                </a:lnTo>
                <a:lnTo>
                  <a:pt x="11704" y="11704"/>
                </a:lnTo>
                <a:lnTo>
                  <a:pt x="11704" y="12142"/>
                </a:lnTo>
                <a:lnTo>
                  <a:pt x="11680" y="12580"/>
                </a:lnTo>
                <a:lnTo>
                  <a:pt x="11510" y="12580"/>
                </a:lnTo>
                <a:lnTo>
                  <a:pt x="9733" y="12653"/>
                </a:lnTo>
                <a:lnTo>
                  <a:pt x="9758" y="12556"/>
                </a:lnTo>
                <a:lnTo>
                  <a:pt x="9733" y="12459"/>
                </a:lnTo>
                <a:lnTo>
                  <a:pt x="9709" y="12240"/>
                </a:lnTo>
                <a:lnTo>
                  <a:pt x="9709" y="11850"/>
                </a:lnTo>
                <a:lnTo>
                  <a:pt x="9733" y="11461"/>
                </a:lnTo>
                <a:lnTo>
                  <a:pt x="9806" y="10755"/>
                </a:lnTo>
                <a:lnTo>
                  <a:pt x="11729" y="10731"/>
                </a:lnTo>
                <a:close/>
                <a:moveTo>
                  <a:pt x="2555" y="10609"/>
                </a:moveTo>
                <a:lnTo>
                  <a:pt x="2872" y="10658"/>
                </a:lnTo>
                <a:lnTo>
                  <a:pt x="3188" y="10707"/>
                </a:lnTo>
                <a:lnTo>
                  <a:pt x="3845" y="10707"/>
                </a:lnTo>
                <a:lnTo>
                  <a:pt x="4624" y="10731"/>
                </a:lnTo>
                <a:lnTo>
                  <a:pt x="4599" y="11680"/>
                </a:lnTo>
                <a:lnTo>
                  <a:pt x="4575" y="12653"/>
                </a:lnTo>
                <a:lnTo>
                  <a:pt x="4064" y="12629"/>
                </a:lnTo>
                <a:lnTo>
                  <a:pt x="3553" y="12629"/>
                </a:lnTo>
                <a:lnTo>
                  <a:pt x="3042" y="12653"/>
                </a:lnTo>
                <a:lnTo>
                  <a:pt x="2555" y="12702"/>
                </a:lnTo>
                <a:lnTo>
                  <a:pt x="2555" y="11680"/>
                </a:lnTo>
                <a:lnTo>
                  <a:pt x="2531" y="10634"/>
                </a:lnTo>
                <a:lnTo>
                  <a:pt x="2555" y="10609"/>
                </a:lnTo>
                <a:close/>
                <a:moveTo>
                  <a:pt x="5378" y="10731"/>
                </a:moveTo>
                <a:lnTo>
                  <a:pt x="6984" y="10755"/>
                </a:lnTo>
                <a:lnTo>
                  <a:pt x="6887" y="12045"/>
                </a:lnTo>
                <a:lnTo>
                  <a:pt x="6862" y="12386"/>
                </a:lnTo>
                <a:lnTo>
                  <a:pt x="6887" y="12556"/>
                </a:lnTo>
                <a:lnTo>
                  <a:pt x="6911" y="12653"/>
                </a:lnTo>
                <a:lnTo>
                  <a:pt x="6960" y="12702"/>
                </a:lnTo>
                <a:lnTo>
                  <a:pt x="6035" y="12702"/>
                </a:lnTo>
                <a:lnTo>
                  <a:pt x="5110" y="12678"/>
                </a:lnTo>
                <a:lnTo>
                  <a:pt x="5062" y="12678"/>
                </a:lnTo>
                <a:lnTo>
                  <a:pt x="5062" y="12653"/>
                </a:lnTo>
                <a:lnTo>
                  <a:pt x="5062" y="11704"/>
                </a:lnTo>
                <a:lnTo>
                  <a:pt x="5110" y="10731"/>
                </a:lnTo>
                <a:close/>
                <a:moveTo>
                  <a:pt x="9393" y="10755"/>
                </a:moveTo>
                <a:lnTo>
                  <a:pt x="9296" y="11583"/>
                </a:lnTo>
                <a:lnTo>
                  <a:pt x="9271" y="11826"/>
                </a:lnTo>
                <a:lnTo>
                  <a:pt x="9247" y="12118"/>
                </a:lnTo>
                <a:lnTo>
                  <a:pt x="9271" y="12288"/>
                </a:lnTo>
                <a:lnTo>
                  <a:pt x="9271" y="12434"/>
                </a:lnTo>
                <a:lnTo>
                  <a:pt x="9320" y="12556"/>
                </a:lnTo>
                <a:lnTo>
                  <a:pt x="9369" y="12678"/>
                </a:lnTo>
                <a:lnTo>
                  <a:pt x="8225" y="12702"/>
                </a:lnTo>
                <a:lnTo>
                  <a:pt x="7325" y="12702"/>
                </a:lnTo>
                <a:lnTo>
                  <a:pt x="7349" y="12678"/>
                </a:lnTo>
                <a:lnTo>
                  <a:pt x="7373" y="12264"/>
                </a:lnTo>
                <a:lnTo>
                  <a:pt x="7398" y="11777"/>
                </a:lnTo>
                <a:lnTo>
                  <a:pt x="7471" y="10755"/>
                </a:lnTo>
                <a:close/>
                <a:moveTo>
                  <a:pt x="13578" y="5451"/>
                </a:moveTo>
                <a:lnTo>
                  <a:pt x="13335" y="5475"/>
                </a:lnTo>
                <a:lnTo>
                  <a:pt x="12945" y="5500"/>
                </a:lnTo>
                <a:lnTo>
                  <a:pt x="11607" y="5573"/>
                </a:lnTo>
                <a:lnTo>
                  <a:pt x="10950" y="5621"/>
                </a:lnTo>
                <a:lnTo>
                  <a:pt x="10293" y="5646"/>
                </a:lnTo>
                <a:lnTo>
                  <a:pt x="9150" y="5621"/>
                </a:lnTo>
                <a:lnTo>
                  <a:pt x="8006" y="5621"/>
                </a:lnTo>
                <a:lnTo>
                  <a:pt x="6887" y="5597"/>
                </a:lnTo>
                <a:lnTo>
                  <a:pt x="5743" y="5597"/>
                </a:lnTo>
                <a:lnTo>
                  <a:pt x="4624" y="5621"/>
                </a:lnTo>
                <a:lnTo>
                  <a:pt x="3504" y="5646"/>
                </a:lnTo>
                <a:lnTo>
                  <a:pt x="3188" y="5646"/>
                </a:lnTo>
                <a:lnTo>
                  <a:pt x="2872" y="5621"/>
                </a:lnTo>
                <a:lnTo>
                  <a:pt x="2531" y="5621"/>
                </a:lnTo>
                <a:lnTo>
                  <a:pt x="2385" y="5670"/>
                </a:lnTo>
                <a:lnTo>
                  <a:pt x="2239" y="5719"/>
                </a:lnTo>
                <a:lnTo>
                  <a:pt x="2190" y="5792"/>
                </a:lnTo>
                <a:lnTo>
                  <a:pt x="2166" y="5865"/>
                </a:lnTo>
                <a:lnTo>
                  <a:pt x="2190" y="5938"/>
                </a:lnTo>
                <a:lnTo>
                  <a:pt x="2239" y="5986"/>
                </a:lnTo>
                <a:lnTo>
                  <a:pt x="2166" y="6108"/>
                </a:lnTo>
                <a:lnTo>
                  <a:pt x="2117" y="6254"/>
                </a:lnTo>
                <a:lnTo>
                  <a:pt x="2093" y="6522"/>
                </a:lnTo>
                <a:lnTo>
                  <a:pt x="2069" y="6935"/>
                </a:lnTo>
                <a:lnTo>
                  <a:pt x="2069" y="7325"/>
                </a:lnTo>
                <a:lnTo>
                  <a:pt x="2117" y="8128"/>
                </a:lnTo>
                <a:lnTo>
                  <a:pt x="2166" y="8736"/>
                </a:lnTo>
                <a:lnTo>
                  <a:pt x="2166" y="9344"/>
                </a:lnTo>
                <a:lnTo>
                  <a:pt x="2142" y="10561"/>
                </a:lnTo>
                <a:lnTo>
                  <a:pt x="2117" y="11753"/>
                </a:lnTo>
                <a:lnTo>
                  <a:pt x="2093" y="12361"/>
                </a:lnTo>
                <a:lnTo>
                  <a:pt x="2117" y="12970"/>
                </a:lnTo>
                <a:lnTo>
                  <a:pt x="2117" y="13043"/>
                </a:lnTo>
                <a:lnTo>
                  <a:pt x="2166" y="13116"/>
                </a:lnTo>
                <a:lnTo>
                  <a:pt x="2215" y="13164"/>
                </a:lnTo>
                <a:lnTo>
                  <a:pt x="2288" y="13189"/>
                </a:lnTo>
                <a:lnTo>
                  <a:pt x="2361" y="13189"/>
                </a:lnTo>
                <a:lnTo>
                  <a:pt x="2434" y="13164"/>
                </a:lnTo>
                <a:lnTo>
                  <a:pt x="2482" y="13116"/>
                </a:lnTo>
                <a:lnTo>
                  <a:pt x="2531" y="13067"/>
                </a:lnTo>
                <a:lnTo>
                  <a:pt x="3821" y="13067"/>
                </a:lnTo>
                <a:lnTo>
                  <a:pt x="4453" y="13091"/>
                </a:lnTo>
                <a:lnTo>
                  <a:pt x="5110" y="13091"/>
                </a:lnTo>
                <a:lnTo>
                  <a:pt x="6668" y="13140"/>
                </a:lnTo>
                <a:lnTo>
                  <a:pt x="8225" y="13140"/>
                </a:lnTo>
                <a:lnTo>
                  <a:pt x="9758" y="13116"/>
                </a:lnTo>
                <a:lnTo>
                  <a:pt x="11315" y="13067"/>
                </a:lnTo>
                <a:lnTo>
                  <a:pt x="12118" y="13043"/>
                </a:lnTo>
                <a:lnTo>
                  <a:pt x="12921" y="13091"/>
                </a:lnTo>
                <a:lnTo>
                  <a:pt x="14600" y="13091"/>
                </a:lnTo>
                <a:lnTo>
                  <a:pt x="14649" y="13043"/>
                </a:lnTo>
                <a:lnTo>
                  <a:pt x="14722" y="13018"/>
                </a:lnTo>
                <a:lnTo>
                  <a:pt x="14746" y="12970"/>
                </a:lnTo>
                <a:lnTo>
                  <a:pt x="14795" y="12897"/>
                </a:lnTo>
                <a:lnTo>
                  <a:pt x="14795" y="12824"/>
                </a:lnTo>
                <a:lnTo>
                  <a:pt x="14795" y="12775"/>
                </a:lnTo>
                <a:lnTo>
                  <a:pt x="14746" y="12702"/>
                </a:lnTo>
                <a:lnTo>
                  <a:pt x="14746" y="12678"/>
                </a:lnTo>
                <a:lnTo>
                  <a:pt x="14673" y="12605"/>
                </a:lnTo>
                <a:lnTo>
                  <a:pt x="14697" y="12507"/>
                </a:lnTo>
                <a:lnTo>
                  <a:pt x="14770" y="11753"/>
                </a:lnTo>
                <a:lnTo>
                  <a:pt x="14795" y="11023"/>
                </a:lnTo>
                <a:lnTo>
                  <a:pt x="14770" y="10269"/>
                </a:lnTo>
                <a:lnTo>
                  <a:pt x="14722" y="9514"/>
                </a:lnTo>
                <a:lnTo>
                  <a:pt x="14697" y="8979"/>
                </a:lnTo>
                <a:lnTo>
                  <a:pt x="14722" y="8468"/>
                </a:lnTo>
                <a:lnTo>
                  <a:pt x="14770" y="7398"/>
                </a:lnTo>
                <a:lnTo>
                  <a:pt x="14795" y="7033"/>
                </a:lnTo>
                <a:lnTo>
                  <a:pt x="14770" y="6668"/>
                </a:lnTo>
                <a:lnTo>
                  <a:pt x="14722" y="6327"/>
                </a:lnTo>
                <a:lnTo>
                  <a:pt x="14624" y="5986"/>
                </a:lnTo>
                <a:lnTo>
                  <a:pt x="14624" y="5889"/>
                </a:lnTo>
                <a:lnTo>
                  <a:pt x="14600" y="5816"/>
                </a:lnTo>
                <a:lnTo>
                  <a:pt x="14551" y="5719"/>
                </a:lnTo>
                <a:lnTo>
                  <a:pt x="14478" y="5670"/>
                </a:lnTo>
                <a:lnTo>
                  <a:pt x="14381" y="5597"/>
                </a:lnTo>
                <a:lnTo>
                  <a:pt x="14284" y="5548"/>
                </a:lnTo>
                <a:lnTo>
                  <a:pt x="14065" y="5500"/>
                </a:lnTo>
                <a:lnTo>
                  <a:pt x="13846" y="5475"/>
                </a:lnTo>
                <a:lnTo>
                  <a:pt x="13578" y="5451"/>
                </a:lnTo>
                <a:close/>
                <a:moveTo>
                  <a:pt x="3796" y="4137"/>
                </a:moveTo>
                <a:lnTo>
                  <a:pt x="4916" y="4161"/>
                </a:lnTo>
                <a:lnTo>
                  <a:pt x="6059" y="4186"/>
                </a:lnTo>
                <a:lnTo>
                  <a:pt x="7179" y="4234"/>
                </a:lnTo>
                <a:lnTo>
                  <a:pt x="8322" y="4283"/>
                </a:lnTo>
                <a:lnTo>
                  <a:pt x="9393" y="4259"/>
                </a:lnTo>
                <a:lnTo>
                  <a:pt x="10463" y="4234"/>
                </a:lnTo>
                <a:lnTo>
                  <a:pt x="11534" y="4210"/>
                </a:lnTo>
                <a:lnTo>
                  <a:pt x="12605" y="4234"/>
                </a:lnTo>
                <a:lnTo>
                  <a:pt x="13529" y="4259"/>
                </a:lnTo>
                <a:lnTo>
                  <a:pt x="13992" y="4234"/>
                </a:lnTo>
                <a:lnTo>
                  <a:pt x="14478" y="4210"/>
                </a:lnTo>
                <a:lnTo>
                  <a:pt x="14916" y="4186"/>
                </a:lnTo>
                <a:lnTo>
                  <a:pt x="15379" y="4186"/>
                </a:lnTo>
                <a:lnTo>
                  <a:pt x="15817" y="4210"/>
                </a:lnTo>
                <a:lnTo>
                  <a:pt x="16060" y="4234"/>
                </a:lnTo>
                <a:lnTo>
                  <a:pt x="16279" y="4283"/>
                </a:lnTo>
                <a:lnTo>
                  <a:pt x="16303" y="4283"/>
                </a:lnTo>
                <a:lnTo>
                  <a:pt x="16303" y="4697"/>
                </a:lnTo>
                <a:lnTo>
                  <a:pt x="16279" y="5086"/>
                </a:lnTo>
                <a:lnTo>
                  <a:pt x="16230" y="6084"/>
                </a:lnTo>
                <a:lnTo>
                  <a:pt x="16206" y="7081"/>
                </a:lnTo>
                <a:lnTo>
                  <a:pt x="16182" y="9077"/>
                </a:lnTo>
                <a:lnTo>
                  <a:pt x="16157" y="10050"/>
                </a:lnTo>
                <a:lnTo>
                  <a:pt x="16133" y="10999"/>
                </a:lnTo>
                <a:lnTo>
                  <a:pt x="16157" y="11534"/>
                </a:lnTo>
                <a:lnTo>
                  <a:pt x="16206" y="12045"/>
                </a:lnTo>
                <a:lnTo>
                  <a:pt x="16279" y="12556"/>
                </a:lnTo>
                <a:lnTo>
                  <a:pt x="16328" y="13067"/>
                </a:lnTo>
                <a:lnTo>
                  <a:pt x="16328" y="13627"/>
                </a:lnTo>
                <a:lnTo>
                  <a:pt x="16303" y="14186"/>
                </a:lnTo>
                <a:lnTo>
                  <a:pt x="15281" y="14284"/>
                </a:lnTo>
                <a:lnTo>
                  <a:pt x="14259" y="14332"/>
                </a:lnTo>
                <a:lnTo>
                  <a:pt x="13213" y="14357"/>
                </a:lnTo>
                <a:lnTo>
                  <a:pt x="12191" y="14381"/>
                </a:lnTo>
                <a:lnTo>
                  <a:pt x="11096" y="14405"/>
                </a:lnTo>
                <a:lnTo>
                  <a:pt x="10025" y="14430"/>
                </a:lnTo>
                <a:lnTo>
                  <a:pt x="7860" y="14527"/>
                </a:lnTo>
                <a:lnTo>
                  <a:pt x="6789" y="14551"/>
                </a:lnTo>
                <a:lnTo>
                  <a:pt x="5719" y="14551"/>
                </a:lnTo>
                <a:lnTo>
                  <a:pt x="3602" y="14478"/>
                </a:lnTo>
                <a:lnTo>
                  <a:pt x="2604" y="14478"/>
                </a:lnTo>
                <a:lnTo>
                  <a:pt x="1606" y="14503"/>
                </a:lnTo>
                <a:lnTo>
                  <a:pt x="1047" y="14478"/>
                </a:lnTo>
                <a:lnTo>
                  <a:pt x="779" y="14478"/>
                </a:lnTo>
                <a:lnTo>
                  <a:pt x="633" y="14503"/>
                </a:lnTo>
                <a:lnTo>
                  <a:pt x="512" y="14527"/>
                </a:lnTo>
                <a:lnTo>
                  <a:pt x="463" y="13700"/>
                </a:lnTo>
                <a:lnTo>
                  <a:pt x="439" y="12848"/>
                </a:lnTo>
                <a:lnTo>
                  <a:pt x="439" y="11169"/>
                </a:lnTo>
                <a:lnTo>
                  <a:pt x="463" y="9466"/>
                </a:lnTo>
                <a:lnTo>
                  <a:pt x="487" y="7787"/>
                </a:lnTo>
                <a:lnTo>
                  <a:pt x="487" y="6887"/>
                </a:lnTo>
                <a:lnTo>
                  <a:pt x="463" y="5986"/>
                </a:lnTo>
                <a:lnTo>
                  <a:pt x="439" y="5086"/>
                </a:lnTo>
                <a:lnTo>
                  <a:pt x="463" y="4648"/>
                </a:lnTo>
                <a:lnTo>
                  <a:pt x="463" y="4186"/>
                </a:lnTo>
                <a:lnTo>
                  <a:pt x="804" y="4161"/>
                </a:lnTo>
                <a:lnTo>
                  <a:pt x="1144" y="4186"/>
                </a:lnTo>
                <a:lnTo>
                  <a:pt x="1801" y="4210"/>
                </a:lnTo>
                <a:lnTo>
                  <a:pt x="2288" y="4210"/>
                </a:lnTo>
                <a:lnTo>
                  <a:pt x="2799" y="4186"/>
                </a:lnTo>
                <a:lnTo>
                  <a:pt x="3285" y="4161"/>
                </a:lnTo>
                <a:lnTo>
                  <a:pt x="3796" y="4137"/>
                </a:lnTo>
                <a:close/>
                <a:moveTo>
                  <a:pt x="15671" y="14770"/>
                </a:moveTo>
                <a:lnTo>
                  <a:pt x="15500" y="14965"/>
                </a:lnTo>
                <a:lnTo>
                  <a:pt x="15403" y="15062"/>
                </a:lnTo>
                <a:lnTo>
                  <a:pt x="15354" y="15184"/>
                </a:lnTo>
                <a:lnTo>
                  <a:pt x="15087" y="15184"/>
                </a:lnTo>
                <a:lnTo>
                  <a:pt x="15184" y="14989"/>
                </a:lnTo>
                <a:lnTo>
                  <a:pt x="15208" y="14892"/>
                </a:lnTo>
                <a:lnTo>
                  <a:pt x="15233" y="14770"/>
                </a:lnTo>
                <a:close/>
                <a:moveTo>
                  <a:pt x="15038" y="14795"/>
                </a:moveTo>
                <a:lnTo>
                  <a:pt x="14965" y="14868"/>
                </a:lnTo>
                <a:lnTo>
                  <a:pt x="14868" y="15014"/>
                </a:lnTo>
                <a:lnTo>
                  <a:pt x="14770" y="15184"/>
                </a:lnTo>
                <a:lnTo>
                  <a:pt x="14405" y="15208"/>
                </a:lnTo>
                <a:lnTo>
                  <a:pt x="14527" y="15014"/>
                </a:lnTo>
                <a:lnTo>
                  <a:pt x="14649" y="14795"/>
                </a:lnTo>
                <a:close/>
                <a:moveTo>
                  <a:pt x="10877" y="14843"/>
                </a:moveTo>
                <a:lnTo>
                  <a:pt x="10755" y="15014"/>
                </a:lnTo>
                <a:lnTo>
                  <a:pt x="10634" y="15233"/>
                </a:lnTo>
                <a:lnTo>
                  <a:pt x="10220" y="15233"/>
                </a:lnTo>
                <a:lnTo>
                  <a:pt x="10293" y="15038"/>
                </a:lnTo>
                <a:lnTo>
                  <a:pt x="10342" y="14868"/>
                </a:lnTo>
                <a:lnTo>
                  <a:pt x="10877" y="14843"/>
                </a:lnTo>
                <a:close/>
                <a:moveTo>
                  <a:pt x="11753" y="14819"/>
                </a:moveTo>
                <a:lnTo>
                  <a:pt x="11729" y="14868"/>
                </a:lnTo>
                <a:lnTo>
                  <a:pt x="11607" y="15038"/>
                </a:lnTo>
                <a:lnTo>
                  <a:pt x="11485" y="15233"/>
                </a:lnTo>
                <a:lnTo>
                  <a:pt x="11072" y="15233"/>
                </a:lnTo>
                <a:lnTo>
                  <a:pt x="11169" y="15038"/>
                </a:lnTo>
                <a:lnTo>
                  <a:pt x="11291" y="14843"/>
                </a:lnTo>
                <a:lnTo>
                  <a:pt x="11753" y="14819"/>
                </a:lnTo>
                <a:close/>
                <a:moveTo>
                  <a:pt x="12532" y="14819"/>
                </a:moveTo>
                <a:lnTo>
                  <a:pt x="12507" y="14868"/>
                </a:lnTo>
                <a:lnTo>
                  <a:pt x="12313" y="15233"/>
                </a:lnTo>
                <a:lnTo>
                  <a:pt x="11899" y="15233"/>
                </a:lnTo>
                <a:lnTo>
                  <a:pt x="12021" y="15014"/>
                </a:lnTo>
                <a:lnTo>
                  <a:pt x="12069" y="14916"/>
                </a:lnTo>
                <a:lnTo>
                  <a:pt x="12094" y="14819"/>
                </a:lnTo>
                <a:close/>
                <a:moveTo>
                  <a:pt x="13529" y="14819"/>
                </a:moveTo>
                <a:lnTo>
                  <a:pt x="13481" y="14868"/>
                </a:lnTo>
                <a:lnTo>
                  <a:pt x="13237" y="15233"/>
                </a:lnTo>
                <a:lnTo>
                  <a:pt x="12678" y="15233"/>
                </a:lnTo>
                <a:lnTo>
                  <a:pt x="12775" y="15014"/>
                </a:lnTo>
                <a:lnTo>
                  <a:pt x="12897" y="14819"/>
                </a:lnTo>
                <a:close/>
                <a:moveTo>
                  <a:pt x="14357" y="14795"/>
                </a:moveTo>
                <a:lnTo>
                  <a:pt x="14186" y="15014"/>
                </a:lnTo>
                <a:lnTo>
                  <a:pt x="14016" y="15208"/>
                </a:lnTo>
                <a:lnTo>
                  <a:pt x="13627" y="15233"/>
                </a:lnTo>
                <a:lnTo>
                  <a:pt x="13724" y="15062"/>
                </a:lnTo>
                <a:lnTo>
                  <a:pt x="13846" y="14868"/>
                </a:lnTo>
                <a:lnTo>
                  <a:pt x="13870" y="14819"/>
                </a:lnTo>
                <a:lnTo>
                  <a:pt x="14357" y="14795"/>
                </a:lnTo>
                <a:close/>
                <a:moveTo>
                  <a:pt x="10025" y="14868"/>
                </a:moveTo>
                <a:lnTo>
                  <a:pt x="9952" y="14989"/>
                </a:lnTo>
                <a:lnTo>
                  <a:pt x="9831" y="15233"/>
                </a:lnTo>
                <a:lnTo>
                  <a:pt x="9320" y="15257"/>
                </a:lnTo>
                <a:lnTo>
                  <a:pt x="9417" y="15087"/>
                </a:lnTo>
                <a:lnTo>
                  <a:pt x="9514" y="14892"/>
                </a:lnTo>
                <a:lnTo>
                  <a:pt x="10025" y="14868"/>
                </a:lnTo>
                <a:close/>
                <a:moveTo>
                  <a:pt x="9101" y="14916"/>
                </a:moveTo>
                <a:lnTo>
                  <a:pt x="9052" y="14989"/>
                </a:lnTo>
                <a:lnTo>
                  <a:pt x="8955" y="15111"/>
                </a:lnTo>
                <a:lnTo>
                  <a:pt x="8858" y="15281"/>
                </a:lnTo>
                <a:lnTo>
                  <a:pt x="8663" y="15281"/>
                </a:lnTo>
                <a:lnTo>
                  <a:pt x="8663" y="15257"/>
                </a:lnTo>
                <a:lnTo>
                  <a:pt x="8809" y="14916"/>
                </a:lnTo>
                <a:close/>
                <a:moveTo>
                  <a:pt x="8468" y="14941"/>
                </a:moveTo>
                <a:lnTo>
                  <a:pt x="8395" y="15038"/>
                </a:lnTo>
                <a:lnTo>
                  <a:pt x="8225" y="15281"/>
                </a:lnTo>
                <a:lnTo>
                  <a:pt x="7738" y="15306"/>
                </a:lnTo>
                <a:lnTo>
                  <a:pt x="7763" y="15281"/>
                </a:lnTo>
                <a:lnTo>
                  <a:pt x="7836" y="15135"/>
                </a:lnTo>
                <a:lnTo>
                  <a:pt x="7909" y="14965"/>
                </a:lnTo>
                <a:lnTo>
                  <a:pt x="8468" y="14941"/>
                </a:lnTo>
                <a:close/>
                <a:moveTo>
                  <a:pt x="16303" y="14746"/>
                </a:moveTo>
                <a:lnTo>
                  <a:pt x="16303" y="15014"/>
                </a:lnTo>
                <a:lnTo>
                  <a:pt x="16303" y="15306"/>
                </a:lnTo>
                <a:lnTo>
                  <a:pt x="16182" y="15257"/>
                </a:lnTo>
                <a:lnTo>
                  <a:pt x="16084" y="15233"/>
                </a:lnTo>
                <a:lnTo>
                  <a:pt x="15841" y="15208"/>
                </a:lnTo>
                <a:lnTo>
                  <a:pt x="15987" y="14989"/>
                </a:lnTo>
                <a:lnTo>
                  <a:pt x="16157" y="14746"/>
                </a:lnTo>
                <a:close/>
                <a:moveTo>
                  <a:pt x="7617" y="14965"/>
                </a:moveTo>
                <a:lnTo>
                  <a:pt x="7471" y="15160"/>
                </a:lnTo>
                <a:lnTo>
                  <a:pt x="7349" y="15330"/>
                </a:lnTo>
                <a:lnTo>
                  <a:pt x="6911" y="15330"/>
                </a:lnTo>
                <a:lnTo>
                  <a:pt x="6984" y="15160"/>
                </a:lnTo>
                <a:lnTo>
                  <a:pt x="7057" y="14965"/>
                </a:lnTo>
                <a:close/>
                <a:moveTo>
                  <a:pt x="6716" y="14965"/>
                </a:moveTo>
                <a:lnTo>
                  <a:pt x="6570" y="15160"/>
                </a:lnTo>
                <a:lnTo>
                  <a:pt x="6449" y="15354"/>
                </a:lnTo>
                <a:lnTo>
                  <a:pt x="5889" y="15379"/>
                </a:lnTo>
                <a:lnTo>
                  <a:pt x="5889" y="15379"/>
                </a:lnTo>
                <a:lnTo>
                  <a:pt x="6011" y="15257"/>
                </a:lnTo>
                <a:lnTo>
                  <a:pt x="6132" y="15135"/>
                </a:lnTo>
                <a:lnTo>
                  <a:pt x="6254" y="15038"/>
                </a:lnTo>
                <a:lnTo>
                  <a:pt x="6376" y="14965"/>
                </a:lnTo>
                <a:close/>
                <a:moveTo>
                  <a:pt x="5256" y="14941"/>
                </a:moveTo>
                <a:lnTo>
                  <a:pt x="5865" y="14965"/>
                </a:lnTo>
                <a:lnTo>
                  <a:pt x="5792" y="15038"/>
                </a:lnTo>
                <a:lnTo>
                  <a:pt x="5646" y="15184"/>
                </a:lnTo>
                <a:lnTo>
                  <a:pt x="5500" y="15379"/>
                </a:lnTo>
                <a:lnTo>
                  <a:pt x="4672" y="15379"/>
                </a:lnTo>
                <a:lnTo>
                  <a:pt x="4867" y="15233"/>
                </a:lnTo>
                <a:lnTo>
                  <a:pt x="5062" y="15135"/>
                </a:lnTo>
                <a:lnTo>
                  <a:pt x="5183" y="15038"/>
                </a:lnTo>
                <a:lnTo>
                  <a:pt x="5232" y="14989"/>
                </a:lnTo>
                <a:lnTo>
                  <a:pt x="5256" y="14941"/>
                </a:lnTo>
                <a:close/>
                <a:moveTo>
                  <a:pt x="4113" y="14916"/>
                </a:moveTo>
                <a:lnTo>
                  <a:pt x="4745" y="14941"/>
                </a:lnTo>
                <a:lnTo>
                  <a:pt x="4624" y="15038"/>
                </a:lnTo>
                <a:lnTo>
                  <a:pt x="4453" y="15184"/>
                </a:lnTo>
                <a:lnTo>
                  <a:pt x="4307" y="15354"/>
                </a:lnTo>
                <a:lnTo>
                  <a:pt x="4283" y="15403"/>
                </a:lnTo>
                <a:lnTo>
                  <a:pt x="3626" y="15403"/>
                </a:lnTo>
                <a:lnTo>
                  <a:pt x="3650" y="15354"/>
                </a:lnTo>
                <a:lnTo>
                  <a:pt x="3894" y="15087"/>
                </a:lnTo>
                <a:lnTo>
                  <a:pt x="4113" y="14916"/>
                </a:lnTo>
                <a:close/>
                <a:moveTo>
                  <a:pt x="1874" y="14892"/>
                </a:moveTo>
                <a:lnTo>
                  <a:pt x="1801" y="14965"/>
                </a:lnTo>
                <a:lnTo>
                  <a:pt x="1631" y="15184"/>
                </a:lnTo>
                <a:lnTo>
                  <a:pt x="1558" y="15281"/>
                </a:lnTo>
                <a:lnTo>
                  <a:pt x="1509" y="15427"/>
                </a:lnTo>
                <a:lnTo>
                  <a:pt x="1217" y="15427"/>
                </a:lnTo>
                <a:lnTo>
                  <a:pt x="1266" y="15354"/>
                </a:lnTo>
                <a:lnTo>
                  <a:pt x="1436" y="15208"/>
                </a:lnTo>
                <a:lnTo>
                  <a:pt x="1509" y="15160"/>
                </a:lnTo>
                <a:lnTo>
                  <a:pt x="1558" y="15135"/>
                </a:lnTo>
                <a:lnTo>
                  <a:pt x="1606" y="15087"/>
                </a:lnTo>
                <a:lnTo>
                  <a:pt x="1631" y="15038"/>
                </a:lnTo>
                <a:lnTo>
                  <a:pt x="1631" y="14965"/>
                </a:lnTo>
                <a:lnTo>
                  <a:pt x="1631" y="14892"/>
                </a:lnTo>
                <a:close/>
                <a:moveTo>
                  <a:pt x="2750" y="14892"/>
                </a:moveTo>
                <a:lnTo>
                  <a:pt x="2726" y="14916"/>
                </a:lnTo>
                <a:lnTo>
                  <a:pt x="2628" y="15087"/>
                </a:lnTo>
                <a:lnTo>
                  <a:pt x="2555" y="15233"/>
                </a:lnTo>
                <a:lnTo>
                  <a:pt x="2531" y="15330"/>
                </a:lnTo>
                <a:lnTo>
                  <a:pt x="2531" y="15427"/>
                </a:lnTo>
                <a:lnTo>
                  <a:pt x="1898" y="15427"/>
                </a:lnTo>
                <a:lnTo>
                  <a:pt x="2093" y="15233"/>
                </a:lnTo>
                <a:lnTo>
                  <a:pt x="2190" y="15135"/>
                </a:lnTo>
                <a:lnTo>
                  <a:pt x="2312" y="15038"/>
                </a:lnTo>
                <a:lnTo>
                  <a:pt x="2409" y="14989"/>
                </a:lnTo>
                <a:lnTo>
                  <a:pt x="2482" y="14892"/>
                </a:lnTo>
                <a:close/>
                <a:moveTo>
                  <a:pt x="3553" y="14892"/>
                </a:moveTo>
                <a:lnTo>
                  <a:pt x="3431" y="15062"/>
                </a:lnTo>
                <a:lnTo>
                  <a:pt x="3310" y="15208"/>
                </a:lnTo>
                <a:lnTo>
                  <a:pt x="3261" y="15306"/>
                </a:lnTo>
                <a:lnTo>
                  <a:pt x="3188" y="15403"/>
                </a:lnTo>
                <a:lnTo>
                  <a:pt x="2920" y="15427"/>
                </a:lnTo>
                <a:lnTo>
                  <a:pt x="2823" y="15427"/>
                </a:lnTo>
                <a:lnTo>
                  <a:pt x="2969" y="15233"/>
                </a:lnTo>
                <a:lnTo>
                  <a:pt x="3066" y="15111"/>
                </a:lnTo>
                <a:lnTo>
                  <a:pt x="3164" y="14989"/>
                </a:lnTo>
                <a:lnTo>
                  <a:pt x="3285" y="14892"/>
                </a:lnTo>
                <a:close/>
                <a:moveTo>
                  <a:pt x="877" y="14868"/>
                </a:moveTo>
                <a:lnTo>
                  <a:pt x="1193" y="14892"/>
                </a:lnTo>
                <a:lnTo>
                  <a:pt x="1023" y="15038"/>
                </a:lnTo>
                <a:lnTo>
                  <a:pt x="877" y="15233"/>
                </a:lnTo>
                <a:lnTo>
                  <a:pt x="804" y="15330"/>
                </a:lnTo>
                <a:lnTo>
                  <a:pt x="755" y="15452"/>
                </a:lnTo>
                <a:lnTo>
                  <a:pt x="585" y="15452"/>
                </a:lnTo>
                <a:lnTo>
                  <a:pt x="536" y="14868"/>
                </a:lnTo>
                <a:close/>
                <a:moveTo>
                  <a:pt x="13894" y="1"/>
                </a:moveTo>
                <a:lnTo>
                  <a:pt x="13724" y="49"/>
                </a:lnTo>
                <a:lnTo>
                  <a:pt x="13578" y="122"/>
                </a:lnTo>
                <a:lnTo>
                  <a:pt x="13456" y="220"/>
                </a:lnTo>
                <a:lnTo>
                  <a:pt x="13335" y="341"/>
                </a:lnTo>
                <a:lnTo>
                  <a:pt x="13262" y="463"/>
                </a:lnTo>
                <a:lnTo>
                  <a:pt x="13189" y="609"/>
                </a:lnTo>
                <a:lnTo>
                  <a:pt x="13116" y="779"/>
                </a:lnTo>
                <a:lnTo>
                  <a:pt x="13067" y="925"/>
                </a:lnTo>
                <a:lnTo>
                  <a:pt x="11996" y="925"/>
                </a:lnTo>
                <a:lnTo>
                  <a:pt x="10901" y="950"/>
                </a:lnTo>
                <a:lnTo>
                  <a:pt x="9831" y="974"/>
                </a:lnTo>
                <a:lnTo>
                  <a:pt x="8736" y="974"/>
                </a:lnTo>
                <a:lnTo>
                  <a:pt x="7641" y="998"/>
                </a:lnTo>
                <a:lnTo>
                  <a:pt x="6108" y="974"/>
                </a:lnTo>
                <a:lnTo>
                  <a:pt x="4599" y="950"/>
                </a:lnTo>
                <a:lnTo>
                  <a:pt x="4648" y="852"/>
                </a:lnTo>
                <a:lnTo>
                  <a:pt x="4624" y="731"/>
                </a:lnTo>
                <a:lnTo>
                  <a:pt x="4599" y="609"/>
                </a:lnTo>
                <a:lnTo>
                  <a:pt x="4526" y="487"/>
                </a:lnTo>
                <a:lnTo>
                  <a:pt x="4429" y="366"/>
                </a:lnTo>
                <a:lnTo>
                  <a:pt x="4332" y="293"/>
                </a:lnTo>
                <a:lnTo>
                  <a:pt x="4210" y="220"/>
                </a:lnTo>
                <a:lnTo>
                  <a:pt x="4088" y="171"/>
                </a:lnTo>
                <a:lnTo>
                  <a:pt x="3894" y="147"/>
                </a:lnTo>
                <a:lnTo>
                  <a:pt x="3723" y="147"/>
                </a:lnTo>
                <a:lnTo>
                  <a:pt x="3553" y="220"/>
                </a:lnTo>
                <a:lnTo>
                  <a:pt x="3407" y="317"/>
                </a:lnTo>
                <a:lnTo>
                  <a:pt x="3285" y="439"/>
                </a:lnTo>
                <a:lnTo>
                  <a:pt x="3188" y="585"/>
                </a:lnTo>
                <a:lnTo>
                  <a:pt x="3115" y="755"/>
                </a:lnTo>
                <a:lnTo>
                  <a:pt x="3042" y="925"/>
                </a:lnTo>
                <a:lnTo>
                  <a:pt x="3042" y="998"/>
                </a:lnTo>
                <a:lnTo>
                  <a:pt x="1242" y="1047"/>
                </a:lnTo>
                <a:lnTo>
                  <a:pt x="828" y="1023"/>
                </a:lnTo>
                <a:lnTo>
                  <a:pt x="633" y="1023"/>
                </a:lnTo>
                <a:lnTo>
                  <a:pt x="439" y="1047"/>
                </a:lnTo>
                <a:lnTo>
                  <a:pt x="390" y="1023"/>
                </a:lnTo>
                <a:lnTo>
                  <a:pt x="317" y="1023"/>
                </a:lnTo>
                <a:lnTo>
                  <a:pt x="268" y="1071"/>
                </a:lnTo>
                <a:lnTo>
                  <a:pt x="244" y="1144"/>
                </a:lnTo>
                <a:lnTo>
                  <a:pt x="268" y="1850"/>
                </a:lnTo>
                <a:lnTo>
                  <a:pt x="268" y="2215"/>
                </a:lnTo>
                <a:lnTo>
                  <a:pt x="268" y="2555"/>
                </a:lnTo>
                <a:lnTo>
                  <a:pt x="171" y="3358"/>
                </a:lnTo>
                <a:lnTo>
                  <a:pt x="74" y="4137"/>
                </a:lnTo>
                <a:lnTo>
                  <a:pt x="49" y="4624"/>
                </a:lnTo>
                <a:lnTo>
                  <a:pt x="25" y="5086"/>
                </a:lnTo>
                <a:lnTo>
                  <a:pt x="25" y="6059"/>
                </a:lnTo>
                <a:lnTo>
                  <a:pt x="49" y="7008"/>
                </a:lnTo>
                <a:lnTo>
                  <a:pt x="74" y="7982"/>
                </a:lnTo>
                <a:lnTo>
                  <a:pt x="25" y="9879"/>
                </a:lnTo>
                <a:lnTo>
                  <a:pt x="1" y="11802"/>
                </a:lnTo>
                <a:lnTo>
                  <a:pt x="1" y="12751"/>
                </a:lnTo>
                <a:lnTo>
                  <a:pt x="1" y="13700"/>
                </a:lnTo>
                <a:lnTo>
                  <a:pt x="49" y="14673"/>
                </a:lnTo>
                <a:lnTo>
                  <a:pt x="122" y="15622"/>
                </a:lnTo>
                <a:lnTo>
                  <a:pt x="122" y="15671"/>
                </a:lnTo>
                <a:lnTo>
                  <a:pt x="147" y="15719"/>
                </a:lnTo>
                <a:lnTo>
                  <a:pt x="171" y="15792"/>
                </a:lnTo>
                <a:lnTo>
                  <a:pt x="195" y="15841"/>
                </a:lnTo>
                <a:lnTo>
                  <a:pt x="244" y="15865"/>
                </a:lnTo>
                <a:lnTo>
                  <a:pt x="293" y="15890"/>
                </a:lnTo>
                <a:lnTo>
                  <a:pt x="560" y="15938"/>
                </a:lnTo>
                <a:lnTo>
                  <a:pt x="828" y="15963"/>
                </a:lnTo>
                <a:lnTo>
                  <a:pt x="1339" y="15987"/>
                </a:lnTo>
                <a:lnTo>
                  <a:pt x="1850" y="15987"/>
                </a:lnTo>
                <a:lnTo>
                  <a:pt x="2385" y="15963"/>
                </a:lnTo>
                <a:lnTo>
                  <a:pt x="3577" y="15938"/>
                </a:lnTo>
                <a:lnTo>
                  <a:pt x="4770" y="15938"/>
                </a:lnTo>
                <a:lnTo>
                  <a:pt x="5938" y="15914"/>
                </a:lnTo>
                <a:lnTo>
                  <a:pt x="7130" y="15890"/>
                </a:lnTo>
                <a:lnTo>
                  <a:pt x="9466" y="15817"/>
                </a:lnTo>
                <a:lnTo>
                  <a:pt x="10536" y="15792"/>
                </a:lnTo>
                <a:lnTo>
                  <a:pt x="11607" y="15792"/>
                </a:lnTo>
                <a:lnTo>
                  <a:pt x="12678" y="15817"/>
                </a:lnTo>
                <a:lnTo>
                  <a:pt x="13748" y="15792"/>
                </a:lnTo>
                <a:lnTo>
                  <a:pt x="15038" y="15744"/>
                </a:lnTo>
                <a:lnTo>
                  <a:pt x="15646" y="15744"/>
                </a:lnTo>
                <a:lnTo>
                  <a:pt x="15914" y="15768"/>
                </a:lnTo>
                <a:lnTo>
                  <a:pt x="16011" y="15792"/>
                </a:lnTo>
                <a:lnTo>
                  <a:pt x="16060" y="15792"/>
                </a:lnTo>
                <a:lnTo>
                  <a:pt x="16084" y="15817"/>
                </a:lnTo>
                <a:lnTo>
                  <a:pt x="16157" y="15841"/>
                </a:lnTo>
                <a:lnTo>
                  <a:pt x="16279" y="15841"/>
                </a:lnTo>
                <a:lnTo>
                  <a:pt x="16328" y="15865"/>
                </a:lnTo>
                <a:lnTo>
                  <a:pt x="16401" y="15890"/>
                </a:lnTo>
                <a:lnTo>
                  <a:pt x="16474" y="15865"/>
                </a:lnTo>
                <a:lnTo>
                  <a:pt x="16547" y="15817"/>
                </a:lnTo>
                <a:lnTo>
                  <a:pt x="16595" y="15744"/>
                </a:lnTo>
                <a:lnTo>
                  <a:pt x="16620" y="15671"/>
                </a:lnTo>
                <a:lnTo>
                  <a:pt x="16668" y="15476"/>
                </a:lnTo>
                <a:lnTo>
                  <a:pt x="16693" y="15111"/>
                </a:lnTo>
                <a:lnTo>
                  <a:pt x="16717" y="14454"/>
                </a:lnTo>
                <a:lnTo>
                  <a:pt x="16741" y="13773"/>
                </a:lnTo>
                <a:lnTo>
                  <a:pt x="16717" y="13262"/>
                </a:lnTo>
                <a:lnTo>
                  <a:pt x="16693" y="12775"/>
                </a:lnTo>
                <a:lnTo>
                  <a:pt x="16571" y="11777"/>
                </a:lnTo>
                <a:lnTo>
                  <a:pt x="16547" y="11193"/>
                </a:lnTo>
                <a:lnTo>
                  <a:pt x="16547" y="10634"/>
                </a:lnTo>
                <a:lnTo>
                  <a:pt x="16595" y="9466"/>
                </a:lnTo>
                <a:lnTo>
                  <a:pt x="16644" y="8420"/>
                </a:lnTo>
                <a:lnTo>
                  <a:pt x="16668" y="7373"/>
                </a:lnTo>
                <a:lnTo>
                  <a:pt x="16693" y="6327"/>
                </a:lnTo>
                <a:lnTo>
                  <a:pt x="16717" y="5281"/>
                </a:lnTo>
                <a:lnTo>
                  <a:pt x="16766" y="4283"/>
                </a:lnTo>
                <a:lnTo>
                  <a:pt x="16741" y="3285"/>
                </a:lnTo>
                <a:lnTo>
                  <a:pt x="16693" y="2312"/>
                </a:lnTo>
                <a:lnTo>
                  <a:pt x="16595" y="1314"/>
                </a:lnTo>
                <a:lnTo>
                  <a:pt x="16644" y="1266"/>
                </a:lnTo>
                <a:lnTo>
                  <a:pt x="16668" y="1193"/>
                </a:lnTo>
                <a:lnTo>
                  <a:pt x="16668" y="1120"/>
                </a:lnTo>
                <a:lnTo>
                  <a:pt x="16668" y="1047"/>
                </a:lnTo>
                <a:lnTo>
                  <a:pt x="16620" y="998"/>
                </a:lnTo>
                <a:lnTo>
                  <a:pt x="16571" y="950"/>
                </a:lnTo>
                <a:lnTo>
                  <a:pt x="16522" y="901"/>
                </a:lnTo>
                <a:lnTo>
                  <a:pt x="16425" y="901"/>
                </a:lnTo>
                <a:lnTo>
                  <a:pt x="14916" y="925"/>
                </a:lnTo>
                <a:lnTo>
                  <a:pt x="14965" y="877"/>
                </a:lnTo>
                <a:lnTo>
                  <a:pt x="14989" y="755"/>
                </a:lnTo>
                <a:lnTo>
                  <a:pt x="14989" y="658"/>
                </a:lnTo>
                <a:lnTo>
                  <a:pt x="14989" y="560"/>
                </a:lnTo>
                <a:lnTo>
                  <a:pt x="14941" y="463"/>
                </a:lnTo>
                <a:lnTo>
                  <a:pt x="14892" y="366"/>
                </a:lnTo>
                <a:lnTo>
                  <a:pt x="14843" y="293"/>
                </a:lnTo>
                <a:lnTo>
                  <a:pt x="14673" y="171"/>
                </a:lnTo>
                <a:lnTo>
                  <a:pt x="14503" y="74"/>
                </a:lnTo>
                <a:lnTo>
                  <a:pt x="14284" y="25"/>
                </a:lnTo>
                <a:lnTo>
                  <a:pt x="14089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53" name="Google Shape;353;p38"/>
          <p:cNvSpPr/>
          <p:nvPr/>
        </p:nvSpPr>
        <p:spPr>
          <a:xfrm>
            <a:off x="5571185" y="326205"/>
            <a:ext cx="355778" cy="363230"/>
          </a:xfrm>
          <a:custGeom>
            <a:rect b="b" l="l" r="r" t="t"/>
            <a:pathLst>
              <a:path extrusionOk="0" h="16620" w="16279">
                <a:moveTo>
                  <a:pt x="8882" y="438"/>
                </a:moveTo>
                <a:lnTo>
                  <a:pt x="9368" y="536"/>
                </a:lnTo>
                <a:lnTo>
                  <a:pt x="9295" y="657"/>
                </a:lnTo>
                <a:lnTo>
                  <a:pt x="9222" y="803"/>
                </a:lnTo>
                <a:lnTo>
                  <a:pt x="9174" y="974"/>
                </a:lnTo>
                <a:lnTo>
                  <a:pt x="9149" y="1120"/>
                </a:lnTo>
                <a:lnTo>
                  <a:pt x="8882" y="1095"/>
                </a:lnTo>
                <a:lnTo>
                  <a:pt x="8906" y="803"/>
                </a:lnTo>
                <a:lnTo>
                  <a:pt x="8906" y="633"/>
                </a:lnTo>
                <a:lnTo>
                  <a:pt x="8882" y="438"/>
                </a:lnTo>
                <a:close/>
                <a:moveTo>
                  <a:pt x="8590" y="414"/>
                </a:moveTo>
                <a:lnTo>
                  <a:pt x="8541" y="803"/>
                </a:lnTo>
                <a:lnTo>
                  <a:pt x="8517" y="1095"/>
                </a:lnTo>
                <a:lnTo>
                  <a:pt x="8322" y="1120"/>
                </a:lnTo>
                <a:lnTo>
                  <a:pt x="8127" y="1193"/>
                </a:lnTo>
                <a:lnTo>
                  <a:pt x="8127" y="925"/>
                </a:lnTo>
                <a:lnTo>
                  <a:pt x="8127" y="682"/>
                </a:lnTo>
                <a:lnTo>
                  <a:pt x="8152" y="560"/>
                </a:lnTo>
                <a:lnTo>
                  <a:pt x="8152" y="414"/>
                </a:lnTo>
                <a:close/>
                <a:moveTo>
                  <a:pt x="9636" y="609"/>
                </a:moveTo>
                <a:lnTo>
                  <a:pt x="10147" y="755"/>
                </a:lnTo>
                <a:lnTo>
                  <a:pt x="10074" y="876"/>
                </a:lnTo>
                <a:lnTo>
                  <a:pt x="9977" y="1047"/>
                </a:lnTo>
                <a:lnTo>
                  <a:pt x="9879" y="1241"/>
                </a:lnTo>
                <a:lnTo>
                  <a:pt x="9490" y="1168"/>
                </a:lnTo>
                <a:lnTo>
                  <a:pt x="9636" y="609"/>
                </a:lnTo>
                <a:close/>
                <a:moveTo>
                  <a:pt x="7592" y="487"/>
                </a:moveTo>
                <a:lnTo>
                  <a:pt x="7714" y="511"/>
                </a:lnTo>
                <a:lnTo>
                  <a:pt x="7860" y="560"/>
                </a:lnTo>
                <a:lnTo>
                  <a:pt x="7884" y="560"/>
                </a:lnTo>
                <a:lnTo>
                  <a:pt x="7860" y="706"/>
                </a:lnTo>
                <a:lnTo>
                  <a:pt x="7811" y="974"/>
                </a:lnTo>
                <a:lnTo>
                  <a:pt x="7811" y="1120"/>
                </a:lnTo>
                <a:lnTo>
                  <a:pt x="7860" y="1266"/>
                </a:lnTo>
                <a:lnTo>
                  <a:pt x="7884" y="1290"/>
                </a:lnTo>
                <a:lnTo>
                  <a:pt x="7543" y="1290"/>
                </a:lnTo>
                <a:lnTo>
                  <a:pt x="7519" y="1193"/>
                </a:lnTo>
                <a:lnTo>
                  <a:pt x="7519" y="1120"/>
                </a:lnTo>
                <a:lnTo>
                  <a:pt x="7470" y="925"/>
                </a:lnTo>
                <a:lnTo>
                  <a:pt x="7446" y="706"/>
                </a:lnTo>
                <a:lnTo>
                  <a:pt x="7446" y="487"/>
                </a:lnTo>
                <a:close/>
                <a:moveTo>
                  <a:pt x="7251" y="511"/>
                </a:moveTo>
                <a:lnTo>
                  <a:pt x="7203" y="657"/>
                </a:lnTo>
                <a:lnTo>
                  <a:pt x="7203" y="828"/>
                </a:lnTo>
                <a:lnTo>
                  <a:pt x="7227" y="1071"/>
                </a:lnTo>
                <a:lnTo>
                  <a:pt x="7227" y="1193"/>
                </a:lnTo>
                <a:lnTo>
                  <a:pt x="7276" y="1314"/>
                </a:lnTo>
                <a:lnTo>
                  <a:pt x="7057" y="1339"/>
                </a:lnTo>
                <a:lnTo>
                  <a:pt x="6886" y="1363"/>
                </a:lnTo>
                <a:lnTo>
                  <a:pt x="6862" y="1314"/>
                </a:lnTo>
                <a:lnTo>
                  <a:pt x="6740" y="1071"/>
                </a:lnTo>
                <a:lnTo>
                  <a:pt x="6643" y="828"/>
                </a:lnTo>
                <a:lnTo>
                  <a:pt x="6570" y="657"/>
                </a:lnTo>
                <a:lnTo>
                  <a:pt x="6740" y="609"/>
                </a:lnTo>
                <a:lnTo>
                  <a:pt x="6959" y="560"/>
                </a:lnTo>
                <a:lnTo>
                  <a:pt x="7251" y="511"/>
                </a:lnTo>
                <a:close/>
                <a:moveTo>
                  <a:pt x="10536" y="901"/>
                </a:moveTo>
                <a:lnTo>
                  <a:pt x="10634" y="925"/>
                </a:lnTo>
                <a:lnTo>
                  <a:pt x="10877" y="1022"/>
                </a:lnTo>
                <a:lnTo>
                  <a:pt x="10755" y="1217"/>
                </a:lnTo>
                <a:lnTo>
                  <a:pt x="10585" y="1387"/>
                </a:lnTo>
                <a:lnTo>
                  <a:pt x="10269" y="1314"/>
                </a:lnTo>
                <a:lnTo>
                  <a:pt x="10415" y="1120"/>
                </a:lnTo>
                <a:lnTo>
                  <a:pt x="10536" y="901"/>
                </a:lnTo>
                <a:close/>
                <a:moveTo>
                  <a:pt x="6351" y="706"/>
                </a:moveTo>
                <a:lnTo>
                  <a:pt x="6375" y="974"/>
                </a:lnTo>
                <a:lnTo>
                  <a:pt x="6448" y="1193"/>
                </a:lnTo>
                <a:lnTo>
                  <a:pt x="6546" y="1412"/>
                </a:lnTo>
                <a:lnTo>
                  <a:pt x="5962" y="1557"/>
                </a:lnTo>
                <a:lnTo>
                  <a:pt x="5962" y="1533"/>
                </a:lnTo>
                <a:lnTo>
                  <a:pt x="5889" y="1314"/>
                </a:lnTo>
                <a:lnTo>
                  <a:pt x="5840" y="1095"/>
                </a:lnTo>
                <a:lnTo>
                  <a:pt x="5792" y="876"/>
                </a:lnTo>
                <a:lnTo>
                  <a:pt x="6351" y="706"/>
                </a:lnTo>
                <a:close/>
                <a:moveTo>
                  <a:pt x="11266" y="1168"/>
                </a:moveTo>
                <a:lnTo>
                  <a:pt x="11631" y="1339"/>
                </a:lnTo>
                <a:lnTo>
                  <a:pt x="11510" y="1485"/>
                </a:lnTo>
                <a:lnTo>
                  <a:pt x="11437" y="1582"/>
                </a:lnTo>
                <a:lnTo>
                  <a:pt x="11388" y="1679"/>
                </a:lnTo>
                <a:lnTo>
                  <a:pt x="10974" y="1509"/>
                </a:lnTo>
                <a:lnTo>
                  <a:pt x="11120" y="1363"/>
                </a:lnTo>
                <a:lnTo>
                  <a:pt x="11266" y="1168"/>
                </a:lnTo>
                <a:close/>
                <a:moveTo>
                  <a:pt x="5548" y="974"/>
                </a:moveTo>
                <a:lnTo>
                  <a:pt x="5597" y="1168"/>
                </a:lnTo>
                <a:lnTo>
                  <a:pt x="5621" y="1387"/>
                </a:lnTo>
                <a:lnTo>
                  <a:pt x="5670" y="1509"/>
                </a:lnTo>
                <a:lnTo>
                  <a:pt x="5719" y="1630"/>
                </a:lnTo>
                <a:lnTo>
                  <a:pt x="5743" y="1630"/>
                </a:lnTo>
                <a:lnTo>
                  <a:pt x="5694" y="1655"/>
                </a:lnTo>
                <a:lnTo>
                  <a:pt x="5354" y="1776"/>
                </a:lnTo>
                <a:lnTo>
                  <a:pt x="5013" y="1922"/>
                </a:lnTo>
                <a:lnTo>
                  <a:pt x="4964" y="1874"/>
                </a:lnTo>
                <a:lnTo>
                  <a:pt x="4818" y="1606"/>
                </a:lnTo>
                <a:lnTo>
                  <a:pt x="4745" y="1509"/>
                </a:lnTo>
                <a:lnTo>
                  <a:pt x="4672" y="1387"/>
                </a:lnTo>
                <a:lnTo>
                  <a:pt x="4964" y="1217"/>
                </a:lnTo>
                <a:lnTo>
                  <a:pt x="4989" y="1363"/>
                </a:lnTo>
                <a:lnTo>
                  <a:pt x="5037" y="1509"/>
                </a:lnTo>
                <a:lnTo>
                  <a:pt x="5135" y="1752"/>
                </a:lnTo>
                <a:lnTo>
                  <a:pt x="5159" y="1801"/>
                </a:lnTo>
                <a:lnTo>
                  <a:pt x="5281" y="1801"/>
                </a:lnTo>
                <a:lnTo>
                  <a:pt x="5305" y="1776"/>
                </a:lnTo>
                <a:lnTo>
                  <a:pt x="5329" y="1728"/>
                </a:lnTo>
                <a:lnTo>
                  <a:pt x="5329" y="1679"/>
                </a:lnTo>
                <a:lnTo>
                  <a:pt x="5329" y="1655"/>
                </a:lnTo>
                <a:lnTo>
                  <a:pt x="5281" y="1533"/>
                </a:lnTo>
                <a:lnTo>
                  <a:pt x="5232" y="1387"/>
                </a:lnTo>
                <a:lnTo>
                  <a:pt x="5183" y="1266"/>
                </a:lnTo>
                <a:lnTo>
                  <a:pt x="5135" y="1144"/>
                </a:lnTo>
                <a:lnTo>
                  <a:pt x="5548" y="974"/>
                </a:lnTo>
                <a:close/>
                <a:moveTo>
                  <a:pt x="11899" y="1485"/>
                </a:moveTo>
                <a:lnTo>
                  <a:pt x="12313" y="1703"/>
                </a:lnTo>
                <a:lnTo>
                  <a:pt x="12191" y="1801"/>
                </a:lnTo>
                <a:lnTo>
                  <a:pt x="12094" y="1898"/>
                </a:lnTo>
                <a:lnTo>
                  <a:pt x="12021" y="1995"/>
                </a:lnTo>
                <a:lnTo>
                  <a:pt x="11583" y="1776"/>
                </a:lnTo>
                <a:lnTo>
                  <a:pt x="11680" y="1679"/>
                </a:lnTo>
                <a:lnTo>
                  <a:pt x="11826" y="1533"/>
                </a:lnTo>
                <a:lnTo>
                  <a:pt x="11899" y="1485"/>
                </a:lnTo>
                <a:close/>
                <a:moveTo>
                  <a:pt x="4453" y="1509"/>
                </a:moveTo>
                <a:lnTo>
                  <a:pt x="4526" y="1679"/>
                </a:lnTo>
                <a:lnTo>
                  <a:pt x="4599" y="1849"/>
                </a:lnTo>
                <a:lnTo>
                  <a:pt x="4648" y="1947"/>
                </a:lnTo>
                <a:lnTo>
                  <a:pt x="4721" y="2068"/>
                </a:lnTo>
                <a:lnTo>
                  <a:pt x="4453" y="2214"/>
                </a:lnTo>
                <a:lnTo>
                  <a:pt x="4356" y="2068"/>
                </a:lnTo>
                <a:lnTo>
                  <a:pt x="4259" y="1947"/>
                </a:lnTo>
                <a:lnTo>
                  <a:pt x="4186" y="1825"/>
                </a:lnTo>
                <a:lnTo>
                  <a:pt x="4088" y="1728"/>
                </a:lnTo>
                <a:lnTo>
                  <a:pt x="4453" y="1509"/>
                </a:lnTo>
                <a:close/>
                <a:moveTo>
                  <a:pt x="12580" y="1874"/>
                </a:moveTo>
                <a:lnTo>
                  <a:pt x="12945" y="2117"/>
                </a:lnTo>
                <a:lnTo>
                  <a:pt x="12775" y="2239"/>
                </a:lnTo>
                <a:lnTo>
                  <a:pt x="12702" y="2312"/>
                </a:lnTo>
                <a:lnTo>
                  <a:pt x="12653" y="2385"/>
                </a:lnTo>
                <a:lnTo>
                  <a:pt x="12240" y="2117"/>
                </a:lnTo>
                <a:lnTo>
                  <a:pt x="12337" y="2044"/>
                </a:lnTo>
                <a:lnTo>
                  <a:pt x="12459" y="1971"/>
                </a:lnTo>
                <a:lnTo>
                  <a:pt x="12580" y="1874"/>
                </a:lnTo>
                <a:close/>
                <a:moveTo>
                  <a:pt x="3894" y="1849"/>
                </a:moveTo>
                <a:lnTo>
                  <a:pt x="3942" y="1971"/>
                </a:lnTo>
                <a:lnTo>
                  <a:pt x="4015" y="2093"/>
                </a:lnTo>
                <a:lnTo>
                  <a:pt x="4088" y="2239"/>
                </a:lnTo>
                <a:lnTo>
                  <a:pt x="4186" y="2385"/>
                </a:lnTo>
                <a:lnTo>
                  <a:pt x="3869" y="2579"/>
                </a:lnTo>
                <a:lnTo>
                  <a:pt x="3748" y="2458"/>
                </a:lnTo>
                <a:lnTo>
                  <a:pt x="3626" y="2312"/>
                </a:lnTo>
                <a:lnTo>
                  <a:pt x="3553" y="2239"/>
                </a:lnTo>
                <a:lnTo>
                  <a:pt x="3480" y="2190"/>
                </a:lnTo>
                <a:lnTo>
                  <a:pt x="3407" y="2190"/>
                </a:lnTo>
                <a:lnTo>
                  <a:pt x="3894" y="1849"/>
                </a:lnTo>
                <a:close/>
                <a:moveTo>
                  <a:pt x="3334" y="2239"/>
                </a:moveTo>
                <a:lnTo>
                  <a:pt x="3310" y="2287"/>
                </a:lnTo>
                <a:lnTo>
                  <a:pt x="3310" y="2385"/>
                </a:lnTo>
                <a:lnTo>
                  <a:pt x="3358" y="2482"/>
                </a:lnTo>
                <a:lnTo>
                  <a:pt x="3480" y="2652"/>
                </a:lnTo>
                <a:lnTo>
                  <a:pt x="3577" y="2798"/>
                </a:lnTo>
                <a:lnTo>
                  <a:pt x="3383" y="2944"/>
                </a:lnTo>
                <a:lnTo>
                  <a:pt x="3139" y="2725"/>
                </a:lnTo>
                <a:lnTo>
                  <a:pt x="3018" y="2652"/>
                </a:lnTo>
                <a:lnTo>
                  <a:pt x="2896" y="2579"/>
                </a:lnTo>
                <a:lnTo>
                  <a:pt x="3334" y="2239"/>
                </a:lnTo>
                <a:close/>
                <a:moveTo>
                  <a:pt x="13213" y="2312"/>
                </a:moveTo>
                <a:lnTo>
                  <a:pt x="13602" y="2628"/>
                </a:lnTo>
                <a:lnTo>
                  <a:pt x="13505" y="2725"/>
                </a:lnTo>
                <a:lnTo>
                  <a:pt x="13408" y="2847"/>
                </a:lnTo>
                <a:lnTo>
                  <a:pt x="13310" y="2993"/>
                </a:lnTo>
                <a:lnTo>
                  <a:pt x="13091" y="2774"/>
                </a:lnTo>
                <a:lnTo>
                  <a:pt x="12872" y="2555"/>
                </a:lnTo>
                <a:lnTo>
                  <a:pt x="13164" y="2360"/>
                </a:lnTo>
                <a:lnTo>
                  <a:pt x="13189" y="2336"/>
                </a:lnTo>
                <a:lnTo>
                  <a:pt x="13213" y="2312"/>
                </a:lnTo>
                <a:close/>
                <a:moveTo>
                  <a:pt x="2799" y="2652"/>
                </a:moveTo>
                <a:lnTo>
                  <a:pt x="2896" y="2798"/>
                </a:lnTo>
                <a:lnTo>
                  <a:pt x="2993" y="2944"/>
                </a:lnTo>
                <a:lnTo>
                  <a:pt x="3066" y="3042"/>
                </a:lnTo>
                <a:lnTo>
                  <a:pt x="3164" y="3115"/>
                </a:lnTo>
                <a:lnTo>
                  <a:pt x="2969" y="3309"/>
                </a:lnTo>
                <a:lnTo>
                  <a:pt x="2920" y="3285"/>
                </a:lnTo>
                <a:lnTo>
                  <a:pt x="2726" y="3188"/>
                </a:lnTo>
                <a:lnTo>
                  <a:pt x="2555" y="3090"/>
                </a:lnTo>
                <a:lnTo>
                  <a:pt x="2409" y="3017"/>
                </a:lnTo>
                <a:lnTo>
                  <a:pt x="2799" y="2652"/>
                </a:lnTo>
                <a:close/>
                <a:moveTo>
                  <a:pt x="13773" y="2774"/>
                </a:moveTo>
                <a:lnTo>
                  <a:pt x="14089" y="3115"/>
                </a:lnTo>
                <a:lnTo>
                  <a:pt x="13846" y="3236"/>
                </a:lnTo>
                <a:lnTo>
                  <a:pt x="13724" y="3334"/>
                </a:lnTo>
                <a:lnTo>
                  <a:pt x="13651" y="3407"/>
                </a:lnTo>
                <a:lnTo>
                  <a:pt x="13456" y="3163"/>
                </a:lnTo>
                <a:lnTo>
                  <a:pt x="13432" y="3139"/>
                </a:lnTo>
                <a:lnTo>
                  <a:pt x="13505" y="3090"/>
                </a:lnTo>
                <a:lnTo>
                  <a:pt x="13554" y="3017"/>
                </a:lnTo>
                <a:lnTo>
                  <a:pt x="13675" y="2896"/>
                </a:lnTo>
                <a:lnTo>
                  <a:pt x="13773" y="2774"/>
                </a:lnTo>
                <a:close/>
                <a:moveTo>
                  <a:pt x="2263" y="3188"/>
                </a:moveTo>
                <a:lnTo>
                  <a:pt x="2312" y="3285"/>
                </a:lnTo>
                <a:lnTo>
                  <a:pt x="2409" y="3358"/>
                </a:lnTo>
                <a:lnTo>
                  <a:pt x="2555" y="3480"/>
                </a:lnTo>
                <a:lnTo>
                  <a:pt x="2726" y="3577"/>
                </a:lnTo>
                <a:lnTo>
                  <a:pt x="2531" y="3796"/>
                </a:lnTo>
                <a:lnTo>
                  <a:pt x="2117" y="3553"/>
                </a:lnTo>
                <a:lnTo>
                  <a:pt x="1971" y="3504"/>
                </a:lnTo>
                <a:lnTo>
                  <a:pt x="2263" y="3188"/>
                </a:lnTo>
                <a:close/>
                <a:moveTo>
                  <a:pt x="14284" y="3334"/>
                </a:moveTo>
                <a:lnTo>
                  <a:pt x="14478" y="3577"/>
                </a:lnTo>
                <a:lnTo>
                  <a:pt x="14624" y="3820"/>
                </a:lnTo>
                <a:lnTo>
                  <a:pt x="14478" y="3869"/>
                </a:lnTo>
                <a:lnTo>
                  <a:pt x="14356" y="3918"/>
                </a:lnTo>
                <a:lnTo>
                  <a:pt x="14235" y="3966"/>
                </a:lnTo>
                <a:lnTo>
                  <a:pt x="14113" y="4039"/>
                </a:lnTo>
                <a:lnTo>
                  <a:pt x="13773" y="3577"/>
                </a:lnTo>
                <a:lnTo>
                  <a:pt x="13894" y="3528"/>
                </a:lnTo>
                <a:lnTo>
                  <a:pt x="13992" y="3480"/>
                </a:lnTo>
                <a:lnTo>
                  <a:pt x="14186" y="3382"/>
                </a:lnTo>
                <a:lnTo>
                  <a:pt x="14284" y="3334"/>
                </a:lnTo>
                <a:close/>
                <a:moveTo>
                  <a:pt x="1825" y="3699"/>
                </a:moveTo>
                <a:lnTo>
                  <a:pt x="2020" y="3845"/>
                </a:lnTo>
                <a:lnTo>
                  <a:pt x="2312" y="4064"/>
                </a:lnTo>
                <a:lnTo>
                  <a:pt x="2069" y="4453"/>
                </a:lnTo>
                <a:lnTo>
                  <a:pt x="1850" y="4307"/>
                </a:lnTo>
                <a:lnTo>
                  <a:pt x="1533" y="4112"/>
                </a:lnTo>
                <a:lnTo>
                  <a:pt x="1825" y="3699"/>
                </a:lnTo>
                <a:close/>
                <a:moveTo>
                  <a:pt x="14794" y="4112"/>
                </a:moveTo>
                <a:lnTo>
                  <a:pt x="14965" y="4453"/>
                </a:lnTo>
                <a:lnTo>
                  <a:pt x="14794" y="4526"/>
                </a:lnTo>
                <a:lnTo>
                  <a:pt x="14648" y="4599"/>
                </a:lnTo>
                <a:lnTo>
                  <a:pt x="14478" y="4696"/>
                </a:lnTo>
                <a:lnTo>
                  <a:pt x="14308" y="4356"/>
                </a:lnTo>
                <a:lnTo>
                  <a:pt x="14551" y="4258"/>
                </a:lnTo>
                <a:lnTo>
                  <a:pt x="14673" y="4210"/>
                </a:lnTo>
                <a:lnTo>
                  <a:pt x="14794" y="4112"/>
                </a:lnTo>
                <a:close/>
                <a:moveTo>
                  <a:pt x="1412" y="4331"/>
                </a:moveTo>
                <a:lnTo>
                  <a:pt x="1485" y="4429"/>
                </a:lnTo>
                <a:lnTo>
                  <a:pt x="1606" y="4526"/>
                </a:lnTo>
                <a:lnTo>
                  <a:pt x="1752" y="4648"/>
                </a:lnTo>
                <a:lnTo>
                  <a:pt x="1898" y="4745"/>
                </a:lnTo>
                <a:lnTo>
                  <a:pt x="1825" y="4867"/>
                </a:lnTo>
                <a:lnTo>
                  <a:pt x="1533" y="4745"/>
                </a:lnTo>
                <a:lnTo>
                  <a:pt x="1387" y="4696"/>
                </a:lnTo>
                <a:lnTo>
                  <a:pt x="1241" y="4696"/>
                </a:lnTo>
                <a:lnTo>
                  <a:pt x="1412" y="4331"/>
                </a:lnTo>
                <a:close/>
                <a:moveTo>
                  <a:pt x="15062" y="4745"/>
                </a:moveTo>
                <a:lnTo>
                  <a:pt x="15208" y="5183"/>
                </a:lnTo>
                <a:lnTo>
                  <a:pt x="15135" y="5183"/>
                </a:lnTo>
                <a:lnTo>
                  <a:pt x="15038" y="5207"/>
                </a:lnTo>
                <a:lnTo>
                  <a:pt x="14843" y="5256"/>
                </a:lnTo>
                <a:lnTo>
                  <a:pt x="14746" y="5305"/>
                </a:lnTo>
                <a:lnTo>
                  <a:pt x="14600" y="4891"/>
                </a:lnTo>
                <a:lnTo>
                  <a:pt x="14770" y="4842"/>
                </a:lnTo>
                <a:lnTo>
                  <a:pt x="14916" y="4794"/>
                </a:lnTo>
                <a:lnTo>
                  <a:pt x="15062" y="4745"/>
                </a:lnTo>
                <a:close/>
                <a:moveTo>
                  <a:pt x="1168" y="4794"/>
                </a:moveTo>
                <a:lnTo>
                  <a:pt x="1412" y="5013"/>
                </a:lnTo>
                <a:lnTo>
                  <a:pt x="1558" y="5086"/>
                </a:lnTo>
                <a:lnTo>
                  <a:pt x="1704" y="5159"/>
                </a:lnTo>
                <a:lnTo>
                  <a:pt x="1558" y="5524"/>
                </a:lnTo>
                <a:lnTo>
                  <a:pt x="1509" y="5475"/>
                </a:lnTo>
                <a:lnTo>
                  <a:pt x="1314" y="5402"/>
                </a:lnTo>
                <a:lnTo>
                  <a:pt x="1144" y="5353"/>
                </a:lnTo>
                <a:lnTo>
                  <a:pt x="974" y="5329"/>
                </a:lnTo>
                <a:lnTo>
                  <a:pt x="1168" y="4794"/>
                </a:lnTo>
                <a:close/>
                <a:moveTo>
                  <a:pt x="15305" y="5499"/>
                </a:moveTo>
                <a:lnTo>
                  <a:pt x="15403" y="5986"/>
                </a:lnTo>
                <a:lnTo>
                  <a:pt x="15184" y="6035"/>
                </a:lnTo>
                <a:lnTo>
                  <a:pt x="14965" y="6083"/>
                </a:lnTo>
                <a:lnTo>
                  <a:pt x="14916" y="5791"/>
                </a:lnTo>
                <a:lnTo>
                  <a:pt x="14867" y="5621"/>
                </a:lnTo>
                <a:lnTo>
                  <a:pt x="14940" y="5597"/>
                </a:lnTo>
                <a:lnTo>
                  <a:pt x="15111" y="5548"/>
                </a:lnTo>
                <a:lnTo>
                  <a:pt x="15305" y="5499"/>
                </a:lnTo>
                <a:close/>
                <a:moveTo>
                  <a:pt x="876" y="5572"/>
                </a:moveTo>
                <a:lnTo>
                  <a:pt x="1022" y="5645"/>
                </a:lnTo>
                <a:lnTo>
                  <a:pt x="1193" y="5718"/>
                </a:lnTo>
                <a:lnTo>
                  <a:pt x="1387" y="5767"/>
                </a:lnTo>
                <a:lnTo>
                  <a:pt x="1436" y="5791"/>
                </a:lnTo>
                <a:lnTo>
                  <a:pt x="1485" y="5767"/>
                </a:lnTo>
                <a:lnTo>
                  <a:pt x="1387" y="6229"/>
                </a:lnTo>
                <a:lnTo>
                  <a:pt x="1314" y="6156"/>
                </a:lnTo>
                <a:lnTo>
                  <a:pt x="1217" y="6108"/>
                </a:lnTo>
                <a:lnTo>
                  <a:pt x="1022" y="6059"/>
                </a:lnTo>
                <a:lnTo>
                  <a:pt x="876" y="6035"/>
                </a:lnTo>
                <a:lnTo>
                  <a:pt x="730" y="6059"/>
                </a:lnTo>
                <a:lnTo>
                  <a:pt x="876" y="5572"/>
                </a:lnTo>
                <a:close/>
                <a:moveTo>
                  <a:pt x="15476" y="6327"/>
                </a:moveTo>
                <a:lnTo>
                  <a:pt x="15549" y="6643"/>
                </a:lnTo>
                <a:lnTo>
                  <a:pt x="15354" y="6643"/>
                </a:lnTo>
                <a:lnTo>
                  <a:pt x="15086" y="6692"/>
                </a:lnTo>
                <a:lnTo>
                  <a:pt x="15038" y="6375"/>
                </a:lnTo>
                <a:lnTo>
                  <a:pt x="15086" y="6375"/>
                </a:lnTo>
                <a:lnTo>
                  <a:pt x="15476" y="6327"/>
                </a:lnTo>
                <a:close/>
                <a:moveTo>
                  <a:pt x="682" y="6278"/>
                </a:moveTo>
                <a:lnTo>
                  <a:pt x="779" y="6351"/>
                </a:lnTo>
                <a:lnTo>
                  <a:pt x="901" y="6375"/>
                </a:lnTo>
                <a:lnTo>
                  <a:pt x="1071" y="6448"/>
                </a:lnTo>
                <a:lnTo>
                  <a:pt x="1168" y="6497"/>
                </a:lnTo>
                <a:lnTo>
                  <a:pt x="1290" y="6497"/>
                </a:lnTo>
                <a:lnTo>
                  <a:pt x="1339" y="6473"/>
                </a:lnTo>
                <a:lnTo>
                  <a:pt x="1290" y="6716"/>
                </a:lnTo>
                <a:lnTo>
                  <a:pt x="1217" y="6667"/>
                </a:lnTo>
                <a:lnTo>
                  <a:pt x="925" y="6619"/>
                </a:lnTo>
                <a:lnTo>
                  <a:pt x="755" y="6594"/>
                </a:lnTo>
                <a:lnTo>
                  <a:pt x="609" y="6619"/>
                </a:lnTo>
                <a:lnTo>
                  <a:pt x="609" y="6619"/>
                </a:lnTo>
                <a:lnTo>
                  <a:pt x="682" y="6278"/>
                </a:lnTo>
                <a:close/>
                <a:moveTo>
                  <a:pt x="15622" y="6959"/>
                </a:moveTo>
                <a:lnTo>
                  <a:pt x="15670" y="7178"/>
                </a:lnTo>
                <a:lnTo>
                  <a:pt x="15695" y="7349"/>
                </a:lnTo>
                <a:lnTo>
                  <a:pt x="15184" y="7349"/>
                </a:lnTo>
                <a:lnTo>
                  <a:pt x="15135" y="6959"/>
                </a:lnTo>
                <a:close/>
                <a:moveTo>
                  <a:pt x="560" y="6813"/>
                </a:moveTo>
                <a:lnTo>
                  <a:pt x="706" y="6886"/>
                </a:lnTo>
                <a:lnTo>
                  <a:pt x="828" y="6935"/>
                </a:lnTo>
                <a:lnTo>
                  <a:pt x="1120" y="7032"/>
                </a:lnTo>
                <a:lnTo>
                  <a:pt x="1193" y="7032"/>
                </a:lnTo>
                <a:lnTo>
                  <a:pt x="1266" y="7008"/>
                </a:lnTo>
                <a:lnTo>
                  <a:pt x="1193" y="7495"/>
                </a:lnTo>
                <a:lnTo>
                  <a:pt x="1095" y="7446"/>
                </a:lnTo>
                <a:lnTo>
                  <a:pt x="998" y="7422"/>
                </a:lnTo>
                <a:lnTo>
                  <a:pt x="657" y="7349"/>
                </a:lnTo>
                <a:lnTo>
                  <a:pt x="511" y="7300"/>
                </a:lnTo>
                <a:lnTo>
                  <a:pt x="560" y="6813"/>
                </a:lnTo>
                <a:close/>
                <a:moveTo>
                  <a:pt x="15208" y="7665"/>
                </a:moveTo>
                <a:lnTo>
                  <a:pt x="15403" y="7689"/>
                </a:lnTo>
                <a:lnTo>
                  <a:pt x="15695" y="7714"/>
                </a:lnTo>
                <a:lnTo>
                  <a:pt x="15695" y="7981"/>
                </a:lnTo>
                <a:lnTo>
                  <a:pt x="15573" y="7957"/>
                </a:lnTo>
                <a:lnTo>
                  <a:pt x="15451" y="7957"/>
                </a:lnTo>
                <a:lnTo>
                  <a:pt x="15330" y="7981"/>
                </a:lnTo>
                <a:lnTo>
                  <a:pt x="15232" y="8030"/>
                </a:lnTo>
                <a:lnTo>
                  <a:pt x="15208" y="7665"/>
                </a:lnTo>
                <a:close/>
                <a:moveTo>
                  <a:pt x="463" y="7641"/>
                </a:moveTo>
                <a:lnTo>
                  <a:pt x="633" y="7714"/>
                </a:lnTo>
                <a:lnTo>
                  <a:pt x="828" y="7762"/>
                </a:lnTo>
                <a:lnTo>
                  <a:pt x="998" y="7787"/>
                </a:lnTo>
                <a:lnTo>
                  <a:pt x="1071" y="7787"/>
                </a:lnTo>
                <a:lnTo>
                  <a:pt x="1144" y="7762"/>
                </a:lnTo>
                <a:lnTo>
                  <a:pt x="1071" y="8127"/>
                </a:lnTo>
                <a:lnTo>
                  <a:pt x="1022" y="8103"/>
                </a:lnTo>
                <a:lnTo>
                  <a:pt x="706" y="8103"/>
                </a:lnTo>
                <a:lnTo>
                  <a:pt x="584" y="8127"/>
                </a:lnTo>
                <a:lnTo>
                  <a:pt x="438" y="8176"/>
                </a:lnTo>
                <a:lnTo>
                  <a:pt x="463" y="7787"/>
                </a:lnTo>
                <a:lnTo>
                  <a:pt x="463" y="7641"/>
                </a:lnTo>
                <a:close/>
                <a:moveTo>
                  <a:pt x="15232" y="8176"/>
                </a:moveTo>
                <a:lnTo>
                  <a:pt x="15403" y="8249"/>
                </a:lnTo>
                <a:lnTo>
                  <a:pt x="15719" y="8346"/>
                </a:lnTo>
                <a:lnTo>
                  <a:pt x="15719" y="8517"/>
                </a:lnTo>
                <a:lnTo>
                  <a:pt x="15719" y="8687"/>
                </a:lnTo>
                <a:lnTo>
                  <a:pt x="15524" y="8638"/>
                </a:lnTo>
                <a:lnTo>
                  <a:pt x="15378" y="8590"/>
                </a:lnTo>
                <a:lnTo>
                  <a:pt x="15208" y="8565"/>
                </a:lnTo>
                <a:lnTo>
                  <a:pt x="15232" y="8371"/>
                </a:lnTo>
                <a:lnTo>
                  <a:pt x="15232" y="8176"/>
                </a:lnTo>
                <a:close/>
                <a:moveTo>
                  <a:pt x="438" y="8395"/>
                </a:moveTo>
                <a:lnTo>
                  <a:pt x="584" y="8444"/>
                </a:lnTo>
                <a:lnTo>
                  <a:pt x="706" y="8444"/>
                </a:lnTo>
                <a:lnTo>
                  <a:pt x="974" y="8419"/>
                </a:lnTo>
                <a:lnTo>
                  <a:pt x="1022" y="8419"/>
                </a:lnTo>
                <a:lnTo>
                  <a:pt x="1022" y="8468"/>
                </a:lnTo>
                <a:lnTo>
                  <a:pt x="998" y="8736"/>
                </a:lnTo>
                <a:lnTo>
                  <a:pt x="974" y="8979"/>
                </a:lnTo>
                <a:lnTo>
                  <a:pt x="925" y="9003"/>
                </a:lnTo>
                <a:lnTo>
                  <a:pt x="706" y="9028"/>
                </a:lnTo>
                <a:lnTo>
                  <a:pt x="584" y="9028"/>
                </a:lnTo>
                <a:lnTo>
                  <a:pt x="463" y="9076"/>
                </a:lnTo>
                <a:lnTo>
                  <a:pt x="438" y="8395"/>
                </a:lnTo>
                <a:close/>
                <a:moveTo>
                  <a:pt x="15111" y="8882"/>
                </a:moveTo>
                <a:lnTo>
                  <a:pt x="15305" y="8955"/>
                </a:lnTo>
                <a:lnTo>
                  <a:pt x="15476" y="9028"/>
                </a:lnTo>
                <a:lnTo>
                  <a:pt x="15597" y="9076"/>
                </a:lnTo>
                <a:lnTo>
                  <a:pt x="15719" y="9101"/>
                </a:lnTo>
                <a:lnTo>
                  <a:pt x="15816" y="9149"/>
                </a:lnTo>
                <a:lnTo>
                  <a:pt x="15792" y="9587"/>
                </a:lnTo>
                <a:lnTo>
                  <a:pt x="15670" y="9490"/>
                </a:lnTo>
                <a:lnTo>
                  <a:pt x="15500" y="9417"/>
                </a:lnTo>
                <a:lnTo>
                  <a:pt x="15378" y="9368"/>
                </a:lnTo>
                <a:lnTo>
                  <a:pt x="15232" y="9320"/>
                </a:lnTo>
                <a:lnTo>
                  <a:pt x="15111" y="9320"/>
                </a:lnTo>
                <a:lnTo>
                  <a:pt x="15062" y="9344"/>
                </a:lnTo>
                <a:lnTo>
                  <a:pt x="15086" y="8930"/>
                </a:lnTo>
                <a:lnTo>
                  <a:pt x="15111" y="8882"/>
                </a:lnTo>
                <a:close/>
                <a:moveTo>
                  <a:pt x="998" y="9368"/>
                </a:moveTo>
                <a:lnTo>
                  <a:pt x="1047" y="9757"/>
                </a:lnTo>
                <a:lnTo>
                  <a:pt x="803" y="9806"/>
                </a:lnTo>
                <a:lnTo>
                  <a:pt x="706" y="9830"/>
                </a:lnTo>
                <a:lnTo>
                  <a:pt x="609" y="9903"/>
                </a:lnTo>
                <a:lnTo>
                  <a:pt x="584" y="9903"/>
                </a:lnTo>
                <a:lnTo>
                  <a:pt x="511" y="9368"/>
                </a:lnTo>
                <a:close/>
                <a:moveTo>
                  <a:pt x="15013" y="9563"/>
                </a:moveTo>
                <a:lnTo>
                  <a:pt x="15111" y="9636"/>
                </a:lnTo>
                <a:lnTo>
                  <a:pt x="15232" y="9709"/>
                </a:lnTo>
                <a:lnTo>
                  <a:pt x="15451" y="9855"/>
                </a:lnTo>
                <a:lnTo>
                  <a:pt x="15670" y="10025"/>
                </a:lnTo>
                <a:lnTo>
                  <a:pt x="15719" y="10049"/>
                </a:lnTo>
                <a:lnTo>
                  <a:pt x="15646" y="10366"/>
                </a:lnTo>
                <a:lnTo>
                  <a:pt x="15524" y="10317"/>
                </a:lnTo>
                <a:lnTo>
                  <a:pt x="15281" y="10147"/>
                </a:lnTo>
                <a:lnTo>
                  <a:pt x="15111" y="10025"/>
                </a:lnTo>
                <a:lnTo>
                  <a:pt x="14940" y="9928"/>
                </a:lnTo>
                <a:lnTo>
                  <a:pt x="15013" y="9563"/>
                </a:lnTo>
                <a:close/>
                <a:moveTo>
                  <a:pt x="8176" y="3650"/>
                </a:moveTo>
                <a:lnTo>
                  <a:pt x="8127" y="3674"/>
                </a:lnTo>
                <a:lnTo>
                  <a:pt x="8054" y="3723"/>
                </a:lnTo>
                <a:lnTo>
                  <a:pt x="8006" y="3772"/>
                </a:lnTo>
                <a:lnTo>
                  <a:pt x="7957" y="3845"/>
                </a:lnTo>
                <a:lnTo>
                  <a:pt x="7933" y="3918"/>
                </a:lnTo>
                <a:lnTo>
                  <a:pt x="7908" y="4575"/>
                </a:lnTo>
                <a:lnTo>
                  <a:pt x="7908" y="5232"/>
                </a:lnTo>
                <a:lnTo>
                  <a:pt x="7981" y="6570"/>
                </a:lnTo>
                <a:lnTo>
                  <a:pt x="7981" y="7032"/>
                </a:lnTo>
                <a:lnTo>
                  <a:pt x="7981" y="7470"/>
                </a:lnTo>
                <a:lnTo>
                  <a:pt x="7957" y="7933"/>
                </a:lnTo>
                <a:lnTo>
                  <a:pt x="7957" y="8395"/>
                </a:lnTo>
                <a:lnTo>
                  <a:pt x="7981" y="8468"/>
                </a:lnTo>
                <a:lnTo>
                  <a:pt x="8006" y="8541"/>
                </a:lnTo>
                <a:lnTo>
                  <a:pt x="8030" y="8590"/>
                </a:lnTo>
                <a:lnTo>
                  <a:pt x="8079" y="8614"/>
                </a:lnTo>
                <a:lnTo>
                  <a:pt x="8103" y="8736"/>
                </a:lnTo>
                <a:lnTo>
                  <a:pt x="8152" y="8857"/>
                </a:lnTo>
                <a:lnTo>
                  <a:pt x="8200" y="8979"/>
                </a:lnTo>
                <a:lnTo>
                  <a:pt x="8273" y="9076"/>
                </a:lnTo>
                <a:lnTo>
                  <a:pt x="8444" y="9271"/>
                </a:lnTo>
                <a:lnTo>
                  <a:pt x="8614" y="9441"/>
                </a:lnTo>
                <a:lnTo>
                  <a:pt x="9174" y="9952"/>
                </a:lnTo>
                <a:lnTo>
                  <a:pt x="9733" y="10463"/>
                </a:lnTo>
                <a:lnTo>
                  <a:pt x="9806" y="10512"/>
                </a:lnTo>
                <a:lnTo>
                  <a:pt x="9855" y="10536"/>
                </a:lnTo>
                <a:lnTo>
                  <a:pt x="10001" y="10536"/>
                </a:lnTo>
                <a:lnTo>
                  <a:pt x="10147" y="10512"/>
                </a:lnTo>
                <a:lnTo>
                  <a:pt x="10244" y="10439"/>
                </a:lnTo>
                <a:lnTo>
                  <a:pt x="10317" y="10317"/>
                </a:lnTo>
                <a:lnTo>
                  <a:pt x="10342" y="10195"/>
                </a:lnTo>
                <a:lnTo>
                  <a:pt x="10342" y="10147"/>
                </a:lnTo>
                <a:lnTo>
                  <a:pt x="10317" y="10074"/>
                </a:lnTo>
                <a:lnTo>
                  <a:pt x="10293" y="10025"/>
                </a:lnTo>
                <a:lnTo>
                  <a:pt x="10220" y="9952"/>
                </a:lnTo>
                <a:lnTo>
                  <a:pt x="9758" y="9539"/>
                </a:lnTo>
                <a:lnTo>
                  <a:pt x="9295" y="9125"/>
                </a:lnTo>
                <a:lnTo>
                  <a:pt x="8906" y="8784"/>
                </a:lnTo>
                <a:lnTo>
                  <a:pt x="8736" y="8590"/>
                </a:lnTo>
                <a:lnTo>
                  <a:pt x="8590" y="8395"/>
                </a:lnTo>
                <a:lnTo>
                  <a:pt x="8517" y="8298"/>
                </a:lnTo>
                <a:lnTo>
                  <a:pt x="8541" y="7762"/>
                </a:lnTo>
                <a:lnTo>
                  <a:pt x="8541" y="7203"/>
                </a:lnTo>
                <a:lnTo>
                  <a:pt x="8541" y="6667"/>
                </a:lnTo>
                <a:lnTo>
                  <a:pt x="8517" y="6108"/>
                </a:lnTo>
                <a:lnTo>
                  <a:pt x="8444" y="5013"/>
                </a:lnTo>
                <a:lnTo>
                  <a:pt x="8419" y="4477"/>
                </a:lnTo>
                <a:lnTo>
                  <a:pt x="8419" y="3918"/>
                </a:lnTo>
                <a:lnTo>
                  <a:pt x="8419" y="3845"/>
                </a:lnTo>
                <a:lnTo>
                  <a:pt x="8395" y="3796"/>
                </a:lnTo>
                <a:lnTo>
                  <a:pt x="8371" y="3747"/>
                </a:lnTo>
                <a:lnTo>
                  <a:pt x="8298" y="3699"/>
                </a:lnTo>
                <a:lnTo>
                  <a:pt x="8249" y="3674"/>
                </a:lnTo>
                <a:lnTo>
                  <a:pt x="8200" y="3650"/>
                </a:lnTo>
                <a:close/>
                <a:moveTo>
                  <a:pt x="633" y="10074"/>
                </a:moveTo>
                <a:lnTo>
                  <a:pt x="730" y="10122"/>
                </a:lnTo>
                <a:lnTo>
                  <a:pt x="876" y="10147"/>
                </a:lnTo>
                <a:lnTo>
                  <a:pt x="998" y="10147"/>
                </a:lnTo>
                <a:lnTo>
                  <a:pt x="1144" y="10122"/>
                </a:lnTo>
                <a:lnTo>
                  <a:pt x="1266" y="10487"/>
                </a:lnTo>
                <a:lnTo>
                  <a:pt x="1047" y="10585"/>
                </a:lnTo>
                <a:lnTo>
                  <a:pt x="925" y="10609"/>
                </a:lnTo>
                <a:lnTo>
                  <a:pt x="779" y="10682"/>
                </a:lnTo>
                <a:lnTo>
                  <a:pt x="706" y="10366"/>
                </a:lnTo>
                <a:lnTo>
                  <a:pt x="633" y="10074"/>
                </a:lnTo>
                <a:close/>
                <a:moveTo>
                  <a:pt x="14867" y="10244"/>
                </a:moveTo>
                <a:lnTo>
                  <a:pt x="14989" y="10366"/>
                </a:lnTo>
                <a:lnTo>
                  <a:pt x="15111" y="10463"/>
                </a:lnTo>
                <a:lnTo>
                  <a:pt x="15232" y="10560"/>
                </a:lnTo>
                <a:lnTo>
                  <a:pt x="15378" y="10658"/>
                </a:lnTo>
                <a:lnTo>
                  <a:pt x="15549" y="10706"/>
                </a:lnTo>
                <a:lnTo>
                  <a:pt x="15403" y="11071"/>
                </a:lnTo>
                <a:lnTo>
                  <a:pt x="15111" y="10852"/>
                </a:lnTo>
                <a:lnTo>
                  <a:pt x="15013" y="10779"/>
                </a:lnTo>
                <a:lnTo>
                  <a:pt x="14892" y="10706"/>
                </a:lnTo>
                <a:lnTo>
                  <a:pt x="14843" y="10682"/>
                </a:lnTo>
                <a:lnTo>
                  <a:pt x="14794" y="10658"/>
                </a:lnTo>
                <a:lnTo>
                  <a:pt x="14770" y="10658"/>
                </a:lnTo>
                <a:lnTo>
                  <a:pt x="14867" y="10244"/>
                </a:lnTo>
                <a:close/>
                <a:moveTo>
                  <a:pt x="1412" y="10852"/>
                </a:moveTo>
                <a:lnTo>
                  <a:pt x="1558" y="11169"/>
                </a:lnTo>
                <a:lnTo>
                  <a:pt x="1363" y="11266"/>
                </a:lnTo>
                <a:lnTo>
                  <a:pt x="1241" y="11339"/>
                </a:lnTo>
                <a:lnTo>
                  <a:pt x="1168" y="11363"/>
                </a:lnTo>
                <a:lnTo>
                  <a:pt x="1095" y="11436"/>
                </a:lnTo>
                <a:lnTo>
                  <a:pt x="901" y="10950"/>
                </a:lnTo>
                <a:lnTo>
                  <a:pt x="1095" y="10925"/>
                </a:lnTo>
                <a:lnTo>
                  <a:pt x="1241" y="10901"/>
                </a:lnTo>
                <a:lnTo>
                  <a:pt x="1412" y="10852"/>
                </a:lnTo>
                <a:close/>
                <a:moveTo>
                  <a:pt x="14697" y="10877"/>
                </a:moveTo>
                <a:lnTo>
                  <a:pt x="14721" y="10901"/>
                </a:lnTo>
                <a:lnTo>
                  <a:pt x="14794" y="11023"/>
                </a:lnTo>
                <a:lnTo>
                  <a:pt x="14892" y="11144"/>
                </a:lnTo>
                <a:lnTo>
                  <a:pt x="15062" y="11290"/>
                </a:lnTo>
                <a:lnTo>
                  <a:pt x="15159" y="11363"/>
                </a:lnTo>
                <a:lnTo>
                  <a:pt x="15257" y="11412"/>
                </a:lnTo>
                <a:lnTo>
                  <a:pt x="15062" y="11874"/>
                </a:lnTo>
                <a:lnTo>
                  <a:pt x="15062" y="11850"/>
                </a:lnTo>
                <a:lnTo>
                  <a:pt x="14940" y="11753"/>
                </a:lnTo>
                <a:lnTo>
                  <a:pt x="14819" y="11607"/>
                </a:lnTo>
                <a:lnTo>
                  <a:pt x="14648" y="11509"/>
                </a:lnTo>
                <a:lnTo>
                  <a:pt x="14575" y="11461"/>
                </a:lnTo>
                <a:lnTo>
                  <a:pt x="14502" y="11461"/>
                </a:lnTo>
                <a:lnTo>
                  <a:pt x="14673" y="10998"/>
                </a:lnTo>
                <a:lnTo>
                  <a:pt x="14697" y="10877"/>
                </a:lnTo>
                <a:close/>
                <a:moveTo>
                  <a:pt x="1752" y="11509"/>
                </a:moveTo>
                <a:lnTo>
                  <a:pt x="1874" y="11704"/>
                </a:lnTo>
                <a:lnTo>
                  <a:pt x="1752" y="11826"/>
                </a:lnTo>
                <a:lnTo>
                  <a:pt x="1606" y="11972"/>
                </a:lnTo>
                <a:lnTo>
                  <a:pt x="1485" y="12142"/>
                </a:lnTo>
                <a:lnTo>
                  <a:pt x="1241" y="11680"/>
                </a:lnTo>
                <a:lnTo>
                  <a:pt x="1363" y="11655"/>
                </a:lnTo>
                <a:lnTo>
                  <a:pt x="1485" y="11607"/>
                </a:lnTo>
                <a:lnTo>
                  <a:pt x="1752" y="11509"/>
                </a:lnTo>
                <a:close/>
                <a:moveTo>
                  <a:pt x="14405" y="11607"/>
                </a:moveTo>
                <a:lnTo>
                  <a:pt x="14575" y="11801"/>
                </a:lnTo>
                <a:lnTo>
                  <a:pt x="14721" y="11947"/>
                </a:lnTo>
                <a:lnTo>
                  <a:pt x="14892" y="12093"/>
                </a:lnTo>
                <a:lnTo>
                  <a:pt x="14940" y="12118"/>
                </a:lnTo>
                <a:lnTo>
                  <a:pt x="14794" y="12361"/>
                </a:lnTo>
                <a:lnTo>
                  <a:pt x="14721" y="12288"/>
                </a:lnTo>
                <a:lnTo>
                  <a:pt x="14648" y="12215"/>
                </a:lnTo>
                <a:lnTo>
                  <a:pt x="14478" y="12118"/>
                </a:lnTo>
                <a:lnTo>
                  <a:pt x="14235" y="11947"/>
                </a:lnTo>
                <a:lnTo>
                  <a:pt x="14405" y="11607"/>
                </a:lnTo>
                <a:close/>
                <a:moveTo>
                  <a:pt x="2069" y="11996"/>
                </a:moveTo>
                <a:lnTo>
                  <a:pt x="2263" y="12288"/>
                </a:lnTo>
                <a:lnTo>
                  <a:pt x="2117" y="12410"/>
                </a:lnTo>
                <a:lnTo>
                  <a:pt x="1996" y="12556"/>
                </a:lnTo>
                <a:lnTo>
                  <a:pt x="1947" y="12653"/>
                </a:lnTo>
                <a:lnTo>
                  <a:pt x="1898" y="12750"/>
                </a:lnTo>
                <a:lnTo>
                  <a:pt x="1631" y="12361"/>
                </a:lnTo>
                <a:lnTo>
                  <a:pt x="1825" y="12215"/>
                </a:lnTo>
                <a:lnTo>
                  <a:pt x="1996" y="12069"/>
                </a:lnTo>
                <a:lnTo>
                  <a:pt x="2069" y="11996"/>
                </a:lnTo>
                <a:close/>
                <a:moveTo>
                  <a:pt x="14065" y="12239"/>
                </a:moveTo>
                <a:lnTo>
                  <a:pt x="14186" y="12361"/>
                </a:lnTo>
                <a:lnTo>
                  <a:pt x="14405" y="12507"/>
                </a:lnTo>
                <a:lnTo>
                  <a:pt x="14502" y="12580"/>
                </a:lnTo>
                <a:lnTo>
                  <a:pt x="14624" y="12629"/>
                </a:lnTo>
                <a:lnTo>
                  <a:pt x="14381" y="12969"/>
                </a:lnTo>
                <a:lnTo>
                  <a:pt x="14332" y="12872"/>
                </a:lnTo>
                <a:lnTo>
                  <a:pt x="14259" y="12799"/>
                </a:lnTo>
                <a:lnTo>
                  <a:pt x="14113" y="12677"/>
                </a:lnTo>
                <a:lnTo>
                  <a:pt x="13919" y="12483"/>
                </a:lnTo>
                <a:lnTo>
                  <a:pt x="14065" y="12239"/>
                </a:lnTo>
                <a:close/>
                <a:moveTo>
                  <a:pt x="2531" y="12604"/>
                </a:moveTo>
                <a:lnTo>
                  <a:pt x="2726" y="12848"/>
                </a:lnTo>
                <a:lnTo>
                  <a:pt x="2458" y="13237"/>
                </a:lnTo>
                <a:lnTo>
                  <a:pt x="2361" y="13359"/>
                </a:lnTo>
                <a:lnTo>
                  <a:pt x="2044" y="12921"/>
                </a:lnTo>
                <a:lnTo>
                  <a:pt x="2142" y="12896"/>
                </a:lnTo>
                <a:lnTo>
                  <a:pt x="2239" y="12848"/>
                </a:lnTo>
                <a:lnTo>
                  <a:pt x="2385" y="12726"/>
                </a:lnTo>
                <a:lnTo>
                  <a:pt x="2531" y="12604"/>
                </a:lnTo>
                <a:close/>
                <a:moveTo>
                  <a:pt x="13773" y="12702"/>
                </a:moveTo>
                <a:lnTo>
                  <a:pt x="13797" y="12726"/>
                </a:lnTo>
                <a:lnTo>
                  <a:pt x="13992" y="12945"/>
                </a:lnTo>
                <a:lnTo>
                  <a:pt x="14089" y="13042"/>
                </a:lnTo>
                <a:lnTo>
                  <a:pt x="14162" y="13164"/>
                </a:lnTo>
                <a:lnTo>
                  <a:pt x="14211" y="13213"/>
                </a:lnTo>
                <a:lnTo>
                  <a:pt x="13967" y="13505"/>
                </a:lnTo>
                <a:lnTo>
                  <a:pt x="13821" y="13310"/>
                </a:lnTo>
                <a:lnTo>
                  <a:pt x="13675" y="13115"/>
                </a:lnTo>
                <a:lnTo>
                  <a:pt x="13529" y="13018"/>
                </a:lnTo>
                <a:lnTo>
                  <a:pt x="13773" y="12702"/>
                </a:lnTo>
                <a:close/>
                <a:moveTo>
                  <a:pt x="2993" y="13164"/>
                </a:moveTo>
                <a:lnTo>
                  <a:pt x="3188" y="13383"/>
                </a:lnTo>
                <a:lnTo>
                  <a:pt x="3164" y="13456"/>
                </a:lnTo>
                <a:lnTo>
                  <a:pt x="2969" y="13651"/>
                </a:lnTo>
                <a:lnTo>
                  <a:pt x="2896" y="13748"/>
                </a:lnTo>
                <a:lnTo>
                  <a:pt x="2823" y="13845"/>
                </a:lnTo>
                <a:lnTo>
                  <a:pt x="2726" y="13772"/>
                </a:lnTo>
                <a:lnTo>
                  <a:pt x="2580" y="13578"/>
                </a:lnTo>
                <a:lnTo>
                  <a:pt x="2653" y="13529"/>
                </a:lnTo>
                <a:lnTo>
                  <a:pt x="2726" y="13456"/>
                </a:lnTo>
                <a:lnTo>
                  <a:pt x="2993" y="13164"/>
                </a:lnTo>
                <a:close/>
                <a:moveTo>
                  <a:pt x="13383" y="13188"/>
                </a:moveTo>
                <a:lnTo>
                  <a:pt x="13456" y="13334"/>
                </a:lnTo>
                <a:lnTo>
                  <a:pt x="13724" y="13748"/>
                </a:lnTo>
                <a:lnTo>
                  <a:pt x="13578" y="13918"/>
                </a:lnTo>
                <a:lnTo>
                  <a:pt x="13456" y="14040"/>
                </a:lnTo>
                <a:lnTo>
                  <a:pt x="13335" y="13821"/>
                </a:lnTo>
                <a:lnTo>
                  <a:pt x="13213" y="13602"/>
                </a:lnTo>
                <a:lnTo>
                  <a:pt x="13116" y="13480"/>
                </a:lnTo>
                <a:lnTo>
                  <a:pt x="13237" y="13334"/>
                </a:lnTo>
                <a:lnTo>
                  <a:pt x="13383" y="13188"/>
                </a:lnTo>
                <a:close/>
                <a:moveTo>
                  <a:pt x="3456" y="13651"/>
                </a:moveTo>
                <a:lnTo>
                  <a:pt x="3796" y="13991"/>
                </a:lnTo>
                <a:lnTo>
                  <a:pt x="3650" y="14089"/>
                </a:lnTo>
                <a:lnTo>
                  <a:pt x="3504" y="14186"/>
                </a:lnTo>
                <a:lnTo>
                  <a:pt x="3407" y="14259"/>
                </a:lnTo>
                <a:lnTo>
                  <a:pt x="3334" y="14332"/>
                </a:lnTo>
                <a:lnTo>
                  <a:pt x="3042" y="14089"/>
                </a:lnTo>
                <a:lnTo>
                  <a:pt x="3164" y="13967"/>
                </a:lnTo>
                <a:lnTo>
                  <a:pt x="3237" y="13894"/>
                </a:lnTo>
                <a:lnTo>
                  <a:pt x="3334" y="13797"/>
                </a:lnTo>
                <a:lnTo>
                  <a:pt x="3456" y="13651"/>
                </a:lnTo>
                <a:close/>
                <a:moveTo>
                  <a:pt x="12945" y="13651"/>
                </a:moveTo>
                <a:lnTo>
                  <a:pt x="12994" y="13748"/>
                </a:lnTo>
                <a:lnTo>
                  <a:pt x="13213" y="14210"/>
                </a:lnTo>
                <a:lnTo>
                  <a:pt x="13213" y="14235"/>
                </a:lnTo>
                <a:lnTo>
                  <a:pt x="13043" y="14381"/>
                </a:lnTo>
                <a:lnTo>
                  <a:pt x="12970" y="14210"/>
                </a:lnTo>
                <a:lnTo>
                  <a:pt x="12897" y="14040"/>
                </a:lnTo>
                <a:lnTo>
                  <a:pt x="12824" y="13918"/>
                </a:lnTo>
                <a:lnTo>
                  <a:pt x="12751" y="13821"/>
                </a:lnTo>
                <a:lnTo>
                  <a:pt x="12945" y="13651"/>
                </a:lnTo>
                <a:close/>
                <a:moveTo>
                  <a:pt x="3967" y="14162"/>
                </a:moveTo>
                <a:lnTo>
                  <a:pt x="4332" y="14454"/>
                </a:lnTo>
                <a:lnTo>
                  <a:pt x="4283" y="14502"/>
                </a:lnTo>
                <a:lnTo>
                  <a:pt x="4113" y="14648"/>
                </a:lnTo>
                <a:lnTo>
                  <a:pt x="4040" y="14721"/>
                </a:lnTo>
                <a:lnTo>
                  <a:pt x="3991" y="14794"/>
                </a:lnTo>
                <a:lnTo>
                  <a:pt x="3602" y="14551"/>
                </a:lnTo>
                <a:lnTo>
                  <a:pt x="3748" y="14429"/>
                </a:lnTo>
                <a:lnTo>
                  <a:pt x="3845" y="14308"/>
                </a:lnTo>
                <a:lnTo>
                  <a:pt x="3967" y="14162"/>
                </a:lnTo>
                <a:close/>
                <a:moveTo>
                  <a:pt x="12556" y="13991"/>
                </a:moveTo>
                <a:lnTo>
                  <a:pt x="12605" y="14113"/>
                </a:lnTo>
                <a:lnTo>
                  <a:pt x="12678" y="14332"/>
                </a:lnTo>
                <a:lnTo>
                  <a:pt x="12775" y="14551"/>
                </a:lnTo>
                <a:lnTo>
                  <a:pt x="12775" y="14600"/>
                </a:lnTo>
                <a:lnTo>
                  <a:pt x="12459" y="14819"/>
                </a:lnTo>
                <a:lnTo>
                  <a:pt x="12434" y="14673"/>
                </a:lnTo>
                <a:lnTo>
                  <a:pt x="12361" y="14527"/>
                </a:lnTo>
                <a:lnTo>
                  <a:pt x="12313" y="14381"/>
                </a:lnTo>
                <a:lnTo>
                  <a:pt x="12215" y="14235"/>
                </a:lnTo>
                <a:lnTo>
                  <a:pt x="12556" y="13991"/>
                </a:lnTo>
                <a:close/>
                <a:moveTo>
                  <a:pt x="8760" y="1509"/>
                </a:moveTo>
                <a:lnTo>
                  <a:pt x="9174" y="1557"/>
                </a:lnTo>
                <a:lnTo>
                  <a:pt x="9222" y="1582"/>
                </a:lnTo>
                <a:lnTo>
                  <a:pt x="9271" y="1606"/>
                </a:lnTo>
                <a:lnTo>
                  <a:pt x="9368" y="1582"/>
                </a:lnTo>
                <a:lnTo>
                  <a:pt x="10123" y="1728"/>
                </a:lnTo>
                <a:lnTo>
                  <a:pt x="10488" y="1825"/>
                </a:lnTo>
                <a:lnTo>
                  <a:pt x="10877" y="1947"/>
                </a:lnTo>
                <a:lnTo>
                  <a:pt x="11291" y="2117"/>
                </a:lnTo>
                <a:lnTo>
                  <a:pt x="11656" y="2287"/>
                </a:lnTo>
                <a:lnTo>
                  <a:pt x="11510" y="2385"/>
                </a:lnTo>
                <a:lnTo>
                  <a:pt x="11388" y="2531"/>
                </a:lnTo>
                <a:lnTo>
                  <a:pt x="11193" y="2823"/>
                </a:lnTo>
                <a:lnTo>
                  <a:pt x="10950" y="3066"/>
                </a:lnTo>
                <a:lnTo>
                  <a:pt x="10853" y="3212"/>
                </a:lnTo>
                <a:lnTo>
                  <a:pt x="10828" y="3285"/>
                </a:lnTo>
                <a:lnTo>
                  <a:pt x="10804" y="3358"/>
                </a:lnTo>
                <a:lnTo>
                  <a:pt x="10804" y="3407"/>
                </a:lnTo>
                <a:lnTo>
                  <a:pt x="10828" y="3431"/>
                </a:lnTo>
                <a:lnTo>
                  <a:pt x="10853" y="3480"/>
                </a:lnTo>
                <a:lnTo>
                  <a:pt x="10974" y="3480"/>
                </a:lnTo>
                <a:lnTo>
                  <a:pt x="11047" y="3455"/>
                </a:lnTo>
                <a:lnTo>
                  <a:pt x="11193" y="3358"/>
                </a:lnTo>
                <a:lnTo>
                  <a:pt x="11315" y="3261"/>
                </a:lnTo>
                <a:lnTo>
                  <a:pt x="11412" y="3139"/>
                </a:lnTo>
                <a:lnTo>
                  <a:pt x="11680" y="2871"/>
                </a:lnTo>
                <a:lnTo>
                  <a:pt x="11826" y="2725"/>
                </a:lnTo>
                <a:lnTo>
                  <a:pt x="11875" y="2628"/>
                </a:lnTo>
                <a:lnTo>
                  <a:pt x="11948" y="2555"/>
                </a:lnTo>
                <a:lnTo>
                  <a:pt x="11948" y="2458"/>
                </a:lnTo>
                <a:lnTo>
                  <a:pt x="12313" y="2701"/>
                </a:lnTo>
                <a:lnTo>
                  <a:pt x="12629" y="2969"/>
                </a:lnTo>
                <a:lnTo>
                  <a:pt x="12945" y="3261"/>
                </a:lnTo>
                <a:lnTo>
                  <a:pt x="13237" y="3601"/>
                </a:lnTo>
                <a:lnTo>
                  <a:pt x="13456" y="3869"/>
                </a:lnTo>
                <a:lnTo>
                  <a:pt x="13651" y="4137"/>
                </a:lnTo>
                <a:lnTo>
                  <a:pt x="13821" y="4429"/>
                </a:lnTo>
                <a:lnTo>
                  <a:pt x="13992" y="4745"/>
                </a:lnTo>
                <a:lnTo>
                  <a:pt x="13870" y="4745"/>
                </a:lnTo>
                <a:lnTo>
                  <a:pt x="13748" y="4794"/>
                </a:lnTo>
                <a:lnTo>
                  <a:pt x="13505" y="4940"/>
                </a:lnTo>
                <a:lnTo>
                  <a:pt x="13237" y="5134"/>
                </a:lnTo>
                <a:lnTo>
                  <a:pt x="13067" y="5207"/>
                </a:lnTo>
                <a:lnTo>
                  <a:pt x="12921" y="5305"/>
                </a:lnTo>
                <a:lnTo>
                  <a:pt x="12872" y="5378"/>
                </a:lnTo>
                <a:lnTo>
                  <a:pt x="12872" y="5451"/>
                </a:lnTo>
                <a:lnTo>
                  <a:pt x="12897" y="5524"/>
                </a:lnTo>
                <a:lnTo>
                  <a:pt x="12970" y="5597"/>
                </a:lnTo>
                <a:lnTo>
                  <a:pt x="13043" y="5621"/>
                </a:lnTo>
                <a:lnTo>
                  <a:pt x="13116" y="5645"/>
                </a:lnTo>
                <a:lnTo>
                  <a:pt x="13286" y="5645"/>
                </a:lnTo>
                <a:lnTo>
                  <a:pt x="13432" y="5572"/>
                </a:lnTo>
                <a:lnTo>
                  <a:pt x="13578" y="5499"/>
                </a:lnTo>
                <a:lnTo>
                  <a:pt x="13870" y="5329"/>
                </a:lnTo>
                <a:lnTo>
                  <a:pt x="14016" y="5256"/>
                </a:lnTo>
                <a:lnTo>
                  <a:pt x="14162" y="5207"/>
                </a:lnTo>
                <a:lnTo>
                  <a:pt x="14211" y="5159"/>
                </a:lnTo>
                <a:lnTo>
                  <a:pt x="14381" y="5621"/>
                </a:lnTo>
                <a:lnTo>
                  <a:pt x="14502" y="6059"/>
                </a:lnTo>
                <a:lnTo>
                  <a:pt x="14600" y="6448"/>
                </a:lnTo>
                <a:lnTo>
                  <a:pt x="14648" y="6862"/>
                </a:lnTo>
                <a:lnTo>
                  <a:pt x="14746" y="7665"/>
                </a:lnTo>
                <a:lnTo>
                  <a:pt x="14746" y="7860"/>
                </a:lnTo>
                <a:lnTo>
                  <a:pt x="14746" y="8054"/>
                </a:lnTo>
                <a:lnTo>
                  <a:pt x="14575" y="8030"/>
                </a:lnTo>
                <a:lnTo>
                  <a:pt x="14138" y="8030"/>
                </a:lnTo>
                <a:lnTo>
                  <a:pt x="14016" y="8054"/>
                </a:lnTo>
                <a:lnTo>
                  <a:pt x="13919" y="8079"/>
                </a:lnTo>
                <a:lnTo>
                  <a:pt x="13821" y="8127"/>
                </a:lnTo>
                <a:lnTo>
                  <a:pt x="13748" y="8200"/>
                </a:lnTo>
                <a:lnTo>
                  <a:pt x="13724" y="8273"/>
                </a:lnTo>
                <a:lnTo>
                  <a:pt x="13700" y="8322"/>
                </a:lnTo>
                <a:lnTo>
                  <a:pt x="13724" y="8346"/>
                </a:lnTo>
                <a:lnTo>
                  <a:pt x="13773" y="8419"/>
                </a:lnTo>
                <a:lnTo>
                  <a:pt x="13846" y="8444"/>
                </a:lnTo>
                <a:lnTo>
                  <a:pt x="13992" y="8492"/>
                </a:lnTo>
                <a:lnTo>
                  <a:pt x="14138" y="8517"/>
                </a:lnTo>
                <a:lnTo>
                  <a:pt x="14284" y="8517"/>
                </a:lnTo>
                <a:lnTo>
                  <a:pt x="14527" y="8565"/>
                </a:lnTo>
                <a:lnTo>
                  <a:pt x="14746" y="8614"/>
                </a:lnTo>
                <a:lnTo>
                  <a:pt x="14794" y="8809"/>
                </a:lnTo>
                <a:lnTo>
                  <a:pt x="14770" y="9052"/>
                </a:lnTo>
                <a:lnTo>
                  <a:pt x="14697" y="9441"/>
                </a:lnTo>
                <a:lnTo>
                  <a:pt x="14600" y="9806"/>
                </a:lnTo>
                <a:lnTo>
                  <a:pt x="14356" y="10560"/>
                </a:lnTo>
                <a:lnTo>
                  <a:pt x="14186" y="11023"/>
                </a:lnTo>
                <a:lnTo>
                  <a:pt x="13992" y="11461"/>
                </a:lnTo>
                <a:lnTo>
                  <a:pt x="13821" y="11363"/>
                </a:lnTo>
                <a:lnTo>
                  <a:pt x="13651" y="11290"/>
                </a:lnTo>
                <a:lnTo>
                  <a:pt x="13456" y="11169"/>
                </a:lnTo>
                <a:lnTo>
                  <a:pt x="13335" y="11096"/>
                </a:lnTo>
                <a:lnTo>
                  <a:pt x="13237" y="11047"/>
                </a:lnTo>
                <a:lnTo>
                  <a:pt x="13164" y="11047"/>
                </a:lnTo>
                <a:lnTo>
                  <a:pt x="13091" y="11071"/>
                </a:lnTo>
                <a:lnTo>
                  <a:pt x="13043" y="11096"/>
                </a:lnTo>
                <a:lnTo>
                  <a:pt x="13018" y="11120"/>
                </a:lnTo>
                <a:lnTo>
                  <a:pt x="12994" y="11193"/>
                </a:lnTo>
                <a:lnTo>
                  <a:pt x="12970" y="11242"/>
                </a:lnTo>
                <a:lnTo>
                  <a:pt x="12970" y="11315"/>
                </a:lnTo>
                <a:lnTo>
                  <a:pt x="12994" y="11363"/>
                </a:lnTo>
                <a:lnTo>
                  <a:pt x="13067" y="11461"/>
                </a:lnTo>
                <a:lnTo>
                  <a:pt x="13164" y="11558"/>
                </a:lnTo>
                <a:lnTo>
                  <a:pt x="13383" y="11680"/>
                </a:lnTo>
                <a:lnTo>
                  <a:pt x="13554" y="11801"/>
                </a:lnTo>
                <a:lnTo>
                  <a:pt x="13651" y="11850"/>
                </a:lnTo>
                <a:lnTo>
                  <a:pt x="13748" y="11899"/>
                </a:lnTo>
                <a:lnTo>
                  <a:pt x="13578" y="12191"/>
                </a:lnTo>
                <a:lnTo>
                  <a:pt x="13359" y="12483"/>
                </a:lnTo>
                <a:lnTo>
                  <a:pt x="13164" y="12750"/>
                </a:lnTo>
                <a:lnTo>
                  <a:pt x="12921" y="13018"/>
                </a:lnTo>
                <a:lnTo>
                  <a:pt x="12629" y="13334"/>
                </a:lnTo>
                <a:lnTo>
                  <a:pt x="12337" y="13602"/>
                </a:lnTo>
                <a:lnTo>
                  <a:pt x="11996" y="13845"/>
                </a:lnTo>
                <a:lnTo>
                  <a:pt x="11656" y="14064"/>
                </a:lnTo>
                <a:lnTo>
                  <a:pt x="11558" y="13845"/>
                </a:lnTo>
                <a:lnTo>
                  <a:pt x="11437" y="13626"/>
                </a:lnTo>
                <a:lnTo>
                  <a:pt x="11266" y="13383"/>
                </a:lnTo>
                <a:lnTo>
                  <a:pt x="11169" y="13261"/>
                </a:lnTo>
                <a:lnTo>
                  <a:pt x="11047" y="13188"/>
                </a:lnTo>
                <a:lnTo>
                  <a:pt x="10974" y="13188"/>
                </a:lnTo>
                <a:lnTo>
                  <a:pt x="10926" y="13261"/>
                </a:lnTo>
                <a:lnTo>
                  <a:pt x="10901" y="13334"/>
                </a:lnTo>
                <a:lnTo>
                  <a:pt x="10901" y="13383"/>
                </a:lnTo>
                <a:lnTo>
                  <a:pt x="10926" y="13529"/>
                </a:lnTo>
                <a:lnTo>
                  <a:pt x="11047" y="13772"/>
                </a:lnTo>
                <a:lnTo>
                  <a:pt x="11266" y="14259"/>
                </a:lnTo>
                <a:lnTo>
                  <a:pt x="10926" y="14405"/>
                </a:lnTo>
                <a:lnTo>
                  <a:pt x="10561" y="14502"/>
                </a:lnTo>
                <a:lnTo>
                  <a:pt x="10220" y="14575"/>
                </a:lnTo>
                <a:lnTo>
                  <a:pt x="9879" y="14624"/>
                </a:lnTo>
                <a:lnTo>
                  <a:pt x="9198" y="14721"/>
                </a:lnTo>
                <a:lnTo>
                  <a:pt x="8857" y="14794"/>
                </a:lnTo>
                <a:lnTo>
                  <a:pt x="8663" y="14819"/>
                </a:lnTo>
                <a:lnTo>
                  <a:pt x="8517" y="14892"/>
                </a:lnTo>
                <a:lnTo>
                  <a:pt x="8249" y="14892"/>
                </a:lnTo>
                <a:lnTo>
                  <a:pt x="8249" y="14673"/>
                </a:lnTo>
                <a:lnTo>
                  <a:pt x="8273" y="14429"/>
                </a:lnTo>
                <a:lnTo>
                  <a:pt x="8273" y="14308"/>
                </a:lnTo>
                <a:lnTo>
                  <a:pt x="8249" y="14186"/>
                </a:lnTo>
                <a:lnTo>
                  <a:pt x="8225" y="14089"/>
                </a:lnTo>
                <a:lnTo>
                  <a:pt x="8152" y="13991"/>
                </a:lnTo>
                <a:lnTo>
                  <a:pt x="8127" y="13967"/>
                </a:lnTo>
                <a:lnTo>
                  <a:pt x="8030" y="13967"/>
                </a:lnTo>
                <a:lnTo>
                  <a:pt x="8006" y="13991"/>
                </a:lnTo>
                <a:lnTo>
                  <a:pt x="7933" y="14113"/>
                </a:lnTo>
                <a:lnTo>
                  <a:pt x="7884" y="14235"/>
                </a:lnTo>
                <a:lnTo>
                  <a:pt x="7860" y="14478"/>
                </a:lnTo>
                <a:lnTo>
                  <a:pt x="7835" y="14697"/>
                </a:lnTo>
                <a:lnTo>
                  <a:pt x="7860" y="14916"/>
                </a:lnTo>
                <a:lnTo>
                  <a:pt x="7373" y="14916"/>
                </a:lnTo>
                <a:lnTo>
                  <a:pt x="6911" y="14892"/>
                </a:lnTo>
                <a:lnTo>
                  <a:pt x="6448" y="14819"/>
                </a:lnTo>
                <a:lnTo>
                  <a:pt x="5986" y="14746"/>
                </a:lnTo>
                <a:lnTo>
                  <a:pt x="5694" y="14673"/>
                </a:lnTo>
                <a:lnTo>
                  <a:pt x="5402" y="14551"/>
                </a:lnTo>
                <a:lnTo>
                  <a:pt x="5135" y="14429"/>
                </a:lnTo>
                <a:lnTo>
                  <a:pt x="4891" y="14283"/>
                </a:lnTo>
                <a:lnTo>
                  <a:pt x="4940" y="14210"/>
                </a:lnTo>
                <a:lnTo>
                  <a:pt x="5208" y="13748"/>
                </a:lnTo>
                <a:lnTo>
                  <a:pt x="5329" y="13480"/>
                </a:lnTo>
                <a:lnTo>
                  <a:pt x="5378" y="13359"/>
                </a:lnTo>
                <a:lnTo>
                  <a:pt x="5402" y="13213"/>
                </a:lnTo>
                <a:lnTo>
                  <a:pt x="5402" y="13164"/>
                </a:lnTo>
                <a:lnTo>
                  <a:pt x="5378" y="13140"/>
                </a:lnTo>
                <a:lnTo>
                  <a:pt x="5305" y="13091"/>
                </a:lnTo>
                <a:lnTo>
                  <a:pt x="5232" y="13067"/>
                </a:lnTo>
                <a:lnTo>
                  <a:pt x="5135" y="13115"/>
                </a:lnTo>
                <a:lnTo>
                  <a:pt x="5062" y="13188"/>
                </a:lnTo>
                <a:lnTo>
                  <a:pt x="4989" y="13286"/>
                </a:lnTo>
                <a:lnTo>
                  <a:pt x="4867" y="13505"/>
                </a:lnTo>
                <a:lnTo>
                  <a:pt x="4575" y="13991"/>
                </a:lnTo>
                <a:lnTo>
                  <a:pt x="4551" y="14040"/>
                </a:lnTo>
                <a:lnTo>
                  <a:pt x="4137" y="13675"/>
                </a:lnTo>
                <a:lnTo>
                  <a:pt x="3748" y="13286"/>
                </a:lnTo>
                <a:lnTo>
                  <a:pt x="3407" y="12921"/>
                </a:lnTo>
                <a:lnTo>
                  <a:pt x="3091" y="12556"/>
                </a:lnTo>
                <a:lnTo>
                  <a:pt x="2799" y="12191"/>
                </a:lnTo>
                <a:lnTo>
                  <a:pt x="2531" y="11801"/>
                </a:lnTo>
                <a:lnTo>
                  <a:pt x="2774" y="11704"/>
                </a:lnTo>
                <a:lnTo>
                  <a:pt x="3042" y="11582"/>
                </a:lnTo>
                <a:lnTo>
                  <a:pt x="3285" y="11436"/>
                </a:lnTo>
                <a:lnTo>
                  <a:pt x="3358" y="11363"/>
                </a:lnTo>
                <a:lnTo>
                  <a:pt x="3358" y="11290"/>
                </a:lnTo>
                <a:lnTo>
                  <a:pt x="3334" y="11217"/>
                </a:lnTo>
                <a:lnTo>
                  <a:pt x="3310" y="11144"/>
                </a:lnTo>
                <a:lnTo>
                  <a:pt x="3237" y="11096"/>
                </a:lnTo>
                <a:lnTo>
                  <a:pt x="3164" y="11071"/>
                </a:lnTo>
                <a:lnTo>
                  <a:pt x="3066" y="11071"/>
                </a:lnTo>
                <a:lnTo>
                  <a:pt x="2993" y="11120"/>
                </a:lnTo>
                <a:lnTo>
                  <a:pt x="2799" y="11266"/>
                </a:lnTo>
                <a:lnTo>
                  <a:pt x="2580" y="11363"/>
                </a:lnTo>
                <a:lnTo>
                  <a:pt x="2312" y="11461"/>
                </a:lnTo>
                <a:lnTo>
                  <a:pt x="2117" y="11144"/>
                </a:lnTo>
                <a:lnTo>
                  <a:pt x="1947" y="10828"/>
                </a:lnTo>
                <a:lnTo>
                  <a:pt x="1777" y="10487"/>
                </a:lnTo>
                <a:lnTo>
                  <a:pt x="1631" y="10122"/>
                </a:lnTo>
                <a:lnTo>
                  <a:pt x="1509" y="9782"/>
                </a:lnTo>
                <a:lnTo>
                  <a:pt x="1412" y="9393"/>
                </a:lnTo>
                <a:lnTo>
                  <a:pt x="1363" y="9198"/>
                </a:lnTo>
                <a:lnTo>
                  <a:pt x="1363" y="8979"/>
                </a:lnTo>
                <a:lnTo>
                  <a:pt x="1387" y="8565"/>
                </a:lnTo>
                <a:lnTo>
                  <a:pt x="1412" y="8492"/>
                </a:lnTo>
                <a:lnTo>
                  <a:pt x="1558" y="8517"/>
                </a:lnTo>
                <a:lnTo>
                  <a:pt x="2190" y="8517"/>
                </a:lnTo>
                <a:lnTo>
                  <a:pt x="2288" y="8492"/>
                </a:lnTo>
                <a:lnTo>
                  <a:pt x="2361" y="8444"/>
                </a:lnTo>
                <a:lnTo>
                  <a:pt x="2409" y="8371"/>
                </a:lnTo>
                <a:lnTo>
                  <a:pt x="2409" y="8298"/>
                </a:lnTo>
                <a:lnTo>
                  <a:pt x="2409" y="8200"/>
                </a:lnTo>
                <a:lnTo>
                  <a:pt x="2361" y="8127"/>
                </a:lnTo>
                <a:lnTo>
                  <a:pt x="2288" y="8079"/>
                </a:lnTo>
                <a:lnTo>
                  <a:pt x="2190" y="8054"/>
                </a:lnTo>
                <a:lnTo>
                  <a:pt x="1971" y="8054"/>
                </a:lnTo>
                <a:lnTo>
                  <a:pt x="1752" y="8079"/>
                </a:lnTo>
                <a:lnTo>
                  <a:pt x="1509" y="8103"/>
                </a:lnTo>
                <a:lnTo>
                  <a:pt x="1606" y="7446"/>
                </a:lnTo>
                <a:lnTo>
                  <a:pt x="1704" y="6789"/>
                </a:lnTo>
                <a:lnTo>
                  <a:pt x="1801" y="6132"/>
                </a:lnTo>
                <a:lnTo>
                  <a:pt x="1898" y="5816"/>
                </a:lnTo>
                <a:lnTo>
                  <a:pt x="1996" y="5499"/>
                </a:lnTo>
                <a:lnTo>
                  <a:pt x="2117" y="5159"/>
                </a:lnTo>
                <a:lnTo>
                  <a:pt x="2288" y="5305"/>
                </a:lnTo>
                <a:lnTo>
                  <a:pt x="2458" y="5426"/>
                </a:lnTo>
                <a:lnTo>
                  <a:pt x="2701" y="5597"/>
                </a:lnTo>
                <a:lnTo>
                  <a:pt x="2823" y="5645"/>
                </a:lnTo>
                <a:lnTo>
                  <a:pt x="2945" y="5694"/>
                </a:lnTo>
                <a:lnTo>
                  <a:pt x="3066" y="5694"/>
                </a:lnTo>
                <a:lnTo>
                  <a:pt x="3139" y="5670"/>
                </a:lnTo>
                <a:lnTo>
                  <a:pt x="3212" y="5597"/>
                </a:lnTo>
                <a:lnTo>
                  <a:pt x="3237" y="5524"/>
                </a:lnTo>
                <a:lnTo>
                  <a:pt x="3237" y="5451"/>
                </a:lnTo>
                <a:lnTo>
                  <a:pt x="3237" y="5353"/>
                </a:lnTo>
                <a:lnTo>
                  <a:pt x="3164" y="5280"/>
                </a:lnTo>
                <a:lnTo>
                  <a:pt x="3091" y="5232"/>
                </a:lnTo>
                <a:lnTo>
                  <a:pt x="2872" y="5134"/>
                </a:lnTo>
                <a:lnTo>
                  <a:pt x="2677" y="5037"/>
                </a:lnTo>
                <a:lnTo>
                  <a:pt x="2482" y="4915"/>
                </a:lnTo>
                <a:lnTo>
                  <a:pt x="2288" y="4842"/>
                </a:lnTo>
                <a:lnTo>
                  <a:pt x="2555" y="4429"/>
                </a:lnTo>
                <a:lnTo>
                  <a:pt x="2847" y="4039"/>
                </a:lnTo>
                <a:lnTo>
                  <a:pt x="3188" y="3674"/>
                </a:lnTo>
                <a:lnTo>
                  <a:pt x="3529" y="3334"/>
                </a:lnTo>
                <a:lnTo>
                  <a:pt x="3796" y="3090"/>
                </a:lnTo>
                <a:lnTo>
                  <a:pt x="4088" y="2896"/>
                </a:lnTo>
                <a:lnTo>
                  <a:pt x="4380" y="2701"/>
                </a:lnTo>
                <a:lnTo>
                  <a:pt x="4697" y="2506"/>
                </a:lnTo>
                <a:lnTo>
                  <a:pt x="4770" y="2677"/>
                </a:lnTo>
                <a:lnTo>
                  <a:pt x="4867" y="2847"/>
                </a:lnTo>
                <a:lnTo>
                  <a:pt x="4989" y="3090"/>
                </a:lnTo>
                <a:lnTo>
                  <a:pt x="5062" y="3188"/>
                </a:lnTo>
                <a:lnTo>
                  <a:pt x="5159" y="3285"/>
                </a:lnTo>
                <a:lnTo>
                  <a:pt x="5232" y="3334"/>
                </a:lnTo>
                <a:lnTo>
                  <a:pt x="5329" y="3334"/>
                </a:lnTo>
                <a:lnTo>
                  <a:pt x="5402" y="3309"/>
                </a:lnTo>
                <a:lnTo>
                  <a:pt x="5475" y="3261"/>
                </a:lnTo>
                <a:lnTo>
                  <a:pt x="5524" y="3188"/>
                </a:lnTo>
                <a:lnTo>
                  <a:pt x="5548" y="3115"/>
                </a:lnTo>
                <a:lnTo>
                  <a:pt x="5524" y="3042"/>
                </a:lnTo>
                <a:lnTo>
                  <a:pt x="5475" y="2969"/>
                </a:lnTo>
                <a:lnTo>
                  <a:pt x="5402" y="2920"/>
                </a:lnTo>
                <a:lnTo>
                  <a:pt x="5354" y="2847"/>
                </a:lnTo>
                <a:lnTo>
                  <a:pt x="5232" y="2677"/>
                </a:lnTo>
                <a:lnTo>
                  <a:pt x="5135" y="2506"/>
                </a:lnTo>
                <a:lnTo>
                  <a:pt x="5013" y="2360"/>
                </a:lnTo>
                <a:lnTo>
                  <a:pt x="5402" y="2166"/>
                </a:lnTo>
                <a:lnTo>
                  <a:pt x="5792" y="2020"/>
                </a:lnTo>
                <a:lnTo>
                  <a:pt x="6084" y="1922"/>
                </a:lnTo>
                <a:lnTo>
                  <a:pt x="6375" y="1849"/>
                </a:lnTo>
                <a:lnTo>
                  <a:pt x="6984" y="1728"/>
                </a:lnTo>
                <a:lnTo>
                  <a:pt x="7178" y="1703"/>
                </a:lnTo>
                <a:lnTo>
                  <a:pt x="7397" y="1679"/>
                </a:lnTo>
                <a:lnTo>
                  <a:pt x="7616" y="1679"/>
                </a:lnTo>
                <a:lnTo>
                  <a:pt x="7835" y="1655"/>
                </a:lnTo>
                <a:lnTo>
                  <a:pt x="7835" y="1825"/>
                </a:lnTo>
                <a:lnTo>
                  <a:pt x="7835" y="1995"/>
                </a:lnTo>
                <a:lnTo>
                  <a:pt x="7835" y="2287"/>
                </a:lnTo>
                <a:lnTo>
                  <a:pt x="7884" y="2579"/>
                </a:lnTo>
                <a:lnTo>
                  <a:pt x="7908" y="2652"/>
                </a:lnTo>
                <a:lnTo>
                  <a:pt x="7957" y="2701"/>
                </a:lnTo>
                <a:lnTo>
                  <a:pt x="8030" y="2725"/>
                </a:lnTo>
                <a:lnTo>
                  <a:pt x="8127" y="2750"/>
                </a:lnTo>
                <a:lnTo>
                  <a:pt x="8200" y="2725"/>
                </a:lnTo>
                <a:lnTo>
                  <a:pt x="8273" y="2677"/>
                </a:lnTo>
                <a:lnTo>
                  <a:pt x="8322" y="2604"/>
                </a:lnTo>
                <a:lnTo>
                  <a:pt x="8322" y="2506"/>
                </a:lnTo>
                <a:lnTo>
                  <a:pt x="8273" y="1995"/>
                </a:lnTo>
                <a:lnTo>
                  <a:pt x="8273" y="1776"/>
                </a:lnTo>
                <a:lnTo>
                  <a:pt x="8249" y="1655"/>
                </a:lnTo>
                <a:lnTo>
                  <a:pt x="8225" y="1533"/>
                </a:lnTo>
                <a:lnTo>
                  <a:pt x="8444" y="1509"/>
                </a:lnTo>
                <a:close/>
                <a:moveTo>
                  <a:pt x="4575" y="14624"/>
                </a:moveTo>
                <a:lnTo>
                  <a:pt x="4794" y="14746"/>
                </a:lnTo>
                <a:lnTo>
                  <a:pt x="4672" y="14892"/>
                </a:lnTo>
                <a:lnTo>
                  <a:pt x="4526" y="15086"/>
                </a:lnTo>
                <a:lnTo>
                  <a:pt x="4502" y="15135"/>
                </a:lnTo>
                <a:lnTo>
                  <a:pt x="4283" y="14989"/>
                </a:lnTo>
                <a:lnTo>
                  <a:pt x="4380" y="14867"/>
                </a:lnTo>
                <a:lnTo>
                  <a:pt x="4478" y="14746"/>
                </a:lnTo>
                <a:lnTo>
                  <a:pt x="4575" y="14624"/>
                </a:lnTo>
                <a:close/>
                <a:moveTo>
                  <a:pt x="11996" y="14405"/>
                </a:moveTo>
                <a:lnTo>
                  <a:pt x="12045" y="14575"/>
                </a:lnTo>
                <a:lnTo>
                  <a:pt x="12118" y="14770"/>
                </a:lnTo>
                <a:lnTo>
                  <a:pt x="12167" y="14940"/>
                </a:lnTo>
                <a:lnTo>
                  <a:pt x="12191" y="14989"/>
                </a:lnTo>
                <a:lnTo>
                  <a:pt x="11850" y="15184"/>
                </a:lnTo>
                <a:lnTo>
                  <a:pt x="11826" y="15086"/>
                </a:lnTo>
                <a:lnTo>
                  <a:pt x="11777" y="14989"/>
                </a:lnTo>
                <a:lnTo>
                  <a:pt x="11656" y="14819"/>
                </a:lnTo>
                <a:lnTo>
                  <a:pt x="11534" y="14648"/>
                </a:lnTo>
                <a:lnTo>
                  <a:pt x="11777" y="14527"/>
                </a:lnTo>
                <a:lnTo>
                  <a:pt x="11996" y="14405"/>
                </a:lnTo>
                <a:close/>
                <a:moveTo>
                  <a:pt x="11339" y="14746"/>
                </a:moveTo>
                <a:lnTo>
                  <a:pt x="11364" y="14892"/>
                </a:lnTo>
                <a:lnTo>
                  <a:pt x="11437" y="15111"/>
                </a:lnTo>
                <a:lnTo>
                  <a:pt x="11558" y="15330"/>
                </a:lnTo>
                <a:lnTo>
                  <a:pt x="11169" y="15500"/>
                </a:lnTo>
                <a:lnTo>
                  <a:pt x="11193" y="15451"/>
                </a:lnTo>
                <a:lnTo>
                  <a:pt x="11169" y="15378"/>
                </a:lnTo>
                <a:lnTo>
                  <a:pt x="10901" y="15086"/>
                </a:lnTo>
                <a:lnTo>
                  <a:pt x="10804" y="14916"/>
                </a:lnTo>
                <a:lnTo>
                  <a:pt x="11023" y="14843"/>
                </a:lnTo>
                <a:lnTo>
                  <a:pt x="11339" y="14746"/>
                </a:lnTo>
                <a:close/>
                <a:moveTo>
                  <a:pt x="5135" y="14916"/>
                </a:moveTo>
                <a:lnTo>
                  <a:pt x="5548" y="15086"/>
                </a:lnTo>
                <a:lnTo>
                  <a:pt x="5402" y="15232"/>
                </a:lnTo>
                <a:lnTo>
                  <a:pt x="5281" y="15403"/>
                </a:lnTo>
                <a:lnTo>
                  <a:pt x="5232" y="15500"/>
                </a:lnTo>
                <a:lnTo>
                  <a:pt x="5208" y="15573"/>
                </a:lnTo>
                <a:lnTo>
                  <a:pt x="5208" y="15646"/>
                </a:lnTo>
                <a:lnTo>
                  <a:pt x="5183" y="15646"/>
                </a:lnTo>
                <a:lnTo>
                  <a:pt x="5086" y="15597"/>
                </a:lnTo>
                <a:lnTo>
                  <a:pt x="4989" y="15549"/>
                </a:lnTo>
                <a:lnTo>
                  <a:pt x="4818" y="15427"/>
                </a:lnTo>
                <a:lnTo>
                  <a:pt x="4891" y="15305"/>
                </a:lnTo>
                <a:lnTo>
                  <a:pt x="4964" y="15208"/>
                </a:lnTo>
                <a:lnTo>
                  <a:pt x="5086" y="15013"/>
                </a:lnTo>
                <a:lnTo>
                  <a:pt x="5086" y="14965"/>
                </a:lnTo>
                <a:lnTo>
                  <a:pt x="5110" y="14965"/>
                </a:lnTo>
                <a:lnTo>
                  <a:pt x="5110" y="14940"/>
                </a:lnTo>
                <a:lnTo>
                  <a:pt x="5135" y="14916"/>
                </a:lnTo>
                <a:close/>
                <a:moveTo>
                  <a:pt x="10561" y="14965"/>
                </a:moveTo>
                <a:lnTo>
                  <a:pt x="10609" y="15135"/>
                </a:lnTo>
                <a:lnTo>
                  <a:pt x="10707" y="15305"/>
                </a:lnTo>
                <a:lnTo>
                  <a:pt x="10804" y="15451"/>
                </a:lnTo>
                <a:lnTo>
                  <a:pt x="10926" y="15573"/>
                </a:lnTo>
                <a:lnTo>
                  <a:pt x="10950" y="15597"/>
                </a:lnTo>
                <a:lnTo>
                  <a:pt x="10877" y="15622"/>
                </a:lnTo>
                <a:lnTo>
                  <a:pt x="10609" y="15719"/>
                </a:lnTo>
                <a:lnTo>
                  <a:pt x="10585" y="15670"/>
                </a:lnTo>
                <a:lnTo>
                  <a:pt x="10512" y="15476"/>
                </a:lnTo>
                <a:lnTo>
                  <a:pt x="10415" y="15305"/>
                </a:lnTo>
                <a:lnTo>
                  <a:pt x="10342" y="15184"/>
                </a:lnTo>
                <a:lnTo>
                  <a:pt x="10293" y="15038"/>
                </a:lnTo>
                <a:lnTo>
                  <a:pt x="10561" y="14965"/>
                </a:lnTo>
                <a:close/>
                <a:moveTo>
                  <a:pt x="5913" y="15184"/>
                </a:moveTo>
                <a:lnTo>
                  <a:pt x="6327" y="15257"/>
                </a:lnTo>
                <a:lnTo>
                  <a:pt x="6181" y="15403"/>
                </a:lnTo>
                <a:lnTo>
                  <a:pt x="6084" y="15500"/>
                </a:lnTo>
                <a:lnTo>
                  <a:pt x="5986" y="15597"/>
                </a:lnTo>
                <a:lnTo>
                  <a:pt x="5913" y="15743"/>
                </a:lnTo>
                <a:lnTo>
                  <a:pt x="5889" y="15792"/>
                </a:lnTo>
                <a:lnTo>
                  <a:pt x="5865" y="15865"/>
                </a:lnTo>
                <a:lnTo>
                  <a:pt x="5524" y="15768"/>
                </a:lnTo>
                <a:lnTo>
                  <a:pt x="5621" y="15622"/>
                </a:lnTo>
                <a:lnTo>
                  <a:pt x="5694" y="15476"/>
                </a:lnTo>
                <a:lnTo>
                  <a:pt x="5889" y="15208"/>
                </a:lnTo>
                <a:lnTo>
                  <a:pt x="5913" y="15184"/>
                </a:lnTo>
                <a:close/>
                <a:moveTo>
                  <a:pt x="10025" y="15062"/>
                </a:moveTo>
                <a:lnTo>
                  <a:pt x="10025" y="15159"/>
                </a:lnTo>
                <a:lnTo>
                  <a:pt x="10025" y="15232"/>
                </a:lnTo>
                <a:lnTo>
                  <a:pt x="10074" y="15427"/>
                </a:lnTo>
                <a:lnTo>
                  <a:pt x="10171" y="15597"/>
                </a:lnTo>
                <a:lnTo>
                  <a:pt x="10220" y="15768"/>
                </a:lnTo>
                <a:lnTo>
                  <a:pt x="10244" y="15816"/>
                </a:lnTo>
                <a:lnTo>
                  <a:pt x="9758" y="15914"/>
                </a:lnTo>
                <a:lnTo>
                  <a:pt x="9758" y="15841"/>
                </a:lnTo>
                <a:lnTo>
                  <a:pt x="9758" y="15743"/>
                </a:lnTo>
                <a:lnTo>
                  <a:pt x="9709" y="15597"/>
                </a:lnTo>
                <a:lnTo>
                  <a:pt x="9660" y="15354"/>
                </a:lnTo>
                <a:lnTo>
                  <a:pt x="9660" y="15135"/>
                </a:lnTo>
                <a:lnTo>
                  <a:pt x="10025" y="15062"/>
                </a:lnTo>
                <a:close/>
                <a:moveTo>
                  <a:pt x="9466" y="15135"/>
                </a:moveTo>
                <a:lnTo>
                  <a:pt x="9441" y="15257"/>
                </a:lnTo>
                <a:lnTo>
                  <a:pt x="9417" y="15354"/>
                </a:lnTo>
                <a:lnTo>
                  <a:pt x="9417" y="15549"/>
                </a:lnTo>
                <a:lnTo>
                  <a:pt x="9417" y="15768"/>
                </a:lnTo>
                <a:lnTo>
                  <a:pt x="9441" y="15889"/>
                </a:lnTo>
                <a:lnTo>
                  <a:pt x="9490" y="15987"/>
                </a:lnTo>
                <a:lnTo>
                  <a:pt x="9441" y="15987"/>
                </a:lnTo>
                <a:lnTo>
                  <a:pt x="9247" y="16011"/>
                </a:lnTo>
                <a:lnTo>
                  <a:pt x="9222" y="15889"/>
                </a:lnTo>
                <a:lnTo>
                  <a:pt x="9198" y="15768"/>
                </a:lnTo>
                <a:lnTo>
                  <a:pt x="9125" y="15451"/>
                </a:lnTo>
                <a:lnTo>
                  <a:pt x="9125" y="15354"/>
                </a:lnTo>
                <a:lnTo>
                  <a:pt x="9076" y="15208"/>
                </a:lnTo>
                <a:lnTo>
                  <a:pt x="9441" y="15159"/>
                </a:lnTo>
                <a:lnTo>
                  <a:pt x="9466" y="15135"/>
                </a:lnTo>
                <a:close/>
                <a:moveTo>
                  <a:pt x="6594" y="15305"/>
                </a:moveTo>
                <a:lnTo>
                  <a:pt x="7032" y="15354"/>
                </a:lnTo>
                <a:lnTo>
                  <a:pt x="6984" y="15476"/>
                </a:lnTo>
                <a:lnTo>
                  <a:pt x="6935" y="15573"/>
                </a:lnTo>
                <a:lnTo>
                  <a:pt x="6886" y="15743"/>
                </a:lnTo>
                <a:lnTo>
                  <a:pt x="6813" y="15889"/>
                </a:lnTo>
                <a:lnTo>
                  <a:pt x="6765" y="15962"/>
                </a:lnTo>
                <a:lnTo>
                  <a:pt x="6740" y="16060"/>
                </a:lnTo>
                <a:lnTo>
                  <a:pt x="6254" y="15962"/>
                </a:lnTo>
                <a:lnTo>
                  <a:pt x="6351" y="15816"/>
                </a:lnTo>
                <a:lnTo>
                  <a:pt x="6448" y="15646"/>
                </a:lnTo>
                <a:lnTo>
                  <a:pt x="6521" y="15500"/>
                </a:lnTo>
                <a:lnTo>
                  <a:pt x="6570" y="15403"/>
                </a:lnTo>
                <a:lnTo>
                  <a:pt x="6594" y="15305"/>
                </a:lnTo>
                <a:close/>
                <a:moveTo>
                  <a:pt x="8249" y="15354"/>
                </a:moveTo>
                <a:lnTo>
                  <a:pt x="8225" y="15476"/>
                </a:lnTo>
                <a:lnTo>
                  <a:pt x="8200" y="15573"/>
                </a:lnTo>
                <a:lnTo>
                  <a:pt x="8200" y="15695"/>
                </a:lnTo>
                <a:lnTo>
                  <a:pt x="8200" y="15816"/>
                </a:lnTo>
                <a:lnTo>
                  <a:pt x="8273" y="16035"/>
                </a:lnTo>
                <a:lnTo>
                  <a:pt x="8127" y="16060"/>
                </a:lnTo>
                <a:lnTo>
                  <a:pt x="8103" y="16011"/>
                </a:lnTo>
                <a:lnTo>
                  <a:pt x="8079" y="15962"/>
                </a:lnTo>
                <a:lnTo>
                  <a:pt x="8054" y="15938"/>
                </a:lnTo>
                <a:lnTo>
                  <a:pt x="8054" y="15914"/>
                </a:lnTo>
                <a:lnTo>
                  <a:pt x="8054" y="15695"/>
                </a:lnTo>
                <a:lnTo>
                  <a:pt x="8079" y="15476"/>
                </a:lnTo>
                <a:lnTo>
                  <a:pt x="8079" y="15354"/>
                </a:lnTo>
                <a:close/>
                <a:moveTo>
                  <a:pt x="8930" y="15232"/>
                </a:moveTo>
                <a:lnTo>
                  <a:pt x="8906" y="15305"/>
                </a:lnTo>
                <a:lnTo>
                  <a:pt x="8882" y="15403"/>
                </a:lnTo>
                <a:lnTo>
                  <a:pt x="8857" y="15573"/>
                </a:lnTo>
                <a:lnTo>
                  <a:pt x="8857" y="15816"/>
                </a:lnTo>
                <a:lnTo>
                  <a:pt x="8882" y="15938"/>
                </a:lnTo>
                <a:lnTo>
                  <a:pt x="8930" y="16060"/>
                </a:lnTo>
                <a:lnTo>
                  <a:pt x="8638" y="16084"/>
                </a:lnTo>
                <a:lnTo>
                  <a:pt x="8638" y="16035"/>
                </a:lnTo>
                <a:lnTo>
                  <a:pt x="8638" y="15987"/>
                </a:lnTo>
                <a:lnTo>
                  <a:pt x="8565" y="15816"/>
                </a:lnTo>
                <a:lnTo>
                  <a:pt x="8517" y="15622"/>
                </a:lnTo>
                <a:lnTo>
                  <a:pt x="8541" y="15476"/>
                </a:lnTo>
                <a:lnTo>
                  <a:pt x="8541" y="15330"/>
                </a:lnTo>
                <a:lnTo>
                  <a:pt x="8614" y="15305"/>
                </a:lnTo>
                <a:lnTo>
                  <a:pt x="8663" y="15257"/>
                </a:lnTo>
                <a:lnTo>
                  <a:pt x="8930" y="15232"/>
                </a:lnTo>
                <a:close/>
                <a:moveTo>
                  <a:pt x="7738" y="15378"/>
                </a:moveTo>
                <a:lnTo>
                  <a:pt x="7689" y="15646"/>
                </a:lnTo>
                <a:lnTo>
                  <a:pt x="7665" y="15914"/>
                </a:lnTo>
                <a:lnTo>
                  <a:pt x="7689" y="16011"/>
                </a:lnTo>
                <a:lnTo>
                  <a:pt x="7714" y="16108"/>
                </a:lnTo>
                <a:lnTo>
                  <a:pt x="7446" y="16133"/>
                </a:lnTo>
                <a:lnTo>
                  <a:pt x="7178" y="16108"/>
                </a:lnTo>
                <a:lnTo>
                  <a:pt x="7203" y="16060"/>
                </a:lnTo>
                <a:lnTo>
                  <a:pt x="7276" y="15865"/>
                </a:lnTo>
                <a:lnTo>
                  <a:pt x="7349" y="15622"/>
                </a:lnTo>
                <a:lnTo>
                  <a:pt x="7397" y="15378"/>
                </a:lnTo>
                <a:close/>
                <a:moveTo>
                  <a:pt x="8419" y="0"/>
                </a:moveTo>
                <a:lnTo>
                  <a:pt x="8006" y="25"/>
                </a:lnTo>
                <a:lnTo>
                  <a:pt x="7592" y="98"/>
                </a:lnTo>
                <a:lnTo>
                  <a:pt x="7349" y="73"/>
                </a:lnTo>
                <a:lnTo>
                  <a:pt x="7130" y="98"/>
                </a:lnTo>
                <a:lnTo>
                  <a:pt x="6886" y="122"/>
                </a:lnTo>
                <a:lnTo>
                  <a:pt x="6667" y="171"/>
                </a:lnTo>
                <a:lnTo>
                  <a:pt x="6205" y="292"/>
                </a:lnTo>
                <a:lnTo>
                  <a:pt x="5816" y="414"/>
                </a:lnTo>
                <a:lnTo>
                  <a:pt x="5451" y="536"/>
                </a:lnTo>
                <a:lnTo>
                  <a:pt x="5110" y="682"/>
                </a:lnTo>
                <a:lnTo>
                  <a:pt x="4794" y="828"/>
                </a:lnTo>
                <a:lnTo>
                  <a:pt x="4478" y="998"/>
                </a:lnTo>
                <a:lnTo>
                  <a:pt x="3845" y="1363"/>
                </a:lnTo>
                <a:lnTo>
                  <a:pt x="3237" y="1776"/>
                </a:lnTo>
                <a:lnTo>
                  <a:pt x="2872" y="2020"/>
                </a:lnTo>
                <a:lnTo>
                  <a:pt x="2531" y="2287"/>
                </a:lnTo>
                <a:lnTo>
                  <a:pt x="2215" y="2579"/>
                </a:lnTo>
                <a:lnTo>
                  <a:pt x="1923" y="2871"/>
                </a:lnTo>
                <a:lnTo>
                  <a:pt x="1631" y="3212"/>
                </a:lnTo>
                <a:lnTo>
                  <a:pt x="1387" y="3528"/>
                </a:lnTo>
                <a:lnTo>
                  <a:pt x="1144" y="3893"/>
                </a:lnTo>
                <a:lnTo>
                  <a:pt x="949" y="4283"/>
                </a:lnTo>
                <a:lnTo>
                  <a:pt x="755" y="4648"/>
                </a:lnTo>
                <a:lnTo>
                  <a:pt x="609" y="5037"/>
                </a:lnTo>
                <a:lnTo>
                  <a:pt x="463" y="5426"/>
                </a:lnTo>
                <a:lnTo>
                  <a:pt x="341" y="5840"/>
                </a:lnTo>
                <a:lnTo>
                  <a:pt x="244" y="6254"/>
                </a:lnTo>
                <a:lnTo>
                  <a:pt x="146" y="6643"/>
                </a:lnTo>
                <a:lnTo>
                  <a:pt x="98" y="7057"/>
                </a:lnTo>
                <a:lnTo>
                  <a:pt x="49" y="7470"/>
                </a:lnTo>
                <a:lnTo>
                  <a:pt x="0" y="7908"/>
                </a:lnTo>
                <a:lnTo>
                  <a:pt x="0" y="8346"/>
                </a:lnTo>
                <a:lnTo>
                  <a:pt x="0" y="8784"/>
                </a:lnTo>
                <a:lnTo>
                  <a:pt x="25" y="9198"/>
                </a:lnTo>
                <a:lnTo>
                  <a:pt x="98" y="9636"/>
                </a:lnTo>
                <a:lnTo>
                  <a:pt x="171" y="10049"/>
                </a:lnTo>
                <a:lnTo>
                  <a:pt x="268" y="10487"/>
                </a:lnTo>
                <a:lnTo>
                  <a:pt x="390" y="10901"/>
                </a:lnTo>
                <a:lnTo>
                  <a:pt x="560" y="11315"/>
                </a:lnTo>
                <a:lnTo>
                  <a:pt x="730" y="11728"/>
                </a:lnTo>
                <a:lnTo>
                  <a:pt x="949" y="12118"/>
                </a:lnTo>
                <a:lnTo>
                  <a:pt x="1193" y="12507"/>
                </a:lnTo>
                <a:lnTo>
                  <a:pt x="1436" y="12896"/>
                </a:lnTo>
                <a:lnTo>
                  <a:pt x="1704" y="13261"/>
                </a:lnTo>
                <a:lnTo>
                  <a:pt x="2263" y="13967"/>
                </a:lnTo>
                <a:lnTo>
                  <a:pt x="2580" y="14308"/>
                </a:lnTo>
                <a:lnTo>
                  <a:pt x="2896" y="14624"/>
                </a:lnTo>
                <a:lnTo>
                  <a:pt x="3261" y="14892"/>
                </a:lnTo>
                <a:lnTo>
                  <a:pt x="3626" y="15159"/>
                </a:lnTo>
                <a:lnTo>
                  <a:pt x="4015" y="15403"/>
                </a:lnTo>
                <a:lnTo>
                  <a:pt x="4210" y="15524"/>
                </a:lnTo>
                <a:lnTo>
                  <a:pt x="4405" y="15670"/>
                </a:lnTo>
                <a:lnTo>
                  <a:pt x="4648" y="15889"/>
                </a:lnTo>
                <a:lnTo>
                  <a:pt x="4770" y="15987"/>
                </a:lnTo>
                <a:lnTo>
                  <a:pt x="4916" y="16060"/>
                </a:lnTo>
                <a:lnTo>
                  <a:pt x="5329" y="16230"/>
                </a:lnTo>
                <a:lnTo>
                  <a:pt x="5767" y="16352"/>
                </a:lnTo>
                <a:lnTo>
                  <a:pt x="6205" y="16473"/>
                </a:lnTo>
                <a:lnTo>
                  <a:pt x="6643" y="16571"/>
                </a:lnTo>
                <a:lnTo>
                  <a:pt x="7081" y="16619"/>
                </a:lnTo>
                <a:lnTo>
                  <a:pt x="7543" y="16619"/>
                </a:lnTo>
                <a:lnTo>
                  <a:pt x="7981" y="16595"/>
                </a:lnTo>
                <a:lnTo>
                  <a:pt x="8419" y="16522"/>
                </a:lnTo>
                <a:lnTo>
                  <a:pt x="8492" y="16498"/>
                </a:lnTo>
                <a:lnTo>
                  <a:pt x="8541" y="16449"/>
                </a:lnTo>
                <a:lnTo>
                  <a:pt x="8760" y="16498"/>
                </a:lnTo>
                <a:lnTo>
                  <a:pt x="8979" y="16498"/>
                </a:lnTo>
                <a:lnTo>
                  <a:pt x="9417" y="16425"/>
                </a:lnTo>
                <a:lnTo>
                  <a:pt x="9855" y="16352"/>
                </a:lnTo>
                <a:lnTo>
                  <a:pt x="10293" y="16254"/>
                </a:lnTo>
                <a:lnTo>
                  <a:pt x="10707" y="16133"/>
                </a:lnTo>
                <a:lnTo>
                  <a:pt x="11120" y="15987"/>
                </a:lnTo>
                <a:lnTo>
                  <a:pt x="11510" y="15841"/>
                </a:lnTo>
                <a:lnTo>
                  <a:pt x="11875" y="15670"/>
                </a:lnTo>
                <a:lnTo>
                  <a:pt x="12240" y="15476"/>
                </a:lnTo>
                <a:lnTo>
                  <a:pt x="12605" y="15257"/>
                </a:lnTo>
                <a:lnTo>
                  <a:pt x="12945" y="15013"/>
                </a:lnTo>
                <a:lnTo>
                  <a:pt x="13262" y="14770"/>
                </a:lnTo>
                <a:lnTo>
                  <a:pt x="13578" y="14502"/>
                </a:lnTo>
                <a:lnTo>
                  <a:pt x="13870" y="14235"/>
                </a:lnTo>
                <a:lnTo>
                  <a:pt x="14186" y="13918"/>
                </a:lnTo>
                <a:lnTo>
                  <a:pt x="14454" y="13626"/>
                </a:lnTo>
                <a:lnTo>
                  <a:pt x="14697" y="13286"/>
                </a:lnTo>
                <a:lnTo>
                  <a:pt x="14940" y="12945"/>
                </a:lnTo>
                <a:lnTo>
                  <a:pt x="15159" y="12580"/>
                </a:lnTo>
                <a:lnTo>
                  <a:pt x="15354" y="12215"/>
                </a:lnTo>
                <a:lnTo>
                  <a:pt x="15549" y="11850"/>
                </a:lnTo>
                <a:lnTo>
                  <a:pt x="15719" y="11461"/>
                </a:lnTo>
                <a:lnTo>
                  <a:pt x="15865" y="11071"/>
                </a:lnTo>
                <a:lnTo>
                  <a:pt x="16011" y="10658"/>
                </a:lnTo>
                <a:lnTo>
                  <a:pt x="16108" y="10244"/>
                </a:lnTo>
                <a:lnTo>
                  <a:pt x="16206" y="9806"/>
                </a:lnTo>
                <a:lnTo>
                  <a:pt x="16254" y="9514"/>
                </a:lnTo>
                <a:lnTo>
                  <a:pt x="16279" y="9198"/>
                </a:lnTo>
                <a:lnTo>
                  <a:pt x="16279" y="9028"/>
                </a:lnTo>
                <a:lnTo>
                  <a:pt x="16279" y="8882"/>
                </a:lnTo>
                <a:lnTo>
                  <a:pt x="16230" y="8736"/>
                </a:lnTo>
                <a:lnTo>
                  <a:pt x="16157" y="8614"/>
                </a:lnTo>
                <a:lnTo>
                  <a:pt x="16157" y="8298"/>
                </a:lnTo>
                <a:lnTo>
                  <a:pt x="16157" y="8079"/>
                </a:lnTo>
                <a:lnTo>
                  <a:pt x="16157" y="7860"/>
                </a:lnTo>
                <a:lnTo>
                  <a:pt x="16157" y="7641"/>
                </a:lnTo>
                <a:lnTo>
                  <a:pt x="16157" y="7422"/>
                </a:lnTo>
                <a:lnTo>
                  <a:pt x="16084" y="6935"/>
                </a:lnTo>
                <a:lnTo>
                  <a:pt x="15962" y="6448"/>
                </a:lnTo>
                <a:lnTo>
                  <a:pt x="15841" y="5962"/>
                </a:lnTo>
                <a:lnTo>
                  <a:pt x="15743" y="5499"/>
                </a:lnTo>
                <a:lnTo>
                  <a:pt x="15622" y="5061"/>
                </a:lnTo>
                <a:lnTo>
                  <a:pt x="15500" y="4648"/>
                </a:lnTo>
                <a:lnTo>
                  <a:pt x="15330" y="4234"/>
                </a:lnTo>
                <a:lnTo>
                  <a:pt x="15135" y="3845"/>
                </a:lnTo>
                <a:lnTo>
                  <a:pt x="14892" y="3480"/>
                </a:lnTo>
                <a:lnTo>
                  <a:pt x="14648" y="3139"/>
                </a:lnTo>
                <a:lnTo>
                  <a:pt x="14356" y="2798"/>
                </a:lnTo>
                <a:lnTo>
                  <a:pt x="14065" y="2458"/>
                </a:lnTo>
                <a:lnTo>
                  <a:pt x="13724" y="2166"/>
                </a:lnTo>
                <a:lnTo>
                  <a:pt x="13359" y="1874"/>
                </a:lnTo>
                <a:lnTo>
                  <a:pt x="12970" y="1606"/>
                </a:lnTo>
                <a:lnTo>
                  <a:pt x="12556" y="1363"/>
                </a:lnTo>
                <a:lnTo>
                  <a:pt x="12142" y="1144"/>
                </a:lnTo>
                <a:lnTo>
                  <a:pt x="11729" y="925"/>
                </a:lnTo>
                <a:lnTo>
                  <a:pt x="10877" y="560"/>
                </a:lnTo>
                <a:lnTo>
                  <a:pt x="10488" y="414"/>
                </a:lnTo>
                <a:lnTo>
                  <a:pt x="10098" y="292"/>
                </a:lnTo>
                <a:lnTo>
                  <a:pt x="9685" y="171"/>
                </a:lnTo>
                <a:lnTo>
                  <a:pt x="9271" y="73"/>
                </a:lnTo>
                <a:lnTo>
                  <a:pt x="8833" y="25"/>
                </a:lnTo>
                <a:lnTo>
                  <a:pt x="8419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54" name="Google Shape;354;p38"/>
          <p:cNvSpPr/>
          <p:nvPr/>
        </p:nvSpPr>
        <p:spPr>
          <a:xfrm>
            <a:off x="282226" y="865419"/>
            <a:ext cx="368541" cy="456289"/>
          </a:xfrm>
          <a:custGeom>
            <a:rect b="b" l="l" r="r" t="t"/>
            <a:pathLst>
              <a:path extrusionOk="0" h="20878" w="16863">
                <a:moveTo>
                  <a:pt x="974" y="1801"/>
                </a:moveTo>
                <a:lnTo>
                  <a:pt x="1144" y="1825"/>
                </a:lnTo>
                <a:lnTo>
                  <a:pt x="1314" y="1874"/>
                </a:lnTo>
                <a:lnTo>
                  <a:pt x="1436" y="1874"/>
                </a:lnTo>
                <a:lnTo>
                  <a:pt x="1460" y="2093"/>
                </a:lnTo>
                <a:lnTo>
                  <a:pt x="1485" y="2774"/>
                </a:lnTo>
                <a:lnTo>
                  <a:pt x="1387" y="2750"/>
                </a:lnTo>
                <a:lnTo>
                  <a:pt x="1314" y="2774"/>
                </a:lnTo>
                <a:lnTo>
                  <a:pt x="1241" y="2798"/>
                </a:lnTo>
                <a:lnTo>
                  <a:pt x="901" y="3042"/>
                </a:lnTo>
                <a:lnTo>
                  <a:pt x="560" y="3309"/>
                </a:lnTo>
                <a:lnTo>
                  <a:pt x="511" y="3358"/>
                </a:lnTo>
                <a:lnTo>
                  <a:pt x="511" y="2847"/>
                </a:lnTo>
                <a:lnTo>
                  <a:pt x="536" y="2823"/>
                </a:lnTo>
                <a:lnTo>
                  <a:pt x="706" y="2725"/>
                </a:lnTo>
                <a:lnTo>
                  <a:pt x="852" y="2604"/>
                </a:lnTo>
                <a:lnTo>
                  <a:pt x="1193" y="2409"/>
                </a:lnTo>
                <a:lnTo>
                  <a:pt x="1290" y="2360"/>
                </a:lnTo>
                <a:lnTo>
                  <a:pt x="1339" y="2287"/>
                </a:lnTo>
                <a:lnTo>
                  <a:pt x="1436" y="2117"/>
                </a:lnTo>
                <a:lnTo>
                  <a:pt x="1460" y="2093"/>
                </a:lnTo>
                <a:lnTo>
                  <a:pt x="1436" y="2044"/>
                </a:lnTo>
                <a:lnTo>
                  <a:pt x="1412" y="2020"/>
                </a:lnTo>
                <a:lnTo>
                  <a:pt x="1290" y="1995"/>
                </a:lnTo>
                <a:lnTo>
                  <a:pt x="1168" y="1995"/>
                </a:lnTo>
                <a:lnTo>
                  <a:pt x="998" y="2068"/>
                </a:lnTo>
                <a:lnTo>
                  <a:pt x="828" y="2166"/>
                </a:lnTo>
                <a:lnTo>
                  <a:pt x="657" y="2287"/>
                </a:lnTo>
                <a:lnTo>
                  <a:pt x="487" y="2409"/>
                </a:lnTo>
                <a:lnTo>
                  <a:pt x="487" y="2093"/>
                </a:lnTo>
                <a:lnTo>
                  <a:pt x="438" y="1801"/>
                </a:lnTo>
                <a:lnTo>
                  <a:pt x="609" y="1825"/>
                </a:lnTo>
                <a:lnTo>
                  <a:pt x="974" y="1801"/>
                </a:lnTo>
                <a:close/>
                <a:moveTo>
                  <a:pt x="13237" y="803"/>
                </a:moveTo>
                <a:lnTo>
                  <a:pt x="13383" y="949"/>
                </a:lnTo>
                <a:lnTo>
                  <a:pt x="13651" y="1192"/>
                </a:lnTo>
                <a:lnTo>
                  <a:pt x="13943" y="1436"/>
                </a:lnTo>
                <a:lnTo>
                  <a:pt x="14210" y="1655"/>
                </a:lnTo>
                <a:lnTo>
                  <a:pt x="14454" y="1922"/>
                </a:lnTo>
                <a:lnTo>
                  <a:pt x="14697" y="2214"/>
                </a:lnTo>
                <a:lnTo>
                  <a:pt x="14965" y="2482"/>
                </a:lnTo>
                <a:lnTo>
                  <a:pt x="15500" y="3017"/>
                </a:lnTo>
                <a:lnTo>
                  <a:pt x="15646" y="3188"/>
                </a:lnTo>
                <a:lnTo>
                  <a:pt x="15792" y="3382"/>
                </a:lnTo>
                <a:lnTo>
                  <a:pt x="15938" y="3577"/>
                </a:lnTo>
                <a:lnTo>
                  <a:pt x="16084" y="3772"/>
                </a:lnTo>
                <a:lnTo>
                  <a:pt x="15743" y="3796"/>
                </a:lnTo>
                <a:lnTo>
                  <a:pt x="15403" y="3820"/>
                </a:lnTo>
                <a:lnTo>
                  <a:pt x="14697" y="3820"/>
                </a:lnTo>
                <a:lnTo>
                  <a:pt x="14016" y="3796"/>
                </a:lnTo>
                <a:lnTo>
                  <a:pt x="13651" y="3772"/>
                </a:lnTo>
                <a:lnTo>
                  <a:pt x="13310" y="3820"/>
                </a:lnTo>
                <a:lnTo>
                  <a:pt x="13261" y="3042"/>
                </a:lnTo>
                <a:lnTo>
                  <a:pt x="13188" y="2239"/>
                </a:lnTo>
                <a:lnTo>
                  <a:pt x="13188" y="1874"/>
                </a:lnTo>
                <a:lnTo>
                  <a:pt x="13188" y="1533"/>
                </a:lnTo>
                <a:lnTo>
                  <a:pt x="13237" y="803"/>
                </a:lnTo>
                <a:close/>
                <a:moveTo>
                  <a:pt x="1509" y="3163"/>
                </a:moveTo>
                <a:lnTo>
                  <a:pt x="1533" y="3455"/>
                </a:lnTo>
                <a:lnTo>
                  <a:pt x="1363" y="3553"/>
                </a:lnTo>
                <a:lnTo>
                  <a:pt x="1193" y="3650"/>
                </a:lnTo>
                <a:lnTo>
                  <a:pt x="901" y="3918"/>
                </a:lnTo>
                <a:lnTo>
                  <a:pt x="706" y="4064"/>
                </a:lnTo>
                <a:lnTo>
                  <a:pt x="511" y="4210"/>
                </a:lnTo>
                <a:lnTo>
                  <a:pt x="511" y="3845"/>
                </a:lnTo>
                <a:lnTo>
                  <a:pt x="511" y="3747"/>
                </a:lnTo>
                <a:lnTo>
                  <a:pt x="657" y="3699"/>
                </a:lnTo>
                <a:lnTo>
                  <a:pt x="803" y="3626"/>
                </a:lnTo>
                <a:lnTo>
                  <a:pt x="1047" y="3455"/>
                </a:lnTo>
                <a:lnTo>
                  <a:pt x="1387" y="3236"/>
                </a:lnTo>
                <a:lnTo>
                  <a:pt x="1509" y="3163"/>
                </a:lnTo>
                <a:close/>
                <a:moveTo>
                  <a:pt x="1533" y="3942"/>
                </a:moveTo>
                <a:lnTo>
                  <a:pt x="1533" y="4404"/>
                </a:lnTo>
                <a:lnTo>
                  <a:pt x="1533" y="4526"/>
                </a:lnTo>
                <a:lnTo>
                  <a:pt x="1168" y="4745"/>
                </a:lnTo>
                <a:lnTo>
                  <a:pt x="828" y="4988"/>
                </a:lnTo>
                <a:lnTo>
                  <a:pt x="657" y="5086"/>
                </a:lnTo>
                <a:lnTo>
                  <a:pt x="511" y="5232"/>
                </a:lnTo>
                <a:lnTo>
                  <a:pt x="511" y="4648"/>
                </a:lnTo>
                <a:lnTo>
                  <a:pt x="657" y="4575"/>
                </a:lnTo>
                <a:lnTo>
                  <a:pt x="803" y="4477"/>
                </a:lnTo>
                <a:lnTo>
                  <a:pt x="1095" y="4258"/>
                </a:lnTo>
                <a:lnTo>
                  <a:pt x="1533" y="3942"/>
                </a:lnTo>
                <a:close/>
                <a:moveTo>
                  <a:pt x="1509" y="4964"/>
                </a:moveTo>
                <a:lnTo>
                  <a:pt x="1485" y="5378"/>
                </a:lnTo>
                <a:lnTo>
                  <a:pt x="1363" y="5451"/>
                </a:lnTo>
                <a:lnTo>
                  <a:pt x="1217" y="5548"/>
                </a:lnTo>
                <a:lnTo>
                  <a:pt x="998" y="5767"/>
                </a:lnTo>
                <a:lnTo>
                  <a:pt x="730" y="5986"/>
                </a:lnTo>
                <a:lnTo>
                  <a:pt x="609" y="6108"/>
                </a:lnTo>
                <a:lnTo>
                  <a:pt x="487" y="6254"/>
                </a:lnTo>
                <a:lnTo>
                  <a:pt x="487" y="5499"/>
                </a:lnTo>
                <a:lnTo>
                  <a:pt x="633" y="5475"/>
                </a:lnTo>
                <a:lnTo>
                  <a:pt x="755" y="5426"/>
                </a:lnTo>
                <a:lnTo>
                  <a:pt x="998" y="5256"/>
                </a:lnTo>
                <a:lnTo>
                  <a:pt x="1509" y="4964"/>
                </a:lnTo>
                <a:close/>
                <a:moveTo>
                  <a:pt x="1460" y="5889"/>
                </a:moveTo>
                <a:lnTo>
                  <a:pt x="1436" y="6473"/>
                </a:lnTo>
                <a:lnTo>
                  <a:pt x="1363" y="6448"/>
                </a:lnTo>
                <a:lnTo>
                  <a:pt x="1266" y="6448"/>
                </a:lnTo>
                <a:lnTo>
                  <a:pt x="1168" y="6473"/>
                </a:lnTo>
                <a:lnTo>
                  <a:pt x="998" y="6594"/>
                </a:lnTo>
                <a:lnTo>
                  <a:pt x="852" y="6716"/>
                </a:lnTo>
                <a:lnTo>
                  <a:pt x="730" y="6862"/>
                </a:lnTo>
                <a:lnTo>
                  <a:pt x="511" y="7105"/>
                </a:lnTo>
                <a:lnTo>
                  <a:pt x="487" y="6448"/>
                </a:lnTo>
                <a:lnTo>
                  <a:pt x="511" y="6448"/>
                </a:lnTo>
                <a:lnTo>
                  <a:pt x="682" y="6424"/>
                </a:lnTo>
                <a:lnTo>
                  <a:pt x="828" y="6351"/>
                </a:lnTo>
                <a:lnTo>
                  <a:pt x="974" y="6254"/>
                </a:lnTo>
                <a:lnTo>
                  <a:pt x="1095" y="6156"/>
                </a:lnTo>
                <a:lnTo>
                  <a:pt x="1460" y="5889"/>
                </a:lnTo>
                <a:close/>
                <a:moveTo>
                  <a:pt x="6984" y="6205"/>
                </a:moveTo>
                <a:lnTo>
                  <a:pt x="6935" y="6229"/>
                </a:lnTo>
                <a:lnTo>
                  <a:pt x="6862" y="6278"/>
                </a:lnTo>
                <a:lnTo>
                  <a:pt x="6716" y="6424"/>
                </a:lnTo>
                <a:lnTo>
                  <a:pt x="6546" y="6594"/>
                </a:lnTo>
                <a:lnTo>
                  <a:pt x="6327" y="6740"/>
                </a:lnTo>
                <a:lnTo>
                  <a:pt x="6108" y="6862"/>
                </a:lnTo>
                <a:lnTo>
                  <a:pt x="5986" y="6911"/>
                </a:lnTo>
                <a:lnTo>
                  <a:pt x="5889" y="6935"/>
                </a:lnTo>
                <a:lnTo>
                  <a:pt x="5767" y="6935"/>
                </a:lnTo>
                <a:lnTo>
                  <a:pt x="5670" y="6911"/>
                </a:lnTo>
                <a:lnTo>
                  <a:pt x="5572" y="6886"/>
                </a:lnTo>
                <a:lnTo>
                  <a:pt x="5499" y="6838"/>
                </a:lnTo>
                <a:lnTo>
                  <a:pt x="5426" y="6740"/>
                </a:lnTo>
                <a:lnTo>
                  <a:pt x="5353" y="6619"/>
                </a:lnTo>
                <a:lnTo>
                  <a:pt x="5305" y="6546"/>
                </a:lnTo>
                <a:lnTo>
                  <a:pt x="5232" y="6521"/>
                </a:lnTo>
                <a:lnTo>
                  <a:pt x="5134" y="6521"/>
                </a:lnTo>
                <a:lnTo>
                  <a:pt x="5061" y="6546"/>
                </a:lnTo>
                <a:lnTo>
                  <a:pt x="4794" y="6716"/>
                </a:lnTo>
                <a:lnTo>
                  <a:pt x="4599" y="6813"/>
                </a:lnTo>
                <a:lnTo>
                  <a:pt x="4429" y="6911"/>
                </a:lnTo>
                <a:lnTo>
                  <a:pt x="4283" y="6959"/>
                </a:lnTo>
                <a:lnTo>
                  <a:pt x="4210" y="6959"/>
                </a:lnTo>
                <a:lnTo>
                  <a:pt x="4137" y="6935"/>
                </a:lnTo>
                <a:lnTo>
                  <a:pt x="4088" y="6911"/>
                </a:lnTo>
                <a:lnTo>
                  <a:pt x="4064" y="6838"/>
                </a:lnTo>
                <a:lnTo>
                  <a:pt x="4039" y="6765"/>
                </a:lnTo>
                <a:lnTo>
                  <a:pt x="4039" y="6667"/>
                </a:lnTo>
                <a:lnTo>
                  <a:pt x="4039" y="6619"/>
                </a:lnTo>
                <a:lnTo>
                  <a:pt x="4015" y="6594"/>
                </a:lnTo>
                <a:lnTo>
                  <a:pt x="3966" y="6570"/>
                </a:lnTo>
                <a:lnTo>
                  <a:pt x="3893" y="6570"/>
                </a:lnTo>
                <a:lnTo>
                  <a:pt x="3845" y="6643"/>
                </a:lnTo>
                <a:lnTo>
                  <a:pt x="3796" y="6862"/>
                </a:lnTo>
                <a:lnTo>
                  <a:pt x="3772" y="6959"/>
                </a:lnTo>
                <a:lnTo>
                  <a:pt x="3772" y="7057"/>
                </a:lnTo>
                <a:lnTo>
                  <a:pt x="3796" y="7154"/>
                </a:lnTo>
                <a:lnTo>
                  <a:pt x="3845" y="7251"/>
                </a:lnTo>
                <a:lnTo>
                  <a:pt x="3942" y="7300"/>
                </a:lnTo>
                <a:lnTo>
                  <a:pt x="4064" y="7349"/>
                </a:lnTo>
                <a:lnTo>
                  <a:pt x="4331" y="7349"/>
                </a:lnTo>
                <a:lnTo>
                  <a:pt x="4453" y="7324"/>
                </a:lnTo>
                <a:lnTo>
                  <a:pt x="4599" y="7276"/>
                </a:lnTo>
                <a:lnTo>
                  <a:pt x="4842" y="7154"/>
                </a:lnTo>
                <a:lnTo>
                  <a:pt x="5086" y="7008"/>
                </a:lnTo>
                <a:lnTo>
                  <a:pt x="5183" y="7130"/>
                </a:lnTo>
                <a:lnTo>
                  <a:pt x="5280" y="7203"/>
                </a:lnTo>
                <a:lnTo>
                  <a:pt x="5378" y="7276"/>
                </a:lnTo>
                <a:lnTo>
                  <a:pt x="5499" y="7324"/>
                </a:lnTo>
                <a:lnTo>
                  <a:pt x="5597" y="7349"/>
                </a:lnTo>
                <a:lnTo>
                  <a:pt x="5718" y="7349"/>
                </a:lnTo>
                <a:lnTo>
                  <a:pt x="5962" y="7324"/>
                </a:lnTo>
                <a:lnTo>
                  <a:pt x="6229" y="7251"/>
                </a:lnTo>
                <a:lnTo>
                  <a:pt x="6473" y="7130"/>
                </a:lnTo>
                <a:lnTo>
                  <a:pt x="6716" y="6984"/>
                </a:lnTo>
                <a:lnTo>
                  <a:pt x="6935" y="6813"/>
                </a:lnTo>
                <a:lnTo>
                  <a:pt x="7057" y="6959"/>
                </a:lnTo>
                <a:lnTo>
                  <a:pt x="7203" y="7081"/>
                </a:lnTo>
                <a:lnTo>
                  <a:pt x="7373" y="7154"/>
                </a:lnTo>
                <a:lnTo>
                  <a:pt x="7568" y="7203"/>
                </a:lnTo>
                <a:lnTo>
                  <a:pt x="7714" y="7227"/>
                </a:lnTo>
                <a:lnTo>
                  <a:pt x="7981" y="7227"/>
                </a:lnTo>
                <a:lnTo>
                  <a:pt x="8103" y="7178"/>
                </a:lnTo>
                <a:lnTo>
                  <a:pt x="8225" y="7130"/>
                </a:lnTo>
                <a:lnTo>
                  <a:pt x="8322" y="7057"/>
                </a:lnTo>
                <a:lnTo>
                  <a:pt x="8541" y="6911"/>
                </a:lnTo>
                <a:lnTo>
                  <a:pt x="8663" y="7057"/>
                </a:lnTo>
                <a:lnTo>
                  <a:pt x="8833" y="7154"/>
                </a:lnTo>
                <a:lnTo>
                  <a:pt x="9028" y="7203"/>
                </a:lnTo>
                <a:lnTo>
                  <a:pt x="9222" y="7227"/>
                </a:lnTo>
                <a:lnTo>
                  <a:pt x="9441" y="7203"/>
                </a:lnTo>
                <a:lnTo>
                  <a:pt x="9636" y="7154"/>
                </a:lnTo>
                <a:lnTo>
                  <a:pt x="9830" y="7057"/>
                </a:lnTo>
                <a:lnTo>
                  <a:pt x="10001" y="6935"/>
                </a:lnTo>
                <a:lnTo>
                  <a:pt x="10171" y="7057"/>
                </a:lnTo>
                <a:lnTo>
                  <a:pt x="10341" y="7154"/>
                </a:lnTo>
                <a:lnTo>
                  <a:pt x="10512" y="7227"/>
                </a:lnTo>
                <a:lnTo>
                  <a:pt x="10706" y="7276"/>
                </a:lnTo>
                <a:lnTo>
                  <a:pt x="10877" y="7276"/>
                </a:lnTo>
                <a:lnTo>
                  <a:pt x="11047" y="7251"/>
                </a:lnTo>
                <a:lnTo>
                  <a:pt x="11193" y="7203"/>
                </a:lnTo>
                <a:lnTo>
                  <a:pt x="11339" y="7105"/>
                </a:lnTo>
                <a:lnTo>
                  <a:pt x="11436" y="7203"/>
                </a:lnTo>
                <a:lnTo>
                  <a:pt x="11534" y="7276"/>
                </a:lnTo>
                <a:lnTo>
                  <a:pt x="11655" y="7349"/>
                </a:lnTo>
                <a:lnTo>
                  <a:pt x="11777" y="7397"/>
                </a:lnTo>
                <a:lnTo>
                  <a:pt x="11899" y="7422"/>
                </a:lnTo>
                <a:lnTo>
                  <a:pt x="12020" y="7422"/>
                </a:lnTo>
                <a:lnTo>
                  <a:pt x="12142" y="7397"/>
                </a:lnTo>
                <a:lnTo>
                  <a:pt x="12239" y="7349"/>
                </a:lnTo>
                <a:lnTo>
                  <a:pt x="12337" y="7300"/>
                </a:lnTo>
                <a:lnTo>
                  <a:pt x="12434" y="7203"/>
                </a:lnTo>
                <a:lnTo>
                  <a:pt x="12604" y="7032"/>
                </a:lnTo>
                <a:lnTo>
                  <a:pt x="12848" y="7178"/>
                </a:lnTo>
                <a:lnTo>
                  <a:pt x="12969" y="7251"/>
                </a:lnTo>
                <a:lnTo>
                  <a:pt x="13091" y="7300"/>
                </a:lnTo>
                <a:lnTo>
                  <a:pt x="13213" y="7324"/>
                </a:lnTo>
                <a:lnTo>
                  <a:pt x="13334" y="7324"/>
                </a:lnTo>
                <a:lnTo>
                  <a:pt x="13432" y="7300"/>
                </a:lnTo>
                <a:lnTo>
                  <a:pt x="13529" y="7227"/>
                </a:lnTo>
                <a:lnTo>
                  <a:pt x="13651" y="7324"/>
                </a:lnTo>
                <a:lnTo>
                  <a:pt x="13797" y="7373"/>
                </a:lnTo>
                <a:lnTo>
                  <a:pt x="13967" y="7397"/>
                </a:lnTo>
                <a:lnTo>
                  <a:pt x="14113" y="7373"/>
                </a:lnTo>
                <a:lnTo>
                  <a:pt x="14259" y="7349"/>
                </a:lnTo>
                <a:lnTo>
                  <a:pt x="14405" y="7251"/>
                </a:lnTo>
                <a:lnTo>
                  <a:pt x="14502" y="7154"/>
                </a:lnTo>
                <a:lnTo>
                  <a:pt x="14575" y="7008"/>
                </a:lnTo>
                <a:lnTo>
                  <a:pt x="14575" y="6959"/>
                </a:lnTo>
                <a:lnTo>
                  <a:pt x="14575" y="6935"/>
                </a:lnTo>
                <a:lnTo>
                  <a:pt x="14527" y="6911"/>
                </a:lnTo>
                <a:lnTo>
                  <a:pt x="14502" y="6911"/>
                </a:lnTo>
                <a:lnTo>
                  <a:pt x="14283" y="6959"/>
                </a:lnTo>
                <a:lnTo>
                  <a:pt x="14016" y="7032"/>
                </a:lnTo>
                <a:lnTo>
                  <a:pt x="13894" y="7032"/>
                </a:lnTo>
                <a:lnTo>
                  <a:pt x="13772" y="7008"/>
                </a:lnTo>
                <a:lnTo>
                  <a:pt x="13699" y="6959"/>
                </a:lnTo>
                <a:lnTo>
                  <a:pt x="13651" y="6911"/>
                </a:lnTo>
                <a:lnTo>
                  <a:pt x="13651" y="6862"/>
                </a:lnTo>
                <a:lnTo>
                  <a:pt x="13626" y="6789"/>
                </a:lnTo>
                <a:lnTo>
                  <a:pt x="13578" y="6740"/>
                </a:lnTo>
                <a:lnTo>
                  <a:pt x="13529" y="6692"/>
                </a:lnTo>
                <a:lnTo>
                  <a:pt x="13407" y="6692"/>
                </a:lnTo>
                <a:lnTo>
                  <a:pt x="13359" y="6716"/>
                </a:lnTo>
                <a:lnTo>
                  <a:pt x="13334" y="6789"/>
                </a:lnTo>
                <a:lnTo>
                  <a:pt x="13310" y="6862"/>
                </a:lnTo>
                <a:lnTo>
                  <a:pt x="13286" y="6911"/>
                </a:lnTo>
                <a:lnTo>
                  <a:pt x="13286" y="6959"/>
                </a:lnTo>
                <a:lnTo>
                  <a:pt x="13261" y="6984"/>
                </a:lnTo>
                <a:lnTo>
                  <a:pt x="13115" y="6984"/>
                </a:lnTo>
                <a:lnTo>
                  <a:pt x="13018" y="6935"/>
                </a:lnTo>
                <a:lnTo>
                  <a:pt x="12823" y="6789"/>
                </a:lnTo>
                <a:lnTo>
                  <a:pt x="12677" y="6667"/>
                </a:lnTo>
                <a:lnTo>
                  <a:pt x="12629" y="6643"/>
                </a:lnTo>
                <a:lnTo>
                  <a:pt x="12580" y="6619"/>
                </a:lnTo>
                <a:lnTo>
                  <a:pt x="12507" y="6619"/>
                </a:lnTo>
                <a:lnTo>
                  <a:pt x="12458" y="6667"/>
                </a:lnTo>
                <a:lnTo>
                  <a:pt x="12264" y="6886"/>
                </a:lnTo>
                <a:lnTo>
                  <a:pt x="12166" y="6959"/>
                </a:lnTo>
                <a:lnTo>
                  <a:pt x="12045" y="7032"/>
                </a:lnTo>
                <a:lnTo>
                  <a:pt x="11947" y="7057"/>
                </a:lnTo>
                <a:lnTo>
                  <a:pt x="11850" y="7032"/>
                </a:lnTo>
                <a:lnTo>
                  <a:pt x="11777" y="7008"/>
                </a:lnTo>
                <a:lnTo>
                  <a:pt x="11704" y="6911"/>
                </a:lnTo>
                <a:lnTo>
                  <a:pt x="11631" y="6813"/>
                </a:lnTo>
                <a:lnTo>
                  <a:pt x="11582" y="6667"/>
                </a:lnTo>
                <a:lnTo>
                  <a:pt x="11582" y="6594"/>
                </a:lnTo>
                <a:lnTo>
                  <a:pt x="11534" y="6521"/>
                </a:lnTo>
                <a:lnTo>
                  <a:pt x="11485" y="6497"/>
                </a:lnTo>
                <a:lnTo>
                  <a:pt x="11436" y="6473"/>
                </a:lnTo>
                <a:lnTo>
                  <a:pt x="11363" y="6473"/>
                </a:lnTo>
                <a:lnTo>
                  <a:pt x="11315" y="6497"/>
                </a:lnTo>
                <a:lnTo>
                  <a:pt x="11266" y="6546"/>
                </a:lnTo>
                <a:lnTo>
                  <a:pt x="11217" y="6619"/>
                </a:lnTo>
                <a:lnTo>
                  <a:pt x="11193" y="6716"/>
                </a:lnTo>
                <a:lnTo>
                  <a:pt x="11144" y="6789"/>
                </a:lnTo>
                <a:lnTo>
                  <a:pt x="11071" y="6838"/>
                </a:lnTo>
                <a:lnTo>
                  <a:pt x="11023" y="6886"/>
                </a:lnTo>
                <a:lnTo>
                  <a:pt x="10950" y="6911"/>
                </a:lnTo>
                <a:lnTo>
                  <a:pt x="10877" y="6911"/>
                </a:lnTo>
                <a:lnTo>
                  <a:pt x="10706" y="6886"/>
                </a:lnTo>
                <a:lnTo>
                  <a:pt x="10560" y="6838"/>
                </a:lnTo>
                <a:lnTo>
                  <a:pt x="10390" y="6740"/>
                </a:lnTo>
                <a:lnTo>
                  <a:pt x="10268" y="6643"/>
                </a:lnTo>
                <a:lnTo>
                  <a:pt x="10147" y="6521"/>
                </a:lnTo>
                <a:lnTo>
                  <a:pt x="10074" y="6473"/>
                </a:lnTo>
                <a:lnTo>
                  <a:pt x="10001" y="6448"/>
                </a:lnTo>
                <a:lnTo>
                  <a:pt x="9928" y="6473"/>
                </a:lnTo>
                <a:lnTo>
                  <a:pt x="9855" y="6521"/>
                </a:lnTo>
                <a:lnTo>
                  <a:pt x="9757" y="6619"/>
                </a:lnTo>
                <a:lnTo>
                  <a:pt x="9611" y="6716"/>
                </a:lnTo>
                <a:lnTo>
                  <a:pt x="9441" y="6789"/>
                </a:lnTo>
                <a:lnTo>
                  <a:pt x="9271" y="6838"/>
                </a:lnTo>
                <a:lnTo>
                  <a:pt x="9101" y="6838"/>
                </a:lnTo>
                <a:lnTo>
                  <a:pt x="9028" y="6813"/>
                </a:lnTo>
                <a:lnTo>
                  <a:pt x="8979" y="6789"/>
                </a:lnTo>
                <a:lnTo>
                  <a:pt x="8906" y="6740"/>
                </a:lnTo>
                <a:lnTo>
                  <a:pt x="8882" y="6667"/>
                </a:lnTo>
                <a:lnTo>
                  <a:pt x="8833" y="6594"/>
                </a:lnTo>
                <a:lnTo>
                  <a:pt x="8833" y="6497"/>
                </a:lnTo>
                <a:lnTo>
                  <a:pt x="8809" y="6424"/>
                </a:lnTo>
                <a:lnTo>
                  <a:pt x="8784" y="6375"/>
                </a:lnTo>
                <a:lnTo>
                  <a:pt x="8736" y="6327"/>
                </a:lnTo>
                <a:lnTo>
                  <a:pt x="8687" y="6302"/>
                </a:lnTo>
                <a:lnTo>
                  <a:pt x="8638" y="6278"/>
                </a:lnTo>
                <a:lnTo>
                  <a:pt x="8565" y="6278"/>
                </a:lnTo>
                <a:lnTo>
                  <a:pt x="8517" y="6302"/>
                </a:lnTo>
                <a:lnTo>
                  <a:pt x="8468" y="6351"/>
                </a:lnTo>
                <a:lnTo>
                  <a:pt x="8298" y="6546"/>
                </a:lnTo>
                <a:lnTo>
                  <a:pt x="8200" y="6643"/>
                </a:lnTo>
                <a:lnTo>
                  <a:pt x="8103" y="6740"/>
                </a:lnTo>
                <a:lnTo>
                  <a:pt x="7981" y="6789"/>
                </a:lnTo>
                <a:lnTo>
                  <a:pt x="7860" y="6813"/>
                </a:lnTo>
                <a:lnTo>
                  <a:pt x="7714" y="6813"/>
                </a:lnTo>
                <a:lnTo>
                  <a:pt x="7592" y="6789"/>
                </a:lnTo>
                <a:lnTo>
                  <a:pt x="7446" y="6740"/>
                </a:lnTo>
                <a:lnTo>
                  <a:pt x="7349" y="6667"/>
                </a:lnTo>
                <a:lnTo>
                  <a:pt x="7276" y="6546"/>
                </a:lnTo>
                <a:lnTo>
                  <a:pt x="7227" y="6424"/>
                </a:lnTo>
                <a:lnTo>
                  <a:pt x="7227" y="6375"/>
                </a:lnTo>
                <a:lnTo>
                  <a:pt x="7178" y="6302"/>
                </a:lnTo>
                <a:lnTo>
                  <a:pt x="7154" y="6278"/>
                </a:lnTo>
                <a:lnTo>
                  <a:pt x="7105" y="6229"/>
                </a:lnTo>
                <a:lnTo>
                  <a:pt x="7032" y="6205"/>
                </a:lnTo>
                <a:close/>
                <a:moveTo>
                  <a:pt x="1412" y="6813"/>
                </a:moveTo>
                <a:lnTo>
                  <a:pt x="1387" y="7397"/>
                </a:lnTo>
                <a:lnTo>
                  <a:pt x="1144" y="7616"/>
                </a:lnTo>
                <a:lnTo>
                  <a:pt x="925" y="7835"/>
                </a:lnTo>
                <a:lnTo>
                  <a:pt x="755" y="8006"/>
                </a:lnTo>
                <a:lnTo>
                  <a:pt x="584" y="8176"/>
                </a:lnTo>
                <a:lnTo>
                  <a:pt x="536" y="7543"/>
                </a:lnTo>
                <a:lnTo>
                  <a:pt x="657" y="7446"/>
                </a:lnTo>
                <a:lnTo>
                  <a:pt x="755" y="7349"/>
                </a:lnTo>
                <a:lnTo>
                  <a:pt x="949" y="7154"/>
                </a:lnTo>
                <a:lnTo>
                  <a:pt x="1095" y="7032"/>
                </a:lnTo>
                <a:lnTo>
                  <a:pt x="1241" y="6911"/>
                </a:lnTo>
                <a:lnTo>
                  <a:pt x="1412" y="6813"/>
                </a:lnTo>
                <a:close/>
                <a:moveTo>
                  <a:pt x="1363" y="7981"/>
                </a:moveTo>
                <a:lnTo>
                  <a:pt x="1339" y="8468"/>
                </a:lnTo>
                <a:lnTo>
                  <a:pt x="1241" y="8541"/>
                </a:lnTo>
                <a:lnTo>
                  <a:pt x="1168" y="8614"/>
                </a:lnTo>
                <a:lnTo>
                  <a:pt x="1022" y="8736"/>
                </a:lnTo>
                <a:lnTo>
                  <a:pt x="901" y="8882"/>
                </a:lnTo>
                <a:lnTo>
                  <a:pt x="779" y="9052"/>
                </a:lnTo>
                <a:lnTo>
                  <a:pt x="633" y="9222"/>
                </a:lnTo>
                <a:lnTo>
                  <a:pt x="584" y="8492"/>
                </a:lnTo>
                <a:lnTo>
                  <a:pt x="730" y="8444"/>
                </a:lnTo>
                <a:lnTo>
                  <a:pt x="852" y="8395"/>
                </a:lnTo>
                <a:lnTo>
                  <a:pt x="1095" y="8200"/>
                </a:lnTo>
                <a:lnTo>
                  <a:pt x="1363" y="7981"/>
                </a:lnTo>
                <a:close/>
                <a:moveTo>
                  <a:pt x="10901" y="8638"/>
                </a:moveTo>
                <a:lnTo>
                  <a:pt x="10828" y="8687"/>
                </a:lnTo>
                <a:lnTo>
                  <a:pt x="10779" y="8736"/>
                </a:lnTo>
                <a:lnTo>
                  <a:pt x="10706" y="8857"/>
                </a:lnTo>
                <a:lnTo>
                  <a:pt x="10682" y="8979"/>
                </a:lnTo>
                <a:lnTo>
                  <a:pt x="10560" y="9076"/>
                </a:lnTo>
                <a:lnTo>
                  <a:pt x="10414" y="9149"/>
                </a:lnTo>
                <a:lnTo>
                  <a:pt x="10293" y="9173"/>
                </a:lnTo>
                <a:lnTo>
                  <a:pt x="10122" y="9173"/>
                </a:lnTo>
                <a:lnTo>
                  <a:pt x="10025" y="9149"/>
                </a:lnTo>
                <a:lnTo>
                  <a:pt x="9976" y="9125"/>
                </a:lnTo>
                <a:lnTo>
                  <a:pt x="9928" y="9076"/>
                </a:lnTo>
                <a:lnTo>
                  <a:pt x="9903" y="9028"/>
                </a:lnTo>
                <a:lnTo>
                  <a:pt x="9903" y="8930"/>
                </a:lnTo>
                <a:lnTo>
                  <a:pt x="9879" y="8857"/>
                </a:lnTo>
                <a:lnTo>
                  <a:pt x="9830" y="8809"/>
                </a:lnTo>
                <a:lnTo>
                  <a:pt x="9757" y="8760"/>
                </a:lnTo>
                <a:lnTo>
                  <a:pt x="9684" y="8760"/>
                </a:lnTo>
                <a:lnTo>
                  <a:pt x="9611" y="8784"/>
                </a:lnTo>
                <a:lnTo>
                  <a:pt x="9563" y="8833"/>
                </a:lnTo>
                <a:lnTo>
                  <a:pt x="9514" y="8906"/>
                </a:lnTo>
                <a:lnTo>
                  <a:pt x="9490" y="8955"/>
                </a:lnTo>
                <a:lnTo>
                  <a:pt x="9441" y="9003"/>
                </a:lnTo>
                <a:lnTo>
                  <a:pt x="9320" y="9052"/>
                </a:lnTo>
                <a:lnTo>
                  <a:pt x="9149" y="9101"/>
                </a:lnTo>
                <a:lnTo>
                  <a:pt x="8979" y="9125"/>
                </a:lnTo>
                <a:lnTo>
                  <a:pt x="8809" y="9101"/>
                </a:lnTo>
                <a:lnTo>
                  <a:pt x="8663" y="9076"/>
                </a:lnTo>
                <a:lnTo>
                  <a:pt x="8541" y="9003"/>
                </a:lnTo>
                <a:lnTo>
                  <a:pt x="8517" y="8955"/>
                </a:lnTo>
                <a:lnTo>
                  <a:pt x="8492" y="8906"/>
                </a:lnTo>
                <a:lnTo>
                  <a:pt x="8492" y="8833"/>
                </a:lnTo>
                <a:lnTo>
                  <a:pt x="8444" y="8784"/>
                </a:lnTo>
                <a:lnTo>
                  <a:pt x="8419" y="8736"/>
                </a:lnTo>
                <a:lnTo>
                  <a:pt x="8371" y="8711"/>
                </a:lnTo>
                <a:lnTo>
                  <a:pt x="8298" y="8687"/>
                </a:lnTo>
                <a:lnTo>
                  <a:pt x="8249" y="8687"/>
                </a:lnTo>
                <a:lnTo>
                  <a:pt x="8200" y="8711"/>
                </a:lnTo>
                <a:lnTo>
                  <a:pt x="8127" y="8736"/>
                </a:lnTo>
                <a:lnTo>
                  <a:pt x="8006" y="8906"/>
                </a:lnTo>
                <a:lnTo>
                  <a:pt x="7860" y="9052"/>
                </a:lnTo>
                <a:lnTo>
                  <a:pt x="7787" y="9125"/>
                </a:lnTo>
                <a:lnTo>
                  <a:pt x="7689" y="9173"/>
                </a:lnTo>
                <a:lnTo>
                  <a:pt x="7568" y="9222"/>
                </a:lnTo>
                <a:lnTo>
                  <a:pt x="7446" y="9246"/>
                </a:lnTo>
                <a:lnTo>
                  <a:pt x="7324" y="9246"/>
                </a:lnTo>
                <a:lnTo>
                  <a:pt x="7276" y="9222"/>
                </a:lnTo>
                <a:lnTo>
                  <a:pt x="7227" y="9198"/>
                </a:lnTo>
                <a:lnTo>
                  <a:pt x="7203" y="9149"/>
                </a:lnTo>
                <a:lnTo>
                  <a:pt x="7178" y="9076"/>
                </a:lnTo>
                <a:lnTo>
                  <a:pt x="7178" y="9003"/>
                </a:lnTo>
                <a:lnTo>
                  <a:pt x="7203" y="8930"/>
                </a:lnTo>
                <a:lnTo>
                  <a:pt x="7203" y="8833"/>
                </a:lnTo>
                <a:lnTo>
                  <a:pt x="7154" y="8760"/>
                </a:lnTo>
                <a:lnTo>
                  <a:pt x="7105" y="8687"/>
                </a:lnTo>
                <a:lnTo>
                  <a:pt x="7032" y="8663"/>
                </a:lnTo>
                <a:lnTo>
                  <a:pt x="6886" y="8663"/>
                </a:lnTo>
                <a:lnTo>
                  <a:pt x="6813" y="8711"/>
                </a:lnTo>
                <a:lnTo>
                  <a:pt x="6789" y="8809"/>
                </a:lnTo>
                <a:lnTo>
                  <a:pt x="6740" y="8906"/>
                </a:lnTo>
                <a:lnTo>
                  <a:pt x="6692" y="8979"/>
                </a:lnTo>
                <a:lnTo>
                  <a:pt x="6619" y="9076"/>
                </a:lnTo>
                <a:lnTo>
                  <a:pt x="6521" y="9125"/>
                </a:lnTo>
                <a:lnTo>
                  <a:pt x="6424" y="9173"/>
                </a:lnTo>
                <a:lnTo>
                  <a:pt x="6327" y="9222"/>
                </a:lnTo>
                <a:lnTo>
                  <a:pt x="6083" y="9271"/>
                </a:lnTo>
                <a:lnTo>
                  <a:pt x="5864" y="9246"/>
                </a:lnTo>
                <a:lnTo>
                  <a:pt x="5743" y="9222"/>
                </a:lnTo>
                <a:lnTo>
                  <a:pt x="5645" y="9198"/>
                </a:lnTo>
                <a:lnTo>
                  <a:pt x="5572" y="9125"/>
                </a:lnTo>
                <a:lnTo>
                  <a:pt x="5499" y="9052"/>
                </a:lnTo>
                <a:lnTo>
                  <a:pt x="5451" y="8979"/>
                </a:lnTo>
                <a:lnTo>
                  <a:pt x="5402" y="8882"/>
                </a:lnTo>
                <a:lnTo>
                  <a:pt x="5402" y="8833"/>
                </a:lnTo>
                <a:lnTo>
                  <a:pt x="5378" y="8784"/>
                </a:lnTo>
                <a:lnTo>
                  <a:pt x="5280" y="8736"/>
                </a:lnTo>
                <a:lnTo>
                  <a:pt x="5183" y="8711"/>
                </a:lnTo>
                <a:lnTo>
                  <a:pt x="5086" y="8736"/>
                </a:lnTo>
                <a:lnTo>
                  <a:pt x="4842" y="8906"/>
                </a:lnTo>
                <a:lnTo>
                  <a:pt x="4648" y="9028"/>
                </a:lnTo>
                <a:lnTo>
                  <a:pt x="4453" y="9149"/>
                </a:lnTo>
                <a:lnTo>
                  <a:pt x="4258" y="9222"/>
                </a:lnTo>
                <a:lnTo>
                  <a:pt x="4112" y="9222"/>
                </a:lnTo>
                <a:lnTo>
                  <a:pt x="4064" y="9198"/>
                </a:lnTo>
                <a:lnTo>
                  <a:pt x="4015" y="9149"/>
                </a:lnTo>
                <a:lnTo>
                  <a:pt x="3991" y="9076"/>
                </a:lnTo>
                <a:lnTo>
                  <a:pt x="4015" y="8955"/>
                </a:lnTo>
                <a:lnTo>
                  <a:pt x="4015" y="8906"/>
                </a:lnTo>
                <a:lnTo>
                  <a:pt x="3991" y="8857"/>
                </a:lnTo>
                <a:lnTo>
                  <a:pt x="3966" y="8833"/>
                </a:lnTo>
                <a:lnTo>
                  <a:pt x="3918" y="8809"/>
                </a:lnTo>
                <a:lnTo>
                  <a:pt x="3893" y="8784"/>
                </a:lnTo>
                <a:lnTo>
                  <a:pt x="3845" y="8809"/>
                </a:lnTo>
                <a:lnTo>
                  <a:pt x="3796" y="8809"/>
                </a:lnTo>
                <a:lnTo>
                  <a:pt x="3747" y="8857"/>
                </a:lnTo>
                <a:lnTo>
                  <a:pt x="3699" y="8979"/>
                </a:lnTo>
                <a:lnTo>
                  <a:pt x="3674" y="9101"/>
                </a:lnTo>
                <a:lnTo>
                  <a:pt x="3674" y="9222"/>
                </a:lnTo>
                <a:lnTo>
                  <a:pt x="3699" y="9319"/>
                </a:lnTo>
                <a:lnTo>
                  <a:pt x="3772" y="9417"/>
                </a:lnTo>
                <a:lnTo>
                  <a:pt x="3845" y="9514"/>
                </a:lnTo>
                <a:lnTo>
                  <a:pt x="3966" y="9587"/>
                </a:lnTo>
                <a:lnTo>
                  <a:pt x="4088" y="9636"/>
                </a:lnTo>
                <a:lnTo>
                  <a:pt x="4210" y="9660"/>
                </a:lnTo>
                <a:lnTo>
                  <a:pt x="4356" y="9636"/>
                </a:lnTo>
                <a:lnTo>
                  <a:pt x="4477" y="9611"/>
                </a:lnTo>
                <a:lnTo>
                  <a:pt x="4599" y="9563"/>
                </a:lnTo>
                <a:lnTo>
                  <a:pt x="4842" y="9417"/>
                </a:lnTo>
                <a:lnTo>
                  <a:pt x="5086" y="9246"/>
                </a:lnTo>
                <a:lnTo>
                  <a:pt x="5159" y="9344"/>
                </a:lnTo>
                <a:lnTo>
                  <a:pt x="5232" y="9441"/>
                </a:lnTo>
                <a:lnTo>
                  <a:pt x="5329" y="9514"/>
                </a:lnTo>
                <a:lnTo>
                  <a:pt x="5426" y="9563"/>
                </a:lnTo>
                <a:lnTo>
                  <a:pt x="5670" y="9660"/>
                </a:lnTo>
                <a:lnTo>
                  <a:pt x="5913" y="9684"/>
                </a:lnTo>
                <a:lnTo>
                  <a:pt x="6181" y="9684"/>
                </a:lnTo>
                <a:lnTo>
                  <a:pt x="6424" y="9636"/>
                </a:lnTo>
                <a:lnTo>
                  <a:pt x="6667" y="9538"/>
                </a:lnTo>
                <a:lnTo>
                  <a:pt x="6886" y="9392"/>
                </a:lnTo>
                <a:lnTo>
                  <a:pt x="6984" y="9490"/>
                </a:lnTo>
                <a:lnTo>
                  <a:pt x="7081" y="9563"/>
                </a:lnTo>
                <a:lnTo>
                  <a:pt x="7227" y="9636"/>
                </a:lnTo>
                <a:lnTo>
                  <a:pt x="7373" y="9684"/>
                </a:lnTo>
                <a:lnTo>
                  <a:pt x="7519" y="9709"/>
                </a:lnTo>
                <a:lnTo>
                  <a:pt x="7641" y="9684"/>
                </a:lnTo>
                <a:lnTo>
                  <a:pt x="7762" y="9660"/>
                </a:lnTo>
                <a:lnTo>
                  <a:pt x="7884" y="9611"/>
                </a:lnTo>
                <a:lnTo>
                  <a:pt x="7981" y="9538"/>
                </a:lnTo>
                <a:lnTo>
                  <a:pt x="8079" y="9465"/>
                </a:lnTo>
                <a:lnTo>
                  <a:pt x="8249" y="9271"/>
                </a:lnTo>
                <a:lnTo>
                  <a:pt x="8371" y="9368"/>
                </a:lnTo>
                <a:lnTo>
                  <a:pt x="8541" y="9465"/>
                </a:lnTo>
                <a:lnTo>
                  <a:pt x="8711" y="9514"/>
                </a:lnTo>
                <a:lnTo>
                  <a:pt x="8906" y="9538"/>
                </a:lnTo>
                <a:lnTo>
                  <a:pt x="9101" y="9538"/>
                </a:lnTo>
                <a:lnTo>
                  <a:pt x="9271" y="9514"/>
                </a:lnTo>
                <a:lnTo>
                  <a:pt x="9466" y="9441"/>
                </a:lnTo>
                <a:lnTo>
                  <a:pt x="9611" y="9368"/>
                </a:lnTo>
                <a:lnTo>
                  <a:pt x="9733" y="9465"/>
                </a:lnTo>
                <a:lnTo>
                  <a:pt x="9855" y="9514"/>
                </a:lnTo>
                <a:lnTo>
                  <a:pt x="10025" y="9563"/>
                </a:lnTo>
                <a:lnTo>
                  <a:pt x="10195" y="9563"/>
                </a:lnTo>
                <a:lnTo>
                  <a:pt x="10366" y="9538"/>
                </a:lnTo>
                <a:lnTo>
                  <a:pt x="10560" y="9490"/>
                </a:lnTo>
                <a:lnTo>
                  <a:pt x="10706" y="9417"/>
                </a:lnTo>
                <a:lnTo>
                  <a:pt x="10852" y="9319"/>
                </a:lnTo>
                <a:lnTo>
                  <a:pt x="10974" y="9392"/>
                </a:lnTo>
                <a:lnTo>
                  <a:pt x="11096" y="9441"/>
                </a:lnTo>
                <a:lnTo>
                  <a:pt x="11242" y="9465"/>
                </a:lnTo>
                <a:lnTo>
                  <a:pt x="11363" y="9490"/>
                </a:lnTo>
                <a:lnTo>
                  <a:pt x="11509" y="9490"/>
                </a:lnTo>
                <a:lnTo>
                  <a:pt x="11655" y="9465"/>
                </a:lnTo>
                <a:lnTo>
                  <a:pt x="11801" y="9417"/>
                </a:lnTo>
                <a:lnTo>
                  <a:pt x="11923" y="9344"/>
                </a:lnTo>
                <a:lnTo>
                  <a:pt x="12020" y="9441"/>
                </a:lnTo>
                <a:lnTo>
                  <a:pt x="12142" y="9490"/>
                </a:lnTo>
                <a:lnTo>
                  <a:pt x="12434" y="9490"/>
                </a:lnTo>
                <a:lnTo>
                  <a:pt x="12580" y="9441"/>
                </a:lnTo>
                <a:lnTo>
                  <a:pt x="12750" y="9392"/>
                </a:lnTo>
                <a:lnTo>
                  <a:pt x="12896" y="9319"/>
                </a:lnTo>
                <a:lnTo>
                  <a:pt x="13042" y="9222"/>
                </a:lnTo>
                <a:lnTo>
                  <a:pt x="13091" y="9295"/>
                </a:lnTo>
                <a:lnTo>
                  <a:pt x="13164" y="9344"/>
                </a:lnTo>
                <a:lnTo>
                  <a:pt x="13310" y="9417"/>
                </a:lnTo>
                <a:lnTo>
                  <a:pt x="13480" y="9441"/>
                </a:lnTo>
                <a:lnTo>
                  <a:pt x="13675" y="9441"/>
                </a:lnTo>
                <a:lnTo>
                  <a:pt x="13870" y="9392"/>
                </a:lnTo>
                <a:lnTo>
                  <a:pt x="14064" y="9319"/>
                </a:lnTo>
                <a:lnTo>
                  <a:pt x="14259" y="9246"/>
                </a:lnTo>
                <a:lnTo>
                  <a:pt x="14405" y="9149"/>
                </a:lnTo>
                <a:lnTo>
                  <a:pt x="14478" y="9101"/>
                </a:lnTo>
                <a:lnTo>
                  <a:pt x="14502" y="9028"/>
                </a:lnTo>
                <a:lnTo>
                  <a:pt x="14478" y="8955"/>
                </a:lnTo>
                <a:lnTo>
                  <a:pt x="14454" y="8882"/>
                </a:lnTo>
                <a:lnTo>
                  <a:pt x="14429" y="8833"/>
                </a:lnTo>
                <a:lnTo>
                  <a:pt x="14356" y="8809"/>
                </a:lnTo>
                <a:lnTo>
                  <a:pt x="14308" y="8809"/>
                </a:lnTo>
                <a:lnTo>
                  <a:pt x="14235" y="8833"/>
                </a:lnTo>
                <a:lnTo>
                  <a:pt x="14016" y="8955"/>
                </a:lnTo>
                <a:lnTo>
                  <a:pt x="13845" y="9028"/>
                </a:lnTo>
                <a:lnTo>
                  <a:pt x="13675" y="9076"/>
                </a:lnTo>
                <a:lnTo>
                  <a:pt x="13529" y="9101"/>
                </a:lnTo>
                <a:lnTo>
                  <a:pt x="13407" y="9101"/>
                </a:lnTo>
                <a:lnTo>
                  <a:pt x="13359" y="9076"/>
                </a:lnTo>
                <a:lnTo>
                  <a:pt x="13334" y="9028"/>
                </a:lnTo>
                <a:lnTo>
                  <a:pt x="13310" y="8979"/>
                </a:lnTo>
                <a:lnTo>
                  <a:pt x="13310" y="8906"/>
                </a:lnTo>
                <a:lnTo>
                  <a:pt x="13310" y="8857"/>
                </a:lnTo>
                <a:lnTo>
                  <a:pt x="13286" y="8784"/>
                </a:lnTo>
                <a:lnTo>
                  <a:pt x="13261" y="8736"/>
                </a:lnTo>
                <a:lnTo>
                  <a:pt x="13213" y="8711"/>
                </a:lnTo>
                <a:lnTo>
                  <a:pt x="13091" y="8711"/>
                </a:lnTo>
                <a:lnTo>
                  <a:pt x="13042" y="8736"/>
                </a:lnTo>
                <a:lnTo>
                  <a:pt x="13018" y="8784"/>
                </a:lnTo>
                <a:lnTo>
                  <a:pt x="12945" y="8882"/>
                </a:lnTo>
                <a:lnTo>
                  <a:pt x="12823" y="8979"/>
                </a:lnTo>
                <a:lnTo>
                  <a:pt x="12653" y="9076"/>
                </a:lnTo>
                <a:lnTo>
                  <a:pt x="12507" y="9149"/>
                </a:lnTo>
                <a:lnTo>
                  <a:pt x="12361" y="9198"/>
                </a:lnTo>
                <a:lnTo>
                  <a:pt x="12312" y="9198"/>
                </a:lnTo>
                <a:lnTo>
                  <a:pt x="12264" y="9173"/>
                </a:lnTo>
                <a:lnTo>
                  <a:pt x="12215" y="9149"/>
                </a:lnTo>
                <a:lnTo>
                  <a:pt x="12191" y="9101"/>
                </a:lnTo>
                <a:lnTo>
                  <a:pt x="12191" y="9028"/>
                </a:lnTo>
                <a:lnTo>
                  <a:pt x="12215" y="8930"/>
                </a:lnTo>
                <a:lnTo>
                  <a:pt x="12215" y="8857"/>
                </a:lnTo>
                <a:lnTo>
                  <a:pt x="12191" y="8809"/>
                </a:lnTo>
                <a:lnTo>
                  <a:pt x="12142" y="8760"/>
                </a:lnTo>
                <a:lnTo>
                  <a:pt x="12093" y="8736"/>
                </a:lnTo>
                <a:lnTo>
                  <a:pt x="12045" y="8736"/>
                </a:lnTo>
                <a:lnTo>
                  <a:pt x="11972" y="8760"/>
                </a:lnTo>
                <a:lnTo>
                  <a:pt x="11923" y="8784"/>
                </a:lnTo>
                <a:lnTo>
                  <a:pt x="11899" y="8857"/>
                </a:lnTo>
                <a:lnTo>
                  <a:pt x="11801" y="8979"/>
                </a:lnTo>
                <a:lnTo>
                  <a:pt x="11704" y="9076"/>
                </a:lnTo>
                <a:lnTo>
                  <a:pt x="11582" y="9125"/>
                </a:lnTo>
                <a:lnTo>
                  <a:pt x="11266" y="9125"/>
                </a:lnTo>
                <a:lnTo>
                  <a:pt x="11169" y="9076"/>
                </a:lnTo>
                <a:lnTo>
                  <a:pt x="11096" y="9028"/>
                </a:lnTo>
                <a:lnTo>
                  <a:pt x="11144" y="8882"/>
                </a:lnTo>
                <a:lnTo>
                  <a:pt x="11144" y="8809"/>
                </a:lnTo>
                <a:lnTo>
                  <a:pt x="11120" y="8736"/>
                </a:lnTo>
                <a:lnTo>
                  <a:pt x="11071" y="8687"/>
                </a:lnTo>
                <a:lnTo>
                  <a:pt x="11023" y="8663"/>
                </a:lnTo>
                <a:lnTo>
                  <a:pt x="10950" y="8638"/>
                </a:lnTo>
                <a:close/>
                <a:moveTo>
                  <a:pt x="1314" y="9003"/>
                </a:moveTo>
                <a:lnTo>
                  <a:pt x="1290" y="9611"/>
                </a:lnTo>
                <a:lnTo>
                  <a:pt x="1168" y="9660"/>
                </a:lnTo>
                <a:lnTo>
                  <a:pt x="1071" y="9733"/>
                </a:lnTo>
                <a:lnTo>
                  <a:pt x="852" y="9903"/>
                </a:lnTo>
                <a:lnTo>
                  <a:pt x="706" y="10049"/>
                </a:lnTo>
                <a:lnTo>
                  <a:pt x="657" y="9368"/>
                </a:lnTo>
                <a:lnTo>
                  <a:pt x="925" y="9271"/>
                </a:lnTo>
                <a:lnTo>
                  <a:pt x="1168" y="9101"/>
                </a:lnTo>
                <a:lnTo>
                  <a:pt x="1314" y="9003"/>
                </a:lnTo>
                <a:close/>
                <a:moveTo>
                  <a:pt x="1266" y="10122"/>
                </a:moveTo>
                <a:lnTo>
                  <a:pt x="1266" y="10877"/>
                </a:lnTo>
                <a:lnTo>
                  <a:pt x="1120" y="10998"/>
                </a:lnTo>
                <a:lnTo>
                  <a:pt x="779" y="11242"/>
                </a:lnTo>
                <a:lnTo>
                  <a:pt x="730" y="10439"/>
                </a:lnTo>
                <a:lnTo>
                  <a:pt x="876" y="10366"/>
                </a:lnTo>
                <a:lnTo>
                  <a:pt x="1022" y="10293"/>
                </a:lnTo>
                <a:lnTo>
                  <a:pt x="1266" y="10122"/>
                </a:lnTo>
                <a:close/>
                <a:moveTo>
                  <a:pt x="11485" y="10633"/>
                </a:moveTo>
                <a:lnTo>
                  <a:pt x="11412" y="10658"/>
                </a:lnTo>
                <a:lnTo>
                  <a:pt x="11339" y="10731"/>
                </a:lnTo>
                <a:lnTo>
                  <a:pt x="11169" y="11023"/>
                </a:lnTo>
                <a:lnTo>
                  <a:pt x="11071" y="11144"/>
                </a:lnTo>
                <a:lnTo>
                  <a:pt x="10950" y="11242"/>
                </a:lnTo>
                <a:lnTo>
                  <a:pt x="10877" y="11290"/>
                </a:lnTo>
                <a:lnTo>
                  <a:pt x="10779" y="11315"/>
                </a:lnTo>
                <a:lnTo>
                  <a:pt x="10560" y="11315"/>
                </a:lnTo>
                <a:lnTo>
                  <a:pt x="10463" y="11290"/>
                </a:lnTo>
                <a:lnTo>
                  <a:pt x="10390" y="11242"/>
                </a:lnTo>
                <a:lnTo>
                  <a:pt x="10317" y="11169"/>
                </a:lnTo>
                <a:lnTo>
                  <a:pt x="10293" y="11096"/>
                </a:lnTo>
                <a:lnTo>
                  <a:pt x="10366" y="10901"/>
                </a:lnTo>
                <a:lnTo>
                  <a:pt x="10366" y="10828"/>
                </a:lnTo>
                <a:lnTo>
                  <a:pt x="10341" y="10755"/>
                </a:lnTo>
                <a:lnTo>
                  <a:pt x="10293" y="10706"/>
                </a:lnTo>
                <a:lnTo>
                  <a:pt x="10244" y="10658"/>
                </a:lnTo>
                <a:lnTo>
                  <a:pt x="10098" y="10658"/>
                </a:lnTo>
                <a:lnTo>
                  <a:pt x="10049" y="10682"/>
                </a:lnTo>
                <a:lnTo>
                  <a:pt x="10001" y="10755"/>
                </a:lnTo>
                <a:lnTo>
                  <a:pt x="9928" y="10877"/>
                </a:lnTo>
                <a:lnTo>
                  <a:pt x="9903" y="10998"/>
                </a:lnTo>
                <a:lnTo>
                  <a:pt x="9806" y="11120"/>
                </a:lnTo>
                <a:lnTo>
                  <a:pt x="9636" y="11217"/>
                </a:lnTo>
                <a:lnTo>
                  <a:pt x="9539" y="11242"/>
                </a:lnTo>
                <a:lnTo>
                  <a:pt x="9393" y="11266"/>
                </a:lnTo>
                <a:lnTo>
                  <a:pt x="9344" y="11242"/>
                </a:lnTo>
                <a:lnTo>
                  <a:pt x="9295" y="11217"/>
                </a:lnTo>
                <a:lnTo>
                  <a:pt x="9295" y="11169"/>
                </a:lnTo>
                <a:lnTo>
                  <a:pt x="9295" y="11096"/>
                </a:lnTo>
                <a:lnTo>
                  <a:pt x="9320" y="11023"/>
                </a:lnTo>
                <a:lnTo>
                  <a:pt x="9320" y="10950"/>
                </a:lnTo>
                <a:lnTo>
                  <a:pt x="9295" y="10901"/>
                </a:lnTo>
                <a:lnTo>
                  <a:pt x="9247" y="10852"/>
                </a:lnTo>
                <a:lnTo>
                  <a:pt x="9198" y="10828"/>
                </a:lnTo>
                <a:lnTo>
                  <a:pt x="9125" y="10804"/>
                </a:lnTo>
                <a:lnTo>
                  <a:pt x="9052" y="10828"/>
                </a:lnTo>
                <a:lnTo>
                  <a:pt x="8979" y="10852"/>
                </a:lnTo>
                <a:lnTo>
                  <a:pt x="8784" y="11047"/>
                </a:lnTo>
                <a:lnTo>
                  <a:pt x="8565" y="11242"/>
                </a:lnTo>
                <a:lnTo>
                  <a:pt x="8419" y="11290"/>
                </a:lnTo>
                <a:lnTo>
                  <a:pt x="8225" y="11315"/>
                </a:lnTo>
                <a:lnTo>
                  <a:pt x="8103" y="11290"/>
                </a:lnTo>
                <a:lnTo>
                  <a:pt x="8006" y="11290"/>
                </a:lnTo>
                <a:lnTo>
                  <a:pt x="7933" y="11242"/>
                </a:lnTo>
                <a:lnTo>
                  <a:pt x="7884" y="11193"/>
                </a:lnTo>
                <a:lnTo>
                  <a:pt x="7908" y="11071"/>
                </a:lnTo>
                <a:lnTo>
                  <a:pt x="7908" y="10901"/>
                </a:lnTo>
                <a:lnTo>
                  <a:pt x="7884" y="10828"/>
                </a:lnTo>
                <a:lnTo>
                  <a:pt x="7835" y="10755"/>
                </a:lnTo>
                <a:lnTo>
                  <a:pt x="7787" y="10706"/>
                </a:lnTo>
                <a:lnTo>
                  <a:pt x="7714" y="10682"/>
                </a:lnTo>
                <a:lnTo>
                  <a:pt x="7616" y="10682"/>
                </a:lnTo>
                <a:lnTo>
                  <a:pt x="7543" y="10706"/>
                </a:lnTo>
                <a:lnTo>
                  <a:pt x="7495" y="10779"/>
                </a:lnTo>
                <a:lnTo>
                  <a:pt x="7446" y="10852"/>
                </a:lnTo>
                <a:lnTo>
                  <a:pt x="7397" y="10974"/>
                </a:lnTo>
                <a:lnTo>
                  <a:pt x="7397" y="11071"/>
                </a:lnTo>
                <a:lnTo>
                  <a:pt x="7324" y="11144"/>
                </a:lnTo>
                <a:lnTo>
                  <a:pt x="7227" y="11193"/>
                </a:lnTo>
                <a:lnTo>
                  <a:pt x="7008" y="11193"/>
                </a:lnTo>
                <a:lnTo>
                  <a:pt x="6911" y="11169"/>
                </a:lnTo>
                <a:lnTo>
                  <a:pt x="6789" y="11096"/>
                </a:lnTo>
                <a:lnTo>
                  <a:pt x="6716" y="11023"/>
                </a:lnTo>
                <a:lnTo>
                  <a:pt x="6667" y="10950"/>
                </a:lnTo>
                <a:lnTo>
                  <a:pt x="6619" y="10877"/>
                </a:lnTo>
                <a:lnTo>
                  <a:pt x="6546" y="10804"/>
                </a:lnTo>
                <a:lnTo>
                  <a:pt x="6473" y="10779"/>
                </a:lnTo>
                <a:lnTo>
                  <a:pt x="6400" y="10779"/>
                </a:lnTo>
                <a:lnTo>
                  <a:pt x="6302" y="10804"/>
                </a:lnTo>
                <a:lnTo>
                  <a:pt x="6254" y="10852"/>
                </a:lnTo>
                <a:lnTo>
                  <a:pt x="6205" y="10901"/>
                </a:lnTo>
                <a:lnTo>
                  <a:pt x="6205" y="10998"/>
                </a:lnTo>
                <a:lnTo>
                  <a:pt x="6205" y="11096"/>
                </a:lnTo>
                <a:lnTo>
                  <a:pt x="6181" y="11169"/>
                </a:lnTo>
                <a:lnTo>
                  <a:pt x="6156" y="11217"/>
                </a:lnTo>
                <a:lnTo>
                  <a:pt x="6132" y="11266"/>
                </a:lnTo>
                <a:lnTo>
                  <a:pt x="6035" y="11315"/>
                </a:lnTo>
                <a:lnTo>
                  <a:pt x="5937" y="11339"/>
                </a:lnTo>
                <a:lnTo>
                  <a:pt x="5840" y="11315"/>
                </a:lnTo>
                <a:lnTo>
                  <a:pt x="5743" y="11242"/>
                </a:lnTo>
                <a:lnTo>
                  <a:pt x="5694" y="11144"/>
                </a:lnTo>
                <a:lnTo>
                  <a:pt x="5694" y="11096"/>
                </a:lnTo>
                <a:lnTo>
                  <a:pt x="5694" y="11047"/>
                </a:lnTo>
                <a:lnTo>
                  <a:pt x="5694" y="10925"/>
                </a:lnTo>
                <a:lnTo>
                  <a:pt x="5670" y="10852"/>
                </a:lnTo>
                <a:lnTo>
                  <a:pt x="5621" y="10779"/>
                </a:lnTo>
                <a:lnTo>
                  <a:pt x="5524" y="10755"/>
                </a:lnTo>
                <a:lnTo>
                  <a:pt x="5451" y="10731"/>
                </a:lnTo>
                <a:lnTo>
                  <a:pt x="5353" y="10755"/>
                </a:lnTo>
                <a:lnTo>
                  <a:pt x="5280" y="10828"/>
                </a:lnTo>
                <a:lnTo>
                  <a:pt x="5232" y="10901"/>
                </a:lnTo>
                <a:lnTo>
                  <a:pt x="5183" y="10998"/>
                </a:lnTo>
                <a:lnTo>
                  <a:pt x="5110" y="11096"/>
                </a:lnTo>
                <a:lnTo>
                  <a:pt x="5037" y="11169"/>
                </a:lnTo>
                <a:lnTo>
                  <a:pt x="4964" y="11242"/>
                </a:lnTo>
                <a:lnTo>
                  <a:pt x="4769" y="11339"/>
                </a:lnTo>
                <a:lnTo>
                  <a:pt x="4648" y="11363"/>
                </a:lnTo>
                <a:lnTo>
                  <a:pt x="4550" y="11388"/>
                </a:lnTo>
                <a:lnTo>
                  <a:pt x="4502" y="11388"/>
                </a:lnTo>
                <a:lnTo>
                  <a:pt x="4453" y="11363"/>
                </a:lnTo>
                <a:lnTo>
                  <a:pt x="4380" y="11315"/>
                </a:lnTo>
                <a:lnTo>
                  <a:pt x="4331" y="11217"/>
                </a:lnTo>
                <a:lnTo>
                  <a:pt x="4307" y="11120"/>
                </a:lnTo>
                <a:lnTo>
                  <a:pt x="4258" y="10950"/>
                </a:lnTo>
                <a:lnTo>
                  <a:pt x="4234" y="10877"/>
                </a:lnTo>
                <a:lnTo>
                  <a:pt x="4210" y="10877"/>
                </a:lnTo>
                <a:lnTo>
                  <a:pt x="4210" y="10852"/>
                </a:lnTo>
                <a:lnTo>
                  <a:pt x="4185" y="10828"/>
                </a:lnTo>
                <a:lnTo>
                  <a:pt x="4137" y="10804"/>
                </a:lnTo>
                <a:lnTo>
                  <a:pt x="4088" y="10804"/>
                </a:lnTo>
                <a:lnTo>
                  <a:pt x="4039" y="10828"/>
                </a:lnTo>
                <a:lnTo>
                  <a:pt x="3991" y="10852"/>
                </a:lnTo>
                <a:lnTo>
                  <a:pt x="3942" y="10950"/>
                </a:lnTo>
                <a:lnTo>
                  <a:pt x="3918" y="11071"/>
                </a:lnTo>
                <a:lnTo>
                  <a:pt x="3918" y="11290"/>
                </a:lnTo>
                <a:lnTo>
                  <a:pt x="3942" y="11388"/>
                </a:lnTo>
                <a:lnTo>
                  <a:pt x="3966" y="11509"/>
                </a:lnTo>
                <a:lnTo>
                  <a:pt x="4015" y="11582"/>
                </a:lnTo>
                <a:lnTo>
                  <a:pt x="4088" y="11680"/>
                </a:lnTo>
                <a:lnTo>
                  <a:pt x="4185" y="11753"/>
                </a:lnTo>
                <a:lnTo>
                  <a:pt x="4283" y="11801"/>
                </a:lnTo>
                <a:lnTo>
                  <a:pt x="4429" y="11850"/>
                </a:lnTo>
                <a:lnTo>
                  <a:pt x="4721" y="11850"/>
                </a:lnTo>
                <a:lnTo>
                  <a:pt x="4842" y="11826"/>
                </a:lnTo>
                <a:lnTo>
                  <a:pt x="4988" y="11777"/>
                </a:lnTo>
                <a:lnTo>
                  <a:pt x="5110" y="11704"/>
                </a:lnTo>
                <a:lnTo>
                  <a:pt x="5232" y="11631"/>
                </a:lnTo>
                <a:lnTo>
                  <a:pt x="5353" y="11534"/>
                </a:lnTo>
                <a:lnTo>
                  <a:pt x="5475" y="11655"/>
                </a:lnTo>
                <a:lnTo>
                  <a:pt x="5645" y="11728"/>
                </a:lnTo>
                <a:lnTo>
                  <a:pt x="5816" y="11777"/>
                </a:lnTo>
                <a:lnTo>
                  <a:pt x="5986" y="11801"/>
                </a:lnTo>
                <a:lnTo>
                  <a:pt x="6156" y="11777"/>
                </a:lnTo>
                <a:lnTo>
                  <a:pt x="6327" y="11728"/>
                </a:lnTo>
                <a:lnTo>
                  <a:pt x="6473" y="11631"/>
                </a:lnTo>
                <a:lnTo>
                  <a:pt x="6570" y="11509"/>
                </a:lnTo>
                <a:lnTo>
                  <a:pt x="6716" y="11558"/>
                </a:lnTo>
                <a:lnTo>
                  <a:pt x="6838" y="11607"/>
                </a:lnTo>
                <a:lnTo>
                  <a:pt x="6984" y="11631"/>
                </a:lnTo>
                <a:lnTo>
                  <a:pt x="7105" y="11655"/>
                </a:lnTo>
                <a:lnTo>
                  <a:pt x="7251" y="11655"/>
                </a:lnTo>
                <a:lnTo>
                  <a:pt x="7373" y="11631"/>
                </a:lnTo>
                <a:lnTo>
                  <a:pt x="7519" y="11582"/>
                </a:lnTo>
                <a:lnTo>
                  <a:pt x="7616" y="11534"/>
                </a:lnTo>
                <a:lnTo>
                  <a:pt x="7787" y="11631"/>
                </a:lnTo>
                <a:lnTo>
                  <a:pt x="7957" y="11728"/>
                </a:lnTo>
                <a:lnTo>
                  <a:pt x="8103" y="11777"/>
                </a:lnTo>
                <a:lnTo>
                  <a:pt x="8249" y="11801"/>
                </a:lnTo>
                <a:lnTo>
                  <a:pt x="8395" y="11777"/>
                </a:lnTo>
                <a:lnTo>
                  <a:pt x="8517" y="11753"/>
                </a:lnTo>
                <a:lnTo>
                  <a:pt x="8638" y="11680"/>
                </a:lnTo>
                <a:lnTo>
                  <a:pt x="8760" y="11607"/>
                </a:lnTo>
                <a:lnTo>
                  <a:pt x="9003" y="11436"/>
                </a:lnTo>
                <a:lnTo>
                  <a:pt x="9052" y="11509"/>
                </a:lnTo>
                <a:lnTo>
                  <a:pt x="9149" y="11582"/>
                </a:lnTo>
                <a:lnTo>
                  <a:pt x="9271" y="11631"/>
                </a:lnTo>
                <a:lnTo>
                  <a:pt x="9563" y="11631"/>
                </a:lnTo>
                <a:lnTo>
                  <a:pt x="9733" y="11582"/>
                </a:lnTo>
                <a:lnTo>
                  <a:pt x="9903" y="11534"/>
                </a:lnTo>
                <a:lnTo>
                  <a:pt x="10025" y="11436"/>
                </a:lnTo>
                <a:lnTo>
                  <a:pt x="10098" y="11509"/>
                </a:lnTo>
                <a:lnTo>
                  <a:pt x="10195" y="11582"/>
                </a:lnTo>
                <a:lnTo>
                  <a:pt x="10414" y="11680"/>
                </a:lnTo>
                <a:lnTo>
                  <a:pt x="10560" y="11728"/>
                </a:lnTo>
                <a:lnTo>
                  <a:pt x="10682" y="11753"/>
                </a:lnTo>
                <a:lnTo>
                  <a:pt x="10828" y="11728"/>
                </a:lnTo>
                <a:lnTo>
                  <a:pt x="10950" y="11704"/>
                </a:lnTo>
                <a:lnTo>
                  <a:pt x="11071" y="11655"/>
                </a:lnTo>
                <a:lnTo>
                  <a:pt x="11193" y="11582"/>
                </a:lnTo>
                <a:lnTo>
                  <a:pt x="11388" y="11388"/>
                </a:lnTo>
                <a:lnTo>
                  <a:pt x="11509" y="11509"/>
                </a:lnTo>
                <a:lnTo>
                  <a:pt x="11655" y="11582"/>
                </a:lnTo>
                <a:lnTo>
                  <a:pt x="11801" y="11631"/>
                </a:lnTo>
                <a:lnTo>
                  <a:pt x="11996" y="11655"/>
                </a:lnTo>
                <a:lnTo>
                  <a:pt x="12166" y="11655"/>
                </a:lnTo>
                <a:lnTo>
                  <a:pt x="12337" y="11631"/>
                </a:lnTo>
                <a:lnTo>
                  <a:pt x="12507" y="11582"/>
                </a:lnTo>
                <a:lnTo>
                  <a:pt x="12653" y="11509"/>
                </a:lnTo>
                <a:lnTo>
                  <a:pt x="12799" y="11582"/>
                </a:lnTo>
                <a:lnTo>
                  <a:pt x="12945" y="11607"/>
                </a:lnTo>
                <a:lnTo>
                  <a:pt x="13115" y="11631"/>
                </a:lnTo>
                <a:lnTo>
                  <a:pt x="13286" y="11631"/>
                </a:lnTo>
                <a:lnTo>
                  <a:pt x="13456" y="11607"/>
                </a:lnTo>
                <a:lnTo>
                  <a:pt x="13651" y="11558"/>
                </a:lnTo>
                <a:lnTo>
                  <a:pt x="13797" y="11485"/>
                </a:lnTo>
                <a:lnTo>
                  <a:pt x="13967" y="11388"/>
                </a:lnTo>
                <a:lnTo>
                  <a:pt x="14040" y="11436"/>
                </a:lnTo>
                <a:lnTo>
                  <a:pt x="14137" y="11461"/>
                </a:lnTo>
                <a:lnTo>
                  <a:pt x="14259" y="11461"/>
                </a:lnTo>
                <a:lnTo>
                  <a:pt x="14405" y="11436"/>
                </a:lnTo>
                <a:lnTo>
                  <a:pt x="14478" y="11388"/>
                </a:lnTo>
                <a:lnTo>
                  <a:pt x="14527" y="11339"/>
                </a:lnTo>
                <a:lnTo>
                  <a:pt x="14551" y="11266"/>
                </a:lnTo>
                <a:lnTo>
                  <a:pt x="14551" y="11193"/>
                </a:lnTo>
                <a:lnTo>
                  <a:pt x="14527" y="11120"/>
                </a:lnTo>
                <a:lnTo>
                  <a:pt x="14478" y="11071"/>
                </a:lnTo>
                <a:lnTo>
                  <a:pt x="14429" y="11047"/>
                </a:lnTo>
                <a:lnTo>
                  <a:pt x="14356" y="11023"/>
                </a:lnTo>
                <a:lnTo>
                  <a:pt x="14283" y="11047"/>
                </a:lnTo>
                <a:lnTo>
                  <a:pt x="14210" y="11023"/>
                </a:lnTo>
                <a:lnTo>
                  <a:pt x="14137" y="10925"/>
                </a:lnTo>
                <a:lnTo>
                  <a:pt x="14040" y="10852"/>
                </a:lnTo>
                <a:lnTo>
                  <a:pt x="13943" y="10852"/>
                </a:lnTo>
                <a:lnTo>
                  <a:pt x="13894" y="10877"/>
                </a:lnTo>
                <a:lnTo>
                  <a:pt x="13845" y="10925"/>
                </a:lnTo>
                <a:lnTo>
                  <a:pt x="13772" y="10974"/>
                </a:lnTo>
                <a:lnTo>
                  <a:pt x="13651" y="11047"/>
                </a:lnTo>
                <a:lnTo>
                  <a:pt x="13505" y="11120"/>
                </a:lnTo>
                <a:lnTo>
                  <a:pt x="13334" y="11169"/>
                </a:lnTo>
                <a:lnTo>
                  <a:pt x="13188" y="11217"/>
                </a:lnTo>
                <a:lnTo>
                  <a:pt x="12994" y="11217"/>
                </a:lnTo>
                <a:lnTo>
                  <a:pt x="12969" y="11193"/>
                </a:lnTo>
                <a:lnTo>
                  <a:pt x="12945" y="11144"/>
                </a:lnTo>
                <a:lnTo>
                  <a:pt x="12921" y="11096"/>
                </a:lnTo>
                <a:lnTo>
                  <a:pt x="12945" y="10974"/>
                </a:lnTo>
                <a:lnTo>
                  <a:pt x="12945" y="10901"/>
                </a:lnTo>
                <a:lnTo>
                  <a:pt x="12896" y="10828"/>
                </a:lnTo>
                <a:lnTo>
                  <a:pt x="12848" y="10779"/>
                </a:lnTo>
                <a:lnTo>
                  <a:pt x="12775" y="10755"/>
                </a:lnTo>
                <a:lnTo>
                  <a:pt x="12677" y="10779"/>
                </a:lnTo>
                <a:lnTo>
                  <a:pt x="12629" y="10804"/>
                </a:lnTo>
                <a:lnTo>
                  <a:pt x="12556" y="10852"/>
                </a:lnTo>
                <a:lnTo>
                  <a:pt x="12531" y="10925"/>
                </a:lnTo>
                <a:lnTo>
                  <a:pt x="12507" y="11047"/>
                </a:lnTo>
                <a:lnTo>
                  <a:pt x="12458" y="11096"/>
                </a:lnTo>
                <a:lnTo>
                  <a:pt x="12410" y="11144"/>
                </a:lnTo>
                <a:lnTo>
                  <a:pt x="12288" y="11217"/>
                </a:lnTo>
                <a:lnTo>
                  <a:pt x="12142" y="11242"/>
                </a:lnTo>
                <a:lnTo>
                  <a:pt x="11972" y="11242"/>
                </a:lnTo>
                <a:lnTo>
                  <a:pt x="11850" y="11217"/>
                </a:lnTo>
                <a:lnTo>
                  <a:pt x="11728" y="11144"/>
                </a:lnTo>
                <a:lnTo>
                  <a:pt x="11704" y="11120"/>
                </a:lnTo>
                <a:lnTo>
                  <a:pt x="11680" y="11071"/>
                </a:lnTo>
                <a:lnTo>
                  <a:pt x="11680" y="10998"/>
                </a:lnTo>
                <a:lnTo>
                  <a:pt x="11704" y="10950"/>
                </a:lnTo>
                <a:lnTo>
                  <a:pt x="11728" y="10852"/>
                </a:lnTo>
                <a:lnTo>
                  <a:pt x="11728" y="10779"/>
                </a:lnTo>
                <a:lnTo>
                  <a:pt x="11680" y="10706"/>
                </a:lnTo>
                <a:lnTo>
                  <a:pt x="11631" y="10658"/>
                </a:lnTo>
                <a:lnTo>
                  <a:pt x="11558" y="10633"/>
                </a:lnTo>
                <a:close/>
                <a:moveTo>
                  <a:pt x="1266" y="11363"/>
                </a:moveTo>
                <a:lnTo>
                  <a:pt x="1266" y="11826"/>
                </a:lnTo>
                <a:lnTo>
                  <a:pt x="1095" y="11972"/>
                </a:lnTo>
                <a:lnTo>
                  <a:pt x="974" y="12118"/>
                </a:lnTo>
                <a:lnTo>
                  <a:pt x="876" y="12215"/>
                </a:lnTo>
                <a:lnTo>
                  <a:pt x="828" y="12337"/>
                </a:lnTo>
                <a:lnTo>
                  <a:pt x="803" y="11534"/>
                </a:lnTo>
                <a:lnTo>
                  <a:pt x="803" y="11485"/>
                </a:lnTo>
                <a:lnTo>
                  <a:pt x="925" y="11485"/>
                </a:lnTo>
                <a:lnTo>
                  <a:pt x="1047" y="11461"/>
                </a:lnTo>
                <a:lnTo>
                  <a:pt x="1144" y="11412"/>
                </a:lnTo>
                <a:lnTo>
                  <a:pt x="1266" y="11363"/>
                </a:lnTo>
                <a:close/>
                <a:moveTo>
                  <a:pt x="1266" y="12385"/>
                </a:moveTo>
                <a:lnTo>
                  <a:pt x="1266" y="12872"/>
                </a:lnTo>
                <a:lnTo>
                  <a:pt x="974" y="13140"/>
                </a:lnTo>
                <a:lnTo>
                  <a:pt x="828" y="13286"/>
                </a:lnTo>
                <a:lnTo>
                  <a:pt x="828" y="12653"/>
                </a:lnTo>
                <a:lnTo>
                  <a:pt x="1022" y="12556"/>
                </a:lnTo>
                <a:lnTo>
                  <a:pt x="1217" y="12410"/>
                </a:lnTo>
                <a:lnTo>
                  <a:pt x="1266" y="12385"/>
                </a:lnTo>
                <a:close/>
                <a:moveTo>
                  <a:pt x="4088" y="12775"/>
                </a:moveTo>
                <a:lnTo>
                  <a:pt x="4039" y="12799"/>
                </a:lnTo>
                <a:lnTo>
                  <a:pt x="4015" y="12823"/>
                </a:lnTo>
                <a:lnTo>
                  <a:pt x="3820" y="13164"/>
                </a:lnTo>
                <a:lnTo>
                  <a:pt x="3747" y="13359"/>
                </a:lnTo>
                <a:lnTo>
                  <a:pt x="3699" y="13553"/>
                </a:lnTo>
                <a:lnTo>
                  <a:pt x="3674" y="13748"/>
                </a:lnTo>
                <a:lnTo>
                  <a:pt x="3699" y="13821"/>
                </a:lnTo>
                <a:lnTo>
                  <a:pt x="3747" y="13894"/>
                </a:lnTo>
                <a:lnTo>
                  <a:pt x="3796" y="13967"/>
                </a:lnTo>
                <a:lnTo>
                  <a:pt x="3869" y="13991"/>
                </a:lnTo>
                <a:lnTo>
                  <a:pt x="3991" y="14040"/>
                </a:lnTo>
                <a:lnTo>
                  <a:pt x="4258" y="14040"/>
                </a:lnTo>
                <a:lnTo>
                  <a:pt x="4404" y="14016"/>
                </a:lnTo>
                <a:lnTo>
                  <a:pt x="4526" y="13967"/>
                </a:lnTo>
                <a:lnTo>
                  <a:pt x="4672" y="13918"/>
                </a:lnTo>
                <a:lnTo>
                  <a:pt x="4940" y="13748"/>
                </a:lnTo>
                <a:lnTo>
                  <a:pt x="5183" y="13578"/>
                </a:lnTo>
                <a:lnTo>
                  <a:pt x="5256" y="13675"/>
                </a:lnTo>
                <a:lnTo>
                  <a:pt x="5353" y="13748"/>
                </a:lnTo>
                <a:lnTo>
                  <a:pt x="5475" y="13821"/>
                </a:lnTo>
                <a:lnTo>
                  <a:pt x="5621" y="13870"/>
                </a:lnTo>
                <a:lnTo>
                  <a:pt x="5791" y="13918"/>
                </a:lnTo>
                <a:lnTo>
                  <a:pt x="6108" y="13918"/>
                </a:lnTo>
                <a:lnTo>
                  <a:pt x="6278" y="13894"/>
                </a:lnTo>
                <a:lnTo>
                  <a:pt x="6424" y="13821"/>
                </a:lnTo>
                <a:lnTo>
                  <a:pt x="6570" y="13772"/>
                </a:lnTo>
                <a:lnTo>
                  <a:pt x="6692" y="13675"/>
                </a:lnTo>
                <a:lnTo>
                  <a:pt x="6838" y="13578"/>
                </a:lnTo>
                <a:lnTo>
                  <a:pt x="6959" y="13675"/>
                </a:lnTo>
                <a:lnTo>
                  <a:pt x="7130" y="13724"/>
                </a:lnTo>
                <a:lnTo>
                  <a:pt x="7324" y="13748"/>
                </a:lnTo>
                <a:lnTo>
                  <a:pt x="7519" y="13748"/>
                </a:lnTo>
                <a:lnTo>
                  <a:pt x="8030" y="13724"/>
                </a:lnTo>
                <a:lnTo>
                  <a:pt x="8565" y="13748"/>
                </a:lnTo>
                <a:lnTo>
                  <a:pt x="8906" y="13772"/>
                </a:lnTo>
                <a:lnTo>
                  <a:pt x="9271" y="13748"/>
                </a:lnTo>
                <a:lnTo>
                  <a:pt x="9466" y="13724"/>
                </a:lnTo>
                <a:lnTo>
                  <a:pt x="9636" y="13675"/>
                </a:lnTo>
                <a:lnTo>
                  <a:pt x="9782" y="13578"/>
                </a:lnTo>
                <a:lnTo>
                  <a:pt x="9928" y="13480"/>
                </a:lnTo>
                <a:lnTo>
                  <a:pt x="9952" y="13432"/>
                </a:lnTo>
                <a:lnTo>
                  <a:pt x="9952" y="13383"/>
                </a:lnTo>
                <a:lnTo>
                  <a:pt x="9928" y="13334"/>
                </a:lnTo>
                <a:lnTo>
                  <a:pt x="9879" y="13310"/>
                </a:lnTo>
                <a:lnTo>
                  <a:pt x="9660" y="13261"/>
                </a:lnTo>
                <a:lnTo>
                  <a:pt x="9466" y="13286"/>
                </a:lnTo>
                <a:lnTo>
                  <a:pt x="9028" y="13334"/>
                </a:lnTo>
                <a:lnTo>
                  <a:pt x="8590" y="13334"/>
                </a:lnTo>
                <a:lnTo>
                  <a:pt x="8176" y="13286"/>
                </a:lnTo>
                <a:lnTo>
                  <a:pt x="7957" y="13286"/>
                </a:lnTo>
                <a:lnTo>
                  <a:pt x="7616" y="13310"/>
                </a:lnTo>
                <a:lnTo>
                  <a:pt x="7276" y="13310"/>
                </a:lnTo>
                <a:lnTo>
                  <a:pt x="7203" y="13286"/>
                </a:lnTo>
                <a:lnTo>
                  <a:pt x="7178" y="13261"/>
                </a:lnTo>
                <a:lnTo>
                  <a:pt x="7203" y="13164"/>
                </a:lnTo>
                <a:lnTo>
                  <a:pt x="7178" y="13091"/>
                </a:lnTo>
                <a:lnTo>
                  <a:pt x="7154" y="13042"/>
                </a:lnTo>
                <a:lnTo>
                  <a:pt x="7105" y="12969"/>
                </a:lnTo>
                <a:lnTo>
                  <a:pt x="7057" y="12945"/>
                </a:lnTo>
                <a:lnTo>
                  <a:pt x="6984" y="12921"/>
                </a:lnTo>
                <a:lnTo>
                  <a:pt x="6911" y="12945"/>
                </a:lnTo>
                <a:lnTo>
                  <a:pt x="6838" y="12994"/>
                </a:lnTo>
                <a:lnTo>
                  <a:pt x="6594" y="13237"/>
                </a:lnTo>
                <a:lnTo>
                  <a:pt x="6302" y="13432"/>
                </a:lnTo>
                <a:lnTo>
                  <a:pt x="6205" y="13480"/>
                </a:lnTo>
                <a:lnTo>
                  <a:pt x="6059" y="13505"/>
                </a:lnTo>
                <a:lnTo>
                  <a:pt x="5913" y="13505"/>
                </a:lnTo>
                <a:lnTo>
                  <a:pt x="5767" y="13480"/>
                </a:lnTo>
                <a:lnTo>
                  <a:pt x="5645" y="13432"/>
                </a:lnTo>
                <a:lnTo>
                  <a:pt x="5548" y="13359"/>
                </a:lnTo>
                <a:lnTo>
                  <a:pt x="5524" y="13286"/>
                </a:lnTo>
                <a:lnTo>
                  <a:pt x="5524" y="13237"/>
                </a:lnTo>
                <a:lnTo>
                  <a:pt x="5524" y="13164"/>
                </a:lnTo>
                <a:lnTo>
                  <a:pt x="5548" y="13067"/>
                </a:lnTo>
                <a:lnTo>
                  <a:pt x="5548" y="12994"/>
                </a:lnTo>
                <a:lnTo>
                  <a:pt x="5524" y="12921"/>
                </a:lnTo>
                <a:lnTo>
                  <a:pt x="5475" y="12872"/>
                </a:lnTo>
                <a:lnTo>
                  <a:pt x="5426" y="12823"/>
                </a:lnTo>
                <a:lnTo>
                  <a:pt x="5353" y="12799"/>
                </a:lnTo>
                <a:lnTo>
                  <a:pt x="5280" y="12799"/>
                </a:lnTo>
                <a:lnTo>
                  <a:pt x="5207" y="12848"/>
                </a:lnTo>
                <a:lnTo>
                  <a:pt x="5159" y="12896"/>
                </a:lnTo>
                <a:lnTo>
                  <a:pt x="5086" y="13018"/>
                </a:lnTo>
                <a:lnTo>
                  <a:pt x="5013" y="13091"/>
                </a:lnTo>
                <a:lnTo>
                  <a:pt x="4842" y="13261"/>
                </a:lnTo>
                <a:lnTo>
                  <a:pt x="4648" y="13407"/>
                </a:lnTo>
                <a:lnTo>
                  <a:pt x="4453" y="13505"/>
                </a:lnTo>
                <a:lnTo>
                  <a:pt x="4331" y="13578"/>
                </a:lnTo>
                <a:lnTo>
                  <a:pt x="4185" y="13602"/>
                </a:lnTo>
                <a:lnTo>
                  <a:pt x="4137" y="13602"/>
                </a:lnTo>
                <a:lnTo>
                  <a:pt x="4088" y="13578"/>
                </a:lnTo>
                <a:lnTo>
                  <a:pt x="4088" y="13505"/>
                </a:lnTo>
                <a:lnTo>
                  <a:pt x="4088" y="13407"/>
                </a:lnTo>
                <a:lnTo>
                  <a:pt x="4210" y="12945"/>
                </a:lnTo>
                <a:lnTo>
                  <a:pt x="4210" y="12896"/>
                </a:lnTo>
                <a:lnTo>
                  <a:pt x="4210" y="12848"/>
                </a:lnTo>
                <a:lnTo>
                  <a:pt x="4161" y="12799"/>
                </a:lnTo>
                <a:lnTo>
                  <a:pt x="4112" y="12775"/>
                </a:lnTo>
                <a:close/>
                <a:moveTo>
                  <a:pt x="1266" y="13407"/>
                </a:moveTo>
                <a:lnTo>
                  <a:pt x="1266" y="14113"/>
                </a:lnTo>
                <a:lnTo>
                  <a:pt x="1168" y="14186"/>
                </a:lnTo>
                <a:lnTo>
                  <a:pt x="1071" y="14235"/>
                </a:lnTo>
                <a:lnTo>
                  <a:pt x="925" y="14381"/>
                </a:lnTo>
                <a:lnTo>
                  <a:pt x="779" y="14527"/>
                </a:lnTo>
                <a:lnTo>
                  <a:pt x="803" y="13748"/>
                </a:lnTo>
                <a:lnTo>
                  <a:pt x="925" y="13675"/>
                </a:lnTo>
                <a:lnTo>
                  <a:pt x="1047" y="13578"/>
                </a:lnTo>
                <a:lnTo>
                  <a:pt x="1241" y="13407"/>
                </a:lnTo>
                <a:close/>
                <a:moveTo>
                  <a:pt x="1266" y="14624"/>
                </a:moveTo>
                <a:lnTo>
                  <a:pt x="1266" y="14940"/>
                </a:lnTo>
                <a:lnTo>
                  <a:pt x="1193" y="14989"/>
                </a:lnTo>
                <a:lnTo>
                  <a:pt x="949" y="15208"/>
                </a:lnTo>
                <a:lnTo>
                  <a:pt x="730" y="15451"/>
                </a:lnTo>
                <a:lnTo>
                  <a:pt x="755" y="15062"/>
                </a:lnTo>
                <a:lnTo>
                  <a:pt x="876" y="14989"/>
                </a:lnTo>
                <a:lnTo>
                  <a:pt x="974" y="14892"/>
                </a:lnTo>
                <a:lnTo>
                  <a:pt x="1168" y="14697"/>
                </a:lnTo>
                <a:lnTo>
                  <a:pt x="1266" y="14624"/>
                </a:lnTo>
                <a:close/>
                <a:moveTo>
                  <a:pt x="1241" y="15451"/>
                </a:moveTo>
                <a:lnTo>
                  <a:pt x="1241" y="15500"/>
                </a:lnTo>
                <a:lnTo>
                  <a:pt x="1217" y="15841"/>
                </a:lnTo>
                <a:lnTo>
                  <a:pt x="1071" y="15962"/>
                </a:lnTo>
                <a:lnTo>
                  <a:pt x="925" y="16108"/>
                </a:lnTo>
                <a:lnTo>
                  <a:pt x="682" y="16400"/>
                </a:lnTo>
                <a:lnTo>
                  <a:pt x="706" y="15695"/>
                </a:lnTo>
                <a:lnTo>
                  <a:pt x="755" y="15719"/>
                </a:lnTo>
                <a:lnTo>
                  <a:pt x="828" y="15743"/>
                </a:lnTo>
                <a:lnTo>
                  <a:pt x="876" y="15743"/>
                </a:lnTo>
                <a:lnTo>
                  <a:pt x="949" y="15695"/>
                </a:lnTo>
                <a:lnTo>
                  <a:pt x="1241" y="15451"/>
                </a:lnTo>
                <a:close/>
                <a:moveTo>
                  <a:pt x="1168" y="16327"/>
                </a:moveTo>
                <a:lnTo>
                  <a:pt x="1120" y="17009"/>
                </a:lnTo>
                <a:lnTo>
                  <a:pt x="998" y="17082"/>
                </a:lnTo>
                <a:lnTo>
                  <a:pt x="876" y="17179"/>
                </a:lnTo>
                <a:lnTo>
                  <a:pt x="682" y="17373"/>
                </a:lnTo>
                <a:lnTo>
                  <a:pt x="584" y="17495"/>
                </a:lnTo>
                <a:lnTo>
                  <a:pt x="657" y="16668"/>
                </a:lnTo>
                <a:lnTo>
                  <a:pt x="803" y="16619"/>
                </a:lnTo>
                <a:lnTo>
                  <a:pt x="949" y="16522"/>
                </a:lnTo>
                <a:lnTo>
                  <a:pt x="1168" y="16327"/>
                </a:lnTo>
                <a:close/>
                <a:moveTo>
                  <a:pt x="6813" y="463"/>
                </a:moveTo>
                <a:lnTo>
                  <a:pt x="8322" y="487"/>
                </a:lnTo>
                <a:lnTo>
                  <a:pt x="9830" y="560"/>
                </a:lnTo>
                <a:lnTo>
                  <a:pt x="12848" y="706"/>
                </a:lnTo>
                <a:lnTo>
                  <a:pt x="12775" y="901"/>
                </a:lnTo>
                <a:lnTo>
                  <a:pt x="12750" y="1071"/>
                </a:lnTo>
                <a:lnTo>
                  <a:pt x="12677" y="1484"/>
                </a:lnTo>
                <a:lnTo>
                  <a:pt x="12677" y="1874"/>
                </a:lnTo>
                <a:lnTo>
                  <a:pt x="12702" y="2312"/>
                </a:lnTo>
                <a:lnTo>
                  <a:pt x="12775" y="3115"/>
                </a:lnTo>
                <a:lnTo>
                  <a:pt x="12799" y="3528"/>
                </a:lnTo>
                <a:lnTo>
                  <a:pt x="12823" y="3893"/>
                </a:lnTo>
                <a:lnTo>
                  <a:pt x="12823" y="3966"/>
                </a:lnTo>
                <a:lnTo>
                  <a:pt x="12872" y="4039"/>
                </a:lnTo>
                <a:lnTo>
                  <a:pt x="12896" y="4064"/>
                </a:lnTo>
                <a:lnTo>
                  <a:pt x="12945" y="4112"/>
                </a:lnTo>
                <a:lnTo>
                  <a:pt x="12994" y="4161"/>
                </a:lnTo>
                <a:lnTo>
                  <a:pt x="13067" y="4210"/>
                </a:lnTo>
                <a:lnTo>
                  <a:pt x="13261" y="4258"/>
                </a:lnTo>
                <a:lnTo>
                  <a:pt x="13456" y="4307"/>
                </a:lnTo>
                <a:lnTo>
                  <a:pt x="13870" y="4331"/>
                </a:lnTo>
                <a:lnTo>
                  <a:pt x="14697" y="4356"/>
                </a:lnTo>
                <a:lnTo>
                  <a:pt x="15500" y="4356"/>
                </a:lnTo>
                <a:lnTo>
                  <a:pt x="15889" y="4331"/>
                </a:lnTo>
                <a:lnTo>
                  <a:pt x="16279" y="4283"/>
                </a:lnTo>
                <a:lnTo>
                  <a:pt x="16254" y="5061"/>
                </a:lnTo>
                <a:lnTo>
                  <a:pt x="16279" y="5864"/>
                </a:lnTo>
                <a:lnTo>
                  <a:pt x="16303" y="6643"/>
                </a:lnTo>
                <a:lnTo>
                  <a:pt x="16303" y="7422"/>
                </a:lnTo>
                <a:lnTo>
                  <a:pt x="16254" y="9319"/>
                </a:lnTo>
                <a:lnTo>
                  <a:pt x="16254" y="10268"/>
                </a:lnTo>
                <a:lnTo>
                  <a:pt x="16254" y="11242"/>
                </a:lnTo>
                <a:lnTo>
                  <a:pt x="16303" y="13140"/>
                </a:lnTo>
                <a:lnTo>
                  <a:pt x="16352" y="15062"/>
                </a:lnTo>
                <a:lnTo>
                  <a:pt x="16327" y="15962"/>
                </a:lnTo>
                <a:lnTo>
                  <a:pt x="16327" y="16887"/>
                </a:lnTo>
                <a:lnTo>
                  <a:pt x="16327" y="17738"/>
                </a:lnTo>
                <a:lnTo>
                  <a:pt x="16303" y="18152"/>
                </a:lnTo>
                <a:lnTo>
                  <a:pt x="16254" y="18590"/>
                </a:lnTo>
                <a:lnTo>
                  <a:pt x="15889" y="18614"/>
                </a:lnTo>
                <a:lnTo>
                  <a:pt x="15524" y="18639"/>
                </a:lnTo>
                <a:lnTo>
                  <a:pt x="11923" y="18639"/>
                </a:lnTo>
                <a:lnTo>
                  <a:pt x="9733" y="18614"/>
                </a:lnTo>
                <a:lnTo>
                  <a:pt x="7616" y="18566"/>
                </a:lnTo>
                <a:lnTo>
                  <a:pt x="5524" y="18517"/>
                </a:lnTo>
                <a:lnTo>
                  <a:pt x="4453" y="18517"/>
                </a:lnTo>
                <a:lnTo>
                  <a:pt x="3358" y="18566"/>
                </a:lnTo>
                <a:lnTo>
                  <a:pt x="2701" y="18566"/>
                </a:lnTo>
                <a:lnTo>
                  <a:pt x="2360" y="18590"/>
                </a:lnTo>
                <a:lnTo>
                  <a:pt x="2020" y="18639"/>
                </a:lnTo>
                <a:lnTo>
                  <a:pt x="1971" y="18590"/>
                </a:lnTo>
                <a:lnTo>
                  <a:pt x="1922" y="18517"/>
                </a:lnTo>
                <a:lnTo>
                  <a:pt x="1849" y="18493"/>
                </a:lnTo>
                <a:lnTo>
                  <a:pt x="1776" y="18493"/>
                </a:lnTo>
                <a:lnTo>
                  <a:pt x="1703" y="18298"/>
                </a:lnTo>
                <a:lnTo>
                  <a:pt x="1655" y="18103"/>
                </a:lnTo>
                <a:lnTo>
                  <a:pt x="1703" y="18030"/>
                </a:lnTo>
                <a:lnTo>
                  <a:pt x="1703" y="17957"/>
                </a:lnTo>
                <a:lnTo>
                  <a:pt x="1679" y="17884"/>
                </a:lnTo>
                <a:lnTo>
                  <a:pt x="1631" y="17811"/>
                </a:lnTo>
                <a:lnTo>
                  <a:pt x="1631" y="17398"/>
                </a:lnTo>
                <a:lnTo>
                  <a:pt x="1631" y="17009"/>
                </a:lnTo>
                <a:lnTo>
                  <a:pt x="1679" y="16133"/>
                </a:lnTo>
                <a:lnTo>
                  <a:pt x="1728" y="15281"/>
                </a:lnTo>
                <a:lnTo>
                  <a:pt x="1728" y="15086"/>
                </a:lnTo>
                <a:lnTo>
                  <a:pt x="1752" y="15038"/>
                </a:lnTo>
                <a:lnTo>
                  <a:pt x="1776" y="14965"/>
                </a:lnTo>
                <a:lnTo>
                  <a:pt x="1776" y="14916"/>
                </a:lnTo>
                <a:lnTo>
                  <a:pt x="1728" y="14843"/>
                </a:lnTo>
                <a:lnTo>
                  <a:pt x="1728" y="13018"/>
                </a:lnTo>
                <a:lnTo>
                  <a:pt x="1801" y="12945"/>
                </a:lnTo>
                <a:lnTo>
                  <a:pt x="1825" y="12848"/>
                </a:lnTo>
                <a:lnTo>
                  <a:pt x="1825" y="12775"/>
                </a:lnTo>
                <a:lnTo>
                  <a:pt x="1776" y="12726"/>
                </a:lnTo>
                <a:lnTo>
                  <a:pt x="1728" y="12677"/>
                </a:lnTo>
                <a:lnTo>
                  <a:pt x="1728" y="11071"/>
                </a:lnTo>
                <a:lnTo>
                  <a:pt x="1752" y="11023"/>
                </a:lnTo>
                <a:lnTo>
                  <a:pt x="1752" y="10974"/>
                </a:lnTo>
                <a:lnTo>
                  <a:pt x="1752" y="10925"/>
                </a:lnTo>
                <a:lnTo>
                  <a:pt x="1728" y="10852"/>
                </a:lnTo>
                <a:lnTo>
                  <a:pt x="1728" y="10049"/>
                </a:lnTo>
                <a:lnTo>
                  <a:pt x="1801" y="7373"/>
                </a:lnTo>
                <a:lnTo>
                  <a:pt x="1874" y="6059"/>
                </a:lnTo>
                <a:lnTo>
                  <a:pt x="1947" y="4721"/>
                </a:lnTo>
                <a:lnTo>
                  <a:pt x="1971" y="4137"/>
                </a:lnTo>
                <a:lnTo>
                  <a:pt x="1971" y="3553"/>
                </a:lnTo>
                <a:lnTo>
                  <a:pt x="1922" y="2969"/>
                </a:lnTo>
                <a:lnTo>
                  <a:pt x="1898" y="2360"/>
                </a:lnTo>
                <a:lnTo>
                  <a:pt x="1849" y="1825"/>
                </a:lnTo>
                <a:lnTo>
                  <a:pt x="1801" y="1290"/>
                </a:lnTo>
                <a:lnTo>
                  <a:pt x="1752" y="925"/>
                </a:lnTo>
                <a:lnTo>
                  <a:pt x="1703" y="755"/>
                </a:lnTo>
                <a:lnTo>
                  <a:pt x="1703" y="560"/>
                </a:lnTo>
                <a:lnTo>
                  <a:pt x="2141" y="609"/>
                </a:lnTo>
                <a:lnTo>
                  <a:pt x="2579" y="609"/>
                </a:lnTo>
                <a:lnTo>
                  <a:pt x="3455" y="584"/>
                </a:lnTo>
                <a:lnTo>
                  <a:pt x="5134" y="511"/>
                </a:lnTo>
                <a:lnTo>
                  <a:pt x="5962" y="487"/>
                </a:lnTo>
                <a:lnTo>
                  <a:pt x="6813" y="463"/>
                </a:lnTo>
                <a:close/>
                <a:moveTo>
                  <a:pt x="1120" y="17544"/>
                </a:moveTo>
                <a:lnTo>
                  <a:pt x="1144" y="17982"/>
                </a:lnTo>
                <a:lnTo>
                  <a:pt x="949" y="18176"/>
                </a:lnTo>
                <a:lnTo>
                  <a:pt x="779" y="18371"/>
                </a:lnTo>
                <a:lnTo>
                  <a:pt x="682" y="18517"/>
                </a:lnTo>
                <a:lnTo>
                  <a:pt x="584" y="18663"/>
                </a:lnTo>
                <a:lnTo>
                  <a:pt x="536" y="18858"/>
                </a:lnTo>
                <a:lnTo>
                  <a:pt x="513" y="19015"/>
                </a:lnTo>
                <a:lnTo>
                  <a:pt x="511" y="18979"/>
                </a:lnTo>
                <a:lnTo>
                  <a:pt x="511" y="18468"/>
                </a:lnTo>
                <a:lnTo>
                  <a:pt x="536" y="17982"/>
                </a:lnTo>
                <a:lnTo>
                  <a:pt x="657" y="17909"/>
                </a:lnTo>
                <a:lnTo>
                  <a:pt x="779" y="17836"/>
                </a:lnTo>
                <a:lnTo>
                  <a:pt x="974" y="17665"/>
                </a:lnTo>
                <a:lnTo>
                  <a:pt x="1120" y="17544"/>
                </a:lnTo>
                <a:close/>
                <a:moveTo>
                  <a:pt x="1266" y="18468"/>
                </a:moveTo>
                <a:lnTo>
                  <a:pt x="1314" y="18663"/>
                </a:lnTo>
                <a:lnTo>
                  <a:pt x="1412" y="18833"/>
                </a:lnTo>
                <a:lnTo>
                  <a:pt x="1144" y="19150"/>
                </a:lnTo>
                <a:lnTo>
                  <a:pt x="876" y="19539"/>
                </a:lnTo>
                <a:lnTo>
                  <a:pt x="633" y="19928"/>
                </a:lnTo>
                <a:lnTo>
                  <a:pt x="584" y="19685"/>
                </a:lnTo>
                <a:lnTo>
                  <a:pt x="536" y="19466"/>
                </a:lnTo>
                <a:lnTo>
                  <a:pt x="514" y="19031"/>
                </a:lnTo>
                <a:lnTo>
                  <a:pt x="514" y="19031"/>
                </a:lnTo>
                <a:lnTo>
                  <a:pt x="536" y="19052"/>
                </a:lnTo>
                <a:lnTo>
                  <a:pt x="584" y="19052"/>
                </a:lnTo>
                <a:lnTo>
                  <a:pt x="779" y="18955"/>
                </a:lnTo>
                <a:lnTo>
                  <a:pt x="949" y="18809"/>
                </a:lnTo>
                <a:lnTo>
                  <a:pt x="1266" y="18468"/>
                </a:lnTo>
                <a:close/>
                <a:moveTo>
                  <a:pt x="15427" y="19101"/>
                </a:moveTo>
                <a:lnTo>
                  <a:pt x="15427" y="19296"/>
                </a:lnTo>
                <a:lnTo>
                  <a:pt x="15427" y="19490"/>
                </a:lnTo>
                <a:lnTo>
                  <a:pt x="15451" y="19904"/>
                </a:lnTo>
                <a:lnTo>
                  <a:pt x="15086" y="19953"/>
                </a:lnTo>
                <a:lnTo>
                  <a:pt x="15086" y="19953"/>
                </a:lnTo>
                <a:lnTo>
                  <a:pt x="15159" y="19734"/>
                </a:lnTo>
                <a:lnTo>
                  <a:pt x="15257" y="19417"/>
                </a:lnTo>
                <a:lnTo>
                  <a:pt x="15281" y="19271"/>
                </a:lnTo>
                <a:lnTo>
                  <a:pt x="15281" y="19101"/>
                </a:lnTo>
                <a:close/>
                <a:moveTo>
                  <a:pt x="15038" y="19101"/>
                </a:moveTo>
                <a:lnTo>
                  <a:pt x="14989" y="19174"/>
                </a:lnTo>
                <a:lnTo>
                  <a:pt x="14940" y="19271"/>
                </a:lnTo>
                <a:lnTo>
                  <a:pt x="14843" y="19442"/>
                </a:lnTo>
                <a:lnTo>
                  <a:pt x="14721" y="19782"/>
                </a:lnTo>
                <a:lnTo>
                  <a:pt x="14600" y="20026"/>
                </a:lnTo>
                <a:lnTo>
                  <a:pt x="14356" y="20050"/>
                </a:lnTo>
                <a:lnTo>
                  <a:pt x="14429" y="19758"/>
                </a:lnTo>
                <a:lnTo>
                  <a:pt x="14502" y="19563"/>
                </a:lnTo>
                <a:lnTo>
                  <a:pt x="14551" y="19344"/>
                </a:lnTo>
                <a:lnTo>
                  <a:pt x="14575" y="19198"/>
                </a:lnTo>
                <a:lnTo>
                  <a:pt x="14551" y="19125"/>
                </a:lnTo>
                <a:lnTo>
                  <a:pt x="15038" y="19101"/>
                </a:lnTo>
                <a:close/>
                <a:moveTo>
                  <a:pt x="9782" y="19052"/>
                </a:moveTo>
                <a:lnTo>
                  <a:pt x="9660" y="19296"/>
                </a:lnTo>
                <a:lnTo>
                  <a:pt x="9563" y="19563"/>
                </a:lnTo>
                <a:lnTo>
                  <a:pt x="9490" y="19831"/>
                </a:lnTo>
                <a:lnTo>
                  <a:pt x="9441" y="20074"/>
                </a:lnTo>
                <a:lnTo>
                  <a:pt x="9028" y="20074"/>
                </a:lnTo>
                <a:lnTo>
                  <a:pt x="9101" y="19831"/>
                </a:lnTo>
                <a:lnTo>
                  <a:pt x="9174" y="19636"/>
                </a:lnTo>
                <a:lnTo>
                  <a:pt x="9320" y="19344"/>
                </a:lnTo>
                <a:lnTo>
                  <a:pt x="9368" y="19174"/>
                </a:lnTo>
                <a:lnTo>
                  <a:pt x="9393" y="19101"/>
                </a:lnTo>
                <a:lnTo>
                  <a:pt x="9368" y="19052"/>
                </a:lnTo>
                <a:close/>
                <a:moveTo>
                  <a:pt x="10779" y="19077"/>
                </a:moveTo>
                <a:lnTo>
                  <a:pt x="10585" y="19296"/>
                </a:lnTo>
                <a:lnTo>
                  <a:pt x="10439" y="19539"/>
                </a:lnTo>
                <a:lnTo>
                  <a:pt x="10366" y="19685"/>
                </a:lnTo>
                <a:lnTo>
                  <a:pt x="10317" y="19807"/>
                </a:lnTo>
                <a:lnTo>
                  <a:pt x="10268" y="19953"/>
                </a:lnTo>
                <a:lnTo>
                  <a:pt x="10244" y="20074"/>
                </a:lnTo>
                <a:lnTo>
                  <a:pt x="9879" y="20074"/>
                </a:lnTo>
                <a:lnTo>
                  <a:pt x="9903" y="19977"/>
                </a:lnTo>
                <a:lnTo>
                  <a:pt x="9976" y="19734"/>
                </a:lnTo>
                <a:lnTo>
                  <a:pt x="10049" y="19515"/>
                </a:lnTo>
                <a:lnTo>
                  <a:pt x="10122" y="19320"/>
                </a:lnTo>
                <a:lnTo>
                  <a:pt x="10195" y="19198"/>
                </a:lnTo>
                <a:lnTo>
                  <a:pt x="10220" y="19077"/>
                </a:lnTo>
                <a:close/>
                <a:moveTo>
                  <a:pt x="9076" y="19028"/>
                </a:moveTo>
                <a:lnTo>
                  <a:pt x="9003" y="19150"/>
                </a:lnTo>
                <a:lnTo>
                  <a:pt x="8906" y="19271"/>
                </a:lnTo>
                <a:lnTo>
                  <a:pt x="8809" y="19466"/>
                </a:lnTo>
                <a:lnTo>
                  <a:pt x="8711" y="19685"/>
                </a:lnTo>
                <a:lnTo>
                  <a:pt x="8638" y="19880"/>
                </a:lnTo>
                <a:lnTo>
                  <a:pt x="8590" y="19977"/>
                </a:lnTo>
                <a:lnTo>
                  <a:pt x="8565" y="20074"/>
                </a:lnTo>
                <a:lnTo>
                  <a:pt x="8054" y="20099"/>
                </a:lnTo>
                <a:lnTo>
                  <a:pt x="8079" y="19953"/>
                </a:lnTo>
                <a:lnTo>
                  <a:pt x="8176" y="19734"/>
                </a:lnTo>
                <a:lnTo>
                  <a:pt x="8273" y="19490"/>
                </a:lnTo>
                <a:lnTo>
                  <a:pt x="8395" y="19296"/>
                </a:lnTo>
                <a:lnTo>
                  <a:pt x="8468" y="19150"/>
                </a:lnTo>
                <a:lnTo>
                  <a:pt x="8517" y="19028"/>
                </a:lnTo>
                <a:close/>
                <a:moveTo>
                  <a:pt x="10901" y="19077"/>
                </a:moveTo>
                <a:lnTo>
                  <a:pt x="10998" y="19101"/>
                </a:lnTo>
                <a:lnTo>
                  <a:pt x="11631" y="19101"/>
                </a:lnTo>
                <a:lnTo>
                  <a:pt x="11509" y="19247"/>
                </a:lnTo>
                <a:lnTo>
                  <a:pt x="11412" y="19393"/>
                </a:lnTo>
                <a:lnTo>
                  <a:pt x="11266" y="19685"/>
                </a:lnTo>
                <a:lnTo>
                  <a:pt x="11193" y="19880"/>
                </a:lnTo>
                <a:lnTo>
                  <a:pt x="11144" y="20001"/>
                </a:lnTo>
                <a:lnTo>
                  <a:pt x="11144" y="20099"/>
                </a:lnTo>
                <a:lnTo>
                  <a:pt x="11047" y="20099"/>
                </a:lnTo>
                <a:lnTo>
                  <a:pt x="10609" y="20074"/>
                </a:lnTo>
                <a:lnTo>
                  <a:pt x="10658" y="19831"/>
                </a:lnTo>
                <a:lnTo>
                  <a:pt x="10731" y="19588"/>
                </a:lnTo>
                <a:lnTo>
                  <a:pt x="10901" y="19077"/>
                </a:lnTo>
                <a:close/>
                <a:moveTo>
                  <a:pt x="14356" y="19125"/>
                </a:moveTo>
                <a:lnTo>
                  <a:pt x="14308" y="19198"/>
                </a:lnTo>
                <a:lnTo>
                  <a:pt x="14186" y="19393"/>
                </a:lnTo>
                <a:lnTo>
                  <a:pt x="14089" y="19563"/>
                </a:lnTo>
                <a:lnTo>
                  <a:pt x="13991" y="19782"/>
                </a:lnTo>
                <a:lnTo>
                  <a:pt x="13918" y="20001"/>
                </a:lnTo>
                <a:lnTo>
                  <a:pt x="13870" y="20074"/>
                </a:lnTo>
                <a:lnTo>
                  <a:pt x="13334" y="20099"/>
                </a:lnTo>
                <a:lnTo>
                  <a:pt x="13432" y="19880"/>
                </a:lnTo>
                <a:lnTo>
                  <a:pt x="13529" y="19685"/>
                </a:lnTo>
                <a:lnTo>
                  <a:pt x="13651" y="19393"/>
                </a:lnTo>
                <a:lnTo>
                  <a:pt x="13675" y="19344"/>
                </a:lnTo>
                <a:lnTo>
                  <a:pt x="13675" y="19271"/>
                </a:lnTo>
                <a:lnTo>
                  <a:pt x="13675" y="19198"/>
                </a:lnTo>
                <a:lnTo>
                  <a:pt x="13675" y="19150"/>
                </a:lnTo>
                <a:lnTo>
                  <a:pt x="13675" y="19125"/>
                </a:lnTo>
                <a:close/>
                <a:moveTo>
                  <a:pt x="7665" y="18979"/>
                </a:moveTo>
                <a:lnTo>
                  <a:pt x="8176" y="19004"/>
                </a:lnTo>
                <a:lnTo>
                  <a:pt x="8079" y="19125"/>
                </a:lnTo>
                <a:lnTo>
                  <a:pt x="7981" y="19271"/>
                </a:lnTo>
                <a:lnTo>
                  <a:pt x="7860" y="19490"/>
                </a:lnTo>
                <a:lnTo>
                  <a:pt x="7738" y="19782"/>
                </a:lnTo>
                <a:lnTo>
                  <a:pt x="7689" y="19953"/>
                </a:lnTo>
                <a:lnTo>
                  <a:pt x="7689" y="20099"/>
                </a:lnTo>
                <a:lnTo>
                  <a:pt x="6984" y="20123"/>
                </a:lnTo>
                <a:lnTo>
                  <a:pt x="7057" y="19977"/>
                </a:lnTo>
                <a:lnTo>
                  <a:pt x="7130" y="19831"/>
                </a:lnTo>
                <a:lnTo>
                  <a:pt x="7324" y="19563"/>
                </a:lnTo>
                <a:lnTo>
                  <a:pt x="7519" y="19271"/>
                </a:lnTo>
                <a:lnTo>
                  <a:pt x="7592" y="19125"/>
                </a:lnTo>
                <a:lnTo>
                  <a:pt x="7665" y="18979"/>
                </a:lnTo>
                <a:close/>
                <a:moveTo>
                  <a:pt x="11972" y="19101"/>
                </a:moveTo>
                <a:lnTo>
                  <a:pt x="12556" y="19125"/>
                </a:lnTo>
                <a:lnTo>
                  <a:pt x="12483" y="19223"/>
                </a:lnTo>
                <a:lnTo>
                  <a:pt x="12410" y="19320"/>
                </a:lnTo>
                <a:lnTo>
                  <a:pt x="12312" y="19563"/>
                </a:lnTo>
                <a:lnTo>
                  <a:pt x="12239" y="19855"/>
                </a:lnTo>
                <a:lnTo>
                  <a:pt x="12166" y="20123"/>
                </a:lnTo>
                <a:lnTo>
                  <a:pt x="11558" y="20099"/>
                </a:lnTo>
                <a:lnTo>
                  <a:pt x="11582" y="19953"/>
                </a:lnTo>
                <a:lnTo>
                  <a:pt x="11655" y="19807"/>
                </a:lnTo>
                <a:lnTo>
                  <a:pt x="11801" y="19563"/>
                </a:lnTo>
                <a:lnTo>
                  <a:pt x="11899" y="19369"/>
                </a:lnTo>
                <a:lnTo>
                  <a:pt x="11947" y="19247"/>
                </a:lnTo>
                <a:lnTo>
                  <a:pt x="11972" y="19101"/>
                </a:lnTo>
                <a:close/>
                <a:moveTo>
                  <a:pt x="13602" y="19125"/>
                </a:moveTo>
                <a:lnTo>
                  <a:pt x="13505" y="19174"/>
                </a:lnTo>
                <a:lnTo>
                  <a:pt x="13383" y="19247"/>
                </a:lnTo>
                <a:lnTo>
                  <a:pt x="13261" y="19393"/>
                </a:lnTo>
                <a:lnTo>
                  <a:pt x="13164" y="19539"/>
                </a:lnTo>
                <a:lnTo>
                  <a:pt x="13018" y="19831"/>
                </a:lnTo>
                <a:lnTo>
                  <a:pt x="12896" y="20123"/>
                </a:lnTo>
                <a:lnTo>
                  <a:pt x="12580" y="20123"/>
                </a:lnTo>
                <a:lnTo>
                  <a:pt x="12653" y="19807"/>
                </a:lnTo>
                <a:lnTo>
                  <a:pt x="12750" y="19490"/>
                </a:lnTo>
                <a:lnTo>
                  <a:pt x="12848" y="19150"/>
                </a:lnTo>
                <a:lnTo>
                  <a:pt x="12848" y="19125"/>
                </a:lnTo>
                <a:close/>
                <a:moveTo>
                  <a:pt x="6813" y="18955"/>
                </a:moveTo>
                <a:lnTo>
                  <a:pt x="7300" y="18979"/>
                </a:lnTo>
                <a:lnTo>
                  <a:pt x="7178" y="19101"/>
                </a:lnTo>
                <a:lnTo>
                  <a:pt x="7081" y="19223"/>
                </a:lnTo>
                <a:lnTo>
                  <a:pt x="6862" y="19515"/>
                </a:lnTo>
                <a:lnTo>
                  <a:pt x="6716" y="19831"/>
                </a:lnTo>
                <a:lnTo>
                  <a:pt x="6594" y="20147"/>
                </a:lnTo>
                <a:lnTo>
                  <a:pt x="6278" y="20147"/>
                </a:lnTo>
                <a:lnTo>
                  <a:pt x="6351" y="20001"/>
                </a:lnTo>
                <a:lnTo>
                  <a:pt x="6375" y="19855"/>
                </a:lnTo>
                <a:lnTo>
                  <a:pt x="6424" y="19685"/>
                </a:lnTo>
                <a:lnTo>
                  <a:pt x="6473" y="19539"/>
                </a:lnTo>
                <a:lnTo>
                  <a:pt x="6643" y="19247"/>
                </a:lnTo>
                <a:lnTo>
                  <a:pt x="6813" y="18955"/>
                </a:lnTo>
                <a:close/>
                <a:moveTo>
                  <a:pt x="6375" y="18955"/>
                </a:moveTo>
                <a:lnTo>
                  <a:pt x="6229" y="19198"/>
                </a:lnTo>
                <a:lnTo>
                  <a:pt x="6132" y="19417"/>
                </a:lnTo>
                <a:lnTo>
                  <a:pt x="6035" y="19588"/>
                </a:lnTo>
                <a:lnTo>
                  <a:pt x="5962" y="19782"/>
                </a:lnTo>
                <a:lnTo>
                  <a:pt x="5913" y="19977"/>
                </a:lnTo>
                <a:lnTo>
                  <a:pt x="5913" y="20074"/>
                </a:lnTo>
                <a:lnTo>
                  <a:pt x="5937" y="20172"/>
                </a:lnTo>
                <a:lnTo>
                  <a:pt x="5086" y="20220"/>
                </a:lnTo>
                <a:lnTo>
                  <a:pt x="5207" y="19977"/>
                </a:lnTo>
                <a:lnTo>
                  <a:pt x="5305" y="19734"/>
                </a:lnTo>
                <a:lnTo>
                  <a:pt x="5572" y="19320"/>
                </a:lnTo>
                <a:lnTo>
                  <a:pt x="5670" y="19150"/>
                </a:lnTo>
                <a:lnTo>
                  <a:pt x="5718" y="19052"/>
                </a:lnTo>
                <a:lnTo>
                  <a:pt x="5743" y="19004"/>
                </a:lnTo>
                <a:lnTo>
                  <a:pt x="5694" y="19052"/>
                </a:lnTo>
                <a:lnTo>
                  <a:pt x="5694" y="19052"/>
                </a:lnTo>
                <a:lnTo>
                  <a:pt x="5718" y="19004"/>
                </a:lnTo>
                <a:lnTo>
                  <a:pt x="5718" y="18955"/>
                </a:lnTo>
                <a:close/>
                <a:moveTo>
                  <a:pt x="5451" y="18955"/>
                </a:moveTo>
                <a:lnTo>
                  <a:pt x="5305" y="19125"/>
                </a:lnTo>
                <a:lnTo>
                  <a:pt x="5183" y="19296"/>
                </a:lnTo>
                <a:lnTo>
                  <a:pt x="4940" y="19685"/>
                </a:lnTo>
                <a:lnTo>
                  <a:pt x="4794" y="19953"/>
                </a:lnTo>
                <a:lnTo>
                  <a:pt x="4745" y="20099"/>
                </a:lnTo>
                <a:lnTo>
                  <a:pt x="4721" y="20220"/>
                </a:lnTo>
                <a:lnTo>
                  <a:pt x="4210" y="20269"/>
                </a:lnTo>
                <a:lnTo>
                  <a:pt x="4210" y="20196"/>
                </a:lnTo>
                <a:lnTo>
                  <a:pt x="4307" y="19953"/>
                </a:lnTo>
                <a:lnTo>
                  <a:pt x="4429" y="19709"/>
                </a:lnTo>
                <a:lnTo>
                  <a:pt x="4623" y="19369"/>
                </a:lnTo>
                <a:lnTo>
                  <a:pt x="4672" y="19271"/>
                </a:lnTo>
                <a:lnTo>
                  <a:pt x="4696" y="19198"/>
                </a:lnTo>
                <a:lnTo>
                  <a:pt x="4696" y="19101"/>
                </a:lnTo>
                <a:lnTo>
                  <a:pt x="4672" y="19004"/>
                </a:lnTo>
                <a:lnTo>
                  <a:pt x="4550" y="19004"/>
                </a:lnTo>
                <a:lnTo>
                  <a:pt x="4453" y="19077"/>
                </a:lnTo>
                <a:lnTo>
                  <a:pt x="4356" y="19150"/>
                </a:lnTo>
                <a:lnTo>
                  <a:pt x="4258" y="19271"/>
                </a:lnTo>
                <a:lnTo>
                  <a:pt x="4112" y="19490"/>
                </a:lnTo>
                <a:lnTo>
                  <a:pt x="4015" y="19709"/>
                </a:lnTo>
                <a:lnTo>
                  <a:pt x="3869" y="19977"/>
                </a:lnTo>
                <a:lnTo>
                  <a:pt x="3820" y="20123"/>
                </a:lnTo>
                <a:lnTo>
                  <a:pt x="3772" y="20293"/>
                </a:lnTo>
                <a:lnTo>
                  <a:pt x="3358" y="20318"/>
                </a:lnTo>
                <a:lnTo>
                  <a:pt x="3382" y="20172"/>
                </a:lnTo>
                <a:lnTo>
                  <a:pt x="3455" y="19928"/>
                </a:lnTo>
                <a:lnTo>
                  <a:pt x="3553" y="19709"/>
                </a:lnTo>
                <a:lnTo>
                  <a:pt x="3747" y="19320"/>
                </a:lnTo>
                <a:lnTo>
                  <a:pt x="3942" y="18955"/>
                </a:lnTo>
                <a:close/>
                <a:moveTo>
                  <a:pt x="1825" y="19028"/>
                </a:moveTo>
                <a:lnTo>
                  <a:pt x="2166" y="19052"/>
                </a:lnTo>
                <a:lnTo>
                  <a:pt x="2482" y="19052"/>
                </a:lnTo>
                <a:lnTo>
                  <a:pt x="2214" y="19393"/>
                </a:lnTo>
                <a:lnTo>
                  <a:pt x="1971" y="19758"/>
                </a:lnTo>
                <a:lnTo>
                  <a:pt x="1752" y="20099"/>
                </a:lnTo>
                <a:lnTo>
                  <a:pt x="1679" y="20245"/>
                </a:lnTo>
                <a:lnTo>
                  <a:pt x="1631" y="20366"/>
                </a:lnTo>
                <a:lnTo>
                  <a:pt x="1558" y="20366"/>
                </a:lnTo>
                <a:lnTo>
                  <a:pt x="1217" y="20342"/>
                </a:lnTo>
                <a:lnTo>
                  <a:pt x="876" y="20318"/>
                </a:lnTo>
                <a:lnTo>
                  <a:pt x="1120" y="20001"/>
                </a:lnTo>
                <a:lnTo>
                  <a:pt x="1363" y="19685"/>
                </a:lnTo>
                <a:lnTo>
                  <a:pt x="1582" y="19344"/>
                </a:lnTo>
                <a:lnTo>
                  <a:pt x="1825" y="19028"/>
                </a:lnTo>
                <a:close/>
                <a:moveTo>
                  <a:pt x="3650" y="18955"/>
                </a:moveTo>
                <a:lnTo>
                  <a:pt x="3528" y="19077"/>
                </a:lnTo>
                <a:lnTo>
                  <a:pt x="3431" y="19223"/>
                </a:lnTo>
                <a:lnTo>
                  <a:pt x="3236" y="19539"/>
                </a:lnTo>
                <a:lnTo>
                  <a:pt x="3163" y="19709"/>
                </a:lnTo>
                <a:lnTo>
                  <a:pt x="3066" y="19904"/>
                </a:lnTo>
                <a:lnTo>
                  <a:pt x="2993" y="20123"/>
                </a:lnTo>
                <a:lnTo>
                  <a:pt x="2993" y="20220"/>
                </a:lnTo>
                <a:lnTo>
                  <a:pt x="2993" y="20342"/>
                </a:lnTo>
                <a:lnTo>
                  <a:pt x="2044" y="20391"/>
                </a:lnTo>
                <a:lnTo>
                  <a:pt x="2214" y="20123"/>
                </a:lnTo>
                <a:lnTo>
                  <a:pt x="2360" y="19928"/>
                </a:lnTo>
                <a:lnTo>
                  <a:pt x="2677" y="19442"/>
                </a:lnTo>
                <a:lnTo>
                  <a:pt x="2847" y="19198"/>
                </a:lnTo>
                <a:lnTo>
                  <a:pt x="2969" y="19101"/>
                </a:lnTo>
                <a:lnTo>
                  <a:pt x="3066" y="19004"/>
                </a:lnTo>
                <a:lnTo>
                  <a:pt x="3650" y="18955"/>
                </a:lnTo>
                <a:close/>
                <a:moveTo>
                  <a:pt x="6619" y="0"/>
                </a:moveTo>
                <a:lnTo>
                  <a:pt x="5791" y="25"/>
                </a:lnTo>
                <a:lnTo>
                  <a:pt x="4940" y="49"/>
                </a:lnTo>
                <a:lnTo>
                  <a:pt x="3261" y="146"/>
                </a:lnTo>
                <a:lnTo>
                  <a:pt x="2068" y="195"/>
                </a:lnTo>
                <a:lnTo>
                  <a:pt x="1874" y="195"/>
                </a:lnTo>
                <a:lnTo>
                  <a:pt x="1703" y="244"/>
                </a:lnTo>
                <a:lnTo>
                  <a:pt x="1631" y="219"/>
                </a:lnTo>
                <a:lnTo>
                  <a:pt x="1582" y="195"/>
                </a:lnTo>
                <a:lnTo>
                  <a:pt x="1509" y="219"/>
                </a:lnTo>
                <a:lnTo>
                  <a:pt x="1460" y="268"/>
                </a:lnTo>
                <a:lnTo>
                  <a:pt x="1387" y="390"/>
                </a:lnTo>
                <a:lnTo>
                  <a:pt x="1363" y="511"/>
                </a:lnTo>
                <a:lnTo>
                  <a:pt x="1339" y="755"/>
                </a:lnTo>
                <a:lnTo>
                  <a:pt x="1339" y="1047"/>
                </a:lnTo>
                <a:lnTo>
                  <a:pt x="1387" y="1314"/>
                </a:lnTo>
                <a:lnTo>
                  <a:pt x="1217" y="1290"/>
                </a:lnTo>
                <a:lnTo>
                  <a:pt x="1047" y="1290"/>
                </a:lnTo>
                <a:lnTo>
                  <a:pt x="706" y="1314"/>
                </a:lnTo>
                <a:lnTo>
                  <a:pt x="536" y="1314"/>
                </a:lnTo>
                <a:lnTo>
                  <a:pt x="341" y="1338"/>
                </a:lnTo>
                <a:lnTo>
                  <a:pt x="268" y="1363"/>
                </a:lnTo>
                <a:lnTo>
                  <a:pt x="195" y="1411"/>
                </a:lnTo>
                <a:lnTo>
                  <a:pt x="122" y="1460"/>
                </a:lnTo>
                <a:lnTo>
                  <a:pt x="122" y="1557"/>
                </a:lnTo>
                <a:lnTo>
                  <a:pt x="122" y="1630"/>
                </a:lnTo>
                <a:lnTo>
                  <a:pt x="73" y="1874"/>
                </a:lnTo>
                <a:lnTo>
                  <a:pt x="49" y="2117"/>
                </a:lnTo>
                <a:lnTo>
                  <a:pt x="49" y="2652"/>
                </a:lnTo>
                <a:lnTo>
                  <a:pt x="73" y="3674"/>
                </a:lnTo>
                <a:lnTo>
                  <a:pt x="49" y="4891"/>
                </a:lnTo>
                <a:lnTo>
                  <a:pt x="25" y="6083"/>
                </a:lnTo>
                <a:lnTo>
                  <a:pt x="25" y="6765"/>
                </a:lnTo>
                <a:lnTo>
                  <a:pt x="49" y="7446"/>
                </a:lnTo>
                <a:lnTo>
                  <a:pt x="122" y="8809"/>
                </a:lnTo>
                <a:lnTo>
                  <a:pt x="219" y="10171"/>
                </a:lnTo>
                <a:lnTo>
                  <a:pt x="292" y="11534"/>
                </a:lnTo>
                <a:lnTo>
                  <a:pt x="317" y="12166"/>
                </a:lnTo>
                <a:lnTo>
                  <a:pt x="317" y="12799"/>
                </a:lnTo>
                <a:lnTo>
                  <a:pt x="292" y="14064"/>
                </a:lnTo>
                <a:lnTo>
                  <a:pt x="219" y="15330"/>
                </a:lnTo>
                <a:lnTo>
                  <a:pt x="146" y="16595"/>
                </a:lnTo>
                <a:lnTo>
                  <a:pt x="73" y="17519"/>
                </a:lnTo>
                <a:lnTo>
                  <a:pt x="25" y="17982"/>
                </a:lnTo>
                <a:lnTo>
                  <a:pt x="0" y="18444"/>
                </a:lnTo>
                <a:lnTo>
                  <a:pt x="0" y="18931"/>
                </a:lnTo>
                <a:lnTo>
                  <a:pt x="25" y="19393"/>
                </a:lnTo>
                <a:lnTo>
                  <a:pt x="98" y="19831"/>
                </a:lnTo>
                <a:lnTo>
                  <a:pt x="146" y="20050"/>
                </a:lnTo>
                <a:lnTo>
                  <a:pt x="219" y="20269"/>
                </a:lnTo>
                <a:lnTo>
                  <a:pt x="268" y="20366"/>
                </a:lnTo>
                <a:lnTo>
                  <a:pt x="365" y="20415"/>
                </a:lnTo>
                <a:lnTo>
                  <a:pt x="463" y="20439"/>
                </a:lnTo>
                <a:lnTo>
                  <a:pt x="536" y="20415"/>
                </a:lnTo>
                <a:lnTo>
                  <a:pt x="560" y="20512"/>
                </a:lnTo>
                <a:lnTo>
                  <a:pt x="609" y="20610"/>
                </a:lnTo>
                <a:lnTo>
                  <a:pt x="706" y="20658"/>
                </a:lnTo>
                <a:lnTo>
                  <a:pt x="803" y="20731"/>
                </a:lnTo>
                <a:lnTo>
                  <a:pt x="1047" y="20804"/>
                </a:lnTo>
                <a:lnTo>
                  <a:pt x="1339" y="20853"/>
                </a:lnTo>
                <a:lnTo>
                  <a:pt x="1631" y="20877"/>
                </a:lnTo>
                <a:lnTo>
                  <a:pt x="1922" y="20877"/>
                </a:lnTo>
                <a:lnTo>
                  <a:pt x="2312" y="20853"/>
                </a:lnTo>
                <a:lnTo>
                  <a:pt x="3188" y="20829"/>
                </a:lnTo>
                <a:lnTo>
                  <a:pt x="4039" y="20780"/>
                </a:lnTo>
                <a:lnTo>
                  <a:pt x="5767" y="20683"/>
                </a:lnTo>
                <a:lnTo>
                  <a:pt x="7057" y="20634"/>
                </a:lnTo>
                <a:lnTo>
                  <a:pt x="8322" y="20585"/>
                </a:lnTo>
                <a:lnTo>
                  <a:pt x="9611" y="20585"/>
                </a:lnTo>
                <a:lnTo>
                  <a:pt x="10877" y="20610"/>
                </a:lnTo>
                <a:lnTo>
                  <a:pt x="12239" y="20634"/>
                </a:lnTo>
                <a:lnTo>
                  <a:pt x="12337" y="20658"/>
                </a:lnTo>
                <a:lnTo>
                  <a:pt x="12434" y="20658"/>
                </a:lnTo>
                <a:lnTo>
                  <a:pt x="12458" y="20634"/>
                </a:lnTo>
                <a:lnTo>
                  <a:pt x="13261" y="20634"/>
                </a:lnTo>
                <a:lnTo>
                  <a:pt x="14040" y="20585"/>
                </a:lnTo>
                <a:lnTo>
                  <a:pt x="14843" y="20512"/>
                </a:lnTo>
                <a:lnTo>
                  <a:pt x="15622" y="20391"/>
                </a:lnTo>
                <a:lnTo>
                  <a:pt x="15695" y="20366"/>
                </a:lnTo>
                <a:lnTo>
                  <a:pt x="15743" y="20342"/>
                </a:lnTo>
                <a:lnTo>
                  <a:pt x="15865" y="20318"/>
                </a:lnTo>
                <a:lnTo>
                  <a:pt x="15962" y="20269"/>
                </a:lnTo>
                <a:lnTo>
                  <a:pt x="16011" y="20172"/>
                </a:lnTo>
                <a:lnTo>
                  <a:pt x="16035" y="20123"/>
                </a:lnTo>
                <a:lnTo>
                  <a:pt x="16035" y="20050"/>
                </a:lnTo>
                <a:lnTo>
                  <a:pt x="16011" y="19807"/>
                </a:lnTo>
                <a:lnTo>
                  <a:pt x="15962" y="19563"/>
                </a:lnTo>
                <a:lnTo>
                  <a:pt x="15938" y="19320"/>
                </a:lnTo>
                <a:lnTo>
                  <a:pt x="15938" y="19077"/>
                </a:lnTo>
                <a:lnTo>
                  <a:pt x="16400" y="19028"/>
                </a:lnTo>
                <a:lnTo>
                  <a:pt x="16522" y="18979"/>
                </a:lnTo>
                <a:lnTo>
                  <a:pt x="16595" y="18906"/>
                </a:lnTo>
                <a:lnTo>
                  <a:pt x="16668" y="18833"/>
                </a:lnTo>
                <a:lnTo>
                  <a:pt x="16717" y="18760"/>
                </a:lnTo>
                <a:lnTo>
                  <a:pt x="16790" y="18347"/>
                </a:lnTo>
                <a:lnTo>
                  <a:pt x="16838" y="17933"/>
                </a:lnTo>
                <a:lnTo>
                  <a:pt x="16863" y="17519"/>
                </a:lnTo>
                <a:lnTo>
                  <a:pt x="16863" y="17106"/>
                </a:lnTo>
                <a:lnTo>
                  <a:pt x="16863" y="16254"/>
                </a:lnTo>
                <a:lnTo>
                  <a:pt x="16838" y="15427"/>
                </a:lnTo>
                <a:lnTo>
                  <a:pt x="16838" y="14429"/>
                </a:lnTo>
                <a:lnTo>
                  <a:pt x="16814" y="13432"/>
                </a:lnTo>
                <a:lnTo>
                  <a:pt x="16765" y="11412"/>
                </a:lnTo>
                <a:lnTo>
                  <a:pt x="16765" y="10414"/>
                </a:lnTo>
                <a:lnTo>
                  <a:pt x="16765" y="9417"/>
                </a:lnTo>
                <a:lnTo>
                  <a:pt x="16814" y="7422"/>
                </a:lnTo>
                <a:lnTo>
                  <a:pt x="16814" y="6473"/>
                </a:lnTo>
                <a:lnTo>
                  <a:pt x="16814" y="5499"/>
                </a:lnTo>
                <a:lnTo>
                  <a:pt x="16814" y="5013"/>
                </a:lnTo>
                <a:lnTo>
                  <a:pt x="16765" y="4550"/>
                </a:lnTo>
                <a:lnTo>
                  <a:pt x="16717" y="4064"/>
                </a:lnTo>
                <a:lnTo>
                  <a:pt x="16619" y="3601"/>
                </a:lnTo>
                <a:lnTo>
                  <a:pt x="16571" y="3553"/>
                </a:lnTo>
                <a:lnTo>
                  <a:pt x="16522" y="3504"/>
                </a:lnTo>
                <a:lnTo>
                  <a:pt x="16425" y="3334"/>
                </a:lnTo>
                <a:lnTo>
                  <a:pt x="16303" y="3188"/>
                </a:lnTo>
                <a:lnTo>
                  <a:pt x="16060" y="2896"/>
                </a:lnTo>
                <a:lnTo>
                  <a:pt x="15792" y="2604"/>
                </a:lnTo>
                <a:lnTo>
                  <a:pt x="15524" y="2336"/>
                </a:lnTo>
                <a:lnTo>
                  <a:pt x="14989" y="1801"/>
                </a:lnTo>
                <a:lnTo>
                  <a:pt x="14502" y="1338"/>
                </a:lnTo>
                <a:lnTo>
                  <a:pt x="14259" y="1119"/>
                </a:lnTo>
                <a:lnTo>
                  <a:pt x="13991" y="901"/>
                </a:lnTo>
                <a:lnTo>
                  <a:pt x="13699" y="633"/>
                </a:lnTo>
                <a:lnTo>
                  <a:pt x="13529" y="487"/>
                </a:lnTo>
                <a:lnTo>
                  <a:pt x="13359" y="390"/>
                </a:lnTo>
                <a:lnTo>
                  <a:pt x="13334" y="317"/>
                </a:lnTo>
                <a:lnTo>
                  <a:pt x="13286" y="292"/>
                </a:lnTo>
                <a:lnTo>
                  <a:pt x="13237" y="268"/>
                </a:lnTo>
                <a:lnTo>
                  <a:pt x="13164" y="244"/>
                </a:lnTo>
                <a:lnTo>
                  <a:pt x="9903" y="73"/>
                </a:lnTo>
                <a:lnTo>
                  <a:pt x="8249" y="25"/>
                </a:lnTo>
                <a:lnTo>
                  <a:pt x="6619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55" name="Google Shape;355;p38"/>
          <p:cNvSpPr/>
          <p:nvPr/>
        </p:nvSpPr>
        <p:spPr>
          <a:xfrm>
            <a:off x="869825" y="865419"/>
            <a:ext cx="368541" cy="456289"/>
          </a:xfrm>
          <a:custGeom>
            <a:rect b="b" l="l" r="r" t="t"/>
            <a:pathLst>
              <a:path extrusionOk="0" h="20878" w="16863">
                <a:moveTo>
                  <a:pt x="974" y="1801"/>
                </a:moveTo>
                <a:lnTo>
                  <a:pt x="1144" y="1825"/>
                </a:lnTo>
                <a:lnTo>
                  <a:pt x="1314" y="1874"/>
                </a:lnTo>
                <a:lnTo>
                  <a:pt x="1436" y="1874"/>
                </a:lnTo>
                <a:lnTo>
                  <a:pt x="1455" y="2041"/>
                </a:lnTo>
                <a:lnTo>
                  <a:pt x="1455" y="2041"/>
                </a:lnTo>
                <a:lnTo>
                  <a:pt x="1412" y="2020"/>
                </a:lnTo>
                <a:lnTo>
                  <a:pt x="1290" y="1995"/>
                </a:lnTo>
                <a:lnTo>
                  <a:pt x="1168" y="1995"/>
                </a:lnTo>
                <a:lnTo>
                  <a:pt x="998" y="2068"/>
                </a:lnTo>
                <a:lnTo>
                  <a:pt x="828" y="2166"/>
                </a:lnTo>
                <a:lnTo>
                  <a:pt x="657" y="2287"/>
                </a:lnTo>
                <a:lnTo>
                  <a:pt x="511" y="2409"/>
                </a:lnTo>
                <a:lnTo>
                  <a:pt x="487" y="2093"/>
                </a:lnTo>
                <a:lnTo>
                  <a:pt x="438" y="1801"/>
                </a:lnTo>
                <a:lnTo>
                  <a:pt x="609" y="1825"/>
                </a:lnTo>
                <a:lnTo>
                  <a:pt x="974" y="1801"/>
                </a:lnTo>
                <a:close/>
                <a:moveTo>
                  <a:pt x="1460" y="2093"/>
                </a:moveTo>
                <a:lnTo>
                  <a:pt x="1509" y="2774"/>
                </a:lnTo>
                <a:lnTo>
                  <a:pt x="1509" y="2774"/>
                </a:lnTo>
                <a:lnTo>
                  <a:pt x="1387" y="2750"/>
                </a:lnTo>
                <a:lnTo>
                  <a:pt x="1314" y="2774"/>
                </a:lnTo>
                <a:lnTo>
                  <a:pt x="1266" y="2798"/>
                </a:lnTo>
                <a:lnTo>
                  <a:pt x="925" y="3042"/>
                </a:lnTo>
                <a:lnTo>
                  <a:pt x="560" y="3309"/>
                </a:lnTo>
                <a:lnTo>
                  <a:pt x="511" y="3358"/>
                </a:lnTo>
                <a:lnTo>
                  <a:pt x="511" y="2847"/>
                </a:lnTo>
                <a:lnTo>
                  <a:pt x="536" y="2823"/>
                </a:lnTo>
                <a:lnTo>
                  <a:pt x="706" y="2725"/>
                </a:lnTo>
                <a:lnTo>
                  <a:pt x="852" y="2604"/>
                </a:lnTo>
                <a:lnTo>
                  <a:pt x="1193" y="2409"/>
                </a:lnTo>
                <a:lnTo>
                  <a:pt x="1290" y="2360"/>
                </a:lnTo>
                <a:lnTo>
                  <a:pt x="1363" y="2287"/>
                </a:lnTo>
                <a:lnTo>
                  <a:pt x="1460" y="2117"/>
                </a:lnTo>
                <a:lnTo>
                  <a:pt x="1460" y="2093"/>
                </a:lnTo>
                <a:close/>
                <a:moveTo>
                  <a:pt x="13237" y="803"/>
                </a:moveTo>
                <a:lnTo>
                  <a:pt x="13408" y="949"/>
                </a:lnTo>
                <a:lnTo>
                  <a:pt x="13675" y="1192"/>
                </a:lnTo>
                <a:lnTo>
                  <a:pt x="13943" y="1436"/>
                </a:lnTo>
                <a:lnTo>
                  <a:pt x="14211" y="1655"/>
                </a:lnTo>
                <a:lnTo>
                  <a:pt x="14454" y="1922"/>
                </a:lnTo>
                <a:lnTo>
                  <a:pt x="14721" y="2214"/>
                </a:lnTo>
                <a:lnTo>
                  <a:pt x="14989" y="2482"/>
                </a:lnTo>
                <a:lnTo>
                  <a:pt x="15500" y="3017"/>
                </a:lnTo>
                <a:lnTo>
                  <a:pt x="15670" y="3188"/>
                </a:lnTo>
                <a:lnTo>
                  <a:pt x="15816" y="3382"/>
                </a:lnTo>
                <a:lnTo>
                  <a:pt x="15938" y="3577"/>
                </a:lnTo>
                <a:lnTo>
                  <a:pt x="16108" y="3772"/>
                </a:lnTo>
                <a:lnTo>
                  <a:pt x="15743" y="3796"/>
                </a:lnTo>
                <a:lnTo>
                  <a:pt x="15403" y="3820"/>
                </a:lnTo>
                <a:lnTo>
                  <a:pt x="14697" y="3820"/>
                </a:lnTo>
                <a:lnTo>
                  <a:pt x="14016" y="3796"/>
                </a:lnTo>
                <a:lnTo>
                  <a:pt x="13651" y="3772"/>
                </a:lnTo>
                <a:lnTo>
                  <a:pt x="13310" y="3820"/>
                </a:lnTo>
                <a:lnTo>
                  <a:pt x="13262" y="3042"/>
                </a:lnTo>
                <a:lnTo>
                  <a:pt x="13213" y="2239"/>
                </a:lnTo>
                <a:lnTo>
                  <a:pt x="13189" y="1874"/>
                </a:lnTo>
                <a:lnTo>
                  <a:pt x="13189" y="1533"/>
                </a:lnTo>
                <a:lnTo>
                  <a:pt x="13237" y="803"/>
                </a:lnTo>
                <a:close/>
                <a:moveTo>
                  <a:pt x="1533" y="3163"/>
                </a:moveTo>
                <a:lnTo>
                  <a:pt x="1533" y="3455"/>
                </a:lnTo>
                <a:lnTo>
                  <a:pt x="1363" y="3553"/>
                </a:lnTo>
                <a:lnTo>
                  <a:pt x="1217" y="3650"/>
                </a:lnTo>
                <a:lnTo>
                  <a:pt x="901" y="3918"/>
                </a:lnTo>
                <a:lnTo>
                  <a:pt x="706" y="4064"/>
                </a:lnTo>
                <a:lnTo>
                  <a:pt x="511" y="4210"/>
                </a:lnTo>
                <a:lnTo>
                  <a:pt x="511" y="3845"/>
                </a:lnTo>
                <a:lnTo>
                  <a:pt x="511" y="3747"/>
                </a:lnTo>
                <a:lnTo>
                  <a:pt x="657" y="3699"/>
                </a:lnTo>
                <a:lnTo>
                  <a:pt x="803" y="3626"/>
                </a:lnTo>
                <a:lnTo>
                  <a:pt x="1047" y="3455"/>
                </a:lnTo>
                <a:lnTo>
                  <a:pt x="1387" y="3236"/>
                </a:lnTo>
                <a:lnTo>
                  <a:pt x="1533" y="3163"/>
                </a:lnTo>
                <a:close/>
                <a:moveTo>
                  <a:pt x="1558" y="3942"/>
                </a:moveTo>
                <a:lnTo>
                  <a:pt x="1533" y="4404"/>
                </a:lnTo>
                <a:lnTo>
                  <a:pt x="1533" y="4526"/>
                </a:lnTo>
                <a:lnTo>
                  <a:pt x="1193" y="4745"/>
                </a:lnTo>
                <a:lnTo>
                  <a:pt x="852" y="4988"/>
                </a:lnTo>
                <a:lnTo>
                  <a:pt x="657" y="5086"/>
                </a:lnTo>
                <a:lnTo>
                  <a:pt x="511" y="5232"/>
                </a:lnTo>
                <a:lnTo>
                  <a:pt x="511" y="4648"/>
                </a:lnTo>
                <a:lnTo>
                  <a:pt x="657" y="4575"/>
                </a:lnTo>
                <a:lnTo>
                  <a:pt x="828" y="4477"/>
                </a:lnTo>
                <a:lnTo>
                  <a:pt x="1095" y="4258"/>
                </a:lnTo>
                <a:lnTo>
                  <a:pt x="1558" y="3942"/>
                </a:lnTo>
                <a:close/>
                <a:moveTo>
                  <a:pt x="1509" y="4964"/>
                </a:moveTo>
                <a:lnTo>
                  <a:pt x="1485" y="5378"/>
                </a:lnTo>
                <a:lnTo>
                  <a:pt x="1363" y="5451"/>
                </a:lnTo>
                <a:lnTo>
                  <a:pt x="1241" y="5548"/>
                </a:lnTo>
                <a:lnTo>
                  <a:pt x="998" y="5767"/>
                </a:lnTo>
                <a:lnTo>
                  <a:pt x="730" y="5986"/>
                </a:lnTo>
                <a:lnTo>
                  <a:pt x="609" y="6108"/>
                </a:lnTo>
                <a:lnTo>
                  <a:pt x="511" y="6254"/>
                </a:lnTo>
                <a:lnTo>
                  <a:pt x="511" y="5499"/>
                </a:lnTo>
                <a:lnTo>
                  <a:pt x="633" y="5475"/>
                </a:lnTo>
                <a:lnTo>
                  <a:pt x="755" y="5426"/>
                </a:lnTo>
                <a:lnTo>
                  <a:pt x="1022" y="5256"/>
                </a:lnTo>
                <a:lnTo>
                  <a:pt x="1509" y="4964"/>
                </a:lnTo>
                <a:close/>
                <a:moveTo>
                  <a:pt x="1460" y="5889"/>
                </a:moveTo>
                <a:lnTo>
                  <a:pt x="1436" y="6473"/>
                </a:lnTo>
                <a:lnTo>
                  <a:pt x="1363" y="6448"/>
                </a:lnTo>
                <a:lnTo>
                  <a:pt x="1266" y="6448"/>
                </a:lnTo>
                <a:lnTo>
                  <a:pt x="1193" y="6473"/>
                </a:lnTo>
                <a:lnTo>
                  <a:pt x="1022" y="6594"/>
                </a:lnTo>
                <a:lnTo>
                  <a:pt x="852" y="6716"/>
                </a:lnTo>
                <a:lnTo>
                  <a:pt x="730" y="6862"/>
                </a:lnTo>
                <a:lnTo>
                  <a:pt x="511" y="7105"/>
                </a:lnTo>
                <a:lnTo>
                  <a:pt x="511" y="6448"/>
                </a:lnTo>
                <a:lnTo>
                  <a:pt x="682" y="6424"/>
                </a:lnTo>
                <a:lnTo>
                  <a:pt x="828" y="6351"/>
                </a:lnTo>
                <a:lnTo>
                  <a:pt x="974" y="6254"/>
                </a:lnTo>
                <a:lnTo>
                  <a:pt x="1095" y="6156"/>
                </a:lnTo>
                <a:lnTo>
                  <a:pt x="1460" y="5889"/>
                </a:lnTo>
                <a:close/>
                <a:moveTo>
                  <a:pt x="1412" y="6813"/>
                </a:moveTo>
                <a:lnTo>
                  <a:pt x="1387" y="7397"/>
                </a:lnTo>
                <a:lnTo>
                  <a:pt x="1168" y="7616"/>
                </a:lnTo>
                <a:lnTo>
                  <a:pt x="925" y="7835"/>
                </a:lnTo>
                <a:lnTo>
                  <a:pt x="755" y="8006"/>
                </a:lnTo>
                <a:lnTo>
                  <a:pt x="584" y="8176"/>
                </a:lnTo>
                <a:lnTo>
                  <a:pt x="536" y="7543"/>
                </a:lnTo>
                <a:lnTo>
                  <a:pt x="657" y="7446"/>
                </a:lnTo>
                <a:lnTo>
                  <a:pt x="779" y="7349"/>
                </a:lnTo>
                <a:lnTo>
                  <a:pt x="974" y="7154"/>
                </a:lnTo>
                <a:lnTo>
                  <a:pt x="1095" y="7032"/>
                </a:lnTo>
                <a:lnTo>
                  <a:pt x="1241" y="6911"/>
                </a:lnTo>
                <a:lnTo>
                  <a:pt x="1412" y="6813"/>
                </a:lnTo>
                <a:close/>
                <a:moveTo>
                  <a:pt x="1363" y="7981"/>
                </a:moveTo>
                <a:lnTo>
                  <a:pt x="1339" y="8468"/>
                </a:lnTo>
                <a:lnTo>
                  <a:pt x="1241" y="8541"/>
                </a:lnTo>
                <a:lnTo>
                  <a:pt x="1168" y="8614"/>
                </a:lnTo>
                <a:lnTo>
                  <a:pt x="1022" y="8736"/>
                </a:lnTo>
                <a:lnTo>
                  <a:pt x="901" y="8882"/>
                </a:lnTo>
                <a:lnTo>
                  <a:pt x="779" y="9052"/>
                </a:lnTo>
                <a:lnTo>
                  <a:pt x="657" y="9222"/>
                </a:lnTo>
                <a:lnTo>
                  <a:pt x="609" y="8492"/>
                </a:lnTo>
                <a:lnTo>
                  <a:pt x="730" y="8444"/>
                </a:lnTo>
                <a:lnTo>
                  <a:pt x="876" y="8395"/>
                </a:lnTo>
                <a:lnTo>
                  <a:pt x="1095" y="8200"/>
                </a:lnTo>
                <a:lnTo>
                  <a:pt x="1363" y="7981"/>
                </a:lnTo>
                <a:close/>
                <a:moveTo>
                  <a:pt x="1314" y="9003"/>
                </a:moveTo>
                <a:lnTo>
                  <a:pt x="1290" y="9611"/>
                </a:lnTo>
                <a:lnTo>
                  <a:pt x="1168" y="9660"/>
                </a:lnTo>
                <a:lnTo>
                  <a:pt x="1071" y="9733"/>
                </a:lnTo>
                <a:lnTo>
                  <a:pt x="852" y="9903"/>
                </a:lnTo>
                <a:lnTo>
                  <a:pt x="706" y="10049"/>
                </a:lnTo>
                <a:lnTo>
                  <a:pt x="657" y="9368"/>
                </a:lnTo>
                <a:lnTo>
                  <a:pt x="925" y="9271"/>
                </a:lnTo>
                <a:lnTo>
                  <a:pt x="1168" y="9101"/>
                </a:lnTo>
                <a:lnTo>
                  <a:pt x="1314" y="9003"/>
                </a:lnTo>
                <a:close/>
                <a:moveTo>
                  <a:pt x="1266" y="10122"/>
                </a:moveTo>
                <a:lnTo>
                  <a:pt x="1266" y="10877"/>
                </a:lnTo>
                <a:lnTo>
                  <a:pt x="1120" y="10998"/>
                </a:lnTo>
                <a:lnTo>
                  <a:pt x="803" y="11242"/>
                </a:lnTo>
                <a:lnTo>
                  <a:pt x="730" y="10439"/>
                </a:lnTo>
                <a:lnTo>
                  <a:pt x="876" y="10366"/>
                </a:lnTo>
                <a:lnTo>
                  <a:pt x="1022" y="10293"/>
                </a:lnTo>
                <a:lnTo>
                  <a:pt x="1266" y="10122"/>
                </a:lnTo>
                <a:close/>
                <a:moveTo>
                  <a:pt x="1266" y="11363"/>
                </a:moveTo>
                <a:lnTo>
                  <a:pt x="1266" y="11826"/>
                </a:lnTo>
                <a:lnTo>
                  <a:pt x="1120" y="11972"/>
                </a:lnTo>
                <a:lnTo>
                  <a:pt x="974" y="12118"/>
                </a:lnTo>
                <a:lnTo>
                  <a:pt x="901" y="12215"/>
                </a:lnTo>
                <a:lnTo>
                  <a:pt x="828" y="12337"/>
                </a:lnTo>
                <a:lnTo>
                  <a:pt x="803" y="11534"/>
                </a:lnTo>
                <a:lnTo>
                  <a:pt x="803" y="11485"/>
                </a:lnTo>
                <a:lnTo>
                  <a:pt x="925" y="11485"/>
                </a:lnTo>
                <a:lnTo>
                  <a:pt x="1047" y="11461"/>
                </a:lnTo>
                <a:lnTo>
                  <a:pt x="1144" y="11412"/>
                </a:lnTo>
                <a:lnTo>
                  <a:pt x="1266" y="11363"/>
                </a:lnTo>
                <a:close/>
                <a:moveTo>
                  <a:pt x="1266" y="12385"/>
                </a:moveTo>
                <a:lnTo>
                  <a:pt x="1266" y="12872"/>
                </a:lnTo>
                <a:lnTo>
                  <a:pt x="974" y="13140"/>
                </a:lnTo>
                <a:lnTo>
                  <a:pt x="828" y="13286"/>
                </a:lnTo>
                <a:lnTo>
                  <a:pt x="828" y="12653"/>
                </a:lnTo>
                <a:lnTo>
                  <a:pt x="1022" y="12556"/>
                </a:lnTo>
                <a:lnTo>
                  <a:pt x="1217" y="12410"/>
                </a:lnTo>
                <a:lnTo>
                  <a:pt x="1266" y="12385"/>
                </a:lnTo>
                <a:close/>
                <a:moveTo>
                  <a:pt x="1266" y="13407"/>
                </a:moveTo>
                <a:lnTo>
                  <a:pt x="1266" y="14113"/>
                </a:lnTo>
                <a:lnTo>
                  <a:pt x="1168" y="14186"/>
                </a:lnTo>
                <a:lnTo>
                  <a:pt x="1095" y="14235"/>
                </a:lnTo>
                <a:lnTo>
                  <a:pt x="925" y="14381"/>
                </a:lnTo>
                <a:lnTo>
                  <a:pt x="779" y="14527"/>
                </a:lnTo>
                <a:lnTo>
                  <a:pt x="803" y="13748"/>
                </a:lnTo>
                <a:lnTo>
                  <a:pt x="925" y="13675"/>
                </a:lnTo>
                <a:lnTo>
                  <a:pt x="1047" y="13578"/>
                </a:lnTo>
                <a:lnTo>
                  <a:pt x="1266" y="13407"/>
                </a:lnTo>
                <a:close/>
                <a:moveTo>
                  <a:pt x="1266" y="14624"/>
                </a:moveTo>
                <a:lnTo>
                  <a:pt x="1266" y="14940"/>
                </a:lnTo>
                <a:lnTo>
                  <a:pt x="1193" y="14989"/>
                </a:lnTo>
                <a:lnTo>
                  <a:pt x="949" y="15208"/>
                </a:lnTo>
                <a:lnTo>
                  <a:pt x="730" y="15451"/>
                </a:lnTo>
                <a:lnTo>
                  <a:pt x="755" y="15062"/>
                </a:lnTo>
                <a:lnTo>
                  <a:pt x="876" y="14989"/>
                </a:lnTo>
                <a:lnTo>
                  <a:pt x="974" y="14892"/>
                </a:lnTo>
                <a:lnTo>
                  <a:pt x="1193" y="14697"/>
                </a:lnTo>
                <a:lnTo>
                  <a:pt x="1266" y="14624"/>
                </a:lnTo>
                <a:close/>
                <a:moveTo>
                  <a:pt x="1241" y="15451"/>
                </a:moveTo>
                <a:lnTo>
                  <a:pt x="1241" y="15500"/>
                </a:lnTo>
                <a:lnTo>
                  <a:pt x="1217" y="15841"/>
                </a:lnTo>
                <a:lnTo>
                  <a:pt x="1071" y="15962"/>
                </a:lnTo>
                <a:lnTo>
                  <a:pt x="925" y="16108"/>
                </a:lnTo>
                <a:lnTo>
                  <a:pt x="682" y="16400"/>
                </a:lnTo>
                <a:lnTo>
                  <a:pt x="682" y="16400"/>
                </a:lnTo>
                <a:lnTo>
                  <a:pt x="730" y="15695"/>
                </a:lnTo>
                <a:lnTo>
                  <a:pt x="779" y="15719"/>
                </a:lnTo>
                <a:lnTo>
                  <a:pt x="828" y="15743"/>
                </a:lnTo>
                <a:lnTo>
                  <a:pt x="901" y="15743"/>
                </a:lnTo>
                <a:lnTo>
                  <a:pt x="949" y="15695"/>
                </a:lnTo>
                <a:lnTo>
                  <a:pt x="1241" y="15451"/>
                </a:lnTo>
                <a:close/>
                <a:moveTo>
                  <a:pt x="1193" y="16327"/>
                </a:moveTo>
                <a:lnTo>
                  <a:pt x="1120" y="17009"/>
                </a:lnTo>
                <a:lnTo>
                  <a:pt x="998" y="17082"/>
                </a:lnTo>
                <a:lnTo>
                  <a:pt x="876" y="17179"/>
                </a:lnTo>
                <a:lnTo>
                  <a:pt x="682" y="17373"/>
                </a:lnTo>
                <a:lnTo>
                  <a:pt x="584" y="17495"/>
                </a:lnTo>
                <a:lnTo>
                  <a:pt x="584" y="17495"/>
                </a:lnTo>
                <a:lnTo>
                  <a:pt x="657" y="16668"/>
                </a:lnTo>
                <a:lnTo>
                  <a:pt x="803" y="16619"/>
                </a:lnTo>
                <a:lnTo>
                  <a:pt x="949" y="16522"/>
                </a:lnTo>
                <a:lnTo>
                  <a:pt x="1193" y="16327"/>
                </a:lnTo>
                <a:close/>
                <a:moveTo>
                  <a:pt x="6813" y="463"/>
                </a:moveTo>
                <a:lnTo>
                  <a:pt x="8322" y="487"/>
                </a:lnTo>
                <a:lnTo>
                  <a:pt x="9831" y="560"/>
                </a:lnTo>
                <a:lnTo>
                  <a:pt x="12848" y="706"/>
                </a:lnTo>
                <a:lnTo>
                  <a:pt x="12799" y="901"/>
                </a:lnTo>
                <a:lnTo>
                  <a:pt x="12751" y="1071"/>
                </a:lnTo>
                <a:lnTo>
                  <a:pt x="12702" y="1484"/>
                </a:lnTo>
                <a:lnTo>
                  <a:pt x="12678" y="1874"/>
                </a:lnTo>
                <a:lnTo>
                  <a:pt x="12702" y="2312"/>
                </a:lnTo>
                <a:lnTo>
                  <a:pt x="12775" y="3115"/>
                </a:lnTo>
                <a:lnTo>
                  <a:pt x="12824" y="3528"/>
                </a:lnTo>
                <a:lnTo>
                  <a:pt x="12824" y="3893"/>
                </a:lnTo>
                <a:lnTo>
                  <a:pt x="12848" y="3966"/>
                </a:lnTo>
                <a:lnTo>
                  <a:pt x="12872" y="4039"/>
                </a:lnTo>
                <a:lnTo>
                  <a:pt x="12921" y="4064"/>
                </a:lnTo>
                <a:lnTo>
                  <a:pt x="12970" y="4112"/>
                </a:lnTo>
                <a:lnTo>
                  <a:pt x="12994" y="4161"/>
                </a:lnTo>
                <a:lnTo>
                  <a:pt x="13067" y="4210"/>
                </a:lnTo>
                <a:lnTo>
                  <a:pt x="13262" y="4258"/>
                </a:lnTo>
                <a:lnTo>
                  <a:pt x="13456" y="4307"/>
                </a:lnTo>
                <a:lnTo>
                  <a:pt x="13894" y="4331"/>
                </a:lnTo>
                <a:lnTo>
                  <a:pt x="14697" y="4356"/>
                </a:lnTo>
                <a:lnTo>
                  <a:pt x="15500" y="4356"/>
                </a:lnTo>
                <a:lnTo>
                  <a:pt x="15889" y="4331"/>
                </a:lnTo>
                <a:lnTo>
                  <a:pt x="16279" y="4283"/>
                </a:lnTo>
                <a:lnTo>
                  <a:pt x="16254" y="5061"/>
                </a:lnTo>
                <a:lnTo>
                  <a:pt x="16279" y="5864"/>
                </a:lnTo>
                <a:lnTo>
                  <a:pt x="16303" y="6643"/>
                </a:lnTo>
                <a:lnTo>
                  <a:pt x="16303" y="7422"/>
                </a:lnTo>
                <a:lnTo>
                  <a:pt x="16279" y="9319"/>
                </a:lnTo>
                <a:lnTo>
                  <a:pt x="16254" y="10268"/>
                </a:lnTo>
                <a:lnTo>
                  <a:pt x="16254" y="11242"/>
                </a:lnTo>
                <a:lnTo>
                  <a:pt x="16303" y="13140"/>
                </a:lnTo>
                <a:lnTo>
                  <a:pt x="16352" y="15062"/>
                </a:lnTo>
                <a:lnTo>
                  <a:pt x="16327" y="15962"/>
                </a:lnTo>
                <a:lnTo>
                  <a:pt x="16327" y="16887"/>
                </a:lnTo>
                <a:lnTo>
                  <a:pt x="16327" y="17738"/>
                </a:lnTo>
                <a:lnTo>
                  <a:pt x="16303" y="18152"/>
                </a:lnTo>
                <a:lnTo>
                  <a:pt x="16254" y="18590"/>
                </a:lnTo>
                <a:lnTo>
                  <a:pt x="15889" y="18614"/>
                </a:lnTo>
                <a:lnTo>
                  <a:pt x="15549" y="18639"/>
                </a:lnTo>
                <a:lnTo>
                  <a:pt x="11923" y="18639"/>
                </a:lnTo>
                <a:lnTo>
                  <a:pt x="9733" y="18614"/>
                </a:lnTo>
                <a:lnTo>
                  <a:pt x="7641" y="18566"/>
                </a:lnTo>
                <a:lnTo>
                  <a:pt x="5524" y="18517"/>
                </a:lnTo>
                <a:lnTo>
                  <a:pt x="4453" y="18517"/>
                </a:lnTo>
                <a:lnTo>
                  <a:pt x="3383" y="18566"/>
                </a:lnTo>
                <a:lnTo>
                  <a:pt x="2701" y="18566"/>
                </a:lnTo>
                <a:lnTo>
                  <a:pt x="2361" y="18590"/>
                </a:lnTo>
                <a:lnTo>
                  <a:pt x="2020" y="18639"/>
                </a:lnTo>
                <a:lnTo>
                  <a:pt x="1971" y="18590"/>
                </a:lnTo>
                <a:lnTo>
                  <a:pt x="1923" y="18517"/>
                </a:lnTo>
                <a:lnTo>
                  <a:pt x="1850" y="18493"/>
                </a:lnTo>
                <a:lnTo>
                  <a:pt x="1777" y="18493"/>
                </a:lnTo>
                <a:lnTo>
                  <a:pt x="1704" y="18298"/>
                </a:lnTo>
                <a:lnTo>
                  <a:pt x="1679" y="18103"/>
                </a:lnTo>
                <a:lnTo>
                  <a:pt x="1704" y="18030"/>
                </a:lnTo>
                <a:lnTo>
                  <a:pt x="1704" y="17957"/>
                </a:lnTo>
                <a:lnTo>
                  <a:pt x="1679" y="17884"/>
                </a:lnTo>
                <a:lnTo>
                  <a:pt x="1631" y="17811"/>
                </a:lnTo>
                <a:lnTo>
                  <a:pt x="1631" y="17398"/>
                </a:lnTo>
                <a:lnTo>
                  <a:pt x="1631" y="17009"/>
                </a:lnTo>
                <a:lnTo>
                  <a:pt x="1679" y="16133"/>
                </a:lnTo>
                <a:lnTo>
                  <a:pt x="1728" y="15281"/>
                </a:lnTo>
                <a:lnTo>
                  <a:pt x="1728" y="15086"/>
                </a:lnTo>
                <a:lnTo>
                  <a:pt x="1777" y="15038"/>
                </a:lnTo>
                <a:lnTo>
                  <a:pt x="1801" y="14965"/>
                </a:lnTo>
                <a:lnTo>
                  <a:pt x="1777" y="14916"/>
                </a:lnTo>
                <a:lnTo>
                  <a:pt x="1728" y="14843"/>
                </a:lnTo>
                <a:lnTo>
                  <a:pt x="1728" y="13018"/>
                </a:lnTo>
                <a:lnTo>
                  <a:pt x="1801" y="12945"/>
                </a:lnTo>
                <a:lnTo>
                  <a:pt x="1825" y="12848"/>
                </a:lnTo>
                <a:lnTo>
                  <a:pt x="1825" y="12775"/>
                </a:lnTo>
                <a:lnTo>
                  <a:pt x="1801" y="12726"/>
                </a:lnTo>
                <a:lnTo>
                  <a:pt x="1728" y="12677"/>
                </a:lnTo>
                <a:lnTo>
                  <a:pt x="1728" y="11071"/>
                </a:lnTo>
                <a:lnTo>
                  <a:pt x="1752" y="11023"/>
                </a:lnTo>
                <a:lnTo>
                  <a:pt x="1777" y="10974"/>
                </a:lnTo>
                <a:lnTo>
                  <a:pt x="1752" y="10925"/>
                </a:lnTo>
                <a:lnTo>
                  <a:pt x="1728" y="10852"/>
                </a:lnTo>
                <a:lnTo>
                  <a:pt x="1752" y="10049"/>
                </a:lnTo>
                <a:lnTo>
                  <a:pt x="1825" y="7373"/>
                </a:lnTo>
                <a:lnTo>
                  <a:pt x="1874" y="6059"/>
                </a:lnTo>
                <a:lnTo>
                  <a:pt x="1947" y="4721"/>
                </a:lnTo>
                <a:lnTo>
                  <a:pt x="1971" y="4137"/>
                </a:lnTo>
                <a:lnTo>
                  <a:pt x="1971" y="3553"/>
                </a:lnTo>
                <a:lnTo>
                  <a:pt x="1947" y="2969"/>
                </a:lnTo>
                <a:lnTo>
                  <a:pt x="1898" y="2360"/>
                </a:lnTo>
                <a:lnTo>
                  <a:pt x="1874" y="1825"/>
                </a:lnTo>
                <a:lnTo>
                  <a:pt x="1825" y="1290"/>
                </a:lnTo>
                <a:lnTo>
                  <a:pt x="1752" y="925"/>
                </a:lnTo>
                <a:lnTo>
                  <a:pt x="1728" y="755"/>
                </a:lnTo>
                <a:lnTo>
                  <a:pt x="1704" y="560"/>
                </a:lnTo>
                <a:lnTo>
                  <a:pt x="2142" y="609"/>
                </a:lnTo>
                <a:lnTo>
                  <a:pt x="2580" y="609"/>
                </a:lnTo>
                <a:lnTo>
                  <a:pt x="3456" y="584"/>
                </a:lnTo>
                <a:lnTo>
                  <a:pt x="5135" y="511"/>
                </a:lnTo>
                <a:lnTo>
                  <a:pt x="5986" y="487"/>
                </a:lnTo>
                <a:lnTo>
                  <a:pt x="6813" y="463"/>
                </a:lnTo>
                <a:close/>
                <a:moveTo>
                  <a:pt x="1120" y="17544"/>
                </a:moveTo>
                <a:lnTo>
                  <a:pt x="1144" y="17982"/>
                </a:lnTo>
                <a:lnTo>
                  <a:pt x="974" y="18176"/>
                </a:lnTo>
                <a:lnTo>
                  <a:pt x="803" y="18371"/>
                </a:lnTo>
                <a:lnTo>
                  <a:pt x="682" y="18517"/>
                </a:lnTo>
                <a:lnTo>
                  <a:pt x="584" y="18663"/>
                </a:lnTo>
                <a:lnTo>
                  <a:pt x="536" y="18858"/>
                </a:lnTo>
                <a:lnTo>
                  <a:pt x="536" y="19028"/>
                </a:lnTo>
                <a:lnTo>
                  <a:pt x="536" y="19052"/>
                </a:lnTo>
                <a:lnTo>
                  <a:pt x="584" y="19052"/>
                </a:lnTo>
                <a:lnTo>
                  <a:pt x="779" y="18955"/>
                </a:lnTo>
                <a:lnTo>
                  <a:pt x="949" y="18809"/>
                </a:lnTo>
                <a:lnTo>
                  <a:pt x="1266" y="18468"/>
                </a:lnTo>
                <a:lnTo>
                  <a:pt x="1339" y="18663"/>
                </a:lnTo>
                <a:lnTo>
                  <a:pt x="1412" y="18833"/>
                </a:lnTo>
                <a:lnTo>
                  <a:pt x="1168" y="19150"/>
                </a:lnTo>
                <a:lnTo>
                  <a:pt x="901" y="19539"/>
                </a:lnTo>
                <a:lnTo>
                  <a:pt x="657" y="19928"/>
                </a:lnTo>
                <a:lnTo>
                  <a:pt x="584" y="19685"/>
                </a:lnTo>
                <a:lnTo>
                  <a:pt x="560" y="19466"/>
                </a:lnTo>
                <a:lnTo>
                  <a:pt x="511" y="18979"/>
                </a:lnTo>
                <a:lnTo>
                  <a:pt x="511" y="18468"/>
                </a:lnTo>
                <a:lnTo>
                  <a:pt x="536" y="17982"/>
                </a:lnTo>
                <a:lnTo>
                  <a:pt x="657" y="17909"/>
                </a:lnTo>
                <a:lnTo>
                  <a:pt x="779" y="17836"/>
                </a:lnTo>
                <a:lnTo>
                  <a:pt x="974" y="17665"/>
                </a:lnTo>
                <a:lnTo>
                  <a:pt x="1120" y="17544"/>
                </a:lnTo>
                <a:close/>
                <a:moveTo>
                  <a:pt x="15451" y="19101"/>
                </a:moveTo>
                <a:lnTo>
                  <a:pt x="15427" y="19296"/>
                </a:lnTo>
                <a:lnTo>
                  <a:pt x="15427" y="19490"/>
                </a:lnTo>
                <a:lnTo>
                  <a:pt x="15451" y="19904"/>
                </a:lnTo>
                <a:lnTo>
                  <a:pt x="15086" y="19953"/>
                </a:lnTo>
                <a:lnTo>
                  <a:pt x="15086" y="19953"/>
                </a:lnTo>
                <a:lnTo>
                  <a:pt x="15159" y="19734"/>
                </a:lnTo>
                <a:lnTo>
                  <a:pt x="15257" y="19417"/>
                </a:lnTo>
                <a:lnTo>
                  <a:pt x="15281" y="19271"/>
                </a:lnTo>
                <a:lnTo>
                  <a:pt x="15281" y="19101"/>
                </a:lnTo>
                <a:close/>
                <a:moveTo>
                  <a:pt x="15062" y="19101"/>
                </a:moveTo>
                <a:lnTo>
                  <a:pt x="14989" y="19174"/>
                </a:lnTo>
                <a:lnTo>
                  <a:pt x="14940" y="19271"/>
                </a:lnTo>
                <a:lnTo>
                  <a:pt x="14867" y="19442"/>
                </a:lnTo>
                <a:lnTo>
                  <a:pt x="14721" y="19782"/>
                </a:lnTo>
                <a:lnTo>
                  <a:pt x="14600" y="20026"/>
                </a:lnTo>
                <a:lnTo>
                  <a:pt x="14357" y="20050"/>
                </a:lnTo>
                <a:lnTo>
                  <a:pt x="14357" y="20050"/>
                </a:lnTo>
                <a:lnTo>
                  <a:pt x="14454" y="19758"/>
                </a:lnTo>
                <a:lnTo>
                  <a:pt x="14503" y="19563"/>
                </a:lnTo>
                <a:lnTo>
                  <a:pt x="14551" y="19344"/>
                </a:lnTo>
                <a:lnTo>
                  <a:pt x="14575" y="19198"/>
                </a:lnTo>
                <a:lnTo>
                  <a:pt x="14551" y="19125"/>
                </a:lnTo>
                <a:lnTo>
                  <a:pt x="15062" y="19101"/>
                </a:lnTo>
                <a:close/>
                <a:moveTo>
                  <a:pt x="9782" y="19052"/>
                </a:moveTo>
                <a:lnTo>
                  <a:pt x="9660" y="19296"/>
                </a:lnTo>
                <a:lnTo>
                  <a:pt x="9563" y="19563"/>
                </a:lnTo>
                <a:lnTo>
                  <a:pt x="9490" y="19831"/>
                </a:lnTo>
                <a:lnTo>
                  <a:pt x="9441" y="20074"/>
                </a:lnTo>
                <a:lnTo>
                  <a:pt x="9028" y="20074"/>
                </a:lnTo>
                <a:lnTo>
                  <a:pt x="9125" y="19831"/>
                </a:lnTo>
                <a:lnTo>
                  <a:pt x="9174" y="19636"/>
                </a:lnTo>
                <a:lnTo>
                  <a:pt x="9320" y="19344"/>
                </a:lnTo>
                <a:lnTo>
                  <a:pt x="9368" y="19174"/>
                </a:lnTo>
                <a:lnTo>
                  <a:pt x="9393" y="19101"/>
                </a:lnTo>
                <a:lnTo>
                  <a:pt x="9368" y="19052"/>
                </a:lnTo>
                <a:close/>
                <a:moveTo>
                  <a:pt x="10780" y="19077"/>
                </a:moveTo>
                <a:lnTo>
                  <a:pt x="10609" y="19296"/>
                </a:lnTo>
                <a:lnTo>
                  <a:pt x="10439" y="19539"/>
                </a:lnTo>
                <a:lnTo>
                  <a:pt x="10366" y="19685"/>
                </a:lnTo>
                <a:lnTo>
                  <a:pt x="10317" y="19807"/>
                </a:lnTo>
                <a:lnTo>
                  <a:pt x="10269" y="19953"/>
                </a:lnTo>
                <a:lnTo>
                  <a:pt x="10269" y="20074"/>
                </a:lnTo>
                <a:lnTo>
                  <a:pt x="9904" y="20074"/>
                </a:lnTo>
                <a:lnTo>
                  <a:pt x="9904" y="19977"/>
                </a:lnTo>
                <a:lnTo>
                  <a:pt x="9977" y="19734"/>
                </a:lnTo>
                <a:lnTo>
                  <a:pt x="10050" y="19515"/>
                </a:lnTo>
                <a:lnTo>
                  <a:pt x="10147" y="19320"/>
                </a:lnTo>
                <a:lnTo>
                  <a:pt x="10196" y="19198"/>
                </a:lnTo>
                <a:lnTo>
                  <a:pt x="10220" y="19077"/>
                </a:lnTo>
                <a:close/>
                <a:moveTo>
                  <a:pt x="9101" y="19028"/>
                </a:moveTo>
                <a:lnTo>
                  <a:pt x="9003" y="19150"/>
                </a:lnTo>
                <a:lnTo>
                  <a:pt x="8930" y="19271"/>
                </a:lnTo>
                <a:lnTo>
                  <a:pt x="8809" y="19466"/>
                </a:lnTo>
                <a:lnTo>
                  <a:pt x="8736" y="19685"/>
                </a:lnTo>
                <a:lnTo>
                  <a:pt x="8638" y="19880"/>
                </a:lnTo>
                <a:lnTo>
                  <a:pt x="8614" y="19977"/>
                </a:lnTo>
                <a:lnTo>
                  <a:pt x="8565" y="20074"/>
                </a:lnTo>
                <a:lnTo>
                  <a:pt x="8079" y="20099"/>
                </a:lnTo>
                <a:lnTo>
                  <a:pt x="8103" y="19953"/>
                </a:lnTo>
                <a:lnTo>
                  <a:pt x="8176" y="19734"/>
                </a:lnTo>
                <a:lnTo>
                  <a:pt x="8273" y="19490"/>
                </a:lnTo>
                <a:lnTo>
                  <a:pt x="8395" y="19296"/>
                </a:lnTo>
                <a:lnTo>
                  <a:pt x="8468" y="19150"/>
                </a:lnTo>
                <a:lnTo>
                  <a:pt x="8517" y="19028"/>
                </a:lnTo>
                <a:close/>
                <a:moveTo>
                  <a:pt x="10926" y="19077"/>
                </a:moveTo>
                <a:lnTo>
                  <a:pt x="10999" y="19101"/>
                </a:lnTo>
                <a:lnTo>
                  <a:pt x="11631" y="19101"/>
                </a:lnTo>
                <a:lnTo>
                  <a:pt x="11510" y="19247"/>
                </a:lnTo>
                <a:lnTo>
                  <a:pt x="11412" y="19393"/>
                </a:lnTo>
                <a:lnTo>
                  <a:pt x="11266" y="19685"/>
                </a:lnTo>
                <a:lnTo>
                  <a:pt x="11193" y="19880"/>
                </a:lnTo>
                <a:lnTo>
                  <a:pt x="11169" y="20001"/>
                </a:lnTo>
                <a:lnTo>
                  <a:pt x="11145" y="20099"/>
                </a:lnTo>
                <a:lnTo>
                  <a:pt x="11047" y="20099"/>
                </a:lnTo>
                <a:lnTo>
                  <a:pt x="10609" y="20074"/>
                </a:lnTo>
                <a:lnTo>
                  <a:pt x="10658" y="19831"/>
                </a:lnTo>
                <a:lnTo>
                  <a:pt x="10731" y="19588"/>
                </a:lnTo>
                <a:lnTo>
                  <a:pt x="10926" y="19077"/>
                </a:lnTo>
                <a:close/>
                <a:moveTo>
                  <a:pt x="14357" y="19125"/>
                </a:moveTo>
                <a:lnTo>
                  <a:pt x="14308" y="19198"/>
                </a:lnTo>
                <a:lnTo>
                  <a:pt x="14186" y="19393"/>
                </a:lnTo>
                <a:lnTo>
                  <a:pt x="14113" y="19563"/>
                </a:lnTo>
                <a:lnTo>
                  <a:pt x="14016" y="19782"/>
                </a:lnTo>
                <a:lnTo>
                  <a:pt x="13919" y="20001"/>
                </a:lnTo>
                <a:lnTo>
                  <a:pt x="13870" y="20074"/>
                </a:lnTo>
                <a:lnTo>
                  <a:pt x="13335" y="20099"/>
                </a:lnTo>
                <a:lnTo>
                  <a:pt x="13432" y="19880"/>
                </a:lnTo>
                <a:lnTo>
                  <a:pt x="13529" y="19685"/>
                </a:lnTo>
                <a:lnTo>
                  <a:pt x="13651" y="19393"/>
                </a:lnTo>
                <a:lnTo>
                  <a:pt x="13675" y="19344"/>
                </a:lnTo>
                <a:lnTo>
                  <a:pt x="13675" y="19271"/>
                </a:lnTo>
                <a:lnTo>
                  <a:pt x="13675" y="19198"/>
                </a:lnTo>
                <a:lnTo>
                  <a:pt x="13675" y="19150"/>
                </a:lnTo>
                <a:lnTo>
                  <a:pt x="13700" y="19125"/>
                </a:lnTo>
                <a:close/>
                <a:moveTo>
                  <a:pt x="7665" y="18979"/>
                </a:moveTo>
                <a:lnTo>
                  <a:pt x="8200" y="19004"/>
                </a:lnTo>
                <a:lnTo>
                  <a:pt x="8079" y="19125"/>
                </a:lnTo>
                <a:lnTo>
                  <a:pt x="8006" y="19271"/>
                </a:lnTo>
                <a:lnTo>
                  <a:pt x="7884" y="19490"/>
                </a:lnTo>
                <a:lnTo>
                  <a:pt x="7738" y="19782"/>
                </a:lnTo>
                <a:lnTo>
                  <a:pt x="7689" y="19953"/>
                </a:lnTo>
                <a:lnTo>
                  <a:pt x="7689" y="20099"/>
                </a:lnTo>
                <a:lnTo>
                  <a:pt x="6984" y="20123"/>
                </a:lnTo>
                <a:lnTo>
                  <a:pt x="7057" y="19977"/>
                </a:lnTo>
                <a:lnTo>
                  <a:pt x="7130" y="19831"/>
                </a:lnTo>
                <a:lnTo>
                  <a:pt x="7324" y="19563"/>
                </a:lnTo>
                <a:lnTo>
                  <a:pt x="7519" y="19271"/>
                </a:lnTo>
                <a:lnTo>
                  <a:pt x="7592" y="19125"/>
                </a:lnTo>
                <a:lnTo>
                  <a:pt x="7665" y="18979"/>
                </a:lnTo>
                <a:close/>
                <a:moveTo>
                  <a:pt x="11996" y="19101"/>
                </a:moveTo>
                <a:lnTo>
                  <a:pt x="12556" y="19125"/>
                </a:lnTo>
                <a:lnTo>
                  <a:pt x="12483" y="19223"/>
                </a:lnTo>
                <a:lnTo>
                  <a:pt x="12410" y="19320"/>
                </a:lnTo>
                <a:lnTo>
                  <a:pt x="12313" y="19563"/>
                </a:lnTo>
                <a:lnTo>
                  <a:pt x="12240" y="19855"/>
                </a:lnTo>
                <a:lnTo>
                  <a:pt x="12167" y="20123"/>
                </a:lnTo>
                <a:lnTo>
                  <a:pt x="11558" y="20099"/>
                </a:lnTo>
                <a:lnTo>
                  <a:pt x="11583" y="19953"/>
                </a:lnTo>
                <a:lnTo>
                  <a:pt x="11656" y="19807"/>
                </a:lnTo>
                <a:lnTo>
                  <a:pt x="11802" y="19563"/>
                </a:lnTo>
                <a:lnTo>
                  <a:pt x="11899" y="19369"/>
                </a:lnTo>
                <a:lnTo>
                  <a:pt x="11948" y="19247"/>
                </a:lnTo>
                <a:lnTo>
                  <a:pt x="11996" y="19101"/>
                </a:lnTo>
                <a:close/>
                <a:moveTo>
                  <a:pt x="13602" y="19125"/>
                </a:moveTo>
                <a:lnTo>
                  <a:pt x="13505" y="19174"/>
                </a:lnTo>
                <a:lnTo>
                  <a:pt x="13408" y="19247"/>
                </a:lnTo>
                <a:lnTo>
                  <a:pt x="13286" y="19393"/>
                </a:lnTo>
                <a:lnTo>
                  <a:pt x="13164" y="19539"/>
                </a:lnTo>
                <a:lnTo>
                  <a:pt x="13018" y="19831"/>
                </a:lnTo>
                <a:lnTo>
                  <a:pt x="12921" y="20123"/>
                </a:lnTo>
                <a:lnTo>
                  <a:pt x="12580" y="20123"/>
                </a:lnTo>
                <a:lnTo>
                  <a:pt x="12653" y="19807"/>
                </a:lnTo>
                <a:lnTo>
                  <a:pt x="12751" y="19490"/>
                </a:lnTo>
                <a:lnTo>
                  <a:pt x="12848" y="19150"/>
                </a:lnTo>
                <a:lnTo>
                  <a:pt x="12848" y="19125"/>
                </a:lnTo>
                <a:close/>
                <a:moveTo>
                  <a:pt x="6813" y="18955"/>
                </a:moveTo>
                <a:lnTo>
                  <a:pt x="7324" y="18979"/>
                </a:lnTo>
                <a:lnTo>
                  <a:pt x="7203" y="19101"/>
                </a:lnTo>
                <a:lnTo>
                  <a:pt x="7081" y="19223"/>
                </a:lnTo>
                <a:lnTo>
                  <a:pt x="6886" y="19515"/>
                </a:lnTo>
                <a:lnTo>
                  <a:pt x="6716" y="19831"/>
                </a:lnTo>
                <a:lnTo>
                  <a:pt x="6619" y="20147"/>
                </a:lnTo>
                <a:lnTo>
                  <a:pt x="6303" y="20147"/>
                </a:lnTo>
                <a:lnTo>
                  <a:pt x="6351" y="20001"/>
                </a:lnTo>
                <a:lnTo>
                  <a:pt x="6400" y="19855"/>
                </a:lnTo>
                <a:lnTo>
                  <a:pt x="6424" y="19685"/>
                </a:lnTo>
                <a:lnTo>
                  <a:pt x="6497" y="19539"/>
                </a:lnTo>
                <a:lnTo>
                  <a:pt x="6643" y="19247"/>
                </a:lnTo>
                <a:lnTo>
                  <a:pt x="6813" y="18955"/>
                </a:lnTo>
                <a:close/>
                <a:moveTo>
                  <a:pt x="6376" y="18955"/>
                </a:moveTo>
                <a:lnTo>
                  <a:pt x="6230" y="19198"/>
                </a:lnTo>
                <a:lnTo>
                  <a:pt x="6132" y="19417"/>
                </a:lnTo>
                <a:lnTo>
                  <a:pt x="6059" y="19588"/>
                </a:lnTo>
                <a:lnTo>
                  <a:pt x="5962" y="19782"/>
                </a:lnTo>
                <a:lnTo>
                  <a:pt x="5913" y="19977"/>
                </a:lnTo>
                <a:lnTo>
                  <a:pt x="5913" y="20074"/>
                </a:lnTo>
                <a:lnTo>
                  <a:pt x="5938" y="20172"/>
                </a:lnTo>
                <a:lnTo>
                  <a:pt x="5086" y="20220"/>
                </a:lnTo>
                <a:lnTo>
                  <a:pt x="5208" y="19977"/>
                </a:lnTo>
                <a:lnTo>
                  <a:pt x="5329" y="19734"/>
                </a:lnTo>
                <a:lnTo>
                  <a:pt x="5573" y="19320"/>
                </a:lnTo>
                <a:lnTo>
                  <a:pt x="5670" y="19150"/>
                </a:lnTo>
                <a:lnTo>
                  <a:pt x="5743" y="19052"/>
                </a:lnTo>
                <a:lnTo>
                  <a:pt x="5743" y="19004"/>
                </a:lnTo>
                <a:lnTo>
                  <a:pt x="5719" y="18955"/>
                </a:lnTo>
                <a:close/>
                <a:moveTo>
                  <a:pt x="5475" y="18955"/>
                </a:moveTo>
                <a:lnTo>
                  <a:pt x="5305" y="19125"/>
                </a:lnTo>
                <a:lnTo>
                  <a:pt x="5183" y="19296"/>
                </a:lnTo>
                <a:lnTo>
                  <a:pt x="4964" y="19685"/>
                </a:lnTo>
                <a:lnTo>
                  <a:pt x="4818" y="19953"/>
                </a:lnTo>
                <a:lnTo>
                  <a:pt x="4745" y="20099"/>
                </a:lnTo>
                <a:lnTo>
                  <a:pt x="4745" y="20220"/>
                </a:lnTo>
                <a:lnTo>
                  <a:pt x="4210" y="20269"/>
                </a:lnTo>
                <a:lnTo>
                  <a:pt x="4234" y="20196"/>
                </a:lnTo>
                <a:lnTo>
                  <a:pt x="4332" y="19953"/>
                </a:lnTo>
                <a:lnTo>
                  <a:pt x="4429" y="19709"/>
                </a:lnTo>
                <a:lnTo>
                  <a:pt x="4624" y="19369"/>
                </a:lnTo>
                <a:lnTo>
                  <a:pt x="4672" y="19271"/>
                </a:lnTo>
                <a:lnTo>
                  <a:pt x="4697" y="19198"/>
                </a:lnTo>
                <a:lnTo>
                  <a:pt x="4697" y="19101"/>
                </a:lnTo>
                <a:lnTo>
                  <a:pt x="4672" y="19004"/>
                </a:lnTo>
                <a:lnTo>
                  <a:pt x="4551" y="19004"/>
                </a:lnTo>
                <a:lnTo>
                  <a:pt x="4453" y="19077"/>
                </a:lnTo>
                <a:lnTo>
                  <a:pt x="4356" y="19150"/>
                </a:lnTo>
                <a:lnTo>
                  <a:pt x="4259" y="19271"/>
                </a:lnTo>
                <a:lnTo>
                  <a:pt x="4113" y="19490"/>
                </a:lnTo>
                <a:lnTo>
                  <a:pt x="4015" y="19709"/>
                </a:lnTo>
                <a:lnTo>
                  <a:pt x="3869" y="19977"/>
                </a:lnTo>
                <a:lnTo>
                  <a:pt x="3821" y="20123"/>
                </a:lnTo>
                <a:lnTo>
                  <a:pt x="3796" y="20293"/>
                </a:lnTo>
                <a:lnTo>
                  <a:pt x="3358" y="20318"/>
                </a:lnTo>
                <a:lnTo>
                  <a:pt x="3383" y="20172"/>
                </a:lnTo>
                <a:lnTo>
                  <a:pt x="3456" y="19928"/>
                </a:lnTo>
                <a:lnTo>
                  <a:pt x="3553" y="19709"/>
                </a:lnTo>
                <a:lnTo>
                  <a:pt x="3748" y="19320"/>
                </a:lnTo>
                <a:lnTo>
                  <a:pt x="3967" y="18955"/>
                </a:lnTo>
                <a:close/>
                <a:moveTo>
                  <a:pt x="1850" y="19028"/>
                </a:moveTo>
                <a:lnTo>
                  <a:pt x="2166" y="19052"/>
                </a:lnTo>
                <a:lnTo>
                  <a:pt x="2507" y="19052"/>
                </a:lnTo>
                <a:lnTo>
                  <a:pt x="2239" y="19393"/>
                </a:lnTo>
                <a:lnTo>
                  <a:pt x="1971" y="19758"/>
                </a:lnTo>
                <a:lnTo>
                  <a:pt x="1777" y="20099"/>
                </a:lnTo>
                <a:lnTo>
                  <a:pt x="1704" y="20245"/>
                </a:lnTo>
                <a:lnTo>
                  <a:pt x="1655" y="20366"/>
                </a:lnTo>
                <a:lnTo>
                  <a:pt x="1558" y="20366"/>
                </a:lnTo>
                <a:lnTo>
                  <a:pt x="1217" y="20342"/>
                </a:lnTo>
                <a:lnTo>
                  <a:pt x="876" y="20318"/>
                </a:lnTo>
                <a:lnTo>
                  <a:pt x="1144" y="20001"/>
                </a:lnTo>
                <a:lnTo>
                  <a:pt x="1363" y="19685"/>
                </a:lnTo>
                <a:lnTo>
                  <a:pt x="1606" y="19344"/>
                </a:lnTo>
                <a:lnTo>
                  <a:pt x="1850" y="19028"/>
                </a:lnTo>
                <a:close/>
                <a:moveTo>
                  <a:pt x="3675" y="18955"/>
                </a:moveTo>
                <a:lnTo>
                  <a:pt x="3553" y="19077"/>
                </a:lnTo>
                <a:lnTo>
                  <a:pt x="3431" y="19223"/>
                </a:lnTo>
                <a:lnTo>
                  <a:pt x="3261" y="19539"/>
                </a:lnTo>
                <a:lnTo>
                  <a:pt x="3164" y="19709"/>
                </a:lnTo>
                <a:lnTo>
                  <a:pt x="3066" y="19904"/>
                </a:lnTo>
                <a:lnTo>
                  <a:pt x="3018" y="20123"/>
                </a:lnTo>
                <a:lnTo>
                  <a:pt x="2993" y="20220"/>
                </a:lnTo>
                <a:lnTo>
                  <a:pt x="2993" y="20342"/>
                </a:lnTo>
                <a:lnTo>
                  <a:pt x="2044" y="20391"/>
                </a:lnTo>
                <a:lnTo>
                  <a:pt x="2239" y="20123"/>
                </a:lnTo>
                <a:lnTo>
                  <a:pt x="2361" y="19928"/>
                </a:lnTo>
                <a:lnTo>
                  <a:pt x="2677" y="19442"/>
                </a:lnTo>
                <a:lnTo>
                  <a:pt x="2872" y="19198"/>
                </a:lnTo>
                <a:lnTo>
                  <a:pt x="2969" y="19101"/>
                </a:lnTo>
                <a:lnTo>
                  <a:pt x="3066" y="19004"/>
                </a:lnTo>
                <a:lnTo>
                  <a:pt x="3675" y="18955"/>
                </a:lnTo>
                <a:close/>
                <a:moveTo>
                  <a:pt x="6643" y="0"/>
                </a:moveTo>
                <a:lnTo>
                  <a:pt x="5792" y="25"/>
                </a:lnTo>
                <a:lnTo>
                  <a:pt x="4940" y="49"/>
                </a:lnTo>
                <a:lnTo>
                  <a:pt x="3261" y="146"/>
                </a:lnTo>
                <a:lnTo>
                  <a:pt x="2093" y="195"/>
                </a:lnTo>
                <a:lnTo>
                  <a:pt x="1898" y="195"/>
                </a:lnTo>
                <a:lnTo>
                  <a:pt x="1704" y="244"/>
                </a:lnTo>
                <a:lnTo>
                  <a:pt x="1655" y="219"/>
                </a:lnTo>
                <a:lnTo>
                  <a:pt x="1582" y="195"/>
                </a:lnTo>
                <a:lnTo>
                  <a:pt x="1509" y="219"/>
                </a:lnTo>
                <a:lnTo>
                  <a:pt x="1460" y="268"/>
                </a:lnTo>
                <a:lnTo>
                  <a:pt x="1412" y="390"/>
                </a:lnTo>
                <a:lnTo>
                  <a:pt x="1363" y="511"/>
                </a:lnTo>
                <a:lnTo>
                  <a:pt x="1339" y="755"/>
                </a:lnTo>
                <a:lnTo>
                  <a:pt x="1339" y="1047"/>
                </a:lnTo>
                <a:lnTo>
                  <a:pt x="1387" y="1314"/>
                </a:lnTo>
                <a:lnTo>
                  <a:pt x="1217" y="1290"/>
                </a:lnTo>
                <a:lnTo>
                  <a:pt x="1047" y="1290"/>
                </a:lnTo>
                <a:lnTo>
                  <a:pt x="730" y="1314"/>
                </a:lnTo>
                <a:lnTo>
                  <a:pt x="560" y="1314"/>
                </a:lnTo>
                <a:lnTo>
                  <a:pt x="365" y="1338"/>
                </a:lnTo>
                <a:lnTo>
                  <a:pt x="268" y="1363"/>
                </a:lnTo>
                <a:lnTo>
                  <a:pt x="195" y="1411"/>
                </a:lnTo>
                <a:lnTo>
                  <a:pt x="146" y="1460"/>
                </a:lnTo>
                <a:lnTo>
                  <a:pt x="122" y="1557"/>
                </a:lnTo>
                <a:lnTo>
                  <a:pt x="122" y="1630"/>
                </a:lnTo>
                <a:lnTo>
                  <a:pt x="98" y="1874"/>
                </a:lnTo>
                <a:lnTo>
                  <a:pt x="73" y="2117"/>
                </a:lnTo>
                <a:lnTo>
                  <a:pt x="49" y="2652"/>
                </a:lnTo>
                <a:lnTo>
                  <a:pt x="73" y="3674"/>
                </a:lnTo>
                <a:lnTo>
                  <a:pt x="49" y="4891"/>
                </a:lnTo>
                <a:lnTo>
                  <a:pt x="25" y="6083"/>
                </a:lnTo>
                <a:lnTo>
                  <a:pt x="49" y="6765"/>
                </a:lnTo>
                <a:lnTo>
                  <a:pt x="49" y="7446"/>
                </a:lnTo>
                <a:lnTo>
                  <a:pt x="122" y="8809"/>
                </a:lnTo>
                <a:lnTo>
                  <a:pt x="219" y="10171"/>
                </a:lnTo>
                <a:lnTo>
                  <a:pt x="317" y="11534"/>
                </a:lnTo>
                <a:lnTo>
                  <a:pt x="341" y="12166"/>
                </a:lnTo>
                <a:lnTo>
                  <a:pt x="341" y="12799"/>
                </a:lnTo>
                <a:lnTo>
                  <a:pt x="292" y="14064"/>
                </a:lnTo>
                <a:lnTo>
                  <a:pt x="244" y="15330"/>
                </a:lnTo>
                <a:lnTo>
                  <a:pt x="171" y="16595"/>
                </a:lnTo>
                <a:lnTo>
                  <a:pt x="73" y="17519"/>
                </a:lnTo>
                <a:lnTo>
                  <a:pt x="49" y="17982"/>
                </a:lnTo>
                <a:lnTo>
                  <a:pt x="0" y="18444"/>
                </a:lnTo>
                <a:lnTo>
                  <a:pt x="0" y="18931"/>
                </a:lnTo>
                <a:lnTo>
                  <a:pt x="25" y="19393"/>
                </a:lnTo>
                <a:lnTo>
                  <a:pt x="98" y="19831"/>
                </a:lnTo>
                <a:lnTo>
                  <a:pt x="146" y="20050"/>
                </a:lnTo>
                <a:lnTo>
                  <a:pt x="219" y="20269"/>
                </a:lnTo>
                <a:lnTo>
                  <a:pt x="292" y="20366"/>
                </a:lnTo>
                <a:lnTo>
                  <a:pt x="365" y="20415"/>
                </a:lnTo>
                <a:lnTo>
                  <a:pt x="463" y="20439"/>
                </a:lnTo>
                <a:lnTo>
                  <a:pt x="560" y="20415"/>
                </a:lnTo>
                <a:lnTo>
                  <a:pt x="584" y="20512"/>
                </a:lnTo>
                <a:lnTo>
                  <a:pt x="633" y="20610"/>
                </a:lnTo>
                <a:lnTo>
                  <a:pt x="706" y="20658"/>
                </a:lnTo>
                <a:lnTo>
                  <a:pt x="803" y="20731"/>
                </a:lnTo>
                <a:lnTo>
                  <a:pt x="1047" y="20804"/>
                </a:lnTo>
                <a:lnTo>
                  <a:pt x="1339" y="20853"/>
                </a:lnTo>
                <a:lnTo>
                  <a:pt x="1631" y="20877"/>
                </a:lnTo>
                <a:lnTo>
                  <a:pt x="1923" y="20877"/>
                </a:lnTo>
                <a:lnTo>
                  <a:pt x="2312" y="20853"/>
                </a:lnTo>
                <a:lnTo>
                  <a:pt x="3188" y="20829"/>
                </a:lnTo>
                <a:lnTo>
                  <a:pt x="4064" y="20780"/>
                </a:lnTo>
                <a:lnTo>
                  <a:pt x="5792" y="20683"/>
                </a:lnTo>
                <a:lnTo>
                  <a:pt x="7057" y="20634"/>
                </a:lnTo>
                <a:lnTo>
                  <a:pt x="8346" y="20585"/>
                </a:lnTo>
                <a:lnTo>
                  <a:pt x="9612" y="20585"/>
                </a:lnTo>
                <a:lnTo>
                  <a:pt x="10901" y="20610"/>
                </a:lnTo>
                <a:lnTo>
                  <a:pt x="12240" y="20634"/>
                </a:lnTo>
                <a:lnTo>
                  <a:pt x="12337" y="20658"/>
                </a:lnTo>
                <a:lnTo>
                  <a:pt x="12434" y="20658"/>
                </a:lnTo>
                <a:lnTo>
                  <a:pt x="12483" y="20634"/>
                </a:lnTo>
                <a:lnTo>
                  <a:pt x="13262" y="20634"/>
                </a:lnTo>
                <a:lnTo>
                  <a:pt x="14065" y="20585"/>
                </a:lnTo>
                <a:lnTo>
                  <a:pt x="14843" y="20512"/>
                </a:lnTo>
                <a:lnTo>
                  <a:pt x="15622" y="20391"/>
                </a:lnTo>
                <a:lnTo>
                  <a:pt x="15695" y="20366"/>
                </a:lnTo>
                <a:lnTo>
                  <a:pt x="15743" y="20342"/>
                </a:lnTo>
                <a:lnTo>
                  <a:pt x="15865" y="20318"/>
                </a:lnTo>
                <a:lnTo>
                  <a:pt x="15962" y="20269"/>
                </a:lnTo>
                <a:lnTo>
                  <a:pt x="16035" y="20172"/>
                </a:lnTo>
                <a:lnTo>
                  <a:pt x="16035" y="20123"/>
                </a:lnTo>
                <a:lnTo>
                  <a:pt x="16035" y="20050"/>
                </a:lnTo>
                <a:lnTo>
                  <a:pt x="16011" y="19807"/>
                </a:lnTo>
                <a:lnTo>
                  <a:pt x="15987" y="19563"/>
                </a:lnTo>
                <a:lnTo>
                  <a:pt x="15938" y="19320"/>
                </a:lnTo>
                <a:lnTo>
                  <a:pt x="15938" y="19077"/>
                </a:lnTo>
                <a:lnTo>
                  <a:pt x="16425" y="19028"/>
                </a:lnTo>
                <a:lnTo>
                  <a:pt x="16522" y="18979"/>
                </a:lnTo>
                <a:lnTo>
                  <a:pt x="16619" y="18906"/>
                </a:lnTo>
                <a:lnTo>
                  <a:pt x="16668" y="18833"/>
                </a:lnTo>
                <a:lnTo>
                  <a:pt x="16717" y="18760"/>
                </a:lnTo>
                <a:lnTo>
                  <a:pt x="16790" y="18347"/>
                </a:lnTo>
                <a:lnTo>
                  <a:pt x="16838" y="17933"/>
                </a:lnTo>
                <a:lnTo>
                  <a:pt x="16863" y="17519"/>
                </a:lnTo>
                <a:lnTo>
                  <a:pt x="16863" y="17106"/>
                </a:lnTo>
                <a:lnTo>
                  <a:pt x="16863" y="16254"/>
                </a:lnTo>
                <a:lnTo>
                  <a:pt x="16863" y="15427"/>
                </a:lnTo>
                <a:lnTo>
                  <a:pt x="16838" y="14429"/>
                </a:lnTo>
                <a:lnTo>
                  <a:pt x="16838" y="13432"/>
                </a:lnTo>
                <a:lnTo>
                  <a:pt x="16765" y="11412"/>
                </a:lnTo>
                <a:lnTo>
                  <a:pt x="16765" y="10414"/>
                </a:lnTo>
                <a:lnTo>
                  <a:pt x="16765" y="9417"/>
                </a:lnTo>
                <a:lnTo>
                  <a:pt x="16814" y="7422"/>
                </a:lnTo>
                <a:lnTo>
                  <a:pt x="16814" y="6473"/>
                </a:lnTo>
                <a:lnTo>
                  <a:pt x="16838" y="5499"/>
                </a:lnTo>
                <a:lnTo>
                  <a:pt x="16814" y="5013"/>
                </a:lnTo>
                <a:lnTo>
                  <a:pt x="16765" y="4550"/>
                </a:lnTo>
                <a:lnTo>
                  <a:pt x="16717" y="4064"/>
                </a:lnTo>
                <a:lnTo>
                  <a:pt x="16619" y="3601"/>
                </a:lnTo>
                <a:lnTo>
                  <a:pt x="16595" y="3553"/>
                </a:lnTo>
                <a:lnTo>
                  <a:pt x="16522" y="3504"/>
                </a:lnTo>
                <a:lnTo>
                  <a:pt x="16425" y="3334"/>
                </a:lnTo>
                <a:lnTo>
                  <a:pt x="16303" y="3188"/>
                </a:lnTo>
                <a:lnTo>
                  <a:pt x="16060" y="2896"/>
                </a:lnTo>
                <a:lnTo>
                  <a:pt x="15792" y="2604"/>
                </a:lnTo>
                <a:lnTo>
                  <a:pt x="15524" y="2336"/>
                </a:lnTo>
                <a:lnTo>
                  <a:pt x="14989" y="1801"/>
                </a:lnTo>
                <a:lnTo>
                  <a:pt x="14503" y="1338"/>
                </a:lnTo>
                <a:lnTo>
                  <a:pt x="14259" y="1119"/>
                </a:lnTo>
                <a:lnTo>
                  <a:pt x="14016" y="901"/>
                </a:lnTo>
                <a:lnTo>
                  <a:pt x="13700" y="633"/>
                </a:lnTo>
                <a:lnTo>
                  <a:pt x="13554" y="487"/>
                </a:lnTo>
                <a:lnTo>
                  <a:pt x="13383" y="390"/>
                </a:lnTo>
                <a:lnTo>
                  <a:pt x="13335" y="317"/>
                </a:lnTo>
                <a:lnTo>
                  <a:pt x="13310" y="292"/>
                </a:lnTo>
                <a:lnTo>
                  <a:pt x="13237" y="268"/>
                </a:lnTo>
                <a:lnTo>
                  <a:pt x="13164" y="244"/>
                </a:lnTo>
                <a:lnTo>
                  <a:pt x="9904" y="73"/>
                </a:lnTo>
                <a:lnTo>
                  <a:pt x="8273" y="25"/>
                </a:lnTo>
                <a:lnTo>
                  <a:pt x="6643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56" name="Google Shape;356;p38"/>
          <p:cNvSpPr/>
          <p:nvPr/>
        </p:nvSpPr>
        <p:spPr>
          <a:xfrm>
            <a:off x="1447327" y="934019"/>
            <a:ext cx="380233" cy="327060"/>
          </a:xfrm>
          <a:custGeom>
            <a:rect b="b" l="l" r="r" t="t"/>
            <a:pathLst>
              <a:path extrusionOk="0" h="14965" w="17398">
                <a:moveTo>
                  <a:pt x="4258" y="12069"/>
                </a:moveTo>
                <a:lnTo>
                  <a:pt x="4599" y="12093"/>
                </a:lnTo>
                <a:lnTo>
                  <a:pt x="4769" y="12093"/>
                </a:lnTo>
                <a:lnTo>
                  <a:pt x="4721" y="12264"/>
                </a:lnTo>
                <a:lnTo>
                  <a:pt x="4672" y="12458"/>
                </a:lnTo>
                <a:lnTo>
                  <a:pt x="4672" y="12580"/>
                </a:lnTo>
                <a:lnTo>
                  <a:pt x="4477" y="12580"/>
                </a:lnTo>
                <a:lnTo>
                  <a:pt x="4307" y="12215"/>
                </a:lnTo>
                <a:lnTo>
                  <a:pt x="4258" y="12069"/>
                </a:lnTo>
                <a:close/>
                <a:moveTo>
                  <a:pt x="3991" y="12069"/>
                </a:moveTo>
                <a:lnTo>
                  <a:pt x="3991" y="12166"/>
                </a:lnTo>
                <a:lnTo>
                  <a:pt x="3991" y="12239"/>
                </a:lnTo>
                <a:lnTo>
                  <a:pt x="4015" y="12434"/>
                </a:lnTo>
                <a:lnTo>
                  <a:pt x="4064" y="12580"/>
                </a:lnTo>
                <a:lnTo>
                  <a:pt x="3553" y="12629"/>
                </a:lnTo>
                <a:lnTo>
                  <a:pt x="3529" y="12531"/>
                </a:lnTo>
                <a:lnTo>
                  <a:pt x="3504" y="12434"/>
                </a:lnTo>
                <a:lnTo>
                  <a:pt x="3480" y="12361"/>
                </a:lnTo>
                <a:lnTo>
                  <a:pt x="3456" y="12118"/>
                </a:lnTo>
                <a:lnTo>
                  <a:pt x="3456" y="12093"/>
                </a:lnTo>
                <a:lnTo>
                  <a:pt x="3991" y="12069"/>
                </a:lnTo>
                <a:close/>
                <a:moveTo>
                  <a:pt x="4940" y="12093"/>
                </a:moveTo>
                <a:lnTo>
                  <a:pt x="5499" y="12166"/>
                </a:lnTo>
                <a:lnTo>
                  <a:pt x="5475" y="12264"/>
                </a:lnTo>
                <a:lnTo>
                  <a:pt x="5451" y="12361"/>
                </a:lnTo>
                <a:lnTo>
                  <a:pt x="5451" y="12483"/>
                </a:lnTo>
                <a:lnTo>
                  <a:pt x="5475" y="12629"/>
                </a:lnTo>
                <a:lnTo>
                  <a:pt x="5378" y="12604"/>
                </a:lnTo>
                <a:lnTo>
                  <a:pt x="5061" y="12604"/>
                </a:lnTo>
                <a:lnTo>
                  <a:pt x="5061" y="12531"/>
                </a:lnTo>
                <a:lnTo>
                  <a:pt x="4988" y="12312"/>
                </a:lnTo>
                <a:lnTo>
                  <a:pt x="4940" y="12093"/>
                </a:lnTo>
                <a:close/>
                <a:moveTo>
                  <a:pt x="13699" y="12069"/>
                </a:moveTo>
                <a:lnTo>
                  <a:pt x="13651" y="12215"/>
                </a:lnTo>
                <a:lnTo>
                  <a:pt x="13602" y="12361"/>
                </a:lnTo>
                <a:lnTo>
                  <a:pt x="13602" y="12653"/>
                </a:lnTo>
                <a:lnTo>
                  <a:pt x="13188" y="12653"/>
                </a:lnTo>
                <a:lnTo>
                  <a:pt x="13115" y="12385"/>
                </a:lnTo>
                <a:lnTo>
                  <a:pt x="13091" y="12093"/>
                </a:lnTo>
                <a:lnTo>
                  <a:pt x="13699" y="12069"/>
                </a:lnTo>
                <a:close/>
                <a:moveTo>
                  <a:pt x="13845" y="12069"/>
                </a:moveTo>
                <a:lnTo>
                  <a:pt x="14381" y="12093"/>
                </a:lnTo>
                <a:lnTo>
                  <a:pt x="14332" y="12215"/>
                </a:lnTo>
                <a:lnTo>
                  <a:pt x="14283" y="12361"/>
                </a:lnTo>
                <a:lnTo>
                  <a:pt x="14283" y="12507"/>
                </a:lnTo>
                <a:lnTo>
                  <a:pt x="14283" y="12677"/>
                </a:lnTo>
                <a:lnTo>
                  <a:pt x="13943" y="12653"/>
                </a:lnTo>
                <a:lnTo>
                  <a:pt x="13943" y="12361"/>
                </a:lnTo>
                <a:lnTo>
                  <a:pt x="13894" y="12215"/>
                </a:lnTo>
                <a:lnTo>
                  <a:pt x="13845" y="12069"/>
                </a:lnTo>
                <a:close/>
                <a:moveTo>
                  <a:pt x="3188" y="12093"/>
                </a:moveTo>
                <a:lnTo>
                  <a:pt x="3139" y="12215"/>
                </a:lnTo>
                <a:lnTo>
                  <a:pt x="3139" y="12434"/>
                </a:lnTo>
                <a:lnTo>
                  <a:pt x="3139" y="12556"/>
                </a:lnTo>
                <a:lnTo>
                  <a:pt x="3164" y="12653"/>
                </a:lnTo>
                <a:lnTo>
                  <a:pt x="2750" y="12726"/>
                </a:lnTo>
                <a:lnTo>
                  <a:pt x="2677" y="12726"/>
                </a:lnTo>
                <a:lnTo>
                  <a:pt x="2701" y="12677"/>
                </a:lnTo>
                <a:lnTo>
                  <a:pt x="2701" y="12629"/>
                </a:lnTo>
                <a:lnTo>
                  <a:pt x="2701" y="12580"/>
                </a:lnTo>
                <a:lnTo>
                  <a:pt x="2653" y="12531"/>
                </a:lnTo>
                <a:lnTo>
                  <a:pt x="2628" y="12458"/>
                </a:lnTo>
                <a:lnTo>
                  <a:pt x="2604" y="12361"/>
                </a:lnTo>
                <a:lnTo>
                  <a:pt x="2580" y="12166"/>
                </a:lnTo>
                <a:lnTo>
                  <a:pt x="3188" y="12093"/>
                </a:lnTo>
                <a:close/>
                <a:moveTo>
                  <a:pt x="5694" y="12215"/>
                </a:moveTo>
                <a:lnTo>
                  <a:pt x="5986" y="12288"/>
                </a:lnTo>
                <a:lnTo>
                  <a:pt x="6278" y="12361"/>
                </a:lnTo>
                <a:lnTo>
                  <a:pt x="6229" y="12507"/>
                </a:lnTo>
                <a:lnTo>
                  <a:pt x="6229" y="12677"/>
                </a:lnTo>
                <a:lnTo>
                  <a:pt x="6229" y="12726"/>
                </a:lnTo>
                <a:lnTo>
                  <a:pt x="5791" y="12653"/>
                </a:lnTo>
                <a:lnTo>
                  <a:pt x="5767" y="12531"/>
                </a:lnTo>
                <a:lnTo>
                  <a:pt x="5743" y="12410"/>
                </a:lnTo>
                <a:lnTo>
                  <a:pt x="5694" y="12215"/>
                </a:lnTo>
                <a:close/>
                <a:moveTo>
                  <a:pt x="13383" y="487"/>
                </a:moveTo>
                <a:lnTo>
                  <a:pt x="13699" y="511"/>
                </a:lnTo>
                <a:lnTo>
                  <a:pt x="14308" y="584"/>
                </a:lnTo>
                <a:lnTo>
                  <a:pt x="14648" y="657"/>
                </a:lnTo>
                <a:lnTo>
                  <a:pt x="14989" y="730"/>
                </a:lnTo>
                <a:lnTo>
                  <a:pt x="15305" y="827"/>
                </a:lnTo>
                <a:lnTo>
                  <a:pt x="15646" y="949"/>
                </a:lnTo>
                <a:lnTo>
                  <a:pt x="15938" y="1095"/>
                </a:lnTo>
                <a:lnTo>
                  <a:pt x="16230" y="1265"/>
                </a:lnTo>
                <a:lnTo>
                  <a:pt x="16498" y="1484"/>
                </a:lnTo>
                <a:lnTo>
                  <a:pt x="16741" y="1728"/>
                </a:lnTo>
                <a:lnTo>
                  <a:pt x="16741" y="1801"/>
                </a:lnTo>
                <a:lnTo>
                  <a:pt x="16790" y="2020"/>
                </a:lnTo>
                <a:lnTo>
                  <a:pt x="16838" y="2214"/>
                </a:lnTo>
                <a:lnTo>
                  <a:pt x="16887" y="2652"/>
                </a:lnTo>
                <a:lnTo>
                  <a:pt x="16887" y="3066"/>
                </a:lnTo>
                <a:lnTo>
                  <a:pt x="16911" y="3504"/>
                </a:lnTo>
                <a:lnTo>
                  <a:pt x="16887" y="4477"/>
                </a:lnTo>
                <a:lnTo>
                  <a:pt x="16863" y="5475"/>
                </a:lnTo>
                <a:lnTo>
                  <a:pt x="16814" y="6983"/>
                </a:lnTo>
                <a:lnTo>
                  <a:pt x="16790" y="8492"/>
                </a:lnTo>
                <a:lnTo>
                  <a:pt x="16838" y="10244"/>
                </a:lnTo>
                <a:lnTo>
                  <a:pt x="16838" y="11120"/>
                </a:lnTo>
                <a:lnTo>
                  <a:pt x="16790" y="11996"/>
                </a:lnTo>
                <a:lnTo>
                  <a:pt x="16473" y="11947"/>
                </a:lnTo>
                <a:lnTo>
                  <a:pt x="16181" y="11874"/>
                </a:lnTo>
                <a:lnTo>
                  <a:pt x="15622" y="11753"/>
                </a:lnTo>
                <a:lnTo>
                  <a:pt x="15354" y="11680"/>
                </a:lnTo>
                <a:lnTo>
                  <a:pt x="15062" y="11655"/>
                </a:lnTo>
                <a:lnTo>
                  <a:pt x="14405" y="11607"/>
                </a:lnTo>
                <a:lnTo>
                  <a:pt x="13724" y="11582"/>
                </a:lnTo>
                <a:lnTo>
                  <a:pt x="13067" y="11607"/>
                </a:lnTo>
                <a:lnTo>
                  <a:pt x="12385" y="11655"/>
                </a:lnTo>
                <a:lnTo>
                  <a:pt x="11850" y="11704"/>
                </a:lnTo>
                <a:lnTo>
                  <a:pt x="11315" y="11801"/>
                </a:lnTo>
                <a:lnTo>
                  <a:pt x="10780" y="11923"/>
                </a:lnTo>
                <a:lnTo>
                  <a:pt x="10269" y="12118"/>
                </a:lnTo>
                <a:lnTo>
                  <a:pt x="10025" y="12215"/>
                </a:lnTo>
                <a:lnTo>
                  <a:pt x="9733" y="12361"/>
                </a:lnTo>
                <a:lnTo>
                  <a:pt x="9417" y="12531"/>
                </a:lnTo>
                <a:lnTo>
                  <a:pt x="9149" y="12726"/>
                </a:lnTo>
                <a:lnTo>
                  <a:pt x="9101" y="11363"/>
                </a:lnTo>
                <a:lnTo>
                  <a:pt x="9052" y="10001"/>
                </a:lnTo>
                <a:lnTo>
                  <a:pt x="8979" y="8662"/>
                </a:lnTo>
                <a:lnTo>
                  <a:pt x="8955" y="7300"/>
                </a:lnTo>
                <a:lnTo>
                  <a:pt x="8955" y="5913"/>
                </a:lnTo>
                <a:lnTo>
                  <a:pt x="8930" y="4526"/>
                </a:lnTo>
                <a:lnTo>
                  <a:pt x="8930" y="3942"/>
                </a:lnTo>
                <a:lnTo>
                  <a:pt x="8930" y="3358"/>
                </a:lnTo>
                <a:lnTo>
                  <a:pt x="8930" y="2774"/>
                </a:lnTo>
                <a:lnTo>
                  <a:pt x="8930" y="2214"/>
                </a:lnTo>
                <a:lnTo>
                  <a:pt x="8930" y="2166"/>
                </a:lnTo>
                <a:lnTo>
                  <a:pt x="9222" y="2020"/>
                </a:lnTo>
                <a:lnTo>
                  <a:pt x="9490" y="1849"/>
                </a:lnTo>
                <a:lnTo>
                  <a:pt x="9758" y="1679"/>
                </a:lnTo>
                <a:lnTo>
                  <a:pt x="10001" y="1533"/>
                </a:lnTo>
                <a:lnTo>
                  <a:pt x="10877" y="1046"/>
                </a:lnTo>
                <a:lnTo>
                  <a:pt x="11339" y="827"/>
                </a:lnTo>
                <a:lnTo>
                  <a:pt x="11777" y="657"/>
                </a:lnTo>
                <a:lnTo>
                  <a:pt x="12069" y="560"/>
                </a:lnTo>
                <a:lnTo>
                  <a:pt x="12385" y="511"/>
                </a:lnTo>
                <a:lnTo>
                  <a:pt x="12702" y="487"/>
                </a:lnTo>
                <a:close/>
                <a:moveTo>
                  <a:pt x="12872" y="12093"/>
                </a:moveTo>
                <a:lnTo>
                  <a:pt x="12823" y="12166"/>
                </a:lnTo>
                <a:lnTo>
                  <a:pt x="12775" y="12264"/>
                </a:lnTo>
                <a:lnTo>
                  <a:pt x="12750" y="12361"/>
                </a:lnTo>
                <a:lnTo>
                  <a:pt x="12750" y="12458"/>
                </a:lnTo>
                <a:lnTo>
                  <a:pt x="12775" y="12677"/>
                </a:lnTo>
                <a:lnTo>
                  <a:pt x="12215" y="12726"/>
                </a:lnTo>
                <a:lnTo>
                  <a:pt x="12215" y="12702"/>
                </a:lnTo>
                <a:lnTo>
                  <a:pt x="12191" y="12629"/>
                </a:lnTo>
                <a:lnTo>
                  <a:pt x="12166" y="12580"/>
                </a:lnTo>
                <a:lnTo>
                  <a:pt x="12166" y="12434"/>
                </a:lnTo>
                <a:lnTo>
                  <a:pt x="12166" y="12191"/>
                </a:lnTo>
                <a:lnTo>
                  <a:pt x="12166" y="12166"/>
                </a:lnTo>
                <a:lnTo>
                  <a:pt x="12677" y="12118"/>
                </a:lnTo>
                <a:lnTo>
                  <a:pt x="12872" y="12093"/>
                </a:lnTo>
                <a:close/>
                <a:moveTo>
                  <a:pt x="14673" y="12093"/>
                </a:moveTo>
                <a:lnTo>
                  <a:pt x="15232" y="12166"/>
                </a:lnTo>
                <a:lnTo>
                  <a:pt x="15184" y="12239"/>
                </a:lnTo>
                <a:lnTo>
                  <a:pt x="15135" y="12312"/>
                </a:lnTo>
                <a:lnTo>
                  <a:pt x="15111" y="12410"/>
                </a:lnTo>
                <a:lnTo>
                  <a:pt x="15111" y="12483"/>
                </a:lnTo>
                <a:lnTo>
                  <a:pt x="15135" y="12629"/>
                </a:lnTo>
                <a:lnTo>
                  <a:pt x="15159" y="12775"/>
                </a:lnTo>
                <a:lnTo>
                  <a:pt x="15159" y="12775"/>
                </a:lnTo>
                <a:lnTo>
                  <a:pt x="14648" y="12702"/>
                </a:lnTo>
                <a:lnTo>
                  <a:pt x="14673" y="12410"/>
                </a:lnTo>
                <a:lnTo>
                  <a:pt x="14673" y="12239"/>
                </a:lnTo>
                <a:lnTo>
                  <a:pt x="14673" y="12093"/>
                </a:lnTo>
                <a:close/>
                <a:moveTo>
                  <a:pt x="6521" y="12458"/>
                </a:moveTo>
                <a:lnTo>
                  <a:pt x="6838" y="12580"/>
                </a:lnTo>
                <a:lnTo>
                  <a:pt x="6789" y="12702"/>
                </a:lnTo>
                <a:lnTo>
                  <a:pt x="6765" y="12848"/>
                </a:lnTo>
                <a:lnTo>
                  <a:pt x="6667" y="12799"/>
                </a:lnTo>
                <a:lnTo>
                  <a:pt x="6570" y="12629"/>
                </a:lnTo>
                <a:lnTo>
                  <a:pt x="6521" y="12458"/>
                </a:lnTo>
                <a:close/>
                <a:moveTo>
                  <a:pt x="2215" y="12239"/>
                </a:moveTo>
                <a:lnTo>
                  <a:pt x="2190" y="12361"/>
                </a:lnTo>
                <a:lnTo>
                  <a:pt x="2215" y="12507"/>
                </a:lnTo>
                <a:lnTo>
                  <a:pt x="2239" y="12629"/>
                </a:lnTo>
                <a:lnTo>
                  <a:pt x="2312" y="12750"/>
                </a:lnTo>
                <a:lnTo>
                  <a:pt x="2336" y="12775"/>
                </a:lnTo>
                <a:lnTo>
                  <a:pt x="1850" y="12872"/>
                </a:lnTo>
                <a:lnTo>
                  <a:pt x="1850" y="12604"/>
                </a:lnTo>
                <a:lnTo>
                  <a:pt x="1850" y="12312"/>
                </a:lnTo>
                <a:lnTo>
                  <a:pt x="2215" y="12239"/>
                </a:lnTo>
                <a:close/>
                <a:moveTo>
                  <a:pt x="11850" y="12191"/>
                </a:moveTo>
                <a:lnTo>
                  <a:pt x="11826" y="12385"/>
                </a:lnTo>
                <a:lnTo>
                  <a:pt x="11826" y="12580"/>
                </a:lnTo>
                <a:lnTo>
                  <a:pt x="11850" y="12775"/>
                </a:lnTo>
                <a:lnTo>
                  <a:pt x="11315" y="12848"/>
                </a:lnTo>
                <a:lnTo>
                  <a:pt x="11242" y="12872"/>
                </a:lnTo>
                <a:lnTo>
                  <a:pt x="11193" y="12823"/>
                </a:lnTo>
                <a:lnTo>
                  <a:pt x="11193" y="12775"/>
                </a:lnTo>
                <a:lnTo>
                  <a:pt x="11193" y="12580"/>
                </a:lnTo>
                <a:lnTo>
                  <a:pt x="11193" y="12410"/>
                </a:lnTo>
                <a:lnTo>
                  <a:pt x="11169" y="12337"/>
                </a:lnTo>
                <a:lnTo>
                  <a:pt x="11510" y="12239"/>
                </a:lnTo>
                <a:lnTo>
                  <a:pt x="11850" y="12191"/>
                </a:lnTo>
                <a:close/>
                <a:moveTo>
                  <a:pt x="4842" y="511"/>
                </a:moveTo>
                <a:lnTo>
                  <a:pt x="5183" y="535"/>
                </a:lnTo>
                <a:lnTo>
                  <a:pt x="5548" y="584"/>
                </a:lnTo>
                <a:lnTo>
                  <a:pt x="5889" y="657"/>
                </a:lnTo>
                <a:lnTo>
                  <a:pt x="6229" y="754"/>
                </a:lnTo>
                <a:lnTo>
                  <a:pt x="6546" y="876"/>
                </a:lnTo>
                <a:lnTo>
                  <a:pt x="6862" y="1022"/>
                </a:lnTo>
                <a:lnTo>
                  <a:pt x="7178" y="1168"/>
                </a:lnTo>
                <a:lnTo>
                  <a:pt x="7470" y="1363"/>
                </a:lnTo>
                <a:lnTo>
                  <a:pt x="7738" y="1557"/>
                </a:lnTo>
                <a:lnTo>
                  <a:pt x="8006" y="1801"/>
                </a:lnTo>
                <a:lnTo>
                  <a:pt x="8225" y="2044"/>
                </a:lnTo>
                <a:lnTo>
                  <a:pt x="8444" y="2287"/>
                </a:lnTo>
                <a:lnTo>
                  <a:pt x="8492" y="2360"/>
                </a:lnTo>
                <a:lnTo>
                  <a:pt x="8444" y="2847"/>
                </a:lnTo>
                <a:lnTo>
                  <a:pt x="8419" y="3358"/>
                </a:lnTo>
                <a:lnTo>
                  <a:pt x="8444" y="4331"/>
                </a:lnTo>
                <a:lnTo>
                  <a:pt x="8468" y="5718"/>
                </a:lnTo>
                <a:lnTo>
                  <a:pt x="8468" y="7105"/>
                </a:lnTo>
                <a:lnTo>
                  <a:pt x="8468" y="7835"/>
                </a:lnTo>
                <a:lnTo>
                  <a:pt x="8492" y="8565"/>
                </a:lnTo>
                <a:lnTo>
                  <a:pt x="8541" y="10049"/>
                </a:lnTo>
                <a:lnTo>
                  <a:pt x="8614" y="11509"/>
                </a:lnTo>
                <a:lnTo>
                  <a:pt x="8663" y="12969"/>
                </a:lnTo>
                <a:lnTo>
                  <a:pt x="8663" y="12969"/>
                </a:lnTo>
                <a:lnTo>
                  <a:pt x="7860" y="12507"/>
                </a:lnTo>
                <a:lnTo>
                  <a:pt x="7446" y="12288"/>
                </a:lnTo>
                <a:lnTo>
                  <a:pt x="7032" y="12069"/>
                </a:lnTo>
                <a:lnTo>
                  <a:pt x="6765" y="11947"/>
                </a:lnTo>
                <a:lnTo>
                  <a:pt x="6497" y="11850"/>
                </a:lnTo>
                <a:lnTo>
                  <a:pt x="6205" y="11777"/>
                </a:lnTo>
                <a:lnTo>
                  <a:pt x="5937" y="11704"/>
                </a:lnTo>
                <a:lnTo>
                  <a:pt x="5353" y="11607"/>
                </a:lnTo>
                <a:lnTo>
                  <a:pt x="4769" y="11534"/>
                </a:lnTo>
                <a:lnTo>
                  <a:pt x="3650" y="11534"/>
                </a:lnTo>
                <a:lnTo>
                  <a:pt x="3066" y="11558"/>
                </a:lnTo>
                <a:lnTo>
                  <a:pt x="2507" y="11631"/>
                </a:lnTo>
                <a:lnTo>
                  <a:pt x="2044" y="11704"/>
                </a:lnTo>
                <a:lnTo>
                  <a:pt x="1533" y="11801"/>
                </a:lnTo>
                <a:lnTo>
                  <a:pt x="1290" y="11874"/>
                </a:lnTo>
                <a:lnTo>
                  <a:pt x="1047" y="11947"/>
                </a:lnTo>
                <a:lnTo>
                  <a:pt x="828" y="12045"/>
                </a:lnTo>
                <a:lnTo>
                  <a:pt x="609" y="12166"/>
                </a:lnTo>
                <a:lnTo>
                  <a:pt x="609" y="12166"/>
                </a:lnTo>
                <a:lnTo>
                  <a:pt x="633" y="11972"/>
                </a:lnTo>
                <a:lnTo>
                  <a:pt x="657" y="11777"/>
                </a:lnTo>
                <a:lnTo>
                  <a:pt x="657" y="11485"/>
                </a:lnTo>
                <a:lnTo>
                  <a:pt x="584" y="10147"/>
                </a:lnTo>
                <a:lnTo>
                  <a:pt x="536" y="9490"/>
                </a:lnTo>
                <a:lnTo>
                  <a:pt x="536" y="8833"/>
                </a:lnTo>
                <a:lnTo>
                  <a:pt x="560" y="7908"/>
                </a:lnTo>
                <a:lnTo>
                  <a:pt x="609" y="7008"/>
                </a:lnTo>
                <a:lnTo>
                  <a:pt x="657" y="6083"/>
                </a:lnTo>
                <a:lnTo>
                  <a:pt x="657" y="5645"/>
                </a:lnTo>
                <a:lnTo>
                  <a:pt x="657" y="5183"/>
                </a:lnTo>
                <a:lnTo>
                  <a:pt x="609" y="4234"/>
                </a:lnTo>
                <a:lnTo>
                  <a:pt x="584" y="3309"/>
                </a:lnTo>
                <a:lnTo>
                  <a:pt x="584" y="2896"/>
                </a:lnTo>
                <a:lnTo>
                  <a:pt x="609" y="2506"/>
                </a:lnTo>
                <a:lnTo>
                  <a:pt x="657" y="1728"/>
                </a:lnTo>
                <a:lnTo>
                  <a:pt x="949" y="1582"/>
                </a:lnTo>
                <a:lnTo>
                  <a:pt x="1241" y="1460"/>
                </a:lnTo>
                <a:lnTo>
                  <a:pt x="1801" y="1241"/>
                </a:lnTo>
                <a:lnTo>
                  <a:pt x="2653" y="949"/>
                </a:lnTo>
                <a:lnTo>
                  <a:pt x="3504" y="681"/>
                </a:lnTo>
                <a:lnTo>
                  <a:pt x="3821" y="608"/>
                </a:lnTo>
                <a:lnTo>
                  <a:pt x="4161" y="535"/>
                </a:lnTo>
                <a:lnTo>
                  <a:pt x="4502" y="511"/>
                </a:lnTo>
                <a:close/>
                <a:moveTo>
                  <a:pt x="15354" y="12191"/>
                </a:moveTo>
                <a:lnTo>
                  <a:pt x="15646" y="12239"/>
                </a:lnTo>
                <a:lnTo>
                  <a:pt x="15938" y="12337"/>
                </a:lnTo>
                <a:lnTo>
                  <a:pt x="15889" y="12507"/>
                </a:lnTo>
                <a:lnTo>
                  <a:pt x="15889" y="12653"/>
                </a:lnTo>
                <a:lnTo>
                  <a:pt x="15889" y="12994"/>
                </a:lnTo>
                <a:lnTo>
                  <a:pt x="15524" y="12872"/>
                </a:lnTo>
                <a:lnTo>
                  <a:pt x="15500" y="12702"/>
                </a:lnTo>
                <a:lnTo>
                  <a:pt x="15427" y="12507"/>
                </a:lnTo>
                <a:lnTo>
                  <a:pt x="15378" y="12337"/>
                </a:lnTo>
                <a:lnTo>
                  <a:pt x="15330" y="12191"/>
                </a:lnTo>
                <a:close/>
                <a:moveTo>
                  <a:pt x="1509" y="12385"/>
                </a:moveTo>
                <a:lnTo>
                  <a:pt x="1460" y="12677"/>
                </a:lnTo>
                <a:lnTo>
                  <a:pt x="1436" y="12848"/>
                </a:lnTo>
                <a:lnTo>
                  <a:pt x="1460" y="13018"/>
                </a:lnTo>
                <a:lnTo>
                  <a:pt x="1290" y="13091"/>
                </a:lnTo>
                <a:lnTo>
                  <a:pt x="1290" y="12969"/>
                </a:lnTo>
                <a:lnTo>
                  <a:pt x="1290" y="12726"/>
                </a:lnTo>
                <a:lnTo>
                  <a:pt x="1266" y="12580"/>
                </a:lnTo>
                <a:lnTo>
                  <a:pt x="1241" y="12458"/>
                </a:lnTo>
                <a:lnTo>
                  <a:pt x="1509" y="12385"/>
                </a:lnTo>
                <a:close/>
                <a:moveTo>
                  <a:pt x="10926" y="12385"/>
                </a:moveTo>
                <a:lnTo>
                  <a:pt x="10877" y="12531"/>
                </a:lnTo>
                <a:lnTo>
                  <a:pt x="10828" y="12750"/>
                </a:lnTo>
                <a:lnTo>
                  <a:pt x="10804" y="12969"/>
                </a:lnTo>
                <a:lnTo>
                  <a:pt x="10366" y="13091"/>
                </a:lnTo>
                <a:lnTo>
                  <a:pt x="10366" y="12921"/>
                </a:lnTo>
                <a:lnTo>
                  <a:pt x="10366" y="12750"/>
                </a:lnTo>
                <a:lnTo>
                  <a:pt x="10366" y="12677"/>
                </a:lnTo>
                <a:lnTo>
                  <a:pt x="10342" y="12604"/>
                </a:lnTo>
                <a:lnTo>
                  <a:pt x="10536" y="12531"/>
                </a:lnTo>
                <a:lnTo>
                  <a:pt x="10926" y="12385"/>
                </a:lnTo>
                <a:close/>
                <a:moveTo>
                  <a:pt x="7105" y="12726"/>
                </a:moveTo>
                <a:lnTo>
                  <a:pt x="7641" y="13018"/>
                </a:lnTo>
                <a:lnTo>
                  <a:pt x="7616" y="13115"/>
                </a:lnTo>
                <a:lnTo>
                  <a:pt x="7616" y="13140"/>
                </a:lnTo>
                <a:lnTo>
                  <a:pt x="7397" y="13042"/>
                </a:lnTo>
                <a:lnTo>
                  <a:pt x="7178" y="12969"/>
                </a:lnTo>
                <a:lnTo>
                  <a:pt x="7130" y="12823"/>
                </a:lnTo>
                <a:lnTo>
                  <a:pt x="7105" y="12726"/>
                </a:lnTo>
                <a:close/>
                <a:moveTo>
                  <a:pt x="16181" y="12410"/>
                </a:moveTo>
                <a:lnTo>
                  <a:pt x="16303" y="12458"/>
                </a:lnTo>
                <a:lnTo>
                  <a:pt x="16254" y="12604"/>
                </a:lnTo>
                <a:lnTo>
                  <a:pt x="16230" y="12775"/>
                </a:lnTo>
                <a:lnTo>
                  <a:pt x="16206" y="13140"/>
                </a:lnTo>
                <a:lnTo>
                  <a:pt x="16157" y="13115"/>
                </a:lnTo>
                <a:lnTo>
                  <a:pt x="16206" y="13067"/>
                </a:lnTo>
                <a:lnTo>
                  <a:pt x="16206" y="12994"/>
                </a:lnTo>
                <a:lnTo>
                  <a:pt x="16181" y="12702"/>
                </a:lnTo>
                <a:lnTo>
                  <a:pt x="16181" y="12410"/>
                </a:lnTo>
                <a:close/>
                <a:moveTo>
                  <a:pt x="10025" y="12750"/>
                </a:moveTo>
                <a:lnTo>
                  <a:pt x="9977" y="12994"/>
                </a:lnTo>
                <a:lnTo>
                  <a:pt x="9928" y="13213"/>
                </a:lnTo>
                <a:lnTo>
                  <a:pt x="9928" y="13261"/>
                </a:lnTo>
                <a:lnTo>
                  <a:pt x="9563" y="13432"/>
                </a:lnTo>
                <a:lnTo>
                  <a:pt x="9563" y="13286"/>
                </a:lnTo>
                <a:lnTo>
                  <a:pt x="9563" y="13164"/>
                </a:lnTo>
                <a:lnTo>
                  <a:pt x="9539" y="13067"/>
                </a:lnTo>
                <a:lnTo>
                  <a:pt x="9539" y="13042"/>
                </a:lnTo>
                <a:lnTo>
                  <a:pt x="9563" y="13018"/>
                </a:lnTo>
                <a:lnTo>
                  <a:pt x="9782" y="12896"/>
                </a:lnTo>
                <a:lnTo>
                  <a:pt x="10025" y="12750"/>
                </a:lnTo>
                <a:close/>
                <a:moveTo>
                  <a:pt x="8030" y="13261"/>
                </a:moveTo>
                <a:lnTo>
                  <a:pt x="8322" y="13432"/>
                </a:lnTo>
                <a:lnTo>
                  <a:pt x="8614" y="13553"/>
                </a:lnTo>
                <a:lnTo>
                  <a:pt x="8565" y="13675"/>
                </a:lnTo>
                <a:lnTo>
                  <a:pt x="8541" y="13870"/>
                </a:lnTo>
                <a:lnTo>
                  <a:pt x="8419" y="13724"/>
                </a:lnTo>
                <a:lnTo>
                  <a:pt x="8298" y="13602"/>
                </a:lnTo>
                <a:lnTo>
                  <a:pt x="8030" y="13383"/>
                </a:lnTo>
                <a:lnTo>
                  <a:pt x="8030" y="13261"/>
                </a:lnTo>
                <a:close/>
                <a:moveTo>
                  <a:pt x="9247" y="13261"/>
                </a:moveTo>
                <a:lnTo>
                  <a:pt x="9247" y="13383"/>
                </a:lnTo>
                <a:lnTo>
                  <a:pt x="9271" y="13578"/>
                </a:lnTo>
                <a:lnTo>
                  <a:pt x="9052" y="13724"/>
                </a:lnTo>
                <a:lnTo>
                  <a:pt x="8857" y="13894"/>
                </a:lnTo>
                <a:lnTo>
                  <a:pt x="8857" y="13699"/>
                </a:lnTo>
                <a:lnTo>
                  <a:pt x="8857" y="13626"/>
                </a:lnTo>
                <a:lnTo>
                  <a:pt x="8930" y="13602"/>
                </a:lnTo>
                <a:lnTo>
                  <a:pt x="8979" y="13553"/>
                </a:lnTo>
                <a:lnTo>
                  <a:pt x="9052" y="13456"/>
                </a:lnTo>
                <a:lnTo>
                  <a:pt x="9101" y="13407"/>
                </a:lnTo>
                <a:lnTo>
                  <a:pt x="9149" y="13334"/>
                </a:lnTo>
                <a:lnTo>
                  <a:pt x="9247" y="13261"/>
                </a:lnTo>
                <a:close/>
                <a:moveTo>
                  <a:pt x="4550" y="0"/>
                </a:moveTo>
                <a:lnTo>
                  <a:pt x="4185" y="24"/>
                </a:lnTo>
                <a:lnTo>
                  <a:pt x="3845" y="49"/>
                </a:lnTo>
                <a:lnTo>
                  <a:pt x="3504" y="122"/>
                </a:lnTo>
                <a:lnTo>
                  <a:pt x="3042" y="243"/>
                </a:lnTo>
                <a:lnTo>
                  <a:pt x="2580" y="414"/>
                </a:lnTo>
                <a:lnTo>
                  <a:pt x="1679" y="754"/>
                </a:lnTo>
                <a:lnTo>
                  <a:pt x="1290" y="876"/>
                </a:lnTo>
                <a:lnTo>
                  <a:pt x="852" y="1046"/>
                </a:lnTo>
                <a:lnTo>
                  <a:pt x="633" y="1168"/>
                </a:lnTo>
                <a:lnTo>
                  <a:pt x="438" y="1290"/>
                </a:lnTo>
                <a:lnTo>
                  <a:pt x="292" y="1436"/>
                </a:lnTo>
                <a:lnTo>
                  <a:pt x="195" y="1606"/>
                </a:lnTo>
                <a:lnTo>
                  <a:pt x="171" y="1703"/>
                </a:lnTo>
                <a:lnTo>
                  <a:pt x="195" y="1801"/>
                </a:lnTo>
                <a:lnTo>
                  <a:pt x="122" y="2093"/>
                </a:lnTo>
                <a:lnTo>
                  <a:pt x="73" y="2409"/>
                </a:lnTo>
                <a:lnTo>
                  <a:pt x="49" y="2725"/>
                </a:lnTo>
                <a:lnTo>
                  <a:pt x="49" y="3066"/>
                </a:lnTo>
                <a:lnTo>
                  <a:pt x="73" y="3699"/>
                </a:lnTo>
                <a:lnTo>
                  <a:pt x="98" y="4331"/>
                </a:lnTo>
                <a:lnTo>
                  <a:pt x="122" y="5183"/>
                </a:lnTo>
                <a:lnTo>
                  <a:pt x="122" y="6034"/>
                </a:lnTo>
                <a:lnTo>
                  <a:pt x="98" y="6886"/>
                </a:lnTo>
                <a:lnTo>
                  <a:pt x="25" y="7738"/>
                </a:lnTo>
                <a:lnTo>
                  <a:pt x="0" y="8468"/>
                </a:lnTo>
                <a:lnTo>
                  <a:pt x="0" y="9198"/>
                </a:lnTo>
                <a:lnTo>
                  <a:pt x="0" y="9928"/>
                </a:lnTo>
                <a:lnTo>
                  <a:pt x="49" y="10633"/>
                </a:lnTo>
                <a:lnTo>
                  <a:pt x="122" y="11680"/>
                </a:lnTo>
                <a:lnTo>
                  <a:pt x="122" y="12045"/>
                </a:lnTo>
                <a:lnTo>
                  <a:pt x="122" y="12166"/>
                </a:lnTo>
                <a:lnTo>
                  <a:pt x="171" y="12264"/>
                </a:lnTo>
                <a:lnTo>
                  <a:pt x="195" y="12337"/>
                </a:lnTo>
                <a:lnTo>
                  <a:pt x="292" y="12385"/>
                </a:lnTo>
                <a:lnTo>
                  <a:pt x="341" y="12410"/>
                </a:lnTo>
                <a:lnTo>
                  <a:pt x="365" y="12507"/>
                </a:lnTo>
                <a:lnTo>
                  <a:pt x="414" y="12580"/>
                </a:lnTo>
                <a:lnTo>
                  <a:pt x="487" y="12629"/>
                </a:lnTo>
                <a:lnTo>
                  <a:pt x="584" y="12629"/>
                </a:lnTo>
                <a:lnTo>
                  <a:pt x="803" y="12580"/>
                </a:lnTo>
                <a:lnTo>
                  <a:pt x="803" y="12896"/>
                </a:lnTo>
                <a:lnTo>
                  <a:pt x="803" y="13188"/>
                </a:lnTo>
                <a:lnTo>
                  <a:pt x="828" y="13334"/>
                </a:lnTo>
                <a:lnTo>
                  <a:pt x="876" y="13480"/>
                </a:lnTo>
                <a:lnTo>
                  <a:pt x="925" y="13529"/>
                </a:lnTo>
                <a:lnTo>
                  <a:pt x="998" y="13578"/>
                </a:lnTo>
                <a:lnTo>
                  <a:pt x="1144" y="13578"/>
                </a:lnTo>
                <a:lnTo>
                  <a:pt x="1217" y="13553"/>
                </a:lnTo>
                <a:lnTo>
                  <a:pt x="1241" y="13529"/>
                </a:lnTo>
                <a:lnTo>
                  <a:pt x="1363" y="13529"/>
                </a:lnTo>
                <a:lnTo>
                  <a:pt x="1485" y="13505"/>
                </a:lnTo>
                <a:lnTo>
                  <a:pt x="1704" y="13432"/>
                </a:lnTo>
                <a:lnTo>
                  <a:pt x="2142" y="13310"/>
                </a:lnTo>
                <a:lnTo>
                  <a:pt x="2604" y="13213"/>
                </a:lnTo>
                <a:lnTo>
                  <a:pt x="3188" y="13140"/>
                </a:lnTo>
                <a:lnTo>
                  <a:pt x="3772" y="13091"/>
                </a:lnTo>
                <a:lnTo>
                  <a:pt x="4356" y="13067"/>
                </a:lnTo>
                <a:lnTo>
                  <a:pt x="4940" y="13091"/>
                </a:lnTo>
                <a:lnTo>
                  <a:pt x="5402" y="13115"/>
                </a:lnTo>
                <a:lnTo>
                  <a:pt x="5937" y="13164"/>
                </a:lnTo>
                <a:lnTo>
                  <a:pt x="6473" y="13261"/>
                </a:lnTo>
                <a:lnTo>
                  <a:pt x="6740" y="13334"/>
                </a:lnTo>
                <a:lnTo>
                  <a:pt x="7008" y="13407"/>
                </a:lnTo>
                <a:lnTo>
                  <a:pt x="7251" y="13505"/>
                </a:lnTo>
                <a:lnTo>
                  <a:pt x="7495" y="13626"/>
                </a:lnTo>
                <a:lnTo>
                  <a:pt x="7714" y="13772"/>
                </a:lnTo>
                <a:lnTo>
                  <a:pt x="7908" y="13918"/>
                </a:lnTo>
                <a:lnTo>
                  <a:pt x="8079" y="14088"/>
                </a:lnTo>
                <a:lnTo>
                  <a:pt x="8225" y="14307"/>
                </a:lnTo>
                <a:lnTo>
                  <a:pt x="8322" y="14526"/>
                </a:lnTo>
                <a:lnTo>
                  <a:pt x="8371" y="14794"/>
                </a:lnTo>
                <a:lnTo>
                  <a:pt x="8419" y="14891"/>
                </a:lnTo>
                <a:lnTo>
                  <a:pt x="8468" y="14940"/>
                </a:lnTo>
                <a:lnTo>
                  <a:pt x="8565" y="14964"/>
                </a:lnTo>
                <a:lnTo>
                  <a:pt x="8638" y="14964"/>
                </a:lnTo>
                <a:lnTo>
                  <a:pt x="8736" y="14916"/>
                </a:lnTo>
                <a:lnTo>
                  <a:pt x="8809" y="14843"/>
                </a:lnTo>
                <a:lnTo>
                  <a:pt x="8857" y="14770"/>
                </a:lnTo>
                <a:lnTo>
                  <a:pt x="8857" y="14648"/>
                </a:lnTo>
                <a:lnTo>
                  <a:pt x="8833" y="14599"/>
                </a:lnTo>
                <a:lnTo>
                  <a:pt x="9052" y="14332"/>
                </a:lnTo>
                <a:lnTo>
                  <a:pt x="9247" y="14113"/>
                </a:lnTo>
                <a:lnTo>
                  <a:pt x="9514" y="13943"/>
                </a:lnTo>
                <a:lnTo>
                  <a:pt x="9806" y="13772"/>
                </a:lnTo>
                <a:lnTo>
                  <a:pt x="10220" y="13602"/>
                </a:lnTo>
                <a:lnTo>
                  <a:pt x="10658" y="13456"/>
                </a:lnTo>
                <a:lnTo>
                  <a:pt x="11096" y="13334"/>
                </a:lnTo>
                <a:lnTo>
                  <a:pt x="11534" y="13261"/>
                </a:lnTo>
                <a:lnTo>
                  <a:pt x="12045" y="13188"/>
                </a:lnTo>
                <a:lnTo>
                  <a:pt x="12580" y="13140"/>
                </a:lnTo>
                <a:lnTo>
                  <a:pt x="13626" y="13091"/>
                </a:lnTo>
                <a:lnTo>
                  <a:pt x="13967" y="13091"/>
                </a:lnTo>
                <a:lnTo>
                  <a:pt x="14308" y="13115"/>
                </a:lnTo>
                <a:lnTo>
                  <a:pt x="14648" y="13140"/>
                </a:lnTo>
                <a:lnTo>
                  <a:pt x="14965" y="13188"/>
                </a:lnTo>
                <a:lnTo>
                  <a:pt x="15305" y="13261"/>
                </a:lnTo>
                <a:lnTo>
                  <a:pt x="15622" y="13359"/>
                </a:lnTo>
                <a:lnTo>
                  <a:pt x="15938" y="13480"/>
                </a:lnTo>
                <a:lnTo>
                  <a:pt x="16254" y="13651"/>
                </a:lnTo>
                <a:lnTo>
                  <a:pt x="16303" y="13675"/>
                </a:lnTo>
                <a:lnTo>
                  <a:pt x="16376" y="13675"/>
                </a:lnTo>
                <a:lnTo>
                  <a:pt x="16425" y="13651"/>
                </a:lnTo>
                <a:lnTo>
                  <a:pt x="16473" y="13626"/>
                </a:lnTo>
                <a:lnTo>
                  <a:pt x="16522" y="13578"/>
                </a:lnTo>
                <a:lnTo>
                  <a:pt x="16546" y="13529"/>
                </a:lnTo>
                <a:lnTo>
                  <a:pt x="16571" y="13456"/>
                </a:lnTo>
                <a:lnTo>
                  <a:pt x="16571" y="13407"/>
                </a:lnTo>
                <a:lnTo>
                  <a:pt x="16595" y="13310"/>
                </a:lnTo>
                <a:lnTo>
                  <a:pt x="16595" y="12921"/>
                </a:lnTo>
                <a:lnTo>
                  <a:pt x="16571" y="12531"/>
                </a:lnTo>
                <a:lnTo>
                  <a:pt x="16765" y="12556"/>
                </a:lnTo>
                <a:lnTo>
                  <a:pt x="16911" y="12556"/>
                </a:lnTo>
                <a:lnTo>
                  <a:pt x="17082" y="12531"/>
                </a:lnTo>
                <a:lnTo>
                  <a:pt x="17228" y="12483"/>
                </a:lnTo>
                <a:lnTo>
                  <a:pt x="17301" y="12458"/>
                </a:lnTo>
                <a:lnTo>
                  <a:pt x="17325" y="12410"/>
                </a:lnTo>
                <a:lnTo>
                  <a:pt x="17374" y="12361"/>
                </a:lnTo>
                <a:lnTo>
                  <a:pt x="17374" y="12312"/>
                </a:lnTo>
                <a:lnTo>
                  <a:pt x="17398" y="12264"/>
                </a:lnTo>
                <a:lnTo>
                  <a:pt x="17374" y="12191"/>
                </a:lnTo>
                <a:lnTo>
                  <a:pt x="17349" y="12142"/>
                </a:lnTo>
                <a:lnTo>
                  <a:pt x="17301" y="12118"/>
                </a:lnTo>
                <a:lnTo>
                  <a:pt x="17325" y="11972"/>
                </a:lnTo>
                <a:lnTo>
                  <a:pt x="17349" y="11826"/>
                </a:lnTo>
                <a:lnTo>
                  <a:pt x="17349" y="11558"/>
                </a:lnTo>
                <a:lnTo>
                  <a:pt x="17325" y="10998"/>
                </a:lnTo>
                <a:lnTo>
                  <a:pt x="17301" y="8881"/>
                </a:lnTo>
                <a:lnTo>
                  <a:pt x="17301" y="7178"/>
                </a:lnTo>
                <a:lnTo>
                  <a:pt x="17301" y="6326"/>
                </a:lnTo>
                <a:lnTo>
                  <a:pt x="17349" y="5475"/>
                </a:lnTo>
                <a:lnTo>
                  <a:pt x="17374" y="4380"/>
                </a:lnTo>
                <a:lnTo>
                  <a:pt x="17374" y="3820"/>
                </a:lnTo>
                <a:lnTo>
                  <a:pt x="17374" y="3285"/>
                </a:lnTo>
                <a:lnTo>
                  <a:pt x="17349" y="2920"/>
                </a:lnTo>
                <a:lnTo>
                  <a:pt x="17325" y="2531"/>
                </a:lnTo>
                <a:lnTo>
                  <a:pt x="17301" y="2336"/>
                </a:lnTo>
                <a:lnTo>
                  <a:pt x="17276" y="2141"/>
                </a:lnTo>
                <a:lnTo>
                  <a:pt x="17228" y="1971"/>
                </a:lnTo>
                <a:lnTo>
                  <a:pt x="17130" y="1801"/>
                </a:lnTo>
                <a:lnTo>
                  <a:pt x="17179" y="1728"/>
                </a:lnTo>
                <a:lnTo>
                  <a:pt x="17203" y="1630"/>
                </a:lnTo>
                <a:lnTo>
                  <a:pt x="17203" y="1557"/>
                </a:lnTo>
                <a:lnTo>
                  <a:pt x="17155" y="1460"/>
                </a:lnTo>
                <a:lnTo>
                  <a:pt x="16911" y="1217"/>
                </a:lnTo>
                <a:lnTo>
                  <a:pt x="16644" y="998"/>
                </a:lnTo>
                <a:lnTo>
                  <a:pt x="16352" y="803"/>
                </a:lnTo>
                <a:lnTo>
                  <a:pt x="16035" y="633"/>
                </a:lnTo>
                <a:lnTo>
                  <a:pt x="15719" y="487"/>
                </a:lnTo>
                <a:lnTo>
                  <a:pt x="15378" y="365"/>
                </a:lnTo>
                <a:lnTo>
                  <a:pt x="15038" y="268"/>
                </a:lnTo>
                <a:lnTo>
                  <a:pt x="14697" y="195"/>
                </a:lnTo>
                <a:lnTo>
                  <a:pt x="14356" y="146"/>
                </a:lnTo>
                <a:lnTo>
                  <a:pt x="14016" y="97"/>
                </a:lnTo>
                <a:lnTo>
                  <a:pt x="13626" y="49"/>
                </a:lnTo>
                <a:lnTo>
                  <a:pt x="13261" y="24"/>
                </a:lnTo>
                <a:lnTo>
                  <a:pt x="12896" y="24"/>
                </a:lnTo>
                <a:lnTo>
                  <a:pt x="12531" y="49"/>
                </a:lnTo>
                <a:lnTo>
                  <a:pt x="12166" y="97"/>
                </a:lnTo>
                <a:lnTo>
                  <a:pt x="11826" y="170"/>
                </a:lnTo>
                <a:lnTo>
                  <a:pt x="11583" y="243"/>
                </a:lnTo>
                <a:lnTo>
                  <a:pt x="11339" y="316"/>
                </a:lnTo>
                <a:lnTo>
                  <a:pt x="10877" y="560"/>
                </a:lnTo>
                <a:lnTo>
                  <a:pt x="10415" y="803"/>
                </a:lnTo>
                <a:lnTo>
                  <a:pt x="9977" y="1046"/>
                </a:lnTo>
                <a:lnTo>
                  <a:pt x="9441" y="1338"/>
                </a:lnTo>
                <a:lnTo>
                  <a:pt x="9125" y="1509"/>
                </a:lnTo>
                <a:lnTo>
                  <a:pt x="8857" y="1703"/>
                </a:lnTo>
                <a:lnTo>
                  <a:pt x="8809" y="1679"/>
                </a:lnTo>
                <a:lnTo>
                  <a:pt x="8687" y="1679"/>
                </a:lnTo>
                <a:lnTo>
                  <a:pt x="8638" y="1728"/>
                </a:lnTo>
                <a:lnTo>
                  <a:pt x="8419" y="1460"/>
                </a:lnTo>
                <a:lnTo>
                  <a:pt x="8152" y="1217"/>
                </a:lnTo>
                <a:lnTo>
                  <a:pt x="7884" y="1022"/>
                </a:lnTo>
                <a:lnTo>
                  <a:pt x="7592" y="803"/>
                </a:lnTo>
                <a:lnTo>
                  <a:pt x="7276" y="633"/>
                </a:lnTo>
                <a:lnTo>
                  <a:pt x="6959" y="487"/>
                </a:lnTo>
                <a:lnTo>
                  <a:pt x="6643" y="341"/>
                </a:lnTo>
                <a:lnTo>
                  <a:pt x="6302" y="243"/>
                </a:lnTo>
                <a:lnTo>
                  <a:pt x="5962" y="146"/>
                </a:lnTo>
                <a:lnTo>
                  <a:pt x="5597" y="73"/>
                </a:lnTo>
                <a:lnTo>
                  <a:pt x="5256" y="24"/>
                </a:lnTo>
                <a:lnTo>
                  <a:pt x="4891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57" name="Google Shape;357;p38"/>
          <p:cNvSpPr/>
          <p:nvPr/>
        </p:nvSpPr>
        <p:spPr>
          <a:xfrm>
            <a:off x="2034402" y="901041"/>
            <a:ext cx="379709" cy="384495"/>
          </a:xfrm>
          <a:custGeom>
            <a:rect b="b" l="l" r="r" t="t"/>
            <a:pathLst>
              <a:path extrusionOk="0" h="17593" w="17374">
                <a:moveTo>
                  <a:pt x="13894" y="3310"/>
                </a:moveTo>
                <a:lnTo>
                  <a:pt x="14040" y="3334"/>
                </a:lnTo>
                <a:lnTo>
                  <a:pt x="14113" y="3358"/>
                </a:lnTo>
                <a:lnTo>
                  <a:pt x="14186" y="3407"/>
                </a:lnTo>
                <a:lnTo>
                  <a:pt x="14235" y="3456"/>
                </a:lnTo>
                <a:lnTo>
                  <a:pt x="14308" y="3529"/>
                </a:lnTo>
                <a:lnTo>
                  <a:pt x="14381" y="3675"/>
                </a:lnTo>
                <a:lnTo>
                  <a:pt x="14405" y="3821"/>
                </a:lnTo>
                <a:lnTo>
                  <a:pt x="14429" y="3967"/>
                </a:lnTo>
                <a:lnTo>
                  <a:pt x="14429" y="4137"/>
                </a:lnTo>
                <a:lnTo>
                  <a:pt x="14405" y="4283"/>
                </a:lnTo>
                <a:lnTo>
                  <a:pt x="14356" y="4429"/>
                </a:lnTo>
                <a:lnTo>
                  <a:pt x="14283" y="4575"/>
                </a:lnTo>
                <a:lnTo>
                  <a:pt x="14210" y="4697"/>
                </a:lnTo>
                <a:lnTo>
                  <a:pt x="14137" y="4770"/>
                </a:lnTo>
                <a:lnTo>
                  <a:pt x="14064" y="4843"/>
                </a:lnTo>
                <a:lnTo>
                  <a:pt x="13967" y="4891"/>
                </a:lnTo>
                <a:lnTo>
                  <a:pt x="13870" y="4916"/>
                </a:lnTo>
                <a:lnTo>
                  <a:pt x="13651" y="4940"/>
                </a:lnTo>
                <a:lnTo>
                  <a:pt x="13432" y="4916"/>
                </a:lnTo>
                <a:lnTo>
                  <a:pt x="13237" y="4843"/>
                </a:lnTo>
                <a:lnTo>
                  <a:pt x="13042" y="4745"/>
                </a:lnTo>
                <a:lnTo>
                  <a:pt x="12872" y="4599"/>
                </a:lnTo>
                <a:lnTo>
                  <a:pt x="12823" y="4502"/>
                </a:lnTo>
                <a:lnTo>
                  <a:pt x="12775" y="4429"/>
                </a:lnTo>
                <a:lnTo>
                  <a:pt x="12750" y="4307"/>
                </a:lnTo>
                <a:lnTo>
                  <a:pt x="12750" y="4186"/>
                </a:lnTo>
                <a:lnTo>
                  <a:pt x="12750" y="4088"/>
                </a:lnTo>
                <a:lnTo>
                  <a:pt x="12799" y="3967"/>
                </a:lnTo>
                <a:lnTo>
                  <a:pt x="12921" y="3772"/>
                </a:lnTo>
                <a:lnTo>
                  <a:pt x="13067" y="3602"/>
                </a:lnTo>
                <a:lnTo>
                  <a:pt x="13164" y="3504"/>
                </a:lnTo>
                <a:lnTo>
                  <a:pt x="13310" y="3480"/>
                </a:lnTo>
                <a:lnTo>
                  <a:pt x="13456" y="3456"/>
                </a:lnTo>
                <a:lnTo>
                  <a:pt x="13748" y="3358"/>
                </a:lnTo>
                <a:lnTo>
                  <a:pt x="13894" y="3310"/>
                </a:lnTo>
                <a:close/>
                <a:moveTo>
                  <a:pt x="13991" y="2847"/>
                </a:moveTo>
                <a:lnTo>
                  <a:pt x="13748" y="2872"/>
                </a:lnTo>
                <a:lnTo>
                  <a:pt x="13480" y="2896"/>
                </a:lnTo>
                <a:lnTo>
                  <a:pt x="13310" y="2945"/>
                </a:lnTo>
                <a:lnTo>
                  <a:pt x="13140" y="3018"/>
                </a:lnTo>
                <a:lnTo>
                  <a:pt x="12994" y="3115"/>
                </a:lnTo>
                <a:lnTo>
                  <a:pt x="12872" y="3212"/>
                </a:lnTo>
                <a:lnTo>
                  <a:pt x="12750" y="3334"/>
                </a:lnTo>
                <a:lnTo>
                  <a:pt x="12629" y="3456"/>
                </a:lnTo>
                <a:lnTo>
                  <a:pt x="12531" y="3577"/>
                </a:lnTo>
                <a:lnTo>
                  <a:pt x="12458" y="3723"/>
                </a:lnTo>
                <a:lnTo>
                  <a:pt x="12385" y="3869"/>
                </a:lnTo>
                <a:lnTo>
                  <a:pt x="12337" y="4040"/>
                </a:lnTo>
                <a:lnTo>
                  <a:pt x="12312" y="4186"/>
                </a:lnTo>
                <a:lnTo>
                  <a:pt x="12312" y="4356"/>
                </a:lnTo>
                <a:lnTo>
                  <a:pt x="12361" y="4526"/>
                </a:lnTo>
                <a:lnTo>
                  <a:pt x="12410" y="4672"/>
                </a:lnTo>
                <a:lnTo>
                  <a:pt x="12507" y="4794"/>
                </a:lnTo>
                <a:lnTo>
                  <a:pt x="12604" y="4916"/>
                </a:lnTo>
                <a:lnTo>
                  <a:pt x="12726" y="5037"/>
                </a:lnTo>
                <a:lnTo>
                  <a:pt x="12848" y="5135"/>
                </a:lnTo>
                <a:lnTo>
                  <a:pt x="12994" y="5208"/>
                </a:lnTo>
                <a:lnTo>
                  <a:pt x="13140" y="5281"/>
                </a:lnTo>
                <a:lnTo>
                  <a:pt x="13310" y="5329"/>
                </a:lnTo>
                <a:lnTo>
                  <a:pt x="13480" y="5354"/>
                </a:lnTo>
                <a:lnTo>
                  <a:pt x="13626" y="5378"/>
                </a:lnTo>
                <a:lnTo>
                  <a:pt x="13797" y="5378"/>
                </a:lnTo>
                <a:lnTo>
                  <a:pt x="13967" y="5354"/>
                </a:lnTo>
                <a:lnTo>
                  <a:pt x="14113" y="5305"/>
                </a:lnTo>
                <a:lnTo>
                  <a:pt x="14259" y="5256"/>
                </a:lnTo>
                <a:lnTo>
                  <a:pt x="14381" y="5159"/>
                </a:lnTo>
                <a:lnTo>
                  <a:pt x="14551" y="4989"/>
                </a:lnTo>
                <a:lnTo>
                  <a:pt x="14697" y="4794"/>
                </a:lnTo>
                <a:lnTo>
                  <a:pt x="14794" y="4575"/>
                </a:lnTo>
                <a:lnTo>
                  <a:pt x="14867" y="4332"/>
                </a:lnTo>
                <a:lnTo>
                  <a:pt x="14892" y="4088"/>
                </a:lnTo>
                <a:lnTo>
                  <a:pt x="14867" y="3845"/>
                </a:lnTo>
                <a:lnTo>
                  <a:pt x="14819" y="3602"/>
                </a:lnTo>
                <a:lnTo>
                  <a:pt x="14746" y="3383"/>
                </a:lnTo>
                <a:lnTo>
                  <a:pt x="14673" y="3261"/>
                </a:lnTo>
                <a:lnTo>
                  <a:pt x="14600" y="3164"/>
                </a:lnTo>
                <a:lnTo>
                  <a:pt x="14527" y="3091"/>
                </a:lnTo>
                <a:lnTo>
                  <a:pt x="14429" y="3018"/>
                </a:lnTo>
                <a:lnTo>
                  <a:pt x="14332" y="2969"/>
                </a:lnTo>
                <a:lnTo>
                  <a:pt x="14210" y="2920"/>
                </a:lnTo>
                <a:lnTo>
                  <a:pt x="14113" y="2872"/>
                </a:lnTo>
                <a:lnTo>
                  <a:pt x="13991" y="2847"/>
                </a:lnTo>
                <a:close/>
                <a:moveTo>
                  <a:pt x="12288" y="560"/>
                </a:moveTo>
                <a:lnTo>
                  <a:pt x="12775" y="584"/>
                </a:lnTo>
                <a:lnTo>
                  <a:pt x="13529" y="633"/>
                </a:lnTo>
                <a:lnTo>
                  <a:pt x="14283" y="682"/>
                </a:lnTo>
                <a:lnTo>
                  <a:pt x="14721" y="682"/>
                </a:lnTo>
                <a:lnTo>
                  <a:pt x="15159" y="730"/>
                </a:lnTo>
                <a:lnTo>
                  <a:pt x="15573" y="803"/>
                </a:lnTo>
                <a:lnTo>
                  <a:pt x="15792" y="852"/>
                </a:lnTo>
                <a:lnTo>
                  <a:pt x="15987" y="925"/>
                </a:lnTo>
                <a:lnTo>
                  <a:pt x="16133" y="998"/>
                </a:lnTo>
                <a:lnTo>
                  <a:pt x="16279" y="1095"/>
                </a:lnTo>
                <a:lnTo>
                  <a:pt x="16400" y="1193"/>
                </a:lnTo>
                <a:lnTo>
                  <a:pt x="16498" y="1314"/>
                </a:lnTo>
                <a:lnTo>
                  <a:pt x="16571" y="1436"/>
                </a:lnTo>
                <a:lnTo>
                  <a:pt x="16644" y="1582"/>
                </a:lnTo>
                <a:lnTo>
                  <a:pt x="16741" y="1898"/>
                </a:lnTo>
                <a:lnTo>
                  <a:pt x="16668" y="1923"/>
                </a:lnTo>
                <a:lnTo>
                  <a:pt x="16595" y="1996"/>
                </a:lnTo>
                <a:lnTo>
                  <a:pt x="16546" y="2093"/>
                </a:lnTo>
                <a:lnTo>
                  <a:pt x="16546" y="2117"/>
                </a:lnTo>
                <a:lnTo>
                  <a:pt x="16571" y="2166"/>
                </a:lnTo>
                <a:lnTo>
                  <a:pt x="16595" y="2215"/>
                </a:lnTo>
                <a:lnTo>
                  <a:pt x="16644" y="2239"/>
                </a:lnTo>
                <a:lnTo>
                  <a:pt x="16692" y="2263"/>
                </a:lnTo>
                <a:lnTo>
                  <a:pt x="16741" y="2239"/>
                </a:lnTo>
                <a:lnTo>
                  <a:pt x="16814" y="2239"/>
                </a:lnTo>
                <a:lnTo>
                  <a:pt x="16838" y="2507"/>
                </a:lnTo>
                <a:lnTo>
                  <a:pt x="16765" y="2531"/>
                </a:lnTo>
                <a:lnTo>
                  <a:pt x="16692" y="2531"/>
                </a:lnTo>
                <a:lnTo>
                  <a:pt x="16644" y="2580"/>
                </a:lnTo>
                <a:lnTo>
                  <a:pt x="16595" y="2628"/>
                </a:lnTo>
                <a:lnTo>
                  <a:pt x="16595" y="2653"/>
                </a:lnTo>
                <a:lnTo>
                  <a:pt x="16571" y="2701"/>
                </a:lnTo>
                <a:lnTo>
                  <a:pt x="16571" y="2726"/>
                </a:lnTo>
                <a:lnTo>
                  <a:pt x="16571" y="2774"/>
                </a:lnTo>
                <a:lnTo>
                  <a:pt x="16595" y="2823"/>
                </a:lnTo>
                <a:lnTo>
                  <a:pt x="16644" y="2847"/>
                </a:lnTo>
                <a:lnTo>
                  <a:pt x="16692" y="2872"/>
                </a:lnTo>
                <a:lnTo>
                  <a:pt x="16765" y="2896"/>
                </a:lnTo>
                <a:lnTo>
                  <a:pt x="16838" y="2896"/>
                </a:lnTo>
                <a:lnTo>
                  <a:pt x="16814" y="3237"/>
                </a:lnTo>
                <a:lnTo>
                  <a:pt x="16692" y="3261"/>
                </a:lnTo>
                <a:lnTo>
                  <a:pt x="16571" y="3310"/>
                </a:lnTo>
                <a:lnTo>
                  <a:pt x="16522" y="3358"/>
                </a:lnTo>
                <a:lnTo>
                  <a:pt x="16498" y="3431"/>
                </a:lnTo>
                <a:lnTo>
                  <a:pt x="16522" y="3504"/>
                </a:lnTo>
                <a:lnTo>
                  <a:pt x="16571" y="3553"/>
                </a:lnTo>
                <a:lnTo>
                  <a:pt x="16668" y="3602"/>
                </a:lnTo>
                <a:lnTo>
                  <a:pt x="16790" y="3626"/>
                </a:lnTo>
                <a:lnTo>
                  <a:pt x="16765" y="3869"/>
                </a:lnTo>
                <a:lnTo>
                  <a:pt x="16741" y="3869"/>
                </a:lnTo>
                <a:lnTo>
                  <a:pt x="16619" y="3894"/>
                </a:lnTo>
                <a:lnTo>
                  <a:pt x="16522" y="3942"/>
                </a:lnTo>
                <a:lnTo>
                  <a:pt x="16473" y="3967"/>
                </a:lnTo>
                <a:lnTo>
                  <a:pt x="16449" y="4015"/>
                </a:lnTo>
                <a:lnTo>
                  <a:pt x="16449" y="4064"/>
                </a:lnTo>
                <a:lnTo>
                  <a:pt x="16449" y="4113"/>
                </a:lnTo>
                <a:lnTo>
                  <a:pt x="16498" y="4161"/>
                </a:lnTo>
                <a:lnTo>
                  <a:pt x="16571" y="4186"/>
                </a:lnTo>
                <a:lnTo>
                  <a:pt x="16692" y="4210"/>
                </a:lnTo>
                <a:lnTo>
                  <a:pt x="16765" y="4234"/>
                </a:lnTo>
                <a:lnTo>
                  <a:pt x="16765" y="4307"/>
                </a:lnTo>
                <a:lnTo>
                  <a:pt x="16765" y="4575"/>
                </a:lnTo>
                <a:lnTo>
                  <a:pt x="16668" y="4526"/>
                </a:lnTo>
                <a:lnTo>
                  <a:pt x="16498" y="4526"/>
                </a:lnTo>
                <a:lnTo>
                  <a:pt x="16449" y="4575"/>
                </a:lnTo>
                <a:lnTo>
                  <a:pt x="16425" y="4624"/>
                </a:lnTo>
                <a:lnTo>
                  <a:pt x="16425" y="4672"/>
                </a:lnTo>
                <a:lnTo>
                  <a:pt x="16449" y="4745"/>
                </a:lnTo>
                <a:lnTo>
                  <a:pt x="16498" y="4818"/>
                </a:lnTo>
                <a:lnTo>
                  <a:pt x="16619" y="4916"/>
                </a:lnTo>
                <a:lnTo>
                  <a:pt x="16765" y="5013"/>
                </a:lnTo>
                <a:lnTo>
                  <a:pt x="16790" y="5451"/>
                </a:lnTo>
                <a:lnTo>
                  <a:pt x="16692" y="5402"/>
                </a:lnTo>
                <a:lnTo>
                  <a:pt x="16595" y="5378"/>
                </a:lnTo>
                <a:lnTo>
                  <a:pt x="16498" y="5354"/>
                </a:lnTo>
                <a:lnTo>
                  <a:pt x="16400" y="5378"/>
                </a:lnTo>
                <a:lnTo>
                  <a:pt x="16303" y="5402"/>
                </a:lnTo>
                <a:lnTo>
                  <a:pt x="16279" y="5427"/>
                </a:lnTo>
                <a:lnTo>
                  <a:pt x="16254" y="5451"/>
                </a:lnTo>
                <a:lnTo>
                  <a:pt x="16279" y="5524"/>
                </a:lnTo>
                <a:lnTo>
                  <a:pt x="16327" y="5621"/>
                </a:lnTo>
                <a:lnTo>
                  <a:pt x="16376" y="5670"/>
                </a:lnTo>
                <a:lnTo>
                  <a:pt x="16546" y="5792"/>
                </a:lnTo>
                <a:lnTo>
                  <a:pt x="16790" y="5938"/>
                </a:lnTo>
                <a:lnTo>
                  <a:pt x="16790" y="6278"/>
                </a:lnTo>
                <a:lnTo>
                  <a:pt x="16765" y="6619"/>
                </a:lnTo>
                <a:lnTo>
                  <a:pt x="16692" y="6546"/>
                </a:lnTo>
                <a:lnTo>
                  <a:pt x="16473" y="6327"/>
                </a:lnTo>
                <a:lnTo>
                  <a:pt x="16352" y="6254"/>
                </a:lnTo>
                <a:lnTo>
                  <a:pt x="16230" y="6181"/>
                </a:lnTo>
                <a:lnTo>
                  <a:pt x="16181" y="6157"/>
                </a:lnTo>
                <a:lnTo>
                  <a:pt x="16157" y="6181"/>
                </a:lnTo>
                <a:lnTo>
                  <a:pt x="16133" y="6230"/>
                </a:lnTo>
                <a:lnTo>
                  <a:pt x="16133" y="6278"/>
                </a:lnTo>
                <a:lnTo>
                  <a:pt x="16181" y="6449"/>
                </a:lnTo>
                <a:lnTo>
                  <a:pt x="16254" y="6595"/>
                </a:lnTo>
                <a:lnTo>
                  <a:pt x="16352" y="6765"/>
                </a:lnTo>
                <a:lnTo>
                  <a:pt x="16473" y="6887"/>
                </a:lnTo>
                <a:lnTo>
                  <a:pt x="16571" y="6984"/>
                </a:lnTo>
                <a:lnTo>
                  <a:pt x="16717" y="7057"/>
                </a:lnTo>
                <a:lnTo>
                  <a:pt x="16619" y="7471"/>
                </a:lnTo>
                <a:lnTo>
                  <a:pt x="16546" y="7714"/>
                </a:lnTo>
                <a:lnTo>
                  <a:pt x="16449" y="7665"/>
                </a:lnTo>
                <a:lnTo>
                  <a:pt x="16376" y="7616"/>
                </a:lnTo>
                <a:lnTo>
                  <a:pt x="16254" y="7471"/>
                </a:lnTo>
                <a:lnTo>
                  <a:pt x="16133" y="7349"/>
                </a:lnTo>
                <a:lnTo>
                  <a:pt x="16035" y="7227"/>
                </a:lnTo>
                <a:lnTo>
                  <a:pt x="15962" y="7179"/>
                </a:lnTo>
                <a:lnTo>
                  <a:pt x="15889" y="7130"/>
                </a:lnTo>
                <a:lnTo>
                  <a:pt x="15816" y="7130"/>
                </a:lnTo>
                <a:lnTo>
                  <a:pt x="15768" y="7203"/>
                </a:lnTo>
                <a:lnTo>
                  <a:pt x="15768" y="7276"/>
                </a:lnTo>
                <a:lnTo>
                  <a:pt x="15768" y="7349"/>
                </a:lnTo>
                <a:lnTo>
                  <a:pt x="15816" y="7495"/>
                </a:lnTo>
                <a:lnTo>
                  <a:pt x="15889" y="7641"/>
                </a:lnTo>
                <a:lnTo>
                  <a:pt x="15987" y="7762"/>
                </a:lnTo>
                <a:lnTo>
                  <a:pt x="16060" y="7884"/>
                </a:lnTo>
                <a:lnTo>
                  <a:pt x="16157" y="7957"/>
                </a:lnTo>
                <a:lnTo>
                  <a:pt x="16279" y="8054"/>
                </a:lnTo>
                <a:lnTo>
                  <a:pt x="16400" y="8103"/>
                </a:lnTo>
                <a:lnTo>
                  <a:pt x="16279" y="8371"/>
                </a:lnTo>
                <a:lnTo>
                  <a:pt x="16035" y="8225"/>
                </a:lnTo>
                <a:lnTo>
                  <a:pt x="15768" y="8103"/>
                </a:lnTo>
                <a:lnTo>
                  <a:pt x="15573" y="7981"/>
                </a:lnTo>
                <a:lnTo>
                  <a:pt x="15451" y="7933"/>
                </a:lnTo>
                <a:lnTo>
                  <a:pt x="15403" y="7908"/>
                </a:lnTo>
                <a:lnTo>
                  <a:pt x="15354" y="7933"/>
                </a:lnTo>
                <a:lnTo>
                  <a:pt x="15305" y="7957"/>
                </a:lnTo>
                <a:lnTo>
                  <a:pt x="15281" y="8006"/>
                </a:lnTo>
                <a:lnTo>
                  <a:pt x="15257" y="8079"/>
                </a:lnTo>
                <a:lnTo>
                  <a:pt x="15281" y="8127"/>
                </a:lnTo>
                <a:lnTo>
                  <a:pt x="15354" y="8249"/>
                </a:lnTo>
                <a:lnTo>
                  <a:pt x="15451" y="8346"/>
                </a:lnTo>
                <a:lnTo>
                  <a:pt x="15597" y="8468"/>
                </a:lnTo>
                <a:lnTo>
                  <a:pt x="15768" y="8565"/>
                </a:lnTo>
                <a:lnTo>
                  <a:pt x="16084" y="8711"/>
                </a:lnTo>
                <a:lnTo>
                  <a:pt x="15889" y="9003"/>
                </a:lnTo>
                <a:lnTo>
                  <a:pt x="15695" y="8857"/>
                </a:lnTo>
                <a:lnTo>
                  <a:pt x="15524" y="8736"/>
                </a:lnTo>
                <a:lnTo>
                  <a:pt x="15354" y="8638"/>
                </a:lnTo>
                <a:lnTo>
                  <a:pt x="15135" y="8565"/>
                </a:lnTo>
                <a:lnTo>
                  <a:pt x="14940" y="8565"/>
                </a:lnTo>
                <a:lnTo>
                  <a:pt x="14843" y="8590"/>
                </a:lnTo>
                <a:lnTo>
                  <a:pt x="14770" y="8663"/>
                </a:lnTo>
                <a:lnTo>
                  <a:pt x="14746" y="8687"/>
                </a:lnTo>
                <a:lnTo>
                  <a:pt x="14770" y="8711"/>
                </a:lnTo>
                <a:lnTo>
                  <a:pt x="15111" y="8882"/>
                </a:lnTo>
                <a:lnTo>
                  <a:pt x="15257" y="8979"/>
                </a:lnTo>
                <a:lnTo>
                  <a:pt x="15427" y="9076"/>
                </a:lnTo>
                <a:lnTo>
                  <a:pt x="15646" y="9320"/>
                </a:lnTo>
                <a:lnTo>
                  <a:pt x="15378" y="9660"/>
                </a:lnTo>
                <a:lnTo>
                  <a:pt x="15354" y="9685"/>
                </a:lnTo>
                <a:lnTo>
                  <a:pt x="15232" y="9563"/>
                </a:lnTo>
                <a:lnTo>
                  <a:pt x="15111" y="9466"/>
                </a:lnTo>
                <a:lnTo>
                  <a:pt x="14819" y="9271"/>
                </a:lnTo>
                <a:lnTo>
                  <a:pt x="14673" y="9174"/>
                </a:lnTo>
                <a:lnTo>
                  <a:pt x="14502" y="9101"/>
                </a:lnTo>
                <a:lnTo>
                  <a:pt x="14405" y="9076"/>
                </a:lnTo>
                <a:lnTo>
                  <a:pt x="14210" y="9076"/>
                </a:lnTo>
                <a:lnTo>
                  <a:pt x="14137" y="9125"/>
                </a:lnTo>
                <a:lnTo>
                  <a:pt x="14113" y="9149"/>
                </a:lnTo>
                <a:lnTo>
                  <a:pt x="14089" y="9174"/>
                </a:lnTo>
                <a:lnTo>
                  <a:pt x="14113" y="9222"/>
                </a:lnTo>
                <a:lnTo>
                  <a:pt x="14137" y="9247"/>
                </a:lnTo>
                <a:lnTo>
                  <a:pt x="14283" y="9295"/>
                </a:lnTo>
                <a:lnTo>
                  <a:pt x="14454" y="9417"/>
                </a:lnTo>
                <a:lnTo>
                  <a:pt x="14697" y="9636"/>
                </a:lnTo>
                <a:lnTo>
                  <a:pt x="15062" y="9977"/>
                </a:lnTo>
                <a:lnTo>
                  <a:pt x="14892" y="10147"/>
                </a:lnTo>
                <a:lnTo>
                  <a:pt x="14478" y="9977"/>
                </a:lnTo>
                <a:lnTo>
                  <a:pt x="14089" y="9758"/>
                </a:lnTo>
                <a:lnTo>
                  <a:pt x="13894" y="9685"/>
                </a:lnTo>
                <a:lnTo>
                  <a:pt x="13699" y="9612"/>
                </a:lnTo>
                <a:lnTo>
                  <a:pt x="13505" y="9587"/>
                </a:lnTo>
                <a:lnTo>
                  <a:pt x="13310" y="9587"/>
                </a:lnTo>
                <a:lnTo>
                  <a:pt x="13237" y="9636"/>
                </a:lnTo>
                <a:lnTo>
                  <a:pt x="13213" y="9685"/>
                </a:lnTo>
                <a:lnTo>
                  <a:pt x="13237" y="9758"/>
                </a:lnTo>
                <a:lnTo>
                  <a:pt x="13286" y="9806"/>
                </a:lnTo>
                <a:lnTo>
                  <a:pt x="13699" y="10050"/>
                </a:lnTo>
                <a:lnTo>
                  <a:pt x="14137" y="10293"/>
                </a:lnTo>
                <a:lnTo>
                  <a:pt x="14332" y="10390"/>
                </a:lnTo>
                <a:lnTo>
                  <a:pt x="14527" y="10512"/>
                </a:lnTo>
                <a:lnTo>
                  <a:pt x="14186" y="10853"/>
                </a:lnTo>
                <a:lnTo>
                  <a:pt x="13797" y="10658"/>
                </a:lnTo>
                <a:lnTo>
                  <a:pt x="13407" y="10463"/>
                </a:lnTo>
                <a:lnTo>
                  <a:pt x="13237" y="10390"/>
                </a:lnTo>
                <a:lnTo>
                  <a:pt x="13067" y="10317"/>
                </a:lnTo>
                <a:lnTo>
                  <a:pt x="12969" y="10293"/>
                </a:lnTo>
                <a:lnTo>
                  <a:pt x="12872" y="10269"/>
                </a:lnTo>
                <a:lnTo>
                  <a:pt x="12775" y="10293"/>
                </a:lnTo>
                <a:lnTo>
                  <a:pt x="12677" y="10317"/>
                </a:lnTo>
                <a:lnTo>
                  <a:pt x="12677" y="10342"/>
                </a:lnTo>
                <a:lnTo>
                  <a:pt x="12677" y="10366"/>
                </a:lnTo>
                <a:lnTo>
                  <a:pt x="12823" y="10512"/>
                </a:lnTo>
                <a:lnTo>
                  <a:pt x="13018" y="10658"/>
                </a:lnTo>
                <a:lnTo>
                  <a:pt x="13407" y="10877"/>
                </a:lnTo>
                <a:lnTo>
                  <a:pt x="13845" y="11169"/>
                </a:lnTo>
                <a:lnTo>
                  <a:pt x="13480" y="11510"/>
                </a:lnTo>
                <a:lnTo>
                  <a:pt x="13286" y="11412"/>
                </a:lnTo>
                <a:lnTo>
                  <a:pt x="13067" y="11291"/>
                </a:lnTo>
                <a:lnTo>
                  <a:pt x="12629" y="11047"/>
                </a:lnTo>
                <a:lnTo>
                  <a:pt x="12215" y="10780"/>
                </a:lnTo>
                <a:lnTo>
                  <a:pt x="12142" y="10731"/>
                </a:lnTo>
                <a:lnTo>
                  <a:pt x="12093" y="10731"/>
                </a:lnTo>
                <a:lnTo>
                  <a:pt x="12045" y="10755"/>
                </a:lnTo>
                <a:lnTo>
                  <a:pt x="11996" y="10804"/>
                </a:lnTo>
                <a:lnTo>
                  <a:pt x="11947" y="10853"/>
                </a:lnTo>
                <a:lnTo>
                  <a:pt x="11947" y="10901"/>
                </a:lnTo>
                <a:lnTo>
                  <a:pt x="11947" y="10950"/>
                </a:lnTo>
                <a:lnTo>
                  <a:pt x="11972" y="11023"/>
                </a:lnTo>
                <a:lnTo>
                  <a:pt x="12020" y="11120"/>
                </a:lnTo>
                <a:lnTo>
                  <a:pt x="12093" y="11193"/>
                </a:lnTo>
                <a:lnTo>
                  <a:pt x="12288" y="11364"/>
                </a:lnTo>
                <a:lnTo>
                  <a:pt x="12483" y="11485"/>
                </a:lnTo>
                <a:lnTo>
                  <a:pt x="12677" y="11607"/>
                </a:lnTo>
                <a:lnTo>
                  <a:pt x="13115" y="11875"/>
                </a:lnTo>
                <a:lnTo>
                  <a:pt x="12556" y="12410"/>
                </a:lnTo>
                <a:lnTo>
                  <a:pt x="12580" y="12313"/>
                </a:lnTo>
                <a:lnTo>
                  <a:pt x="12580" y="12240"/>
                </a:lnTo>
                <a:lnTo>
                  <a:pt x="12531" y="12167"/>
                </a:lnTo>
                <a:lnTo>
                  <a:pt x="12483" y="12094"/>
                </a:lnTo>
                <a:lnTo>
                  <a:pt x="12191" y="11972"/>
                </a:lnTo>
                <a:lnTo>
                  <a:pt x="11874" y="11826"/>
                </a:lnTo>
                <a:lnTo>
                  <a:pt x="11753" y="11753"/>
                </a:lnTo>
                <a:lnTo>
                  <a:pt x="11607" y="11656"/>
                </a:lnTo>
                <a:lnTo>
                  <a:pt x="11485" y="11583"/>
                </a:lnTo>
                <a:lnTo>
                  <a:pt x="11363" y="11510"/>
                </a:lnTo>
                <a:lnTo>
                  <a:pt x="11290" y="11485"/>
                </a:lnTo>
                <a:lnTo>
                  <a:pt x="11217" y="11510"/>
                </a:lnTo>
                <a:lnTo>
                  <a:pt x="11193" y="11534"/>
                </a:lnTo>
                <a:lnTo>
                  <a:pt x="11169" y="11607"/>
                </a:lnTo>
                <a:lnTo>
                  <a:pt x="11169" y="11704"/>
                </a:lnTo>
                <a:lnTo>
                  <a:pt x="11193" y="11777"/>
                </a:lnTo>
                <a:lnTo>
                  <a:pt x="11290" y="11948"/>
                </a:lnTo>
                <a:lnTo>
                  <a:pt x="11436" y="12069"/>
                </a:lnTo>
                <a:lnTo>
                  <a:pt x="11582" y="12215"/>
                </a:lnTo>
                <a:lnTo>
                  <a:pt x="11777" y="12313"/>
                </a:lnTo>
                <a:lnTo>
                  <a:pt x="11947" y="12410"/>
                </a:lnTo>
                <a:lnTo>
                  <a:pt x="12288" y="12532"/>
                </a:lnTo>
                <a:lnTo>
                  <a:pt x="12361" y="12556"/>
                </a:lnTo>
                <a:lnTo>
                  <a:pt x="12410" y="12556"/>
                </a:lnTo>
                <a:lnTo>
                  <a:pt x="11826" y="13091"/>
                </a:lnTo>
                <a:lnTo>
                  <a:pt x="11801" y="13018"/>
                </a:lnTo>
                <a:lnTo>
                  <a:pt x="11777" y="12921"/>
                </a:lnTo>
                <a:lnTo>
                  <a:pt x="11655" y="12799"/>
                </a:lnTo>
                <a:lnTo>
                  <a:pt x="11509" y="12678"/>
                </a:lnTo>
                <a:lnTo>
                  <a:pt x="11193" y="12459"/>
                </a:lnTo>
                <a:lnTo>
                  <a:pt x="10439" y="12045"/>
                </a:lnTo>
                <a:lnTo>
                  <a:pt x="10414" y="12021"/>
                </a:lnTo>
                <a:lnTo>
                  <a:pt x="10366" y="12045"/>
                </a:lnTo>
                <a:lnTo>
                  <a:pt x="10341" y="12094"/>
                </a:lnTo>
                <a:lnTo>
                  <a:pt x="10366" y="12118"/>
                </a:lnTo>
                <a:lnTo>
                  <a:pt x="10463" y="12288"/>
                </a:lnTo>
                <a:lnTo>
                  <a:pt x="10585" y="12434"/>
                </a:lnTo>
                <a:lnTo>
                  <a:pt x="10706" y="12580"/>
                </a:lnTo>
                <a:lnTo>
                  <a:pt x="10877" y="12702"/>
                </a:lnTo>
                <a:lnTo>
                  <a:pt x="11193" y="12945"/>
                </a:lnTo>
                <a:lnTo>
                  <a:pt x="11363" y="13067"/>
                </a:lnTo>
                <a:lnTo>
                  <a:pt x="11509" y="13189"/>
                </a:lnTo>
                <a:lnTo>
                  <a:pt x="11582" y="13237"/>
                </a:lnTo>
                <a:lnTo>
                  <a:pt x="11631" y="13262"/>
                </a:lnTo>
                <a:lnTo>
                  <a:pt x="11266" y="13602"/>
                </a:lnTo>
                <a:lnTo>
                  <a:pt x="11217" y="13651"/>
                </a:lnTo>
                <a:lnTo>
                  <a:pt x="11169" y="13554"/>
                </a:lnTo>
                <a:lnTo>
                  <a:pt x="11096" y="13505"/>
                </a:lnTo>
                <a:lnTo>
                  <a:pt x="11023" y="13481"/>
                </a:lnTo>
                <a:lnTo>
                  <a:pt x="10877" y="13408"/>
                </a:lnTo>
                <a:lnTo>
                  <a:pt x="10682" y="13286"/>
                </a:lnTo>
                <a:lnTo>
                  <a:pt x="10487" y="13164"/>
                </a:lnTo>
                <a:lnTo>
                  <a:pt x="10366" y="13018"/>
                </a:lnTo>
                <a:lnTo>
                  <a:pt x="10244" y="12872"/>
                </a:lnTo>
                <a:lnTo>
                  <a:pt x="10025" y="12556"/>
                </a:lnTo>
                <a:lnTo>
                  <a:pt x="9976" y="12507"/>
                </a:lnTo>
                <a:lnTo>
                  <a:pt x="9952" y="12532"/>
                </a:lnTo>
                <a:lnTo>
                  <a:pt x="9928" y="12556"/>
                </a:lnTo>
                <a:lnTo>
                  <a:pt x="9879" y="12653"/>
                </a:lnTo>
                <a:lnTo>
                  <a:pt x="9855" y="12775"/>
                </a:lnTo>
                <a:lnTo>
                  <a:pt x="9855" y="12897"/>
                </a:lnTo>
                <a:lnTo>
                  <a:pt x="9903" y="12994"/>
                </a:lnTo>
                <a:lnTo>
                  <a:pt x="9952" y="13116"/>
                </a:lnTo>
                <a:lnTo>
                  <a:pt x="10025" y="13213"/>
                </a:lnTo>
                <a:lnTo>
                  <a:pt x="10171" y="13408"/>
                </a:lnTo>
                <a:lnTo>
                  <a:pt x="10317" y="13554"/>
                </a:lnTo>
                <a:lnTo>
                  <a:pt x="10512" y="13700"/>
                </a:lnTo>
                <a:lnTo>
                  <a:pt x="10731" y="13821"/>
                </a:lnTo>
                <a:lnTo>
                  <a:pt x="10852" y="13846"/>
                </a:lnTo>
                <a:lnTo>
                  <a:pt x="10950" y="13870"/>
                </a:lnTo>
                <a:lnTo>
                  <a:pt x="10512" y="14259"/>
                </a:lnTo>
                <a:lnTo>
                  <a:pt x="10414" y="14138"/>
                </a:lnTo>
                <a:lnTo>
                  <a:pt x="10293" y="14040"/>
                </a:lnTo>
                <a:lnTo>
                  <a:pt x="10025" y="13846"/>
                </a:lnTo>
                <a:lnTo>
                  <a:pt x="9855" y="13748"/>
                </a:lnTo>
                <a:lnTo>
                  <a:pt x="9684" y="13651"/>
                </a:lnTo>
                <a:lnTo>
                  <a:pt x="9514" y="13529"/>
                </a:lnTo>
                <a:lnTo>
                  <a:pt x="9465" y="13481"/>
                </a:lnTo>
                <a:lnTo>
                  <a:pt x="9417" y="13408"/>
                </a:lnTo>
                <a:lnTo>
                  <a:pt x="9392" y="13383"/>
                </a:lnTo>
                <a:lnTo>
                  <a:pt x="9368" y="13408"/>
                </a:lnTo>
                <a:lnTo>
                  <a:pt x="9417" y="13578"/>
                </a:lnTo>
                <a:lnTo>
                  <a:pt x="9465" y="13748"/>
                </a:lnTo>
                <a:lnTo>
                  <a:pt x="9563" y="13894"/>
                </a:lnTo>
                <a:lnTo>
                  <a:pt x="9660" y="14016"/>
                </a:lnTo>
                <a:lnTo>
                  <a:pt x="9806" y="14162"/>
                </a:lnTo>
                <a:lnTo>
                  <a:pt x="9952" y="14284"/>
                </a:lnTo>
                <a:lnTo>
                  <a:pt x="10098" y="14405"/>
                </a:lnTo>
                <a:lnTo>
                  <a:pt x="10244" y="14527"/>
                </a:lnTo>
                <a:lnTo>
                  <a:pt x="9976" y="14746"/>
                </a:lnTo>
                <a:lnTo>
                  <a:pt x="9806" y="14673"/>
                </a:lnTo>
                <a:lnTo>
                  <a:pt x="9636" y="14624"/>
                </a:lnTo>
                <a:lnTo>
                  <a:pt x="9344" y="14527"/>
                </a:lnTo>
                <a:lnTo>
                  <a:pt x="9052" y="14381"/>
                </a:lnTo>
                <a:lnTo>
                  <a:pt x="8882" y="14259"/>
                </a:lnTo>
                <a:lnTo>
                  <a:pt x="8687" y="14138"/>
                </a:lnTo>
                <a:lnTo>
                  <a:pt x="8468" y="14016"/>
                </a:lnTo>
                <a:lnTo>
                  <a:pt x="8371" y="13967"/>
                </a:lnTo>
                <a:lnTo>
                  <a:pt x="8273" y="13967"/>
                </a:lnTo>
                <a:lnTo>
                  <a:pt x="8225" y="13992"/>
                </a:lnTo>
                <a:lnTo>
                  <a:pt x="8200" y="14040"/>
                </a:lnTo>
                <a:lnTo>
                  <a:pt x="8225" y="14162"/>
                </a:lnTo>
                <a:lnTo>
                  <a:pt x="8273" y="14259"/>
                </a:lnTo>
                <a:lnTo>
                  <a:pt x="8346" y="14357"/>
                </a:lnTo>
                <a:lnTo>
                  <a:pt x="8444" y="14454"/>
                </a:lnTo>
                <a:lnTo>
                  <a:pt x="8663" y="14600"/>
                </a:lnTo>
                <a:lnTo>
                  <a:pt x="8857" y="14746"/>
                </a:lnTo>
                <a:lnTo>
                  <a:pt x="9198" y="14941"/>
                </a:lnTo>
                <a:lnTo>
                  <a:pt x="9392" y="15014"/>
                </a:lnTo>
                <a:lnTo>
                  <a:pt x="9611" y="15087"/>
                </a:lnTo>
                <a:lnTo>
                  <a:pt x="9198" y="15476"/>
                </a:lnTo>
                <a:lnTo>
                  <a:pt x="8346" y="14941"/>
                </a:lnTo>
                <a:lnTo>
                  <a:pt x="8176" y="14819"/>
                </a:lnTo>
                <a:lnTo>
                  <a:pt x="7981" y="14697"/>
                </a:lnTo>
                <a:lnTo>
                  <a:pt x="7787" y="14624"/>
                </a:lnTo>
                <a:lnTo>
                  <a:pt x="7689" y="14600"/>
                </a:lnTo>
                <a:lnTo>
                  <a:pt x="7592" y="14600"/>
                </a:lnTo>
                <a:lnTo>
                  <a:pt x="7568" y="14624"/>
                </a:lnTo>
                <a:lnTo>
                  <a:pt x="7568" y="14722"/>
                </a:lnTo>
                <a:lnTo>
                  <a:pt x="7616" y="14819"/>
                </a:lnTo>
                <a:lnTo>
                  <a:pt x="7665" y="14892"/>
                </a:lnTo>
                <a:lnTo>
                  <a:pt x="7738" y="14965"/>
                </a:lnTo>
                <a:lnTo>
                  <a:pt x="7908" y="15111"/>
                </a:lnTo>
                <a:lnTo>
                  <a:pt x="8054" y="15233"/>
                </a:lnTo>
                <a:lnTo>
                  <a:pt x="8444" y="15525"/>
                </a:lnTo>
                <a:lnTo>
                  <a:pt x="8857" y="15768"/>
                </a:lnTo>
                <a:lnTo>
                  <a:pt x="8492" y="16133"/>
                </a:lnTo>
                <a:lnTo>
                  <a:pt x="8371" y="16035"/>
                </a:lnTo>
                <a:lnTo>
                  <a:pt x="8273" y="15938"/>
                </a:lnTo>
                <a:lnTo>
                  <a:pt x="8030" y="15768"/>
                </a:lnTo>
                <a:lnTo>
                  <a:pt x="7543" y="15476"/>
                </a:lnTo>
                <a:lnTo>
                  <a:pt x="7324" y="15330"/>
                </a:lnTo>
                <a:lnTo>
                  <a:pt x="7105" y="15160"/>
                </a:lnTo>
                <a:lnTo>
                  <a:pt x="7057" y="15135"/>
                </a:lnTo>
                <a:lnTo>
                  <a:pt x="7032" y="15160"/>
                </a:lnTo>
                <a:lnTo>
                  <a:pt x="6984" y="15184"/>
                </a:lnTo>
                <a:lnTo>
                  <a:pt x="6984" y="15233"/>
                </a:lnTo>
                <a:lnTo>
                  <a:pt x="7032" y="15330"/>
                </a:lnTo>
                <a:lnTo>
                  <a:pt x="7081" y="15452"/>
                </a:lnTo>
                <a:lnTo>
                  <a:pt x="7203" y="15622"/>
                </a:lnTo>
                <a:lnTo>
                  <a:pt x="7373" y="15792"/>
                </a:lnTo>
                <a:lnTo>
                  <a:pt x="7568" y="15938"/>
                </a:lnTo>
                <a:lnTo>
                  <a:pt x="7762" y="16084"/>
                </a:lnTo>
                <a:lnTo>
                  <a:pt x="7981" y="16230"/>
                </a:lnTo>
                <a:lnTo>
                  <a:pt x="8079" y="16327"/>
                </a:lnTo>
                <a:lnTo>
                  <a:pt x="8176" y="16449"/>
                </a:lnTo>
                <a:lnTo>
                  <a:pt x="7835" y="16765"/>
                </a:lnTo>
                <a:lnTo>
                  <a:pt x="7689" y="16936"/>
                </a:lnTo>
                <a:lnTo>
                  <a:pt x="7543" y="17106"/>
                </a:lnTo>
                <a:lnTo>
                  <a:pt x="7470" y="16936"/>
                </a:lnTo>
                <a:lnTo>
                  <a:pt x="7349" y="16765"/>
                </a:lnTo>
                <a:lnTo>
                  <a:pt x="7227" y="16619"/>
                </a:lnTo>
                <a:lnTo>
                  <a:pt x="7081" y="16473"/>
                </a:lnTo>
                <a:lnTo>
                  <a:pt x="6765" y="16206"/>
                </a:lnTo>
                <a:lnTo>
                  <a:pt x="6521" y="15962"/>
                </a:lnTo>
                <a:lnTo>
                  <a:pt x="5451" y="14965"/>
                </a:lnTo>
                <a:lnTo>
                  <a:pt x="4429" y="13919"/>
                </a:lnTo>
                <a:lnTo>
                  <a:pt x="3893" y="13408"/>
                </a:lnTo>
                <a:lnTo>
                  <a:pt x="3358" y="12897"/>
                </a:lnTo>
                <a:lnTo>
                  <a:pt x="2214" y="11972"/>
                </a:lnTo>
                <a:lnTo>
                  <a:pt x="1922" y="11729"/>
                </a:lnTo>
                <a:lnTo>
                  <a:pt x="1679" y="11461"/>
                </a:lnTo>
                <a:lnTo>
                  <a:pt x="1168" y="10950"/>
                </a:lnTo>
                <a:lnTo>
                  <a:pt x="828" y="10634"/>
                </a:lnTo>
                <a:lnTo>
                  <a:pt x="657" y="10488"/>
                </a:lnTo>
                <a:lnTo>
                  <a:pt x="463" y="10366"/>
                </a:lnTo>
                <a:lnTo>
                  <a:pt x="609" y="10220"/>
                </a:lnTo>
                <a:lnTo>
                  <a:pt x="779" y="10074"/>
                </a:lnTo>
                <a:lnTo>
                  <a:pt x="1046" y="9782"/>
                </a:lnTo>
                <a:lnTo>
                  <a:pt x="2774" y="8030"/>
                </a:lnTo>
                <a:lnTo>
                  <a:pt x="3772" y="7057"/>
                </a:lnTo>
                <a:lnTo>
                  <a:pt x="4769" y="6132"/>
                </a:lnTo>
                <a:lnTo>
                  <a:pt x="5767" y="5183"/>
                </a:lnTo>
                <a:lnTo>
                  <a:pt x="6254" y="4697"/>
                </a:lnTo>
                <a:lnTo>
                  <a:pt x="6740" y="4210"/>
                </a:lnTo>
                <a:lnTo>
                  <a:pt x="7349" y="3504"/>
                </a:lnTo>
                <a:lnTo>
                  <a:pt x="7933" y="2799"/>
                </a:lnTo>
                <a:lnTo>
                  <a:pt x="8541" y="2093"/>
                </a:lnTo>
                <a:lnTo>
                  <a:pt x="8857" y="1752"/>
                </a:lnTo>
                <a:lnTo>
                  <a:pt x="9173" y="1436"/>
                </a:lnTo>
                <a:lnTo>
                  <a:pt x="9368" y="1290"/>
                </a:lnTo>
                <a:lnTo>
                  <a:pt x="9563" y="1144"/>
                </a:lnTo>
                <a:lnTo>
                  <a:pt x="9757" y="1022"/>
                </a:lnTo>
                <a:lnTo>
                  <a:pt x="9976" y="925"/>
                </a:lnTo>
                <a:lnTo>
                  <a:pt x="10195" y="828"/>
                </a:lnTo>
                <a:lnTo>
                  <a:pt x="10414" y="755"/>
                </a:lnTo>
                <a:lnTo>
                  <a:pt x="10877" y="657"/>
                </a:lnTo>
                <a:lnTo>
                  <a:pt x="11339" y="584"/>
                </a:lnTo>
                <a:lnTo>
                  <a:pt x="11801" y="560"/>
                </a:lnTo>
                <a:close/>
                <a:moveTo>
                  <a:pt x="11534" y="0"/>
                </a:moveTo>
                <a:lnTo>
                  <a:pt x="11096" y="49"/>
                </a:lnTo>
                <a:lnTo>
                  <a:pt x="10658" y="122"/>
                </a:lnTo>
                <a:lnTo>
                  <a:pt x="10220" y="219"/>
                </a:lnTo>
                <a:lnTo>
                  <a:pt x="9830" y="365"/>
                </a:lnTo>
                <a:lnTo>
                  <a:pt x="9441" y="560"/>
                </a:lnTo>
                <a:lnTo>
                  <a:pt x="9100" y="803"/>
                </a:lnTo>
                <a:lnTo>
                  <a:pt x="8784" y="1071"/>
                </a:lnTo>
                <a:lnTo>
                  <a:pt x="8468" y="1363"/>
                </a:lnTo>
                <a:lnTo>
                  <a:pt x="8176" y="1704"/>
                </a:lnTo>
                <a:lnTo>
                  <a:pt x="7908" y="2020"/>
                </a:lnTo>
                <a:lnTo>
                  <a:pt x="7373" y="2677"/>
                </a:lnTo>
                <a:lnTo>
                  <a:pt x="6886" y="3261"/>
                </a:lnTo>
                <a:lnTo>
                  <a:pt x="6375" y="3821"/>
                </a:lnTo>
                <a:lnTo>
                  <a:pt x="5864" y="4356"/>
                </a:lnTo>
                <a:lnTo>
                  <a:pt x="5305" y="4891"/>
                </a:lnTo>
                <a:lnTo>
                  <a:pt x="4234" y="5913"/>
                </a:lnTo>
                <a:lnTo>
                  <a:pt x="3674" y="6449"/>
                </a:lnTo>
                <a:lnTo>
                  <a:pt x="3139" y="6984"/>
                </a:lnTo>
                <a:lnTo>
                  <a:pt x="2166" y="8006"/>
                </a:lnTo>
                <a:lnTo>
                  <a:pt x="1192" y="9028"/>
                </a:lnTo>
                <a:lnTo>
                  <a:pt x="414" y="9855"/>
                </a:lnTo>
                <a:lnTo>
                  <a:pt x="219" y="10098"/>
                </a:lnTo>
                <a:lnTo>
                  <a:pt x="73" y="10269"/>
                </a:lnTo>
                <a:lnTo>
                  <a:pt x="49" y="10293"/>
                </a:lnTo>
                <a:lnTo>
                  <a:pt x="25" y="10342"/>
                </a:lnTo>
                <a:lnTo>
                  <a:pt x="25" y="10415"/>
                </a:lnTo>
                <a:lnTo>
                  <a:pt x="0" y="10439"/>
                </a:lnTo>
                <a:lnTo>
                  <a:pt x="25" y="10439"/>
                </a:lnTo>
                <a:lnTo>
                  <a:pt x="0" y="10488"/>
                </a:lnTo>
                <a:lnTo>
                  <a:pt x="0" y="10536"/>
                </a:lnTo>
                <a:lnTo>
                  <a:pt x="49" y="10561"/>
                </a:lnTo>
                <a:lnTo>
                  <a:pt x="73" y="10585"/>
                </a:lnTo>
                <a:lnTo>
                  <a:pt x="244" y="10780"/>
                </a:lnTo>
                <a:lnTo>
                  <a:pt x="414" y="10950"/>
                </a:lnTo>
                <a:lnTo>
                  <a:pt x="633" y="11145"/>
                </a:lnTo>
                <a:lnTo>
                  <a:pt x="803" y="11315"/>
                </a:lnTo>
                <a:lnTo>
                  <a:pt x="1241" y="11777"/>
                </a:lnTo>
                <a:lnTo>
                  <a:pt x="1484" y="12021"/>
                </a:lnTo>
                <a:lnTo>
                  <a:pt x="1703" y="12240"/>
                </a:lnTo>
                <a:lnTo>
                  <a:pt x="2239" y="12678"/>
                </a:lnTo>
                <a:lnTo>
                  <a:pt x="2774" y="13091"/>
                </a:lnTo>
                <a:lnTo>
                  <a:pt x="3309" y="13554"/>
                </a:lnTo>
                <a:lnTo>
                  <a:pt x="3553" y="13773"/>
                </a:lnTo>
                <a:lnTo>
                  <a:pt x="3796" y="14040"/>
                </a:lnTo>
                <a:lnTo>
                  <a:pt x="4307" y="14576"/>
                </a:lnTo>
                <a:lnTo>
                  <a:pt x="4818" y="15087"/>
                </a:lnTo>
                <a:lnTo>
                  <a:pt x="5864" y="16108"/>
                </a:lnTo>
                <a:lnTo>
                  <a:pt x="6570" y="16741"/>
                </a:lnTo>
                <a:lnTo>
                  <a:pt x="6716" y="16911"/>
                </a:lnTo>
                <a:lnTo>
                  <a:pt x="6886" y="17082"/>
                </a:lnTo>
                <a:lnTo>
                  <a:pt x="7008" y="17276"/>
                </a:lnTo>
                <a:lnTo>
                  <a:pt x="7130" y="17471"/>
                </a:lnTo>
                <a:lnTo>
                  <a:pt x="7203" y="17568"/>
                </a:lnTo>
                <a:lnTo>
                  <a:pt x="7276" y="17593"/>
                </a:lnTo>
                <a:lnTo>
                  <a:pt x="7373" y="17593"/>
                </a:lnTo>
                <a:lnTo>
                  <a:pt x="7470" y="17568"/>
                </a:lnTo>
                <a:lnTo>
                  <a:pt x="7519" y="17568"/>
                </a:lnTo>
                <a:lnTo>
                  <a:pt x="7787" y="17447"/>
                </a:lnTo>
                <a:lnTo>
                  <a:pt x="8006" y="17276"/>
                </a:lnTo>
                <a:lnTo>
                  <a:pt x="8200" y="17106"/>
                </a:lnTo>
                <a:lnTo>
                  <a:pt x="8419" y="16911"/>
                </a:lnTo>
                <a:lnTo>
                  <a:pt x="9441" y="15962"/>
                </a:lnTo>
                <a:lnTo>
                  <a:pt x="10487" y="15038"/>
                </a:lnTo>
                <a:lnTo>
                  <a:pt x="11534" y="14113"/>
                </a:lnTo>
                <a:lnTo>
                  <a:pt x="12556" y="13189"/>
                </a:lnTo>
                <a:lnTo>
                  <a:pt x="13578" y="12264"/>
                </a:lnTo>
                <a:lnTo>
                  <a:pt x="14575" y="11315"/>
                </a:lnTo>
                <a:lnTo>
                  <a:pt x="15038" y="10828"/>
                </a:lnTo>
                <a:lnTo>
                  <a:pt x="15524" y="10317"/>
                </a:lnTo>
                <a:lnTo>
                  <a:pt x="15573" y="10293"/>
                </a:lnTo>
                <a:lnTo>
                  <a:pt x="15622" y="10244"/>
                </a:lnTo>
                <a:lnTo>
                  <a:pt x="16157" y="9539"/>
                </a:lnTo>
                <a:lnTo>
                  <a:pt x="16425" y="9174"/>
                </a:lnTo>
                <a:lnTo>
                  <a:pt x="16644" y="8809"/>
                </a:lnTo>
                <a:lnTo>
                  <a:pt x="16838" y="8444"/>
                </a:lnTo>
                <a:lnTo>
                  <a:pt x="17008" y="8030"/>
                </a:lnTo>
                <a:lnTo>
                  <a:pt x="17154" y="7616"/>
                </a:lnTo>
                <a:lnTo>
                  <a:pt x="17252" y="7179"/>
                </a:lnTo>
                <a:lnTo>
                  <a:pt x="17325" y="6692"/>
                </a:lnTo>
                <a:lnTo>
                  <a:pt x="17373" y="6181"/>
                </a:lnTo>
                <a:lnTo>
                  <a:pt x="17373" y="5670"/>
                </a:lnTo>
                <a:lnTo>
                  <a:pt x="17373" y="5159"/>
                </a:lnTo>
                <a:lnTo>
                  <a:pt x="17349" y="4137"/>
                </a:lnTo>
                <a:lnTo>
                  <a:pt x="17325" y="3626"/>
                </a:lnTo>
                <a:lnTo>
                  <a:pt x="17349" y="3115"/>
                </a:lnTo>
                <a:lnTo>
                  <a:pt x="17373" y="2726"/>
                </a:lnTo>
                <a:lnTo>
                  <a:pt x="17349" y="2336"/>
                </a:lnTo>
                <a:lnTo>
                  <a:pt x="17300" y="1947"/>
                </a:lnTo>
                <a:lnTo>
                  <a:pt x="17227" y="1582"/>
                </a:lnTo>
                <a:lnTo>
                  <a:pt x="17154" y="1412"/>
                </a:lnTo>
                <a:lnTo>
                  <a:pt x="17081" y="1241"/>
                </a:lnTo>
                <a:lnTo>
                  <a:pt x="16984" y="1095"/>
                </a:lnTo>
                <a:lnTo>
                  <a:pt x="16887" y="925"/>
                </a:lnTo>
                <a:lnTo>
                  <a:pt x="16765" y="803"/>
                </a:lnTo>
                <a:lnTo>
                  <a:pt x="16619" y="657"/>
                </a:lnTo>
                <a:lnTo>
                  <a:pt x="16449" y="560"/>
                </a:lnTo>
                <a:lnTo>
                  <a:pt x="16254" y="438"/>
                </a:lnTo>
                <a:lnTo>
                  <a:pt x="15914" y="317"/>
                </a:lnTo>
                <a:lnTo>
                  <a:pt x="15573" y="219"/>
                </a:lnTo>
                <a:lnTo>
                  <a:pt x="15208" y="146"/>
                </a:lnTo>
                <a:lnTo>
                  <a:pt x="14819" y="122"/>
                </a:lnTo>
                <a:lnTo>
                  <a:pt x="14064" y="98"/>
                </a:lnTo>
                <a:lnTo>
                  <a:pt x="13310" y="73"/>
                </a:lnTo>
                <a:lnTo>
                  <a:pt x="12434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58" name="Google Shape;358;p38"/>
          <p:cNvSpPr/>
          <p:nvPr/>
        </p:nvSpPr>
        <p:spPr>
          <a:xfrm>
            <a:off x="2624667" y="926043"/>
            <a:ext cx="376518" cy="332917"/>
          </a:xfrm>
          <a:custGeom>
            <a:rect b="b" l="l" r="r" t="t"/>
            <a:pathLst>
              <a:path extrusionOk="0" h="15233" w="17228">
                <a:moveTo>
                  <a:pt x="3918" y="535"/>
                </a:moveTo>
                <a:lnTo>
                  <a:pt x="4380" y="584"/>
                </a:lnTo>
                <a:lnTo>
                  <a:pt x="4842" y="657"/>
                </a:lnTo>
                <a:lnTo>
                  <a:pt x="5280" y="779"/>
                </a:lnTo>
                <a:lnTo>
                  <a:pt x="5767" y="973"/>
                </a:lnTo>
                <a:lnTo>
                  <a:pt x="6253" y="1192"/>
                </a:lnTo>
                <a:lnTo>
                  <a:pt x="6716" y="1436"/>
                </a:lnTo>
                <a:lnTo>
                  <a:pt x="7154" y="1728"/>
                </a:lnTo>
                <a:lnTo>
                  <a:pt x="7446" y="1898"/>
                </a:lnTo>
                <a:lnTo>
                  <a:pt x="7762" y="2117"/>
                </a:lnTo>
                <a:lnTo>
                  <a:pt x="7908" y="2239"/>
                </a:lnTo>
                <a:lnTo>
                  <a:pt x="8054" y="2385"/>
                </a:lnTo>
                <a:lnTo>
                  <a:pt x="8200" y="2531"/>
                </a:lnTo>
                <a:lnTo>
                  <a:pt x="8297" y="2677"/>
                </a:lnTo>
                <a:lnTo>
                  <a:pt x="8297" y="2774"/>
                </a:lnTo>
                <a:lnTo>
                  <a:pt x="8297" y="2847"/>
                </a:lnTo>
                <a:lnTo>
                  <a:pt x="8346" y="2920"/>
                </a:lnTo>
                <a:lnTo>
                  <a:pt x="8395" y="2993"/>
                </a:lnTo>
                <a:lnTo>
                  <a:pt x="8395" y="3115"/>
                </a:lnTo>
                <a:lnTo>
                  <a:pt x="8419" y="3188"/>
                </a:lnTo>
                <a:lnTo>
                  <a:pt x="8468" y="3212"/>
                </a:lnTo>
                <a:lnTo>
                  <a:pt x="8541" y="3212"/>
                </a:lnTo>
                <a:lnTo>
                  <a:pt x="8589" y="3188"/>
                </a:lnTo>
                <a:lnTo>
                  <a:pt x="8711" y="3066"/>
                </a:lnTo>
                <a:lnTo>
                  <a:pt x="8784" y="2920"/>
                </a:lnTo>
                <a:lnTo>
                  <a:pt x="8833" y="2774"/>
                </a:lnTo>
                <a:lnTo>
                  <a:pt x="8808" y="2628"/>
                </a:lnTo>
                <a:lnTo>
                  <a:pt x="8930" y="2482"/>
                </a:lnTo>
                <a:lnTo>
                  <a:pt x="9076" y="2360"/>
                </a:lnTo>
                <a:lnTo>
                  <a:pt x="9441" y="2093"/>
                </a:lnTo>
                <a:lnTo>
                  <a:pt x="10001" y="1728"/>
                </a:lnTo>
                <a:lnTo>
                  <a:pt x="10439" y="1460"/>
                </a:lnTo>
                <a:lnTo>
                  <a:pt x="10925" y="1192"/>
                </a:lnTo>
                <a:lnTo>
                  <a:pt x="11412" y="949"/>
                </a:lnTo>
                <a:lnTo>
                  <a:pt x="11899" y="754"/>
                </a:lnTo>
                <a:lnTo>
                  <a:pt x="12045" y="681"/>
                </a:lnTo>
                <a:lnTo>
                  <a:pt x="12215" y="657"/>
                </a:lnTo>
                <a:lnTo>
                  <a:pt x="12580" y="608"/>
                </a:lnTo>
                <a:lnTo>
                  <a:pt x="12945" y="633"/>
                </a:lnTo>
                <a:lnTo>
                  <a:pt x="13286" y="633"/>
                </a:lnTo>
                <a:lnTo>
                  <a:pt x="13626" y="657"/>
                </a:lnTo>
                <a:lnTo>
                  <a:pt x="13967" y="730"/>
                </a:lnTo>
                <a:lnTo>
                  <a:pt x="14283" y="803"/>
                </a:lnTo>
                <a:lnTo>
                  <a:pt x="14599" y="925"/>
                </a:lnTo>
                <a:lnTo>
                  <a:pt x="14551" y="998"/>
                </a:lnTo>
                <a:lnTo>
                  <a:pt x="14526" y="1095"/>
                </a:lnTo>
                <a:lnTo>
                  <a:pt x="14551" y="1144"/>
                </a:lnTo>
                <a:lnTo>
                  <a:pt x="14575" y="1192"/>
                </a:lnTo>
                <a:lnTo>
                  <a:pt x="14624" y="1217"/>
                </a:lnTo>
                <a:lnTo>
                  <a:pt x="14672" y="1217"/>
                </a:lnTo>
                <a:lnTo>
                  <a:pt x="14770" y="1168"/>
                </a:lnTo>
                <a:lnTo>
                  <a:pt x="14867" y="1119"/>
                </a:lnTo>
                <a:lnTo>
                  <a:pt x="14964" y="1095"/>
                </a:lnTo>
                <a:lnTo>
                  <a:pt x="15135" y="1192"/>
                </a:lnTo>
                <a:lnTo>
                  <a:pt x="15062" y="1265"/>
                </a:lnTo>
                <a:lnTo>
                  <a:pt x="15013" y="1338"/>
                </a:lnTo>
                <a:lnTo>
                  <a:pt x="15013" y="1436"/>
                </a:lnTo>
                <a:lnTo>
                  <a:pt x="15037" y="1509"/>
                </a:lnTo>
                <a:lnTo>
                  <a:pt x="15110" y="1533"/>
                </a:lnTo>
                <a:lnTo>
                  <a:pt x="15208" y="1533"/>
                </a:lnTo>
                <a:lnTo>
                  <a:pt x="15427" y="1411"/>
                </a:lnTo>
                <a:lnTo>
                  <a:pt x="15573" y="1509"/>
                </a:lnTo>
                <a:lnTo>
                  <a:pt x="15451" y="1679"/>
                </a:lnTo>
                <a:lnTo>
                  <a:pt x="15378" y="1849"/>
                </a:lnTo>
                <a:lnTo>
                  <a:pt x="15378" y="1995"/>
                </a:lnTo>
                <a:lnTo>
                  <a:pt x="15378" y="2044"/>
                </a:lnTo>
                <a:lnTo>
                  <a:pt x="15427" y="2068"/>
                </a:lnTo>
                <a:lnTo>
                  <a:pt x="15524" y="2068"/>
                </a:lnTo>
                <a:lnTo>
                  <a:pt x="15597" y="2020"/>
                </a:lnTo>
                <a:lnTo>
                  <a:pt x="15743" y="1898"/>
                </a:lnTo>
                <a:lnTo>
                  <a:pt x="15840" y="1801"/>
                </a:lnTo>
                <a:lnTo>
                  <a:pt x="15986" y="1971"/>
                </a:lnTo>
                <a:lnTo>
                  <a:pt x="15865" y="2093"/>
                </a:lnTo>
                <a:lnTo>
                  <a:pt x="15767" y="2239"/>
                </a:lnTo>
                <a:lnTo>
                  <a:pt x="15694" y="2385"/>
                </a:lnTo>
                <a:lnTo>
                  <a:pt x="15670" y="2458"/>
                </a:lnTo>
                <a:lnTo>
                  <a:pt x="15670" y="2531"/>
                </a:lnTo>
                <a:lnTo>
                  <a:pt x="15719" y="2506"/>
                </a:lnTo>
                <a:lnTo>
                  <a:pt x="15792" y="2482"/>
                </a:lnTo>
                <a:lnTo>
                  <a:pt x="15889" y="2433"/>
                </a:lnTo>
                <a:lnTo>
                  <a:pt x="15986" y="2360"/>
                </a:lnTo>
                <a:lnTo>
                  <a:pt x="16157" y="2239"/>
                </a:lnTo>
                <a:lnTo>
                  <a:pt x="16327" y="2579"/>
                </a:lnTo>
                <a:lnTo>
                  <a:pt x="16157" y="2701"/>
                </a:lnTo>
                <a:lnTo>
                  <a:pt x="15913" y="2944"/>
                </a:lnTo>
                <a:lnTo>
                  <a:pt x="15792" y="3066"/>
                </a:lnTo>
                <a:lnTo>
                  <a:pt x="15694" y="3212"/>
                </a:lnTo>
                <a:lnTo>
                  <a:pt x="15694" y="3261"/>
                </a:lnTo>
                <a:lnTo>
                  <a:pt x="15694" y="3309"/>
                </a:lnTo>
                <a:lnTo>
                  <a:pt x="15743" y="3334"/>
                </a:lnTo>
                <a:lnTo>
                  <a:pt x="15792" y="3334"/>
                </a:lnTo>
                <a:lnTo>
                  <a:pt x="15938" y="3285"/>
                </a:lnTo>
                <a:lnTo>
                  <a:pt x="16059" y="3212"/>
                </a:lnTo>
                <a:lnTo>
                  <a:pt x="16327" y="3017"/>
                </a:lnTo>
                <a:lnTo>
                  <a:pt x="16449" y="2944"/>
                </a:lnTo>
                <a:lnTo>
                  <a:pt x="16570" y="3431"/>
                </a:lnTo>
                <a:lnTo>
                  <a:pt x="16497" y="3480"/>
                </a:lnTo>
                <a:lnTo>
                  <a:pt x="16400" y="3553"/>
                </a:lnTo>
                <a:lnTo>
                  <a:pt x="16303" y="3650"/>
                </a:lnTo>
                <a:lnTo>
                  <a:pt x="16181" y="3747"/>
                </a:lnTo>
                <a:lnTo>
                  <a:pt x="15962" y="3893"/>
                </a:lnTo>
                <a:lnTo>
                  <a:pt x="15889" y="3991"/>
                </a:lnTo>
                <a:lnTo>
                  <a:pt x="15816" y="4112"/>
                </a:lnTo>
                <a:lnTo>
                  <a:pt x="15792" y="4137"/>
                </a:lnTo>
                <a:lnTo>
                  <a:pt x="15816" y="4185"/>
                </a:lnTo>
                <a:lnTo>
                  <a:pt x="15865" y="4210"/>
                </a:lnTo>
                <a:lnTo>
                  <a:pt x="15889" y="4185"/>
                </a:lnTo>
                <a:lnTo>
                  <a:pt x="16254" y="4064"/>
                </a:lnTo>
                <a:lnTo>
                  <a:pt x="16449" y="3966"/>
                </a:lnTo>
                <a:lnTo>
                  <a:pt x="16643" y="3869"/>
                </a:lnTo>
                <a:lnTo>
                  <a:pt x="16643" y="4039"/>
                </a:lnTo>
                <a:lnTo>
                  <a:pt x="16668" y="4185"/>
                </a:lnTo>
                <a:lnTo>
                  <a:pt x="16546" y="4234"/>
                </a:lnTo>
                <a:lnTo>
                  <a:pt x="16424" y="4283"/>
                </a:lnTo>
                <a:lnTo>
                  <a:pt x="16205" y="4404"/>
                </a:lnTo>
                <a:lnTo>
                  <a:pt x="15962" y="4575"/>
                </a:lnTo>
                <a:lnTo>
                  <a:pt x="15840" y="4672"/>
                </a:lnTo>
                <a:lnTo>
                  <a:pt x="15719" y="4769"/>
                </a:lnTo>
                <a:lnTo>
                  <a:pt x="15719" y="4842"/>
                </a:lnTo>
                <a:lnTo>
                  <a:pt x="15743" y="4867"/>
                </a:lnTo>
                <a:lnTo>
                  <a:pt x="15767" y="4867"/>
                </a:lnTo>
                <a:lnTo>
                  <a:pt x="16059" y="4818"/>
                </a:lnTo>
                <a:lnTo>
                  <a:pt x="16351" y="4721"/>
                </a:lnTo>
                <a:lnTo>
                  <a:pt x="16692" y="4623"/>
                </a:lnTo>
                <a:lnTo>
                  <a:pt x="16668" y="4940"/>
                </a:lnTo>
                <a:lnTo>
                  <a:pt x="16668" y="5256"/>
                </a:lnTo>
                <a:lnTo>
                  <a:pt x="16449" y="5280"/>
                </a:lnTo>
                <a:lnTo>
                  <a:pt x="16230" y="5329"/>
                </a:lnTo>
                <a:lnTo>
                  <a:pt x="16059" y="5378"/>
                </a:lnTo>
                <a:lnTo>
                  <a:pt x="15889" y="5426"/>
                </a:lnTo>
                <a:lnTo>
                  <a:pt x="15548" y="5572"/>
                </a:lnTo>
                <a:lnTo>
                  <a:pt x="15548" y="5597"/>
                </a:lnTo>
                <a:lnTo>
                  <a:pt x="15573" y="5621"/>
                </a:lnTo>
                <a:lnTo>
                  <a:pt x="15816" y="5645"/>
                </a:lnTo>
                <a:lnTo>
                  <a:pt x="16084" y="5670"/>
                </a:lnTo>
                <a:lnTo>
                  <a:pt x="16351" y="5694"/>
                </a:lnTo>
                <a:lnTo>
                  <a:pt x="16619" y="5694"/>
                </a:lnTo>
                <a:lnTo>
                  <a:pt x="16546" y="6010"/>
                </a:lnTo>
                <a:lnTo>
                  <a:pt x="16473" y="6327"/>
                </a:lnTo>
                <a:lnTo>
                  <a:pt x="16351" y="6278"/>
                </a:lnTo>
                <a:lnTo>
                  <a:pt x="16205" y="6229"/>
                </a:lnTo>
                <a:lnTo>
                  <a:pt x="15938" y="6181"/>
                </a:lnTo>
                <a:lnTo>
                  <a:pt x="15670" y="6156"/>
                </a:lnTo>
                <a:lnTo>
                  <a:pt x="15402" y="6156"/>
                </a:lnTo>
                <a:lnTo>
                  <a:pt x="15354" y="6205"/>
                </a:lnTo>
                <a:lnTo>
                  <a:pt x="15354" y="6254"/>
                </a:lnTo>
                <a:lnTo>
                  <a:pt x="15378" y="6327"/>
                </a:lnTo>
                <a:lnTo>
                  <a:pt x="15427" y="6375"/>
                </a:lnTo>
                <a:lnTo>
                  <a:pt x="15500" y="6424"/>
                </a:lnTo>
                <a:lnTo>
                  <a:pt x="15573" y="6472"/>
                </a:lnTo>
                <a:lnTo>
                  <a:pt x="15743" y="6521"/>
                </a:lnTo>
                <a:lnTo>
                  <a:pt x="15889" y="6545"/>
                </a:lnTo>
                <a:lnTo>
                  <a:pt x="16108" y="6618"/>
                </a:lnTo>
                <a:lnTo>
                  <a:pt x="16351" y="6691"/>
                </a:lnTo>
                <a:lnTo>
                  <a:pt x="16376" y="6716"/>
                </a:lnTo>
                <a:lnTo>
                  <a:pt x="16254" y="7032"/>
                </a:lnTo>
                <a:lnTo>
                  <a:pt x="16084" y="7008"/>
                </a:lnTo>
                <a:lnTo>
                  <a:pt x="15889" y="6959"/>
                </a:lnTo>
                <a:lnTo>
                  <a:pt x="15524" y="6862"/>
                </a:lnTo>
                <a:lnTo>
                  <a:pt x="15329" y="6837"/>
                </a:lnTo>
                <a:lnTo>
                  <a:pt x="15159" y="6837"/>
                </a:lnTo>
                <a:lnTo>
                  <a:pt x="14964" y="6862"/>
                </a:lnTo>
                <a:lnTo>
                  <a:pt x="14794" y="6935"/>
                </a:lnTo>
                <a:lnTo>
                  <a:pt x="14770" y="6983"/>
                </a:lnTo>
                <a:lnTo>
                  <a:pt x="14770" y="7008"/>
                </a:lnTo>
                <a:lnTo>
                  <a:pt x="14770" y="7056"/>
                </a:lnTo>
                <a:lnTo>
                  <a:pt x="14818" y="7081"/>
                </a:lnTo>
                <a:lnTo>
                  <a:pt x="15135" y="7178"/>
                </a:lnTo>
                <a:lnTo>
                  <a:pt x="15451" y="7300"/>
                </a:lnTo>
                <a:lnTo>
                  <a:pt x="15767" y="7397"/>
                </a:lnTo>
                <a:lnTo>
                  <a:pt x="16084" y="7470"/>
                </a:lnTo>
                <a:lnTo>
                  <a:pt x="15889" y="7884"/>
                </a:lnTo>
                <a:lnTo>
                  <a:pt x="15719" y="7786"/>
                </a:lnTo>
                <a:lnTo>
                  <a:pt x="15524" y="7738"/>
                </a:lnTo>
                <a:lnTo>
                  <a:pt x="15183" y="7665"/>
                </a:lnTo>
                <a:lnTo>
                  <a:pt x="14940" y="7616"/>
                </a:lnTo>
                <a:lnTo>
                  <a:pt x="14721" y="7567"/>
                </a:lnTo>
                <a:lnTo>
                  <a:pt x="14502" y="7543"/>
                </a:lnTo>
                <a:lnTo>
                  <a:pt x="14259" y="7567"/>
                </a:lnTo>
                <a:lnTo>
                  <a:pt x="14210" y="7592"/>
                </a:lnTo>
                <a:lnTo>
                  <a:pt x="14186" y="7640"/>
                </a:lnTo>
                <a:lnTo>
                  <a:pt x="14186" y="7689"/>
                </a:lnTo>
                <a:lnTo>
                  <a:pt x="14234" y="7713"/>
                </a:lnTo>
                <a:lnTo>
                  <a:pt x="14721" y="7884"/>
                </a:lnTo>
                <a:lnTo>
                  <a:pt x="15183" y="8078"/>
                </a:lnTo>
                <a:lnTo>
                  <a:pt x="15427" y="8151"/>
                </a:lnTo>
                <a:lnTo>
                  <a:pt x="15573" y="8176"/>
                </a:lnTo>
                <a:lnTo>
                  <a:pt x="15694" y="8200"/>
                </a:lnTo>
                <a:lnTo>
                  <a:pt x="15427" y="8638"/>
                </a:lnTo>
                <a:lnTo>
                  <a:pt x="15378" y="8614"/>
                </a:lnTo>
                <a:lnTo>
                  <a:pt x="14818" y="8565"/>
                </a:lnTo>
                <a:lnTo>
                  <a:pt x="14551" y="8516"/>
                </a:lnTo>
                <a:lnTo>
                  <a:pt x="14283" y="8468"/>
                </a:lnTo>
                <a:lnTo>
                  <a:pt x="13821" y="8370"/>
                </a:lnTo>
                <a:lnTo>
                  <a:pt x="13578" y="8322"/>
                </a:lnTo>
                <a:lnTo>
                  <a:pt x="13334" y="8322"/>
                </a:lnTo>
                <a:lnTo>
                  <a:pt x="13310" y="8346"/>
                </a:lnTo>
                <a:lnTo>
                  <a:pt x="13286" y="8370"/>
                </a:lnTo>
                <a:lnTo>
                  <a:pt x="13286" y="8395"/>
                </a:lnTo>
                <a:lnTo>
                  <a:pt x="13310" y="8419"/>
                </a:lnTo>
                <a:lnTo>
                  <a:pt x="13553" y="8541"/>
                </a:lnTo>
                <a:lnTo>
                  <a:pt x="13821" y="8638"/>
                </a:lnTo>
                <a:lnTo>
                  <a:pt x="14332" y="8808"/>
                </a:lnTo>
                <a:lnTo>
                  <a:pt x="14551" y="8857"/>
                </a:lnTo>
                <a:lnTo>
                  <a:pt x="14770" y="8906"/>
                </a:lnTo>
                <a:lnTo>
                  <a:pt x="15013" y="8930"/>
                </a:lnTo>
                <a:lnTo>
                  <a:pt x="15232" y="8930"/>
                </a:lnTo>
                <a:lnTo>
                  <a:pt x="14818" y="9465"/>
                </a:lnTo>
                <a:lnTo>
                  <a:pt x="14648" y="9417"/>
                </a:lnTo>
                <a:lnTo>
                  <a:pt x="14453" y="9368"/>
                </a:lnTo>
                <a:lnTo>
                  <a:pt x="14088" y="9319"/>
                </a:lnTo>
                <a:lnTo>
                  <a:pt x="13797" y="9271"/>
                </a:lnTo>
                <a:lnTo>
                  <a:pt x="13480" y="9198"/>
                </a:lnTo>
                <a:lnTo>
                  <a:pt x="13188" y="9100"/>
                </a:lnTo>
                <a:lnTo>
                  <a:pt x="12921" y="8979"/>
                </a:lnTo>
                <a:lnTo>
                  <a:pt x="12872" y="8979"/>
                </a:lnTo>
                <a:lnTo>
                  <a:pt x="12872" y="9027"/>
                </a:lnTo>
                <a:lnTo>
                  <a:pt x="12945" y="9125"/>
                </a:lnTo>
                <a:lnTo>
                  <a:pt x="13018" y="9222"/>
                </a:lnTo>
                <a:lnTo>
                  <a:pt x="13115" y="9319"/>
                </a:lnTo>
                <a:lnTo>
                  <a:pt x="13213" y="9392"/>
                </a:lnTo>
                <a:lnTo>
                  <a:pt x="13432" y="9490"/>
                </a:lnTo>
                <a:lnTo>
                  <a:pt x="13675" y="9587"/>
                </a:lnTo>
                <a:lnTo>
                  <a:pt x="13991" y="9684"/>
                </a:lnTo>
                <a:lnTo>
                  <a:pt x="14332" y="9733"/>
                </a:lnTo>
                <a:lnTo>
                  <a:pt x="14551" y="9806"/>
                </a:lnTo>
                <a:lnTo>
                  <a:pt x="14186" y="10195"/>
                </a:lnTo>
                <a:lnTo>
                  <a:pt x="14137" y="10098"/>
                </a:lnTo>
                <a:lnTo>
                  <a:pt x="14064" y="10049"/>
                </a:lnTo>
                <a:lnTo>
                  <a:pt x="13651" y="9928"/>
                </a:lnTo>
                <a:lnTo>
                  <a:pt x="13213" y="9782"/>
                </a:lnTo>
                <a:lnTo>
                  <a:pt x="12799" y="9660"/>
                </a:lnTo>
                <a:lnTo>
                  <a:pt x="12580" y="9611"/>
                </a:lnTo>
                <a:lnTo>
                  <a:pt x="12337" y="9611"/>
                </a:lnTo>
                <a:lnTo>
                  <a:pt x="12337" y="9636"/>
                </a:lnTo>
                <a:lnTo>
                  <a:pt x="12337" y="9660"/>
                </a:lnTo>
                <a:lnTo>
                  <a:pt x="12702" y="9903"/>
                </a:lnTo>
                <a:lnTo>
                  <a:pt x="13115" y="10122"/>
                </a:lnTo>
                <a:lnTo>
                  <a:pt x="13529" y="10293"/>
                </a:lnTo>
                <a:lnTo>
                  <a:pt x="13967" y="10439"/>
                </a:lnTo>
                <a:lnTo>
                  <a:pt x="13505" y="10877"/>
                </a:lnTo>
                <a:lnTo>
                  <a:pt x="13286" y="10804"/>
                </a:lnTo>
                <a:lnTo>
                  <a:pt x="13042" y="10731"/>
                </a:lnTo>
                <a:lnTo>
                  <a:pt x="12799" y="10658"/>
                </a:lnTo>
                <a:lnTo>
                  <a:pt x="12580" y="10585"/>
                </a:lnTo>
                <a:lnTo>
                  <a:pt x="12045" y="10341"/>
                </a:lnTo>
                <a:lnTo>
                  <a:pt x="11777" y="10244"/>
                </a:lnTo>
                <a:lnTo>
                  <a:pt x="11631" y="10220"/>
                </a:lnTo>
                <a:lnTo>
                  <a:pt x="11485" y="10195"/>
                </a:lnTo>
                <a:lnTo>
                  <a:pt x="11436" y="10220"/>
                </a:lnTo>
                <a:lnTo>
                  <a:pt x="11436" y="10244"/>
                </a:lnTo>
                <a:lnTo>
                  <a:pt x="11412" y="10268"/>
                </a:lnTo>
                <a:lnTo>
                  <a:pt x="11436" y="10317"/>
                </a:lnTo>
                <a:lnTo>
                  <a:pt x="11680" y="10512"/>
                </a:lnTo>
                <a:lnTo>
                  <a:pt x="11972" y="10706"/>
                </a:lnTo>
                <a:lnTo>
                  <a:pt x="12264" y="10852"/>
                </a:lnTo>
                <a:lnTo>
                  <a:pt x="12556" y="10998"/>
                </a:lnTo>
                <a:lnTo>
                  <a:pt x="12848" y="11120"/>
                </a:lnTo>
                <a:lnTo>
                  <a:pt x="12994" y="11169"/>
                </a:lnTo>
                <a:lnTo>
                  <a:pt x="13164" y="11193"/>
                </a:lnTo>
                <a:lnTo>
                  <a:pt x="12799" y="11509"/>
                </a:lnTo>
                <a:lnTo>
                  <a:pt x="12702" y="11461"/>
                </a:lnTo>
                <a:lnTo>
                  <a:pt x="12580" y="11412"/>
                </a:lnTo>
                <a:lnTo>
                  <a:pt x="12337" y="11363"/>
                </a:lnTo>
                <a:lnTo>
                  <a:pt x="12069" y="11315"/>
                </a:lnTo>
                <a:lnTo>
                  <a:pt x="11826" y="11266"/>
                </a:lnTo>
                <a:lnTo>
                  <a:pt x="11315" y="11071"/>
                </a:lnTo>
                <a:lnTo>
                  <a:pt x="11047" y="10998"/>
                </a:lnTo>
                <a:lnTo>
                  <a:pt x="10901" y="10974"/>
                </a:lnTo>
                <a:lnTo>
                  <a:pt x="10755" y="10974"/>
                </a:lnTo>
                <a:lnTo>
                  <a:pt x="10706" y="10998"/>
                </a:lnTo>
                <a:lnTo>
                  <a:pt x="10682" y="11023"/>
                </a:lnTo>
                <a:lnTo>
                  <a:pt x="10682" y="11071"/>
                </a:lnTo>
                <a:lnTo>
                  <a:pt x="10706" y="11096"/>
                </a:lnTo>
                <a:lnTo>
                  <a:pt x="10828" y="11217"/>
                </a:lnTo>
                <a:lnTo>
                  <a:pt x="10998" y="11339"/>
                </a:lnTo>
                <a:lnTo>
                  <a:pt x="11217" y="11461"/>
                </a:lnTo>
                <a:lnTo>
                  <a:pt x="11436" y="11582"/>
                </a:lnTo>
                <a:lnTo>
                  <a:pt x="11655" y="11704"/>
                </a:lnTo>
                <a:lnTo>
                  <a:pt x="11899" y="11777"/>
                </a:lnTo>
                <a:lnTo>
                  <a:pt x="12142" y="11826"/>
                </a:lnTo>
                <a:lnTo>
                  <a:pt x="12385" y="11874"/>
                </a:lnTo>
                <a:lnTo>
                  <a:pt x="12045" y="12142"/>
                </a:lnTo>
                <a:lnTo>
                  <a:pt x="11874" y="12093"/>
                </a:lnTo>
                <a:lnTo>
                  <a:pt x="11704" y="12045"/>
                </a:lnTo>
                <a:lnTo>
                  <a:pt x="11412" y="11996"/>
                </a:lnTo>
                <a:lnTo>
                  <a:pt x="11242" y="11947"/>
                </a:lnTo>
                <a:lnTo>
                  <a:pt x="11071" y="11850"/>
                </a:lnTo>
                <a:lnTo>
                  <a:pt x="10682" y="11680"/>
                </a:lnTo>
                <a:lnTo>
                  <a:pt x="10487" y="11582"/>
                </a:lnTo>
                <a:lnTo>
                  <a:pt x="10293" y="11534"/>
                </a:lnTo>
                <a:lnTo>
                  <a:pt x="10098" y="11509"/>
                </a:lnTo>
                <a:lnTo>
                  <a:pt x="9903" y="11534"/>
                </a:lnTo>
                <a:lnTo>
                  <a:pt x="9879" y="11534"/>
                </a:lnTo>
                <a:lnTo>
                  <a:pt x="9879" y="11558"/>
                </a:lnTo>
                <a:lnTo>
                  <a:pt x="9879" y="11631"/>
                </a:lnTo>
                <a:lnTo>
                  <a:pt x="9976" y="11728"/>
                </a:lnTo>
                <a:lnTo>
                  <a:pt x="10098" y="11826"/>
                </a:lnTo>
                <a:lnTo>
                  <a:pt x="10366" y="11972"/>
                </a:lnTo>
                <a:lnTo>
                  <a:pt x="10925" y="12215"/>
                </a:lnTo>
                <a:lnTo>
                  <a:pt x="11266" y="12361"/>
                </a:lnTo>
                <a:lnTo>
                  <a:pt x="11607" y="12483"/>
                </a:lnTo>
                <a:lnTo>
                  <a:pt x="11169" y="12799"/>
                </a:lnTo>
                <a:lnTo>
                  <a:pt x="10925" y="12726"/>
                </a:lnTo>
                <a:lnTo>
                  <a:pt x="10585" y="12604"/>
                </a:lnTo>
                <a:lnTo>
                  <a:pt x="10244" y="12458"/>
                </a:lnTo>
                <a:lnTo>
                  <a:pt x="9782" y="12239"/>
                </a:lnTo>
                <a:lnTo>
                  <a:pt x="9538" y="12142"/>
                </a:lnTo>
                <a:lnTo>
                  <a:pt x="9417" y="12118"/>
                </a:lnTo>
                <a:lnTo>
                  <a:pt x="9295" y="12118"/>
                </a:lnTo>
                <a:lnTo>
                  <a:pt x="9271" y="12142"/>
                </a:lnTo>
                <a:lnTo>
                  <a:pt x="9271" y="12191"/>
                </a:lnTo>
                <a:lnTo>
                  <a:pt x="9344" y="12312"/>
                </a:lnTo>
                <a:lnTo>
                  <a:pt x="9441" y="12410"/>
                </a:lnTo>
                <a:lnTo>
                  <a:pt x="9563" y="12507"/>
                </a:lnTo>
                <a:lnTo>
                  <a:pt x="9684" y="12604"/>
                </a:lnTo>
                <a:lnTo>
                  <a:pt x="9976" y="12750"/>
                </a:lnTo>
                <a:lnTo>
                  <a:pt x="10244" y="12896"/>
                </a:lnTo>
                <a:lnTo>
                  <a:pt x="10463" y="12994"/>
                </a:lnTo>
                <a:lnTo>
                  <a:pt x="10731" y="13115"/>
                </a:lnTo>
                <a:lnTo>
                  <a:pt x="10220" y="13456"/>
                </a:lnTo>
                <a:lnTo>
                  <a:pt x="10220" y="13359"/>
                </a:lnTo>
                <a:lnTo>
                  <a:pt x="10195" y="13334"/>
                </a:lnTo>
                <a:lnTo>
                  <a:pt x="10147" y="13286"/>
                </a:lnTo>
                <a:lnTo>
                  <a:pt x="9976" y="13188"/>
                </a:lnTo>
                <a:lnTo>
                  <a:pt x="9782" y="13091"/>
                </a:lnTo>
                <a:lnTo>
                  <a:pt x="9417" y="12921"/>
                </a:lnTo>
                <a:lnTo>
                  <a:pt x="9222" y="12848"/>
                </a:lnTo>
                <a:lnTo>
                  <a:pt x="9052" y="12775"/>
                </a:lnTo>
                <a:lnTo>
                  <a:pt x="8857" y="12726"/>
                </a:lnTo>
                <a:lnTo>
                  <a:pt x="8662" y="12726"/>
                </a:lnTo>
                <a:lnTo>
                  <a:pt x="8638" y="12750"/>
                </a:lnTo>
                <a:lnTo>
                  <a:pt x="8638" y="12775"/>
                </a:lnTo>
                <a:lnTo>
                  <a:pt x="8979" y="13018"/>
                </a:lnTo>
                <a:lnTo>
                  <a:pt x="9319" y="13261"/>
                </a:lnTo>
                <a:lnTo>
                  <a:pt x="9490" y="13383"/>
                </a:lnTo>
                <a:lnTo>
                  <a:pt x="9660" y="13480"/>
                </a:lnTo>
                <a:lnTo>
                  <a:pt x="9855" y="13553"/>
                </a:lnTo>
                <a:lnTo>
                  <a:pt x="10049" y="13602"/>
                </a:lnTo>
                <a:lnTo>
                  <a:pt x="9538" y="13943"/>
                </a:lnTo>
                <a:lnTo>
                  <a:pt x="9538" y="13918"/>
                </a:lnTo>
                <a:lnTo>
                  <a:pt x="9465" y="13870"/>
                </a:lnTo>
                <a:lnTo>
                  <a:pt x="9368" y="13821"/>
                </a:lnTo>
                <a:lnTo>
                  <a:pt x="9222" y="13724"/>
                </a:lnTo>
                <a:lnTo>
                  <a:pt x="8808" y="13407"/>
                </a:lnTo>
                <a:lnTo>
                  <a:pt x="8662" y="13286"/>
                </a:lnTo>
                <a:lnTo>
                  <a:pt x="8492" y="13140"/>
                </a:lnTo>
                <a:lnTo>
                  <a:pt x="8297" y="13042"/>
                </a:lnTo>
                <a:lnTo>
                  <a:pt x="8200" y="12994"/>
                </a:lnTo>
                <a:lnTo>
                  <a:pt x="8054" y="12994"/>
                </a:lnTo>
                <a:lnTo>
                  <a:pt x="8030" y="13018"/>
                </a:lnTo>
                <a:lnTo>
                  <a:pt x="7957" y="13091"/>
                </a:lnTo>
                <a:lnTo>
                  <a:pt x="7957" y="13164"/>
                </a:lnTo>
                <a:lnTo>
                  <a:pt x="7981" y="13213"/>
                </a:lnTo>
                <a:lnTo>
                  <a:pt x="8005" y="13261"/>
                </a:lnTo>
                <a:lnTo>
                  <a:pt x="8297" y="13529"/>
                </a:lnTo>
                <a:lnTo>
                  <a:pt x="8614" y="13772"/>
                </a:lnTo>
                <a:lnTo>
                  <a:pt x="8881" y="13991"/>
                </a:lnTo>
                <a:lnTo>
                  <a:pt x="9027" y="14113"/>
                </a:lnTo>
                <a:lnTo>
                  <a:pt x="9173" y="14210"/>
                </a:lnTo>
                <a:lnTo>
                  <a:pt x="8784" y="14478"/>
                </a:lnTo>
                <a:lnTo>
                  <a:pt x="8711" y="14502"/>
                </a:lnTo>
                <a:lnTo>
                  <a:pt x="8565" y="14381"/>
                </a:lnTo>
                <a:lnTo>
                  <a:pt x="8419" y="14259"/>
                </a:lnTo>
                <a:lnTo>
                  <a:pt x="8103" y="14040"/>
                </a:lnTo>
                <a:lnTo>
                  <a:pt x="7713" y="13797"/>
                </a:lnTo>
                <a:lnTo>
                  <a:pt x="7348" y="13578"/>
                </a:lnTo>
                <a:lnTo>
                  <a:pt x="6570" y="13115"/>
                </a:lnTo>
                <a:lnTo>
                  <a:pt x="6180" y="12872"/>
                </a:lnTo>
                <a:lnTo>
                  <a:pt x="5767" y="12604"/>
                </a:lnTo>
                <a:lnTo>
                  <a:pt x="5402" y="12312"/>
                </a:lnTo>
                <a:lnTo>
                  <a:pt x="5037" y="11996"/>
                </a:lnTo>
                <a:lnTo>
                  <a:pt x="4623" y="11680"/>
                </a:lnTo>
                <a:lnTo>
                  <a:pt x="4210" y="11363"/>
                </a:lnTo>
                <a:lnTo>
                  <a:pt x="3820" y="11023"/>
                </a:lnTo>
                <a:lnTo>
                  <a:pt x="3626" y="10852"/>
                </a:lnTo>
                <a:lnTo>
                  <a:pt x="3455" y="10658"/>
                </a:lnTo>
                <a:lnTo>
                  <a:pt x="2847" y="9952"/>
                </a:lnTo>
                <a:lnTo>
                  <a:pt x="2263" y="9222"/>
                </a:lnTo>
                <a:lnTo>
                  <a:pt x="1971" y="8857"/>
                </a:lnTo>
                <a:lnTo>
                  <a:pt x="1728" y="8468"/>
                </a:lnTo>
                <a:lnTo>
                  <a:pt x="1484" y="8054"/>
                </a:lnTo>
                <a:lnTo>
                  <a:pt x="1265" y="7640"/>
                </a:lnTo>
                <a:lnTo>
                  <a:pt x="1095" y="7227"/>
                </a:lnTo>
                <a:lnTo>
                  <a:pt x="949" y="6789"/>
                </a:lnTo>
                <a:lnTo>
                  <a:pt x="827" y="6351"/>
                </a:lnTo>
                <a:lnTo>
                  <a:pt x="730" y="5889"/>
                </a:lnTo>
                <a:lnTo>
                  <a:pt x="657" y="5451"/>
                </a:lnTo>
                <a:lnTo>
                  <a:pt x="633" y="4988"/>
                </a:lnTo>
                <a:lnTo>
                  <a:pt x="608" y="4526"/>
                </a:lnTo>
                <a:lnTo>
                  <a:pt x="608" y="4064"/>
                </a:lnTo>
                <a:lnTo>
                  <a:pt x="608" y="3674"/>
                </a:lnTo>
                <a:lnTo>
                  <a:pt x="657" y="3261"/>
                </a:lnTo>
                <a:lnTo>
                  <a:pt x="706" y="2871"/>
                </a:lnTo>
                <a:lnTo>
                  <a:pt x="827" y="2482"/>
                </a:lnTo>
                <a:lnTo>
                  <a:pt x="973" y="2117"/>
                </a:lnTo>
                <a:lnTo>
                  <a:pt x="1046" y="1947"/>
                </a:lnTo>
                <a:lnTo>
                  <a:pt x="1168" y="1776"/>
                </a:lnTo>
                <a:lnTo>
                  <a:pt x="1265" y="1630"/>
                </a:lnTo>
                <a:lnTo>
                  <a:pt x="1411" y="1460"/>
                </a:lnTo>
                <a:lnTo>
                  <a:pt x="1557" y="1338"/>
                </a:lnTo>
                <a:lnTo>
                  <a:pt x="1728" y="1192"/>
                </a:lnTo>
                <a:lnTo>
                  <a:pt x="1922" y="1071"/>
                </a:lnTo>
                <a:lnTo>
                  <a:pt x="2117" y="949"/>
                </a:lnTo>
                <a:lnTo>
                  <a:pt x="2336" y="852"/>
                </a:lnTo>
                <a:lnTo>
                  <a:pt x="2531" y="779"/>
                </a:lnTo>
                <a:lnTo>
                  <a:pt x="2774" y="706"/>
                </a:lnTo>
                <a:lnTo>
                  <a:pt x="2993" y="633"/>
                </a:lnTo>
                <a:lnTo>
                  <a:pt x="3455" y="560"/>
                </a:lnTo>
                <a:lnTo>
                  <a:pt x="3918" y="535"/>
                </a:lnTo>
                <a:close/>
                <a:moveTo>
                  <a:pt x="3358" y="0"/>
                </a:moveTo>
                <a:lnTo>
                  <a:pt x="2969" y="73"/>
                </a:lnTo>
                <a:lnTo>
                  <a:pt x="2579" y="146"/>
                </a:lnTo>
                <a:lnTo>
                  <a:pt x="2239" y="268"/>
                </a:lnTo>
                <a:lnTo>
                  <a:pt x="1874" y="414"/>
                </a:lnTo>
                <a:lnTo>
                  <a:pt x="1557" y="608"/>
                </a:lnTo>
                <a:lnTo>
                  <a:pt x="1241" y="827"/>
                </a:lnTo>
                <a:lnTo>
                  <a:pt x="949" y="1095"/>
                </a:lnTo>
                <a:lnTo>
                  <a:pt x="706" y="1387"/>
                </a:lnTo>
                <a:lnTo>
                  <a:pt x="487" y="1728"/>
                </a:lnTo>
                <a:lnTo>
                  <a:pt x="316" y="2093"/>
                </a:lnTo>
                <a:lnTo>
                  <a:pt x="195" y="2482"/>
                </a:lnTo>
                <a:lnTo>
                  <a:pt x="97" y="2896"/>
                </a:lnTo>
                <a:lnTo>
                  <a:pt x="49" y="3309"/>
                </a:lnTo>
                <a:lnTo>
                  <a:pt x="0" y="3747"/>
                </a:lnTo>
                <a:lnTo>
                  <a:pt x="0" y="4161"/>
                </a:lnTo>
                <a:lnTo>
                  <a:pt x="24" y="4988"/>
                </a:lnTo>
                <a:lnTo>
                  <a:pt x="73" y="5451"/>
                </a:lnTo>
                <a:lnTo>
                  <a:pt x="146" y="5913"/>
                </a:lnTo>
                <a:lnTo>
                  <a:pt x="219" y="6351"/>
                </a:lnTo>
                <a:lnTo>
                  <a:pt x="341" y="6789"/>
                </a:lnTo>
                <a:lnTo>
                  <a:pt x="487" y="7227"/>
                </a:lnTo>
                <a:lnTo>
                  <a:pt x="633" y="7665"/>
                </a:lnTo>
                <a:lnTo>
                  <a:pt x="827" y="8078"/>
                </a:lnTo>
                <a:lnTo>
                  <a:pt x="1046" y="8492"/>
                </a:lnTo>
                <a:lnTo>
                  <a:pt x="1265" y="8881"/>
                </a:lnTo>
                <a:lnTo>
                  <a:pt x="1533" y="9246"/>
                </a:lnTo>
                <a:lnTo>
                  <a:pt x="1801" y="9587"/>
                </a:lnTo>
                <a:lnTo>
                  <a:pt x="2093" y="9928"/>
                </a:lnTo>
                <a:lnTo>
                  <a:pt x="2458" y="10341"/>
                </a:lnTo>
                <a:lnTo>
                  <a:pt x="2798" y="10779"/>
                </a:lnTo>
                <a:lnTo>
                  <a:pt x="3139" y="11169"/>
                </a:lnTo>
                <a:lnTo>
                  <a:pt x="3334" y="11363"/>
                </a:lnTo>
                <a:lnTo>
                  <a:pt x="3553" y="11558"/>
                </a:lnTo>
                <a:lnTo>
                  <a:pt x="4331" y="12215"/>
                </a:lnTo>
                <a:lnTo>
                  <a:pt x="5134" y="12823"/>
                </a:lnTo>
                <a:lnTo>
                  <a:pt x="5961" y="13432"/>
                </a:lnTo>
                <a:lnTo>
                  <a:pt x="6399" y="13724"/>
                </a:lnTo>
                <a:lnTo>
                  <a:pt x="6837" y="13991"/>
                </a:lnTo>
                <a:lnTo>
                  <a:pt x="7275" y="14235"/>
                </a:lnTo>
                <a:lnTo>
                  <a:pt x="7689" y="14502"/>
                </a:lnTo>
                <a:lnTo>
                  <a:pt x="7981" y="14672"/>
                </a:lnTo>
                <a:lnTo>
                  <a:pt x="8127" y="14770"/>
                </a:lnTo>
                <a:lnTo>
                  <a:pt x="8249" y="14891"/>
                </a:lnTo>
                <a:lnTo>
                  <a:pt x="8249" y="14964"/>
                </a:lnTo>
                <a:lnTo>
                  <a:pt x="8249" y="15062"/>
                </a:lnTo>
                <a:lnTo>
                  <a:pt x="8297" y="15110"/>
                </a:lnTo>
                <a:lnTo>
                  <a:pt x="8370" y="15183"/>
                </a:lnTo>
                <a:lnTo>
                  <a:pt x="8443" y="15208"/>
                </a:lnTo>
                <a:lnTo>
                  <a:pt x="8516" y="15232"/>
                </a:lnTo>
                <a:lnTo>
                  <a:pt x="8614" y="15232"/>
                </a:lnTo>
                <a:lnTo>
                  <a:pt x="8711" y="15183"/>
                </a:lnTo>
                <a:lnTo>
                  <a:pt x="8735" y="15159"/>
                </a:lnTo>
                <a:lnTo>
                  <a:pt x="8784" y="15110"/>
                </a:lnTo>
                <a:lnTo>
                  <a:pt x="9490" y="14599"/>
                </a:lnTo>
                <a:lnTo>
                  <a:pt x="10220" y="14113"/>
                </a:lnTo>
                <a:lnTo>
                  <a:pt x="10925" y="13602"/>
                </a:lnTo>
                <a:lnTo>
                  <a:pt x="11631" y="13115"/>
                </a:lnTo>
                <a:lnTo>
                  <a:pt x="12312" y="12604"/>
                </a:lnTo>
                <a:lnTo>
                  <a:pt x="12969" y="12069"/>
                </a:lnTo>
                <a:lnTo>
                  <a:pt x="13578" y="11509"/>
                </a:lnTo>
                <a:lnTo>
                  <a:pt x="14186" y="10925"/>
                </a:lnTo>
                <a:lnTo>
                  <a:pt x="14745" y="10341"/>
                </a:lnTo>
                <a:lnTo>
                  <a:pt x="15256" y="9733"/>
                </a:lnTo>
                <a:lnTo>
                  <a:pt x="15743" y="9076"/>
                </a:lnTo>
                <a:lnTo>
                  <a:pt x="15962" y="8735"/>
                </a:lnTo>
                <a:lnTo>
                  <a:pt x="16157" y="8395"/>
                </a:lnTo>
                <a:lnTo>
                  <a:pt x="16351" y="8054"/>
                </a:lnTo>
                <a:lnTo>
                  <a:pt x="16522" y="7689"/>
                </a:lnTo>
                <a:lnTo>
                  <a:pt x="16668" y="7324"/>
                </a:lnTo>
                <a:lnTo>
                  <a:pt x="16814" y="6959"/>
                </a:lnTo>
                <a:lnTo>
                  <a:pt x="16935" y="6570"/>
                </a:lnTo>
                <a:lnTo>
                  <a:pt x="17033" y="6181"/>
                </a:lnTo>
                <a:lnTo>
                  <a:pt x="17106" y="5791"/>
                </a:lnTo>
                <a:lnTo>
                  <a:pt x="17179" y="5378"/>
                </a:lnTo>
                <a:lnTo>
                  <a:pt x="17203" y="5013"/>
                </a:lnTo>
                <a:lnTo>
                  <a:pt x="17227" y="4623"/>
                </a:lnTo>
                <a:lnTo>
                  <a:pt x="17227" y="4210"/>
                </a:lnTo>
                <a:lnTo>
                  <a:pt x="17203" y="3820"/>
                </a:lnTo>
                <a:lnTo>
                  <a:pt x="17130" y="3407"/>
                </a:lnTo>
                <a:lnTo>
                  <a:pt x="17057" y="3017"/>
                </a:lnTo>
                <a:lnTo>
                  <a:pt x="16960" y="2652"/>
                </a:lnTo>
                <a:lnTo>
                  <a:pt x="16814" y="2287"/>
                </a:lnTo>
                <a:lnTo>
                  <a:pt x="16643" y="1947"/>
                </a:lnTo>
                <a:lnTo>
                  <a:pt x="16449" y="1655"/>
                </a:lnTo>
                <a:lnTo>
                  <a:pt x="16205" y="1363"/>
                </a:lnTo>
                <a:lnTo>
                  <a:pt x="15938" y="1119"/>
                </a:lnTo>
                <a:lnTo>
                  <a:pt x="15646" y="876"/>
                </a:lnTo>
                <a:lnTo>
                  <a:pt x="15329" y="681"/>
                </a:lnTo>
                <a:lnTo>
                  <a:pt x="14989" y="511"/>
                </a:lnTo>
                <a:lnTo>
                  <a:pt x="14648" y="365"/>
                </a:lnTo>
                <a:lnTo>
                  <a:pt x="14332" y="243"/>
                </a:lnTo>
                <a:lnTo>
                  <a:pt x="13967" y="170"/>
                </a:lnTo>
                <a:lnTo>
                  <a:pt x="13578" y="97"/>
                </a:lnTo>
                <a:lnTo>
                  <a:pt x="13188" y="73"/>
                </a:lnTo>
                <a:lnTo>
                  <a:pt x="12799" y="49"/>
                </a:lnTo>
                <a:lnTo>
                  <a:pt x="12410" y="73"/>
                </a:lnTo>
                <a:lnTo>
                  <a:pt x="12045" y="146"/>
                </a:lnTo>
                <a:lnTo>
                  <a:pt x="11704" y="243"/>
                </a:lnTo>
                <a:lnTo>
                  <a:pt x="11217" y="462"/>
                </a:lnTo>
                <a:lnTo>
                  <a:pt x="10731" y="706"/>
                </a:lnTo>
                <a:lnTo>
                  <a:pt x="10268" y="949"/>
                </a:lnTo>
                <a:lnTo>
                  <a:pt x="9806" y="1241"/>
                </a:lnTo>
                <a:lnTo>
                  <a:pt x="9611" y="1363"/>
                </a:lnTo>
                <a:lnTo>
                  <a:pt x="9271" y="1582"/>
                </a:lnTo>
                <a:lnTo>
                  <a:pt x="8906" y="1874"/>
                </a:lnTo>
                <a:lnTo>
                  <a:pt x="8735" y="2044"/>
                </a:lnTo>
                <a:lnTo>
                  <a:pt x="8589" y="2190"/>
                </a:lnTo>
                <a:lnTo>
                  <a:pt x="8468" y="2044"/>
                </a:lnTo>
                <a:lnTo>
                  <a:pt x="8322" y="1922"/>
                </a:lnTo>
                <a:lnTo>
                  <a:pt x="7981" y="1630"/>
                </a:lnTo>
                <a:lnTo>
                  <a:pt x="7592" y="1363"/>
                </a:lnTo>
                <a:lnTo>
                  <a:pt x="7202" y="1119"/>
                </a:lnTo>
                <a:lnTo>
                  <a:pt x="6813" y="900"/>
                </a:lnTo>
                <a:lnTo>
                  <a:pt x="6472" y="706"/>
                </a:lnTo>
                <a:lnTo>
                  <a:pt x="5986" y="487"/>
                </a:lnTo>
                <a:lnTo>
                  <a:pt x="5645" y="341"/>
                </a:lnTo>
                <a:lnTo>
                  <a:pt x="5280" y="219"/>
                </a:lnTo>
                <a:lnTo>
                  <a:pt x="4915" y="122"/>
                </a:lnTo>
                <a:lnTo>
                  <a:pt x="4526" y="49"/>
                </a:lnTo>
                <a:lnTo>
                  <a:pt x="4137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59" name="Google Shape;359;p38"/>
          <p:cNvSpPr/>
          <p:nvPr/>
        </p:nvSpPr>
        <p:spPr>
          <a:xfrm>
            <a:off x="3218647" y="926043"/>
            <a:ext cx="365350" cy="336633"/>
          </a:xfrm>
          <a:custGeom>
            <a:rect b="b" l="l" r="r" t="t"/>
            <a:pathLst>
              <a:path extrusionOk="0" h="15403" w="16717">
                <a:moveTo>
                  <a:pt x="9149" y="511"/>
                </a:moveTo>
                <a:lnTo>
                  <a:pt x="9587" y="560"/>
                </a:lnTo>
                <a:lnTo>
                  <a:pt x="10025" y="608"/>
                </a:lnTo>
                <a:lnTo>
                  <a:pt x="10439" y="681"/>
                </a:lnTo>
                <a:lnTo>
                  <a:pt x="10877" y="779"/>
                </a:lnTo>
                <a:lnTo>
                  <a:pt x="11290" y="900"/>
                </a:lnTo>
                <a:lnTo>
                  <a:pt x="11704" y="1046"/>
                </a:lnTo>
                <a:lnTo>
                  <a:pt x="12093" y="1217"/>
                </a:lnTo>
                <a:lnTo>
                  <a:pt x="12483" y="1411"/>
                </a:lnTo>
                <a:lnTo>
                  <a:pt x="12994" y="1703"/>
                </a:lnTo>
                <a:lnTo>
                  <a:pt x="13505" y="2020"/>
                </a:lnTo>
                <a:lnTo>
                  <a:pt x="13967" y="2360"/>
                </a:lnTo>
                <a:lnTo>
                  <a:pt x="14210" y="2555"/>
                </a:lnTo>
                <a:lnTo>
                  <a:pt x="14405" y="2750"/>
                </a:lnTo>
                <a:lnTo>
                  <a:pt x="14332" y="2871"/>
                </a:lnTo>
                <a:lnTo>
                  <a:pt x="14308" y="3017"/>
                </a:lnTo>
                <a:lnTo>
                  <a:pt x="14308" y="3066"/>
                </a:lnTo>
                <a:lnTo>
                  <a:pt x="14332" y="3090"/>
                </a:lnTo>
                <a:lnTo>
                  <a:pt x="14405" y="3139"/>
                </a:lnTo>
                <a:lnTo>
                  <a:pt x="14478" y="3139"/>
                </a:lnTo>
                <a:lnTo>
                  <a:pt x="14551" y="3090"/>
                </a:lnTo>
                <a:lnTo>
                  <a:pt x="14624" y="2993"/>
                </a:lnTo>
                <a:lnTo>
                  <a:pt x="14867" y="3285"/>
                </a:lnTo>
                <a:lnTo>
                  <a:pt x="14770" y="3358"/>
                </a:lnTo>
                <a:lnTo>
                  <a:pt x="14697" y="3431"/>
                </a:lnTo>
                <a:lnTo>
                  <a:pt x="14600" y="3601"/>
                </a:lnTo>
                <a:lnTo>
                  <a:pt x="14575" y="3674"/>
                </a:lnTo>
                <a:lnTo>
                  <a:pt x="14575" y="3723"/>
                </a:lnTo>
                <a:lnTo>
                  <a:pt x="14575" y="3772"/>
                </a:lnTo>
                <a:lnTo>
                  <a:pt x="14600" y="3796"/>
                </a:lnTo>
                <a:lnTo>
                  <a:pt x="14648" y="3796"/>
                </a:lnTo>
                <a:lnTo>
                  <a:pt x="14721" y="3772"/>
                </a:lnTo>
                <a:lnTo>
                  <a:pt x="14867" y="3699"/>
                </a:lnTo>
                <a:lnTo>
                  <a:pt x="15086" y="3601"/>
                </a:lnTo>
                <a:lnTo>
                  <a:pt x="15208" y="3820"/>
                </a:lnTo>
                <a:lnTo>
                  <a:pt x="15305" y="4064"/>
                </a:lnTo>
                <a:lnTo>
                  <a:pt x="15111" y="4137"/>
                </a:lnTo>
                <a:lnTo>
                  <a:pt x="15013" y="4185"/>
                </a:lnTo>
                <a:lnTo>
                  <a:pt x="14916" y="4234"/>
                </a:lnTo>
                <a:lnTo>
                  <a:pt x="14892" y="4307"/>
                </a:lnTo>
                <a:lnTo>
                  <a:pt x="14892" y="4380"/>
                </a:lnTo>
                <a:lnTo>
                  <a:pt x="14940" y="4429"/>
                </a:lnTo>
                <a:lnTo>
                  <a:pt x="15013" y="4453"/>
                </a:lnTo>
                <a:lnTo>
                  <a:pt x="15135" y="4453"/>
                </a:lnTo>
                <a:lnTo>
                  <a:pt x="15232" y="4429"/>
                </a:lnTo>
                <a:lnTo>
                  <a:pt x="15427" y="4380"/>
                </a:lnTo>
                <a:lnTo>
                  <a:pt x="15573" y="4915"/>
                </a:lnTo>
                <a:lnTo>
                  <a:pt x="15403" y="4964"/>
                </a:lnTo>
                <a:lnTo>
                  <a:pt x="15232" y="5061"/>
                </a:lnTo>
                <a:lnTo>
                  <a:pt x="15086" y="5183"/>
                </a:lnTo>
                <a:lnTo>
                  <a:pt x="15038" y="5256"/>
                </a:lnTo>
                <a:lnTo>
                  <a:pt x="15013" y="5329"/>
                </a:lnTo>
                <a:lnTo>
                  <a:pt x="15013" y="5378"/>
                </a:lnTo>
                <a:lnTo>
                  <a:pt x="15038" y="5402"/>
                </a:lnTo>
                <a:lnTo>
                  <a:pt x="15062" y="5426"/>
                </a:lnTo>
                <a:lnTo>
                  <a:pt x="15111" y="5451"/>
                </a:lnTo>
                <a:lnTo>
                  <a:pt x="15208" y="5451"/>
                </a:lnTo>
                <a:lnTo>
                  <a:pt x="15305" y="5426"/>
                </a:lnTo>
                <a:lnTo>
                  <a:pt x="15476" y="5353"/>
                </a:lnTo>
                <a:lnTo>
                  <a:pt x="15695" y="5305"/>
                </a:lnTo>
                <a:lnTo>
                  <a:pt x="15792" y="5743"/>
                </a:lnTo>
                <a:lnTo>
                  <a:pt x="15622" y="5816"/>
                </a:lnTo>
                <a:lnTo>
                  <a:pt x="15451" y="5864"/>
                </a:lnTo>
                <a:lnTo>
                  <a:pt x="15305" y="5937"/>
                </a:lnTo>
                <a:lnTo>
                  <a:pt x="15159" y="6035"/>
                </a:lnTo>
                <a:lnTo>
                  <a:pt x="15013" y="6132"/>
                </a:lnTo>
                <a:lnTo>
                  <a:pt x="15013" y="6181"/>
                </a:lnTo>
                <a:lnTo>
                  <a:pt x="15013" y="6205"/>
                </a:lnTo>
                <a:lnTo>
                  <a:pt x="15038" y="6229"/>
                </a:lnTo>
                <a:lnTo>
                  <a:pt x="15403" y="6229"/>
                </a:lnTo>
                <a:lnTo>
                  <a:pt x="15719" y="6181"/>
                </a:lnTo>
                <a:lnTo>
                  <a:pt x="15914" y="6156"/>
                </a:lnTo>
                <a:lnTo>
                  <a:pt x="16035" y="6594"/>
                </a:lnTo>
                <a:lnTo>
                  <a:pt x="15768" y="6691"/>
                </a:lnTo>
                <a:lnTo>
                  <a:pt x="15549" y="6764"/>
                </a:lnTo>
                <a:lnTo>
                  <a:pt x="15184" y="6910"/>
                </a:lnTo>
                <a:lnTo>
                  <a:pt x="15135" y="6935"/>
                </a:lnTo>
                <a:lnTo>
                  <a:pt x="15062" y="6983"/>
                </a:lnTo>
                <a:lnTo>
                  <a:pt x="15038" y="7032"/>
                </a:lnTo>
                <a:lnTo>
                  <a:pt x="15013" y="7081"/>
                </a:lnTo>
                <a:lnTo>
                  <a:pt x="15038" y="7056"/>
                </a:lnTo>
                <a:lnTo>
                  <a:pt x="15013" y="7105"/>
                </a:lnTo>
                <a:lnTo>
                  <a:pt x="15013" y="7129"/>
                </a:lnTo>
                <a:lnTo>
                  <a:pt x="15038" y="7154"/>
                </a:lnTo>
                <a:lnTo>
                  <a:pt x="15086" y="7202"/>
                </a:lnTo>
                <a:lnTo>
                  <a:pt x="15208" y="7227"/>
                </a:lnTo>
                <a:lnTo>
                  <a:pt x="15403" y="7227"/>
                </a:lnTo>
                <a:lnTo>
                  <a:pt x="15622" y="7178"/>
                </a:lnTo>
                <a:lnTo>
                  <a:pt x="15841" y="7129"/>
                </a:lnTo>
                <a:lnTo>
                  <a:pt x="16108" y="7056"/>
                </a:lnTo>
                <a:lnTo>
                  <a:pt x="16108" y="7397"/>
                </a:lnTo>
                <a:lnTo>
                  <a:pt x="16108" y="7713"/>
                </a:lnTo>
                <a:lnTo>
                  <a:pt x="16035" y="7713"/>
                </a:lnTo>
                <a:lnTo>
                  <a:pt x="15670" y="7762"/>
                </a:lnTo>
                <a:lnTo>
                  <a:pt x="15330" y="7786"/>
                </a:lnTo>
                <a:lnTo>
                  <a:pt x="14965" y="7835"/>
                </a:lnTo>
                <a:lnTo>
                  <a:pt x="14600" y="7932"/>
                </a:lnTo>
                <a:lnTo>
                  <a:pt x="14575" y="7957"/>
                </a:lnTo>
                <a:lnTo>
                  <a:pt x="14575" y="7981"/>
                </a:lnTo>
                <a:lnTo>
                  <a:pt x="14575" y="8005"/>
                </a:lnTo>
                <a:lnTo>
                  <a:pt x="14600" y="8030"/>
                </a:lnTo>
                <a:lnTo>
                  <a:pt x="15330" y="8151"/>
                </a:lnTo>
                <a:lnTo>
                  <a:pt x="15500" y="8176"/>
                </a:lnTo>
                <a:lnTo>
                  <a:pt x="15695" y="8200"/>
                </a:lnTo>
                <a:lnTo>
                  <a:pt x="15865" y="8176"/>
                </a:lnTo>
                <a:lnTo>
                  <a:pt x="16035" y="8127"/>
                </a:lnTo>
                <a:lnTo>
                  <a:pt x="16035" y="8176"/>
                </a:lnTo>
                <a:lnTo>
                  <a:pt x="15938" y="8565"/>
                </a:lnTo>
                <a:lnTo>
                  <a:pt x="15816" y="8930"/>
                </a:lnTo>
                <a:lnTo>
                  <a:pt x="15524" y="8881"/>
                </a:lnTo>
                <a:lnTo>
                  <a:pt x="15232" y="8833"/>
                </a:lnTo>
                <a:lnTo>
                  <a:pt x="15013" y="8784"/>
                </a:lnTo>
                <a:lnTo>
                  <a:pt x="14794" y="8760"/>
                </a:lnTo>
                <a:lnTo>
                  <a:pt x="14332" y="8784"/>
                </a:lnTo>
                <a:lnTo>
                  <a:pt x="14308" y="8784"/>
                </a:lnTo>
                <a:lnTo>
                  <a:pt x="14308" y="8808"/>
                </a:lnTo>
                <a:lnTo>
                  <a:pt x="14308" y="8833"/>
                </a:lnTo>
                <a:lnTo>
                  <a:pt x="14332" y="8833"/>
                </a:lnTo>
                <a:lnTo>
                  <a:pt x="14478" y="8881"/>
                </a:lnTo>
                <a:lnTo>
                  <a:pt x="14624" y="8954"/>
                </a:lnTo>
                <a:lnTo>
                  <a:pt x="14965" y="9125"/>
                </a:lnTo>
                <a:lnTo>
                  <a:pt x="15281" y="9271"/>
                </a:lnTo>
                <a:lnTo>
                  <a:pt x="15451" y="9319"/>
                </a:lnTo>
                <a:lnTo>
                  <a:pt x="15622" y="9368"/>
                </a:lnTo>
                <a:lnTo>
                  <a:pt x="15500" y="9636"/>
                </a:lnTo>
                <a:lnTo>
                  <a:pt x="15354" y="9903"/>
                </a:lnTo>
                <a:lnTo>
                  <a:pt x="15135" y="9782"/>
                </a:lnTo>
                <a:lnTo>
                  <a:pt x="14916" y="9684"/>
                </a:lnTo>
                <a:lnTo>
                  <a:pt x="14429" y="9563"/>
                </a:lnTo>
                <a:lnTo>
                  <a:pt x="14210" y="9490"/>
                </a:lnTo>
                <a:lnTo>
                  <a:pt x="13943" y="9441"/>
                </a:lnTo>
                <a:lnTo>
                  <a:pt x="13699" y="9417"/>
                </a:lnTo>
                <a:lnTo>
                  <a:pt x="13553" y="9417"/>
                </a:lnTo>
                <a:lnTo>
                  <a:pt x="13456" y="9465"/>
                </a:lnTo>
                <a:lnTo>
                  <a:pt x="13432" y="9490"/>
                </a:lnTo>
                <a:lnTo>
                  <a:pt x="13432" y="9514"/>
                </a:lnTo>
                <a:lnTo>
                  <a:pt x="13578" y="9636"/>
                </a:lnTo>
                <a:lnTo>
                  <a:pt x="13772" y="9733"/>
                </a:lnTo>
                <a:lnTo>
                  <a:pt x="14137" y="9855"/>
                </a:lnTo>
                <a:lnTo>
                  <a:pt x="14648" y="10049"/>
                </a:lnTo>
                <a:lnTo>
                  <a:pt x="14892" y="10147"/>
                </a:lnTo>
                <a:lnTo>
                  <a:pt x="15135" y="10244"/>
                </a:lnTo>
                <a:lnTo>
                  <a:pt x="14794" y="10706"/>
                </a:lnTo>
                <a:lnTo>
                  <a:pt x="14721" y="10658"/>
                </a:lnTo>
                <a:lnTo>
                  <a:pt x="14624" y="10633"/>
                </a:lnTo>
                <a:lnTo>
                  <a:pt x="14405" y="10560"/>
                </a:lnTo>
                <a:lnTo>
                  <a:pt x="13991" y="10512"/>
                </a:lnTo>
                <a:lnTo>
                  <a:pt x="13772" y="10439"/>
                </a:lnTo>
                <a:lnTo>
                  <a:pt x="13505" y="10366"/>
                </a:lnTo>
                <a:lnTo>
                  <a:pt x="13359" y="10341"/>
                </a:lnTo>
                <a:lnTo>
                  <a:pt x="13213" y="10317"/>
                </a:lnTo>
                <a:lnTo>
                  <a:pt x="13115" y="10341"/>
                </a:lnTo>
                <a:lnTo>
                  <a:pt x="12994" y="10390"/>
                </a:lnTo>
                <a:lnTo>
                  <a:pt x="12994" y="10414"/>
                </a:lnTo>
                <a:lnTo>
                  <a:pt x="13018" y="10536"/>
                </a:lnTo>
                <a:lnTo>
                  <a:pt x="13091" y="10609"/>
                </a:lnTo>
                <a:lnTo>
                  <a:pt x="13188" y="10682"/>
                </a:lnTo>
                <a:lnTo>
                  <a:pt x="13310" y="10731"/>
                </a:lnTo>
                <a:lnTo>
                  <a:pt x="13553" y="10828"/>
                </a:lnTo>
                <a:lnTo>
                  <a:pt x="13772" y="10877"/>
                </a:lnTo>
                <a:lnTo>
                  <a:pt x="14113" y="10998"/>
                </a:lnTo>
                <a:lnTo>
                  <a:pt x="14308" y="11047"/>
                </a:lnTo>
                <a:lnTo>
                  <a:pt x="14502" y="11071"/>
                </a:lnTo>
                <a:lnTo>
                  <a:pt x="14089" y="11509"/>
                </a:lnTo>
                <a:lnTo>
                  <a:pt x="13943" y="11412"/>
                </a:lnTo>
                <a:lnTo>
                  <a:pt x="13772" y="11339"/>
                </a:lnTo>
                <a:lnTo>
                  <a:pt x="13432" y="11242"/>
                </a:lnTo>
                <a:lnTo>
                  <a:pt x="13067" y="11144"/>
                </a:lnTo>
                <a:lnTo>
                  <a:pt x="12702" y="11071"/>
                </a:lnTo>
                <a:lnTo>
                  <a:pt x="12337" y="11047"/>
                </a:lnTo>
                <a:lnTo>
                  <a:pt x="11972" y="11096"/>
                </a:lnTo>
                <a:lnTo>
                  <a:pt x="11947" y="11096"/>
                </a:lnTo>
                <a:lnTo>
                  <a:pt x="11899" y="11120"/>
                </a:lnTo>
                <a:lnTo>
                  <a:pt x="11874" y="11193"/>
                </a:lnTo>
                <a:lnTo>
                  <a:pt x="11850" y="11266"/>
                </a:lnTo>
                <a:lnTo>
                  <a:pt x="11874" y="11290"/>
                </a:lnTo>
                <a:lnTo>
                  <a:pt x="11899" y="11363"/>
                </a:lnTo>
                <a:lnTo>
                  <a:pt x="11972" y="11412"/>
                </a:lnTo>
                <a:lnTo>
                  <a:pt x="12580" y="11509"/>
                </a:lnTo>
                <a:lnTo>
                  <a:pt x="12872" y="11582"/>
                </a:lnTo>
                <a:lnTo>
                  <a:pt x="13164" y="11655"/>
                </a:lnTo>
                <a:lnTo>
                  <a:pt x="13432" y="11753"/>
                </a:lnTo>
                <a:lnTo>
                  <a:pt x="13675" y="11850"/>
                </a:lnTo>
                <a:lnTo>
                  <a:pt x="13359" y="12118"/>
                </a:lnTo>
                <a:lnTo>
                  <a:pt x="13018" y="12337"/>
                </a:lnTo>
                <a:lnTo>
                  <a:pt x="12994" y="12288"/>
                </a:lnTo>
                <a:lnTo>
                  <a:pt x="12945" y="12239"/>
                </a:lnTo>
                <a:lnTo>
                  <a:pt x="12775" y="12166"/>
                </a:lnTo>
                <a:lnTo>
                  <a:pt x="12604" y="12142"/>
                </a:lnTo>
                <a:lnTo>
                  <a:pt x="12410" y="12118"/>
                </a:lnTo>
                <a:lnTo>
                  <a:pt x="12215" y="12069"/>
                </a:lnTo>
                <a:lnTo>
                  <a:pt x="11850" y="11947"/>
                </a:lnTo>
                <a:lnTo>
                  <a:pt x="11558" y="11826"/>
                </a:lnTo>
                <a:lnTo>
                  <a:pt x="11242" y="11704"/>
                </a:lnTo>
                <a:lnTo>
                  <a:pt x="11096" y="11655"/>
                </a:lnTo>
                <a:lnTo>
                  <a:pt x="10950" y="11607"/>
                </a:lnTo>
                <a:lnTo>
                  <a:pt x="10779" y="11582"/>
                </a:lnTo>
                <a:lnTo>
                  <a:pt x="10633" y="11582"/>
                </a:lnTo>
                <a:lnTo>
                  <a:pt x="10609" y="11607"/>
                </a:lnTo>
                <a:lnTo>
                  <a:pt x="10609" y="11655"/>
                </a:lnTo>
                <a:lnTo>
                  <a:pt x="10682" y="11753"/>
                </a:lnTo>
                <a:lnTo>
                  <a:pt x="10804" y="11874"/>
                </a:lnTo>
                <a:lnTo>
                  <a:pt x="10925" y="11947"/>
                </a:lnTo>
                <a:lnTo>
                  <a:pt x="11047" y="12045"/>
                </a:lnTo>
                <a:lnTo>
                  <a:pt x="11315" y="12166"/>
                </a:lnTo>
                <a:lnTo>
                  <a:pt x="11582" y="12288"/>
                </a:lnTo>
                <a:lnTo>
                  <a:pt x="11826" y="12385"/>
                </a:lnTo>
                <a:lnTo>
                  <a:pt x="12093" y="12483"/>
                </a:lnTo>
                <a:lnTo>
                  <a:pt x="12361" y="12556"/>
                </a:lnTo>
                <a:lnTo>
                  <a:pt x="12507" y="12580"/>
                </a:lnTo>
                <a:lnTo>
                  <a:pt x="12629" y="12580"/>
                </a:lnTo>
                <a:lnTo>
                  <a:pt x="12239" y="12799"/>
                </a:lnTo>
                <a:lnTo>
                  <a:pt x="11850" y="12969"/>
                </a:lnTo>
                <a:lnTo>
                  <a:pt x="11801" y="12921"/>
                </a:lnTo>
                <a:lnTo>
                  <a:pt x="11680" y="12823"/>
                </a:lnTo>
                <a:lnTo>
                  <a:pt x="11558" y="12775"/>
                </a:lnTo>
                <a:lnTo>
                  <a:pt x="11266" y="12677"/>
                </a:lnTo>
                <a:lnTo>
                  <a:pt x="10998" y="12604"/>
                </a:lnTo>
                <a:lnTo>
                  <a:pt x="10731" y="12531"/>
                </a:lnTo>
                <a:lnTo>
                  <a:pt x="10585" y="12458"/>
                </a:lnTo>
                <a:lnTo>
                  <a:pt x="10439" y="12385"/>
                </a:lnTo>
                <a:lnTo>
                  <a:pt x="10171" y="12239"/>
                </a:lnTo>
                <a:lnTo>
                  <a:pt x="10025" y="12166"/>
                </a:lnTo>
                <a:lnTo>
                  <a:pt x="9879" y="12118"/>
                </a:lnTo>
                <a:lnTo>
                  <a:pt x="9733" y="12093"/>
                </a:lnTo>
                <a:lnTo>
                  <a:pt x="9563" y="12093"/>
                </a:lnTo>
                <a:lnTo>
                  <a:pt x="9514" y="12118"/>
                </a:lnTo>
                <a:lnTo>
                  <a:pt x="9490" y="12142"/>
                </a:lnTo>
                <a:lnTo>
                  <a:pt x="9490" y="12191"/>
                </a:lnTo>
                <a:lnTo>
                  <a:pt x="9514" y="12215"/>
                </a:lnTo>
                <a:lnTo>
                  <a:pt x="9733" y="12410"/>
                </a:lnTo>
                <a:lnTo>
                  <a:pt x="9952" y="12580"/>
                </a:lnTo>
                <a:lnTo>
                  <a:pt x="10220" y="12750"/>
                </a:lnTo>
                <a:lnTo>
                  <a:pt x="10463" y="12872"/>
                </a:lnTo>
                <a:lnTo>
                  <a:pt x="10682" y="12969"/>
                </a:lnTo>
                <a:lnTo>
                  <a:pt x="10901" y="13042"/>
                </a:lnTo>
                <a:lnTo>
                  <a:pt x="11363" y="13188"/>
                </a:lnTo>
                <a:lnTo>
                  <a:pt x="10852" y="13359"/>
                </a:lnTo>
                <a:lnTo>
                  <a:pt x="10317" y="13505"/>
                </a:lnTo>
                <a:lnTo>
                  <a:pt x="10317" y="13480"/>
                </a:lnTo>
                <a:lnTo>
                  <a:pt x="10366" y="13359"/>
                </a:lnTo>
                <a:lnTo>
                  <a:pt x="10366" y="13310"/>
                </a:lnTo>
                <a:lnTo>
                  <a:pt x="10342" y="13261"/>
                </a:lnTo>
                <a:lnTo>
                  <a:pt x="10293" y="13213"/>
                </a:lnTo>
                <a:lnTo>
                  <a:pt x="10244" y="13164"/>
                </a:lnTo>
                <a:lnTo>
                  <a:pt x="9198" y="12604"/>
                </a:lnTo>
                <a:lnTo>
                  <a:pt x="9028" y="12507"/>
                </a:lnTo>
                <a:lnTo>
                  <a:pt x="8809" y="12410"/>
                </a:lnTo>
                <a:lnTo>
                  <a:pt x="8711" y="12385"/>
                </a:lnTo>
                <a:lnTo>
                  <a:pt x="8590" y="12361"/>
                </a:lnTo>
                <a:lnTo>
                  <a:pt x="8492" y="12385"/>
                </a:lnTo>
                <a:lnTo>
                  <a:pt x="8419" y="12434"/>
                </a:lnTo>
                <a:lnTo>
                  <a:pt x="8419" y="12458"/>
                </a:lnTo>
                <a:lnTo>
                  <a:pt x="8444" y="12556"/>
                </a:lnTo>
                <a:lnTo>
                  <a:pt x="8517" y="12629"/>
                </a:lnTo>
                <a:lnTo>
                  <a:pt x="8687" y="12799"/>
                </a:lnTo>
                <a:lnTo>
                  <a:pt x="9028" y="13042"/>
                </a:lnTo>
                <a:lnTo>
                  <a:pt x="9490" y="13334"/>
                </a:lnTo>
                <a:lnTo>
                  <a:pt x="9733" y="13456"/>
                </a:lnTo>
                <a:lnTo>
                  <a:pt x="10001" y="13553"/>
                </a:lnTo>
                <a:lnTo>
                  <a:pt x="9539" y="13651"/>
                </a:lnTo>
                <a:lnTo>
                  <a:pt x="9076" y="13699"/>
                </a:lnTo>
                <a:lnTo>
                  <a:pt x="9052" y="13651"/>
                </a:lnTo>
                <a:lnTo>
                  <a:pt x="8857" y="13480"/>
                </a:lnTo>
                <a:lnTo>
                  <a:pt x="8638" y="13334"/>
                </a:lnTo>
                <a:lnTo>
                  <a:pt x="8176" y="13067"/>
                </a:lnTo>
                <a:lnTo>
                  <a:pt x="7762" y="12799"/>
                </a:lnTo>
                <a:lnTo>
                  <a:pt x="7568" y="12677"/>
                </a:lnTo>
                <a:lnTo>
                  <a:pt x="7349" y="12604"/>
                </a:lnTo>
                <a:lnTo>
                  <a:pt x="7300" y="12604"/>
                </a:lnTo>
                <a:lnTo>
                  <a:pt x="7276" y="12653"/>
                </a:lnTo>
                <a:lnTo>
                  <a:pt x="7276" y="12775"/>
                </a:lnTo>
                <a:lnTo>
                  <a:pt x="7300" y="12872"/>
                </a:lnTo>
                <a:lnTo>
                  <a:pt x="7373" y="12969"/>
                </a:lnTo>
                <a:lnTo>
                  <a:pt x="7446" y="13042"/>
                </a:lnTo>
                <a:lnTo>
                  <a:pt x="7616" y="13213"/>
                </a:lnTo>
                <a:lnTo>
                  <a:pt x="7787" y="13334"/>
                </a:lnTo>
                <a:lnTo>
                  <a:pt x="8103" y="13553"/>
                </a:lnTo>
                <a:lnTo>
                  <a:pt x="8444" y="13748"/>
                </a:lnTo>
                <a:lnTo>
                  <a:pt x="8346" y="13748"/>
                </a:lnTo>
                <a:lnTo>
                  <a:pt x="7835" y="13772"/>
                </a:lnTo>
                <a:lnTo>
                  <a:pt x="7349" y="13724"/>
                </a:lnTo>
                <a:lnTo>
                  <a:pt x="7373" y="13699"/>
                </a:lnTo>
                <a:lnTo>
                  <a:pt x="7397" y="13651"/>
                </a:lnTo>
                <a:lnTo>
                  <a:pt x="7422" y="13578"/>
                </a:lnTo>
                <a:lnTo>
                  <a:pt x="7397" y="13529"/>
                </a:lnTo>
                <a:lnTo>
                  <a:pt x="7373" y="13456"/>
                </a:lnTo>
                <a:lnTo>
                  <a:pt x="7324" y="13383"/>
                </a:lnTo>
                <a:lnTo>
                  <a:pt x="7203" y="13286"/>
                </a:lnTo>
                <a:lnTo>
                  <a:pt x="6911" y="13091"/>
                </a:lnTo>
                <a:lnTo>
                  <a:pt x="6643" y="12872"/>
                </a:lnTo>
                <a:lnTo>
                  <a:pt x="6521" y="12799"/>
                </a:lnTo>
                <a:lnTo>
                  <a:pt x="6448" y="12750"/>
                </a:lnTo>
                <a:lnTo>
                  <a:pt x="6424" y="12702"/>
                </a:lnTo>
                <a:lnTo>
                  <a:pt x="6424" y="12677"/>
                </a:lnTo>
                <a:lnTo>
                  <a:pt x="6400" y="12677"/>
                </a:lnTo>
                <a:lnTo>
                  <a:pt x="6375" y="12702"/>
                </a:lnTo>
                <a:lnTo>
                  <a:pt x="6351" y="12775"/>
                </a:lnTo>
                <a:lnTo>
                  <a:pt x="6327" y="12823"/>
                </a:lnTo>
                <a:lnTo>
                  <a:pt x="6351" y="12969"/>
                </a:lnTo>
                <a:lnTo>
                  <a:pt x="6400" y="13042"/>
                </a:lnTo>
                <a:lnTo>
                  <a:pt x="6448" y="13140"/>
                </a:lnTo>
                <a:lnTo>
                  <a:pt x="6570" y="13286"/>
                </a:lnTo>
                <a:lnTo>
                  <a:pt x="6716" y="13432"/>
                </a:lnTo>
                <a:lnTo>
                  <a:pt x="6862" y="13553"/>
                </a:lnTo>
                <a:lnTo>
                  <a:pt x="7032" y="13675"/>
                </a:lnTo>
                <a:lnTo>
                  <a:pt x="7032" y="13675"/>
                </a:lnTo>
                <a:lnTo>
                  <a:pt x="6619" y="13578"/>
                </a:lnTo>
                <a:lnTo>
                  <a:pt x="6229" y="13456"/>
                </a:lnTo>
                <a:lnTo>
                  <a:pt x="5864" y="13334"/>
                </a:lnTo>
                <a:lnTo>
                  <a:pt x="5670" y="13286"/>
                </a:lnTo>
                <a:lnTo>
                  <a:pt x="5475" y="13261"/>
                </a:lnTo>
                <a:lnTo>
                  <a:pt x="5280" y="13237"/>
                </a:lnTo>
                <a:lnTo>
                  <a:pt x="5086" y="13261"/>
                </a:lnTo>
                <a:lnTo>
                  <a:pt x="4988" y="13286"/>
                </a:lnTo>
                <a:lnTo>
                  <a:pt x="4915" y="13334"/>
                </a:lnTo>
                <a:lnTo>
                  <a:pt x="4842" y="13407"/>
                </a:lnTo>
                <a:lnTo>
                  <a:pt x="4818" y="13505"/>
                </a:lnTo>
                <a:lnTo>
                  <a:pt x="4672" y="13651"/>
                </a:lnTo>
                <a:lnTo>
                  <a:pt x="4502" y="13797"/>
                </a:lnTo>
                <a:lnTo>
                  <a:pt x="4331" y="13943"/>
                </a:lnTo>
                <a:lnTo>
                  <a:pt x="4161" y="14064"/>
                </a:lnTo>
                <a:lnTo>
                  <a:pt x="3869" y="14259"/>
                </a:lnTo>
                <a:lnTo>
                  <a:pt x="3553" y="14405"/>
                </a:lnTo>
                <a:lnTo>
                  <a:pt x="3212" y="14551"/>
                </a:lnTo>
                <a:lnTo>
                  <a:pt x="2896" y="14648"/>
                </a:lnTo>
                <a:lnTo>
                  <a:pt x="2555" y="14745"/>
                </a:lnTo>
                <a:lnTo>
                  <a:pt x="2190" y="14818"/>
                </a:lnTo>
                <a:lnTo>
                  <a:pt x="1825" y="14867"/>
                </a:lnTo>
                <a:lnTo>
                  <a:pt x="1485" y="14891"/>
                </a:lnTo>
                <a:lnTo>
                  <a:pt x="1314" y="14891"/>
                </a:lnTo>
                <a:lnTo>
                  <a:pt x="1144" y="14867"/>
                </a:lnTo>
                <a:lnTo>
                  <a:pt x="1436" y="14672"/>
                </a:lnTo>
                <a:lnTo>
                  <a:pt x="1728" y="14453"/>
                </a:lnTo>
                <a:lnTo>
                  <a:pt x="1996" y="14210"/>
                </a:lnTo>
                <a:lnTo>
                  <a:pt x="2239" y="13991"/>
                </a:lnTo>
                <a:lnTo>
                  <a:pt x="2604" y="13626"/>
                </a:lnTo>
                <a:lnTo>
                  <a:pt x="2774" y="13432"/>
                </a:lnTo>
                <a:lnTo>
                  <a:pt x="2944" y="13188"/>
                </a:lnTo>
                <a:lnTo>
                  <a:pt x="3066" y="12945"/>
                </a:lnTo>
                <a:lnTo>
                  <a:pt x="3163" y="12702"/>
                </a:lnTo>
                <a:lnTo>
                  <a:pt x="3212" y="12458"/>
                </a:lnTo>
                <a:lnTo>
                  <a:pt x="3212" y="12337"/>
                </a:lnTo>
                <a:lnTo>
                  <a:pt x="3212" y="12215"/>
                </a:lnTo>
                <a:lnTo>
                  <a:pt x="3236" y="12118"/>
                </a:lnTo>
                <a:lnTo>
                  <a:pt x="3212" y="12045"/>
                </a:lnTo>
                <a:lnTo>
                  <a:pt x="3188" y="11972"/>
                </a:lnTo>
                <a:lnTo>
                  <a:pt x="3115" y="11923"/>
                </a:lnTo>
                <a:lnTo>
                  <a:pt x="2920" y="11826"/>
                </a:lnTo>
                <a:lnTo>
                  <a:pt x="2750" y="11704"/>
                </a:lnTo>
                <a:lnTo>
                  <a:pt x="2409" y="11461"/>
                </a:lnTo>
                <a:lnTo>
                  <a:pt x="2117" y="11169"/>
                </a:lnTo>
                <a:lnTo>
                  <a:pt x="1850" y="10852"/>
                </a:lnTo>
                <a:lnTo>
                  <a:pt x="1631" y="10512"/>
                </a:lnTo>
                <a:lnTo>
                  <a:pt x="1412" y="10147"/>
                </a:lnTo>
                <a:lnTo>
                  <a:pt x="1241" y="9757"/>
                </a:lnTo>
                <a:lnTo>
                  <a:pt x="1095" y="9368"/>
                </a:lnTo>
                <a:lnTo>
                  <a:pt x="949" y="8979"/>
                </a:lnTo>
                <a:lnTo>
                  <a:pt x="828" y="8565"/>
                </a:lnTo>
                <a:lnTo>
                  <a:pt x="755" y="8127"/>
                </a:lnTo>
                <a:lnTo>
                  <a:pt x="682" y="7689"/>
                </a:lnTo>
                <a:lnTo>
                  <a:pt x="657" y="7251"/>
                </a:lnTo>
                <a:lnTo>
                  <a:pt x="657" y="6837"/>
                </a:lnTo>
                <a:lnTo>
                  <a:pt x="706" y="6399"/>
                </a:lnTo>
                <a:lnTo>
                  <a:pt x="803" y="5986"/>
                </a:lnTo>
                <a:lnTo>
                  <a:pt x="925" y="5548"/>
                </a:lnTo>
                <a:lnTo>
                  <a:pt x="1120" y="5110"/>
                </a:lnTo>
                <a:lnTo>
                  <a:pt x="1339" y="4696"/>
                </a:lnTo>
                <a:lnTo>
                  <a:pt x="1606" y="4307"/>
                </a:lnTo>
                <a:lnTo>
                  <a:pt x="1898" y="3869"/>
                </a:lnTo>
                <a:lnTo>
                  <a:pt x="2166" y="3431"/>
                </a:lnTo>
                <a:lnTo>
                  <a:pt x="2434" y="3017"/>
                </a:lnTo>
                <a:lnTo>
                  <a:pt x="2604" y="2823"/>
                </a:lnTo>
                <a:lnTo>
                  <a:pt x="2774" y="2628"/>
                </a:lnTo>
                <a:lnTo>
                  <a:pt x="3115" y="2336"/>
                </a:lnTo>
                <a:lnTo>
                  <a:pt x="3431" y="2068"/>
                </a:lnTo>
                <a:lnTo>
                  <a:pt x="3772" y="1825"/>
                </a:lnTo>
                <a:lnTo>
                  <a:pt x="4137" y="1582"/>
                </a:lnTo>
                <a:lnTo>
                  <a:pt x="4502" y="1387"/>
                </a:lnTo>
                <a:lnTo>
                  <a:pt x="4867" y="1192"/>
                </a:lnTo>
                <a:lnTo>
                  <a:pt x="5256" y="1046"/>
                </a:lnTo>
                <a:lnTo>
                  <a:pt x="5670" y="900"/>
                </a:lnTo>
                <a:lnTo>
                  <a:pt x="6083" y="803"/>
                </a:lnTo>
                <a:lnTo>
                  <a:pt x="6497" y="706"/>
                </a:lnTo>
                <a:lnTo>
                  <a:pt x="6935" y="633"/>
                </a:lnTo>
                <a:lnTo>
                  <a:pt x="7373" y="584"/>
                </a:lnTo>
                <a:lnTo>
                  <a:pt x="7811" y="535"/>
                </a:lnTo>
                <a:lnTo>
                  <a:pt x="8249" y="511"/>
                </a:lnTo>
                <a:close/>
                <a:moveTo>
                  <a:pt x="8444" y="0"/>
                </a:moveTo>
                <a:lnTo>
                  <a:pt x="7641" y="24"/>
                </a:lnTo>
                <a:lnTo>
                  <a:pt x="6838" y="122"/>
                </a:lnTo>
                <a:lnTo>
                  <a:pt x="6351" y="195"/>
                </a:lnTo>
                <a:lnTo>
                  <a:pt x="5889" y="292"/>
                </a:lnTo>
                <a:lnTo>
                  <a:pt x="5426" y="414"/>
                </a:lnTo>
                <a:lnTo>
                  <a:pt x="4964" y="560"/>
                </a:lnTo>
                <a:lnTo>
                  <a:pt x="4502" y="730"/>
                </a:lnTo>
                <a:lnTo>
                  <a:pt x="4088" y="949"/>
                </a:lnTo>
                <a:lnTo>
                  <a:pt x="3674" y="1217"/>
                </a:lnTo>
                <a:lnTo>
                  <a:pt x="3285" y="1509"/>
                </a:lnTo>
                <a:lnTo>
                  <a:pt x="2823" y="1922"/>
                </a:lnTo>
                <a:lnTo>
                  <a:pt x="2385" y="2312"/>
                </a:lnTo>
                <a:lnTo>
                  <a:pt x="2166" y="2531"/>
                </a:lnTo>
                <a:lnTo>
                  <a:pt x="1947" y="2725"/>
                </a:lnTo>
                <a:lnTo>
                  <a:pt x="1752" y="2969"/>
                </a:lnTo>
                <a:lnTo>
                  <a:pt x="1582" y="3212"/>
                </a:lnTo>
                <a:lnTo>
                  <a:pt x="1266" y="3723"/>
                </a:lnTo>
                <a:lnTo>
                  <a:pt x="974" y="4283"/>
                </a:lnTo>
                <a:lnTo>
                  <a:pt x="682" y="4842"/>
                </a:lnTo>
                <a:lnTo>
                  <a:pt x="438" y="5402"/>
                </a:lnTo>
                <a:lnTo>
                  <a:pt x="341" y="5645"/>
                </a:lnTo>
                <a:lnTo>
                  <a:pt x="268" y="5889"/>
                </a:lnTo>
                <a:lnTo>
                  <a:pt x="195" y="6132"/>
                </a:lnTo>
                <a:lnTo>
                  <a:pt x="146" y="6375"/>
                </a:lnTo>
                <a:lnTo>
                  <a:pt x="122" y="6886"/>
                </a:lnTo>
                <a:lnTo>
                  <a:pt x="122" y="7397"/>
                </a:lnTo>
                <a:lnTo>
                  <a:pt x="171" y="7908"/>
                </a:lnTo>
                <a:lnTo>
                  <a:pt x="268" y="8419"/>
                </a:lnTo>
                <a:lnTo>
                  <a:pt x="390" y="8906"/>
                </a:lnTo>
                <a:lnTo>
                  <a:pt x="536" y="9392"/>
                </a:lnTo>
                <a:lnTo>
                  <a:pt x="682" y="9830"/>
                </a:lnTo>
                <a:lnTo>
                  <a:pt x="876" y="10244"/>
                </a:lnTo>
                <a:lnTo>
                  <a:pt x="1095" y="10658"/>
                </a:lnTo>
                <a:lnTo>
                  <a:pt x="1339" y="11047"/>
                </a:lnTo>
                <a:lnTo>
                  <a:pt x="1631" y="11412"/>
                </a:lnTo>
                <a:lnTo>
                  <a:pt x="1947" y="11728"/>
                </a:lnTo>
                <a:lnTo>
                  <a:pt x="2117" y="11874"/>
                </a:lnTo>
                <a:lnTo>
                  <a:pt x="2312" y="12020"/>
                </a:lnTo>
                <a:lnTo>
                  <a:pt x="2507" y="12142"/>
                </a:lnTo>
                <a:lnTo>
                  <a:pt x="2701" y="12239"/>
                </a:lnTo>
                <a:lnTo>
                  <a:pt x="2677" y="12458"/>
                </a:lnTo>
                <a:lnTo>
                  <a:pt x="2604" y="12653"/>
                </a:lnTo>
                <a:lnTo>
                  <a:pt x="2482" y="12848"/>
                </a:lnTo>
                <a:lnTo>
                  <a:pt x="2361" y="13042"/>
                </a:lnTo>
                <a:lnTo>
                  <a:pt x="2215" y="13213"/>
                </a:lnTo>
                <a:lnTo>
                  <a:pt x="2069" y="13359"/>
                </a:lnTo>
                <a:lnTo>
                  <a:pt x="1752" y="13675"/>
                </a:lnTo>
                <a:lnTo>
                  <a:pt x="1412" y="13967"/>
                </a:lnTo>
                <a:lnTo>
                  <a:pt x="1047" y="14259"/>
                </a:lnTo>
                <a:lnTo>
                  <a:pt x="828" y="14381"/>
                </a:lnTo>
                <a:lnTo>
                  <a:pt x="633" y="14478"/>
                </a:lnTo>
                <a:lnTo>
                  <a:pt x="414" y="14575"/>
                </a:lnTo>
                <a:lnTo>
                  <a:pt x="195" y="14648"/>
                </a:lnTo>
                <a:lnTo>
                  <a:pt x="98" y="14697"/>
                </a:lnTo>
                <a:lnTo>
                  <a:pt x="25" y="14794"/>
                </a:lnTo>
                <a:lnTo>
                  <a:pt x="0" y="14891"/>
                </a:lnTo>
                <a:lnTo>
                  <a:pt x="25" y="14989"/>
                </a:lnTo>
                <a:lnTo>
                  <a:pt x="49" y="15086"/>
                </a:lnTo>
                <a:lnTo>
                  <a:pt x="146" y="15159"/>
                </a:lnTo>
                <a:lnTo>
                  <a:pt x="244" y="15208"/>
                </a:lnTo>
                <a:lnTo>
                  <a:pt x="365" y="15208"/>
                </a:lnTo>
                <a:lnTo>
                  <a:pt x="414" y="15183"/>
                </a:lnTo>
                <a:lnTo>
                  <a:pt x="560" y="15256"/>
                </a:lnTo>
                <a:lnTo>
                  <a:pt x="682" y="15305"/>
                </a:lnTo>
                <a:lnTo>
                  <a:pt x="998" y="15378"/>
                </a:lnTo>
                <a:lnTo>
                  <a:pt x="1314" y="15402"/>
                </a:lnTo>
                <a:lnTo>
                  <a:pt x="1679" y="15402"/>
                </a:lnTo>
                <a:lnTo>
                  <a:pt x="2020" y="15354"/>
                </a:lnTo>
                <a:lnTo>
                  <a:pt x="2336" y="15305"/>
                </a:lnTo>
                <a:lnTo>
                  <a:pt x="2896" y="15183"/>
                </a:lnTo>
                <a:lnTo>
                  <a:pt x="3261" y="15062"/>
                </a:lnTo>
                <a:lnTo>
                  <a:pt x="3626" y="14916"/>
                </a:lnTo>
                <a:lnTo>
                  <a:pt x="3991" y="14770"/>
                </a:lnTo>
                <a:lnTo>
                  <a:pt x="4331" y="14575"/>
                </a:lnTo>
                <a:lnTo>
                  <a:pt x="4575" y="14429"/>
                </a:lnTo>
                <a:lnTo>
                  <a:pt x="4818" y="14259"/>
                </a:lnTo>
                <a:lnTo>
                  <a:pt x="5037" y="14040"/>
                </a:lnTo>
                <a:lnTo>
                  <a:pt x="5134" y="13918"/>
                </a:lnTo>
                <a:lnTo>
                  <a:pt x="5207" y="13797"/>
                </a:lnTo>
                <a:lnTo>
                  <a:pt x="5426" y="13821"/>
                </a:lnTo>
                <a:lnTo>
                  <a:pt x="5645" y="13845"/>
                </a:lnTo>
                <a:lnTo>
                  <a:pt x="6059" y="13967"/>
                </a:lnTo>
                <a:lnTo>
                  <a:pt x="6497" y="14113"/>
                </a:lnTo>
                <a:lnTo>
                  <a:pt x="6692" y="14186"/>
                </a:lnTo>
                <a:lnTo>
                  <a:pt x="6911" y="14235"/>
                </a:lnTo>
                <a:lnTo>
                  <a:pt x="7178" y="14283"/>
                </a:lnTo>
                <a:lnTo>
                  <a:pt x="7446" y="14308"/>
                </a:lnTo>
                <a:lnTo>
                  <a:pt x="7981" y="14332"/>
                </a:lnTo>
                <a:lnTo>
                  <a:pt x="8517" y="14308"/>
                </a:lnTo>
                <a:lnTo>
                  <a:pt x="9052" y="14259"/>
                </a:lnTo>
                <a:lnTo>
                  <a:pt x="9490" y="14210"/>
                </a:lnTo>
                <a:lnTo>
                  <a:pt x="9952" y="14137"/>
                </a:lnTo>
                <a:lnTo>
                  <a:pt x="10390" y="14040"/>
                </a:lnTo>
                <a:lnTo>
                  <a:pt x="10828" y="13918"/>
                </a:lnTo>
                <a:lnTo>
                  <a:pt x="11266" y="13797"/>
                </a:lnTo>
                <a:lnTo>
                  <a:pt x="11680" y="13651"/>
                </a:lnTo>
                <a:lnTo>
                  <a:pt x="12093" y="13480"/>
                </a:lnTo>
                <a:lnTo>
                  <a:pt x="12507" y="13286"/>
                </a:lnTo>
                <a:lnTo>
                  <a:pt x="12921" y="13067"/>
                </a:lnTo>
                <a:lnTo>
                  <a:pt x="13310" y="12823"/>
                </a:lnTo>
                <a:lnTo>
                  <a:pt x="13699" y="12556"/>
                </a:lnTo>
                <a:lnTo>
                  <a:pt x="14089" y="12264"/>
                </a:lnTo>
                <a:lnTo>
                  <a:pt x="14429" y="11947"/>
                </a:lnTo>
                <a:lnTo>
                  <a:pt x="14770" y="11607"/>
                </a:lnTo>
                <a:lnTo>
                  <a:pt x="15111" y="11266"/>
                </a:lnTo>
                <a:lnTo>
                  <a:pt x="15403" y="10901"/>
                </a:lnTo>
                <a:lnTo>
                  <a:pt x="15670" y="10512"/>
                </a:lnTo>
                <a:lnTo>
                  <a:pt x="15914" y="10098"/>
                </a:lnTo>
                <a:lnTo>
                  <a:pt x="16133" y="9684"/>
                </a:lnTo>
                <a:lnTo>
                  <a:pt x="16327" y="9246"/>
                </a:lnTo>
                <a:lnTo>
                  <a:pt x="16473" y="8808"/>
                </a:lnTo>
                <a:lnTo>
                  <a:pt x="16595" y="8346"/>
                </a:lnTo>
                <a:lnTo>
                  <a:pt x="16668" y="7884"/>
                </a:lnTo>
                <a:lnTo>
                  <a:pt x="16717" y="7421"/>
                </a:lnTo>
                <a:lnTo>
                  <a:pt x="16717" y="7178"/>
                </a:lnTo>
                <a:lnTo>
                  <a:pt x="16692" y="6959"/>
                </a:lnTo>
                <a:lnTo>
                  <a:pt x="16595" y="6497"/>
                </a:lnTo>
                <a:lnTo>
                  <a:pt x="16473" y="6035"/>
                </a:lnTo>
                <a:lnTo>
                  <a:pt x="16352" y="5597"/>
                </a:lnTo>
                <a:lnTo>
                  <a:pt x="16206" y="5134"/>
                </a:lnTo>
                <a:lnTo>
                  <a:pt x="16084" y="4672"/>
                </a:lnTo>
                <a:lnTo>
                  <a:pt x="15962" y="4210"/>
                </a:lnTo>
                <a:lnTo>
                  <a:pt x="15792" y="3772"/>
                </a:lnTo>
                <a:lnTo>
                  <a:pt x="15597" y="3358"/>
                </a:lnTo>
                <a:lnTo>
                  <a:pt x="15354" y="2993"/>
                </a:lnTo>
                <a:lnTo>
                  <a:pt x="15062" y="2652"/>
                </a:lnTo>
                <a:lnTo>
                  <a:pt x="14770" y="2336"/>
                </a:lnTo>
                <a:lnTo>
                  <a:pt x="14429" y="2044"/>
                </a:lnTo>
                <a:lnTo>
                  <a:pt x="14089" y="1776"/>
                </a:lnTo>
                <a:lnTo>
                  <a:pt x="13724" y="1509"/>
                </a:lnTo>
                <a:lnTo>
                  <a:pt x="13334" y="1265"/>
                </a:lnTo>
                <a:lnTo>
                  <a:pt x="12969" y="1046"/>
                </a:lnTo>
                <a:lnTo>
                  <a:pt x="12580" y="827"/>
                </a:lnTo>
                <a:lnTo>
                  <a:pt x="12166" y="633"/>
                </a:lnTo>
                <a:lnTo>
                  <a:pt x="11777" y="487"/>
                </a:lnTo>
                <a:lnTo>
                  <a:pt x="11363" y="341"/>
                </a:lnTo>
                <a:lnTo>
                  <a:pt x="10950" y="219"/>
                </a:lnTo>
                <a:lnTo>
                  <a:pt x="10512" y="146"/>
                </a:lnTo>
                <a:lnTo>
                  <a:pt x="10074" y="73"/>
                </a:lnTo>
                <a:lnTo>
                  <a:pt x="9271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60" name="Google Shape;360;p38"/>
          <p:cNvSpPr/>
          <p:nvPr/>
        </p:nvSpPr>
        <p:spPr>
          <a:xfrm>
            <a:off x="3815818" y="929758"/>
            <a:ext cx="338774" cy="329202"/>
          </a:xfrm>
          <a:custGeom>
            <a:rect b="b" l="l" r="r" t="t"/>
            <a:pathLst>
              <a:path extrusionOk="0" h="15063" w="15501">
                <a:moveTo>
                  <a:pt x="7957" y="925"/>
                </a:moveTo>
                <a:lnTo>
                  <a:pt x="8249" y="1533"/>
                </a:lnTo>
                <a:lnTo>
                  <a:pt x="8103" y="1606"/>
                </a:lnTo>
                <a:lnTo>
                  <a:pt x="7957" y="1704"/>
                </a:lnTo>
                <a:lnTo>
                  <a:pt x="7933" y="1752"/>
                </a:lnTo>
                <a:lnTo>
                  <a:pt x="7933" y="1339"/>
                </a:lnTo>
                <a:lnTo>
                  <a:pt x="7957" y="925"/>
                </a:lnTo>
                <a:close/>
                <a:moveTo>
                  <a:pt x="8371" y="1801"/>
                </a:moveTo>
                <a:lnTo>
                  <a:pt x="8492" y="2020"/>
                </a:lnTo>
                <a:lnTo>
                  <a:pt x="8346" y="2117"/>
                </a:lnTo>
                <a:lnTo>
                  <a:pt x="8200" y="2215"/>
                </a:lnTo>
                <a:lnTo>
                  <a:pt x="8079" y="2288"/>
                </a:lnTo>
                <a:lnTo>
                  <a:pt x="7957" y="2409"/>
                </a:lnTo>
                <a:lnTo>
                  <a:pt x="7933" y="2069"/>
                </a:lnTo>
                <a:lnTo>
                  <a:pt x="8127" y="1971"/>
                </a:lnTo>
                <a:lnTo>
                  <a:pt x="8249" y="1898"/>
                </a:lnTo>
                <a:lnTo>
                  <a:pt x="8371" y="1801"/>
                </a:lnTo>
                <a:close/>
                <a:moveTo>
                  <a:pt x="8663" y="2336"/>
                </a:moveTo>
                <a:lnTo>
                  <a:pt x="8784" y="2628"/>
                </a:lnTo>
                <a:lnTo>
                  <a:pt x="8687" y="2653"/>
                </a:lnTo>
                <a:lnTo>
                  <a:pt x="8590" y="2726"/>
                </a:lnTo>
                <a:lnTo>
                  <a:pt x="8419" y="2847"/>
                </a:lnTo>
                <a:lnTo>
                  <a:pt x="8225" y="2993"/>
                </a:lnTo>
                <a:lnTo>
                  <a:pt x="8054" y="3164"/>
                </a:lnTo>
                <a:lnTo>
                  <a:pt x="8006" y="2750"/>
                </a:lnTo>
                <a:lnTo>
                  <a:pt x="8176" y="2653"/>
                </a:lnTo>
                <a:lnTo>
                  <a:pt x="8322" y="2531"/>
                </a:lnTo>
                <a:lnTo>
                  <a:pt x="8565" y="2385"/>
                </a:lnTo>
                <a:lnTo>
                  <a:pt x="8663" y="2336"/>
                </a:lnTo>
                <a:close/>
                <a:moveTo>
                  <a:pt x="8979" y="2945"/>
                </a:moveTo>
                <a:lnTo>
                  <a:pt x="8979" y="2969"/>
                </a:lnTo>
                <a:lnTo>
                  <a:pt x="9076" y="3164"/>
                </a:lnTo>
                <a:lnTo>
                  <a:pt x="8857" y="3285"/>
                </a:lnTo>
                <a:lnTo>
                  <a:pt x="8663" y="3431"/>
                </a:lnTo>
                <a:lnTo>
                  <a:pt x="8371" y="3626"/>
                </a:lnTo>
                <a:lnTo>
                  <a:pt x="8079" y="3821"/>
                </a:lnTo>
                <a:lnTo>
                  <a:pt x="8054" y="3504"/>
                </a:lnTo>
                <a:lnTo>
                  <a:pt x="8200" y="3456"/>
                </a:lnTo>
                <a:lnTo>
                  <a:pt x="8322" y="3383"/>
                </a:lnTo>
                <a:lnTo>
                  <a:pt x="8541" y="3212"/>
                </a:lnTo>
                <a:lnTo>
                  <a:pt x="8833" y="3018"/>
                </a:lnTo>
                <a:lnTo>
                  <a:pt x="8979" y="2945"/>
                </a:lnTo>
                <a:close/>
                <a:moveTo>
                  <a:pt x="9271" y="3529"/>
                </a:moveTo>
                <a:lnTo>
                  <a:pt x="9393" y="3796"/>
                </a:lnTo>
                <a:lnTo>
                  <a:pt x="8736" y="4186"/>
                </a:lnTo>
                <a:lnTo>
                  <a:pt x="8419" y="4380"/>
                </a:lnTo>
                <a:lnTo>
                  <a:pt x="8249" y="4478"/>
                </a:lnTo>
                <a:lnTo>
                  <a:pt x="8103" y="4599"/>
                </a:lnTo>
                <a:lnTo>
                  <a:pt x="8079" y="4113"/>
                </a:lnTo>
                <a:lnTo>
                  <a:pt x="8225" y="4088"/>
                </a:lnTo>
                <a:lnTo>
                  <a:pt x="8371" y="4040"/>
                </a:lnTo>
                <a:lnTo>
                  <a:pt x="8663" y="3894"/>
                </a:lnTo>
                <a:lnTo>
                  <a:pt x="9052" y="3650"/>
                </a:lnTo>
                <a:lnTo>
                  <a:pt x="9271" y="3529"/>
                </a:lnTo>
                <a:close/>
                <a:moveTo>
                  <a:pt x="9587" y="4186"/>
                </a:moveTo>
                <a:lnTo>
                  <a:pt x="9660" y="4332"/>
                </a:lnTo>
                <a:lnTo>
                  <a:pt x="9490" y="4429"/>
                </a:lnTo>
                <a:lnTo>
                  <a:pt x="9344" y="4551"/>
                </a:lnTo>
                <a:lnTo>
                  <a:pt x="9052" y="4770"/>
                </a:lnTo>
                <a:lnTo>
                  <a:pt x="8809" y="4916"/>
                </a:lnTo>
                <a:lnTo>
                  <a:pt x="8590" y="5110"/>
                </a:lnTo>
                <a:lnTo>
                  <a:pt x="8371" y="5305"/>
                </a:lnTo>
                <a:lnTo>
                  <a:pt x="8176" y="5524"/>
                </a:lnTo>
                <a:lnTo>
                  <a:pt x="8127" y="4794"/>
                </a:lnTo>
                <a:lnTo>
                  <a:pt x="8322" y="4794"/>
                </a:lnTo>
                <a:lnTo>
                  <a:pt x="8492" y="4721"/>
                </a:lnTo>
                <a:lnTo>
                  <a:pt x="8833" y="4575"/>
                </a:lnTo>
                <a:lnTo>
                  <a:pt x="9222" y="4380"/>
                </a:lnTo>
                <a:lnTo>
                  <a:pt x="9587" y="4186"/>
                </a:lnTo>
                <a:close/>
                <a:moveTo>
                  <a:pt x="14965" y="5938"/>
                </a:moveTo>
                <a:lnTo>
                  <a:pt x="14795" y="6059"/>
                </a:lnTo>
                <a:lnTo>
                  <a:pt x="14649" y="6205"/>
                </a:lnTo>
                <a:lnTo>
                  <a:pt x="14576" y="6181"/>
                </a:lnTo>
                <a:lnTo>
                  <a:pt x="14332" y="6157"/>
                </a:lnTo>
                <a:lnTo>
                  <a:pt x="14965" y="5938"/>
                </a:lnTo>
                <a:close/>
                <a:moveTo>
                  <a:pt x="2190" y="5840"/>
                </a:moveTo>
                <a:lnTo>
                  <a:pt x="2093" y="5986"/>
                </a:lnTo>
                <a:lnTo>
                  <a:pt x="2044" y="6132"/>
                </a:lnTo>
                <a:lnTo>
                  <a:pt x="2044" y="6181"/>
                </a:lnTo>
                <a:lnTo>
                  <a:pt x="2044" y="6254"/>
                </a:lnTo>
                <a:lnTo>
                  <a:pt x="1874" y="6181"/>
                </a:lnTo>
                <a:lnTo>
                  <a:pt x="1679" y="6108"/>
                </a:lnTo>
                <a:lnTo>
                  <a:pt x="1266" y="5962"/>
                </a:lnTo>
                <a:lnTo>
                  <a:pt x="2190" y="5840"/>
                </a:lnTo>
                <a:close/>
                <a:moveTo>
                  <a:pt x="3018" y="5743"/>
                </a:moveTo>
                <a:lnTo>
                  <a:pt x="2677" y="6132"/>
                </a:lnTo>
                <a:lnTo>
                  <a:pt x="2555" y="6302"/>
                </a:lnTo>
                <a:lnTo>
                  <a:pt x="2288" y="6278"/>
                </a:lnTo>
                <a:lnTo>
                  <a:pt x="2312" y="6254"/>
                </a:lnTo>
                <a:lnTo>
                  <a:pt x="2409" y="6181"/>
                </a:lnTo>
                <a:lnTo>
                  <a:pt x="2482" y="6059"/>
                </a:lnTo>
                <a:lnTo>
                  <a:pt x="2604" y="5938"/>
                </a:lnTo>
                <a:lnTo>
                  <a:pt x="2750" y="5816"/>
                </a:lnTo>
                <a:lnTo>
                  <a:pt x="2823" y="5767"/>
                </a:lnTo>
                <a:lnTo>
                  <a:pt x="3018" y="5743"/>
                </a:lnTo>
                <a:close/>
                <a:moveTo>
                  <a:pt x="9879" y="4672"/>
                </a:moveTo>
                <a:lnTo>
                  <a:pt x="9977" y="4818"/>
                </a:lnTo>
                <a:lnTo>
                  <a:pt x="9952" y="4818"/>
                </a:lnTo>
                <a:lnTo>
                  <a:pt x="9733" y="5062"/>
                </a:lnTo>
                <a:lnTo>
                  <a:pt x="9490" y="5281"/>
                </a:lnTo>
                <a:lnTo>
                  <a:pt x="8979" y="5719"/>
                </a:lnTo>
                <a:lnTo>
                  <a:pt x="8590" y="6035"/>
                </a:lnTo>
                <a:lnTo>
                  <a:pt x="8395" y="6181"/>
                </a:lnTo>
                <a:lnTo>
                  <a:pt x="8200" y="6351"/>
                </a:lnTo>
                <a:lnTo>
                  <a:pt x="8176" y="5694"/>
                </a:lnTo>
                <a:lnTo>
                  <a:pt x="8468" y="5573"/>
                </a:lnTo>
                <a:lnTo>
                  <a:pt x="8736" y="5402"/>
                </a:lnTo>
                <a:lnTo>
                  <a:pt x="9247" y="5086"/>
                </a:lnTo>
                <a:lnTo>
                  <a:pt x="9539" y="4916"/>
                </a:lnTo>
                <a:lnTo>
                  <a:pt x="9709" y="4794"/>
                </a:lnTo>
                <a:lnTo>
                  <a:pt x="9879" y="4672"/>
                </a:lnTo>
                <a:close/>
                <a:moveTo>
                  <a:pt x="3967" y="5597"/>
                </a:moveTo>
                <a:lnTo>
                  <a:pt x="3869" y="5719"/>
                </a:lnTo>
                <a:lnTo>
                  <a:pt x="3723" y="5986"/>
                </a:lnTo>
                <a:lnTo>
                  <a:pt x="3553" y="6229"/>
                </a:lnTo>
                <a:lnTo>
                  <a:pt x="3504" y="6327"/>
                </a:lnTo>
                <a:lnTo>
                  <a:pt x="3456" y="6424"/>
                </a:lnTo>
                <a:lnTo>
                  <a:pt x="3164" y="6375"/>
                </a:lnTo>
                <a:lnTo>
                  <a:pt x="2920" y="6327"/>
                </a:lnTo>
                <a:lnTo>
                  <a:pt x="3066" y="6181"/>
                </a:lnTo>
                <a:lnTo>
                  <a:pt x="3431" y="5792"/>
                </a:lnTo>
                <a:lnTo>
                  <a:pt x="3602" y="5646"/>
                </a:lnTo>
                <a:lnTo>
                  <a:pt x="3967" y="5597"/>
                </a:lnTo>
                <a:close/>
                <a:moveTo>
                  <a:pt x="5110" y="5354"/>
                </a:moveTo>
                <a:lnTo>
                  <a:pt x="4989" y="5475"/>
                </a:lnTo>
                <a:lnTo>
                  <a:pt x="4867" y="5597"/>
                </a:lnTo>
                <a:lnTo>
                  <a:pt x="4648" y="5865"/>
                </a:lnTo>
                <a:lnTo>
                  <a:pt x="4380" y="6205"/>
                </a:lnTo>
                <a:lnTo>
                  <a:pt x="4234" y="6400"/>
                </a:lnTo>
                <a:lnTo>
                  <a:pt x="4113" y="6594"/>
                </a:lnTo>
                <a:lnTo>
                  <a:pt x="3723" y="6497"/>
                </a:lnTo>
                <a:lnTo>
                  <a:pt x="3821" y="6400"/>
                </a:lnTo>
                <a:lnTo>
                  <a:pt x="3869" y="6278"/>
                </a:lnTo>
                <a:lnTo>
                  <a:pt x="3991" y="6084"/>
                </a:lnTo>
                <a:lnTo>
                  <a:pt x="4137" y="5865"/>
                </a:lnTo>
                <a:lnTo>
                  <a:pt x="4307" y="5694"/>
                </a:lnTo>
                <a:lnTo>
                  <a:pt x="4405" y="5597"/>
                </a:lnTo>
                <a:lnTo>
                  <a:pt x="4526" y="5500"/>
                </a:lnTo>
                <a:lnTo>
                  <a:pt x="5110" y="5354"/>
                </a:lnTo>
                <a:close/>
                <a:moveTo>
                  <a:pt x="14065" y="6254"/>
                </a:moveTo>
                <a:lnTo>
                  <a:pt x="14138" y="6327"/>
                </a:lnTo>
                <a:lnTo>
                  <a:pt x="14235" y="6375"/>
                </a:lnTo>
                <a:lnTo>
                  <a:pt x="14430" y="6448"/>
                </a:lnTo>
                <a:lnTo>
                  <a:pt x="14186" y="6740"/>
                </a:lnTo>
                <a:lnTo>
                  <a:pt x="14016" y="6643"/>
                </a:lnTo>
                <a:lnTo>
                  <a:pt x="13846" y="6546"/>
                </a:lnTo>
                <a:lnTo>
                  <a:pt x="13675" y="6497"/>
                </a:lnTo>
                <a:lnTo>
                  <a:pt x="13481" y="6448"/>
                </a:lnTo>
                <a:lnTo>
                  <a:pt x="14065" y="6254"/>
                </a:lnTo>
                <a:close/>
                <a:moveTo>
                  <a:pt x="5573" y="5451"/>
                </a:moveTo>
                <a:lnTo>
                  <a:pt x="5719" y="5621"/>
                </a:lnTo>
                <a:lnTo>
                  <a:pt x="5840" y="5767"/>
                </a:lnTo>
                <a:lnTo>
                  <a:pt x="5816" y="5767"/>
                </a:lnTo>
                <a:lnTo>
                  <a:pt x="5670" y="5840"/>
                </a:lnTo>
                <a:lnTo>
                  <a:pt x="5548" y="5962"/>
                </a:lnTo>
                <a:lnTo>
                  <a:pt x="5354" y="6205"/>
                </a:lnTo>
                <a:lnTo>
                  <a:pt x="5110" y="6473"/>
                </a:lnTo>
                <a:lnTo>
                  <a:pt x="4989" y="6619"/>
                </a:lnTo>
                <a:lnTo>
                  <a:pt x="4916" y="6765"/>
                </a:lnTo>
                <a:lnTo>
                  <a:pt x="4429" y="6667"/>
                </a:lnTo>
                <a:lnTo>
                  <a:pt x="4551" y="6546"/>
                </a:lnTo>
                <a:lnTo>
                  <a:pt x="4648" y="6424"/>
                </a:lnTo>
                <a:lnTo>
                  <a:pt x="4843" y="6157"/>
                </a:lnTo>
                <a:lnTo>
                  <a:pt x="5159" y="5816"/>
                </a:lnTo>
                <a:lnTo>
                  <a:pt x="5354" y="5646"/>
                </a:lnTo>
                <a:lnTo>
                  <a:pt x="5475" y="5548"/>
                </a:lnTo>
                <a:lnTo>
                  <a:pt x="5548" y="5451"/>
                </a:lnTo>
                <a:close/>
                <a:moveTo>
                  <a:pt x="6035" y="5962"/>
                </a:moveTo>
                <a:lnTo>
                  <a:pt x="6278" y="6254"/>
                </a:lnTo>
                <a:lnTo>
                  <a:pt x="6157" y="6424"/>
                </a:lnTo>
                <a:lnTo>
                  <a:pt x="6011" y="6643"/>
                </a:lnTo>
                <a:lnTo>
                  <a:pt x="5889" y="6862"/>
                </a:lnTo>
                <a:lnTo>
                  <a:pt x="5840" y="6935"/>
                </a:lnTo>
                <a:lnTo>
                  <a:pt x="5840" y="7008"/>
                </a:lnTo>
                <a:lnTo>
                  <a:pt x="5232" y="6838"/>
                </a:lnTo>
                <a:lnTo>
                  <a:pt x="5402" y="6692"/>
                </a:lnTo>
                <a:lnTo>
                  <a:pt x="5548" y="6546"/>
                </a:lnTo>
                <a:lnTo>
                  <a:pt x="5767" y="6278"/>
                </a:lnTo>
                <a:lnTo>
                  <a:pt x="5889" y="6157"/>
                </a:lnTo>
                <a:lnTo>
                  <a:pt x="6011" y="6011"/>
                </a:lnTo>
                <a:lnTo>
                  <a:pt x="6035" y="5962"/>
                </a:lnTo>
                <a:close/>
                <a:moveTo>
                  <a:pt x="7519" y="925"/>
                </a:moveTo>
                <a:lnTo>
                  <a:pt x="7470" y="1120"/>
                </a:lnTo>
                <a:lnTo>
                  <a:pt x="7470" y="1314"/>
                </a:lnTo>
                <a:lnTo>
                  <a:pt x="7470" y="1704"/>
                </a:lnTo>
                <a:lnTo>
                  <a:pt x="7495" y="2093"/>
                </a:lnTo>
                <a:lnTo>
                  <a:pt x="7519" y="2482"/>
                </a:lnTo>
                <a:lnTo>
                  <a:pt x="7592" y="3285"/>
                </a:lnTo>
                <a:lnTo>
                  <a:pt x="7665" y="4234"/>
                </a:lnTo>
                <a:lnTo>
                  <a:pt x="7714" y="5183"/>
                </a:lnTo>
                <a:lnTo>
                  <a:pt x="7714" y="6132"/>
                </a:lnTo>
                <a:lnTo>
                  <a:pt x="7714" y="7081"/>
                </a:lnTo>
                <a:lnTo>
                  <a:pt x="7519" y="6886"/>
                </a:lnTo>
                <a:lnTo>
                  <a:pt x="7324" y="6716"/>
                </a:lnTo>
                <a:lnTo>
                  <a:pt x="7032" y="6473"/>
                </a:lnTo>
                <a:lnTo>
                  <a:pt x="6522" y="5913"/>
                </a:lnTo>
                <a:lnTo>
                  <a:pt x="5986" y="5354"/>
                </a:lnTo>
                <a:lnTo>
                  <a:pt x="5792" y="5159"/>
                </a:lnTo>
                <a:lnTo>
                  <a:pt x="5670" y="5086"/>
                </a:lnTo>
                <a:lnTo>
                  <a:pt x="5573" y="5013"/>
                </a:lnTo>
                <a:lnTo>
                  <a:pt x="5719" y="4721"/>
                </a:lnTo>
                <a:lnTo>
                  <a:pt x="5913" y="4453"/>
                </a:lnTo>
                <a:lnTo>
                  <a:pt x="6278" y="3894"/>
                </a:lnTo>
                <a:lnTo>
                  <a:pt x="6449" y="3626"/>
                </a:lnTo>
                <a:lnTo>
                  <a:pt x="6570" y="3358"/>
                </a:lnTo>
                <a:lnTo>
                  <a:pt x="6692" y="3066"/>
                </a:lnTo>
                <a:lnTo>
                  <a:pt x="6789" y="2774"/>
                </a:lnTo>
                <a:lnTo>
                  <a:pt x="6984" y="2166"/>
                </a:lnTo>
                <a:lnTo>
                  <a:pt x="7203" y="1558"/>
                </a:lnTo>
                <a:lnTo>
                  <a:pt x="7349" y="1217"/>
                </a:lnTo>
                <a:lnTo>
                  <a:pt x="7519" y="925"/>
                </a:lnTo>
                <a:close/>
                <a:moveTo>
                  <a:pt x="6497" y="6497"/>
                </a:moveTo>
                <a:lnTo>
                  <a:pt x="6522" y="6521"/>
                </a:lnTo>
                <a:lnTo>
                  <a:pt x="6716" y="6716"/>
                </a:lnTo>
                <a:lnTo>
                  <a:pt x="6643" y="6765"/>
                </a:lnTo>
                <a:lnTo>
                  <a:pt x="6595" y="6789"/>
                </a:lnTo>
                <a:lnTo>
                  <a:pt x="6497" y="6911"/>
                </a:lnTo>
                <a:lnTo>
                  <a:pt x="6400" y="7008"/>
                </a:lnTo>
                <a:lnTo>
                  <a:pt x="6327" y="7130"/>
                </a:lnTo>
                <a:lnTo>
                  <a:pt x="5986" y="7057"/>
                </a:lnTo>
                <a:lnTo>
                  <a:pt x="6059" y="7008"/>
                </a:lnTo>
                <a:lnTo>
                  <a:pt x="6132" y="6935"/>
                </a:lnTo>
                <a:lnTo>
                  <a:pt x="6254" y="6838"/>
                </a:lnTo>
                <a:lnTo>
                  <a:pt x="6497" y="6497"/>
                </a:lnTo>
                <a:close/>
                <a:moveTo>
                  <a:pt x="13286" y="6521"/>
                </a:moveTo>
                <a:lnTo>
                  <a:pt x="13627" y="6740"/>
                </a:lnTo>
                <a:lnTo>
                  <a:pt x="13967" y="6935"/>
                </a:lnTo>
                <a:lnTo>
                  <a:pt x="13870" y="7032"/>
                </a:lnTo>
                <a:lnTo>
                  <a:pt x="13724" y="7178"/>
                </a:lnTo>
                <a:lnTo>
                  <a:pt x="13578" y="7081"/>
                </a:lnTo>
                <a:lnTo>
                  <a:pt x="13456" y="7032"/>
                </a:lnTo>
                <a:lnTo>
                  <a:pt x="13164" y="6911"/>
                </a:lnTo>
                <a:lnTo>
                  <a:pt x="12897" y="6813"/>
                </a:lnTo>
                <a:lnTo>
                  <a:pt x="12653" y="6716"/>
                </a:lnTo>
                <a:lnTo>
                  <a:pt x="13286" y="6521"/>
                </a:lnTo>
                <a:close/>
                <a:moveTo>
                  <a:pt x="10171" y="5062"/>
                </a:moveTo>
                <a:lnTo>
                  <a:pt x="10220" y="5135"/>
                </a:lnTo>
                <a:lnTo>
                  <a:pt x="10196" y="5159"/>
                </a:lnTo>
                <a:lnTo>
                  <a:pt x="9587" y="5816"/>
                </a:lnTo>
                <a:lnTo>
                  <a:pt x="9003" y="6521"/>
                </a:lnTo>
                <a:lnTo>
                  <a:pt x="8809" y="6716"/>
                </a:lnTo>
                <a:lnTo>
                  <a:pt x="8590" y="6935"/>
                </a:lnTo>
                <a:lnTo>
                  <a:pt x="8371" y="7154"/>
                </a:lnTo>
                <a:lnTo>
                  <a:pt x="8152" y="7373"/>
                </a:lnTo>
                <a:lnTo>
                  <a:pt x="8200" y="6740"/>
                </a:lnTo>
                <a:lnTo>
                  <a:pt x="8444" y="6570"/>
                </a:lnTo>
                <a:lnTo>
                  <a:pt x="8663" y="6400"/>
                </a:lnTo>
                <a:lnTo>
                  <a:pt x="9101" y="6035"/>
                </a:lnTo>
                <a:lnTo>
                  <a:pt x="9660" y="5573"/>
                </a:lnTo>
                <a:lnTo>
                  <a:pt x="9928" y="5329"/>
                </a:lnTo>
                <a:lnTo>
                  <a:pt x="10171" y="5062"/>
                </a:lnTo>
                <a:close/>
                <a:moveTo>
                  <a:pt x="10488" y="5329"/>
                </a:moveTo>
                <a:lnTo>
                  <a:pt x="10731" y="5427"/>
                </a:lnTo>
                <a:lnTo>
                  <a:pt x="10999" y="5500"/>
                </a:lnTo>
                <a:lnTo>
                  <a:pt x="11510" y="5597"/>
                </a:lnTo>
                <a:lnTo>
                  <a:pt x="11850" y="5670"/>
                </a:lnTo>
                <a:lnTo>
                  <a:pt x="12167" y="5694"/>
                </a:lnTo>
                <a:lnTo>
                  <a:pt x="12824" y="5719"/>
                </a:lnTo>
                <a:lnTo>
                  <a:pt x="13529" y="5743"/>
                </a:lnTo>
                <a:lnTo>
                  <a:pt x="14235" y="5792"/>
                </a:lnTo>
                <a:lnTo>
                  <a:pt x="13505" y="6059"/>
                </a:lnTo>
                <a:lnTo>
                  <a:pt x="12799" y="6278"/>
                </a:lnTo>
                <a:lnTo>
                  <a:pt x="11339" y="6692"/>
                </a:lnTo>
                <a:lnTo>
                  <a:pt x="9612" y="7130"/>
                </a:lnTo>
                <a:lnTo>
                  <a:pt x="9149" y="7251"/>
                </a:lnTo>
                <a:lnTo>
                  <a:pt x="8663" y="7373"/>
                </a:lnTo>
                <a:lnTo>
                  <a:pt x="9101" y="6862"/>
                </a:lnTo>
                <a:lnTo>
                  <a:pt x="9758" y="6132"/>
                </a:lnTo>
                <a:lnTo>
                  <a:pt x="10098" y="5767"/>
                </a:lnTo>
                <a:lnTo>
                  <a:pt x="10439" y="5402"/>
                </a:lnTo>
                <a:lnTo>
                  <a:pt x="10488" y="5329"/>
                </a:lnTo>
                <a:close/>
                <a:moveTo>
                  <a:pt x="6862" y="6886"/>
                </a:moveTo>
                <a:lnTo>
                  <a:pt x="7349" y="7422"/>
                </a:lnTo>
                <a:lnTo>
                  <a:pt x="7349" y="7422"/>
                </a:lnTo>
                <a:lnTo>
                  <a:pt x="6570" y="7203"/>
                </a:lnTo>
                <a:lnTo>
                  <a:pt x="6668" y="7105"/>
                </a:lnTo>
                <a:lnTo>
                  <a:pt x="6765" y="7008"/>
                </a:lnTo>
                <a:lnTo>
                  <a:pt x="6862" y="6911"/>
                </a:lnTo>
                <a:lnTo>
                  <a:pt x="6862" y="6886"/>
                </a:lnTo>
                <a:close/>
                <a:moveTo>
                  <a:pt x="12386" y="6789"/>
                </a:moveTo>
                <a:lnTo>
                  <a:pt x="12483" y="6911"/>
                </a:lnTo>
                <a:lnTo>
                  <a:pt x="12629" y="7008"/>
                </a:lnTo>
                <a:lnTo>
                  <a:pt x="12775" y="7105"/>
                </a:lnTo>
                <a:lnTo>
                  <a:pt x="12921" y="7178"/>
                </a:lnTo>
                <a:lnTo>
                  <a:pt x="13432" y="7422"/>
                </a:lnTo>
                <a:lnTo>
                  <a:pt x="13140" y="7641"/>
                </a:lnTo>
                <a:lnTo>
                  <a:pt x="12970" y="7543"/>
                </a:lnTo>
                <a:lnTo>
                  <a:pt x="12799" y="7470"/>
                </a:lnTo>
                <a:lnTo>
                  <a:pt x="12483" y="7349"/>
                </a:lnTo>
                <a:lnTo>
                  <a:pt x="12045" y="7154"/>
                </a:lnTo>
                <a:lnTo>
                  <a:pt x="11826" y="7057"/>
                </a:lnTo>
                <a:lnTo>
                  <a:pt x="11607" y="7008"/>
                </a:lnTo>
                <a:lnTo>
                  <a:pt x="12386" y="6789"/>
                </a:lnTo>
                <a:close/>
                <a:moveTo>
                  <a:pt x="11461" y="7057"/>
                </a:moveTo>
                <a:lnTo>
                  <a:pt x="11534" y="7154"/>
                </a:lnTo>
                <a:lnTo>
                  <a:pt x="11631" y="7251"/>
                </a:lnTo>
                <a:lnTo>
                  <a:pt x="11850" y="7397"/>
                </a:lnTo>
                <a:lnTo>
                  <a:pt x="12069" y="7519"/>
                </a:lnTo>
                <a:lnTo>
                  <a:pt x="12313" y="7641"/>
                </a:lnTo>
                <a:lnTo>
                  <a:pt x="12532" y="7762"/>
                </a:lnTo>
                <a:lnTo>
                  <a:pt x="12799" y="7908"/>
                </a:lnTo>
                <a:lnTo>
                  <a:pt x="12483" y="8152"/>
                </a:lnTo>
                <a:lnTo>
                  <a:pt x="12410" y="8054"/>
                </a:lnTo>
                <a:lnTo>
                  <a:pt x="12337" y="7981"/>
                </a:lnTo>
                <a:lnTo>
                  <a:pt x="12240" y="7908"/>
                </a:lnTo>
                <a:lnTo>
                  <a:pt x="12118" y="7860"/>
                </a:lnTo>
                <a:lnTo>
                  <a:pt x="11875" y="7762"/>
                </a:lnTo>
                <a:lnTo>
                  <a:pt x="11656" y="7689"/>
                </a:lnTo>
                <a:lnTo>
                  <a:pt x="11145" y="7470"/>
                </a:lnTo>
                <a:lnTo>
                  <a:pt x="10901" y="7349"/>
                </a:lnTo>
                <a:lnTo>
                  <a:pt x="10634" y="7251"/>
                </a:lnTo>
                <a:lnTo>
                  <a:pt x="11437" y="7057"/>
                </a:lnTo>
                <a:close/>
                <a:moveTo>
                  <a:pt x="10439" y="7324"/>
                </a:moveTo>
                <a:lnTo>
                  <a:pt x="10512" y="7422"/>
                </a:lnTo>
                <a:lnTo>
                  <a:pt x="10609" y="7495"/>
                </a:lnTo>
                <a:lnTo>
                  <a:pt x="10828" y="7665"/>
                </a:lnTo>
                <a:lnTo>
                  <a:pt x="11047" y="7787"/>
                </a:lnTo>
                <a:lnTo>
                  <a:pt x="11291" y="7884"/>
                </a:lnTo>
                <a:lnTo>
                  <a:pt x="11996" y="8176"/>
                </a:lnTo>
                <a:lnTo>
                  <a:pt x="12167" y="8249"/>
                </a:lnTo>
                <a:lnTo>
                  <a:pt x="12215" y="8273"/>
                </a:lnTo>
                <a:lnTo>
                  <a:pt x="12288" y="8298"/>
                </a:lnTo>
                <a:lnTo>
                  <a:pt x="11996" y="8541"/>
                </a:lnTo>
                <a:lnTo>
                  <a:pt x="11972" y="8541"/>
                </a:lnTo>
                <a:lnTo>
                  <a:pt x="11583" y="8444"/>
                </a:lnTo>
                <a:lnTo>
                  <a:pt x="11218" y="8322"/>
                </a:lnTo>
                <a:lnTo>
                  <a:pt x="10853" y="8152"/>
                </a:lnTo>
                <a:lnTo>
                  <a:pt x="10512" y="7957"/>
                </a:lnTo>
                <a:lnTo>
                  <a:pt x="10098" y="7714"/>
                </a:lnTo>
                <a:lnTo>
                  <a:pt x="9879" y="7592"/>
                </a:lnTo>
                <a:lnTo>
                  <a:pt x="9660" y="7495"/>
                </a:lnTo>
                <a:lnTo>
                  <a:pt x="10439" y="7324"/>
                </a:lnTo>
                <a:close/>
                <a:moveTo>
                  <a:pt x="8225" y="8103"/>
                </a:moveTo>
                <a:lnTo>
                  <a:pt x="8638" y="8249"/>
                </a:lnTo>
                <a:lnTo>
                  <a:pt x="9028" y="8419"/>
                </a:lnTo>
                <a:lnTo>
                  <a:pt x="8930" y="8517"/>
                </a:lnTo>
                <a:lnTo>
                  <a:pt x="8784" y="8638"/>
                </a:lnTo>
                <a:lnTo>
                  <a:pt x="8711" y="8711"/>
                </a:lnTo>
                <a:lnTo>
                  <a:pt x="8687" y="8784"/>
                </a:lnTo>
                <a:lnTo>
                  <a:pt x="8225" y="8103"/>
                </a:lnTo>
                <a:close/>
                <a:moveTo>
                  <a:pt x="7689" y="8663"/>
                </a:moveTo>
                <a:lnTo>
                  <a:pt x="7714" y="9003"/>
                </a:lnTo>
                <a:lnTo>
                  <a:pt x="7689" y="9003"/>
                </a:lnTo>
                <a:lnTo>
                  <a:pt x="7519" y="8930"/>
                </a:lnTo>
                <a:lnTo>
                  <a:pt x="7665" y="8687"/>
                </a:lnTo>
                <a:lnTo>
                  <a:pt x="7689" y="8663"/>
                </a:lnTo>
                <a:close/>
                <a:moveTo>
                  <a:pt x="9344" y="7592"/>
                </a:moveTo>
                <a:lnTo>
                  <a:pt x="9612" y="7787"/>
                </a:lnTo>
                <a:lnTo>
                  <a:pt x="9904" y="7981"/>
                </a:lnTo>
                <a:lnTo>
                  <a:pt x="10463" y="8322"/>
                </a:lnTo>
                <a:lnTo>
                  <a:pt x="10755" y="8492"/>
                </a:lnTo>
                <a:lnTo>
                  <a:pt x="11047" y="8638"/>
                </a:lnTo>
                <a:lnTo>
                  <a:pt x="11364" y="8760"/>
                </a:lnTo>
                <a:lnTo>
                  <a:pt x="11680" y="8833"/>
                </a:lnTo>
                <a:lnTo>
                  <a:pt x="11510" y="9003"/>
                </a:lnTo>
                <a:lnTo>
                  <a:pt x="11485" y="9028"/>
                </a:lnTo>
                <a:lnTo>
                  <a:pt x="10463" y="8565"/>
                </a:lnTo>
                <a:lnTo>
                  <a:pt x="9952" y="8371"/>
                </a:lnTo>
                <a:lnTo>
                  <a:pt x="9417" y="8176"/>
                </a:lnTo>
                <a:lnTo>
                  <a:pt x="8979" y="7981"/>
                </a:lnTo>
                <a:lnTo>
                  <a:pt x="8736" y="7884"/>
                </a:lnTo>
                <a:lnTo>
                  <a:pt x="8468" y="7811"/>
                </a:lnTo>
                <a:lnTo>
                  <a:pt x="8906" y="7714"/>
                </a:lnTo>
                <a:lnTo>
                  <a:pt x="9344" y="7592"/>
                </a:lnTo>
                <a:close/>
                <a:moveTo>
                  <a:pt x="9368" y="8565"/>
                </a:moveTo>
                <a:lnTo>
                  <a:pt x="9733" y="8687"/>
                </a:lnTo>
                <a:lnTo>
                  <a:pt x="9660" y="8760"/>
                </a:lnTo>
                <a:lnTo>
                  <a:pt x="9198" y="9076"/>
                </a:lnTo>
                <a:lnTo>
                  <a:pt x="9101" y="9149"/>
                </a:lnTo>
                <a:lnTo>
                  <a:pt x="9003" y="9247"/>
                </a:lnTo>
                <a:lnTo>
                  <a:pt x="8760" y="8906"/>
                </a:lnTo>
                <a:lnTo>
                  <a:pt x="8784" y="8906"/>
                </a:lnTo>
                <a:lnTo>
                  <a:pt x="8930" y="8809"/>
                </a:lnTo>
                <a:lnTo>
                  <a:pt x="9052" y="8711"/>
                </a:lnTo>
                <a:lnTo>
                  <a:pt x="9174" y="8638"/>
                </a:lnTo>
                <a:lnTo>
                  <a:pt x="9344" y="8590"/>
                </a:lnTo>
                <a:lnTo>
                  <a:pt x="9368" y="8565"/>
                </a:lnTo>
                <a:close/>
                <a:moveTo>
                  <a:pt x="828" y="6181"/>
                </a:moveTo>
                <a:lnTo>
                  <a:pt x="1168" y="6302"/>
                </a:lnTo>
                <a:lnTo>
                  <a:pt x="1533" y="6400"/>
                </a:lnTo>
                <a:lnTo>
                  <a:pt x="2239" y="6546"/>
                </a:lnTo>
                <a:lnTo>
                  <a:pt x="2507" y="6570"/>
                </a:lnTo>
                <a:lnTo>
                  <a:pt x="2750" y="6594"/>
                </a:lnTo>
                <a:lnTo>
                  <a:pt x="3018" y="6619"/>
                </a:lnTo>
                <a:lnTo>
                  <a:pt x="3285" y="6643"/>
                </a:lnTo>
                <a:lnTo>
                  <a:pt x="4356" y="6911"/>
                </a:lnTo>
                <a:lnTo>
                  <a:pt x="5159" y="7081"/>
                </a:lnTo>
                <a:lnTo>
                  <a:pt x="5938" y="7300"/>
                </a:lnTo>
                <a:lnTo>
                  <a:pt x="7519" y="7762"/>
                </a:lnTo>
                <a:lnTo>
                  <a:pt x="6546" y="8273"/>
                </a:lnTo>
                <a:lnTo>
                  <a:pt x="5548" y="8736"/>
                </a:lnTo>
                <a:lnTo>
                  <a:pt x="4697" y="9076"/>
                </a:lnTo>
                <a:lnTo>
                  <a:pt x="4453" y="9198"/>
                </a:lnTo>
                <a:lnTo>
                  <a:pt x="4332" y="9271"/>
                </a:lnTo>
                <a:lnTo>
                  <a:pt x="4234" y="9368"/>
                </a:lnTo>
                <a:lnTo>
                  <a:pt x="4210" y="9320"/>
                </a:lnTo>
                <a:lnTo>
                  <a:pt x="3991" y="9003"/>
                </a:lnTo>
                <a:lnTo>
                  <a:pt x="3748" y="8687"/>
                </a:lnTo>
                <a:lnTo>
                  <a:pt x="3456" y="8395"/>
                </a:lnTo>
                <a:lnTo>
                  <a:pt x="3164" y="8127"/>
                </a:lnTo>
                <a:lnTo>
                  <a:pt x="2531" y="7616"/>
                </a:lnTo>
                <a:lnTo>
                  <a:pt x="2239" y="7373"/>
                </a:lnTo>
                <a:lnTo>
                  <a:pt x="1947" y="7105"/>
                </a:lnTo>
                <a:lnTo>
                  <a:pt x="1728" y="6911"/>
                </a:lnTo>
                <a:lnTo>
                  <a:pt x="1485" y="6716"/>
                </a:lnTo>
                <a:lnTo>
                  <a:pt x="1047" y="6375"/>
                </a:lnTo>
                <a:lnTo>
                  <a:pt x="828" y="6181"/>
                </a:lnTo>
                <a:close/>
                <a:moveTo>
                  <a:pt x="10098" y="8833"/>
                </a:moveTo>
                <a:lnTo>
                  <a:pt x="10658" y="9076"/>
                </a:lnTo>
                <a:lnTo>
                  <a:pt x="10366" y="9247"/>
                </a:lnTo>
                <a:lnTo>
                  <a:pt x="10098" y="9393"/>
                </a:lnTo>
                <a:lnTo>
                  <a:pt x="9758" y="9612"/>
                </a:lnTo>
                <a:lnTo>
                  <a:pt x="9612" y="9758"/>
                </a:lnTo>
                <a:lnTo>
                  <a:pt x="9466" y="9904"/>
                </a:lnTo>
                <a:lnTo>
                  <a:pt x="9125" y="9417"/>
                </a:lnTo>
                <a:lnTo>
                  <a:pt x="9198" y="9393"/>
                </a:lnTo>
                <a:lnTo>
                  <a:pt x="9271" y="9368"/>
                </a:lnTo>
                <a:lnTo>
                  <a:pt x="9417" y="9271"/>
                </a:lnTo>
                <a:lnTo>
                  <a:pt x="9660" y="9101"/>
                </a:lnTo>
                <a:lnTo>
                  <a:pt x="10098" y="8857"/>
                </a:lnTo>
                <a:lnTo>
                  <a:pt x="10098" y="8833"/>
                </a:lnTo>
                <a:close/>
                <a:moveTo>
                  <a:pt x="7324" y="9174"/>
                </a:moveTo>
                <a:lnTo>
                  <a:pt x="7446" y="9222"/>
                </a:lnTo>
                <a:lnTo>
                  <a:pt x="7519" y="9295"/>
                </a:lnTo>
                <a:lnTo>
                  <a:pt x="7738" y="9393"/>
                </a:lnTo>
                <a:lnTo>
                  <a:pt x="7738" y="9855"/>
                </a:lnTo>
                <a:lnTo>
                  <a:pt x="7738" y="10001"/>
                </a:lnTo>
                <a:lnTo>
                  <a:pt x="7495" y="9855"/>
                </a:lnTo>
                <a:lnTo>
                  <a:pt x="7251" y="9733"/>
                </a:lnTo>
                <a:lnTo>
                  <a:pt x="7105" y="9685"/>
                </a:lnTo>
                <a:lnTo>
                  <a:pt x="6984" y="9660"/>
                </a:lnTo>
                <a:lnTo>
                  <a:pt x="7324" y="9174"/>
                </a:lnTo>
                <a:close/>
                <a:moveTo>
                  <a:pt x="6911" y="9758"/>
                </a:moveTo>
                <a:lnTo>
                  <a:pt x="7008" y="9879"/>
                </a:lnTo>
                <a:lnTo>
                  <a:pt x="7130" y="10001"/>
                </a:lnTo>
                <a:lnTo>
                  <a:pt x="7373" y="10196"/>
                </a:lnTo>
                <a:lnTo>
                  <a:pt x="7543" y="10317"/>
                </a:lnTo>
                <a:lnTo>
                  <a:pt x="7762" y="10415"/>
                </a:lnTo>
                <a:lnTo>
                  <a:pt x="7762" y="10926"/>
                </a:lnTo>
                <a:lnTo>
                  <a:pt x="7470" y="10707"/>
                </a:lnTo>
                <a:lnTo>
                  <a:pt x="7203" y="10488"/>
                </a:lnTo>
                <a:lnTo>
                  <a:pt x="7057" y="10415"/>
                </a:lnTo>
                <a:lnTo>
                  <a:pt x="6911" y="10317"/>
                </a:lnTo>
                <a:lnTo>
                  <a:pt x="6741" y="10269"/>
                </a:lnTo>
                <a:lnTo>
                  <a:pt x="6570" y="10244"/>
                </a:lnTo>
                <a:lnTo>
                  <a:pt x="6911" y="9758"/>
                </a:lnTo>
                <a:close/>
                <a:moveTo>
                  <a:pt x="11072" y="9271"/>
                </a:moveTo>
                <a:lnTo>
                  <a:pt x="11291" y="9368"/>
                </a:lnTo>
                <a:lnTo>
                  <a:pt x="11266" y="9490"/>
                </a:lnTo>
                <a:lnTo>
                  <a:pt x="11266" y="9612"/>
                </a:lnTo>
                <a:lnTo>
                  <a:pt x="11096" y="9685"/>
                </a:lnTo>
                <a:lnTo>
                  <a:pt x="10950" y="9782"/>
                </a:lnTo>
                <a:lnTo>
                  <a:pt x="10658" y="9977"/>
                </a:lnTo>
                <a:lnTo>
                  <a:pt x="10293" y="10220"/>
                </a:lnTo>
                <a:lnTo>
                  <a:pt x="10123" y="10366"/>
                </a:lnTo>
                <a:lnTo>
                  <a:pt x="10050" y="10439"/>
                </a:lnTo>
                <a:lnTo>
                  <a:pt x="10001" y="10536"/>
                </a:lnTo>
                <a:lnTo>
                  <a:pt x="10001" y="10585"/>
                </a:lnTo>
                <a:lnTo>
                  <a:pt x="10025" y="10609"/>
                </a:lnTo>
                <a:lnTo>
                  <a:pt x="10123" y="10609"/>
                </a:lnTo>
                <a:lnTo>
                  <a:pt x="10220" y="10585"/>
                </a:lnTo>
                <a:lnTo>
                  <a:pt x="10390" y="10512"/>
                </a:lnTo>
                <a:lnTo>
                  <a:pt x="10561" y="10390"/>
                </a:lnTo>
                <a:lnTo>
                  <a:pt x="10731" y="10269"/>
                </a:lnTo>
                <a:lnTo>
                  <a:pt x="10999" y="10074"/>
                </a:lnTo>
                <a:lnTo>
                  <a:pt x="11291" y="9904"/>
                </a:lnTo>
                <a:lnTo>
                  <a:pt x="11339" y="10171"/>
                </a:lnTo>
                <a:lnTo>
                  <a:pt x="11412" y="10390"/>
                </a:lnTo>
                <a:lnTo>
                  <a:pt x="11145" y="10488"/>
                </a:lnTo>
                <a:lnTo>
                  <a:pt x="10877" y="10634"/>
                </a:lnTo>
                <a:lnTo>
                  <a:pt x="10731" y="10682"/>
                </a:lnTo>
                <a:lnTo>
                  <a:pt x="10561" y="10804"/>
                </a:lnTo>
                <a:lnTo>
                  <a:pt x="10415" y="10926"/>
                </a:lnTo>
                <a:lnTo>
                  <a:pt x="10342" y="10999"/>
                </a:lnTo>
                <a:lnTo>
                  <a:pt x="10317" y="11072"/>
                </a:lnTo>
                <a:lnTo>
                  <a:pt x="9879" y="10463"/>
                </a:lnTo>
                <a:lnTo>
                  <a:pt x="9587" y="10050"/>
                </a:lnTo>
                <a:lnTo>
                  <a:pt x="9733" y="10001"/>
                </a:lnTo>
                <a:lnTo>
                  <a:pt x="9904" y="9928"/>
                </a:lnTo>
                <a:lnTo>
                  <a:pt x="10196" y="9758"/>
                </a:lnTo>
                <a:lnTo>
                  <a:pt x="10634" y="9514"/>
                </a:lnTo>
                <a:lnTo>
                  <a:pt x="11047" y="9295"/>
                </a:lnTo>
                <a:lnTo>
                  <a:pt x="11072" y="9271"/>
                </a:lnTo>
                <a:close/>
                <a:moveTo>
                  <a:pt x="11534" y="10780"/>
                </a:moveTo>
                <a:lnTo>
                  <a:pt x="11656" y="11193"/>
                </a:lnTo>
                <a:lnTo>
                  <a:pt x="11631" y="11193"/>
                </a:lnTo>
                <a:lnTo>
                  <a:pt x="11437" y="11364"/>
                </a:lnTo>
                <a:lnTo>
                  <a:pt x="11218" y="11510"/>
                </a:lnTo>
                <a:lnTo>
                  <a:pt x="11023" y="11631"/>
                </a:lnTo>
                <a:lnTo>
                  <a:pt x="10828" y="11753"/>
                </a:lnTo>
                <a:lnTo>
                  <a:pt x="10804" y="11777"/>
                </a:lnTo>
                <a:lnTo>
                  <a:pt x="10439" y="11242"/>
                </a:lnTo>
                <a:lnTo>
                  <a:pt x="10512" y="11242"/>
                </a:lnTo>
                <a:lnTo>
                  <a:pt x="10585" y="11218"/>
                </a:lnTo>
                <a:lnTo>
                  <a:pt x="10731" y="11145"/>
                </a:lnTo>
                <a:lnTo>
                  <a:pt x="10999" y="10974"/>
                </a:lnTo>
                <a:lnTo>
                  <a:pt x="11534" y="10780"/>
                </a:lnTo>
                <a:close/>
                <a:moveTo>
                  <a:pt x="6522" y="10342"/>
                </a:moveTo>
                <a:lnTo>
                  <a:pt x="6668" y="10439"/>
                </a:lnTo>
                <a:lnTo>
                  <a:pt x="6838" y="10561"/>
                </a:lnTo>
                <a:lnTo>
                  <a:pt x="7105" y="10853"/>
                </a:lnTo>
                <a:lnTo>
                  <a:pt x="7251" y="10999"/>
                </a:lnTo>
                <a:lnTo>
                  <a:pt x="7397" y="11120"/>
                </a:lnTo>
                <a:lnTo>
                  <a:pt x="7568" y="11218"/>
                </a:lnTo>
                <a:lnTo>
                  <a:pt x="7738" y="11291"/>
                </a:lnTo>
                <a:lnTo>
                  <a:pt x="7762" y="11291"/>
                </a:lnTo>
                <a:lnTo>
                  <a:pt x="7762" y="12021"/>
                </a:lnTo>
                <a:lnTo>
                  <a:pt x="7665" y="11948"/>
                </a:lnTo>
                <a:lnTo>
                  <a:pt x="7568" y="11875"/>
                </a:lnTo>
                <a:lnTo>
                  <a:pt x="7397" y="11704"/>
                </a:lnTo>
                <a:lnTo>
                  <a:pt x="7057" y="11364"/>
                </a:lnTo>
                <a:lnTo>
                  <a:pt x="6862" y="11193"/>
                </a:lnTo>
                <a:lnTo>
                  <a:pt x="6619" y="11072"/>
                </a:lnTo>
                <a:lnTo>
                  <a:pt x="6376" y="10999"/>
                </a:lnTo>
                <a:lnTo>
                  <a:pt x="6132" y="10926"/>
                </a:lnTo>
                <a:lnTo>
                  <a:pt x="6522" y="10342"/>
                </a:lnTo>
                <a:close/>
                <a:moveTo>
                  <a:pt x="11753" y="11510"/>
                </a:moveTo>
                <a:lnTo>
                  <a:pt x="11826" y="11802"/>
                </a:lnTo>
                <a:lnTo>
                  <a:pt x="11704" y="11826"/>
                </a:lnTo>
                <a:lnTo>
                  <a:pt x="11607" y="11899"/>
                </a:lnTo>
                <a:lnTo>
                  <a:pt x="11412" y="12021"/>
                </a:lnTo>
                <a:lnTo>
                  <a:pt x="11291" y="12167"/>
                </a:lnTo>
                <a:lnTo>
                  <a:pt x="11218" y="12240"/>
                </a:lnTo>
                <a:lnTo>
                  <a:pt x="11193" y="12313"/>
                </a:lnTo>
                <a:lnTo>
                  <a:pt x="10901" y="11899"/>
                </a:lnTo>
                <a:lnTo>
                  <a:pt x="11120" y="11850"/>
                </a:lnTo>
                <a:lnTo>
                  <a:pt x="11339" y="11777"/>
                </a:lnTo>
                <a:lnTo>
                  <a:pt x="11558" y="11656"/>
                </a:lnTo>
                <a:lnTo>
                  <a:pt x="11753" y="11510"/>
                </a:lnTo>
                <a:close/>
                <a:moveTo>
                  <a:pt x="6059" y="11047"/>
                </a:moveTo>
                <a:lnTo>
                  <a:pt x="6303" y="11218"/>
                </a:lnTo>
                <a:lnTo>
                  <a:pt x="6546" y="11388"/>
                </a:lnTo>
                <a:lnTo>
                  <a:pt x="6789" y="11583"/>
                </a:lnTo>
                <a:lnTo>
                  <a:pt x="6984" y="11802"/>
                </a:lnTo>
                <a:lnTo>
                  <a:pt x="7251" y="12069"/>
                </a:lnTo>
                <a:lnTo>
                  <a:pt x="7397" y="12215"/>
                </a:lnTo>
                <a:lnTo>
                  <a:pt x="7543" y="12313"/>
                </a:lnTo>
                <a:lnTo>
                  <a:pt x="7276" y="12459"/>
                </a:lnTo>
                <a:lnTo>
                  <a:pt x="7154" y="12386"/>
                </a:lnTo>
                <a:lnTo>
                  <a:pt x="7008" y="12337"/>
                </a:lnTo>
                <a:lnTo>
                  <a:pt x="6765" y="12215"/>
                </a:lnTo>
                <a:lnTo>
                  <a:pt x="6522" y="12069"/>
                </a:lnTo>
                <a:lnTo>
                  <a:pt x="6327" y="11948"/>
                </a:lnTo>
                <a:lnTo>
                  <a:pt x="6157" y="11802"/>
                </a:lnTo>
                <a:lnTo>
                  <a:pt x="5962" y="11656"/>
                </a:lnTo>
                <a:lnTo>
                  <a:pt x="5767" y="11534"/>
                </a:lnTo>
                <a:lnTo>
                  <a:pt x="6059" y="11047"/>
                </a:lnTo>
                <a:close/>
                <a:moveTo>
                  <a:pt x="5670" y="11680"/>
                </a:moveTo>
                <a:lnTo>
                  <a:pt x="5719" y="11777"/>
                </a:lnTo>
                <a:lnTo>
                  <a:pt x="5792" y="11850"/>
                </a:lnTo>
                <a:lnTo>
                  <a:pt x="5938" y="12021"/>
                </a:lnTo>
                <a:lnTo>
                  <a:pt x="6108" y="12167"/>
                </a:lnTo>
                <a:lnTo>
                  <a:pt x="6278" y="12288"/>
                </a:lnTo>
                <a:lnTo>
                  <a:pt x="6546" y="12483"/>
                </a:lnTo>
                <a:lnTo>
                  <a:pt x="6716" y="12580"/>
                </a:lnTo>
                <a:lnTo>
                  <a:pt x="6887" y="12678"/>
                </a:lnTo>
                <a:lnTo>
                  <a:pt x="6522" y="12848"/>
                </a:lnTo>
                <a:lnTo>
                  <a:pt x="6230" y="12653"/>
                </a:lnTo>
                <a:lnTo>
                  <a:pt x="5938" y="12434"/>
                </a:lnTo>
                <a:lnTo>
                  <a:pt x="5694" y="12215"/>
                </a:lnTo>
                <a:lnTo>
                  <a:pt x="5475" y="12021"/>
                </a:lnTo>
                <a:lnTo>
                  <a:pt x="5621" y="11777"/>
                </a:lnTo>
                <a:lnTo>
                  <a:pt x="5670" y="11680"/>
                </a:lnTo>
                <a:close/>
                <a:moveTo>
                  <a:pt x="11899" y="12094"/>
                </a:moveTo>
                <a:lnTo>
                  <a:pt x="12021" y="12605"/>
                </a:lnTo>
                <a:lnTo>
                  <a:pt x="11899" y="12726"/>
                </a:lnTo>
                <a:lnTo>
                  <a:pt x="11777" y="12848"/>
                </a:lnTo>
                <a:lnTo>
                  <a:pt x="11729" y="12921"/>
                </a:lnTo>
                <a:lnTo>
                  <a:pt x="11680" y="12994"/>
                </a:lnTo>
                <a:lnTo>
                  <a:pt x="11680" y="13018"/>
                </a:lnTo>
                <a:lnTo>
                  <a:pt x="11266" y="12434"/>
                </a:lnTo>
                <a:lnTo>
                  <a:pt x="11412" y="12386"/>
                </a:lnTo>
                <a:lnTo>
                  <a:pt x="11558" y="12313"/>
                </a:lnTo>
                <a:lnTo>
                  <a:pt x="11729" y="12215"/>
                </a:lnTo>
                <a:lnTo>
                  <a:pt x="11899" y="12094"/>
                </a:lnTo>
                <a:close/>
                <a:moveTo>
                  <a:pt x="5329" y="12240"/>
                </a:moveTo>
                <a:lnTo>
                  <a:pt x="5402" y="12361"/>
                </a:lnTo>
                <a:lnTo>
                  <a:pt x="5500" y="12483"/>
                </a:lnTo>
                <a:lnTo>
                  <a:pt x="5670" y="12678"/>
                </a:lnTo>
                <a:lnTo>
                  <a:pt x="5913" y="12897"/>
                </a:lnTo>
                <a:lnTo>
                  <a:pt x="6157" y="13067"/>
                </a:lnTo>
                <a:lnTo>
                  <a:pt x="5743" y="13335"/>
                </a:lnTo>
                <a:lnTo>
                  <a:pt x="5646" y="13310"/>
                </a:lnTo>
                <a:lnTo>
                  <a:pt x="5475" y="13237"/>
                </a:lnTo>
                <a:lnTo>
                  <a:pt x="5305" y="13164"/>
                </a:lnTo>
                <a:lnTo>
                  <a:pt x="5135" y="13043"/>
                </a:lnTo>
                <a:lnTo>
                  <a:pt x="4940" y="12970"/>
                </a:lnTo>
                <a:lnTo>
                  <a:pt x="4891" y="12945"/>
                </a:lnTo>
                <a:lnTo>
                  <a:pt x="5110" y="12605"/>
                </a:lnTo>
                <a:lnTo>
                  <a:pt x="5329" y="12240"/>
                </a:lnTo>
                <a:close/>
                <a:moveTo>
                  <a:pt x="12094" y="13043"/>
                </a:moveTo>
                <a:lnTo>
                  <a:pt x="12215" y="13748"/>
                </a:lnTo>
                <a:lnTo>
                  <a:pt x="11802" y="13189"/>
                </a:lnTo>
                <a:lnTo>
                  <a:pt x="11850" y="13189"/>
                </a:lnTo>
                <a:lnTo>
                  <a:pt x="11923" y="13164"/>
                </a:lnTo>
                <a:lnTo>
                  <a:pt x="11972" y="13140"/>
                </a:lnTo>
                <a:lnTo>
                  <a:pt x="12094" y="13043"/>
                </a:lnTo>
                <a:close/>
                <a:moveTo>
                  <a:pt x="4745" y="13140"/>
                </a:moveTo>
                <a:lnTo>
                  <a:pt x="4891" y="13310"/>
                </a:lnTo>
                <a:lnTo>
                  <a:pt x="5062" y="13456"/>
                </a:lnTo>
                <a:lnTo>
                  <a:pt x="5305" y="13602"/>
                </a:lnTo>
                <a:lnTo>
                  <a:pt x="4964" y="13846"/>
                </a:lnTo>
                <a:lnTo>
                  <a:pt x="4891" y="13773"/>
                </a:lnTo>
                <a:lnTo>
                  <a:pt x="4818" y="13700"/>
                </a:lnTo>
                <a:lnTo>
                  <a:pt x="4648" y="13627"/>
                </a:lnTo>
                <a:lnTo>
                  <a:pt x="4551" y="13554"/>
                </a:lnTo>
                <a:lnTo>
                  <a:pt x="4405" y="13529"/>
                </a:lnTo>
                <a:lnTo>
                  <a:pt x="4575" y="13335"/>
                </a:lnTo>
                <a:lnTo>
                  <a:pt x="4745" y="13140"/>
                </a:lnTo>
                <a:close/>
                <a:moveTo>
                  <a:pt x="8200" y="8833"/>
                </a:moveTo>
                <a:lnTo>
                  <a:pt x="8371" y="9076"/>
                </a:lnTo>
                <a:lnTo>
                  <a:pt x="8663" y="9514"/>
                </a:lnTo>
                <a:lnTo>
                  <a:pt x="8979" y="9928"/>
                </a:lnTo>
                <a:lnTo>
                  <a:pt x="9587" y="10780"/>
                </a:lnTo>
                <a:lnTo>
                  <a:pt x="10171" y="11583"/>
                </a:lnTo>
                <a:lnTo>
                  <a:pt x="10731" y="12410"/>
                </a:lnTo>
                <a:lnTo>
                  <a:pt x="11291" y="13213"/>
                </a:lnTo>
                <a:lnTo>
                  <a:pt x="11850" y="13992"/>
                </a:lnTo>
                <a:lnTo>
                  <a:pt x="11729" y="13943"/>
                </a:lnTo>
                <a:lnTo>
                  <a:pt x="11072" y="13554"/>
                </a:lnTo>
                <a:lnTo>
                  <a:pt x="10415" y="13189"/>
                </a:lnTo>
                <a:lnTo>
                  <a:pt x="9831" y="12921"/>
                </a:lnTo>
                <a:lnTo>
                  <a:pt x="9539" y="12799"/>
                </a:lnTo>
                <a:lnTo>
                  <a:pt x="9222" y="12678"/>
                </a:lnTo>
                <a:lnTo>
                  <a:pt x="8760" y="12507"/>
                </a:lnTo>
                <a:lnTo>
                  <a:pt x="8517" y="12410"/>
                </a:lnTo>
                <a:lnTo>
                  <a:pt x="8273" y="12337"/>
                </a:lnTo>
                <a:lnTo>
                  <a:pt x="8273" y="12288"/>
                </a:lnTo>
                <a:lnTo>
                  <a:pt x="8322" y="11996"/>
                </a:lnTo>
                <a:lnTo>
                  <a:pt x="8346" y="11680"/>
                </a:lnTo>
                <a:lnTo>
                  <a:pt x="8346" y="11388"/>
                </a:lnTo>
                <a:lnTo>
                  <a:pt x="8322" y="11072"/>
                </a:lnTo>
                <a:lnTo>
                  <a:pt x="8273" y="10463"/>
                </a:lnTo>
                <a:lnTo>
                  <a:pt x="8225" y="9855"/>
                </a:lnTo>
                <a:lnTo>
                  <a:pt x="8200" y="8833"/>
                </a:lnTo>
                <a:close/>
                <a:moveTo>
                  <a:pt x="7324" y="8346"/>
                </a:moveTo>
                <a:lnTo>
                  <a:pt x="6935" y="8906"/>
                </a:lnTo>
                <a:lnTo>
                  <a:pt x="6570" y="9441"/>
                </a:lnTo>
                <a:lnTo>
                  <a:pt x="5962" y="10439"/>
                </a:lnTo>
                <a:lnTo>
                  <a:pt x="5354" y="11437"/>
                </a:lnTo>
                <a:lnTo>
                  <a:pt x="4818" y="12386"/>
                </a:lnTo>
                <a:lnTo>
                  <a:pt x="4502" y="12848"/>
                </a:lnTo>
                <a:lnTo>
                  <a:pt x="4356" y="13067"/>
                </a:lnTo>
                <a:lnTo>
                  <a:pt x="4161" y="13286"/>
                </a:lnTo>
                <a:lnTo>
                  <a:pt x="3967" y="13529"/>
                </a:lnTo>
                <a:lnTo>
                  <a:pt x="3796" y="13773"/>
                </a:lnTo>
                <a:lnTo>
                  <a:pt x="3650" y="14040"/>
                </a:lnTo>
                <a:lnTo>
                  <a:pt x="3504" y="14308"/>
                </a:lnTo>
                <a:lnTo>
                  <a:pt x="3577" y="13578"/>
                </a:lnTo>
                <a:lnTo>
                  <a:pt x="3699" y="12897"/>
                </a:lnTo>
                <a:lnTo>
                  <a:pt x="3821" y="12215"/>
                </a:lnTo>
                <a:lnTo>
                  <a:pt x="3967" y="11558"/>
                </a:lnTo>
                <a:lnTo>
                  <a:pt x="4113" y="10926"/>
                </a:lnTo>
                <a:lnTo>
                  <a:pt x="4234" y="10269"/>
                </a:lnTo>
                <a:lnTo>
                  <a:pt x="4332" y="9612"/>
                </a:lnTo>
                <a:lnTo>
                  <a:pt x="4307" y="9539"/>
                </a:lnTo>
                <a:lnTo>
                  <a:pt x="4453" y="9587"/>
                </a:lnTo>
                <a:lnTo>
                  <a:pt x="4624" y="9563"/>
                </a:lnTo>
                <a:lnTo>
                  <a:pt x="4818" y="9514"/>
                </a:lnTo>
                <a:lnTo>
                  <a:pt x="5013" y="9441"/>
                </a:lnTo>
                <a:lnTo>
                  <a:pt x="5354" y="9271"/>
                </a:lnTo>
                <a:lnTo>
                  <a:pt x="5646" y="9149"/>
                </a:lnTo>
                <a:lnTo>
                  <a:pt x="6497" y="8760"/>
                </a:lnTo>
                <a:lnTo>
                  <a:pt x="7324" y="8346"/>
                </a:lnTo>
                <a:close/>
                <a:moveTo>
                  <a:pt x="4234" y="13700"/>
                </a:moveTo>
                <a:lnTo>
                  <a:pt x="4307" y="13773"/>
                </a:lnTo>
                <a:lnTo>
                  <a:pt x="4380" y="13821"/>
                </a:lnTo>
                <a:lnTo>
                  <a:pt x="4551" y="13943"/>
                </a:lnTo>
                <a:lnTo>
                  <a:pt x="4697" y="14016"/>
                </a:lnTo>
                <a:lnTo>
                  <a:pt x="4307" y="14259"/>
                </a:lnTo>
                <a:lnTo>
                  <a:pt x="4161" y="14332"/>
                </a:lnTo>
                <a:lnTo>
                  <a:pt x="3991" y="14405"/>
                </a:lnTo>
                <a:lnTo>
                  <a:pt x="3650" y="14502"/>
                </a:lnTo>
                <a:lnTo>
                  <a:pt x="3748" y="14429"/>
                </a:lnTo>
                <a:lnTo>
                  <a:pt x="3821" y="14332"/>
                </a:lnTo>
                <a:lnTo>
                  <a:pt x="3967" y="14113"/>
                </a:lnTo>
                <a:lnTo>
                  <a:pt x="4113" y="13894"/>
                </a:lnTo>
                <a:lnTo>
                  <a:pt x="4234" y="13700"/>
                </a:lnTo>
                <a:close/>
                <a:moveTo>
                  <a:pt x="7835" y="0"/>
                </a:moveTo>
                <a:lnTo>
                  <a:pt x="7762" y="25"/>
                </a:lnTo>
                <a:lnTo>
                  <a:pt x="7689" y="73"/>
                </a:lnTo>
                <a:lnTo>
                  <a:pt x="7641" y="73"/>
                </a:lnTo>
                <a:lnTo>
                  <a:pt x="7495" y="146"/>
                </a:lnTo>
                <a:lnTo>
                  <a:pt x="7373" y="244"/>
                </a:lnTo>
                <a:lnTo>
                  <a:pt x="7276" y="341"/>
                </a:lnTo>
                <a:lnTo>
                  <a:pt x="7178" y="463"/>
                </a:lnTo>
                <a:lnTo>
                  <a:pt x="6984" y="730"/>
                </a:lnTo>
                <a:lnTo>
                  <a:pt x="6838" y="1047"/>
                </a:lnTo>
                <a:lnTo>
                  <a:pt x="6716" y="1387"/>
                </a:lnTo>
                <a:lnTo>
                  <a:pt x="6619" y="1704"/>
                </a:lnTo>
                <a:lnTo>
                  <a:pt x="6449" y="2288"/>
                </a:lnTo>
                <a:lnTo>
                  <a:pt x="6230" y="2920"/>
                </a:lnTo>
                <a:lnTo>
                  <a:pt x="6108" y="3237"/>
                </a:lnTo>
                <a:lnTo>
                  <a:pt x="5962" y="3529"/>
                </a:lnTo>
                <a:lnTo>
                  <a:pt x="5767" y="3845"/>
                </a:lnTo>
                <a:lnTo>
                  <a:pt x="5548" y="4161"/>
                </a:lnTo>
                <a:lnTo>
                  <a:pt x="5378" y="4478"/>
                </a:lnTo>
                <a:lnTo>
                  <a:pt x="5281" y="4648"/>
                </a:lnTo>
                <a:lnTo>
                  <a:pt x="5208" y="4818"/>
                </a:lnTo>
                <a:lnTo>
                  <a:pt x="4891" y="4916"/>
                </a:lnTo>
                <a:lnTo>
                  <a:pt x="4575" y="4989"/>
                </a:lnTo>
                <a:lnTo>
                  <a:pt x="3918" y="5110"/>
                </a:lnTo>
                <a:lnTo>
                  <a:pt x="2580" y="5305"/>
                </a:lnTo>
                <a:lnTo>
                  <a:pt x="1801" y="5402"/>
                </a:lnTo>
                <a:lnTo>
                  <a:pt x="998" y="5500"/>
                </a:lnTo>
                <a:lnTo>
                  <a:pt x="755" y="5524"/>
                </a:lnTo>
                <a:lnTo>
                  <a:pt x="511" y="5524"/>
                </a:lnTo>
                <a:lnTo>
                  <a:pt x="244" y="5548"/>
                </a:lnTo>
                <a:lnTo>
                  <a:pt x="146" y="5597"/>
                </a:lnTo>
                <a:lnTo>
                  <a:pt x="49" y="5646"/>
                </a:lnTo>
                <a:lnTo>
                  <a:pt x="0" y="5719"/>
                </a:lnTo>
                <a:lnTo>
                  <a:pt x="0" y="5792"/>
                </a:lnTo>
                <a:lnTo>
                  <a:pt x="0" y="5865"/>
                </a:lnTo>
                <a:lnTo>
                  <a:pt x="0" y="5962"/>
                </a:lnTo>
                <a:lnTo>
                  <a:pt x="49" y="6035"/>
                </a:lnTo>
                <a:lnTo>
                  <a:pt x="146" y="6229"/>
                </a:lnTo>
                <a:lnTo>
                  <a:pt x="292" y="6375"/>
                </a:lnTo>
                <a:lnTo>
                  <a:pt x="438" y="6497"/>
                </a:lnTo>
                <a:lnTo>
                  <a:pt x="682" y="6716"/>
                </a:lnTo>
                <a:lnTo>
                  <a:pt x="925" y="6935"/>
                </a:lnTo>
                <a:lnTo>
                  <a:pt x="1460" y="7349"/>
                </a:lnTo>
                <a:lnTo>
                  <a:pt x="1971" y="7811"/>
                </a:lnTo>
                <a:lnTo>
                  <a:pt x="2507" y="8273"/>
                </a:lnTo>
                <a:lnTo>
                  <a:pt x="2847" y="8565"/>
                </a:lnTo>
                <a:lnTo>
                  <a:pt x="3188" y="8882"/>
                </a:lnTo>
                <a:lnTo>
                  <a:pt x="3504" y="9222"/>
                </a:lnTo>
                <a:lnTo>
                  <a:pt x="3650" y="9417"/>
                </a:lnTo>
                <a:lnTo>
                  <a:pt x="3772" y="9612"/>
                </a:lnTo>
                <a:lnTo>
                  <a:pt x="3821" y="9685"/>
                </a:lnTo>
                <a:lnTo>
                  <a:pt x="3918" y="9709"/>
                </a:lnTo>
                <a:lnTo>
                  <a:pt x="3748" y="10342"/>
                </a:lnTo>
                <a:lnTo>
                  <a:pt x="3602" y="10974"/>
                </a:lnTo>
                <a:lnTo>
                  <a:pt x="3334" y="12264"/>
                </a:lnTo>
                <a:lnTo>
                  <a:pt x="3212" y="12872"/>
                </a:lnTo>
                <a:lnTo>
                  <a:pt x="3091" y="13529"/>
                </a:lnTo>
                <a:lnTo>
                  <a:pt x="3042" y="13870"/>
                </a:lnTo>
                <a:lnTo>
                  <a:pt x="2993" y="14186"/>
                </a:lnTo>
                <a:lnTo>
                  <a:pt x="2993" y="14502"/>
                </a:lnTo>
                <a:lnTo>
                  <a:pt x="3018" y="14819"/>
                </a:lnTo>
                <a:lnTo>
                  <a:pt x="3042" y="14916"/>
                </a:lnTo>
                <a:lnTo>
                  <a:pt x="3091" y="14965"/>
                </a:lnTo>
                <a:lnTo>
                  <a:pt x="3188" y="15013"/>
                </a:lnTo>
                <a:lnTo>
                  <a:pt x="3261" y="15013"/>
                </a:lnTo>
                <a:lnTo>
                  <a:pt x="3383" y="15038"/>
                </a:lnTo>
                <a:lnTo>
                  <a:pt x="3529" y="15062"/>
                </a:lnTo>
                <a:lnTo>
                  <a:pt x="3675" y="15038"/>
                </a:lnTo>
                <a:lnTo>
                  <a:pt x="3796" y="15013"/>
                </a:lnTo>
                <a:lnTo>
                  <a:pt x="4088" y="14940"/>
                </a:lnTo>
                <a:lnTo>
                  <a:pt x="4405" y="14794"/>
                </a:lnTo>
                <a:lnTo>
                  <a:pt x="4672" y="14624"/>
                </a:lnTo>
                <a:lnTo>
                  <a:pt x="4964" y="14454"/>
                </a:lnTo>
                <a:lnTo>
                  <a:pt x="5402" y="14138"/>
                </a:lnTo>
                <a:lnTo>
                  <a:pt x="5719" y="13943"/>
                </a:lnTo>
                <a:lnTo>
                  <a:pt x="6035" y="13748"/>
                </a:lnTo>
                <a:lnTo>
                  <a:pt x="6716" y="13383"/>
                </a:lnTo>
                <a:lnTo>
                  <a:pt x="7373" y="13018"/>
                </a:lnTo>
                <a:lnTo>
                  <a:pt x="7689" y="12824"/>
                </a:lnTo>
                <a:lnTo>
                  <a:pt x="8006" y="12629"/>
                </a:lnTo>
                <a:lnTo>
                  <a:pt x="8127" y="12726"/>
                </a:lnTo>
                <a:lnTo>
                  <a:pt x="8273" y="12799"/>
                </a:lnTo>
                <a:lnTo>
                  <a:pt x="8590" y="12945"/>
                </a:lnTo>
                <a:lnTo>
                  <a:pt x="9320" y="13213"/>
                </a:lnTo>
                <a:lnTo>
                  <a:pt x="9685" y="13383"/>
                </a:lnTo>
                <a:lnTo>
                  <a:pt x="10050" y="13554"/>
                </a:lnTo>
                <a:lnTo>
                  <a:pt x="10707" y="13894"/>
                </a:lnTo>
                <a:lnTo>
                  <a:pt x="11364" y="14283"/>
                </a:lnTo>
                <a:lnTo>
                  <a:pt x="11607" y="14454"/>
                </a:lnTo>
                <a:lnTo>
                  <a:pt x="11875" y="14624"/>
                </a:lnTo>
                <a:lnTo>
                  <a:pt x="12021" y="14697"/>
                </a:lnTo>
                <a:lnTo>
                  <a:pt x="12167" y="14770"/>
                </a:lnTo>
                <a:lnTo>
                  <a:pt x="12313" y="14794"/>
                </a:lnTo>
                <a:lnTo>
                  <a:pt x="12459" y="14770"/>
                </a:lnTo>
                <a:lnTo>
                  <a:pt x="12507" y="14770"/>
                </a:lnTo>
                <a:lnTo>
                  <a:pt x="12532" y="14721"/>
                </a:lnTo>
                <a:lnTo>
                  <a:pt x="12629" y="14697"/>
                </a:lnTo>
                <a:lnTo>
                  <a:pt x="12702" y="14648"/>
                </a:lnTo>
                <a:lnTo>
                  <a:pt x="12751" y="14575"/>
                </a:lnTo>
                <a:lnTo>
                  <a:pt x="12775" y="14478"/>
                </a:lnTo>
                <a:lnTo>
                  <a:pt x="12751" y="14065"/>
                </a:lnTo>
                <a:lnTo>
                  <a:pt x="12702" y="13651"/>
                </a:lnTo>
                <a:lnTo>
                  <a:pt x="12629" y="13262"/>
                </a:lnTo>
                <a:lnTo>
                  <a:pt x="12556" y="12848"/>
                </a:lnTo>
                <a:lnTo>
                  <a:pt x="12337" y="12045"/>
                </a:lnTo>
                <a:lnTo>
                  <a:pt x="12118" y="11242"/>
                </a:lnTo>
                <a:lnTo>
                  <a:pt x="11899" y="10463"/>
                </a:lnTo>
                <a:lnTo>
                  <a:pt x="11875" y="10390"/>
                </a:lnTo>
                <a:lnTo>
                  <a:pt x="11680" y="9685"/>
                </a:lnTo>
                <a:lnTo>
                  <a:pt x="11680" y="9636"/>
                </a:lnTo>
                <a:lnTo>
                  <a:pt x="11656" y="9563"/>
                </a:lnTo>
                <a:lnTo>
                  <a:pt x="11631" y="9514"/>
                </a:lnTo>
                <a:lnTo>
                  <a:pt x="11680" y="9490"/>
                </a:lnTo>
                <a:lnTo>
                  <a:pt x="11729" y="9466"/>
                </a:lnTo>
                <a:lnTo>
                  <a:pt x="11802" y="9393"/>
                </a:lnTo>
                <a:lnTo>
                  <a:pt x="11850" y="9344"/>
                </a:lnTo>
                <a:lnTo>
                  <a:pt x="12094" y="9101"/>
                </a:lnTo>
                <a:lnTo>
                  <a:pt x="12361" y="8882"/>
                </a:lnTo>
                <a:lnTo>
                  <a:pt x="12897" y="8419"/>
                </a:lnTo>
                <a:lnTo>
                  <a:pt x="13432" y="8006"/>
                </a:lnTo>
                <a:lnTo>
                  <a:pt x="13967" y="7568"/>
                </a:lnTo>
                <a:lnTo>
                  <a:pt x="14211" y="7324"/>
                </a:lnTo>
                <a:lnTo>
                  <a:pt x="14454" y="7105"/>
                </a:lnTo>
                <a:lnTo>
                  <a:pt x="14697" y="6838"/>
                </a:lnTo>
                <a:lnTo>
                  <a:pt x="14892" y="6570"/>
                </a:lnTo>
                <a:lnTo>
                  <a:pt x="15232" y="6205"/>
                </a:lnTo>
                <a:lnTo>
                  <a:pt x="15403" y="5986"/>
                </a:lnTo>
                <a:lnTo>
                  <a:pt x="15451" y="5889"/>
                </a:lnTo>
                <a:lnTo>
                  <a:pt x="15500" y="5767"/>
                </a:lnTo>
                <a:lnTo>
                  <a:pt x="15500" y="5743"/>
                </a:lnTo>
                <a:lnTo>
                  <a:pt x="15476" y="5646"/>
                </a:lnTo>
                <a:lnTo>
                  <a:pt x="15427" y="5573"/>
                </a:lnTo>
                <a:lnTo>
                  <a:pt x="15354" y="5475"/>
                </a:lnTo>
                <a:lnTo>
                  <a:pt x="15257" y="5427"/>
                </a:lnTo>
                <a:lnTo>
                  <a:pt x="15135" y="5378"/>
                </a:lnTo>
                <a:lnTo>
                  <a:pt x="15013" y="5354"/>
                </a:lnTo>
                <a:lnTo>
                  <a:pt x="14770" y="5329"/>
                </a:lnTo>
                <a:lnTo>
                  <a:pt x="14527" y="5305"/>
                </a:lnTo>
                <a:lnTo>
                  <a:pt x="13797" y="5256"/>
                </a:lnTo>
                <a:lnTo>
                  <a:pt x="13091" y="5208"/>
                </a:lnTo>
                <a:lnTo>
                  <a:pt x="12410" y="5208"/>
                </a:lnTo>
                <a:lnTo>
                  <a:pt x="11753" y="5159"/>
                </a:lnTo>
                <a:lnTo>
                  <a:pt x="11485" y="5135"/>
                </a:lnTo>
                <a:lnTo>
                  <a:pt x="11218" y="5086"/>
                </a:lnTo>
                <a:lnTo>
                  <a:pt x="10950" y="5013"/>
                </a:lnTo>
                <a:lnTo>
                  <a:pt x="10682" y="4989"/>
                </a:lnTo>
                <a:lnTo>
                  <a:pt x="10658" y="4940"/>
                </a:lnTo>
                <a:lnTo>
                  <a:pt x="10634" y="4867"/>
                </a:lnTo>
                <a:lnTo>
                  <a:pt x="10415" y="4599"/>
                </a:lnTo>
                <a:lnTo>
                  <a:pt x="10220" y="4332"/>
                </a:lnTo>
                <a:lnTo>
                  <a:pt x="10025" y="4040"/>
                </a:lnTo>
                <a:lnTo>
                  <a:pt x="9855" y="3748"/>
                </a:lnTo>
                <a:lnTo>
                  <a:pt x="9514" y="3164"/>
                </a:lnTo>
                <a:lnTo>
                  <a:pt x="9222" y="2531"/>
                </a:lnTo>
                <a:lnTo>
                  <a:pt x="8638" y="1290"/>
                </a:lnTo>
                <a:lnTo>
                  <a:pt x="8322" y="682"/>
                </a:lnTo>
                <a:lnTo>
                  <a:pt x="7981" y="73"/>
                </a:lnTo>
                <a:lnTo>
                  <a:pt x="7908" y="25"/>
                </a:lnTo>
                <a:lnTo>
                  <a:pt x="7835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61" name="Google Shape;361;p38"/>
          <p:cNvSpPr/>
          <p:nvPr/>
        </p:nvSpPr>
        <p:spPr>
          <a:xfrm>
            <a:off x="4384820" y="911138"/>
            <a:ext cx="375447" cy="368016"/>
          </a:xfrm>
          <a:custGeom>
            <a:rect b="b" l="l" r="r" t="t"/>
            <a:pathLst>
              <a:path extrusionOk="0" h="16839" w="17179">
                <a:moveTo>
                  <a:pt x="4064" y="1461"/>
                </a:moveTo>
                <a:lnTo>
                  <a:pt x="4307" y="1801"/>
                </a:lnTo>
                <a:lnTo>
                  <a:pt x="4550" y="2093"/>
                </a:lnTo>
                <a:lnTo>
                  <a:pt x="4794" y="2385"/>
                </a:lnTo>
                <a:lnTo>
                  <a:pt x="5037" y="2677"/>
                </a:lnTo>
                <a:lnTo>
                  <a:pt x="5231" y="2872"/>
                </a:lnTo>
                <a:lnTo>
                  <a:pt x="5329" y="2969"/>
                </a:lnTo>
                <a:lnTo>
                  <a:pt x="5450" y="3018"/>
                </a:lnTo>
                <a:lnTo>
                  <a:pt x="5548" y="2994"/>
                </a:lnTo>
                <a:lnTo>
                  <a:pt x="5815" y="3042"/>
                </a:lnTo>
                <a:lnTo>
                  <a:pt x="6083" y="3042"/>
                </a:lnTo>
                <a:lnTo>
                  <a:pt x="6594" y="3018"/>
                </a:lnTo>
                <a:lnTo>
                  <a:pt x="7129" y="2994"/>
                </a:lnTo>
                <a:lnTo>
                  <a:pt x="7129" y="2994"/>
                </a:lnTo>
                <a:lnTo>
                  <a:pt x="6935" y="3310"/>
                </a:lnTo>
                <a:lnTo>
                  <a:pt x="6740" y="3651"/>
                </a:lnTo>
                <a:lnTo>
                  <a:pt x="6545" y="3991"/>
                </a:lnTo>
                <a:lnTo>
                  <a:pt x="6375" y="4332"/>
                </a:lnTo>
                <a:lnTo>
                  <a:pt x="6351" y="4381"/>
                </a:lnTo>
                <a:lnTo>
                  <a:pt x="6351" y="4429"/>
                </a:lnTo>
                <a:lnTo>
                  <a:pt x="6375" y="4648"/>
                </a:lnTo>
                <a:lnTo>
                  <a:pt x="6424" y="4892"/>
                </a:lnTo>
                <a:lnTo>
                  <a:pt x="6618" y="5305"/>
                </a:lnTo>
                <a:lnTo>
                  <a:pt x="6935" y="6133"/>
                </a:lnTo>
                <a:lnTo>
                  <a:pt x="6424" y="5962"/>
                </a:lnTo>
                <a:lnTo>
                  <a:pt x="5864" y="5768"/>
                </a:lnTo>
                <a:lnTo>
                  <a:pt x="5572" y="5719"/>
                </a:lnTo>
                <a:lnTo>
                  <a:pt x="5450" y="5695"/>
                </a:lnTo>
                <a:lnTo>
                  <a:pt x="5231" y="5695"/>
                </a:lnTo>
                <a:lnTo>
                  <a:pt x="5183" y="5743"/>
                </a:lnTo>
                <a:lnTo>
                  <a:pt x="5158" y="5768"/>
                </a:lnTo>
                <a:lnTo>
                  <a:pt x="5158" y="5841"/>
                </a:lnTo>
                <a:lnTo>
                  <a:pt x="4794" y="6133"/>
                </a:lnTo>
                <a:lnTo>
                  <a:pt x="4453" y="6473"/>
                </a:lnTo>
                <a:lnTo>
                  <a:pt x="4210" y="6692"/>
                </a:lnTo>
                <a:lnTo>
                  <a:pt x="3966" y="6911"/>
                </a:lnTo>
                <a:lnTo>
                  <a:pt x="3699" y="7081"/>
                </a:lnTo>
                <a:lnTo>
                  <a:pt x="3650" y="6644"/>
                </a:lnTo>
                <a:lnTo>
                  <a:pt x="3650" y="6206"/>
                </a:lnTo>
                <a:lnTo>
                  <a:pt x="3650" y="5841"/>
                </a:lnTo>
                <a:lnTo>
                  <a:pt x="3650" y="5646"/>
                </a:lnTo>
                <a:lnTo>
                  <a:pt x="3626" y="5451"/>
                </a:lnTo>
                <a:lnTo>
                  <a:pt x="3650" y="5403"/>
                </a:lnTo>
                <a:lnTo>
                  <a:pt x="3650" y="5330"/>
                </a:lnTo>
                <a:lnTo>
                  <a:pt x="3650" y="5257"/>
                </a:lnTo>
                <a:lnTo>
                  <a:pt x="3601" y="5208"/>
                </a:lnTo>
                <a:lnTo>
                  <a:pt x="3188" y="4892"/>
                </a:lnTo>
                <a:lnTo>
                  <a:pt x="2774" y="4600"/>
                </a:lnTo>
                <a:lnTo>
                  <a:pt x="2312" y="4332"/>
                </a:lnTo>
                <a:lnTo>
                  <a:pt x="1874" y="4089"/>
                </a:lnTo>
                <a:lnTo>
                  <a:pt x="2214" y="3943"/>
                </a:lnTo>
                <a:lnTo>
                  <a:pt x="2555" y="3797"/>
                </a:lnTo>
                <a:lnTo>
                  <a:pt x="2944" y="3699"/>
                </a:lnTo>
                <a:lnTo>
                  <a:pt x="3139" y="3626"/>
                </a:lnTo>
                <a:lnTo>
                  <a:pt x="3334" y="3553"/>
                </a:lnTo>
                <a:lnTo>
                  <a:pt x="3431" y="3578"/>
                </a:lnTo>
                <a:lnTo>
                  <a:pt x="3528" y="3578"/>
                </a:lnTo>
                <a:lnTo>
                  <a:pt x="3626" y="3529"/>
                </a:lnTo>
                <a:lnTo>
                  <a:pt x="3650" y="3480"/>
                </a:lnTo>
                <a:lnTo>
                  <a:pt x="3674" y="3432"/>
                </a:lnTo>
                <a:lnTo>
                  <a:pt x="3820" y="2945"/>
                </a:lnTo>
                <a:lnTo>
                  <a:pt x="3918" y="2458"/>
                </a:lnTo>
                <a:lnTo>
                  <a:pt x="4064" y="1461"/>
                </a:lnTo>
                <a:close/>
                <a:moveTo>
                  <a:pt x="3991" y="755"/>
                </a:moveTo>
                <a:lnTo>
                  <a:pt x="3918" y="779"/>
                </a:lnTo>
                <a:lnTo>
                  <a:pt x="3869" y="804"/>
                </a:lnTo>
                <a:lnTo>
                  <a:pt x="3820" y="877"/>
                </a:lnTo>
                <a:lnTo>
                  <a:pt x="3723" y="1144"/>
                </a:lnTo>
                <a:lnTo>
                  <a:pt x="3650" y="1436"/>
                </a:lnTo>
                <a:lnTo>
                  <a:pt x="3504" y="1996"/>
                </a:lnTo>
                <a:lnTo>
                  <a:pt x="3407" y="2556"/>
                </a:lnTo>
                <a:lnTo>
                  <a:pt x="3285" y="3115"/>
                </a:lnTo>
                <a:lnTo>
                  <a:pt x="3163" y="3140"/>
                </a:lnTo>
                <a:lnTo>
                  <a:pt x="3017" y="3188"/>
                </a:lnTo>
                <a:lnTo>
                  <a:pt x="2774" y="3261"/>
                </a:lnTo>
                <a:lnTo>
                  <a:pt x="2312" y="3480"/>
                </a:lnTo>
                <a:lnTo>
                  <a:pt x="2020" y="3578"/>
                </a:lnTo>
                <a:lnTo>
                  <a:pt x="1752" y="3699"/>
                </a:lnTo>
                <a:lnTo>
                  <a:pt x="1630" y="3772"/>
                </a:lnTo>
                <a:lnTo>
                  <a:pt x="1509" y="3845"/>
                </a:lnTo>
                <a:lnTo>
                  <a:pt x="1387" y="3943"/>
                </a:lnTo>
                <a:lnTo>
                  <a:pt x="1290" y="4040"/>
                </a:lnTo>
                <a:lnTo>
                  <a:pt x="1265" y="4089"/>
                </a:lnTo>
                <a:lnTo>
                  <a:pt x="1290" y="4137"/>
                </a:lnTo>
                <a:lnTo>
                  <a:pt x="1314" y="4162"/>
                </a:lnTo>
                <a:lnTo>
                  <a:pt x="1363" y="4186"/>
                </a:lnTo>
                <a:lnTo>
                  <a:pt x="1436" y="4162"/>
                </a:lnTo>
                <a:lnTo>
                  <a:pt x="1460" y="4210"/>
                </a:lnTo>
                <a:lnTo>
                  <a:pt x="1509" y="4259"/>
                </a:lnTo>
                <a:lnTo>
                  <a:pt x="3285" y="5476"/>
                </a:lnTo>
                <a:lnTo>
                  <a:pt x="3261" y="5646"/>
                </a:lnTo>
                <a:lnTo>
                  <a:pt x="3261" y="5841"/>
                </a:lnTo>
                <a:lnTo>
                  <a:pt x="3261" y="6206"/>
                </a:lnTo>
                <a:lnTo>
                  <a:pt x="3261" y="6546"/>
                </a:lnTo>
                <a:lnTo>
                  <a:pt x="3261" y="6863"/>
                </a:lnTo>
                <a:lnTo>
                  <a:pt x="3309" y="7179"/>
                </a:lnTo>
                <a:lnTo>
                  <a:pt x="3358" y="7495"/>
                </a:lnTo>
                <a:lnTo>
                  <a:pt x="3382" y="7568"/>
                </a:lnTo>
                <a:lnTo>
                  <a:pt x="3431" y="7617"/>
                </a:lnTo>
                <a:lnTo>
                  <a:pt x="3504" y="7641"/>
                </a:lnTo>
                <a:lnTo>
                  <a:pt x="3577" y="7641"/>
                </a:lnTo>
                <a:lnTo>
                  <a:pt x="3626" y="7617"/>
                </a:lnTo>
                <a:lnTo>
                  <a:pt x="3699" y="7568"/>
                </a:lnTo>
                <a:lnTo>
                  <a:pt x="3723" y="7519"/>
                </a:lnTo>
                <a:lnTo>
                  <a:pt x="3747" y="7446"/>
                </a:lnTo>
                <a:lnTo>
                  <a:pt x="3942" y="7349"/>
                </a:lnTo>
                <a:lnTo>
                  <a:pt x="4137" y="7227"/>
                </a:lnTo>
                <a:lnTo>
                  <a:pt x="4477" y="6960"/>
                </a:lnTo>
                <a:lnTo>
                  <a:pt x="4964" y="6522"/>
                </a:lnTo>
                <a:lnTo>
                  <a:pt x="5183" y="6303"/>
                </a:lnTo>
                <a:lnTo>
                  <a:pt x="5450" y="6108"/>
                </a:lnTo>
                <a:lnTo>
                  <a:pt x="5742" y="6206"/>
                </a:lnTo>
                <a:lnTo>
                  <a:pt x="6059" y="6303"/>
                </a:lnTo>
                <a:lnTo>
                  <a:pt x="6643" y="6473"/>
                </a:lnTo>
                <a:lnTo>
                  <a:pt x="6910" y="6595"/>
                </a:lnTo>
                <a:lnTo>
                  <a:pt x="7202" y="6717"/>
                </a:lnTo>
                <a:lnTo>
                  <a:pt x="7275" y="6741"/>
                </a:lnTo>
                <a:lnTo>
                  <a:pt x="7348" y="6717"/>
                </a:lnTo>
                <a:lnTo>
                  <a:pt x="7421" y="6692"/>
                </a:lnTo>
                <a:lnTo>
                  <a:pt x="7470" y="6644"/>
                </a:lnTo>
                <a:lnTo>
                  <a:pt x="7494" y="6571"/>
                </a:lnTo>
                <a:lnTo>
                  <a:pt x="7519" y="6522"/>
                </a:lnTo>
                <a:lnTo>
                  <a:pt x="7519" y="6449"/>
                </a:lnTo>
                <a:lnTo>
                  <a:pt x="7470" y="6376"/>
                </a:lnTo>
                <a:lnTo>
                  <a:pt x="7470" y="6327"/>
                </a:lnTo>
                <a:lnTo>
                  <a:pt x="7300" y="5841"/>
                </a:lnTo>
                <a:lnTo>
                  <a:pt x="7105" y="5354"/>
                </a:lnTo>
                <a:lnTo>
                  <a:pt x="6910" y="4916"/>
                </a:lnTo>
                <a:lnTo>
                  <a:pt x="6813" y="4697"/>
                </a:lnTo>
                <a:lnTo>
                  <a:pt x="6691" y="4478"/>
                </a:lnTo>
                <a:lnTo>
                  <a:pt x="7227" y="3675"/>
                </a:lnTo>
                <a:lnTo>
                  <a:pt x="7470" y="3261"/>
                </a:lnTo>
                <a:lnTo>
                  <a:pt x="7592" y="3042"/>
                </a:lnTo>
                <a:lnTo>
                  <a:pt x="7665" y="2799"/>
                </a:lnTo>
                <a:lnTo>
                  <a:pt x="7713" y="2726"/>
                </a:lnTo>
                <a:lnTo>
                  <a:pt x="7713" y="2653"/>
                </a:lnTo>
                <a:lnTo>
                  <a:pt x="7738" y="2629"/>
                </a:lnTo>
                <a:lnTo>
                  <a:pt x="7738" y="2556"/>
                </a:lnTo>
                <a:lnTo>
                  <a:pt x="7713" y="2507"/>
                </a:lnTo>
                <a:lnTo>
                  <a:pt x="7689" y="2458"/>
                </a:lnTo>
                <a:lnTo>
                  <a:pt x="7640" y="2410"/>
                </a:lnTo>
                <a:lnTo>
                  <a:pt x="7592" y="2385"/>
                </a:lnTo>
                <a:lnTo>
                  <a:pt x="7519" y="2385"/>
                </a:lnTo>
                <a:lnTo>
                  <a:pt x="7446" y="2410"/>
                </a:lnTo>
                <a:lnTo>
                  <a:pt x="7397" y="2458"/>
                </a:lnTo>
                <a:lnTo>
                  <a:pt x="7202" y="2458"/>
                </a:lnTo>
                <a:lnTo>
                  <a:pt x="6983" y="2483"/>
                </a:lnTo>
                <a:lnTo>
                  <a:pt x="6594" y="2531"/>
                </a:lnTo>
                <a:lnTo>
                  <a:pt x="6326" y="2556"/>
                </a:lnTo>
                <a:lnTo>
                  <a:pt x="5815" y="2556"/>
                </a:lnTo>
                <a:lnTo>
                  <a:pt x="5548" y="2580"/>
                </a:lnTo>
                <a:lnTo>
                  <a:pt x="5426" y="2410"/>
                </a:lnTo>
                <a:lnTo>
                  <a:pt x="5280" y="2264"/>
                </a:lnTo>
                <a:lnTo>
                  <a:pt x="5012" y="1996"/>
                </a:lnTo>
                <a:lnTo>
                  <a:pt x="4769" y="1704"/>
                </a:lnTo>
                <a:lnTo>
                  <a:pt x="4575" y="1412"/>
                </a:lnTo>
                <a:lnTo>
                  <a:pt x="4356" y="1120"/>
                </a:lnTo>
                <a:lnTo>
                  <a:pt x="4161" y="804"/>
                </a:lnTo>
                <a:lnTo>
                  <a:pt x="4112" y="779"/>
                </a:lnTo>
                <a:lnTo>
                  <a:pt x="4039" y="779"/>
                </a:lnTo>
                <a:lnTo>
                  <a:pt x="3991" y="755"/>
                </a:lnTo>
                <a:close/>
                <a:moveTo>
                  <a:pt x="11169" y="536"/>
                </a:moveTo>
                <a:lnTo>
                  <a:pt x="11582" y="633"/>
                </a:lnTo>
                <a:lnTo>
                  <a:pt x="11972" y="779"/>
                </a:lnTo>
                <a:lnTo>
                  <a:pt x="12361" y="950"/>
                </a:lnTo>
                <a:lnTo>
                  <a:pt x="12726" y="1144"/>
                </a:lnTo>
                <a:lnTo>
                  <a:pt x="13066" y="1363"/>
                </a:lnTo>
                <a:lnTo>
                  <a:pt x="13431" y="1582"/>
                </a:lnTo>
                <a:lnTo>
                  <a:pt x="13748" y="1850"/>
                </a:lnTo>
                <a:lnTo>
                  <a:pt x="14064" y="2093"/>
                </a:lnTo>
                <a:lnTo>
                  <a:pt x="14332" y="2312"/>
                </a:lnTo>
                <a:lnTo>
                  <a:pt x="14551" y="2531"/>
                </a:lnTo>
                <a:lnTo>
                  <a:pt x="14770" y="2775"/>
                </a:lnTo>
                <a:lnTo>
                  <a:pt x="14964" y="3018"/>
                </a:lnTo>
                <a:lnTo>
                  <a:pt x="15305" y="3529"/>
                </a:lnTo>
                <a:lnTo>
                  <a:pt x="15621" y="4064"/>
                </a:lnTo>
                <a:lnTo>
                  <a:pt x="15548" y="4162"/>
                </a:lnTo>
                <a:lnTo>
                  <a:pt x="15475" y="4235"/>
                </a:lnTo>
                <a:lnTo>
                  <a:pt x="15475" y="4259"/>
                </a:lnTo>
                <a:lnTo>
                  <a:pt x="15475" y="4308"/>
                </a:lnTo>
                <a:lnTo>
                  <a:pt x="15500" y="4332"/>
                </a:lnTo>
                <a:lnTo>
                  <a:pt x="15646" y="4332"/>
                </a:lnTo>
                <a:lnTo>
                  <a:pt x="15743" y="4283"/>
                </a:lnTo>
                <a:lnTo>
                  <a:pt x="15938" y="4648"/>
                </a:lnTo>
                <a:lnTo>
                  <a:pt x="15865" y="4673"/>
                </a:lnTo>
                <a:lnTo>
                  <a:pt x="15767" y="4746"/>
                </a:lnTo>
                <a:lnTo>
                  <a:pt x="15719" y="4794"/>
                </a:lnTo>
                <a:lnTo>
                  <a:pt x="15694" y="4867"/>
                </a:lnTo>
                <a:lnTo>
                  <a:pt x="15694" y="4916"/>
                </a:lnTo>
                <a:lnTo>
                  <a:pt x="15743" y="4940"/>
                </a:lnTo>
                <a:lnTo>
                  <a:pt x="15816" y="4940"/>
                </a:lnTo>
                <a:lnTo>
                  <a:pt x="15889" y="4916"/>
                </a:lnTo>
                <a:lnTo>
                  <a:pt x="15962" y="4892"/>
                </a:lnTo>
                <a:lnTo>
                  <a:pt x="16035" y="4819"/>
                </a:lnTo>
                <a:lnTo>
                  <a:pt x="16205" y="5159"/>
                </a:lnTo>
                <a:lnTo>
                  <a:pt x="16108" y="5208"/>
                </a:lnTo>
                <a:lnTo>
                  <a:pt x="16011" y="5281"/>
                </a:lnTo>
                <a:lnTo>
                  <a:pt x="15938" y="5378"/>
                </a:lnTo>
                <a:lnTo>
                  <a:pt x="15889" y="5451"/>
                </a:lnTo>
                <a:lnTo>
                  <a:pt x="15865" y="5524"/>
                </a:lnTo>
                <a:lnTo>
                  <a:pt x="15889" y="5573"/>
                </a:lnTo>
                <a:lnTo>
                  <a:pt x="15938" y="5622"/>
                </a:lnTo>
                <a:lnTo>
                  <a:pt x="16011" y="5622"/>
                </a:lnTo>
                <a:lnTo>
                  <a:pt x="16108" y="5573"/>
                </a:lnTo>
                <a:lnTo>
                  <a:pt x="16205" y="5524"/>
                </a:lnTo>
                <a:lnTo>
                  <a:pt x="16327" y="5451"/>
                </a:lnTo>
                <a:lnTo>
                  <a:pt x="16424" y="5792"/>
                </a:lnTo>
                <a:lnTo>
                  <a:pt x="16254" y="5841"/>
                </a:lnTo>
                <a:lnTo>
                  <a:pt x="16108" y="5938"/>
                </a:lnTo>
                <a:lnTo>
                  <a:pt x="15986" y="6060"/>
                </a:lnTo>
                <a:lnTo>
                  <a:pt x="15938" y="6181"/>
                </a:lnTo>
                <a:lnTo>
                  <a:pt x="15938" y="6230"/>
                </a:lnTo>
                <a:lnTo>
                  <a:pt x="15962" y="6279"/>
                </a:lnTo>
                <a:lnTo>
                  <a:pt x="16011" y="6303"/>
                </a:lnTo>
                <a:lnTo>
                  <a:pt x="16059" y="6303"/>
                </a:lnTo>
                <a:lnTo>
                  <a:pt x="16132" y="6279"/>
                </a:lnTo>
                <a:lnTo>
                  <a:pt x="16205" y="6230"/>
                </a:lnTo>
                <a:lnTo>
                  <a:pt x="16376" y="6157"/>
                </a:lnTo>
                <a:lnTo>
                  <a:pt x="16497" y="6108"/>
                </a:lnTo>
                <a:lnTo>
                  <a:pt x="16570" y="6571"/>
                </a:lnTo>
                <a:lnTo>
                  <a:pt x="16522" y="6546"/>
                </a:lnTo>
                <a:lnTo>
                  <a:pt x="16473" y="6546"/>
                </a:lnTo>
                <a:lnTo>
                  <a:pt x="16376" y="6571"/>
                </a:lnTo>
                <a:lnTo>
                  <a:pt x="16254" y="6619"/>
                </a:lnTo>
                <a:lnTo>
                  <a:pt x="16181" y="6692"/>
                </a:lnTo>
                <a:lnTo>
                  <a:pt x="16108" y="6765"/>
                </a:lnTo>
                <a:lnTo>
                  <a:pt x="16084" y="6863"/>
                </a:lnTo>
                <a:lnTo>
                  <a:pt x="16084" y="6911"/>
                </a:lnTo>
                <a:lnTo>
                  <a:pt x="16108" y="6936"/>
                </a:lnTo>
                <a:lnTo>
                  <a:pt x="16108" y="6960"/>
                </a:lnTo>
                <a:lnTo>
                  <a:pt x="16205" y="6960"/>
                </a:lnTo>
                <a:lnTo>
                  <a:pt x="16278" y="6936"/>
                </a:lnTo>
                <a:lnTo>
                  <a:pt x="16449" y="6887"/>
                </a:lnTo>
                <a:lnTo>
                  <a:pt x="16546" y="6863"/>
                </a:lnTo>
                <a:lnTo>
                  <a:pt x="16619" y="6814"/>
                </a:lnTo>
                <a:lnTo>
                  <a:pt x="16668" y="7154"/>
                </a:lnTo>
                <a:lnTo>
                  <a:pt x="16351" y="7325"/>
                </a:lnTo>
                <a:lnTo>
                  <a:pt x="16230" y="7446"/>
                </a:lnTo>
                <a:lnTo>
                  <a:pt x="16108" y="7568"/>
                </a:lnTo>
                <a:lnTo>
                  <a:pt x="16084" y="7592"/>
                </a:lnTo>
                <a:lnTo>
                  <a:pt x="16108" y="7641"/>
                </a:lnTo>
                <a:lnTo>
                  <a:pt x="16132" y="7665"/>
                </a:lnTo>
                <a:lnTo>
                  <a:pt x="16278" y="7665"/>
                </a:lnTo>
                <a:lnTo>
                  <a:pt x="16424" y="7641"/>
                </a:lnTo>
                <a:lnTo>
                  <a:pt x="16570" y="7592"/>
                </a:lnTo>
                <a:lnTo>
                  <a:pt x="16716" y="7519"/>
                </a:lnTo>
                <a:lnTo>
                  <a:pt x="16765" y="7982"/>
                </a:lnTo>
                <a:lnTo>
                  <a:pt x="16570" y="8055"/>
                </a:lnTo>
                <a:lnTo>
                  <a:pt x="16376" y="8152"/>
                </a:lnTo>
                <a:lnTo>
                  <a:pt x="16205" y="8249"/>
                </a:lnTo>
                <a:lnTo>
                  <a:pt x="16108" y="8298"/>
                </a:lnTo>
                <a:lnTo>
                  <a:pt x="16035" y="8371"/>
                </a:lnTo>
                <a:lnTo>
                  <a:pt x="16035" y="8395"/>
                </a:lnTo>
                <a:lnTo>
                  <a:pt x="16132" y="8444"/>
                </a:lnTo>
                <a:lnTo>
                  <a:pt x="16254" y="8468"/>
                </a:lnTo>
                <a:lnTo>
                  <a:pt x="16449" y="8444"/>
                </a:lnTo>
                <a:lnTo>
                  <a:pt x="16619" y="8395"/>
                </a:lnTo>
                <a:lnTo>
                  <a:pt x="16789" y="8347"/>
                </a:lnTo>
                <a:lnTo>
                  <a:pt x="16814" y="8639"/>
                </a:lnTo>
                <a:lnTo>
                  <a:pt x="16814" y="8833"/>
                </a:lnTo>
                <a:lnTo>
                  <a:pt x="16497" y="8882"/>
                </a:lnTo>
                <a:lnTo>
                  <a:pt x="16205" y="8979"/>
                </a:lnTo>
                <a:lnTo>
                  <a:pt x="16084" y="9028"/>
                </a:lnTo>
                <a:lnTo>
                  <a:pt x="15962" y="9101"/>
                </a:lnTo>
                <a:lnTo>
                  <a:pt x="15889" y="9198"/>
                </a:lnTo>
                <a:lnTo>
                  <a:pt x="15840" y="9247"/>
                </a:lnTo>
                <a:lnTo>
                  <a:pt x="15840" y="9320"/>
                </a:lnTo>
                <a:lnTo>
                  <a:pt x="15840" y="9369"/>
                </a:lnTo>
                <a:lnTo>
                  <a:pt x="15889" y="9393"/>
                </a:lnTo>
                <a:lnTo>
                  <a:pt x="16011" y="9417"/>
                </a:lnTo>
                <a:lnTo>
                  <a:pt x="16132" y="9393"/>
                </a:lnTo>
                <a:lnTo>
                  <a:pt x="16351" y="9320"/>
                </a:lnTo>
                <a:lnTo>
                  <a:pt x="16716" y="9247"/>
                </a:lnTo>
                <a:lnTo>
                  <a:pt x="16546" y="9807"/>
                </a:lnTo>
                <a:lnTo>
                  <a:pt x="16522" y="9807"/>
                </a:lnTo>
                <a:lnTo>
                  <a:pt x="16132" y="9831"/>
                </a:lnTo>
                <a:lnTo>
                  <a:pt x="15986" y="9831"/>
                </a:lnTo>
                <a:lnTo>
                  <a:pt x="15865" y="9880"/>
                </a:lnTo>
                <a:lnTo>
                  <a:pt x="15743" y="9928"/>
                </a:lnTo>
                <a:lnTo>
                  <a:pt x="15646" y="10026"/>
                </a:lnTo>
                <a:lnTo>
                  <a:pt x="15646" y="10074"/>
                </a:lnTo>
                <a:lnTo>
                  <a:pt x="15646" y="10123"/>
                </a:lnTo>
                <a:lnTo>
                  <a:pt x="15670" y="10147"/>
                </a:lnTo>
                <a:lnTo>
                  <a:pt x="15719" y="10172"/>
                </a:lnTo>
                <a:lnTo>
                  <a:pt x="15986" y="10196"/>
                </a:lnTo>
                <a:lnTo>
                  <a:pt x="16424" y="10196"/>
                </a:lnTo>
                <a:lnTo>
                  <a:pt x="16376" y="10342"/>
                </a:lnTo>
                <a:lnTo>
                  <a:pt x="16230" y="10731"/>
                </a:lnTo>
                <a:lnTo>
                  <a:pt x="15889" y="10731"/>
                </a:lnTo>
                <a:lnTo>
                  <a:pt x="15573" y="10683"/>
                </a:lnTo>
                <a:lnTo>
                  <a:pt x="15402" y="10683"/>
                </a:lnTo>
                <a:lnTo>
                  <a:pt x="15256" y="10707"/>
                </a:lnTo>
                <a:lnTo>
                  <a:pt x="15232" y="10731"/>
                </a:lnTo>
                <a:lnTo>
                  <a:pt x="15232" y="10780"/>
                </a:lnTo>
                <a:lnTo>
                  <a:pt x="15281" y="10853"/>
                </a:lnTo>
                <a:lnTo>
                  <a:pt x="15329" y="10877"/>
                </a:lnTo>
                <a:lnTo>
                  <a:pt x="15475" y="10950"/>
                </a:lnTo>
                <a:lnTo>
                  <a:pt x="15621" y="10999"/>
                </a:lnTo>
                <a:lnTo>
                  <a:pt x="15767" y="11023"/>
                </a:lnTo>
                <a:lnTo>
                  <a:pt x="16108" y="11072"/>
                </a:lnTo>
                <a:lnTo>
                  <a:pt x="15938" y="11486"/>
                </a:lnTo>
                <a:lnTo>
                  <a:pt x="15646" y="11413"/>
                </a:lnTo>
                <a:lnTo>
                  <a:pt x="15378" y="11364"/>
                </a:lnTo>
                <a:lnTo>
                  <a:pt x="15232" y="11340"/>
                </a:lnTo>
                <a:lnTo>
                  <a:pt x="15086" y="11340"/>
                </a:lnTo>
                <a:lnTo>
                  <a:pt x="14940" y="11364"/>
                </a:lnTo>
                <a:lnTo>
                  <a:pt x="14794" y="11437"/>
                </a:lnTo>
                <a:lnTo>
                  <a:pt x="14770" y="11461"/>
                </a:lnTo>
                <a:lnTo>
                  <a:pt x="14794" y="11486"/>
                </a:lnTo>
                <a:lnTo>
                  <a:pt x="14794" y="11510"/>
                </a:lnTo>
                <a:lnTo>
                  <a:pt x="14964" y="11583"/>
                </a:lnTo>
                <a:lnTo>
                  <a:pt x="15110" y="11656"/>
                </a:lnTo>
                <a:lnTo>
                  <a:pt x="15427" y="11753"/>
                </a:lnTo>
                <a:lnTo>
                  <a:pt x="15597" y="11802"/>
                </a:lnTo>
                <a:lnTo>
                  <a:pt x="15767" y="11826"/>
                </a:lnTo>
                <a:lnTo>
                  <a:pt x="15719" y="11948"/>
                </a:lnTo>
                <a:lnTo>
                  <a:pt x="15475" y="12362"/>
                </a:lnTo>
                <a:lnTo>
                  <a:pt x="15427" y="12362"/>
                </a:lnTo>
                <a:lnTo>
                  <a:pt x="15135" y="12289"/>
                </a:lnTo>
                <a:lnTo>
                  <a:pt x="14867" y="12191"/>
                </a:lnTo>
                <a:lnTo>
                  <a:pt x="14624" y="12094"/>
                </a:lnTo>
                <a:lnTo>
                  <a:pt x="14502" y="12070"/>
                </a:lnTo>
                <a:lnTo>
                  <a:pt x="14380" y="12045"/>
                </a:lnTo>
                <a:lnTo>
                  <a:pt x="14332" y="12045"/>
                </a:lnTo>
                <a:lnTo>
                  <a:pt x="14307" y="12070"/>
                </a:lnTo>
                <a:lnTo>
                  <a:pt x="14307" y="12118"/>
                </a:lnTo>
                <a:lnTo>
                  <a:pt x="14307" y="12167"/>
                </a:lnTo>
                <a:lnTo>
                  <a:pt x="14380" y="12264"/>
                </a:lnTo>
                <a:lnTo>
                  <a:pt x="14478" y="12362"/>
                </a:lnTo>
                <a:lnTo>
                  <a:pt x="14599" y="12459"/>
                </a:lnTo>
                <a:lnTo>
                  <a:pt x="14721" y="12508"/>
                </a:lnTo>
                <a:lnTo>
                  <a:pt x="14989" y="12629"/>
                </a:lnTo>
                <a:lnTo>
                  <a:pt x="15281" y="12702"/>
                </a:lnTo>
                <a:lnTo>
                  <a:pt x="14916" y="13189"/>
                </a:lnTo>
                <a:lnTo>
                  <a:pt x="14599" y="13067"/>
                </a:lnTo>
                <a:lnTo>
                  <a:pt x="14283" y="12946"/>
                </a:lnTo>
                <a:lnTo>
                  <a:pt x="13967" y="12824"/>
                </a:lnTo>
                <a:lnTo>
                  <a:pt x="13796" y="12775"/>
                </a:lnTo>
                <a:lnTo>
                  <a:pt x="13723" y="12775"/>
                </a:lnTo>
                <a:lnTo>
                  <a:pt x="13650" y="12800"/>
                </a:lnTo>
                <a:lnTo>
                  <a:pt x="13626" y="12824"/>
                </a:lnTo>
                <a:lnTo>
                  <a:pt x="13626" y="12848"/>
                </a:lnTo>
                <a:lnTo>
                  <a:pt x="13650" y="12897"/>
                </a:lnTo>
                <a:lnTo>
                  <a:pt x="13675" y="12970"/>
                </a:lnTo>
                <a:lnTo>
                  <a:pt x="13772" y="13067"/>
                </a:lnTo>
                <a:lnTo>
                  <a:pt x="13991" y="13213"/>
                </a:lnTo>
                <a:lnTo>
                  <a:pt x="14307" y="13384"/>
                </a:lnTo>
                <a:lnTo>
                  <a:pt x="14648" y="13530"/>
                </a:lnTo>
                <a:lnTo>
                  <a:pt x="14210" y="13992"/>
                </a:lnTo>
                <a:lnTo>
                  <a:pt x="14186" y="13968"/>
                </a:lnTo>
                <a:lnTo>
                  <a:pt x="13772" y="13700"/>
                </a:lnTo>
                <a:lnTo>
                  <a:pt x="13602" y="13578"/>
                </a:lnTo>
                <a:lnTo>
                  <a:pt x="13431" y="13505"/>
                </a:lnTo>
                <a:lnTo>
                  <a:pt x="13261" y="13457"/>
                </a:lnTo>
                <a:lnTo>
                  <a:pt x="13066" y="13432"/>
                </a:lnTo>
                <a:lnTo>
                  <a:pt x="13042" y="13432"/>
                </a:lnTo>
                <a:lnTo>
                  <a:pt x="13066" y="13457"/>
                </a:lnTo>
                <a:lnTo>
                  <a:pt x="13188" y="13603"/>
                </a:lnTo>
                <a:lnTo>
                  <a:pt x="13334" y="13724"/>
                </a:lnTo>
                <a:lnTo>
                  <a:pt x="13650" y="13968"/>
                </a:lnTo>
                <a:lnTo>
                  <a:pt x="13796" y="14089"/>
                </a:lnTo>
                <a:lnTo>
                  <a:pt x="13967" y="14211"/>
                </a:lnTo>
                <a:lnTo>
                  <a:pt x="13699" y="14454"/>
                </a:lnTo>
                <a:lnTo>
                  <a:pt x="13334" y="14260"/>
                </a:lnTo>
                <a:lnTo>
                  <a:pt x="12969" y="14016"/>
                </a:lnTo>
                <a:lnTo>
                  <a:pt x="12774" y="13919"/>
                </a:lnTo>
                <a:lnTo>
                  <a:pt x="12556" y="13822"/>
                </a:lnTo>
                <a:lnTo>
                  <a:pt x="12531" y="13822"/>
                </a:lnTo>
                <a:lnTo>
                  <a:pt x="12531" y="13846"/>
                </a:lnTo>
                <a:lnTo>
                  <a:pt x="12507" y="13870"/>
                </a:lnTo>
                <a:lnTo>
                  <a:pt x="12531" y="13895"/>
                </a:lnTo>
                <a:lnTo>
                  <a:pt x="12653" y="14065"/>
                </a:lnTo>
                <a:lnTo>
                  <a:pt x="12823" y="14235"/>
                </a:lnTo>
                <a:lnTo>
                  <a:pt x="13018" y="14381"/>
                </a:lnTo>
                <a:lnTo>
                  <a:pt x="13188" y="14503"/>
                </a:lnTo>
                <a:lnTo>
                  <a:pt x="13431" y="14673"/>
                </a:lnTo>
                <a:lnTo>
                  <a:pt x="12872" y="15063"/>
                </a:lnTo>
                <a:lnTo>
                  <a:pt x="12799" y="14990"/>
                </a:lnTo>
                <a:lnTo>
                  <a:pt x="12726" y="14917"/>
                </a:lnTo>
                <a:lnTo>
                  <a:pt x="12531" y="14746"/>
                </a:lnTo>
                <a:lnTo>
                  <a:pt x="12361" y="14576"/>
                </a:lnTo>
                <a:lnTo>
                  <a:pt x="12215" y="14430"/>
                </a:lnTo>
                <a:lnTo>
                  <a:pt x="12045" y="14308"/>
                </a:lnTo>
                <a:lnTo>
                  <a:pt x="11972" y="14260"/>
                </a:lnTo>
                <a:lnTo>
                  <a:pt x="11874" y="14235"/>
                </a:lnTo>
                <a:lnTo>
                  <a:pt x="11777" y="14235"/>
                </a:lnTo>
                <a:lnTo>
                  <a:pt x="11704" y="14260"/>
                </a:lnTo>
                <a:lnTo>
                  <a:pt x="11680" y="14284"/>
                </a:lnTo>
                <a:lnTo>
                  <a:pt x="11680" y="14308"/>
                </a:lnTo>
                <a:lnTo>
                  <a:pt x="11704" y="14381"/>
                </a:lnTo>
                <a:lnTo>
                  <a:pt x="11728" y="14430"/>
                </a:lnTo>
                <a:lnTo>
                  <a:pt x="11850" y="14552"/>
                </a:lnTo>
                <a:lnTo>
                  <a:pt x="12020" y="14746"/>
                </a:lnTo>
                <a:lnTo>
                  <a:pt x="12191" y="14917"/>
                </a:lnTo>
                <a:lnTo>
                  <a:pt x="12337" y="15087"/>
                </a:lnTo>
                <a:lnTo>
                  <a:pt x="12434" y="15184"/>
                </a:lnTo>
                <a:lnTo>
                  <a:pt x="12531" y="15257"/>
                </a:lnTo>
                <a:lnTo>
                  <a:pt x="11947" y="15573"/>
                </a:lnTo>
                <a:lnTo>
                  <a:pt x="11680" y="15306"/>
                </a:lnTo>
                <a:lnTo>
                  <a:pt x="11436" y="15038"/>
                </a:lnTo>
                <a:lnTo>
                  <a:pt x="11193" y="14771"/>
                </a:lnTo>
                <a:lnTo>
                  <a:pt x="11071" y="14673"/>
                </a:lnTo>
                <a:lnTo>
                  <a:pt x="10901" y="14576"/>
                </a:lnTo>
                <a:lnTo>
                  <a:pt x="10877" y="14600"/>
                </a:lnTo>
                <a:lnTo>
                  <a:pt x="10877" y="14625"/>
                </a:lnTo>
                <a:lnTo>
                  <a:pt x="10925" y="14819"/>
                </a:lnTo>
                <a:lnTo>
                  <a:pt x="10998" y="14990"/>
                </a:lnTo>
                <a:lnTo>
                  <a:pt x="11096" y="15135"/>
                </a:lnTo>
                <a:lnTo>
                  <a:pt x="11217" y="15281"/>
                </a:lnTo>
                <a:lnTo>
                  <a:pt x="11388" y="15525"/>
                </a:lnTo>
                <a:lnTo>
                  <a:pt x="11582" y="15744"/>
                </a:lnTo>
                <a:lnTo>
                  <a:pt x="11096" y="15914"/>
                </a:lnTo>
                <a:lnTo>
                  <a:pt x="11071" y="15865"/>
                </a:lnTo>
                <a:lnTo>
                  <a:pt x="11023" y="15841"/>
                </a:lnTo>
                <a:lnTo>
                  <a:pt x="10731" y="15598"/>
                </a:lnTo>
                <a:lnTo>
                  <a:pt x="10439" y="15330"/>
                </a:lnTo>
                <a:lnTo>
                  <a:pt x="10293" y="15233"/>
                </a:lnTo>
                <a:lnTo>
                  <a:pt x="10147" y="15111"/>
                </a:lnTo>
                <a:lnTo>
                  <a:pt x="9976" y="15014"/>
                </a:lnTo>
                <a:lnTo>
                  <a:pt x="9806" y="14965"/>
                </a:lnTo>
                <a:lnTo>
                  <a:pt x="9782" y="14965"/>
                </a:lnTo>
                <a:lnTo>
                  <a:pt x="9782" y="14990"/>
                </a:lnTo>
                <a:lnTo>
                  <a:pt x="9976" y="15281"/>
                </a:lnTo>
                <a:lnTo>
                  <a:pt x="10220" y="15549"/>
                </a:lnTo>
                <a:lnTo>
                  <a:pt x="10463" y="15817"/>
                </a:lnTo>
                <a:lnTo>
                  <a:pt x="10585" y="15938"/>
                </a:lnTo>
                <a:lnTo>
                  <a:pt x="10731" y="16036"/>
                </a:lnTo>
                <a:lnTo>
                  <a:pt x="10122" y="16182"/>
                </a:lnTo>
                <a:lnTo>
                  <a:pt x="10074" y="16133"/>
                </a:lnTo>
                <a:lnTo>
                  <a:pt x="10001" y="16109"/>
                </a:lnTo>
                <a:lnTo>
                  <a:pt x="9903" y="16060"/>
                </a:lnTo>
                <a:lnTo>
                  <a:pt x="9830" y="16011"/>
                </a:lnTo>
                <a:lnTo>
                  <a:pt x="9684" y="15890"/>
                </a:lnTo>
                <a:lnTo>
                  <a:pt x="9587" y="15719"/>
                </a:lnTo>
                <a:lnTo>
                  <a:pt x="9465" y="15549"/>
                </a:lnTo>
                <a:lnTo>
                  <a:pt x="9368" y="15379"/>
                </a:lnTo>
                <a:lnTo>
                  <a:pt x="9246" y="15257"/>
                </a:lnTo>
                <a:lnTo>
                  <a:pt x="9125" y="15160"/>
                </a:lnTo>
                <a:lnTo>
                  <a:pt x="8954" y="15063"/>
                </a:lnTo>
                <a:lnTo>
                  <a:pt x="8930" y="15087"/>
                </a:lnTo>
                <a:lnTo>
                  <a:pt x="8979" y="15160"/>
                </a:lnTo>
                <a:lnTo>
                  <a:pt x="9027" y="15257"/>
                </a:lnTo>
                <a:lnTo>
                  <a:pt x="9076" y="15476"/>
                </a:lnTo>
                <a:lnTo>
                  <a:pt x="9173" y="15695"/>
                </a:lnTo>
                <a:lnTo>
                  <a:pt x="9295" y="15914"/>
                </a:lnTo>
                <a:lnTo>
                  <a:pt x="9417" y="16109"/>
                </a:lnTo>
                <a:lnTo>
                  <a:pt x="9587" y="16279"/>
                </a:lnTo>
                <a:lnTo>
                  <a:pt x="9222" y="16328"/>
                </a:lnTo>
                <a:lnTo>
                  <a:pt x="8857" y="16352"/>
                </a:lnTo>
                <a:lnTo>
                  <a:pt x="8857" y="16328"/>
                </a:lnTo>
                <a:lnTo>
                  <a:pt x="8808" y="16255"/>
                </a:lnTo>
                <a:lnTo>
                  <a:pt x="8760" y="16182"/>
                </a:lnTo>
                <a:lnTo>
                  <a:pt x="8638" y="16060"/>
                </a:lnTo>
                <a:lnTo>
                  <a:pt x="8516" y="15865"/>
                </a:lnTo>
                <a:lnTo>
                  <a:pt x="8419" y="15622"/>
                </a:lnTo>
                <a:lnTo>
                  <a:pt x="8346" y="15452"/>
                </a:lnTo>
                <a:lnTo>
                  <a:pt x="8273" y="15281"/>
                </a:lnTo>
                <a:lnTo>
                  <a:pt x="8224" y="15208"/>
                </a:lnTo>
                <a:lnTo>
                  <a:pt x="8151" y="15135"/>
                </a:lnTo>
                <a:lnTo>
                  <a:pt x="8078" y="15087"/>
                </a:lnTo>
                <a:lnTo>
                  <a:pt x="7981" y="15038"/>
                </a:lnTo>
                <a:lnTo>
                  <a:pt x="7957" y="15063"/>
                </a:lnTo>
                <a:lnTo>
                  <a:pt x="7932" y="15160"/>
                </a:lnTo>
                <a:lnTo>
                  <a:pt x="7957" y="15306"/>
                </a:lnTo>
                <a:lnTo>
                  <a:pt x="7981" y="15476"/>
                </a:lnTo>
                <a:lnTo>
                  <a:pt x="8005" y="15671"/>
                </a:lnTo>
                <a:lnTo>
                  <a:pt x="8078" y="15841"/>
                </a:lnTo>
                <a:lnTo>
                  <a:pt x="8151" y="16036"/>
                </a:lnTo>
                <a:lnTo>
                  <a:pt x="8249" y="16206"/>
                </a:lnTo>
                <a:lnTo>
                  <a:pt x="8346" y="16352"/>
                </a:lnTo>
                <a:lnTo>
                  <a:pt x="7835" y="16328"/>
                </a:lnTo>
                <a:lnTo>
                  <a:pt x="7762" y="16230"/>
                </a:lnTo>
                <a:lnTo>
                  <a:pt x="7689" y="16109"/>
                </a:lnTo>
                <a:lnTo>
                  <a:pt x="7640" y="15987"/>
                </a:lnTo>
                <a:lnTo>
                  <a:pt x="7567" y="15719"/>
                </a:lnTo>
                <a:lnTo>
                  <a:pt x="7446" y="15330"/>
                </a:lnTo>
                <a:lnTo>
                  <a:pt x="7373" y="15135"/>
                </a:lnTo>
                <a:lnTo>
                  <a:pt x="7300" y="15063"/>
                </a:lnTo>
                <a:lnTo>
                  <a:pt x="7227" y="14990"/>
                </a:lnTo>
                <a:lnTo>
                  <a:pt x="7178" y="14990"/>
                </a:lnTo>
                <a:lnTo>
                  <a:pt x="7154" y="15038"/>
                </a:lnTo>
                <a:lnTo>
                  <a:pt x="7129" y="15135"/>
                </a:lnTo>
                <a:lnTo>
                  <a:pt x="7129" y="15233"/>
                </a:lnTo>
                <a:lnTo>
                  <a:pt x="7154" y="15452"/>
                </a:lnTo>
                <a:lnTo>
                  <a:pt x="7202" y="15695"/>
                </a:lnTo>
                <a:lnTo>
                  <a:pt x="7275" y="15890"/>
                </a:lnTo>
                <a:lnTo>
                  <a:pt x="7324" y="16084"/>
                </a:lnTo>
                <a:lnTo>
                  <a:pt x="7397" y="16279"/>
                </a:lnTo>
                <a:lnTo>
                  <a:pt x="6740" y="16157"/>
                </a:lnTo>
                <a:lnTo>
                  <a:pt x="6691" y="15963"/>
                </a:lnTo>
                <a:lnTo>
                  <a:pt x="6618" y="15792"/>
                </a:lnTo>
                <a:lnTo>
                  <a:pt x="6521" y="15598"/>
                </a:lnTo>
                <a:lnTo>
                  <a:pt x="6472" y="15427"/>
                </a:lnTo>
                <a:lnTo>
                  <a:pt x="6399" y="15135"/>
                </a:lnTo>
                <a:lnTo>
                  <a:pt x="6351" y="14990"/>
                </a:lnTo>
                <a:lnTo>
                  <a:pt x="6278" y="14892"/>
                </a:lnTo>
                <a:lnTo>
                  <a:pt x="6253" y="14868"/>
                </a:lnTo>
                <a:lnTo>
                  <a:pt x="6205" y="14917"/>
                </a:lnTo>
                <a:lnTo>
                  <a:pt x="6156" y="14941"/>
                </a:lnTo>
                <a:lnTo>
                  <a:pt x="6107" y="15063"/>
                </a:lnTo>
                <a:lnTo>
                  <a:pt x="6083" y="15208"/>
                </a:lnTo>
                <a:lnTo>
                  <a:pt x="6107" y="15354"/>
                </a:lnTo>
                <a:lnTo>
                  <a:pt x="6156" y="15549"/>
                </a:lnTo>
                <a:lnTo>
                  <a:pt x="6205" y="15719"/>
                </a:lnTo>
                <a:lnTo>
                  <a:pt x="6326" y="16060"/>
                </a:lnTo>
                <a:lnTo>
                  <a:pt x="6326" y="16060"/>
                </a:lnTo>
                <a:lnTo>
                  <a:pt x="5742" y="15865"/>
                </a:lnTo>
                <a:lnTo>
                  <a:pt x="5742" y="15792"/>
                </a:lnTo>
                <a:lnTo>
                  <a:pt x="5694" y="15719"/>
                </a:lnTo>
                <a:lnTo>
                  <a:pt x="5621" y="15622"/>
                </a:lnTo>
                <a:lnTo>
                  <a:pt x="5572" y="15549"/>
                </a:lnTo>
                <a:lnTo>
                  <a:pt x="5523" y="15379"/>
                </a:lnTo>
                <a:lnTo>
                  <a:pt x="5450" y="15014"/>
                </a:lnTo>
                <a:lnTo>
                  <a:pt x="5377" y="14819"/>
                </a:lnTo>
                <a:lnTo>
                  <a:pt x="5329" y="14698"/>
                </a:lnTo>
                <a:lnTo>
                  <a:pt x="5280" y="14673"/>
                </a:lnTo>
                <a:lnTo>
                  <a:pt x="5231" y="14698"/>
                </a:lnTo>
                <a:lnTo>
                  <a:pt x="5183" y="14746"/>
                </a:lnTo>
                <a:lnTo>
                  <a:pt x="5158" y="14795"/>
                </a:lnTo>
                <a:lnTo>
                  <a:pt x="5110" y="14941"/>
                </a:lnTo>
                <a:lnTo>
                  <a:pt x="5110" y="15111"/>
                </a:lnTo>
                <a:lnTo>
                  <a:pt x="5110" y="15257"/>
                </a:lnTo>
                <a:lnTo>
                  <a:pt x="5134" y="15452"/>
                </a:lnTo>
                <a:lnTo>
                  <a:pt x="5207" y="15646"/>
                </a:lnTo>
                <a:lnTo>
                  <a:pt x="5207" y="15646"/>
                </a:lnTo>
                <a:lnTo>
                  <a:pt x="4769" y="15452"/>
                </a:lnTo>
                <a:lnTo>
                  <a:pt x="4721" y="15233"/>
                </a:lnTo>
                <a:lnTo>
                  <a:pt x="4672" y="15014"/>
                </a:lnTo>
                <a:lnTo>
                  <a:pt x="4623" y="14771"/>
                </a:lnTo>
                <a:lnTo>
                  <a:pt x="4599" y="14503"/>
                </a:lnTo>
                <a:lnTo>
                  <a:pt x="4575" y="14479"/>
                </a:lnTo>
                <a:lnTo>
                  <a:pt x="4502" y="14479"/>
                </a:lnTo>
                <a:lnTo>
                  <a:pt x="4453" y="14552"/>
                </a:lnTo>
                <a:lnTo>
                  <a:pt x="4404" y="14649"/>
                </a:lnTo>
                <a:lnTo>
                  <a:pt x="4380" y="14819"/>
                </a:lnTo>
                <a:lnTo>
                  <a:pt x="4356" y="15038"/>
                </a:lnTo>
                <a:lnTo>
                  <a:pt x="4380" y="15257"/>
                </a:lnTo>
                <a:lnTo>
                  <a:pt x="4112" y="15111"/>
                </a:lnTo>
                <a:lnTo>
                  <a:pt x="4112" y="15063"/>
                </a:lnTo>
                <a:lnTo>
                  <a:pt x="4088" y="14990"/>
                </a:lnTo>
                <a:lnTo>
                  <a:pt x="4064" y="14892"/>
                </a:lnTo>
                <a:lnTo>
                  <a:pt x="4039" y="14795"/>
                </a:lnTo>
                <a:lnTo>
                  <a:pt x="4039" y="14552"/>
                </a:lnTo>
                <a:lnTo>
                  <a:pt x="4039" y="14333"/>
                </a:lnTo>
                <a:lnTo>
                  <a:pt x="4015" y="14235"/>
                </a:lnTo>
                <a:lnTo>
                  <a:pt x="3966" y="14138"/>
                </a:lnTo>
                <a:lnTo>
                  <a:pt x="3942" y="14114"/>
                </a:lnTo>
                <a:lnTo>
                  <a:pt x="3893" y="14114"/>
                </a:lnTo>
                <a:lnTo>
                  <a:pt x="3796" y="14235"/>
                </a:lnTo>
                <a:lnTo>
                  <a:pt x="3747" y="14381"/>
                </a:lnTo>
                <a:lnTo>
                  <a:pt x="3723" y="14527"/>
                </a:lnTo>
                <a:lnTo>
                  <a:pt x="3723" y="14649"/>
                </a:lnTo>
                <a:lnTo>
                  <a:pt x="3723" y="14868"/>
                </a:lnTo>
                <a:lnTo>
                  <a:pt x="3382" y="14649"/>
                </a:lnTo>
                <a:lnTo>
                  <a:pt x="3407" y="14600"/>
                </a:lnTo>
                <a:lnTo>
                  <a:pt x="3407" y="14503"/>
                </a:lnTo>
                <a:lnTo>
                  <a:pt x="3407" y="14406"/>
                </a:lnTo>
                <a:lnTo>
                  <a:pt x="3382" y="14211"/>
                </a:lnTo>
                <a:lnTo>
                  <a:pt x="3382" y="14065"/>
                </a:lnTo>
                <a:lnTo>
                  <a:pt x="3358" y="13968"/>
                </a:lnTo>
                <a:lnTo>
                  <a:pt x="3334" y="13919"/>
                </a:lnTo>
                <a:lnTo>
                  <a:pt x="3309" y="13870"/>
                </a:lnTo>
                <a:lnTo>
                  <a:pt x="3261" y="13870"/>
                </a:lnTo>
                <a:lnTo>
                  <a:pt x="3188" y="13919"/>
                </a:lnTo>
                <a:lnTo>
                  <a:pt x="3139" y="13992"/>
                </a:lnTo>
                <a:lnTo>
                  <a:pt x="3115" y="14089"/>
                </a:lnTo>
                <a:lnTo>
                  <a:pt x="3090" y="14187"/>
                </a:lnTo>
                <a:lnTo>
                  <a:pt x="3066" y="14406"/>
                </a:lnTo>
                <a:lnTo>
                  <a:pt x="2725" y="14114"/>
                </a:lnTo>
                <a:lnTo>
                  <a:pt x="2750" y="14041"/>
                </a:lnTo>
                <a:lnTo>
                  <a:pt x="2725" y="13919"/>
                </a:lnTo>
                <a:lnTo>
                  <a:pt x="2701" y="13797"/>
                </a:lnTo>
                <a:lnTo>
                  <a:pt x="2725" y="13627"/>
                </a:lnTo>
                <a:lnTo>
                  <a:pt x="2725" y="13481"/>
                </a:lnTo>
                <a:lnTo>
                  <a:pt x="2701" y="13408"/>
                </a:lnTo>
                <a:lnTo>
                  <a:pt x="2652" y="13384"/>
                </a:lnTo>
                <a:lnTo>
                  <a:pt x="2579" y="13384"/>
                </a:lnTo>
                <a:lnTo>
                  <a:pt x="2506" y="13432"/>
                </a:lnTo>
                <a:lnTo>
                  <a:pt x="2433" y="13578"/>
                </a:lnTo>
                <a:lnTo>
                  <a:pt x="2385" y="13773"/>
                </a:lnTo>
                <a:lnTo>
                  <a:pt x="2117" y="13505"/>
                </a:lnTo>
                <a:lnTo>
                  <a:pt x="2117" y="13481"/>
                </a:lnTo>
                <a:lnTo>
                  <a:pt x="2166" y="13432"/>
                </a:lnTo>
                <a:lnTo>
                  <a:pt x="2190" y="13359"/>
                </a:lnTo>
                <a:lnTo>
                  <a:pt x="2214" y="13213"/>
                </a:lnTo>
                <a:lnTo>
                  <a:pt x="2214" y="13116"/>
                </a:lnTo>
                <a:lnTo>
                  <a:pt x="2190" y="13019"/>
                </a:lnTo>
                <a:lnTo>
                  <a:pt x="2166" y="12970"/>
                </a:lnTo>
                <a:lnTo>
                  <a:pt x="2093" y="12921"/>
                </a:lnTo>
                <a:lnTo>
                  <a:pt x="2020" y="12946"/>
                </a:lnTo>
                <a:lnTo>
                  <a:pt x="1971" y="12994"/>
                </a:lnTo>
                <a:lnTo>
                  <a:pt x="1922" y="13067"/>
                </a:lnTo>
                <a:lnTo>
                  <a:pt x="1898" y="13165"/>
                </a:lnTo>
                <a:lnTo>
                  <a:pt x="1874" y="13213"/>
                </a:lnTo>
                <a:lnTo>
                  <a:pt x="1533" y="12751"/>
                </a:lnTo>
                <a:lnTo>
                  <a:pt x="1217" y="12264"/>
                </a:lnTo>
                <a:lnTo>
                  <a:pt x="925" y="11753"/>
                </a:lnTo>
                <a:lnTo>
                  <a:pt x="657" y="11218"/>
                </a:lnTo>
                <a:lnTo>
                  <a:pt x="827" y="11340"/>
                </a:lnTo>
                <a:lnTo>
                  <a:pt x="998" y="11461"/>
                </a:lnTo>
                <a:lnTo>
                  <a:pt x="1363" y="11680"/>
                </a:lnTo>
                <a:lnTo>
                  <a:pt x="1728" y="11875"/>
                </a:lnTo>
                <a:lnTo>
                  <a:pt x="2044" y="12021"/>
                </a:lnTo>
                <a:lnTo>
                  <a:pt x="2409" y="12167"/>
                </a:lnTo>
                <a:lnTo>
                  <a:pt x="2798" y="12289"/>
                </a:lnTo>
                <a:lnTo>
                  <a:pt x="3188" y="12410"/>
                </a:lnTo>
                <a:lnTo>
                  <a:pt x="3577" y="12483"/>
                </a:lnTo>
                <a:lnTo>
                  <a:pt x="3966" y="12556"/>
                </a:lnTo>
                <a:lnTo>
                  <a:pt x="4380" y="12581"/>
                </a:lnTo>
                <a:lnTo>
                  <a:pt x="4769" y="12605"/>
                </a:lnTo>
                <a:lnTo>
                  <a:pt x="5183" y="12629"/>
                </a:lnTo>
                <a:lnTo>
                  <a:pt x="5572" y="12605"/>
                </a:lnTo>
                <a:lnTo>
                  <a:pt x="5961" y="12581"/>
                </a:lnTo>
                <a:lnTo>
                  <a:pt x="6351" y="12508"/>
                </a:lnTo>
                <a:lnTo>
                  <a:pt x="6716" y="12435"/>
                </a:lnTo>
                <a:lnTo>
                  <a:pt x="7105" y="12337"/>
                </a:lnTo>
                <a:lnTo>
                  <a:pt x="7494" y="12216"/>
                </a:lnTo>
                <a:lnTo>
                  <a:pt x="7859" y="12094"/>
                </a:lnTo>
                <a:lnTo>
                  <a:pt x="8224" y="11924"/>
                </a:lnTo>
                <a:lnTo>
                  <a:pt x="8565" y="11753"/>
                </a:lnTo>
                <a:lnTo>
                  <a:pt x="8930" y="11559"/>
                </a:lnTo>
                <a:lnTo>
                  <a:pt x="9271" y="11364"/>
                </a:lnTo>
                <a:lnTo>
                  <a:pt x="9587" y="11145"/>
                </a:lnTo>
                <a:lnTo>
                  <a:pt x="9903" y="10902"/>
                </a:lnTo>
                <a:lnTo>
                  <a:pt x="10195" y="10658"/>
                </a:lnTo>
                <a:lnTo>
                  <a:pt x="10487" y="10391"/>
                </a:lnTo>
                <a:lnTo>
                  <a:pt x="10755" y="10123"/>
                </a:lnTo>
                <a:lnTo>
                  <a:pt x="11023" y="9831"/>
                </a:lnTo>
                <a:lnTo>
                  <a:pt x="11242" y="9539"/>
                </a:lnTo>
                <a:lnTo>
                  <a:pt x="11461" y="9247"/>
                </a:lnTo>
                <a:lnTo>
                  <a:pt x="11655" y="8931"/>
                </a:lnTo>
                <a:lnTo>
                  <a:pt x="11850" y="8590"/>
                </a:lnTo>
                <a:lnTo>
                  <a:pt x="11996" y="8249"/>
                </a:lnTo>
                <a:lnTo>
                  <a:pt x="12142" y="7884"/>
                </a:lnTo>
                <a:lnTo>
                  <a:pt x="12288" y="7519"/>
                </a:lnTo>
                <a:lnTo>
                  <a:pt x="12385" y="7154"/>
                </a:lnTo>
                <a:lnTo>
                  <a:pt x="12483" y="6790"/>
                </a:lnTo>
                <a:lnTo>
                  <a:pt x="12556" y="6425"/>
                </a:lnTo>
                <a:lnTo>
                  <a:pt x="12629" y="6035"/>
                </a:lnTo>
                <a:lnTo>
                  <a:pt x="12653" y="5670"/>
                </a:lnTo>
                <a:lnTo>
                  <a:pt x="12677" y="5281"/>
                </a:lnTo>
                <a:lnTo>
                  <a:pt x="12677" y="4916"/>
                </a:lnTo>
                <a:lnTo>
                  <a:pt x="12677" y="4551"/>
                </a:lnTo>
                <a:lnTo>
                  <a:pt x="12629" y="4210"/>
                </a:lnTo>
                <a:lnTo>
                  <a:pt x="12580" y="3870"/>
                </a:lnTo>
                <a:lnTo>
                  <a:pt x="12483" y="3529"/>
                </a:lnTo>
                <a:lnTo>
                  <a:pt x="12385" y="3213"/>
                </a:lnTo>
                <a:lnTo>
                  <a:pt x="12142" y="2580"/>
                </a:lnTo>
                <a:lnTo>
                  <a:pt x="11874" y="1947"/>
                </a:lnTo>
                <a:lnTo>
                  <a:pt x="11558" y="1242"/>
                </a:lnTo>
                <a:lnTo>
                  <a:pt x="11388" y="877"/>
                </a:lnTo>
                <a:lnTo>
                  <a:pt x="11169" y="536"/>
                </a:lnTo>
                <a:close/>
                <a:moveTo>
                  <a:pt x="10706" y="1"/>
                </a:moveTo>
                <a:lnTo>
                  <a:pt x="10609" y="25"/>
                </a:lnTo>
                <a:lnTo>
                  <a:pt x="10560" y="49"/>
                </a:lnTo>
                <a:lnTo>
                  <a:pt x="10512" y="98"/>
                </a:lnTo>
                <a:lnTo>
                  <a:pt x="10487" y="171"/>
                </a:lnTo>
                <a:lnTo>
                  <a:pt x="10463" y="195"/>
                </a:lnTo>
                <a:lnTo>
                  <a:pt x="10414" y="268"/>
                </a:lnTo>
                <a:lnTo>
                  <a:pt x="10414" y="317"/>
                </a:lnTo>
                <a:lnTo>
                  <a:pt x="10414" y="390"/>
                </a:lnTo>
                <a:lnTo>
                  <a:pt x="10439" y="439"/>
                </a:lnTo>
                <a:lnTo>
                  <a:pt x="10487" y="487"/>
                </a:lnTo>
                <a:lnTo>
                  <a:pt x="10536" y="512"/>
                </a:lnTo>
                <a:lnTo>
                  <a:pt x="10585" y="536"/>
                </a:lnTo>
                <a:lnTo>
                  <a:pt x="10658" y="536"/>
                </a:lnTo>
                <a:lnTo>
                  <a:pt x="10779" y="682"/>
                </a:lnTo>
                <a:lnTo>
                  <a:pt x="10925" y="852"/>
                </a:lnTo>
                <a:lnTo>
                  <a:pt x="11023" y="1047"/>
                </a:lnTo>
                <a:lnTo>
                  <a:pt x="11144" y="1266"/>
                </a:lnTo>
                <a:lnTo>
                  <a:pt x="11315" y="1680"/>
                </a:lnTo>
                <a:lnTo>
                  <a:pt x="11485" y="2045"/>
                </a:lnTo>
                <a:lnTo>
                  <a:pt x="11728" y="2604"/>
                </a:lnTo>
                <a:lnTo>
                  <a:pt x="11947" y="3188"/>
                </a:lnTo>
                <a:lnTo>
                  <a:pt x="12045" y="3480"/>
                </a:lnTo>
                <a:lnTo>
                  <a:pt x="12142" y="3772"/>
                </a:lnTo>
                <a:lnTo>
                  <a:pt x="12215" y="4064"/>
                </a:lnTo>
                <a:lnTo>
                  <a:pt x="12264" y="4381"/>
                </a:lnTo>
                <a:lnTo>
                  <a:pt x="12288" y="4721"/>
                </a:lnTo>
                <a:lnTo>
                  <a:pt x="12288" y="5062"/>
                </a:lnTo>
                <a:lnTo>
                  <a:pt x="12288" y="5403"/>
                </a:lnTo>
                <a:lnTo>
                  <a:pt x="12264" y="5768"/>
                </a:lnTo>
                <a:lnTo>
                  <a:pt x="12215" y="6108"/>
                </a:lnTo>
                <a:lnTo>
                  <a:pt x="12166" y="6473"/>
                </a:lnTo>
                <a:lnTo>
                  <a:pt x="12069" y="6814"/>
                </a:lnTo>
                <a:lnTo>
                  <a:pt x="11996" y="7154"/>
                </a:lnTo>
                <a:lnTo>
                  <a:pt x="11874" y="7495"/>
                </a:lnTo>
                <a:lnTo>
                  <a:pt x="11753" y="7836"/>
                </a:lnTo>
                <a:lnTo>
                  <a:pt x="11607" y="8152"/>
                </a:lnTo>
                <a:lnTo>
                  <a:pt x="11461" y="8493"/>
                </a:lnTo>
                <a:lnTo>
                  <a:pt x="11290" y="8785"/>
                </a:lnTo>
                <a:lnTo>
                  <a:pt x="11096" y="9077"/>
                </a:lnTo>
                <a:lnTo>
                  <a:pt x="10901" y="9369"/>
                </a:lnTo>
                <a:lnTo>
                  <a:pt x="10682" y="9636"/>
                </a:lnTo>
                <a:lnTo>
                  <a:pt x="10463" y="9880"/>
                </a:lnTo>
                <a:lnTo>
                  <a:pt x="10220" y="10123"/>
                </a:lnTo>
                <a:lnTo>
                  <a:pt x="9952" y="10342"/>
                </a:lnTo>
                <a:lnTo>
                  <a:pt x="9684" y="10537"/>
                </a:lnTo>
                <a:lnTo>
                  <a:pt x="9125" y="10902"/>
                </a:lnTo>
                <a:lnTo>
                  <a:pt x="8516" y="11218"/>
                </a:lnTo>
                <a:lnTo>
                  <a:pt x="7884" y="11534"/>
                </a:lnTo>
                <a:lnTo>
                  <a:pt x="7543" y="11680"/>
                </a:lnTo>
                <a:lnTo>
                  <a:pt x="7202" y="11802"/>
                </a:lnTo>
                <a:lnTo>
                  <a:pt x="6862" y="11899"/>
                </a:lnTo>
                <a:lnTo>
                  <a:pt x="6521" y="11997"/>
                </a:lnTo>
                <a:lnTo>
                  <a:pt x="6156" y="12045"/>
                </a:lnTo>
                <a:lnTo>
                  <a:pt x="5791" y="12118"/>
                </a:lnTo>
                <a:lnTo>
                  <a:pt x="5426" y="12143"/>
                </a:lnTo>
                <a:lnTo>
                  <a:pt x="4696" y="12143"/>
                </a:lnTo>
                <a:lnTo>
                  <a:pt x="4331" y="12094"/>
                </a:lnTo>
                <a:lnTo>
                  <a:pt x="3966" y="12045"/>
                </a:lnTo>
                <a:lnTo>
                  <a:pt x="3601" y="11997"/>
                </a:lnTo>
                <a:lnTo>
                  <a:pt x="2896" y="11826"/>
                </a:lnTo>
                <a:lnTo>
                  <a:pt x="2555" y="11729"/>
                </a:lnTo>
                <a:lnTo>
                  <a:pt x="2239" y="11607"/>
                </a:lnTo>
                <a:lnTo>
                  <a:pt x="1922" y="11461"/>
                </a:lnTo>
                <a:lnTo>
                  <a:pt x="1630" y="11291"/>
                </a:lnTo>
                <a:lnTo>
                  <a:pt x="1338" y="11145"/>
                </a:lnTo>
                <a:lnTo>
                  <a:pt x="998" y="10950"/>
                </a:lnTo>
                <a:lnTo>
                  <a:pt x="852" y="10829"/>
                </a:lnTo>
                <a:lnTo>
                  <a:pt x="730" y="10707"/>
                </a:lnTo>
                <a:lnTo>
                  <a:pt x="633" y="10585"/>
                </a:lnTo>
                <a:lnTo>
                  <a:pt x="584" y="10415"/>
                </a:lnTo>
                <a:lnTo>
                  <a:pt x="560" y="10366"/>
                </a:lnTo>
                <a:lnTo>
                  <a:pt x="535" y="10342"/>
                </a:lnTo>
                <a:lnTo>
                  <a:pt x="462" y="10318"/>
                </a:lnTo>
                <a:lnTo>
                  <a:pt x="365" y="10342"/>
                </a:lnTo>
                <a:lnTo>
                  <a:pt x="316" y="10391"/>
                </a:lnTo>
                <a:lnTo>
                  <a:pt x="243" y="10366"/>
                </a:lnTo>
                <a:lnTo>
                  <a:pt x="146" y="10391"/>
                </a:lnTo>
                <a:lnTo>
                  <a:pt x="73" y="10439"/>
                </a:lnTo>
                <a:lnTo>
                  <a:pt x="0" y="10512"/>
                </a:lnTo>
                <a:lnTo>
                  <a:pt x="0" y="10561"/>
                </a:lnTo>
                <a:lnTo>
                  <a:pt x="0" y="10610"/>
                </a:lnTo>
                <a:lnTo>
                  <a:pt x="146" y="11048"/>
                </a:lnTo>
                <a:lnTo>
                  <a:pt x="316" y="11461"/>
                </a:lnTo>
                <a:lnTo>
                  <a:pt x="487" y="11875"/>
                </a:lnTo>
                <a:lnTo>
                  <a:pt x="681" y="12264"/>
                </a:lnTo>
                <a:lnTo>
                  <a:pt x="900" y="12629"/>
                </a:lnTo>
                <a:lnTo>
                  <a:pt x="1144" y="12994"/>
                </a:lnTo>
                <a:lnTo>
                  <a:pt x="1411" y="13359"/>
                </a:lnTo>
                <a:lnTo>
                  <a:pt x="1679" y="13676"/>
                </a:lnTo>
                <a:lnTo>
                  <a:pt x="1971" y="13992"/>
                </a:lnTo>
                <a:lnTo>
                  <a:pt x="2263" y="14308"/>
                </a:lnTo>
                <a:lnTo>
                  <a:pt x="2604" y="14600"/>
                </a:lnTo>
                <a:lnTo>
                  <a:pt x="2920" y="14868"/>
                </a:lnTo>
                <a:lnTo>
                  <a:pt x="3285" y="15135"/>
                </a:lnTo>
                <a:lnTo>
                  <a:pt x="3650" y="15379"/>
                </a:lnTo>
                <a:lnTo>
                  <a:pt x="4039" y="15598"/>
                </a:lnTo>
                <a:lnTo>
                  <a:pt x="4429" y="15817"/>
                </a:lnTo>
                <a:lnTo>
                  <a:pt x="4866" y="16036"/>
                </a:lnTo>
                <a:lnTo>
                  <a:pt x="5280" y="16230"/>
                </a:lnTo>
                <a:lnTo>
                  <a:pt x="5718" y="16376"/>
                </a:lnTo>
                <a:lnTo>
                  <a:pt x="6156" y="16522"/>
                </a:lnTo>
                <a:lnTo>
                  <a:pt x="6618" y="16644"/>
                </a:lnTo>
                <a:lnTo>
                  <a:pt x="7056" y="16717"/>
                </a:lnTo>
                <a:lnTo>
                  <a:pt x="7494" y="16790"/>
                </a:lnTo>
                <a:lnTo>
                  <a:pt x="7957" y="16839"/>
                </a:lnTo>
                <a:lnTo>
                  <a:pt x="8857" y="16839"/>
                </a:lnTo>
                <a:lnTo>
                  <a:pt x="9319" y="16814"/>
                </a:lnTo>
                <a:lnTo>
                  <a:pt x="9757" y="16741"/>
                </a:lnTo>
                <a:lnTo>
                  <a:pt x="10220" y="16668"/>
                </a:lnTo>
                <a:lnTo>
                  <a:pt x="10658" y="16571"/>
                </a:lnTo>
                <a:lnTo>
                  <a:pt x="11120" y="16425"/>
                </a:lnTo>
                <a:lnTo>
                  <a:pt x="11558" y="16279"/>
                </a:lnTo>
                <a:lnTo>
                  <a:pt x="11923" y="16133"/>
                </a:lnTo>
                <a:lnTo>
                  <a:pt x="12264" y="15987"/>
                </a:lnTo>
                <a:lnTo>
                  <a:pt x="12604" y="15817"/>
                </a:lnTo>
                <a:lnTo>
                  <a:pt x="12920" y="15622"/>
                </a:lnTo>
                <a:lnTo>
                  <a:pt x="13237" y="15427"/>
                </a:lnTo>
                <a:lnTo>
                  <a:pt x="13553" y="15208"/>
                </a:lnTo>
                <a:lnTo>
                  <a:pt x="13845" y="14990"/>
                </a:lnTo>
                <a:lnTo>
                  <a:pt x="14137" y="14746"/>
                </a:lnTo>
                <a:lnTo>
                  <a:pt x="14405" y="14479"/>
                </a:lnTo>
                <a:lnTo>
                  <a:pt x="14672" y="14211"/>
                </a:lnTo>
                <a:lnTo>
                  <a:pt x="14940" y="13943"/>
                </a:lnTo>
                <a:lnTo>
                  <a:pt x="15183" y="13651"/>
                </a:lnTo>
                <a:lnTo>
                  <a:pt x="15402" y="13359"/>
                </a:lnTo>
                <a:lnTo>
                  <a:pt x="15621" y="13043"/>
                </a:lnTo>
                <a:lnTo>
                  <a:pt x="15840" y="12727"/>
                </a:lnTo>
                <a:lnTo>
                  <a:pt x="16035" y="12410"/>
                </a:lnTo>
                <a:lnTo>
                  <a:pt x="16205" y="12070"/>
                </a:lnTo>
                <a:lnTo>
                  <a:pt x="16376" y="11705"/>
                </a:lnTo>
                <a:lnTo>
                  <a:pt x="16546" y="11340"/>
                </a:lnTo>
                <a:lnTo>
                  <a:pt x="16668" y="10975"/>
                </a:lnTo>
                <a:lnTo>
                  <a:pt x="16911" y="10220"/>
                </a:lnTo>
                <a:lnTo>
                  <a:pt x="17106" y="9466"/>
                </a:lnTo>
                <a:lnTo>
                  <a:pt x="17154" y="9101"/>
                </a:lnTo>
                <a:lnTo>
                  <a:pt x="17179" y="8663"/>
                </a:lnTo>
                <a:lnTo>
                  <a:pt x="17179" y="8176"/>
                </a:lnTo>
                <a:lnTo>
                  <a:pt x="17179" y="7665"/>
                </a:lnTo>
                <a:lnTo>
                  <a:pt x="17106" y="6717"/>
                </a:lnTo>
                <a:lnTo>
                  <a:pt x="17057" y="6352"/>
                </a:lnTo>
                <a:lnTo>
                  <a:pt x="17008" y="6108"/>
                </a:lnTo>
                <a:lnTo>
                  <a:pt x="16814" y="5524"/>
                </a:lnTo>
                <a:lnTo>
                  <a:pt x="16619" y="4965"/>
                </a:lnTo>
                <a:lnTo>
                  <a:pt x="16376" y="4429"/>
                </a:lnTo>
                <a:lnTo>
                  <a:pt x="16108" y="3918"/>
                </a:lnTo>
                <a:lnTo>
                  <a:pt x="15816" y="3432"/>
                </a:lnTo>
                <a:lnTo>
                  <a:pt x="15475" y="2969"/>
                </a:lnTo>
                <a:lnTo>
                  <a:pt x="15110" y="2507"/>
                </a:lnTo>
                <a:lnTo>
                  <a:pt x="14697" y="2093"/>
                </a:lnTo>
                <a:lnTo>
                  <a:pt x="14283" y="1704"/>
                </a:lnTo>
                <a:lnTo>
                  <a:pt x="13845" y="1363"/>
                </a:lnTo>
                <a:lnTo>
                  <a:pt x="13358" y="1023"/>
                </a:lnTo>
                <a:lnTo>
                  <a:pt x="12872" y="706"/>
                </a:lnTo>
                <a:lnTo>
                  <a:pt x="12361" y="439"/>
                </a:lnTo>
                <a:lnTo>
                  <a:pt x="12093" y="341"/>
                </a:lnTo>
                <a:lnTo>
                  <a:pt x="11826" y="244"/>
                </a:lnTo>
                <a:lnTo>
                  <a:pt x="11558" y="147"/>
                </a:lnTo>
                <a:lnTo>
                  <a:pt x="11266" y="98"/>
                </a:lnTo>
                <a:lnTo>
                  <a:pt x="10998" y="49"/>
                </a:lnTo>
                <a:lnTo>
                  <a:pt x="10706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62" name="Google Shape;362;p38"/>
          <p:cNvSpPr/>
          <p:nvPr/>
        </p:nvSpPr>
        <p:spPr>
          <a:xfrm>
            <a:off x="4934129" y="870729"/>
            <a:ext cx="458409" cy="451502"/>
          </a:xfrm>
          <a:custGeom>
            <a:rect b="b" l="l" r="r" t="t"/>
            <a:pathLst>
              <a:path extrusionOk="0" h="20659" w="20975">
                <a:moveTo>
                  <a:pt x="10317" y="1704"/>
                </a:moveTo>
                <a:lnTo>
                  <a:pt x="10269" y="1728"/>
                </a:lnTo>
                <a:lnTo>
                  <a:pt x="10171" y="1825"/>
                </a:lnTo>
                <a:lnTo>
                  <a:pt x="10123" y="1947"/>
                </a:lnTo>
                <a:lnTo>
                  <a:pt x="10098" y="2069"/>
                </a:lnTo>
                <a:lnTo>
                  <a:pt x="10074" y="2190"/>
                </a:lnTo>
                <a:lnTo>
                  <a:pt x="10050" y="2336"/>
                </a:lnTo>
                <a:lnTo>
                  <a:pt x="10050" y="2482"/>
                </a:lnTo>
                <a:lnTo>
                  <a:pt x="10098" y="2653"/>
                </a:lnTo>
                <a:lnTo>
                  <a:pt x="10123" y="2701"/>
                </a:lnTo>
                <a:lnTo>
                  <a:pt x="10147" y="2774"/>
                </a:lnTo>
                <a:lnTo>
                  <a:pt x="10196" y="2799"/>
                </a:lnTo>
                <a:lnTo>
                  <a:pt x="10244" y="2823"/>
                </a:lnTo>
                <a:lnTo>
                  <a:pt x="10342" y="2823"/>
                </a:lnTo>
                <a:lnTo>
                  <a:pt x="10439" y="2774"/>
                </a:lnTo>
                <a:lnTo>
                  <a:pt x="10463" y="2726"/>
                </a:lnTo>
                <a:lnTo>
                  <a:pt x="10488" y="2677"/>
                </a:lnTo>
                <a:lnTo>
                  <a:pt x="10488" y="2580"/>
                </a:lnTo>
                <a:lnTo>
                  <a:pt x="10488" y="2482"/>
                </a:lnTo>
                <a:lnTo>
                  <a:pt x="10463" y="2263"/>
                </a:lnTo>
                <a:lnTo>
                  <a:pt x="10463" y="1850"/>
                </a:lnTo>
                <a:lnTo>
                  <a:pt x="10439" y="1777"/>
                </a:lnTo>
                <a:lnTo>
                  <a:pt x="10390" y="1728"/>
                </a:lnTo>
                <a:lnTo>
                  <a:pt x="10317" y="1704"/>
                </a:lnTo>
                <a:close/>
                <a:moveTo>
                  <a:pt x="8054" y="1"/>
                </a:moveTo>
                <a:lnTo>
                  <a:pt x="7981" y="25"/>
                </a:lnTo>
                <a:lnTo>
                  <a:pt x="7933" y="122"/>
                </a:lnTo>
                <a:lnTo>
                  <a:pt x="7908" y="220"/>
                </a:lnTo>
                <a:lnTo>
                  <a:pt x="7884" y="439"/>
                </a:lnTo>
                <a:lnTo>
                  <a:pt x="7908" y="852"/>
                </a:lnTo>
                <a:lnTo>
                  <a:pt x="7933" y="1071"/>
                </a:lnTo>
                <a:lnTo>
                  <a:pt x="7957" y="1290"/>
                </a:lnTo>
                <a:lnTo>
                  <a:pt x="8054" y="1704"/>
                </a:lnTo>
                <a:lnTo>
                  <a:pt x="8103" y="2044"/>
                </a:lnTo>
                <a:lnTo>
                  <a:pt x="8200" y="2458"/>
                </a:lnTo>
                <a:lnTo>
                  <a:pt x="8273" y="2653"/>
                </a:lnTo>
                <a:lnTo>
                  <a:pt x="8371" y="2823"/>
                </a:lnTo>
                <a:lnTo>
                  <a:pt x="8468" y="2969"/>
                </a:lnTo>
                <a:lnTo>
                  <a:pt x="8541" y="2993"/>
                </a:lnTo>
                <a:lnTo>
                  <a:pt x="8614" y="3042"/>
                </a:lnTo>
                <a:lnTo>
                  <a:pt x="8711" y="3042"/>
                </a:lnTo>
                <a:lnTo>
                  <a:pt x="8784" y="2993"/>
                </a:lnTo>
                <a:lnTo>
                  <a:pt x="8857" y="2920"/>
                </a:lnTo>
                <a:lnTo>
                  <a:pt x="8857" y="2847"/>
                </a:lnTo>
                <a:lnTo>
                  <a:pt x="8857" y="2726"/>
                </a:lnTo>
                <a:lnTo>
                  <a:pt x="8809" y="2604"/>
                </a:lnTo>
                <a:lnTo>
                  <a:pt x="8711" y="2385"/>
                </a:lnTo>
                <a:lnTo>
                  <a:pt x="8614" y="2044"/>
                </a:lnTo>
                <a:lnTo>
                  <a:pt x="8517" y="1704"/>
                </a:lnTo>
                <a:lnTo>
                  <a:pt x="8444" y="1290"/>
                </a:lnTo>
                <a:lnTo>
                  <a:pt x="8395" y="876"/>
                </a:lnTo>
                <a:lnTo>
                  <a:pt x="8322" y="487"/>
                </a:lnTo>
                <a:lnTo>
                  <a:pt x="8273" y="293"/>
                </a:lnTo>
                <a:lnTo>
                  <a:pt x="8225" y="98"/>
                </a:lnTo>
                <a:lnTo>
                  <a:pt x="8176" y="25"/>
                </a:lnTo>
                <a:lnTo>
                  <a:pt x="8103" y="1"/>
                </a:lnTo>
                <a:close/>
                <a:moveTo>
                  <a:pt x="12483" y="1"/>
                </a:moveTo>
                <a:lnTo>
                  <a:pt x="12337" y="122"/>
                </a:lnTo>
                <a:lnTo>
                  <a:pt x="12239" y="244"/>
                </a:lnTo>
                <a:lnTo>
                  <a:pt x="12142" y="414"/>
                </a:lnTo>
                <a:lnTo>
                  <a:pt x="12093" y="585"/>
                </a:lnTo>
                <a:lnTo>
                  <a:pt x="11996" y="949"/>
                </a:lnTo>
                <a:lnTo>
                  <a:pt x="11923" y="1290"/>
                </a:lnTo>
                <a:lnTo>
                  <a:pt x="11753" y="2166"/>
                </a:lnTo>
                <a:lnTo>
                  <a:pt x="11631" y="2531"/>
                </a:lnTo>
                <a:lnTo>
                  <a:pt x="11607" y="2701"/>
                </a:lnTo>
                <a:lnTo>
                  <a:pt x="11607" y="2799"/>
                </a:lnTo>
                <a:lnTo>
                  <a:pt x="11607" y="2872"/>
                </a:lnTo>
                <a:lnTo>
                  <a:pt x="11655" y="2969"/>
                </a:lnTo>
                <a:lnTo>
                  <a:pt x="11753" y="3018"/>
                </a:lnTo>
                <a:lnTo>
                  <a:pt x="11850" y="3042"/>
                </a:lnTo>
                <a:lnTo>
                  <a:pt x="11947" y="3018"/>
                </a:lnTo>
                <a:lnTo>
                  <a:pt x="12069" y="2920"/>
                </a:lnTo>
                <a:lnTo>
                  <a:pt x="12142" y="2774"/>
                </a:lnTo>
                <a:lnTo>
                  <a:pt x="12191" y="2604"/>
                </a:lnTo>
                <a:lnTo>
                  <a:pt x="12239" y="2434"/>
                </a:lnTo>
                <a:lnTo>
                  <a:pt x="12288" y="2069"/>
                </a:lnTo>
                <a:lnTo>
                  <a:pt x="12337" y="1752"/>
                </a:lnTo>
                <a:lnTo>
                  <a:pt x="12458" y="974"/>
                </a:lnTo>
                <a:lnTo>
                  <a:pt x="12556" y="585"/>
                </a:lnTo>
                <a:lnTo>
                  <a:pt x="12604" y="390"/>
                </a:lnTo>
                <a:lnTo>
                  <a:pt x="12677" y="220"/>
                </a:lnTo>
                <a:lnTo>
                  <a:pt x="12702" y="171"/>
                </a:lnTo>
                <a:lnTo>
                  <a:pt x="12702" y="122"/>
                </a:lnTo>
                <a:lnTo>
                  <a:pt x="12653" y="25"/>
                </a:lnTo>
                <a:lnTo>
                  <a:pt x="12629" y="1"/>
                </a:lnTo>
                <a:close/>
                <a:moveTo>
                  <a:pt x="14089" y="2507"/>
                </a:moveTo>
                <a:lnTo>
                  <a:pt x="13991" y="2555"/>
                </a:lnTo>
                <a:lnTo>
                  <a:pt x="13918" y="2628"/>
                </a:lnTo>
                <a:lnTo>
                  <a:pt x="13845" y="2726"/>
                </a:lnTo>
                <a:lnTo>
                  <a:pt x="13797" y="2847"/>
                </a:lnTo>
                <a:lnTo>
                  <a:pt x="13699" y="3066"/>
                </a:lnTo>
                <a:lnTo>
                  <a:pt x="13651" y="3212"/>
                </a:lnTo>
                <a:lnTo>
                  <a:pt x="13651" y="3334"/>
                </a:lnTo>
                <a:lnTo>
                  <a:pt x="13651" y="3383"/>
                </a:lnTo>
                <a:lnTo>
                  <a:pt x="13675" y="3431"/>
                </a:lnTo>
                <a:lnTo>
                  <a:pt x="13724" y="3456"/>
                </a:lnTo>
                <a:lnTo>
                  <a:pt x="13772" y="3480"/>
                </a:lnTo>
                <a:lnTo>
                  <a:pt x="13821" y="3504"/>
                </a:lnTo>
                <a:lnTo>
                  <a:pt x="13894" y="3480"/>
                </a:lnTo>
                <a:lnTo>
                  <a:pt x="13918" y="3456"/>
                </a:lnTo>
                <a:lnTo>
                  <a:pt x="13967" y="3407"/>
                </a:lnTo>
                <a:lnTo>
                  <a:pt x="14040" y="3212"/>
                </a:lnTo>
                <a:lnTo>
                  <a:pt x="14089" y="3018"/>
                </a:lnTo>
                <a:lnTo>
                  <a:pt x="14162" y="2799"/>
                </a:lnTo>
                <a:lnTo>
                  <a:pt x="14210" y="2701"/>
                </a:lnTo>
                <a:lnTo>
                  <a:pt x="14235" y="2604"/>
                </a:lnTo>
                <a:lnTo>
                  <a:pt x="14210" y="2555"/>
                </a:lnTo>
                <a:lnTo>
                  <a:pt x="14186" y="2531"/>
                </a:lnTo>
                <a:lnTo>
                  <a:pt x="14137" y="2507"/>
                </a:lnTo>
                <a:close/>
                <a:moveTo>
                  <a:pt x="6692" y="2385"/>
                </a:moveTo>
                <a:lnTo>
                  <a:pt x="6667" y="2409"/>
                </a:lnTo>
                <a:lnTo>
                  <a:pt x="6594" y="2507"/>
                </a:lnTo>
                <a:lnTo>
                  <a:pt x="6570" y="2628"/>
                </a:lnTo>
                <a:lnTo>
                  <a:pt x="6594" y="2774"/>
                </a:lnTo>
                <a:lnTo>
                  <a:pt x="6619" y="2920"/>
                </a:lnTo>
                <a:lnTo>
                  <a:pt x="6740" y="3188"/>
                </a:lnTo>
                <a:lnTo>
                  <a:pt x="6838" y="3431"/>
                </a:lnTo>
                <a:lnTo>
                  <a:pt x="6886" y="3504"/>
                </a:lnTo>
                <a:lnTo>
                  <a:pt x="6935" y="3553"/>
                </a:lnTo>
                <a:lnTo>
                  <a:pt x="7008" y="3553"/>
                </a:lnTo>
                <a:lnTo>
                  <a:pt x="7081" y="3529"/>
                </a:lnTo>
                <a:lnTo>
                  <a:pt x="7130" y="3504"/>
                </a:lnTo>
                <a:lnTo>
                  <a:pt x="7154" y="3456"/>
                </a:lnTo>
                <a:lnTo>
                  <a:pt x="7178" y="3383"/>
                </a:lnTo>
                <a:lnTo>
                  <a:pt x="7154" y="3310"/>
                </a:lnTo>
                <a:lnTo>
                  <a:pt x="6935" y="2823"/>
                </a:lnTo>
                <a:lnTo>
                  <a:pt x="6862" y="2604"/>
                </a:lnTo>
                <a:lnTo>
                  <a:pt x="6813" y="2507"/>
                </a:lnTo>
                <a:lnTo>
                  <a:pt x="6740" y="2409"/>
                </a:lnTo>
                <a:lnTo>
                  <a:pt x="6692" y="2385"/>
                </a:lnTo>
                <a:close/>
                <a:moveTo>
                  <a:pt x="16668" y="2020"/>
                </a:moveTo>
                <a:lnTo>
                  <a:pt x="16595" y="2044"/>
                </a:lnTo>
                <a:lnTo>
                  <a:pt x="16546" y="2093"/>
                </a:lnTo>
                <a:lnTo>
                  <a:pt x="16303" y="2409"/>
                </a:lnTo>
                <a:lnTo>
                  <a:pt x="16084" y="2726"/>
                </a:lnTo>
                <a:lnTo>
                  <a:pt x="15889" y="3042"/>
                </a:lnTo>
                <a:lnTo>
                  <a:pt x="15719" y="3383"/>
                </a:lnTo>
                <a:lnTo>
                  <a:pt x="15573" y="3626"/>
                </a:lnTo>
                <a:lnTo>
                  <a:pt x="15427" y="3894"/>
                </a:lnTo>
                <a:lnTo>
                  <a:pt x="15281" y="4137"/>
                </a:lnTo>
                <a:lnTo>
                  <a:pt x="15184" y="4380"/>
                </a:lnTo>
                <a:lnTo>
                  <a:pt x="15159" y="4453"/>
                </a:lnTo>
                <a:lnTo>
                  <a:pt x="15184" y="4502"/>
                </a:lnTo>
                <a:lnTo>
                  <a:pt x="15232" y="4575"/>
                </a:lnTo>
                <a:lnTo>
                  <a:pt x="15330" y="4624"/>
                </a:lnTo>
                <a:lnTo>
                  <a:pt x="15427" y="4624"/>
                </a:lnTo>
                <a:lnTo>
                  <a:pt x="15549" y="4575"/>
                </a:lnTo>
                <a:lnTo>
                  <a:pt x="15646" y="4502"/>
                </a:lnTo>
                <a:lnTo>
                  <a:pt x="15743" y="4380"/>
                </a:lnTo>
                <a:lnTo>
                  <a:pt x="15816" y="4259"/>
                </a:lnTo>
                <a:lnTo>
                  <a:pt x="15962" y="3991"/>
                </a:lnTo>
                <a:lnTo>
                  <a:pt x="16060" y="3723"/>
                </a:lnTo>
                <a:lnTo>
                  <a:pt x="16352" y="3091"/>
                </a:lnTo>
                <a:lnTo>
                  <a:pt x="16498" y="2872"/>
                </a:lnTo>
                <a:lnTo>
                  <a:pt x="16619" y="2677"/>
                </a:lnTo>
                <a:lnTo>
                  <a:pt x="16765" y="2458"/>
                </a:lnTo>
                <a:lnTo>
                  <a:pt x="16887" y="2239"/>
                </a:lnTo>
                <a:lnTo>
                  <a:pt x="16911" y="2166"/>
                </a:lnTo>
                <a:lnTo>
                  <a:pt x="16887" y="2117"/>
                </a:lnTo>
                <a:lnTo>
                  <a:pt x="16838" y="2069"/>
                </a:lnTo>
                <a:lnTo>
                  <a:pt x="16790" y="2044"/>
                </a:lnTo>
                <a:lnTo>
                  <a:pt x="16741" y="2020"/>
                </a:lnTo>
                <a:close/>
                <a:moveTo>
                  <a:pt x="3869" y="2020"/>
                </a:moveTo>
                <a:lnTo>
                  <a:pt x="3820" y="2044"/>
                </a:lnTo>
                <a:lnTo>
                  <a:pt x="3796" y="2044"/>
                </a:lnTo>
                <a:lnTo>
                  <a:pt x="3747" y="2093"/>
                </a:lnTo>
                <a:lnTo>
                  <a:pt x="3723" y="2190"/>
                </a:lnTo>
                <a:lnTo>
                  <a:pt x="3747" y="2263"/>
                </a:lnTo>
                <a:lnTo>
                  <a:pt x="3796" y="2312"/>
                </a:lnTo>
                <a:lnTo>
                  <a:pt x="3820" y="2385"/>
                </a:lnTo>
                <a:lnTo>
                  <a:pt x="3869" y="2531"/>
                </a:lnTo>
                <a:lnTo>
                  <a:pt x="3991" y="2799"/>
                </a:lnTo>
                <a:lnTo>
                  <a:pt x="4185" y="3188"/>
                </a:lnTo>
                <a:lnTo>
                  <a:pt x="4404" y="3577"/>
                </a:lnTo>
                <a:lnTo>
                  <a:pt x="4599" y="3869"/>
                </a:lnTo>
                <a:lnTo>
                  <a:pt x="4818" y="4161"/>
                </a:lnTo>
                <a:lnTo>
                  <a:pt x="5086" y="4405"/>
                </a:lnTo>
                <a:lnTo>
                  <a:pt x="5207" y="4526"/>
                </a:lnTo>
                <a:lnTo>
                  <a:pt x="5378" y="4624"/>
                </a:lnTo>
                <a:lnTo>
                  <a:pt x="5475" y="4648"/>
                </a:lnTo>
                <a:lnTo>
                  <a:pt x="5572" y="4648"/>
                </a:lnTo>
                <a:lnTo>
                  <a:pt x="5645" y="4599"/>
                </a:lnTo>
                <a:lnTo>
                  <a:pt x="5694" y="4526"/>
                </a:lnTo>
                <a:lnTo>
                  <a:pt x="5718" y="4453"/>
                </a:lnTo>
                <a:lnTo>
                  <a:pt x="5718" y="4356"/>
                </a:lnTo>
                <a:lnTo>
                  <a:pt x="5694" y="4283"/>
                </a:lnTo>
                <a:lnTo>
                  <a:pt x="5621" y="4210"/>
                </a:lnTo>
                <a:lnTo>
                  <a:pt x="5451" y="4088"/>
                </a:lnTo>
                <a:lnTo>
                  <a:pt x="5329" y="3991"/>
                </a:lnTo>
                <a:lnTo>
                  <a:pt x="5086" y="3723"/>
                </a:lnTo>
                <a:lnTo>
                  <a:pt x="4867" y="3431"/>
                </a:lnTo>
                <a:lnTo>
                  <a:pt x="4672" y="3139"/>
                </a:lnTo>
                <a:lnTo>
                  <a:pt x="4526" y="2847"/>
                </a:lnTo>
                <a:lnTo>
                  <a:pt x="4380" y="2580"/>
                </a:lnTo>
                <a:lnTo>
                  <a:pt x="4210" y="2288"/>
                </a:lnTo>
                <a:lnTo>
                  <a:pt x="4112" y="2166"/>
                </a:lnTo>
                <a:lnTo>
                  <a:pt x="4015" y="2069"/>
                </a:lnTo>
                <a:lnTo>
                  <a:pt x="3966" y="2044"/>
                </a:lnTo>
                <a:lnTo>
                  <a:pt x="3918" y="2020"/>
                </a:lnTo>
                <a:close/>
                <a:moveTo>
                  <a:pt x="3601" y="4843"/>
                </a:moveTo>
                <a:lnTo>
                  <a:pt x="3577" y="4891"/>
                </a:lnTo>
                <a:lnTo>
                  <a:pt x="3577" y="4916"/>
                </a:lnTo>
                <a:lnTo>
                  <a:pt x="3577" y="4964"/>
                </a:lnTo>
                <a:lnTo>
                  <a:pt x="3601" y="5062"/>
                </a:lnTo>
                <a:lnTo>
                  <a:pt x="3674" y="5135"/>
                </a:lnTo>
                <a:lnTo>
                  <a:pt x="3747" y="5183"/>
                </a:lnTo>
                <a:lnTo>
                  <a:pt x="3845" y="5281"/>
                </a:lnTo>
                <a:lnTo>
                  <a:pt x="3966" y="5354"/>
                </a:lnTo>
                <a:lnTo>
                  <a:pt x="4234" y="5500"/>
                </a:lnTo>
                <a:lnTo>
                  <a:pt x="4404" y="5500"/>
                </a:lnTo>
                <a:lnTo>
                  <a:pt x="4477" y="5451"/>
                </a:lnTo>
                <a:lnTo>
                  <a:pt x="4502" y="5402"/>
                </a:lnTo>
                <a:lnTo>
                  <a:pt x="4526" y="5329"/>
                </a:lnTo>
                <a:lnTo>
                  <a:pt x="4502" y="5256"/>
                </a:lnTo>
                <a:lnTo>
                  <a:pt x="4477" y="5183"/>
                </a:lnTo>
                <a:lnTo>
                  <a:pt x="4380" y="5135"/>
                </a:lnTo>
                <a:lnTo>
                  <a:pt x="4137" y="5013"/>
                </a:lnTo>
                <a:lnTo>
                  <a:pt x="3918" y="4891"/>
                </a:lnTo>
                <a:lnTo>
                  <a:pt x="3820" y="4867"/>
                </a:lnTo>
                <a:lnTo>
                  <a:pt x="3747" y="4843"/>
                </a:lnTo>
                <a:close/>
                <a:moveTo>
                  <a:pt x="17106" y="4891"/>
                </a:moveTo>
                <a:lnTo>
                  <a:pt x="16960" y="4940"/>
                </a:lnTo>
                <a:lnTo>
                  <a:pt x="16814" y="5037"/>
                </a:lnTo>
                <a:lnTo>
                  <a:pt x="16668" y="5159"/>
                </a:lnTo>
                <a:lnTo>
                  <a:pt x="16498" y="5305"/>
                </a:lnTo>
                <a:lnTo>
                  <a:pt x="16473" y="5354"/>
                </a:lnTo>
                <a:lnTo>
                  <a:pt x="16473" y="5402"/>
                </a:lnTo>
                <a:lnTo>
                  <a:pt x="16473" y="5451"/>
                </a:lnTo>
                <a:lnTo>
                  <a:pt x="16498" y="5500"/>
                </a:lnTo>
                <a:lnTo>
                  <a:pt x="16546" y="5524"/>
                </a:lnTo>
                <a:lnTo>
                  <a:pt x="16571" y="5548"/>
                </a:lnTo>
                <a:lnTo>
                  <a:pt x="16644" y="5548"/>
                </a:lnTo>
                <a:lnTo>
                  <a:pt x="16692" y="5524"/>
                </a:lnTo>
                <a:lnTo>
                  <a:pt x="16838" y="5402"/>
                </a:lnTo>
                <a:lnTo>
                  <a:pt x="17009" y="5256"/>
                </a:lnTo>
                <a:lnTo>
                  <a:pt x="17106" y="5135"/>
                </a:lnTo>
                <a:lnTo>
                  <a:pt x="17179" y="4964"/>
                </a:lnTo>
                <a:lnTo>
                  <a:pt x="17179" y="4940"/>
                </a:lnTo>
                <a:lnTo>
                  <a:pt x="17155" y="4916"/>
                </a:lnTo>
                <a:lnTo>
                  <a:pt x="17130" y="4891"/>
                </a:lnTo>
                <a:close/>
                <a:moveTo>
                  <a:pt x="19539" y="5500"/>
                </a:moveTo>
                <a:lnTo>
                  <a:pt x="19442" y="5524"/>
                </a:lnTo>
                <a:lnTo>
                  <a:pt x="19320" y="5548"/>
                </a:lnTo>
                <a:lnTo>
                  <a:pt x="19101" y="5646"/>
                </a:lnTo>
                <a:lnTo>
                  <a:pt x="18688" y="5865"/>
                </a:lnTo>
                <a:lnTo>
                  <a:pt x="18006" y="6157"/>
                </a:lnTo>
                <a:lnTo>
                  <a:pt x="17349" y="6497"/>
                </a:lnTo>
                <a:lnTo>
                  <a:pt x="17276" y="6546"/>
                </a:lnTo>
                <a:lnTo>
                  <a:pt x="17252" y="6619"/>
                </a:lnTo>
                <a:lnTo>
                  <a:pt x="17252" y="6692"/>
                </a:lnTo>
                <a:lnTo>
                  <a:pt x="17276" y="6765"/>
                </a:lnTo>
                <a:lnTo>
                  <a:pt x="17301" y="6814"/>
                </a:lnTo>
                <a:lnTo>
                  <a:pt x="17374" y="6862"/>
                </a:lnTo>
                <a:lnTo>
                  <a:pt x="17422" y="6887"/>
                </a:lnTo>
                <a:lnTo>
                  <a:pt x="17520" y="6887"/>
                </a:lnTo>
                <a:lnTo>
                  <a:pt x="18201" y="6595"/>
                </a:lnTo>
                <a:lnTo>
                  <a:pt x="18858" y="6303"/>
                </a:lnTo>
                <a:lnTo>
                  <a:pt x="19345" y="6132"/>
                </a:lnTo>
                <a:lnTo>
                  <a:pt x="19466" y="6084"/>
                </a:lnTo>
                <a:lnTo>
                  <a:pt x="19588" y="6011"/>
                </a:lnTo>
                <a:lnTo>
                  <a:pt x="19685" y="5938"/>
                </a:lnTo>
                <a:lnTo>
                  <a:pt x="19734" y="5865"/>
                </a:lnTo>
                <a:lnTo>
                  <a:pt x="19758" y="5792"/>
                </a:lnTo>
                <a:lnTo>
                  <a:pt x="19782" y="5743"/>
                </a:lnTo>
                <a:lnTo>
                  <a:pt x="19734" y="5621"/>
                </a:lnTo>
                <a:lnTo>
                  <a:pt x="19709" y="5573"/>
                </a:lnTo>
                <a:lnTo>
                  <a:pt x="19661" y="5548"/>
                </a:lnTo>
                <a:lnTo>
                  <a:pt x="19612" y="5524"/>
                </a:lnTo>
                <a:lnTo>
                  <a:pt x="19539" y="5500"/>
                </a:lnTo>
                <a:close/>
                <a:moveTo>
                  <a:pt x="998" y="5694"/>
                </a:moveTo>
                <a:lnTo>
                  <a:pt x="949" y="5719"/>
                </a:lnTo>
                <a:lnTo>
                  <a:pt x="925" y="5767"/>
                </a:lnTo>
                <a:lnTo>
                  <a:pt x="901" y="5865"/>
                </a:lnTo>
                <a:lnTo>
                  <a:pt x="925" y="5938"/>
                </a:lnTo>
                <a:lnTo>
                  <a:pt x="949" y="6011"/>
                </a:lnTo>
                <a:lnTo>
                  <a:pt x="1022" y="6084"/>
                </a:lnTo>
                <a:lnTo>
                  <a:pt x="1193" y="6230"/>
                </a:lnTo>
                <a:lnTo>
                  <a:pt x="1412" y="6327"/>
                </a:lnTo>
                <a:lnTo>
                  <a:pt x="1874" y="6522"/>
                </a:lnTo>
                <a:lnTo>
                  <a:pt x="2093" y="6595"/>
                </a:lnTo>
                <a:lnTo>
                  <a:pt x="2239" y="6643"/>
                </a:lnTo>
                <a:lnTo>
                  <a:pt x="2677" y="6887"/>
                </a:lnTo>
                <a:lnTo>
                  <a:pt x="3139" y="7130"/>
                </a:lnTo>
                <a:lnTo>
                  <a:pt x="3383" y="7276"/>
                </a:lnTo>
                <a:lnTo>
                  <a:pt x="3504" y="7325"/>
                </a:lnTo>
                <a:lnTo>
                  <a:pt x="3577" y="7325"/>
                </a:lnTo>
                <a:lnTo>
                  <a:pt x="3650" y="7300"/>
                </a:lnTo>
                <a:lnTo>
                  <a:pt x="3699" y="7252"/>
                </a:lnTo>
                <a:lnTo>
                  <a:pt x="3723" y="7203"/>
                </a:lnTo>
                <a:lnTo>
                  <a:pt x="3747" y="7130"/>
                </a:lnTo>
                <a:lnTo>
                  <a:pt x="3723" y="7057"/>
                </a:lnTo>
                <a:lnTo>
                  <a:pt x="3650" y="6935"/>
                </a:lnTo>
                <a:lnTo>
                  <a:pt x="3529" y="6814"/>
                </a:lnTo>
                <a:lnTo>
                  <a:pt x="3383" y="6692"/>
                </a:lnTo>
                <a:lnTo>
                  <a:pt x="3212" y="6595"/>
                </a:lnTo>
                <a:lnTo>
                  <a:pt x="2847" y="6424"/>
                </a:lnTo>
                <a:lnTo>
                  <a:pt x="2531" y="6278"/>
                </a:lnTo>
                <a:lnTo>
                  <a:pt x="2166" y="6108"/>
                </a:lnTo>
                <a:lnTo>
                  <a:pt x="1777" y="5962"/>
                </a:lnTo>
                <a:lnTo>
                  <a:pt x="1022" y="5694"/>
                </a:lnTo>
                <a:close/>
                <a:moveTo>
                  <a:pt x="18396" y="8274"/>
                </a:moveTo>
                <a:lnTo>
                  <a:pt x="18128" y="8298"/>
                </a:lnTo>
                <a:lnTo>
                  <a:pt x="17982" y="8322"/>
                </a:lnTo>
                <a:lnTo>
                  <a:pt x="17885" y="8371"/>
                </a:lnTo>
                <a:lnTo>
                  <a:pt x="17812" y="8420"/>
                </a:lnTo>
                <a:lnTo>
                  <a:pt x="17787" y="8468"/>
                </a:lnTo>
                <a:lnTo>
                  <a:pt x="17787" y="8541"/>
                </a:lnTo>
                <a:lnTo>
                  <a:pt x="17787" y="8590"/>
                </a:lnTo>
                <a:lnTo>
                  <a:pt x="17812" y="8663"/>
                </a:lnTo>
                <a:lnTo>
                  <a:pt x="17860" y="8712"/>
                </a:lnTo>
                <a:lnTo>
                  <a:pt x="17909" y="8736"/>
                </a:lnTo>
                <a:lnTo>
                  <a:pt x="17982" y="8736"/>
                </a:lnTo>
                <a:lnTo>
                  <a:pt x="18201" y="8712"/>
                </a:lnTo>
                <a:lnTo>
                  <a:pt x="18517" y="8663"/>
                </a:lnTo>
                <a:lnTo>
                  <a:pt x="18663" y="8590"/>
                </a:lnTo>
                <a:lnTo>
                  <a:pt x="18785" y="8541"/>
                </a:lnTo>
                <a:lnTo>
                  <a:pt x="18858" y="8468"/>
                </a:lnTo>
                <a:lnTo>
                  <a:pt x="18858" y="8420"/>
                </a:lnTo>
                <a:lnTo>
                  <a:pt x="18858" y="8395"/>
                </a:lnTo>
                <a:lnTo>
                  <a:pt x="18809" y="8347"/>
                </a:lnTo>
                <a:lnTo>
                  <a:pt x="18761" y="8322"/>
                </a:lnTo>
                <a:lnTo>
                  <a:pt x="18639" y="8274"/>
                </a:lnTo>
                <a:close/>
                <a:moveTo>
                  <a:pt x="2020" y="8201"/>
                </a:moveTo>
                <a:lnTo>
                  <a:pt x="1947" y="8225"/>
                </a:lnTo>
                <a:lnTo>
                  <a:pt x="1898" y="8249"/>
                </a:lnTo>
                <a:lnTo>
                  <a:pt x="1874" y="8274"/>
                </a:lnTo>
                <a:lnTo>
                  <a:pt x="1850" y="8322"/>
                </a:lnTo>
                <a:lnTo>
                  <a:pt x="1850" y="8395"/>
                </a:lnTo>
                <a:lnTo>
                  <a:pt x="1850" y="8444"/>
                </a:lnTo>
                <a:lnTo>
                  <a:pt x="1874" y="8493"/>
                </a:lnTo>
                <a:lnTo>
                  <a:pt x="1923" y="8517"/>
                </a:lnTo>
                <a:lnTo>
                  <a:pt x="2093" y="8614"/>
                </a:lnTo>
                <a:lnTo>
                  <a:pt x="2288" y="8687"/>
                </a:lnTo>
                <a:lnTo>
                  <a:pt x="2482" y="8736"/>
                </a:lnTo>
                <a:lnTo>
                  <a:pt x="2701" y="8760"/>
                </a:lnTo>
                <a:lnTo>
                  <a:pt x="2774" y="8760"/>
                </a:lnTo>
                <a:lnTo>
                  <a:pt x="2823" y="8712"/>
                </a:lnTo>
                <a:lnTo>
                  <a:pt x="2872" y="8663"/>
                </a:lnTo>
                <a:lnTo>
                  <a:pt x="2896" y="8590"/>
                </a:lnTo>
                <a:lnTo>
                  <a:pt x="2896" y="8517"/>
                </a:lnTo>
                <a:lnTo>
                  <a:pt x="2872" y="8444"/>
                </a:lnTo>
                <a:lnTo>
                  <a:pt x="2823" y="8395"/>
                </a:lnTo>
                <a:lnTo>
                  <a:pt x="2750" y="8347"/>
                </a:lnTo>
                <a:lnTo>
                  <a:pt x="2385" y="8274"/>
                </a:lnTo>
                <a:lnTo>
                  <a:pt x="2190" y="8225"/>
                </a:lnTo>
                <a:lnTo>
                  <a:pt x="2020" y="8201"/>
                </a:lnTo>
                <a:close/>
                <a:moveTo>
                  <a:pt x="18517" y="9904"/>
                </a:moveTo>
                <a:lnTo>
                  <a:pt x="18323" y="9928"/>
                </a:lnTo>
                <a:lnTo>
                  <a:pt x="18177" y="9952"/>
                </a:lnTo>
                <a:lnTo>
                  <a:pt x="18031" y="10050"/>
                </a:lnTo>
                <a:lnTo>
                  <a:pt x="18006" y="10074"/>
                </a:lnTo>
                <a:lnTo>
                  <a:pt x="18006" y="10123"/>
                </a:lnTo>
                <a:lnTo>
                  <a:pt x="18128" y="10220"/>
                </a:lnTo>
                <a:lnTo>
                  <a:pt x="18274" y="10293"/>
                </a:lnTo>
                <a:lnTo>
                  <a:pt x="18420" y="10317"/>
                </a:lnTo>
                <a:lnTo>
                  <a:pt x="18590" y="10342"/>
                </a:lnTo>
                <a:lnTo>
                  <a:pt x="18931" y="10366"/>
                </a:lnTo>
                <a:lnTo>
                  <a:pt x="19247" y="10366"/>
                </a:lnTo>
                <a:lnTo>
                  <a:pt x="19661" y="10390"/>
                </a:lnTo>
                <a:lnTo>
                  <a:pt x="20074" y="10415"/>
                </a:lnTo>
                <a:lnTo>
                  <a:pt x="20293" y="10415"/>
                </a:lnTo>
                <a:lnTo>
                  <a:pt x="20512" y="10390"/>
                </a:lnTo>
                <a:lnTo>
                  <a:pt x="20707" y="10366"/>
                </a:lnTo>
                <a:lnTo>
                  <a:pt x="20902" y="10293"/>
                </a:lnTo>
                <a:lnTo>
                  <a:pt x="20950" y="10269"/>
                </a:lnTo>
                <a:lnTo>
                  <a:pt x="20975" y="10220"/>
                </a:lnTo>
                <a:lnTo>
                  <a:pt x="20975" y="10123"/>
                </a:lnTo>
                <a:lnTo>
                  <a:pt x="20926" y="10050"/>
                </a:lnTo>
                <a:lnTo>
                  <a:pt x="20853" y="10001"/>
                </a:lnTo>
                <a:lnTo>
                  <a:pt x="20707" y="9952"/>
                </a:lnTo>
                <a:lnTo>
                  <a:pt x="20512" y="9904"/>
                </a:lnTo>
                <a:lnTo>
                  <a:pt x="20147" y="9904"/>
                </a:lnTo>
                <a:lnTo>
                  <a:pt x="19782" y="9928"/>
                </a:lnTo>
                <a:lnTo>
                  <a:pt x="19418" y="9952"/>
                </a:lnTo>
                <a:lnTo>
                  <a:pt x="19077" y="9928"/>
                </a:lnTo>
                <a:lnTo>
                  <a:pt x="18688" y="9904"/>
                </a:lnTo>
                <a:close/>
                <a:moveTo>
                  <a:pt x="365" y="10123"/>
                </a:moveTo>
                <a:lnTo>
                  <a:pt x="219" y="10147"/>
                </a:lnTo>
                <a:lnTo>
                  <a:pt x="98" y="10171"/>
                </a:lnTo>
                <a:lnTo>
                  <a:pt x="25" y="10220"/>
                </a:lnTo>
                <a:lnTo>
                  <a:pt x="0" y="10269"/>
                </a:lnTo>
                <a:lnTo>
                  <a:pt x="0" y="10317"/>
                </a:lnTo>
                <a:lnTo>
                  <a:pt x="25" y="10366"/>
                </a:lnTo>
                <a:lnTo>
                  <a:pt x="49" y="10415"/>
                </a:lnTo>
                <a:lnTo>
                  <a:pt x="146" y="10512"/>
                </a:lnTo>
                <a:lnTo>
                  <a:pt x="268" y="10561"/>
                </a:lnTo>
                <a:lnTo>
                  <a:pt x="414" y="10585"/>
                </a:lnTo>
                <a:lnTo>
                  <a:pt x="730" y="10609"/>
                </a:lnTo>
                <a:lnTo>
                  <a:pt x="974" y="10609"/>
                </a:lnTo>
                <a:lnTo>
                  <a:pt x="1923" y="10634"/>
                </a:lnTo>
                <a:lnTo>
                  <a:pt x="2847" y="10634"/>
                </a:lnTo>
                <a:lnTo>
                  <a:pt x="2945" y="10609"/>
                </a:lnTo>
                <a:lnTo>
                  <a:pt x="3018" y="10561"/>
                </a:lnTo>
                <a:lnTo>
                  <a:pt x="3066" y="10488"/>
                </a:lnTo>
                <a:lnTo>
                  <a:pt x="3066" y="10390"/>
                </a:lnTo>
                <a:lnTo>
                  <a:pt x="3066" y="10317"/>
                </a:lnTo>
                <a:lnTo>
                  <a:pt x="3018" y="10244"/>
                </a:lnTo>
                <a:lnTo>
                  <a:pt x="2945" y="10196"/>
                </a:lnTo>
                <a:lnTo>
                  <a:pt x="2847" y="10171"/>
                </a:lnTo>
                <a:lnTo>
                  <a:pt x="1850" y="10171"/>
                </a:lnTo>
                <a:lnTo>
                  <a:pt x="852" y="10147"/>
                </a:lnTo>
                <a:lnTo>
                  <a:pt x="657" y="10123"/>
                </a:lnTo>
                <a:close/>
                <a:moveTo>
                  <a:pt x="2677" y="11777"/>
                </a:moveTo>
                <a:lnTo>
                  <a:pt x="2409" y="11826"/>
                </a:lnTo>
                <a:lnTo>
                  <a:pt x="2288" y="11875"/>
                </a:lnTo>
                <a:lnTo>
                  <a:pt x="2166" y="11923"/>
                </a:lnTo>
                <a:lnTo>
                  <a:pt x="2069" y="11996"/>
                </a:lnTo>
                <a:lnTo>
                  <a:pt x="2020" y="12094"/>
                </a:lnTo>
                <a:lnTo>
                  <a:pt x="2020" y="12167"/>
                </a:lnTo>
                <a:lnTo>
                  <a:pt x="2069" y="12215"/>
                </a:lnTo>
                <a:lnTo>
                  <a:pt x="2190" y="12240"/>
                </a:lnTo>
                <a:lnTo>
                  <a:pt x="2312" y="12240"/>
                </a:lnTo>
                <a:lnTo>
                  <a:pt x="2580" y="12191"/>
                </a:lnTo>
                <a:lnTo>
                  <a:pt x="2872" y="12191"/>
                </a:lnTo>
                <a:lnTo>
                  <a:pt x="2993" y="12167"/>
                </a:lnTo>
                <a:lnTo>
                  <a:pt x="3066" y="12142"/>
                </a:lnTo>
                <a:lnTo>
                  <a:pt x="3115" y="12069"/>
                </a:lnTo>
                <a:lnTo>
                  <a:pt x="3139" y="12045"/>
                </a:lnTo>
                <a:lnTo>
                  <a:pt x="3139" y="11996"/>
                </a:lnTo>
                <a:lnTo>
                  <a:pt x="3115" y="11923"/>
                </a:lnTo>
                <a:lnTo>
                  <a:pt x="3091" y="11875"/>
                </a:lnTo>
                <a:lnTo>
                  <a:pt x="3066" y="11850"/>
                </a:lnTo>
                <a:lnTo>
                  <a:pt x="3018" y="11802"/>
                </a:lnTo>
                <a:lnTo>
                  <a:pt x="2920" y="11777"/>
                </a:lnTo>
                <a:close/>
                <a:moveTo>
                  <a:pt x="18006" y="11923"/>
                </a:moveTo>
                <a:lnTo>
                  <a:pt x="17860" y="11948"/>
                </a:lnTo>
                <a:lnTo>
                  <a:pt x="17812" y="11972"/>
                </a:lnTo>
                <a:lnTo>
                  <a:pt x="17763" y="11996"/>
                </a:lnTo>
                <a:lnTo>
                  <a:pt x="17763" y="12045"/>
                </a:lnTo>
                <a:lnTo>
                  <a:pt x="17763" y="12094"/>
                </a:lnTo>
                <a:lnTo>
                  <a:pt x="17787" y="12118"/>
                </a:lnTo>
                <a:lnTo>
                  <a:pt x="17860" y="12167"/>
                </a:lnTo>
                <a:lnTo>
                  <a:pt x="17933" y="12215"/>
                </a:lnTo>
                <a:lnTo>
                  <a:pt x="18006" y="12240"/>
                </a:lnTo>
                <a:lnTo>
                  <a:pt x="18152" y="12264"/>
                </a:lnTo>
                <a:lnTo>
                  <a:pt x="18444" y="12337"/>
                </a:lnTo>
                <a:lnTo>
                  <a:pt x="18761" y="12386"/>
                </a:lnTo>
                <a:lnTo>
                  <a:pt x="18834" y="12386"/>
                </a:lnTo>
                <a:lnTo>
                  <a:pt x="18882" y="12337"/>
                </a:lnTo>
                <a:lnTo>
                  <a:pt x="18931" y="12288"/>
                </a:lnTo>
                <a:lnTo>
                  <a:pt x="18955" y="12215"/>
                </a:lnTo>
                <a:lnTo>
                  <a:pt x="18931" y="12142"/>
                </a:lnTo>
                <a:lnTo>
                  <a:pt x="18931" y="12069"/>
                </a:lnTo>
                <a:lnTo>
                  <a:pt x="18882" y="12021"/>
                </a:lnTo>
                <a:lnTo>
                  <a:pt x="18809" y="11996"/>
                </a:lnTo>
                <a:lnTo>
                  <a:pt x="18566" y="11948"/>
                </a:lnTo>
                <a:lnTo>
                  <a:pt x="18201" y="11923"/>
                </a:lnTo>
                <a:close/>
                <a:moveTo>
                  <a:pt x="3358" y="13359"/>
                </a:moveTo>
                <a:lnTo>
                  <a:pt x="3261" y="13383"/>
                </a:lnTo>
                <a:lnTo>
                  <a:pt x="2434" y="13870"/>
                </a:lnTo>
                <a:lnTo>
                  <a:pt x="1582" y="14357"/>
                </a:lnTo>
                <a:lnTo>
                  <a:pt x="1241" y="14503"/>
                </a:lnTo>
                <a:lnTo>
                  <a:pt x="1095" y="14576"/>
                </a:lnTo>
                <a:lnTo>
                  <a:pt x="949" y="14697"/>
                </a:lnTo>
                <a:lnTo>
                  <a:pt x="925" y="14770"/>
                </a:lnTo>
                <a:lnTo>
                  <a:pt x="925" y="14843"/>
                </a:lnTo>
                <a:lnTo>
                  <a:pt x="949" y="14892"/>
                </a:lnTo>
                <a:lnTo>
                  <a:pt x="1022" y="14941"/>
                </a:lnTo>
                <a:lnTo>
                  <a:pt x="1120" y="14965"/>
                </a:lnTo>
                <a:lnTo>
                  <a:pt x="1217" y="14965"/>
                </a:lnTo>
                <a:lnTo>
                  <a:pt x="1412" y="14916"/>
                </a:lnTo>
                <a:lnTo>
                  <a:pt x="1606" y="14843"/>
                </a:lnTo>
                <a:lnTo>
                  <a:pt x="1801" y="14746"/>
                </a:lnTo>
                <a:lnTo>
                  <a:pt x="2239" y="14551"/>
                </a:lnTo>
                <a:lnTo>
                  <a:pt x="2677" y="14308"/>
                </a:lnTo>
                <a:lnTo>
                  <a:pt x="3504" y="13797"/>
                </a:lnTo>
                <a:lnTo>
                  <a:pt x="3577" y="13724"/>
                </a:lnTo>
                <a:lnTo>
                  <a:pt x="3626" y="13651"/>
                </a:lnTo>
                <a:lnTo>
                  <a:pt x="3626" y="13554"/>
                </a:lnTo>
                <a:lnTo>
                  <a:pt x="3577" y="13481"/>
                </a:lnTo>
                <a:lnTo>
                  <a:pt x="3529" y="13408"/>
                </a:lnTo>
                <a:lnTo>
                  <a:pt x="3456" y="13359"/>
                </a:lnTo>
                <a:close/>
                <a:moveTo>
                  <a:pt x="17325" y="13383"/>
                </a:moveTo>
                <a:lnTo>
                  <a:pt x="17179" y="13408"/>
                </a:lnTo>
                <a:lnTo>
                  <a:pt x="17130" y="13408"/>
                </a:lnTo>
                <a:lnTo>
                  <a:pt x="17130" y="13432"/>
                </a:lnTo>
                <a:lnTo>
                  <a:pt x="17130" y="13505"/>
                </a:lnTo>
                <a:lnTo>
                  <a:pt x="17252" y="13627"/>
                </a:lnTo>
                <a:lnTo>
                  <a:pt x="17398" y="13748"/>
                </a:lnTo>
                <a:lnTo>
                  <a:pt x="17690" y="13943"/>
                </a:lnTo>
                <a:lnTo>
                  <a:pt x="18006" y="14113"/>
                </a:lnTo>
                <a:lnTo>
                  <a:pt x="18323" y="14284"/>
                </a:lnTo>
                <a:lnTo>
                  <a:pt x="18907" y="14649"/>
                </a:lnTo>
                <a:lnTo>
                  <a:pt x="19199" y="14819"/>
                </a:lnTo>
                <a:lnTo>
                  <a:pt x="19515" y="14941"/>
                </a:lnTo>
                <a:lnTo>
                  <a:pt x="19612" y="14965"/>
                </a:lnTo>
                <a:lnTo>
                  <a:pt x="19709" y="14941"/>
                </a:lnTo>
                <a:lnTo>
                  <a:pt x="19758" y="14868"/>
                </a:lnTo>
                <a:lnTo>
                  <a:pt x="19807" y="14795"/>
                </a:lnTo>
                <a:lnTo>
                  <a:pt x="19807" y="14697"/>
                </a:lnTo>
                <a:lnTo>
                  <a:pt x="19782" y="14600"/>
                </a:lnTo>
                <a:lnTo>
                  <a:pt x="19734" y="14527"/>
                </a:lnTo>
                <a:lnTo>
                  <a:pt x="19636" y="14454"/>
                </a:lnTo>
                <a:lnTo>
                  <a:pt x="19272" y="14308"/>
                </a:lnTo>
                <a:lnTo>
                  <a:pt x="18931" y="14113"/>
                </a:lnTo>
                <a:lnTo>
                  <a:pt x="18590" y="13919"/>
                </a:lnTo>
                <a:lnTo>
                  <a:pt x="18250" y="13724"/>
                </a:lnTo>
                <a:lnTo>
                  <a:pt x="17982" y="13602"/>
                </a:lnTo>
                <a:lnTo>
                  <a:pt x="17739" y="13481"/>
                </a:lnTo>
                <a:lnTo>
                  <a:pt x="17593" y="13432"/>
                </a:lnTo>
                <a:lnTo>
                  <a:pt x="17447" y="13408"/>
                </a:lnTo>
                <a:lnTo>
                  <a:pt x="17325" y="13383"/>
                </a:lnTo>
                <a:close/>
                <a:moveTo>
                  <a:pt x="4234" y="14892"/>
                </a:moveTo>
                <a:lnTo>
                  <a:pt x="4161" y="14916"/>
                </a:lnTo>
                <a:lnTo>
                  <a:pt x="4088" y="14941"/>
                </a:lnTo>
                <a:lnTo>
                  <a:pt x="3942" y="15087"/>
                </a:lnTo>
                <a:lnTo>
                  <a:pt x="3820" y="15257"/>
                </a:lnTo>
                <a:lnTo>
                  <a:pt x="3723" y="15330"/>
                </a:lnTo>
                <a:lnTo>
                  <a:pt x="3650" y="15379"/>
                </a:lnTo>
                <a:lnTo>
                  <a:pt x="3650" y="15403"/>
                </a:lnTo>
                <a:lnTo>
                  <a:pt x="3601" y="15427"/>
                </a:lnTo>
                <a:lnTo>
                  <a:pt x="3577" y="15476"/>
                </a:lnTo>
                <a:lnTo>
                  <a:pt x="3553" y="15525"/>
                </a:lnTo>
                <a:lnTo>
                  <a:pt x="3553" y="15573"/>
                </a:lnTo>
                <a:lnTo>
                  <a:pt x="3577" y="15646"/>
                </a:lnTo>
                <a:lnTo>
                  <a:pt x="3626" y="15695"/>
                </a:lnTo>
                <a:lnTo>
                  <a:pt x="3699" y="15744"/>
                </a:lnTo>
                <a:lnTo>
                  <a:pt x="3772" y="15744"/>
                </a:lnTo>
                <a:lnTo>
                  <a:pt x="3845" y="15719"/>
                </a:lnTo>
                <a:lnTo>
                  <a:pt x="3991" y="15646"/>
                </a:lnTo>
                <a:lnTo>
                  <a:pt x="4088" y="15549"/>
                </a:lnTo>
                <a:lnTo>
                  <a:pt x="4258" y="15403"/>
                </a:lnTo>
                <a:lnTo>
                  <a:pt x="4429" y="15208"/>
                </a:lnTo>
                <a:lnTo>
                  <a:pt x="4453" y="15135"/>
                </a:lnTo>
                <a:lnTo>
                  <a:pt x="4453" y="15087"/>
                </a:lnTo>
                <a:lnTo>
                  <a:pt x="4429" y="15014"/>
                </a:lnTo>
                <a:lnTo>
                  <a:pt x="4380" y="14941"/>
                </a:lnTo>
                <a:lnTo>
                  <a:pt x="4307" y="14892"/>
                </a:lnTo>
                <a:close/>
                <a:moveTo>
                  <a:pt x="16376" y="14843"/>
                </a:moveTo>
                <a:lnTo>
                  <a:pt x="16303" y="14892"/>
                </a:lnTo>
                <a:lnTo>
                  <a:pt x="16279" y="14965"/>
                </a:lnTo>
                <a:lnTo>
                  <a:pt x="16303" y="15038"/>
                </a:lnTo>
                <a:lnTo>
                  <a:pt x="16400" y="15233"/>
                </a:lnTo>
                <a:lnTo>
                  <a:pt x="16522" y="15403"/>
                </a:lnTo>
                <a:lnTo>
                  <a:pt x="16668" y="15598"/>
                </a:lnTo>
                <a:lnTo>
                  <a:pt x="16765" y="15671"/>
                </a:lnTo>
                <a:lnTo>
                  <a:pt x="16863" y="15744"/>
                </a:lnTo>
                <a:lnTo>
                  <a:pt x="16936" y="15768"/>
                </a:lnTo>
                <a:lnTo>
                  <a:pt x="17009" y="15768"/>
                </a:lnTo>
                <a:lnTo>
                  <a:pt x="17082" y="15719"/>
                </a:lnTo>
                <a:lnTo>
                  <a:pt x="17130" y="15671"/>
                </a:lnTo>
                <a:lnTo>
                  <a:pt x="17155" y="15598"/>
                </a:lnTo>
                <a:lnTo>
                  <a:pt x="17155" y="15525"/>
                </a:lnTo>
                <a:lnTo>
                  <a:pt x="17130" y="15476"/>
                </a:lnTo>
                <a:lnTo>
                  <a:pt x="17057" y="15403"/>
                </a:lnTo>
                <a:lnTo>
                  <a:pt x="16911" y="15281"/>
                </a:lnTo>
                <a:lnTo>
                  <a:pt x="16790" y="15135"/>
                </a:lnTo>
                <a:lnTo>
                  <a:pt x="16644" y="14965"/>
                </a:lnTo>
                <a:lnTo>
                  <a:pt x="16546" y="14892"/>
                </a:lnTo>
                <a:lnTo>
                  <a:pt x="16449" y="14843"/>
                </a:lnTo>
                <a:close/>
                <a:moveTo>
                  <a:pt x="11169" y="3577"/>
                </a:moveTo>
                <a:lnTo>
                  <a:pt x="11582" y="3650"/>
                </a:lnTo>
                <a:lnTo>
                  <a:pt x="11996" y="3748"/>
                </a:lnTo>
                <a:lnTo>
                  <a:pt x="12410" y="3894"/>
                </a:lnTo>
                <a:lnTo>
                  <a:pt x="12799" y="4064"/>
                </a:lnTo>
                <a:lnTo>
                  <a:pt x="13188" y="4259"/>
                </a:lnTo>
                <a:lnTo>
                  <a:pt x="13578" y="4453"/>
                </a:lnTo>
                <a:lnTo>
                  <a:pt x="13943" y="4672"/>
                </a:lnTo>
                <a:lnTo>
                  <a:pt x="14235" y="4891"/>
                </a:lnTo>
                <a:lnTo>
                  <a:pt x="14502" y="5110"/>
                </a:lnTo>
                <a:lnTo>
                  <a:pt x="14770" y="5329"/>
                </a:lnTo>
                <a:lnTo>
                  <a:pt x="15038" y="5573"/>
                </a:lnTo>
                <a:lnTo>
                  <a:pt x="14989" y="5621"/>
                </a:lnTo>
                <a:lnTo>
                  <a:pt x="14916" y="5694"/>
                </a:lnTo>
                <a:lnTo>
                  <a:pt x="14916" y="5767"/>
                </a:lnTo>
                <a:lnTo>
                  <a:pt x="14892" y="5792"/>
                </a:lnTo>
                <a:lnTo>
                  <a:pt x="14892" y="5840"/>
                </a:lnTo>
                <a:lnTo>
                  <a:pt x="14940" y="5840"/>
                </a:lnTo>
                <a:lnTo>
                  <a:pt x="14989" y="5865"/>
                </a:lnTo>
                <a:lnTo>
                  <a:pt x="15086" y="5865"/>
                </a:lnTo>
                <a:lnTo>
                  <a:pt x="15159" y="5816"/>
                </a:lnTo>
                <a:lnTo>
                  <a:pt x="15232" y="5767"/>
                </a:lnTo>
                <a:lnTo>
                  <a:pt x="15354" y="5913"/>
                </a:lnTo>
                <a:lnTo>
                  <a:pt x="15257" y="5986"/>
                </a:lnTo>
                <a:lnTo>
                  <a:pt x="15208" y="6059"/>
                </a:lnTo>
                <a:lnTo>
                  <a:pt x="15159" y="6132"/>
                </a:lnTo>
                <a:lnTo>
                  <a:pt x="15184" y="6205"/>
                </a:lnTo>
                <a:lnTo>
                  <a:pt x="15208" y="6254"/>
                </a:lnTo>
                <a:lnTo>
                  <a:pt x="15330" y="6254"/>
                </a:lnTo>
                <a:lnTo>
                  <a:pt x="15427" y="6181"/>
                </a:lnTo>
                <a:lnTo>
                  <a:pt x="15524" y="6132"/>
                </a:lnTo>
                <a:lnTo>
                  <a:pt x="15719" y="6376"/>
                </a:lnTo>
                <a:lnTo>
                  <a:pt x="15695" y="6424"/>
                </a:lnTo>
                <a:lnTo>
                  <a:pt x="15573" y="6546"/>
                </a:lnTo>
                <a:lnTo>
                  <a:pt x="15549" y="6619"/>
                </a:lnTo>
                <a:lnTo>
                  <a:pt x="15524" y="6716"/>
                </a:lnTo>
                <a:lnTo>
                  <a:pt x="15549" y="6765"/>
                </a:lnTo>
                <a:lnTo>
                  <a:pt x="15597" y="6789"/>
                </a:lnTo>
                <a:lnTo>
                  <a:pt x="15768" y="6789"/>
                </a:lnTo>
                <a:lnTo>
                  <a:pt x="15865" y="6741"/>
                </a:lnTo>
                <a:lnTo>
                  <a:pt x="15914" y="6692"/>
                </a:lnTo>
                <a:lnTo>
                  <a:pt x="16060" y="6911"/>
                </a:lnTo>
                <a:lnTo>
                  <a:pt x="15962" y="7008"/>
                </a:lnTo>
                <a:lnTo>
                  <a:pt x="15889" y="7081"/>
                </a:lnTo>
                <a:lnTo>
                  <a:pt x="15841" y="7130"/>
                </a:lnTo>
                <a:lnTo>
                  <a:pt x="15841" y="7203"/>
                </a:lnTo>
                <a:lnTo>
                  <a:pt x="15865" y="7300"/>
                </a:lnTo>
                <a:lnTo>
                  <a:pt x="15914" y="7325"/>
                </a:lnTo>
                <a:lnTo>
                  <a:pt x="15962" y="7349"/>
                </a:lnTo>
                <a:lnTo>
                  <a:pt x="16060" y="7325"/>
                </a:lnTo>
                <a:lnTo>
                  <a:pt x="16157" y="7300"/>
                </a:lnTo>
                <a:lnTo>
                  <a:pt x="16254" y="7227"/>
                </a:lnTo>
                <a:lnTo>
                  <a:pt x="16400" y="7495"/>
                </a:lnTo>
                <a:lnTo>
                  <a:pt x="16327" y="7519"/>
                </a:lnTo>
                <a:lnTo>
                  <a:pt x="16254" y="7544"/>
                </a:lnTo>
                <a:lnTo>
                  <a:pt x="16157" y="7617"/>
                </a:lnTo>
                <a:lnTo>
                  <a:pt x="16060" y="7714"/>
                </a:lnTo>
                <a:lnTo>
                  <a:pt x="15987" y="7811"/>
                </a:lnTo>
                <a:lnTo>
                  <a:pt x="15938" y="7909"/>
                </a:lnTo>
                <a:lnTo>
                  <a:pt x="15938" y="7982"/>
                </a:lnTo>
                <a:lnTo>
                  <a:pt x="15962" y="8030"/>
                </a:lnTo>
                <a:lnTo>
                  <a:pt x="15987" y="8079"/>
                </a:lnTo>
                <a:lnTo>
                  <a:pt x="16060" y="8103"/>
                </a:lnTo>
                <a:lnTo>
                  <a:pt x="16108" y="8079"/>
                </a:lnTo>
                <a:lnTo>
                  <a:pt x="16181" y="8030"/>
                </a:lnTo>
                <a:lnTo>
                  <a:pt x="16303" y="7933"/>
                </a:lnTo>
                <a:lnTo>
                  <a:pt x="16449" y="7836"/>
                </a:lnTo>
                <a:lnTo>
                  <a:pt x="16522" y="7763"/>
                </a:lnTo>
                <a:lnTo>
                  <a:pt x="16692" y="8176"/>
                </a:lnTo>
                <a:lnTo>
                  <a:pt x="16619" y="8201"/>
                </a:lnTo>
                <a:lnTo>
                  <a:pt x="16571" y="8225"/>
                </a:lnTo>
                <a:lnTo>
                  <a:pt x="16473" y="8347"/>
                </a:lnTo>
                <a:lnTo>
                  <a:pt x="16254" y="8541"/>
                </a:lnTo>
                <a:lnTo>
                  <a:pt x="16181" y="8614"/>
                </a:lnTo>
                <a:lnTo>
                  <a:pt x="16108" y="8712"/>
                </a:lnTo>
                <a:lnTo>
                  <a:pt x="16084" y="8760"/>
                </a:lnTo>
                <a:lnTo>
                  <a:pt x="16060" y="8809"/>
                </a:lnTo>
                <a:lnTo>
                  <a:pt x="16060" y="8858"/>
                </a:lnTo>
                <a:lnTo>
                  <a:pt x="16108" y="8906"/>
                </a:lnTo>
                <a:lnTo>
                  <a:pt x="16157" y="8930"/>
                </a:lnTo>
                <a:lnTo>
                  <a:pt x="16206" y="8930"/>
                </a:lnTo>
                <a:lnTo>
                  <a:pt x="16327" y="8882"/>
                </a:lnTo>
                <a:lnTo>
                  <a:pt x="16425" y="8809"/>
                </a:lnTo>
                <a:lnTo>
                  <a:pt x="16522" y="8736"/>
                </a:lnTo>
                <a:lnTo>
                  <a:pt x="16668" y="8614"/>
                </a:lnTo>
                <a:lnTo>
                  <a:pt x="16790" y="8468"/>
                </a:lnTo>
                <a:lnTo>
                  <a:pt x="16887" y="8882"/>
                </a:lnTo>
                <a:lnTo>
                  <a:pt x="16790" y="8930"/>
                </a:lnTo>
                <a:lnTo>
                  <a:pt x="16692" y="8979"/>
                </a:lnTo>
                <a:lnTo>
                  <a:pt x="16498" y="9125"/>
                </a:lnTo>
                <a:lnTo>
                  <a:pt x="16230" y="9271"/>
                </a:lnTo>
                <a:lnTo>
                  <a:pt x="16108" y="9368"/>
                </a:lnTo>
                <a:lnTo>
                  <a:pt x="16011" y="9441"/>
                </a:lnTo>
                <a:lnTo>
                  <a:pt x="16011" y="9490"/>
                </a:lnTo>
                <a:lnTo>
                  <a:pt x="16035" y="9514"/>
                </a:lnTo>
                <a:lnTo>
                  <a:pt x="16181" y="9539"/>
                </a:lnTo>
                <a:lnTo>
                  <a:pt x="16327" y="9514"/>
                </a:lnTo>
                <a:lnTo>
                  <a:pt x="16619" y="9441"/>
                </a:lnTo>
                <a:lnTo>
                  <a:pt x="16790" y="9368"/>
                </a:lnTo>
                <a:lnTo>
                  <a:pt x="16960" y="9271"/>
                </a:lnTo>
                <a:lnTo>
                  <a:pt x="17009" y="9660"/>
                </a:lnTo>
                <a:lnTo>
                  <a:pt x="16522" y="9855"/>
                </a:lnTo>
                <a:lnTo>
                  <a:pt x="16254" y="9977"/>
                </a:lnTo>
                <a:lnTo>
                  <a:pt x="16108" y="10050"/>
                </a:lnTo>
                <a:lnTo>
                  <a:pt x="15987" y="10123"/>
                </a:lnTo>
                <a:lnTo>
                  <a:pt x="15962" y="10171"/>
                </a:lnTo>
                <a:lnTo>
                  <a:pt x="15962" y="10196"/>
                </a:lnTo>
                <a:lnTo>
                  <a:pt x="15987" y="10220"/>
                </a:lnTo>
                <a:lnTo>
                  <a:pt x="16011" y="10244"/>
                </a:lnTo>
                <a:lnTo>
                  <a:pt x="16279" y="10269"/>
                </a:lnTo>
                <a:lnTo>
                  <a:pt x="16522" y="10220"/>
                </a:lnTo>
                <a:lnTo>
                  <a:pt x="16765" y="10147"/>
                </a:lnTo>
                <a:lnTo>
                  <a:pt x="17033" y="10074"/>
                </a:lnTo>
                <a:lnTo>
                  <a:pt x="17009" y="10585"/>
                </a:lnTo>
                <a:lnTo>
                  <a:pt x="16765" y="10585"/>
                </a:lnTo>
                <a:lnTo>
                  <a:pt x="16546" y="10634"/>
                </a:lnTo>
                <a:lnTo>
                  <a:pt x="16108" y="10707"/>
                </a:lnTo>
                <a:lnTo>
                  <a:pt x="15914" y="10780"/>
                </a:lnTo>
                <a:lnTo>
                  <a:pt x="15719" y="10853"/>
                </a:lnTo>
                <a:lnTo>
                  <a:pt x="15695" y="10877"/>
                </a:lnTo>
                <a:lnTo>
                  <a:pt x="15719" y="10901"/>
                </a:lnTo>
                <a:lnTo>
                  <a:pt x="15889" y="10950"/>
                </a:lnTo>
                <a:lnTo>
                  <a:pt x="16060" y="10974"/>
                </a:lnTo>
                <a:lnTo>
                  <a:pt x="16425" y="10950"/>
                </a:lnTo>
                <a:lnTo>
                  <a:pt x="16814" y="10926"/>
                </a:lnTo>
                <a:lnTo>
                  <a:pt x="16984" y="10926"/>
                </a:lnTo>
                <a:lnTo>
                  <a:pt x="16887" y="11412"/>
                </a:lnTo>
                <a:lnTo>
                  <a:pt x="16765" y="11412"/>
                </a:lnTo>
                <a:lnTo>
                  <a:pt x="16619" y="11437"/>
                </a:lnTo>
                <a:lnTo>
                  <a:pt x="16352" y="11485"/>
                </a:lnTo>
                <a:lnTo>
                  <a:pt x="16035" y="11558"/>
                </a:lnTo>
                <a:lnTo>
                  <a:pt x="15889" y="11583"/>
                </a:lnTo>
                <a:lnTo>
                  <a:pt x="15719" y="11607"/>
                </a:lnTo>
                <a:lnTo>
                  <a:pt x="15695" y="11607"/>
                </a:lnTo>
                <a:lnTo>
                  <a:pt x="15670" y="11631"/>
                </a:lnTo>
                <a:lnTo>
                  <a:pt x="15670" y="11656"/>
                </a:lnTo>
                <a:lnTo>
                  <a:pt x="15695" y="11680"/>
                </a:lnTo>
                <a:lnTo>
                  <a:pt x="15962" y="11777"/>
                </a:lnTo>
                <a:lnTo>
                  <a:pt x="16108" y="11826"/>
                </a:lnTo>
                <a:lnTo>
                  <a:pt x="16254" y="11850"/>
                </a:lnTo>
                <a:lnTo>
                  <a:pt x="16522" y="11826"/>
                </a:lnTo>
                <a:lnTo>
                  <a:pt x="16814" y="11802"/>
                </a:lnTo>
                <a:lnTo>
                  <a:pt x="16668" y="12264"/>
                </a:lnTo>
                <a:lnTo>
                  <a:pt x="16498" y="12215"/>
                </a:lnTo>
                <a:lnTo>
                  <a:pt x="16303" y="12191"/>
                </a:lnTo>
                <a:lnTo>
                  <a:pt x="16108" y="12142"/>
                </a:lnTo>
                <a:lnTo>
                  <a:pt x="15914" y="12094"/>
                </a:lnTo>
                <a:lnTo>
                  <a:pt x="15695" y="12094"/>
                </a:lnTo>
                <a:lnTo>
                  <a:pt x="15476" y="12118"/>
                </a:lnTo>
                <a:lnTo>
                  <a:pt x="15451" y="12142"/>
                </a:lnTo>
                <a:lnTo>
                  <a:pt x="15451" y="12167"/>
                </a:lnTo>
                <a:lnTo>
                  <a:pt x="15476" y="12191"/>
                </a:lnTo>
                <a:lnTo>
                  <a:pt x="15646" y="12288"/>
                </a:lnTo>
                <a:lnTo>
                  <a:pt x="15816" y="12386"/>
                </a:lnTo>
                <a:lnTo>
                  <a:pt x="16230" y="12532"/>
                </a:lnTo>
                <a:lnTo>
                  <a:pt x="16546" y="12629"/>
                </a:lnTo>
                <a:lnTo>
                  <a:pt x="16376" y="13018"/>
                </a:lnTo>
                <a:lnTo>
                  <a:pt x="16060" y="12970"/>
                </a:lnTo>
                <a:lnTo>
                  <a:pt x="15743" y="12872"/>
                </a:lnTo>
                <a:lnTo>
                  <a:pt x="15573" y="12824"/>
                </a:lnTo>
                <a:lnTo>
                  <a:pt x="15476" y="12824"/>
                </a:lnTo>
                <a:lnTo>
                  <a:pt x="15451" y="12848"/>
                </a:lnTo>
                <a:lnTo>
                  <a:pt x="15427" y="12897"/>
                </a:lnTo>
                <a:lnTo>
                  <a:pt x="15427" y="12945"/>
                </a:lnTo>
                <a:lnTo>
                  <a:pt x="15451" y="12994"/>
                </a:lnTo>
                <a:lnTo>
                  <a:pt x="15524" y="13091"/>
                </a:lnTo>
                <a:lnTo>
                  <a:pt x="15743" y="13237"/>
                </a:lnTo>
                <a:lnTo>
                  <a:pt x="15938" y="13335"/>
                </a:lnTo>
                <a:lnTo>
                  <a:pt x="16181" y="13408"/>
                </a:lnTo>
                <a:lnTo>
                  <a:pt x="15914" y="13821"/>
                </a:lnTo>
                <a:lnTo>
                  <a:pt x="15865" y="13894"/>
                </a:lnTo>
                <a:lnTo>
                  <a:pt x="15841" y="13870"/>
                </a:lnTo>
                <a:lnTo>
                  <a:pt x="15719" y="13797"/>
                </a:lnTo>
                <a:lnTo>
                  <a:pt x="15597" y="13700"/>
                </a:lnTo>
                <a:lnTo>
                  <a:pt x="15330" y="13578"/>
                </a:lnTo>
                <a:lnTo>
                  <a:pt x="15013" y="13505"/>
                </a:lnTo>
                <a:lnTo>
                  <a:pt x="14721" y="13505"/>
                </a:lnTo>
                <a:lnTo>
                  <a:pt x="14697" y="13529"/>
                </a:lnTo>
                <a:lnTo>
                  <a:pt x="14673" y="13578"/>
                </a:lnTo>
                <a:lnTo>
                  <a:pt x="14697" y="13602"/>
                </a:lnTo>
                <a:lnTo>
                  <a:pt x="14794" y="13651"/>
                </a:lnTo>
                <a:lnTo>
                  <a:pt x="14892" y="13724"/>
                </a:lnTo>
                <a:lnTo>
                  <a:pt x="15111" y="13821"/>
                </a:lnTo>
                <a:lnTo>
                  <a:pt x="15378" y="13967"/>
                </a:lnTo>
                <a:lnTo>
                  <a:pt x="15622" y="14138"/>
                </a:lnTo>
                <a:lnTo>
                  <a:pt x="15670" y="14162"/>
                </a:lnTo>
                <a:lnTo>
                  <a:pt x="15451" y="14405"/>
                </a:lnTo>
                <a:lnTo>
                  <a:pt x="15330" y="14357"/>
                </a:lnTo>
                <a:lnTo>
                  <a:pt x="15208" y="14332"/>
                </a:lnTo>
                <a:lnTo>
                  <a:pt x="15086" y="14332"/>
                </a:lnTo>
                <a:lnTo>
                  <a:pt x="14989" y="14308"/>
                </a:lnTo>
                <a:lnTo>
                  <a:pt x="14794" y="14259"/>
                </a:lnTo>
                <a:lnTo>
                  <a:pt x="14624" y="14186"/>
                </a:lnTo>
                <a:lnTo>
                  <a:pt x="14454" y="14089"/>
                </a:lnTo>
                <a:lnTo>
                  <a:pt x="14308" y="14016"/>
                </a:lnTo>
                <a:lnTo>
                  <a:pt x="14137" y="14016"/>
                </a:lnTo>
                <a:lnTo>
                  <a:pt x="14089" y="14040"/>
                </a:lnTo>
                <a:lnTo>
                  <a:pt x="14064" y="14089"/>
                </a:lnTo>
                <a:lnTo>
                  <a:pt x="14089" y="14162"/>
                </a:lnTo>
                <a:lnTo>
                  <a:pt x="14162" y="14259"/>
                </a:lnTo>
                <a:lnTo>
                  <a:pt x="14308" y="14405"/>
                </a:lnTo>
                <a:lnTo>
                  <a:pt x="14478" y="14527"/>
                </a:lnTo>
                <a:lnTo>
                  <a:pt x="14648" y="14600"/>
                </a:lnTo>
                <a:lnTo>
                  <a:pt x="14843" y="14697"/>
                </a:lnTo>
                <a:lnTo>
                  <a:pt x="14965" y="14746"/>
                </a:lnTo>
                <a:lnTo>
                  <a:pt x="15086" y="14770"/>
                </a:lnTo>
                <a:lnTo>
                  <a:pt x="14819" y="14989"/>
                </a:lnTo>
                <a:lnTo>
                  <a:pt x="14527" y="15208"/>
                </a:lnTo>
                <a:lnTo>
                  <a:pt x="14454" y="15208"/>
                </a:lnTo>
                <a:lnTo>
                  <a:pt x="14332" y="15184"/>
                </a:lnTo>
                <a:lnTo>
                  <a:pt x="14235" y="15111"/>
                </a:lnTo>
                <a:lnTo>
                  <a:pt x="14064" y="14965"/>
                </a:lnTo>
                <a:lnTo>
                  <a:pt x="13918" y="14843"/>
                </a:lnTo>
                <a:lnTo>
                  <a:pt x="13748" y="14722"/>
                </a:lnTo>
                <a:lnTo>
                  <a:pt x="13651" y="14673"/>
                </a:lnTo>
                <a:lnTo>
                  <a:pt x="13578" y="14624"/>
                </a:lnTo>
                <a:lnTo>
                  <a:pt x="13383" y="14624"/>
                </a:lnTo>
                <a:lnTo>
                  <a:pt x="13359" y="14649"/>
                </a:lnTo>
                <a:lnTo>
                  <a:pt x="13359" y="14697"/>
                </a:lnTo>
                <a:lnTo>
                  <a:pt x="13456" y="14868"/>
                </a:lnTo>
                <a:lnTo>
                  <a:pt x="13602" y="15014"/>
                </a:lnTo>
                <a:lnTo>
                  <a:pt x="13894" y="15306"/>
                </a:lnTo>
                <a:lnTo>
                  <a:pt x="13991" y="15403"/>
                </a:lnTo>
                <a:lnTo>
                  <a:pt x="14113" y="15476"/>
                </a:lnTo>
                <a:lnTo>
                  <a:pt x="13748" y="15671"/>
                </a:lnTo>
                <a:lnTo>
                  <a:pt x="13553" y="15598"/>
                </a:lnTo>
                <a:lnTo>
                  <a:pt x="13456" y="15549"/>
                </a:lnTo>
                <a:lnTo>
                  <a:pt x="13359" y="15476"/>
                </a:lnTo>
                <a:lnTo>
                  <a:pt x="13164" y="15306"/>
                </a:lnTo>
                <a:lnTo>
                  <a:pt x="12872" y="15062"/>
                </a:lnTo>
                <a:lnTo>
                  <a:pt x="12726" y="14941"/>
                </a:lnTo>
                <a:lnTo>
                  <a:pt x="12556" y="14843"/>
                </a:lnTo>
                <a:lnTo>
                  <a:pt x="12507" y="14868"/>
                </a:lnTo>
                <a:lnTo>
                  <a:pt x="12483" y="14916"/>
                </a:lnTo>
                <a:lnTo>
                  <a:pt x="12580" y="15135"/>
                </a:lnTo>
                <a:lnTo>
                  <a:pt x="12726" y="15330"/>
                </a:lnTo>
                <a:lnTo>
                  <a:pt x="12896" y="15525"/>
                </a:lnTo>
                <a:lnTo>
                  <a:pt x="13067" y="15695"/>
                </a:lnTo>
                <a:lnTo>
                  <a:pt x="13310" y="15865"/>
                </a:lnTo>
                <a:lnTo>
                  <a:pt x="12702" y="16084"/>
                </a:lnTo>
                <a:lnTo>
                  <a:pt x="12239" y="15719"/>
                </a:lnTo>
                <a:lnTo>
                  <a:pt x="11972" y="15476"/>
                </a:lnTo>
                <a:lnTo>
                  <a:pt x="11826" y="15354"/>
                </a:lnTo>
                <a:lnTo>
                  <a:pt x="11655" y="15257"/>
                </a:lnTo>
                <a:lnTo>
                  <a:pt x="11631" y="15257"/>
                </a:lnTo>
                <a:lnTo>
                  <a:pt x="11607" y="15281"/>
                </a:lnTo>
                <a:lnTo>
                  <a:pt x="11607" y="15354"/>
                </a:lnTo>
                <a:lnTo>
                  <a:pt x="11631" y="15427"/>
                </a:lnTo>
                <a:lnTo>
                  <a:pt x="11704" y="15573"/>
                </a:lnTo>
                <a:lnTo>
                  <a:pt x="11801" y="15719"/>
                </a:lnTo>
                <a:lnTo>
                  <a:pt x="11899" y="15841"/>
                </a:lnTo>
                <a:lnTo>
                  <a:pt x="12093" y="16036"/>
                </a:lnTo>
                <a:lnTo>
                  <a:pt x="12312" y="16206"/>
                </a:lnTo>
                <a:lnTo>
                  <a:pt x="11826" y="16303"/>
                </a:lnTo>
                <a:lnTo>
                  <a:pt x="11801" y="16303"/>
                </a:lnTo>
                <a:lnTo>
                  <a:pt x="11558" y="16036"/>
                </a:lnTo>
                <a:lnTo>
                  <a:pt x="11291" y="15768"/>
                </a:lnTo>
                <a:lnTo>
                  <a:pt x="11169" y="15671"/>
                </a:lnTo>
                <a:lnTo>
                  <a:pt x="11047" y="15573"/>
                </a:lnTo>
                <a:lnTo>
                  <a:pt x="10901" y="15500"/>
                </a:lnTo>
                <a:lnTo>
                  <a:pt x="10828" y="15476"/>
                </a:lnTo>
                <a:lnTo>
                  <a:pt x="10731" y="15476"/>
                </a:lnTo>
                <a:lnTo>
                  <a:pt x="10731" y="15500"/>
                </a:lnTo>
                <a:lnTo>
                  <a:pt x="10780" y="15646"/>
                </a:lnTo>
                <a:lnTo>
                  <a:pt x="10853" y="15768"/>
                </a:lnTo>
                <a:lnTo>
                  <a:pt x="11072" y="15987"/>
                </a:lnTo>
                <a:lnTo>
                  <a:pt x="11437" y="16376"/>
                </a:lnTo>
                <a:lnTo>
                  <a:pt x="11072" y="16425"/>
                </a:lnTo>
                <a:lnTo>
                  <a:pt x="10682" y="16474"/>
                </a:lnTo>
                <a:lnTo>
                  <a:pt x="10682" y="16401"/>
                </a:lnTo>
                <a:lnTo>
                  <a:pt x="10634" y="16328"/>
                </a:lnTo>
                <a:lnTo>
                  <a:pt x="10463" y="16133"/>
                </a:lnTo>
                <a:lnTo>
                  <a:pt x="10269" y="15938"/>
                </a:lnTo>
                <a:lnTo>
                  <a:pt x="10050" y="15768"/>
                </a:lnTo>
                <a:lnTo>
                  <a:pt x="9831" y="15598"/>
                </a:lnTo>
                <a:lnTo>
                  <a:pt x="9806" y="15598"/>
                </a:lnTo>
                <a:lnTo>
                  <a:pt x="9782" y="15622"/>
                </a:lnTo>
                <a:lnTo>
                  <a:pt x="9806" y="15744"/>
                </a:lnTo>
                <a:lnTo>
                  <a:pt x="9855" y="15865"/>
                </a:lnTo>
                <a:lnTo>
                  <a:pt x="9904" y="15987"/>
                </a:lnTo>
                <a:lnTo>
                  <a:pt x="9977" y="16084"/>
                </a:lnTo>
                <a:lnTo>
                  <a:pt x="10123" y="16303"/>
                </a:lnTo>
                <a:lnTo>
                  <a:pt x="10317" y="16474"/>
                </a:lnTo>
                <a:lnTo>
                  <a:pt x="9685" y="16474"/>
                </a:lnTo>
                <a:lnTo>
                  <a:pt x="9612" y="16352"/>
                </a:lnTo>
                <a:lnTo>
                  <a:pt x="9563" y="16255"/>
                </a:lnTo>
                <a:lnTo>
                  <a:pt x="9393" y="16060"/>
                </a:lnTo>
                <a:lnTo>
                  <a:pt x="9222" y="15817"/>
                </a:lnTo>
                <a:lnTo>
                  <a:pt x="9125" y="15695"/>
                </a:lnTo>
                <a:lnTo>
                  <a:pt x="9028" y="15598"/>
                </a:lnTo>
                <a:lnTo>
                  <a:pt x="8979" y="15598"/>
                </a:lnTo>
                <a:lnTo>
                  <a:pt x="8955" y="15622"/>
                </a:lnTo>
                <a:lnTo>
                  <a:pt x="8955" y="15744"/>
                </a:lnTo>
                <a:lnTo>
                  <a:pt x="8979" y="15865"/>
                </a:lnTo>
                <a:lnTo>
                  <a:pt x="9003" y="15987"/>
                </a:lnTo>
                <a:lnTo>
                  <a:pt x="9052" y="16109"/>
                </a:lnTo>
                <a:lnTo>
                  <a:pt x="9247" y="16449"/>
                </a:lnTo>
                <a:lnTo>
                  <a:pt x="9247" y="16449"/>
                </a:lnTo>
                <a:lnTo>
                  <a:pt x="8687" y="16376"/>
                </a:lnTo>
                <a:lnTo>
                  <a:pt x="8614" y="16376"/>
                </a:lnTo>
                <a:lnTo>
                  <a:pt x="8590" y="16328"/>
                </a:lnTo>
                <a:lnTo>
                  <a:pt x="8492" y="16230"/>
                </a:lnTo>
                <a:lnTo>
                  <a:pt x="8419" y="16109"/>
                </a:lnTo>
                <a:lnTo>
                  <a:pt x="8346" y="15841"/>
                </a:lnTo>
                <a:lnTo>
                  <a:pt x="8273" y="15646"/>
                </a:lnTo>
                <a:lnTo>
                  <a:pt x="8200" y="15573"/>
                </a:lnTo>
                <a:lnTo>
                  <a:pt x="8152" y="15549"/>
                </a:lnTo>
                <a:lnTo>
                  <a:pt x="8103" y="15549"/>
                </a:lnTo>
                <a:lnTo>
                  <a:pt x="8079" y="15598"/>
                </a:lnTo>
                <a:lnTo>
                  <a:pt x="8054" y="15646"/>
                </a:lnTo>
                <a:lnTo>
                  <a:pt x="8054" y="15792"/>
                </a:lnTo>
                <a:lnTo>
                  <a:pt x="8079" y="15938"/>
                </a:lnTo>
                <a:lnTo>
                  <a:pt x="8103" y="16060"/>
                </a:lnTo>
                <a:lnTo>
                  <a:pt x="8176" y="16279"/>
                </a:lnTo>
                <a:lnTo>
                  <a:pt x="7762" y="16157"/>
                </a:lnTo>
                <a:lnTo>
                  <a:pt x="7714" y="16084"/>
                </a:lnTo>
                <a:lnTo>
                  <a:pt x="7665" y="15963"/>
                </a:lnTo>
                <a:lnTo>
                  <a:pt x="7592" y="15817"/>
                </a:lnTo>
                <a:lnTo>
                  <a:pt x="7543" y="15695"/>
                </a:lnTo>
                <a:lnTo>
                  <a:pt x="7519" y="15549"/>
                </a:lnTo>
                <a:lnTo>
                  <a:pt x="7495" y="15549"/>
                </a:lnTo>
                <a:lnTo>
                  <a:pt x="7470" y="15671"/>
                </a:lnTo>
                <a:lnTo>
                  <a:pt x="7446" y="15792"/>
                </a:lnTo>
                <a:lnTo>
                  <a:pt x="7446" y="15938"/>
                </a:lnTo>
                <a:lnTo>
                  <a:pt x="7470" y="16060"/>
                </a:lnTo>
                <a:lnTo>
                  <a:pt x="6984" y="15841"/>
                </a:lnTo>
                <a:lnTo>
                  <a:pt x="6984" y="15792"/>
                </a:lnTo>
                <a:lnTo>
                  <a:pt x="6911" y="15646"/>
                </a:lnTo>
                <a:lnTo>
                  <a:pt x="6813" y="15549"/>
                </a:lnTo>
                <a:lnTo>
                  <a:pt x="6789" y="15549"/>
                </a:lnTo>
                <a:lnTo>
                  <a:pt x="6740" y="15622"/>
                </a:lnTo>
                <a:lnTo>
                  <a:pt x="6716" y="15695"/>
                </a:lnTo>
                <a:lnTo>
                  <a:pt x="6375" y="15476"/>
                </a:lnTo>
                <a:lnTo>
                  <a:pt x="6035" y="15233"/>
                </a:lnTo>
                <a:lnTo>
                  <a:pt x="5718" y="14965"/>
                </a:lnTo>
                <a:lnTo>
                  <a:pt x="5451" y="14649"/>
                </a:lnTo>
                <a:lnTo>
                  <a:pt x="5159" y="14284"/>
                </a:lnTo>
                <a:lnTo>
                  <a:pt x="4915" y="13894"/>
                </a:lnTo>
                <a:lnTo>
                  <a:pt x="4696" y="13505"/>
                </a:lnTo>
                <a:lnTo>
                  <a:pt x="4502" y="13091"/>
                </a:lnTo>
                <a:lnTo>
                  <a:pt x="4356" y="12653"/>
                </a:lnTo>
                <a:lnTo>
                  <a:pt x="4234" y="12215"/>
                </a:lnTo>
                <a:lnTo>
                  <a:pt x="4112" y="11777"/>
                </a:lnTo>
                <a:lnTo>
                  <a:pt x="4064" y="11315"/>
                </a:lnTo>
                <a:lnTo>
                  <a:pt x="4015" y="10926"/>
                </a:lnTo>
                <a:lnTo>
                  <a:pt x="3991" y="10561"/>
                </a:lnTo>
                <a:lnTo>
                  <a:pt x="4015" y="10171"/>
                </a:lnTo>
                <a:lnTo>
                  <a:pt x="4039" y="9782"/>
                </a:lnTo>
                <a:lnTo>
                  <a:pt x="4088" y="9393"/>
                </a:lnTo>
                <a:lnTo>
                  <a:pt x="4137" y="9028"/>
                </a:lnTo>
                <a:lnTo>
                  <a:pt x="4234" y="8663"/>
                </a:lnTo>
                <a:lnTo>
                  <a:pt x="4331" y="8274"/>
                </a:lnTo>
                <a:lnTo>
                  <a:pt x="4453" y="7909"/>
                </a:lnTo>
                <a:lnTo>
                  <a:pt x="4599" y="7568"/>
                </a:lnTo>
                <a:lnTo>
                  <a:pt x="4769" y="7227"/>
                </a:lnTo>
                <a:lnTo>
                  <a:pt x="4940" y="6887"/>
                </a:lnTo>
                <a:lnTo>
                  <a:pt x="5134" y="6546"/>
                </a:lnTo>
                <a:lnTo>
                  <a:pt x="5353" y="6230"/>
                </a:lnTo>
                <a:lnTo>
                  <a:pt x="5597" y="5913"/>
                </a:lnTo>
                <a:lnTo>
                  <a:pt x="5840" y="5621"/>
                </a:lnTo>
                <a:lnTo>
                  <a:pt x="6083" y="5354"/>
                </a:lnTo>
                <a:lnTo>
                  <a:pt x="6351" y="5110"/>
                </a:lnTo>
                <a:lnTo>
                  <a:pt x="6643" y="4891"/>
                </a:lnTo>
                <a:lnTo>
                  <a:pt x="6935" y="4721"/>
                </a:lnTo>
                <a:lnTo>
                  <a:pt x="7227" y="4526"/>
                </a:lnTo>
                <a:lnTo>
                  <a:pt x="7543" y="4380"/>
                </a:lnTo>
                <a:lnTo>
                  <a:pt x="8225" y="4088"/>
                </a:lnTo>
                <a:lnTo>
                  <a:pt x="8784" y="3845"/>
                </a:lnTo>
                <a:lnTo>
                  <a:pt x="9368" y="3675"/>
                </a:lnTo>
                <a:lnTo>
                  <a:pt x="9636" y="3602"/>
                </a:lnTo>
                <a:lnTo>
                  <a:pt x="9660" y="3650"/>
                </a:lnTo>
                <a:lnTo>
                  <a:pt x="9685" y="3699"/>
                </a:lnTo>
                <a:lnTo>
                  <a:pt x="9733" y="3723"/>
                </a:lnTo>
                <a:lnTo>
                  <a:pt x="9806" y="3723"/>
                </a:lnTo>
                <a:lnTo>
                  <a:pt x="10171" y="3626"/>
                </a:lnTo>
                <a:lnTo>
                  <a:pt x="10536" y="3577"/>
                </a:lnTo>
                <a:lnTo>
                  <a:pt x="10585" y="3626"/>
                </a:lnTo>
                <a:lnTo>
                  <a:pt x="10634" y="3650"/>
                </a:lnTo>
                <a:lnTo>
                  <a:pt x="10682" y="3626"/>
                </a:lnTo>
                <a:lnTo>
                  <a:pt x="10707" y="3602"/>
                </a:lnTo>
                <a:lnTo>
                  <a:pt x="10731" y="3577"/>
                </a:lnTo>
                <a:close/>
                <a:moveTo>
                  <a:pt x="9977" y="3237"/>
                </a:moveTo>
                <a:lnTo>
                  <a:pt x="9733" y="3261"/>
                </a:lnTo>
                <a:lnTo>
                  <a:pt x="9490" y="3310"/>
                </a:lnTo>
                <a:lnTo>
                  <a:pt x="9028" y="3431"/>
                </a:lnTo>
                <a:lnTo>
                  <a:pt x="8638" y="3577"/>
                </a:lnTo>
                <a:lnTo>
                  <a:pt x="7957" y="3821"/>
                </a:lnTo>
                <a:lnTo>
                  <a:pt x="7324" y="4113"/>
                </a:lnTo>
                <a:lnTo>
                  <a:pt x="7008" y="4283"/>
                </a:lnTo>
                <a:lnTo>
                  <a:pt x="6692" y="4453"/>
                </a:lnTo>
                <a:lnTo>
                  <a:pt x="6400" y="4648"/>
                </a:lnTo>
                <a:lnTo>
                  <a:pt x="6108" y="4867"/>
                </a:lnTo>
                <a:lnTo>
                  <a:pt x="5791" y="5159"/>
                </a:lnTo>
                <a:lnTo>
                  <a:pt x="5499" y="5451"/>
                </a:lnTo>
                <a:lnTo>
                  <a:pt x="5232" y="5767"/>
                </a:lnTo>
                <a:lnTo>
                  <a:pt x="4988" y="6108"/>
                </a:lnTo>
                <a:lnTo>
                  <a:pt x="4745" y="6473"/>
                </a:lnTo>
                <a:lnTo>
                  <a:pt x="4526" y="6838"/>
                </a:lnTo>
                <a:lnTo>
                  <a:pt x="4356" y="7203"/>
                </a:lnTo>
                <a:lnTo>
                  <a:pt x="4185" y="7592"/>
                </a:lnTo>
                <a:lnTo>
                  <a:pt x="4039" y="8006"/>
                </a:lnTo>
                <a:lnTo>
                  <a:pt x="3918" y="8420"/>
                </a:lnTo>
                <a:lnTo>
                  <a:pt x="3796" y="8833"/>
                </a:lnTo>
                <a:lnTo>
                  <a:pt x="3723" y="9247"/>
                </a:lnTo>
                <a:lnTo>
                  <a:pt x="3674" y="9660"/>
                </a:lnTo>
                <a:lnTo>
                  <a:pt x="3626" y="10074"/>
                </a:lnTo>
                <a:lnTo>
                  <a:pt x="3626" y="10488"/>
                </a:lnTo>
                <a:lnTo>
                  <a:pt x="3626" y="10901"/>
                </a:lnTo>
                <a:lnTo>
                  <a:pt x="3650" y="11315"/>
                </a:lnTo>
                <a:lnTo>
                  <a:pt x="3699" y="11704"/>
                </a:lnTo>
                <a:lnTo>
                  <a:pt x="3772" y="12094"/>
                </a:lnTo>
                <a:lnTo>
                  <a:pt x="3869" y="12483"/>
                </a:lnTo>
                <a:lnTo>
                  <a:pt x="3991" y="12872"/>
                </a:lnTo>
                <a:lnTo>
                  <a:pt x="4137" y="13262"/>
                </a:lnTo>
                <a:lnTo>
                  <a:pt x="4307" y="13627"/>
                </a:lnTo>
                <a:lnTo>
                  <a:pt x="4477" y="13967"/>
                </a:lnTo>
                <a:lnTo>
                  <a:pt x="4696" y="14332"/>
                </a:lnTo>
                <a:lnTo>
                  <a:pt x="4915" y="14649"/>
                </a:lnTo>
                <a:lnTo>
                  <a:pt x="5183" y="14965"/>
                </a:lnTo>
                <a:lnTo>
                  <a:pt x="5451" y="15257"/>
                </a:lnTo>
                <a:lnTo>
                  <a:pt x="5743" y="15525"/>
                </a:lnTo>
                <a:lnTo>
                  <a:pt x="6035" y="15768"/>
                </a:lnTo>
                <a:lnTo>
                  <a:pt x="6375" y="15987"/>
                </a:lnTo>
                <a:lnTo>
                  <a:pt x="6716" y="16182"/>
                </a:lnTo>
                <a:lnTo>
                  <a:pt x="6765" y="16230"/>
                </a:lnTo>
                <a:lnTo>
                  <a:pt x="6838" y="16230"/>
                </a:lnTo>
                <a:lnTo>
                  <a:pt x="6862" y="16255"/>
                </a:lnTo>
                <a:lnTo>
                  <a:pt x="7276" y="16425"/>
                </a:lnTo>
                <a:lnTo>
                  <a:pt x="7738" y="16595"/>
                </a:lnTo>
                <a:lnTo>
                  <a:pt x="8176" y="16717"/>
                </a:lnTo>
                <a:lnTo>
                  <a:pt x="8638" y="16814"/>
                </a:lnTo>
                <a:lnTo>
                  <a:pt x="9101" y="16887"/>
                </a:lnTo>
                <a:lnTo>
                  <a:pt x="9563" y="16936"/>
                </a:lnTo>
                <a:lnTo>
                  <a:pt x="10025" y="16960"/>
                </a:lnTo>
                <a:lnTo>
                  <a:pt x="10488" y="16936"/>
                </a:lnTo>
                <a:lnTo>
                  <a:pt x="10974" y="16912"/>
                </a:lnTo>
                <a:lnTo>
                  <a:pt x="11437" y="16839"/>
                </a:lnTo>
                <a:lnTo>
                  <a:pt x="11899" y="16766"/>
                </a:lnTo>
                <a:lnTo>
                  <a:pt x="12337" y="16644"/>
                </a:lnTo>
                <a:lnTo>
                  <a:pt x="12799" y="16522"/>
                </a:lnTo>
                <a:lnTo>
                  <a:pt x="13237" y="16352"/>
                </a:lnTo>
                <a:lnTo>
                  <a:pt x="13675" y="16182"/>
                </a:lnTo>
                <a:lnTo>
                  <a:pt x="14089" y="15963"/>
                </a:lnTo>
                <a:lnTo>
                  <a:pt x="14575" y="15671"/>
                </a:lnTo>
                <a:lnTo>
                  <a:pt x="15038" y="15354"/>
                </a:lnTo>
                <a:lnTo>
                  <a:pt x="15451" y="15014"/>
                </a:lnTo>
                <a:lnTo>
                  <a:pt x="15816" y="14624"/>
                </a:lnTo>
                <a:lnTo>
                  <a:pt x="16157" y="14186"/>
                </a:lnTo>
                <a:lnTo>
                  <a:pt x="16473" y="13748"/>
                </a:lnTo>
                <a:lnTo>
                  <a:pt x="16741" y="13286"/>
                </a:lnTo>
                <a:lnTo>
                  <a:pt x="16960" y="12799"/>
                </a:lnTo>
                <a:lnTo>
                  <a:pt x="17155" y="12288"/>
                </a:lnTo>
                <a:lnTo>
                  <a:pt x="17301" y="11777"/>
                </a:lnTo>
                <a:lnTo>
                  <a:pt x="17398" y="11242"/>
                </a:lnTo>
                <a:lnTo>
                  <a:pt x="17447" y="10707"/>
                </a:lnTo>
                <a:lnTo>
                  <a:pt x="17471" y="10147"/>
                </a:lnTo>
                <a:lnTo>
                  <a:pt x="17447" y="9587"/>
                </a:lnTo>
                <a:lnTo>
                  <a:pt x="17374" y="9052"/>
                </a:lnTo>
                <a:lnTo>
                  <a:pt x="17276" y="8493"/>
                </a:lnTo>
                <a:lnTo>
                  <a:pt x="17106" y="7957"/>
                </a:lnTo>
                <a:lnTo>
                  <a:pt x="16887" y="7422"/>
                </a:lnTo>
                <a:lnTo>
                  <a:pt x="16619" y="6911"/>
                </a:lnTo>
                <a:lnTo>
                  <a:pt x="16327" y="6400"/>
                </a:lnTo>
                <a:lnTo>
                  <a:pt x="15987" y="5938"/>
                </a:lnTo>
                <a:lnTo>
                  <a:pt x="15597" y="5500"/>
                </a:lnTo>
                <a:lnTo>
                  <a:pt x="15184" y="5110"/>
                </a:lnTo>
                <a:lnTo>
                  <a:pt x="14746" y="4745"/>
                </a:lnTo>
                <a:lnTo>
                  <a:pt x="14502" y="4551"/>
                </a:lnTo>
                <a:lnTo>
                  <a:pt x="14235" y="4380"/>
                </a:lnTo>
                <a:lnTo>
                  <a:pt x="13651" y="4088"/>
                </a:lnTo>
                <a:lnTo>
                  <a:pt x="13067" y="3796"/>
                </a:lnTo>
                <a:lnTo>
                  <a:pt x="12483" y="3577"/>
                </a:lnTo>
                <a:lnTo>
                  <a:pt x="11996" y="3431"/>
                </a:lnTo>
                <a:lnTo>
                  <a:pt x="11461" y="3334"/>
                </a:lnTo>
                <a:lnTo>
                  <a:pt x="11218" y="3285"/>
                </a:lnTo>
                <a:lnTo>
                  <a:pt x="10415" y="3285"/>
                </a:lnTo>
                <a:lnTo>
                  <a:pt x="10196" y="3237"/>
                </a:lnTo>
                <a:close/>
                <a:moveTo>
                  <a:pt x="13675" y="16912"/>
                </a:moveTo>
                <a:lnTo>
                  <a:pt x="13626" y="16936"/>
                </a:lnTo>
                <a:lnTo>
                  <a:pt x="13578" y="16984"/>
                </a:lnTo>
                <a:lnTo>
                  <a:pt x="13553" y="17057"/>
                </a:lnTo>
                <a:lnTo>
                  <a:pt x="13553" y="17106"/>
                </a:lnTo>
                <a:lnTo>
                  <a:pt x="13578" y="17252"/>
                </a:lnTo>
                <a:lnTo>
                  <a:pt x="13724" y="17495"/>
                </a:lnTo>
                <a:lnTo>
                  <a:pt x="13772" y="17666"/>
                </a:lnTo>
                <a:lnTo>
                  <a:pt x="13870" y="17812"/>
                </a:lnTo>
                <a:lnTo>
                  <a:pt x="13943" y="17885"/>
                </a:lnTo>
                <a:lnTo>
                  <a:pt x="13991" y="17958"/>
                </a:lnTo>
                <a:lnTo>
                  <a:pt x="14089" y="17982"/>
                </a:lnTo>
                <a:lnTo>
                  <a:pt x="14162" y="18006"/>
                </a:lnTo>
                <a:lnTo>
                  <a:pt x="14210" y="17982"/>
                </a:lnTo>
                <a:lnTo>
                  <a:pt x="14259" y="17958"/>
                </a:lnTo>
                <a:lnTo>
                  <a:pt x="14332" y="17885"/>
                </a:lnTo>
                <a:lnTo>
                  <a:pt x="14356" y="17787"/>
                </a:lnTo>
                <a:lnTo>
                  <a:pt x="14356" y="17739"/>
                </a:lnTo>
                <a:lnTo>
                  <a:pt x="14332" y="17690"/>
                </a:lnTo>
                <a:lnTo>
                  <a:pt x="14259" y="17593"/>
                </a:lnTo>
                <a:lnTo>
                  <a:pt x="14162" y="17495"/>
                </a:lnTo>
                <a:lnTo>
                  <a:pt x="13991" y="17228"/>
                </a:lnTo>
                <a:lnTo>
                  <a:pt x="13918" y="17082"/>
                </a:lnTo>
                <a:lnTo>
                  <a:pt x="13870" y="17033"/>
                </a:lnTo>
                <a:lnTo>
                  <a:pt x="13821" y="16960"/>
                </a:lnTo>
                <a:lnTo>
                  <a:pt x="13748" y="16936"/>
                </a:lnTo>
                <a:lnTo>
                  <a:pt x="13675" y="16912"/>
                </a:lnTo>
                <a:close/>
                <a:moveTo>
                  <a:pt x="7008" y="17009"/>
                </a:moveTo>
                <a:lnTo>
                  <a:pt x="6911" y="17057"/>
                </a:lnTo>
                <a:lnTo>
                  <a:pt x="6813" y="17155"/>
                </a:lnTo>
                <a:lnTo>
                  <a:pt x="6716" y="17374"/>
                </a:lnTo>
                <a:lnTo>
                  <a:pt x="6570" y="17666"/>
                </a:lnTo>
                <a:lnTo>
                  <a:pt x="6521" y="17812"/>
                </a:lnTo>
                <a:lnTo>
                  <a:pt x="6497" y="17885"/>
                </a:lnTo>
                <a:lnTo>
                  <a:pt x="6521" y="17958"/>
                </a:lnTo>
                <a:lnTo>
                  <a:pt x="6546" y="18006"/>
                </a:lnTo>
                <a:lnTo>
                  <a:pt x="6594" y="18055"/>
                </a:lnTo>
                <a:lnTo>
                  <a:pt x="6667" y="18079"/>
                </a:lnTo>
                <a:lnTo>
                  <a:pt x="6740" y="18079"/>
                </a:lnTo>
                <a:lnTo>
                  <a:pt x="6789" y="18055"/>
                </a:lnTo>
                <a:lnTo>
                  <a:pt x="6862" y="18006"/>
                </a:lnTo>
                <a:lnTo>
                  <a:pt x="6935" y="17885"/>
                </a:lnTo>
                <a:lnTo>
                  <a:pt x="7008" y="17739"/>
                </a:lnTo>
                <a:lnTo>
                  <a:pt x="7057" y="17593"/>
                </a:lnTo>
                <a:lnTo>
                  <a:pt x="7154" y="17349"/>
                </a:lnTo>
                <a:lnTo>
                  <a:pt x="7178" y="17228"/>
                </a:lnTo>
                <a:lnTo>
                  <a:pt x="7178" y="17106"/>
                </a:lnTo>
                <a:lnTo>
                  <a:pt x="7154" y="17057"/>
                </a:lnTo>
                <a:lnTo>
                  <a:pt x="7105" y="17033"/>
                </a:lnTo>
                <a:lnTo>
                  <a:pt x="7057" y="17009"/>
                </a:lnTo>
                <a:close/>
                <a:moveTo>
                  <a:pt x="5694" y="16328"/>
                </a:moveTo>
                <a:lnTo>
                  <a:pt x="5597" y="16352"/>
                </a:lnTo>
                <a:lnTo>
                  <a:pt x="5524" y="16425"/>
                </a:lnTo>
                <a:lnTo>
                  <a:pt x="5159" y="16887"/>
                </a:lnTo>
                <a:lnTo>
                  <a:pt x="4745" y="17349"/>
                </a:lnTo>
                <a:lnTo>
                  <a:pt x="4307" y="17787"/>
                </a:lnTo>
                <a:lnTo>
                  <a:pt x="3869" y="18225"/>
                </a:lnTo>
                <a:lnTo>
                  <a:pt x="3820" y="18250"/>
                </a:lnTo>
                <a:lnTo>
                  <a:pt x="3820" y="18298"/>
                </a:lnTo>
                <a:lnTo>
                  <a:pt x="3820" y="18347"/>
                </a:lnTo>
                <a:lnTo>
                  <a:pt x="3845" y="18396"/>
                </a:lnTo>
                <a:lnTo>
                  <a:pt x="3893" y="18444"/>
                </a:lnTo>
                <a:lnTo>
                  <a:pt x="3942" y="18469"/>
                </a:lnTo>
                <a:lnTo>
                  <a:pt x="3991" y="18469"/>
                </a:lnTo>
                <a:lnTo>
                  <a:pt x="4161" y="18420"/>
                </a:lnTo>
                <a:lnTo>
                  <a:pt x="4283" y="18347"/>
                </a:lnTo>
                <a:lnTo>
                  <a:pt x="4429" y="18250"/>
                </a:lnTo>
                <a:lnTo>
                  <a:pt x="4550" y="18152"/>
                </a:lnTo>
                <a:lnTo>
                  <a:pt x="4794" y="17909"/>
                </a:lnTo>
                <a:lnTo>
                  <a:pt x="5013" y="17690"/>
                </a:lnTo>
                <a:lnTo>
                  <a:pt x="5499" y="17203"/>
                </a:lnTo>
                <a:lnTo>
                  <a:pt x="5718" y="16936"/>
                </a:lnTo>
                <a:lnTo>
                  <a:pt x="5937" y="16668"/>
                </a:lnTo>
                <a:lnTo>
                  <a:pt x="5986" y="16571"/>
                </a:lnTo>
                <a:lnTo>
                  <a:pt x="5962" y="16498"/>
                </a:lnTo>
                <a:lnTo>
                  <a:pt x="5937" y="16425"/>
                </a:lnTo>
                <a:lnTo>
                  <a:pt x="5864" y="16376"/>
                </a:lnTo>
                <a:lnTo>
                  <a:pt x="5791" y="16328"/>
                </a:lnTo>
                <a:close/>
                <a:moveTo>
                  <a:pt x="15013" y="15987"/>
                </a:moveTo>
                <a:lnTo>
                  <a:pt x="14965" y="16011"/>
                </a:lnTo>
                <a:lnTo>
                  <a:pt x="14940" y="16084"/>
                </a:lnTo>
                <a:lnTo>
                  <a:pt x="14940" y="16133"/>
                </a:lnTo>
                <a:lnTo>
                  <a:pt x="14989" y="16303"/>
                </a:lnTo>
                <a:lnTo>
                  <a:pt x="15038" y="16449"/>
                </a:lnTo>
                <a:lnTo>
                  <a:pt x="15208" y="16717"/>
                </a:lnTo>
                <a:lnTo>
                  <a:pt x="15427" y="17082"/>
                </a:lnTo>
                <a:lnTo>
                  <a:pt x="15524" y="17252"/>
                </a:lnTo>
                <a:lnTo>
                  <a:pt x="15646" y="17422"/>
                </a:lnTo>
                <a:lnTo>
                  <a:pt x="16108" y="17933"/>
                </a:lnTo>
                <a:lnTo>
                  <a:pt x="16327" y="18225"/>
                </a:lnTo>
                <a:lnTo>
                  <a:pt x="16400" y="18371"/>
                </a:lnTo>
                <a:lnTo>
                  <a:pt x="16473" y="18517"/>
                </a:lnTo>
                <a:lnTo>
                  <a:pt x="16522" y="18590"/>
                </a:lnTo>
                <a:lnTo>
                  <a:pt x="16595" y="18639"/>
                </a:lnTo>
                <a:lnTo>
                  <a:pt x="16668" y="18688"/>
                </a:lnTo>
                <a:lnTo>
                  <a:pt x="16765" y="18688"/>
                </a:lnTo>
                <a:lnTo>
                  <a:pt x="16838" y="18663"/>
                </a:lnTo>
                <a:lnTo>
                  <a:pt x="16887" y="18615"/>
                </a:lnTo>
                <a:lnTo>
                  <a:pt x="16936" y="18566"/>
                </a:lnTo>
                <a:lnTo>
                  <a:pt x="16936" y="18469"/>
                </a:lnTo>
                <a:lnTo>
                  <a:pt x="16911" y="18298"/>
                </a:lnTo>
                <a:lnTo>
                  <a:pt x="16838" y="18128"/>
                </a:lnTo>
                <a:lnTo>
                  <a:pt x="16765" y="17982"/>
                </a:lnTo>
                <a:lnTo>
                  <a:pt x="16668" y="17836"/>
                </a:lnTo>
                <a:lnTo>
                  <a:pt x="16449" y="17568"/>
                </a:lnTo>
                <a:lnTo>
                  <a:pt x="16206" y="17325"/>
                </a:lnTo>
                <a:lnTo>
                  <a:pt x="16060" y="17155"/>
                </a:lnTo>
                <a:lnTo>
                  <a:pt x="15938" y="16984"/>
                </a:lnTo>
                <a:lnTo>
                  <a:pt x="15695" y="16595"/>
                </a:lnTo>
                <a:lnTo>
                  <a:pt x="15573" y="16401"/>
                </a:lnTo>
                <a:lnTo>
                  <a:pt x="15427" y="16230"/>
                </a:lnTo>
                <a:lnTo>
                  <a:pt x="15281" y="16109"/>
                </a:lnTo>
                <a:lnTo>
                  <a:pt x="15086" y="15987"/>
                </a:lnTo>
                <a:close/>
                <a:moveTo>
                  <a:pt x="10439" y="17666"/>
                </a:moveTo>
                <a:lnTo>
                  <a:pt x="10342" y="17787"/>
                </a:lnTo>
                <a:lnTo>
                  <a:pt x="10293" y="17909"/>
                </a:lnTo>
                <a:lnTo>
                  <a:pt x="10244" y="18055"/>
                </a:lnTo>
                <a:lnTo>
                  <a:pt x="10244" y="18201"/>
                </a:lnTo>
                <a:lnTo>
                  <a:pt x="10196" y="18517"/>
                </a:lnTo>
                <a:lnTo>
                  <a:pt x="10196" y="18688"/>
                </a:lnTo>
                <a:lnTo>
                  <a:pt x="10244" y="18834"/>
                </a:lnTo>
                <a:lnTo>
                  <a:pt x="10293" y="18882"/>
                </a:lnTo>
                <a:lnTo>
                  <a:pt x="10342" y="18907"/>
                </a:lnTo>
                <a:lnTo>
                  <a:pt x="10415" y="18882"/>
                </a:lnTo>
                <a:lnTo>
                  <a:pt x="10463" y="18858"/>
                </a:lnTo>
                <a:lnTo>
                  <a:pt x="10512" y="18809"/>
                </a:lnTo>
                <a:lnTo>
                  <a:pt x="10561" y="18736"/>
                </a:lnTo>
                <a:lnTo>
                  <a:pt x="10585" y="18615"/>
                </a:lnTo>
                <a:lnTo>
                  <a:pt x="10585" y="18323"/>
                </a:lnTo>
                <a:lnTo>
                  <a:pt x="10609" y="18031"/>
                </a:lnTo>
                <a:lnTo>
                  <a:pt x="10609" y="17885"/>
                </a:lnTo>
                <a:lnTo>
                  <a:pt x="10585" y="17739"/>
                </a:lnTo>
                <a:lnTo>
                  <a:pt x="10561" y="17690"/>
                </a:lnTo>
                <a:lnTo>
                  <a:pt x="10536" y="17666"/>
                </a:lnTo>
                <a:close/>
                <a:moveTo>
                  <a:pt x="8638" y="17349"/>
                </a:moveTo>
                <a:lnTo>
                  <a:pt x="8492" y="17471"/>
                </a:lnTo>
                <a:lnTo>
                  <a:pt x="8395" y="17593"/>
                </a:lnTo>
                <a:lnTo>
                  <a:pt x="8322" y="17739"/>
                </a:lnTo>
                <a:lnTo>
                  <a:pt x="8249" y="17909"/>
                </a:lnTo>
                <a:lnTo>
                  <a:pt x="8176" y="18250"/>
                </a:lnTo>
                <a:lnTo>
                  <a:pt x="8103" y="18590"/>
                </a:lnTo>
                <a:lnTo>
                  <a:pt x="7908" y="19369"/>
                </a:lnTo>
                <a:lnTo>
                  <a:pt x="7860" y="19758"/>
                </a:lnTo>
                <a:lnTo>
                  <a:pt x="7835" y="19953"/>
                </a:lnTo>
                <a:lnTo>
                  <a:pt x="7835" y="20148"/>
                </a:lnTo>
                <a:lnTo>
                  <a:pt x="7860" y="20221"/>
                </a:lnTo>
                <a:lnTo>
                  <a:pt x="7908" y="20269"/>
                </a:lnTo>
                <a:lnTo>
                  <a:pt x="7933" y="20318"/>
                </a:lnTo>
                <a:lnTo>
                  <a:pt x="8006" y="20342"/>
                </a:lnTo>
                <a:lnTo>
                  <a:pt x="8103" y="20342"/>
                </a:lnTo>
                <a:lnTo>
                  <a:pt x="8176" y="20318"/>
                </a:lnTo>
                <a:lnTo>
                  <a:pt x="8200" y="20245"/>
                </a:lnTo>
                <a:lnTo>
                  <a:pt x="8273" y="20099"/>
                </a:lnTo>
                <a:lnTo>
                  <a:pt x="8346" y="19929"/>
                </a:lnTo>
                <a:lnTo>
                  <a:pt x="8419" y="19588"/>
                </a:lnTo>
                <a:lnTo>
                  <a:pt x="8517" y="18882"/>
                </a:lnTo>
                <a:lnTo>
                  <a:pt x="8614" y="18517"/>
                </a:lnTo>
                <a:lnTo>
                  <a:pt x="8711" y="18152"/>
                </a:lnTo>
                <a:lnTo>
                  <a:pt x="8760" y="17958"/>
                </a:lnTo>
                <a:lnTo>
                  <a:pt x="8784" y="17763"/>
                </a:lnTo>
                <a:lnTo>
                  <a:pt x="8784" y="17593"/>
                </a:lnTo>
                <a:lnTo>
                  <a:pt x="8784" y="17422"/>
                </a:lnTo>
                <a:lnTo>
                  <a:pt x="8760" y="17374"/>
                </a:lnTo>
                <a:lnTo>
                  <a:pt x="8711" y="17349"/>
                </a:lnTo>
                <a:close/>
                <a:moveTo>
                  <a:pt x="12093" y="17374"/>
                </a:moveTo>
                <a:lnTo>
                  <a:pt x="12045" y="17398"/>
                </a:lnTo>
                <a:lnTo>
                  <a:pt x="11996" y="17398"/>
                </a:lnTo>
                <a:lnTo>
                  <a:pt x="11947" y="17447"/>
                </a:lnTo>
                <a:lnTo>
                  <a:pt x="11923" y="17495"/>
                </a:lnTo>
                <a:lnTo>
                  <a:pt x="11923" y="17544"/>
                </a:lnTo>
                <a:lnTo>
                  <a:pt x="11947" y="17836"/>
                </a:lnTo>
                <a:lnTo>
                  <a:pt x="11972" y="18152"/>
                </a:lnTo>
                <a:lnTo>
                  <a:pt x="12093" y="18761"/>
                </a:lnTo>
                <a:lnTo>
                  <a:pt x="12166" y="19199"/>
                </a:lnTo>
                <a:lnTo>
                  <a:pt x="12215" y="19661"/>
                </a:lnTo>
                <a:lnTo>
                  <a:pt x="12239" y="19904"/>
                </a:lnTo>
                <a:lnTo>
                  <a:pt x="12288" y="20123"/>
                </a:lnTo>
                <a:lnTo>
                  <a:pt x="12337" y="20342"/>
                </a:lnTo>
                <a:lnTo>
                  <a:pt x="12434" y="20561"/>
                </a:lnTo>
                <a:lnTo>
                  <a:pt x="12483" y="20610"/>
                </a:lnTo>
                <a:lnTo>
                  <a:pt x="12556" y="20659"/>
                </a:lnTo>
                <a:lnTo>
                  <a:pt x="12629" y="20659"/>
                </a:lnTo>
                <a:lnTo>
                  <a:pt x="12702" y="20634"/>
                </a:lnTo>
                <a:lnTo>
                  <a:pt x="12775" y="20610"/>
                </a:lnTo>
                <a:lnTo>
                  <a:pt x="12823" y="20537"/>
                </a:lnTo>
                <a:lnTo>
                  <a:pt x="12848" y="20464"/>
                </a:lnTo>
                <a:lnTo>
                  <a:pt x="12848" y="20391"/>
                </a:lnTo>
                <a:lnTo>
                  <a:pt x="12750" y="19953"/>
                </a:lnTo>
                <a:lnTo>
                  <a:pt x="12702" y="19491"/>
                </a:lnTo>
                <a:lnTo>
                  <a:pt x="12629" y="19053"/>
                </a:lnTo>
                <a:lnTo>
                  <a:pt x="12556" y="18639"/>
                </a:lnTo>
                <a:lnTo>
                  <a:pt x="12483" y="18323"/>
                </a:lnTo>
                <a:lnTo>
                  <a:pt x="12434" y="18031"/>
                </a:lnTo>
                <a:lnTo>
                  <a:pt x="12361" y="17739"/>
                </a:lnTo>
                <a:lnTo>
                  <a:pt x="12288" y="17593"/>
                </a:lnTo>
                <a:lnTo>
                  <a:pt x="12239" y="17471"/>
                </a:lnTo>
                <a:lnTo>
                  <a:pt x="12191" y="17422"/>
                </a:lnTo>
                <a:lnTo>
                  <a:pt x="12142" y="17398"/>
                </a:lnTo>
                <a:lnTo>
                  <a:pt x="12093" y="17374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63" name="Google Shape;363;p38"/>
          <p:cNvSpPr/>
          <p:nvPr/>
        </p:nvSpPr>
        <p:spPr>
          <a:xfrm>
            <a:off x="5532896" y="886683"/>
            <a:ext cx="429691" cy="410568"/>
          </a:xfrm>
          <a:custGeom>
            <a:rect b="b" l="l" r="r" t="t"/>
            <a:pathLst>
              <a:path extrusionOk="0" h="18786" w="19661">
                <a:moveTo>
                  <a:pt x="10269" y="1460"/>
                </a:moveTo>
                <a:lnTo>
                  <a:pt x="10755" y="1485"/>
                </a:lnTo>
                <a:lnTo>
                  <a:pt x="11266" y="1533"/>
                </a:lnTo>
                <a:lnTo>
                  <a:pt x="11753" y="1631"/>
                </a:lnTo>
                <a:lnTo>
                  <a:pt x="11680" y="1728"/>
                </a:lnTo>
                <a:lnTo>
                  <a:pt x="11631" y="1850"/>
                </a:lnTo>
                <a:lnTo>
                  <a:pt x="11631" y="1874"/>
                </a:lnTo>
                <a:lnTo>
                  <a:pt x="11656" y="1874"/>
                </a:lnTo>
                <a:lnTo>
                  <a:pt x="11753" y="1850"/>
                </a:lnTo>
                <a:lnTo>
                  <a:pt x="11826" y="1825"/>
                </a:lnTo>
                <a:lnTo>
                  <a:pt x="12021" y="1752"/>
                </a:lnTo>
                <a:lnTo>
                  <a:pt x="12069" y="1728"/>
                </a:lnTo>
                <a:lnTo>
                  <a:pt x="12386" y="1825"/>
                </a:lnTo>
                <a:lnTo>
                  <a:pt x="12361" y="1850"/>
                </a:lnTo>
                <a:lnTo>
                  <a:pt x="12264" y="1923"/>
                </a:lnTo>
                <a:lnTo>
                  <a:pt x="12167" y="2020"/>
                </a:lnTo>
                <a:lnTo>
                  <a:pt x="12021" y="2239"/>
                </a:lnTo>
                <a:lnTo>
                  <a:pt x="12021" y="2263"/>
                </a:lnTo>
                <a:lnTo>
                  <a:pt x="12045" y="2263"/>
                </a:lnTo>
                <a:lnTo>
                  <a:pt x="12264" y="2166"/>
                </a:lnTo>
                <a:lnTo>
                  <a:pt x="12483" y="2069"/>
                </a:lnTo>
                <a:lnTo>
                  <a:pt x="12605" y="2020"/>
                </a:lnTo>
                <a:lnTo>
                  <a:pt x="12751" y="1971"/>
                </a:lnTo>
                <a:lnTo>
                  <a:pt x="13091" y="2142"/>
                </a:lnTo>
                <a:lnTo>
                  <a:pt x="13164" y="2166"/>
                </a:lnTo>
                <a:lnTo>
                  <a:pt x="12970" y="2239"/>
                </a:lnTo>
                <a:lnTo>
                  <a:pt x="12799" y="2336"/>
                </a:lnTo>
                <a:lnTo>
                  <a:pt x="12629" y="2434"/>
                </a:lnTo>
                <a:lnTo>
                  <a:pt x="12483" y="2580"/>
                </a:lnTo>
                <a:lnTo>
                  <a:pt x="12459" y="2628"/>
                </a:lnTo>
                <a:lnTo>
                  <a:pt x="12459" y="2677"/>
                </a:lnTo>
                <a:lnTo>
                  <a:pt x="12507" y="2701"/>
                </a:lnTo>
                <a:lnTo>
                  <a:pt x="12556" y="2701"/>
                </a:lnTo>
                <a:lnTo>
                  <a:pt x="12726" y="2653"/>
                </a:lnTo>
                <a:lnTo>
                  <a:pt x="12897" y="2604"/>
                </a:lnTo>
                <a:lnTo>
                  <a:pt x="13237" y="2458"/>
                </a:lnTo>
                <a:lnTo>
                  <a:pt x="13408" y="2409"/>
                </a:lnTo>
                <a:lnTo>
                  <a:pt x="13578" y="2385"/>
                </a:lnTo>
                <a:lnTo>
                  <a:pt x="14162" y="2701"/>
                </a:lnTo>
                <a:lnTo>
                  <a:pt x="13967" y="2750"/>
                </a:lnTo>
                <a:lnTo>
                  <a:pt x="13578" y="2847"/>
                </a:lnTo>
                <a:lnTo>
                  <a:pt x="13383" y="2945"/>
                </a:lnTo>
                <a:lnTo>
                  <a:pt x="13310" y="2993"/>
                </a:lnTo>
                <a:lnTo>
                  <a:pt x="13262" y="3066"/>
                </a:lnTo>
                <a:lnTo>
                  <a:pt x="13310" y="3115"/>
                </a:lnTo>
                <a:lnTo>
                  <a:pt x="13383" y="3139"/>
                </a:lnTo>
                <a:lnTo>
                  <a:pt x="13554" y="3139"/>
                </a:lnTo>
                <a:lnTo>
                  <a:pt x="13846" y="3042"/>
                </a:lnTo>
                <a:lnTo>
                  <a:pt x="14186" y="2993"/>
                </a:lnTo>
                <a:lnTo>
                  <a:pt x="14551" y="2920"/>
                </a:lnTo>
                <a:lnTo>
                  <a:pt x="14916" y="3139"/>
                </a:lnTo>
                <a:lnTo>
                  <a:pt x="14527" y="3261"/>
                </a:lnTo>
                <a:lnTo>
                  <a:pt x="14162" y="3407"/>
                </a:lnTo>
                <a:lnTo>
                  <a:pt x="13870" y="3553"/>
                </a:lnTo>
                <a:lnTo>
                  <a:pt x="13651" y="3675"/>
                </a:lnTo>
                <a:lnTo>
                  <a:pt x="13627" y="3723"/>
                </a:lnTo>
                <a:lnTo>
                  <a:pt x="13602" y="3772"/>
                </a:lnTo>
                <a:lnTo>
                  <a:pt x="13651" y="3821"/>
                </a:lnTo>
                <a:lnTo>
                  <a:pt x="13700" y="3845"/>
                </a:lnTo>
                <a:lnTo>
                  <a:pt x="13846" y="3845"/>
                </a:lnTo>
                <a:lnTo>
                  <a:pt x="13967" y="3821"/>
                </a:lnTo>
                <a:lnTo>
                  <a:pt x="14235" y="3748"/>
                </a:lnTo>
                <a:lnTo>
                  <a:pt x="14770" y="3553"/>
                </a:lnTo>
                <a:lnTo>
                  <a:pt x="15087" y="3480"/>
                </a:lnTo>
                <a:lnTo>
                  <a:pt x="15379" y="3431"/>
                </a:lnTo>
                <a:lnTo>
                  <a:pt x="15865" y="3772"/>
                </a:lnTo>
                <a:lnTo>
                  <a:pt x="16036" y="3894"/>
                </a:lnTo>
                <a:lnTo>
                  <a:pt x="15792" y="3918"/>
                </a:lnTo>
                <a:lnTo>
                  <a:pt x="15525" y="3942"/>
                </a:lnTo>
                <a:lnTo>
                  <a:pt x="15038" y="4064"/>
                </a:lnTo>
                <a:lnTo>
                  <a:pt x="14551" y="4210"/>
                </a:lnTo>
                <a:lnTo>
                  <a:pt x="14138" y="4356"/>
                </a:lnTo>
                <a:lnTo>
                  <a:pt x="14113" y="4380"/>
                </a:lnTo>
                <a:lnTo>
                  <a:pt x="14138" y="4405"/>
                </a:lnTo>
                <a:lnTo>
                  <a:pt x="14284" y="4405"/>
                </a:lnTo>
                <a:lnTo>
                  <a:pt x="14600" y="4380"/>
                </a:lnTo>
                <a:lnTo>
                  <a:pt x="15257" y="4283"/>
                </a:lnTo>
                <a:lnTo>
                  <a:pt x="15841" y="4210"/>
                </a:lnTo>
                <a:lnTo>
                  <a:pt x="16400" y="4186"/>
                </a:lnTo>
                <a:lnTo>
                  <a:pt x="16644" y="4405"/>
                </a:lnTo>
                <a:lnTo>
                  <a:pt x="16863" y="4648"/>
                </a:lnTo>
                <a:lnTo>
                  <a:pt x="16741" y="4599"/>
                </a:lnTo>
                <a:lnTo>
                  <a:pt x="16619" y="4575"/>
                </a:lnTo>
                <a:lnTo>
                  <a:pt x="16376" y="4575"/>
                </a:lnTo>
                <a:lnTo>
                  <a:pt x="16133" y="4599"/>
                </a:lnTo>
                <a:lnTo>
                  <a:pt x="15914" y="4648"/>
                </a:lnTo>
                <a:lnTo>
                  <a:pt x="15306" y="4770"/>
                </a:lnTo>
                <a:lnTo>
                  <a:pt x="15160" y="4794"/>
                </a:lnTo>
                <a:lnTo>
                  <a:pt x="15014" y="4867"/>
                </a:lnTo>
                <a:lnTo>
                  <a:pt x="14868" y="4916"/>
                </a:lnTo>
                <a:lnTo>
                  <a:pt x="14722" y="4964"/>
                </a:lnTo>
                <a:lnTo>
                  <a:pt x="14941" y="4989"/>
                </a:lnTo>
                <a:lnTo>
                  <a:pt x="15184" y="5037"/>
                </a:lnTo>
                <a:lnTo>
                  <a:pt x="15427" y="5013"/>
                </a:lnTo>
                <a:lnTo>
                  <a:pt x="15671" y="4964"/>
                </a:lnTo>
                <a:lnTo>
                  <a:pt x="15987" y="4916"/>
                </a:lnTo>
                <a:lnTo>
                  <a:pt x="16279" y="4891"/>
                </a:lnTo>
                <a:lnTo>
                  <a:pt x="16595" y="4867"/>
                </a:lnTo>
                <a:lnTo>
                  <a:pt x="16887" y="4794"/>
                </a:lnTo>
                <a:lnTo>
                  <a:pt x="16911" y="4770"/>
                </a:lnTo>
                <a:lnTo>
                  <a:pt x="16936" y="4721"/>
                </a:lnTo>
                <a:lnTo>
                  <a:pt x="17276" y="5135"/>
                </a:lnTo>
                <a:lnTo>
                  <a:pt x="17568" y="5597"/>
                </a:lnTo>
                <a:lnTo>
                  <a:pt x="17447" y="5524"/>
                </a:lnTo>
                <a:lnTo>
                  <a:pt x="17301" y="5475"/>
                </a:lnTo>
                <a:lnTo>
                  <a:pt x="17009" y="5402"/>
                </a:lnTo>
                <a:lnTo>
                  <a:pt x="16717" y="5402"/>
                </a:lnTo>
                <a:lnTo>
                  <a:pt x="16425" y="5427"/>
                </a:lnTo>
                <a:lnTo>
                  <a:pt x="16230" y="5451"/>
                </a:lnTo>
                <a:lnTo>
                  <a:pt x="16036" y="5500"/>
                </a:lnTo>
                <a:lnTo>
                  <a:pt x="15646" y="5621"/>
                </a:lnTo>
                <a:lnTo>
                  <a:pt x="15281" y="5767"/>
                </a:lnTo>
                <a:lnTo>
                  <a:pt x="14916" y="5889"/>
                </a:lnTo>
                <a:lnTo>
                  <a:pt x="14916" y="5889"/>
                </a:lnTo>
                <a:lnTo>
                  <a:pt x="15549" y="5840"/>
                </a:lnTo>
                <a:lnTo>
                  <a:pt x="16181" y="5743"/>
                </a:lnTo>
                <a:lnTo>
                  <a:pt x="16546" y="5719"/>
                </a:lnTo>
                <a:lnTo>
                  <a:pt x="16911" y="5719"/>
                </a:lnTo>
                <a:lnTo>
                  <a:pt x="17252" y="5792"/>
                </a:lnTo>
                <a:lnTo>
                  <a:pt x="17617" y="5913"/>
                </a:lnTo>
                <a:lnTo>
                  <a:pt x="17690" y="5913"/>
                </a:lnTo>
                <a:lnTo>
                  <a:pt x="17739" y="5865"/>
                </a:lnTo>
                <a:lnTo>
                  <a:pt x="17982" y="6376"/>
                </a:lnTo>
                <a:lnTo>
                  <a:pt x="17885" y="6278"/>
                </a:lnTo>
                <a:lnTo>
                  <a:pt x="17763" y="6230"/>
                </a:lnTo>
                <a:lnTo>
                  <a:pt x="17617" y="6181"/>
                </a:lnTo>
                <a:lnTo>
                  <a:pt x="17471" y="6157"/>
                </a:lnTo>
                <a:lnTo>
                  <a:pt x="17130" y="6132"/>
                </a:lnTo>
                <a:lnTo>
                  <a:pt x="16765" y="6157"/>
                </a:lnTo>
                <a:lnTo>
                  <a:pt x="16425" y="6230"/>
                </a:lnTo>
                <a:lnTo>
                  <a:pt x="16084" y="6303"/>
                </a:lnTo>
                <a:lnTo>
                  <a:pt x="15549" y="6449"/>
                </a:lnTo>
                <a:lnTo>
                  <a:pt x="15525" y="6473"/>
                </a:lnTo>
                <a:lnTo>
                  <a:pt x="15549" y="6497"/>
                </a:lnTo>
                <a:lnTo>
                  <a:pt x="15817" y="6522"/>
                </a:lnTo>
                <a:lnTo>
                  <a:pt x="16108" y="6522"/>
                </a:lnTo>
                <a:lnTo>
                  <a:pt x="16400" y="6497"/>
                </a:lnTo>
                <a:lnTo>
                  <a:pt x="16668" y="6473"/>
                </a:lnTo>
                <a:lnTo>
                  <a:pt x="17082" y="6449"/>
                </a:lnTo>
                <a:lnTo>
                  <a:pt x="17301" y="6449"/>
                </a:lnTo>
                <a:lnTo>
                  <a:pt x="17495" y="6473"/>
                </a:lnTo>
                <a:lnTo>
                  <a:pt x="17641" y="6522"/>
                </a:lnTo>
                <a:lnTo>
                  <a:pt x="17763" y="6570"/>
                </a:lnTo>
                <a:lnTo>
                  <a:pt x="17885" y="6619"/>
                </a:lnTo>
                <a:lnTo>
                  <a:pt x="18031" y="6643"/>
                </a:lnTo>
                <a:lnTo>
                  <a:pt x="18055" y="6643"/>
                </a:lnTo>
                <a:lnTo>
                  <a:pt x="18079" y="6619"/>
                </a:lnTo>
                <a:lnTo>
                  <a:pt x="18225" y="6984"/>
                </a:lnTo>
                <a:lnTo>
                  <a:pt x="17958" y="6911"/>
                </a:lnTo>
                <a:lnTo>
                  <a:pt x="17641" y="6862"/>
                </a:lnTo>
                <a:lnTo>
                  <a:pt x="17301" y="6862"/>
                </a:lnTo>
                <a:lnTo>
                  <a:pt x="16984" y="6911"/>
                </a:lnTo>
                <a:lnTo>
                  <a:pt x="16644" y="6984"/>
                </a:lnTo>
                <a:lnTo>
                  <a:pt x="16327" y="7081"/>
                </a:lnTo>
                <a:lnTo>
                  <a:pt x="16036" y="7203"/>
                </a:lnTo>
                <a:lnTo>
                  <a:pt x="15768" y="7325"/>
                </a:lnTo>
                <a:lnTo>
                  <a:pt x="15768" y="7349"/>
                </a:lnTo>
                <a:lnTo>
                  <a:pt x="15792" y="7373"/>
                </a:lnTo>
                <a:lnTo>
                  <a:pt x="16108" y="7349"/>
                </a:lnTo>
                <a:lnTo>
                  <a:pt x="16400" y="7325"/>
                </a:lnTo>
                <a:lnTo>
                  <a:pt x="17009" y="7252"/>
                </a:lnTo>
                <a:lnTo>
                  <a:pt x="17325" y="7227"/>
                </a:lnTo>
                <a:lnTo>
                  <a:pt x="17641" y="7203"/>
                </a:lnTo>
                <a:lnTo>
                  <a:pt x="17933" y="7179"/>
                </a:lnTo>
                <a:lnTo>
                  <a:pt x="18250" y="7130"/>
                </a:lnTo>
                <a:lnTo>
                  <a:pt x="18274" y="7106"/>
                </a:lnTo>
                <a:lnTo>
                  <a:pt x="18542" y="7909"/>
                </a:lnTo>
                <a:lnTo>
                  <a:pt x="18298" y="7860"/>
                </a:lnTo>
                <a:lnTo>
                  <a:pt x="18055" y="7860"/>
                </a:lnTo>
                <a:lnTo>
                  <a:pt x="17568" y="7836"/>
                </a:lnTo>
                <a:lnTo>
                  <a:pt x="17179" y="7811"/>
                </a:lnTo>
                <a:lnTo>
                  <a:pt x="16765" y="7836"/>
                </a:lnTo>
                <a:lnTo>
                  <a:pt x="16571" y="7860"/>
                </a:lnTo>
                <a:lnTo>
                  <a:pt x="16376" y="7909"/>
                </a:lnTo>
                <a:lnTo>
                  <a:pt x="16206" y="7957"/>
                </a:lnTo>
                <a:lnTo>
                  <a:pt x="16011" y="8055"/>
                </a:lnTo>
                <a:lnTo>
                  <a:pt x="15987" y="8055"/>
                </a:lnTo>
                <a:lnTo>
                  <a:pt x="15987" y="8079"/>
                </a:lnTo>
                <a:lnTo>
                  <a:pt x="16011" y="8103"/>
                </a:lnTo>
                <a:lnTo>
                  <a:pt x="16036" y="8128"/>
                </a:lnTo>
                <a:lnTo>
                  <a:pt x="16425" y="8152"/>
                </a:lnTo>
                <a:lnTo>
                  <a:pt x="16790" y="8128"/>
                </a:lnTo>
                <a:lnTo>
                  <a:pt x="17568" y="8128"/>
                </a:lnTo>
                <a:lnTo>
                  <a:pt x="17836" y="8152"/>
                </a:lnTo>
                <a:lnTo>
                  <a:pt x="18104" y="8200"/>
                </a:lnTo>
                <a:lnTo>
                  <a:pt x="18371" y="8225"/>
                </a:lnTo>
                <a:lnTo>
                  <a:pt x="18639" y="8249"/>
                </a:lnTo>
                <a:lnTo>
                  <a:pt x="18858" y="9076"/>
                </a:lnTo>
                <a:lnTo>
                  <a:pt x="18566" y="8882"/>
                </a:lnTo>
                <a:lnTo>
                  <a:pt x="18225" y="8711"/>
                </a:lnTo>
                <a:lnTo>
                  <a:pt x="17885" y="8565"/>
                </a:lnTo>
                <a:lnTo>
                  <a:pt x="17568" y="8444"/>
                </a:lnTo>
                <a:lnTo>
                  <a:pt x="17276" y="8371"/>
                </a:lnTo>
                <a:lnTo>
                  <a:pt x="17082" y="8322"/>
                </a:lnTo>
                <a:lnTo>
                  <a:pt x="16887" y="8298"/>
                </a:lnTo>
                <a:lnTo>
                  <a:pt x="16717" y="8298"/>
                </a:lnTo>
                <a:lnTo>
                  <a:pt x="16546" y="8322"/>
                </a:lnTo>
                <a:lnTo>
                  <a:pt x="16473" y="8346"/>
                </a:lnTo>
                <a:lnTo>
                  <a:pt x="16400" y="8395"/>
                </a:lnTo>
                <a:lnTo>
                  <a:pt x="16352" y="8444"/>
                </a:lnTo>
                <a:lnTo>
                  <a:pt x="16303" y="8517"/>
                </a:lnTo>
                <a:lnTo>
                  <a:pt x="16327" y="8541"/>
                </a:lnTo>
                <a:lnTo>
                  <a:pt x="16449" y="8590"/>
                </a:lnTo>
                <a:lnTo>
                  <a:pt x="16595" y="8614"/>
                </a:lnTo>
                <a:lnTo>
                  <a:pt x="16887" y="8687"/>
                </a:lnTo>
                <a:lnTo>
                  <a:pt x="17179" y="8711"/>
                </a:lnTo>
                <a:lnTo>
                  <a:pt x="17471" y="8784"/>
                </a:lnTo>
                <a:lnTo>
                  <a:pt x="17812" y="8930"/>
                </a:lnTo>
                <a:lnTo>
                  <a:pt x="18128" y="9076"/>
                </a:lnTo>
                <a:lnTo>
                  <a:pt x="18420" y="9271"/>
                </a:lnTo>
                <a:lnTo>
                  <a:pt x="18712" y="9466"/>
                </a:lnTo>
                <a:lnTo>
                  <a:pt x="18420" y="9295"/>
                </a:lnTo>
                <a:lnTo>
                  <a:pt x="18250" y="9198"/>
                </a:lnTo>
                <a:lnTo>
                  <a:pt x="18055" y="9101"/>
                </a:lnTo>
                <a:lnTo>
                  <a:pt x="17690" y="9003"/>
                </a:lnTo>
                <a:lnTo>
                  <a:pt x="17276" y="8930"/>
                </a:lnTo>
                <a:lnTo>
                  <a:pt x="16887" y="8906"/>
                </a:lnTo>
                <a:lnTo>
                  <a:pt x="16473" y="8930"/>
                </a:lnTo>
                <a:lnTo>
                  <a:pt x="16084" y="8979"/>
                </a:lnTo>
                <a:lnTo>
                  <a:pt x="15695" y="9101"/>
                </a:lnTo>
                <a:lnTo>
                  <a:pt x="15330" y="9247"/>
                </a:lnTo>
                <a:lnTo>
                  <a:pt x="15160" y="9344"/>
                </a:lnTo>
                <a:lnTo>
                  <a:pt x="14941" y="9441"/>
                </a:lnTo>
                <a:lnTo>
                  <a:pt x="14746" y="9587"/>
                </a:lnTo>
                <a:lnTo>
                  <a:pt x="14551" y="9758"/>
                </a:lnTo>
                <a:lnTo>
                  <a:pt x="14478" y="9198"/>
                </a:lnTo>
                <a:lnTo>
                  <a:pt x="14381" y="8638"/>
                </a:lnTo>
                <a:lnTo>
                  <a:pt x="14259" y="8103"/>
                </a:lnTo>
                <a:lnTo>
                  <a:pt x="14113" y="7568"/>
                </a:lnTo>
                <a:lnTo>
                  <a:pt x="13943" y="7033"/>
                </a:lnTo>
                <a:lnTo>
                  <a:pt x="13748" y="6497"/>
                </a:lnTo>
                <a:lnTo>
                  <a:pt x="13529" y="5986"/>
                </a:lnTo>
                <a:lnTo>
                  <a:pt x="13286" y="5500"/>
                </a:lnTo>
                <a:lnTo>
                  <a:pt x="12799" y="4526"/>
                </a:lnTo>
                <a:lnTo>
                  <a:pt x="12532" y="4040"/>
                </a:lnTo>
                <a:lnTo>
                  <a:pt x="12264" y="3577"/>
                </a:lnTo>
                <a:lnTo>
                  <a:pt x="12045" y="3237"/>
                </a:lnTo>
                <a:lnTo>
                  <a:pt x="11802" y="2896"/>
                </a:lnTo>
                <a:lnTo>
                  <a:pt x="11656" y="2726"/>
                </a:lnTo>
                <a:lnTo>
                  <a:pt x="11485" y="2580"/>
                </a:lnTo>
                <a:lnTo>
                  <a:pt x="11339" y="2482"/>
                </a:lnTo>
                <a:lnTo>
                  <a:pt x="11145" y="2385"/>
                </a:lnTo>
                <a:lnTo>
                  <a:pt x="11072" y="2385"/>
                </a:lnTo>
                <a:lnTo>
                  <a:pt x="11047" y="2434"/>
                </a:lnTo>
                <a:lnTo>
                  <a:pt x="11023" y="2482"/>
                </a:lnTo>
                <a:lnTo>
                  <a:pt x="11047" y="2555"/>
                </a:lnTo>
                <a:lnTo>
                  <a:pt x="11339" y="2896"/>
                </a:lnTo>
                <a:lnTo>
                  <a:pt x="11631" y="3285"/>
                </a:lnTo>
                <a:lnTo>
                  <a:pt x="11875" y="3650"/>
                </a:lnTo>
                <a:lnTo>
                  <a:pt x="12118" y="4040"/>
                </a:lnTo>
                <a:lnTo>
                  <a:pt x="12556" y="4843"/>
                </a:lnTo>
                <a:lnTo>
                  <a:pt x="12970" y="5670"/>
                </a:lnTo>
                <a:lnTo>
                  <a:pt x="13189" y="6157"/>
                </a:lnTo>
                <a:lnTo>
                  <a:pt x="13383" y="6643"/>
                </a:lnTo>
                <a:lnTo>
                  <a:pt x="13578" y="7154"/>
                </a:lnTo>
                <a:lnTo>
                  <a:pt x="13724" y="7665"/>
                </a:lnTo>
                <a:lnTo>
                  <a:pt x="13870" y="8176"/>
                </a:lnTo>
                <a:lnTo>
                  <a:pt x="13992" y="8687"/>
                </a:lnTo>
                <a:lnTo>
                  <a:pt x="14089" y="9222"/>
                </a:lnTo>
                <a:lnTo>
                  <a:pt x="14138" y="9733"/>
                </a:lnTo>
                <a:lnTo>
                  <a:pt x="13967" y="9563"/>
                </a:lnTo>
                <a:lnTo>
                  <a:pt x="13773" y="9393"/>
                </a:lnTo>
                <a:lnTo>
                  <a:pt x="13578" y="9222"/>
                </a:lnTo>
                <a:lnTo>
                  <a:pt x="13383" y="9101"/>
                </a:lnTo>
                <a:lnTo>
                  <a:pt x="13213" y="9003"/>
                </a:lnTo>
                <a:lnTo>
                  <a:pt x="13043" y="8930"/>
                </a:lnTo>
                <a:lnTo>
                  <a:pt x="12702" y="8833"/>
                </a:lnTo>
                <a:lnTo>
                  <a:pt x="12337" y="8784"/>
                </a:lnTo>
                <a:lnTo>
                  <a:pt x="11972" y="8760"/>
                </a:lnTo>
                <a:lnTo>
                  <a:pt x="11631" y="8760"/>
                </a:lnTo>
                <a:lnTo>
                  <a:pt x="11315" y="8833"/>
                </a:lnTo>
                <a:lnTo>
                  <a:pt x="10999" y="8930"/>
                </a:lnTo>
                <a:lnTo>
                  <a:pt x="10682" y="9052"/>
                </a:lnTo>
                <a:lnTo>
                  <a:pt x="10390" y="9222"/>
                </a:lnTo>
                <a:lnTo>
                  <a:pt x="10220" y="9295"/>
                </a:lnTo>
                <a:lnTo>
                  <a:pt x="10074" y="9417"/>
                </a:lnTo>
                <a:lnTo>
                  <a:pt x="10123" y="9271"/>
                </a:lnTo>
                <a:lnTo>
                  <a:pt x="10171" y="9125"/>
                </a:lnTo>
                <a:lnTo>
                  <a:pt x="10220" y="8833"/>
                </a:lnTo>
                <a:lnTo>
                  <a:pt x="10244" y="8225"/>
                </a:lnTo>
                <a:lnTo>
                  <a:pt x="10269" y="7738"/>
                </a:lnTo>
                <a:lnTo>
                  <a:pt x="10269" y="7227"/>
                </a:lnTo>
                <a:lnTo>
                  <a:pt x="10244" y="6230"/>
                </a:lnTo>
                <a:lnTo>
                  <a:pt x="10171" y="4186"/>
                </a:lnTo>
                <a:lnTo>
                  <a:pt x="10171" y="3772"/>
                </a:lnTo>
                <a:lnTo>
                  <a:pt x="10171" y="3310"/>
                </a:lnTo>
                <a:lnTo>
                  <a:pt x="10147" y="2872"/>
                </a:lnTo>
                <a:lnTo>
                  <a:pt x="10123" y="2653"/>
                </a:lnTo>
                <a:lnTo>
                  <a:pt x="10074" y="2458"/>
                </a:lnTo>
                <a:lnTo>
                  <a:pt x="10050" y="2409"/>
                </a:lnTo>
                <a:lnTo>
                  <a:pt x="10025" y="2385"/>
                </a:lnTo>
                <a:lnTo>
                  <a:pt x="9952" y="2361"/>
                </a:lnTo>
                <a:lnTo>
                  <a:pt x="9879" y="2385"/>
                </a:lnTo>
                <a:lnTo>
                  <a:pt x="9831" y="2458"/>
                </a:lnTo>
                <a:lnTo>
                  <a:pt x="9782" y="2628"/>
                </a:lnTo>
                <a:lnTo>
                  <a:pt x="9733" y="2823"/>
                </a:lnTo>
                <a:lnTo>
                  <a:pt x="9709" y="3042"/>
                </a:lnTo>
                <a:lnTo>
                  <a:pt x="9685" y="3237"/>
                </a:lnTo>
                <a:lnTo>
                  <a:pt x="9685" y="3650"/>
                </a:lnTo>
                <a:lnTo>
                  <a:pt x="9685" y="4040"/>
                </a:lnTo>
                <a:lnTo>
                  <a:pt x="9709" y="4989"/>
                </a:lnTo>
                <a:lnTo>
                  <a:pt x="9758" y="5913"/>
                </a:lnTo>
                <a:lnTo>
                  <a:pt x="9782" y="6862"/>
                </a:lnTo>
                <a:lnTo>
                  <a:pt x="9782" y="7787"/>
                </a:lnTo>
                <a:lnTo>
                  <a:pt x="9733" y="8638"/>
                </a:lnTo>
                <a:lnTo>
                  <a:pt x="9685" y="8930"/>
                </a:lnTo>
                <a:lnTo>
                  <a:pt x="9660" y="9198"/>
                </a:lnTo>
                <a:lnTo>
                  <a:pt x="9441" y="9052"/>
                </a:lnTo>
                <a:lnTo>
                  <a:pt x="9222" y="8930"/>
                </a:lnTo>
                <a:lnTo>
                  <a:pt x="8979" y="8833"/>
                </a:lnTo>
                <a:lnTo>
                  <a:pt x="8711" y="8760"/>
                </a:lnTo>
                <a:lnTo>
                  <a:pt x="8444" y="8711"/>
                </a:lnTo>
                <a:lnTo>
                  <a:pt x="7690" y="8711"/>
                </a:lnTo>
                <a:lnTo>
                  <a:pt x="7325" y="8784"/>
                </a:lnTo>
                <a:lnTo>
                  <a:pt x="6960" y="8882"/>
                </a:lnTo>
                <a:lnTo>
                  <a:pt x="6619" y="8979"/>
                </a:lnTo>
                <a:lnTo>
                  <a:pt x="6278" y="9125"/>
                </a:lnTo>
                <a:lnTo>
                  <a:pt x="5913" y="9295"/>
                </a:lnTo>
                <a:lnTo>
                  <a:pt x="5548" y="9514"/>
                </a:lnTo>
                <a:lnTo>
                  <a:pt x="5548" y="9393"/>
                </a:lnTo>
                <a:lnTo>
                  <a:pt x="5548" y="9295"/>
                </a:lnTo>
                <a:lnTo>
                  <a:pt x="5646" y="8760"/>
                </a:lnTo>
                <a:lnTo>
                  <a:pt x="5792" y="8249"/>
                </a:lnTo>
                <a:lnTo>
                  <a:pt x="5938" y="7763"/>
                </a:lnTo>
                <a:lnTo>
                  <a:pt x="6132" y="7252"/>
                </a:lnTo>
                <a:lnTo>
                  <a:pt x="6400" y="6473"/>
                </a:lnTo>
                <a:lnTo>
                  <a:pt x="6570" y="6084"/>
                </a:lnTo>
                <a:lnTo>
                  <a:pt x="6741" y="5719"/>
                </a:lnTo>
                <a:lnTo>
                  <a:pt x="7227" y="4867"/>
                </a:lnTo>
                <a:lnTo>
                  <a:pt x="7738" y="4015"/>
                </a:lnTo>
                <a:lnTo>
                  <a:pt x="8249" y="3212"/>
                </a:lnTo>
                <a:lnTo>
                  <a:pt x="8492" y="2799"/>
                </a:lnTo>
                <a:lnTo>
                  <a:pt x="8590" y="2580"/>
                </a:lnTo>
                <a:lnTo>
                  <a:pt x="8687" y="2361"/>
                </a:lnTo>
                <a:lnTo>
                  <a:pt x="8663" y="2312"/>
                </a:lnTo>
                <a:lnTo>
                  <a:pt x="8638" y="2263"/>
                </a:lnTo>
                <a:lnTo>
                  <a:pt x="8590" y="2239"/>
                </a:lnTo>
                <a:lnTo>
                  <a:pt x="8517" y="2263"/>
                </a:lnTo>
                <a:lnTo>
                  <a:pt x="8371" y="2434"/>
                </a:lnTo>
                <a:lnTo>
                  <a:pt x="8225" y="2580"/>
                </a:lnTo>
                <a:lnTo>
                  <a:pt x="7933" y="2920"/>
                </a:lnTo>
                <a:lnTo>
                  <a:pt x="7690" y="3285"/>
                </a:lnTo>
                <a:lnTo>
                  <a:pt x="7422" y="3650"/>
                </a:lnTo>
                <a:lnTo>
                  <a:pt x="7154" y="4064"/>
                </a:lnTo>
                <a:lnTo>
                  <a:pt x="6911" y="4478"/>
                </a:lnTo>
                <a:lnTo>
                  <a:pt x="6424" y="5329"/>
                </a:lnTo>
                <a:lnTo>
                  <a:pt x="6230" y="5694"/>
                </a:lnTo>
                <a:lnTo>
                  <a:pt x="6059" y="6084"/>
                </a:lnTo>
                <a:lnTo>
                  <a:pt x="5767" y="6838"/>
                </a:lnTo>
                <a:lnTo>
                  <a:pt x="5621" y="7227"/>
                </a:lnTo>
                <a:lnTo>
                  <a:pt x="5402" y="7933"/>
                </a:lnTo>
                <a:lnTo>
                  <a:pt x="5281" y="8346"/>
                </a:lnTo>
                <a:lnTo>
                  <a:pt x="5159" y="8784"/>
                </a:lnTo>
                <a:lnTo>
                  <a:pt x="5086" y="9174"/>
                </a:lnTo>
                <a:lnTo>
                  <a:pt x="5062" y="9514"/>
                </a:lnTo>
                <a:lnTo>
                  <a:pt x="4916" y="9393"/>
                </a:lnTo>
                <a:lnTo>
                  <a:pt x="4770" y="9295"/>
                </a:lnTo>
                <a:lnTo>
                  <a:pt x="4478" y="9101"/>
                </a:lnTo>
                <a:lnTo>
                  <a:pt x="4283" y="9003"/>
                </a:lnTo>
                <a:lnTo>
                  <a:pt x="4088" y="8930"/>
                </a:lnTo>
                <a:lnTo>
                  <a:pt x="3869" y="8857"/>
                </a:lnTo>
                <a:lnTo>
                  <a:pt x="3650" y="8809"/>
                </a:lnTo>
                <a:lnTo>
                  <a:pt x="3212" y="8760"/>
                </a:lnTo>
                <a:lnTo>
                  <a:pt x="2774" y="8736"/>
                </a:lnTo>
                <a:lnTo>
                  <a:pt x="2507" y="8760"/>
                </a:lnTo>
                <a:lnTo>
                  <a:pt x="2215" y="8784"/>
                </a:lnTo>
                <a:lnTo>
                  <a:pt x="1874" y="8857"/>
                </a:lnTo>
                <a:lnTo>
                  <a:pt x="1558" y="8930"/>
                </a:lnTo>
                <a:lnTo>
                  <a:pt x="1241" y="9052"/>
                </a:lnTo>
                <a:lnTo>
                  <a:pt x="949" y="9198"/>
                </a:lnTo>
                <a:lnTo>
                  <a:pt x="682" y="9393"/>
                </a:lnTo>
                <a:lnTo>
                  <a:pt x="463" y="9612"/>
                </a:lnTo>
                <a:lnTo>
                  <a:pt x="584" y="9198"/>
                </a:lnTo>
                <a:lnTo>
                  <a:pt x="682" y="8809"/>
                </a:lnTo>
                <a:lnTo>
                  <a:pt x="803" y="8322"/>
                </a:lnTo>
                <a:lnTo>
                  <a:pt x="925" y="7836"/>
                </a:lnTo>
                <a:lnTo>
                  <a:pt x="1095" y="7373"/>
                </a:lnTo>
                <a:lnTo>
                  <a:pt x="1266" y="6911"/>
                </a:lnTo>
                <a:lnTo>
                  <a:pt x="1460" y="6497"/>
                </a:lnTo>
                <a:lnTo>
                  <a:pt x="1679" y="6108"/>
                </a:lnTo>
                <a:lnTo>
                  <a:pt x="1923" y="5719"/>
                </a:lnTo>
                <a:lnTo>
                  <a:pt x="2166" y="5329"/>
                </a:lnTo>
                <a:lnTo>
                  <a:pt x="2458" y="4964"/>
                </a:lnTo>
                <a:lnTo>
                  <a:pt x="2726" y="4624"/>
                </a:lnTo>
                <a:lnTo>
                  <a:pt x="3042" y="4283"/>
                </a:lnTo>
                <a:lnTo>
                  <a:pt x="3334" y="3942"/>
                </a:lnTo>
                <a:lnTo>
                  <a:pt x="3675" y="3626"/>
                </a:lnTo>
                <a:lnTo>
                  <a:pt x="4015" y="3358"/>
                </a:lnTo>
                <a:lnTo>
                  <a:pt x="4356" y="3091"/>
                </a:lnTo>
                <a:lnTo>
                  <a:pt x="4721" y="2847"/>
                </a:lnTo>
                <a:lnTo>
                  <a:pt x="5110" y="2604"/>
                </a:lnTo>
                <a:lnTo>
                  <a:pt x="5500" y="2409"/>
                </a:lnTo>
                <a:lnTo>
                  <a:pt x="5889" y="2239"/>
                </a:lnTo>
                <a:lnTo>
                  <a:pt x="6303" y="2069"/>
                </a:lnTo>
                <a:lnTo>
                  <a:pt x="6716" y="1947"/>
                </a:lnTo>
                <a:lnTo>
                  <a:pt x="7130" y="1825"/>
                </a:lnTo>
                <a:lnTo>
                  <a:pt x="7568" y="1704"/>
                </a:lnTo>
                <a:lnTo>
                  <a:pt x="8006" y="1631"/>
                </a:lnTo>
                <a:lnTo>
                  <a:pt x="8444" y="1558"/>
                </a:lnTo>
                <a:lnTo>
                  <a:pt x="8882" y="1509"/>
                </a:lnTo>
                <a:lnTo>
                  <a:pt x="9320" y="1485"/>
                </a:lnTo>
                <a:lnTo>
                  <a:pt x="9782" y="1460"/>
                </a:lnTo>
                <a:close/>
                <a:moveTo>
                  <a:pt x="9855" y="1"/>
                </a:moveTo>
                <a:lnTo>
                  <a:pt x="9782" y="49"/>
                </a:lnTo>
                <a:lnTo>
                  <a:pt x="9709" y="146"/>
                </a:lnTo>
                <a:lnTo>
                  <a:pt x="9660" y="292"/>
                </a:lnTo>
                <a:lnTo>
                  <a:pt x="9612" y="438"/>
                </a:lnTo>
                <a:lnTo>
                  <a:pt x="9612" y="560"/>
                </a:lnTo>
                <a:lnTo>
                  <a:pt x="9587" y="779"/>
                </a:lnTo>
                <a:lnTo>
                  <a:pt x="9612" y="998"/>
                </a:lnTo>
                <a:lnTo>
                  <a:pt x="9174" y="1022"/>
                </a:lnTo>
                <a:lnTo>
                  <a:pt x="8760" y="1047"/>
                </a:lnTo>
                <a:lnTo>
                  <a:pt x="8346" y="1095"/>
                </a:lnTo>
                <a:lnTo>
                  <a:pt x="7933" y="1168"/>
                </a:lnTo>
                <a:lnTo>
                  <a:pt x="7519" y="1241"/>
                </a:lnTo>
                <a:lnTo>
                  <a:pt x="7130" y="1339"/>
                </a:lnTo>
                <a:lnTo>
                  <a:pt x="6716" y="1460"/>
                </a:lnTo>
                <a:lnTo>
                  <a:pt x="6327" y="1582"/>
                </a:lnTo>
                <a:lnTo>
                  <a:pt x="5938" y="1728"/>
                </a:lnTo>
                <a:lnTo>
                  <a:pt x="5548" y="1898"/>
                </a:lnTo>
                <a:lnTo>
                  <a:pt x="5183" y="2069"/>
                </a:lnTo>
                <a:lnTo>
                  <a:pt x="4818" y="2263"/>
                </a:lnTo>
                <a:lnTo>
                  <a:pt x="4453" y="2482"/>
                </a:lnTo>
                <a:lnTo>
                  <a:pt x="4113" y="2726"/>
                </a:lnTo>
                <a:lnTo>
                  <a:pt x="3772" y="2969"/>
                </a:lnTo>
                <a:lnTo>
                  <a:pt x="3456" y="3237"/>
                </a:lnTo>
                <a:lnTo>
                  <a:pt x="3115" y="3553"/>
                </a:lnTo>
                <a:lnTo>
                  <a:pt x="2799" y="3869"/>
                </a:lnTo>
                <a:lnTo>
                  <a:pt x="2507" y="4210"/>
                </a:lnTo>
                <a:lnTo>
                  <a:pt x="2215" y="4551"/>
                </a:lnTo>
                <a:lnTo>
                  <a:pt x="1947" y="4916"/>
                </a:lnTo>
                <a:lnTo>
                  <a:pt x="1704" y="5305"/>
                </a:lnTo>
                <a:lnTo>
                  <a:pt x="1217" y="6084"/>
                </a:lnTo>
                <a:lnTo>
                  <a:pt x="998" y="6497"/>
                </a:lnTo>
                <a:lnTo>
                  <a:pt x="803" y="6960"/>
                </a:lnTo>
                <a:lnTo>
                  <a:pt x="633" y="7398"/>
                </a:lnTo>
                <a:lnTo>
                  <a:pt x="487" y="7860"/>
                </a:lnTo>
                <a:lnTo>
                  <a:pt x="244" y="8857"/>
                </a:lnTo>
                <a:lnTo>
                  <a:pt x="122" y="9344"/>
                </a:lnTo>
                <a:lnTo>
                  <a:pt x="25" y="9831"/>
                </a:lnTo>
                <a:lnTo>
                  <a:pt x="1" y="10001"/>
                </a:lnTo>
                <a:lnTo>
                  <a:pt x="25" y="10171"/>
                </a:lnTo>
                <a:lnTo>
                  <a:pt x="49" y="10317"/>
                </a:lnTo>
                <a:lnTo>
                  <a:pt x="122" y="10463"/>
                </a:lnTo>
                <a:lnTo>
                  <a:pt x="171" y="10512"/>
                </a:lnTo>
                <a:lnTo>
                  <a:pt x="219" y="10536"/>
                </a:lnTo>
                <a:lnTo>
                  <a:pt x="268" y="10512"/>
                </a:lnTo>
                <a:lnTo>
                  <a:pt x="317" y="10463"/>
                </a:lnTo>
                <a:lnTo>
                  <a:pt x="365" y="10463"/>
                </a:lnTo>
                <a:lnTo>
                  <a:pt x="390" y="10439"/>
                </a:lnTo>
                <a:lnTo>
                  <a:pt x="609" y="10196"/>
                </a:lnTo>
                <a:lnTo>
                  <a:pt x="803" y="9952"/>
                </a:lnTo>
                <a:lnTo>
                  <a:pt x="1047" y="9758"/>
                </a:lnTo>
                <a:lnTo>
                  <a:pt x="1168" y="9660"/>
                </a:lnTo>
                <a:lnTo>
                  <a:pt x="1314" y="9587"/>
                </a:lnTo>
                <a:lnTo>
                  <a:pt x="1655" y="9417"/>
                </a:lnTo>
                <a:lnTo>
                  <a:pt x="2020" y="9320"/>
                </a:lnTo>
                <a:lnTo>
                  <a:pt x="2409" y="9271"/>
                </a:lnTo>
                <a:lnTo>
                  <a:pt x="2774" y="9247"/>
                </a:lnTo>
                <a:lnTo>
                  <a:pt x="3139" y="9247"/>
                </a:lnTo>
                <a:lnTo>
                  <a:pt x="3480" y="9295"/>
                </a:lnTo>
                <a:lnTo>
                  <a:pt x="3821" y="9393"/>
                </a:lnTo>
                <a:lnTo>
                  <a:pt x="4137" y="9514"/>
                </a:lnTo>
                <a:lnTo>
                  <a:pt x="4405" y="9660"/>
                </a:lnTo>
                <a:lnTo>
                  <a:pt x="4648" y="9855"/>
                </a:lnTo>
                <a:lnTo>
                  <a:pt x="4745" y="9952"/>
                </a:lnTo>
                <a:lnTo>
                  <a:pt x="4818" y="10074"/>
                </a:lnTo>
                <a:lnTo>
                  <a:pt x="4916" y="10196"/>
                </a:lnTo>
                <a:lnTo>
                  <a:pt x="5037" y="10293"/>
                </a:lnTo>
                <a:lnTo>
                  <a:pt x="5110" y="10317"/>
                </a:lnTo>
                <a:lnTo>
                  <a:pt x="5208" y="10293"/>
                </a:lnTo>
                <a:lnTo>
                  <a:pt x="5281" y="10244"/>
                </a:lnTo>
                <a:lnTo>
                  <a:pt x="5329" y="10171"/>
                </a:lnTo>
                <a:lnTo>
                  <a:pt x="5329" y="10147"/>
                </a:lnTo>
                <a:lnTo>
                  <a:pt x="5548" y="10050"/>
                </a:lnTo>
                <a:lnTo>
                  <a:pt x="5767" y="9904"/>
                </a:lnTo>
                <a:lnTo>
                  <a:pt x="5962" y="9782"/>
                </a:lnTo>
                <a:lnTo>
                  <a:pt x="6181" y="9660"/>
                </a:lnTo>
                <a:lnTo>
                  <a:pt x="6473" y="9514"/>
                </a:lnTo>
                <a:lnTo>
                  <a:pt x="6789" y="9393"/>
                </a:lnTo>
                <a:lnTo>
                  <a:pt x="7106" y="9295"/>
                </a:lnTo>
                <a:lnTo>
                  <a:pt x="7422" y="9222"/>
                </a:lnTo>
                <a:lnTo>
                  <a:pt x="7738" y="9149"/>
                </a:lnTo>
                <a:lnTo>
                  <a:pt x="8371" y="9149"/>
                </a:lnTo>
                <a:lnTo>
                  <a:pt x="8687" y="9222"/>
                </a:lnTo>
                <a:lnTo>
                  <a:pt x="8833" y="9271"/>
                </a:lnTo>
                <a:lnTo>
                  <a:pt x="8979" y="9320"/>
                </a:lnTo>
                <a:lnTo>
                  <a:pt x="9101" y="9393"/>
                </a:lnTo>
                <a:lnTo>
                  <a:pt x="9198" y="9490"/>
                </a:lnTo>
                <a:lnTo>
                  <a:pt x="9417" y="9685"/>
                </a:lnTo>
                <a:lnTo>
                  <a:pt x="9587" y="9904"/>
                </a:lnTo>
                <a:lnTo>
                  <a:pt x="9587" y="10317"/>
                </a:lnTo>
                <a:lnTo>
                  <a:pt x="9612" y="10780"/>
                </a:lnTo>
                <a:lnTo>
                  <a:pt x="9636" y="11218"/>
                </a:lnTo>
                <a:lnTo>
                  <a:pt x="9636" y="11631"/>
                </a:lnTo>
                <a:lnTo>
                  <a:pt x="9612" y="12726"/>
                </a:lnTo>
                <a:lnTo>
                  <a:pt x="9587" y="13797"/>
                </a:lnTo>
                <a:lnTo>
                  <a:pt x="9587" y="14649"/>
                </a:lnTo>
                <a:lnTo>
                  <a:pt x="9587" y="15062"/>
                </a:lnTo>
                <a:lnTo>
                  <a:pt x="9587" y="15500"/>
                </a:lnTo>
                <a:lnTo>
                  <a:pt x="9563" y="16352"/>
                </a:lnTo>
                <a:lnTo>
                  <a:pt x="9563" y="16790"/>
                </a:lnTo>
                <a:lnTo>
                  <a:pt x="9612" y="17203"/>
                </a:lnTo>
                <a:lnTo>
                  <a:pt x="9660" y="17495"/>
                </a:lnTo>
                <a:lnTo>
                  <a:pt x="9758" y="17787"/>
                </a:lnTo>
                <a:lnTo>
                  <a:pt x="9879" y="18031"/>
                </a:lnTo>
                <a:lnTo>
                  <a:pt x="10025" y="18250"/>
                </a:lnTo>
                <a:lnTo>
                  <a:pt x="10220" y="18444"/>
                </a:lnTo>
                <a:lnTo>
                  <a:pt x="10439" y="18590"/>
                </a:lnTo>
                <a:lnTo>
                  <a:pt x="10707" y="18712"/>
                </a:lnTo>
                <a:lnTo>
                  <a:pt x="10853" y="18761"/>
                </a:lnTo>
                <a:lnTo>
                  <a:pt x="10999" y="18785"/>
                </a:lnTo>
                <a:lnTo>
                  <a:pt x="11291" y="18785"/>
                </a:lnTo>
                <a:lnTo>
                  <a:pt x="11412" y="18761"/>
                </a:lnTo>
                <a:lnTo>
                  <a:pt x="11534" y="18712"/>
                </a:lnTo>
                <a:lnTo>
                  <a:pt x="11631" y="18663"/>
                </a:lnTo>
                <a:lnTo>
                  <a:pt x="11753" y="18590"/>
                </a:lnTo>
                <a:lnTo>
                  <a:pt x="11948" y="18420"/>
                </a:lnTo>
                <a:lnTo>
                  <a:pt x="12094" y="18225"/>
                </a:lnTo>
                <a:lnTo>
                  <a:pt x="12215" y="18006"/>
                </a:lnTo>
                <a:lnTo>
                  <a:pt x="12313" y="17763"/>
                </a:lnTo>
                <a:lnTo>
                  <a:pt x="12386" y="17495"/>
                </a:lnTo>
                <a:lnTo>
                  <a:pt x="12386" y="17398"/>
                </a:lnTo>
                <a:lnTo>
                  <a:pt x="12361" y="17301"/>
                </a:lnTo>
                <a:lnTo>
                  <a:pt x="12313" y="17228"/>
                </a:lnTo>
                <a:lnTo>
                  <a:pt x="12215" y="17179"/>
                </a:lnTo>
                <a:lnTo>
                  <a:pt x="12142" y="17155"/>
                </a:lnTo>
                <a:lnTo>
                  <a:pt x="12045" y="17155"/>
                </a:lnTo>
                <a:lnTo>
                  <a:pt x="11972" y="17203"/>
                </a:lnTo>
                <a:lnTo>
                  <a:pt x="11899" y="17301"/>
                </a:lnTo>
                <a:lnTo>
                  <a:pt x="11802" y="17520"/>
                </a:lnTo>
                <a:lnTo>
                  <a:pt x="11729" y="17714"/>
                </a:lnTo>
                <a:lnTo>
                  <a:pt x="11704" y="17836"/>
                </a:lnTo>
                <a:lnTo>
                  <a:pt x="11631" y="17933"/>
                </a:lnTo>
                <a:lnTo>
                  <a:pt x="11558" y="18006"/>
                </a:lnTo>
                <a:lnTo>
                  <a:pt x="11461" y="18104"/>
                </a:lnTo>
                <a:lnTo>
                  <a:pt x="11364" y="18152"/>
                </a:lnTo>
                <a:lnTo>
                  <a:pt x="11266" y="18201"/>
                </a:lnTo>
                <a:lnTo>
                  <a:pt x="11145" y="18225"/>
                </a:lnTo>
                <a:lnTo>
                  <a:pt x="11023" y="18225"/>
                </a:lnTo>
                <a:lnTo>
                  <a:pt x="10926" y="18201"/>
                </a:lnTo>
                <a:lnTo>
                  <a:pt x="10804" y="18177"/>
                </a:lnTo>
                <a:lnTo>
                  <a:pt x="10609" y="18079"/>
                </a:lnTo>
                <a:lnTo>
                  <a:pt x="10488" y="17982"/>
                </a:lnTo>
                <a:lnTo>
                  <a:pt x="10366" y="17860"/>
                </a:lnTo>
                <a:lnTo>
                  <a:pt x="10293" y="17739"/>
                </a:lnTo>
                <a:lnTo>
                  <a:pt x="10220" y="17593"/>
                </a:lnTo>
                <a:lnTo>
                  <a:pt x="10171" y="17447"/>
                </a:lnTo>
                <a:lnTo>
                  <a:pt x="10123" y="17301"/>
                </a:lnTo>
                <a:lnTo>
                  <a:pt x="10074" y="16960"/>
                </a:lnTo>
                <a:lnTo>
                  <a:pt x="10074" y="16595"/>
                </a:lnTo>
                <a:lnTo>
                  <a:pt x="10074" y="16254"/>
                </a:lnTo>
                <a:lnTo>
                  <a:pt x="10098" y="15646"/>
                </a:lnTo>
                <a:lnTo>
                  <a:pt x="10123" y="14916"/>
                </a:lnTo>
                <a:lnTo>
                  <a:pt x="10123" y="14186"/>
                </a:lnTo>
                <a:lnTo>
                  <a:pt x="10098" y="13456"/>
                </a:lnTo>
                <a:lnTo>
                  <a:pt x="10123" y="12726"/>
                </a:lnTo>
                <a:lnTo>
                  <a:pt x="10147" y="12069"/>
                </a:lnTo>
                <a:lnTo>
                  <a:pt x="10171" y="11364"/>
                </a:lnTo>
                <a:lnTo>
                  <a:pt x="10171" y="10999"/>
                </a:lnTo>
                <a:lnTo>
                  <a:pt x="10147" y="10658"/>
                </a:lnTo>
                <a:lnTo>
                  <a:pt x="10098" y="10317"/>
                </a:lnTo>
                <a:lnTo>
                  <a:pt x="10001" y="10001"/>
                </a:lnTo>
                <a:lnTo>
                  <a:pt x="10050" y="9928"/>
                </a:lnTo>
                <a:lnTo>
                  <a:pt x="10244" y="9831"/>
                </a:lnTo>
                <a:lnTo>
                  <a:pt x="10415" y="9709"/>
                </a:lnTo>
                <a:lnTo>
                  <a:pt x="10585" y="9587"/>
                </a:lnTo>
                <a:lnTo>
                  <a:pt x="10780" y="9490"/>
                </a:lnTo>
                <a:lnTo>
                  <a:pt x="11096" y="9368"/>
                </a:lnTo>
                <a:lnTo>
                  <a:pt x="11437" y="9271"/>
                </a:lnTo>
                <a:lnTo>
                  <a:pt x="11777" y="9247"/>
                </a:lnTo>
                <a:lnTo>
                  <a:pt x="12142" y="9222"/>
                </a:lnTo>
                <a:lnTo>
                  <a:pt x="12313" y="9247"/>
                </a:lnTo>
                <a:lnTo>
                  <a:pt x="12507" y="9271"/>
                </a:lnTo>
                <a:lnTo>
                  <a:pt x="12702" y="9320"/>
                </a:lnTo>
                <a:lnTo>
                  <a:pt x="12872" y="9393"/>
                </a:lnTo>
                <a:lnTo>
                  <a:pt x="13043" y="9466"/>
                </a:lnTo>
                <a:lnTo>
                  <a:pt x="13213" y="9563"/>
                </a:lnTo>
                <a:lnTo>
                  <a:pt x="13383" y="9660"/>
                </a:lnTo>
                <a:lnTo>
                  <a:pt x="13529" y="9782"/>
                </a:lnTo>
                <a:lnTo>
                  <a:pt x="13919" y="10147"/>
                </a:lnTo>
                <a:lnTo>
                  <a:pt x="14113" y="10293"/>
                </a:lnTo>
                <a:lnTo>
                  <a:pt x="14235" y="10342"/>
                </a:lnTo>
                <a:lnTo>
                  <a:pt x="14357" y="10390"/>
                </a:lnTo>
                <a:lnTo>
                  <a:pt x="14478" y="10415"/>
                </a:lnTo>
                <a:lnTo>
                  <a:pt x="14576" y="10366"/>
                </a:lnTo>
                <a:lnTo>
                  <a:pt x="14624" y="10293"/>
                </a:lnTo>
                <a:lnTo>
                  <a:pt x="14649" y="10196"/>
                </a:lnTo>
                <a:lnTo>
                  <a:pt x="14892" y="10001"/>
                </a:lnTo>
                <a:lnTo>
                  <a:pt x="15038" y="9904"/>
                </a:lnTo>
                <a:lnTo>
                  <a:pt x="15184" y="9806"/>
                </a:lnTo>
                <a:lnTo>
                  <a:pt x="15500" y="9660"/>
                </a:lnTo>
                <a:lnTo>
                  <a:pt x="15841" y="9539"/>
                </a:lnTo>
                <a:lnTo>
                  <a:pt x="16181" y="9466"/>
                </a:lnTo>
                <a:lnTo>
                  <a:pt x="16522" y="9417"/>
                </a:lnTo>
                <a:lnTo>
                  <a:pt x="16887" y="9393"/>
                </a:lnTo>
                <a:lnTo>
                  <a:pt x="17252" y="9417"/>
                </a:lnTo>
                <a:lnTo>
                  <a:pt x="17617" y="9490"/>
                </a:lnTo>
                <a:lnTo>
                  <a:pt x="17958" y="9612"/>
                </a:lnTo>
                <a:lnTo>
                  <a:pt x="18298" y="9782"/>
                </a:lnTo>
                <a:lnTo>
                  <a:pt x="18493" y="9928"/>
                </a:lnTo>
                <a:lnTo>
                  <a:pt x="18688" y="10098"/>
                </a:lnTo>
                <a:lnTo>
                  <a:pt x="18907" y="10293"/>
                </a:lnTo>
                <a:lnTo>
                  <a:pt x="19004" y="10366"/>
                </a:lnTo>
                <a:lnTo>
                  <a:pt x="19126" y="10415"/>
                </a:lnTo>
                <a:lnTo>
                  <a:pt x="19150" y="10536"/>
                </a:lnTo>
                <a:lnTo>
                  <a:pt x="19174" y="10634"/>
                </a:lnTo>
                <a:lnTo>
                  <a:pt x="19247" y="10682"/>
                </a:lnTo>
                <a:lnTo>
                  <a:pt x="19320" y="10707"/>
                </a:lnTo>
                <a:lnTo>
                  <a:pt x="19418" y="10707"/>
                </a:lnTo>
                <a:lnTo>
                  <a:pt x="19515" y="10682"/>
                </a:lnTo>
                <a:lnTo>
                  <a:pt x="19588" y="10634"/>
                </a:lnTo>
                <a:lnTo>
                  <a:pt x="19637" y="10561"/>
                </a:lnTo>
                <a:lnTo>
                  <a:pt x="19661" y="10463"/>
                </a:lnTo>
                <a:lnTo>
                  <a:pt x="19588" y="9977"/>
                </a:lnTo>
                <a:lnTo>
                  <a:pt x="19515" y="9490"/>
                </a:lnTo>
                <a:lnTo>
                  <a:pt x="19418" y="9028"/>
                </a:lnTo>
                <a:lnTo>
                  <a:pt x="19320" y="8541"/>
                </a:lnTo>
                <a:lnTo>
                  <a:pt x="19199" y="8055"/>
                </a:lnTo>
                <a:lnTo>
                  <a:pt x="19053" y="7592"/>
                </a:lnTo>
                <a:lnTo>
                  <a:pt x="18882" y="7106"/>
                </a:lnTo>
                <a:lnTo>
                  <a:pt x="18712" y="6668"/>
                </a:lnTo>
                <a:lnTo>
                  <a:pt x="18493" y="6205"/>
                </a:lnTo>
                <a:lnTo>
                  <a:pt x="18274" y="5767"/>
                </a:lnTo>
                <a:lnTo>
                  <a:pt x="18031" y="5354"/>
                </a:lnTo>
                <a:lnTo>
                  <a:pt x="17763" y="4940"/>
                </a:lnTo>
                <a:lnTo>
                  <a:pt x="17447" y="4575"/>
                </a:lnTo>
                <a:lnTo>
                  <a:pt x="17130" y="4210"/>
                </a:lnTo>
                <a:lnTo>
                  <a:pt x="16790" y="3869"/>
                </a:lnTo>
                <a:lnTo>
                  <a:pt x="16400" y="3529"/>
                </a:lnTo>
                <a:lnTo>
                  <a:pt x="15987" y="3212"/>
                </a:lnTo>
                <a:lnTo>
                  <a:pt x="15865" y="3139"/>
                </a:lnTo>
                <a:lnTo>
                  <a:pt x="15281" y="2774"/>
                </a:lnTo>
                <a:lnTo>
                  <a:pt x="14673" y="2409"/>
                </a:lnTo>
                <a:lnTo>
                  <a:pt x="14065" y="2093"/>
                </a:lnTo>
                <a:lnTo>
                  <a:pt x="13456" y="1777"/>
                </a:lnTo>
                <a:lnTo>
                  <a:pt x="13043" y="1582"/>
                </a:lnTo>
                <a:lnTo>
                  <a:pt x="12629" y="1436"/>
                </a:lnTo>
                <a:lnTo>
                  <a:pt x="12580" y="1387"/>
                </a:lnTo>
                <a:lnTo>
                  <a:pt x="12532" y="1363"/>
                </a:lnTo>
                <a:lnTo>
                  <a:pt x="12483" y="1363"/>
                </a:lnTo>
                <a:lnTo>
                  <a:pt x="11899" y="1217"/>
                </a:lnTo>
                <a:lnTo>
                  <a:pt x="11315" y="1095"/>
                </a:lnTo>
                <a:lnTo>
                  <a:pt x="10707" y="1022"/>
                </a:lnTo>
                <a:lnTo>
                  <a:pt x="10074" y="998"/>
                </a:lnTo>
                <a:lnTo>
                  <a:pt x="10025" y="657"/>
                </a:lnTo>
                <a:lnTo>
                  <a:pt x="10050" y="438"/>
                </a:lnTo>
                <a:lnTo>
                  <a:pt x="10098" y="219"/>
                </a:lnTo>
                <a:lnTo>
                  <a:pt x="10098" y="146"/>
                </a:lnTo>
                <a:lnTo>
                  <a:pt x="10074" y="98"/>
                </a:lnTo>
                <a:lnTo>
                  <a:pt x="10050" y="49"/>
                </a:lnTo>
                <a:lnTo>
                  <a:pt x="10001" y="25"/>
                </a:lnTo>
                <a:lnTo>
                  <a:pt x="9952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64" name="Google Shape;364;p38"/>
          <p:cNvSpPr/>
          <p:nvPr/>
        </p:nvSpPr>
        <p:spPr>
          <a:xfrm>
            <a:off x="252963" y="1538097"/>
            <a:ext cx="421211" cy="298889"/>
          </a:xfrm>
          <a:custGeom>
            <a:rect b="b" l="l" r="r" t="t"/>
            <a:pathLst>
              <a:path extrusionOk="0" h="13676" w="19273">
                <a:moveTo>
                  <a:pt x="5354" y="536"/>
                </a:moveTo>
                <a:lnTo>
                  <a:pt x="6717" y="560"/>
                </a:lnTo>
                <a:lnTo>
                  <a:pt x="8079" y="633"/>
                </a:lnTo>
                <a:lnTo>
                  <a:pt x="10805" y="779"/>
                </a:lnTo>
                <a:lnTo>
                  <a:pt x="12143" y="804"/>
                </a:lnTo>
                <a:lnTo>
                  <a:pt x="13481" y="804"/>
                </a:lnTo>
                <a:lnTo>
                  <a:pt x="14795" y="779"/>
                </a:lnTo>
                <a:lnTo>
                  <a:pt x="16133" y="706"/>
                </a:lnTo>
                <a:lnTo>
                  <a:pt x="16571" y="706"/>
                </a:lnTo>
                <a:lnTo>
                  <a:pt x="16985" y="731"/>
                </a:lnTo>
                <a:lnTo>
                  <a:pt x="17861" y="804"/>
                </a:lnTo>
                <a:lnTo>
                  <a:pt x="18275" y="828"/>
                </a:lnTo>
                <a:lnTo>
                  <a:pt x="18494" y="852"/>
                </a:lnTo>
                <a:lnTo>
                  <a:pt x="18713" y="828"/>
                </a:lnTo>
                <a:lnTo>
                  <a:pt x="18713" y="828"/>
                </a:lnTo>
                <a:lnTo>
                  <a:pt x="18664" y="1096"/>
                </a:lnTo>
                <a:lnTo>
                  <a:pt x="18640" y="1363"/>
                </a:lnTo>
                <a:lnTo>
                  <a:pt x="18615" y="1534"/>
                </a:lnTo>
                <a:lnTo>
                  <a:pt x="18421" y="1461"/>
                </a:lnTo>
                <a:lnTo>
                  <a:pt x="18226" y="1363"/>
                </a:lnTo>
                <a:lnTo>
                  <a:pt x="17788" y="1144"/>
                </a:lnTo>
                <a:lnTo>
                  <a:pt x="17545" y="1047"/>
                </a:lnTo>
                <a:lnTo>
                  <a:pt x="17447" y="1023"/>
                </a:lnTo>
                <a:lnTo>
                  <a:pt x="17326" y="998"/>
                </a:lnTo>
                <a:lnTo>
                  <a:pt x="17277" y="1023"/>
                </a:lnTo>
                <a:lnTo>
                  <a:pt x="17253" y="1047"/>
                </a:lnTo>
                <a:lnTo>
                  <a:pt x="17228" y="1096"/>
                </a:lnTo>
                <a:lnTo>
                  <a:pt x="17253" y="1144"/>
                </a:lnTo>
                <a:lnTo>
                  <a:pt x="17326" y="1242"/>
                </a:lnTo>
                <a:lnTo>
                  <a:pt x="17399" y="1339"/>
                </a:lnTo>
                <a:lnTo>
                  <a:pt x="17642" y="1509"/>
                </a:lnTo>
                <a:lnTo>
                  <a:pt x="17885" y="1655"/>
                </a:lnTo>
                <a:lnTo>
                  <a:pt x="18104" y="1777"/>
                </a:lnTo>
                <a:lnTo>
                  <a:pt x="18445" y="1947"/>
                </a:lnTo>
                <a:lnTo>
                  <a:pt x="18153" y="2191"/>
                </a:lnTo>
                <a:lnTo>
                  <a:pt x="17788" y="2045"/>
                </a:lnTo>
                <a:lnTo>
                  <a:pt x="17423" y="1874"/>
                </a:lnTo>
                <a:lnTo>
                  <a:pt x="17107" y="1728"/>
                </a:lnTo>
                <a:lnTo>
                  <a:pt x="16912" y="1680"/>
                </a:lnTo>
                <a:lnTo>
                  <a:pt x="16742" y="1655"/>
                </a:lnTo>
                <a:lnTo>
                  <a:pt x="16669" y="1704"/>
                </a:lnTo>
                <a:lnTo>
                  <a:pt x="16620" y="1753"/>
                </a:lnTo>
                <a:lnTo>
                  <a:pt x="16620" y="1826"/>
                </a:lnTo>
                <a:lnTo>
                  <a:pt x="16693" y="1899"/>
                </a:lnTo>
                <a:lnTo>
                  <a:pt x="16985" y="2093"/>
                </a:lnTo>
                <a:lnTo>
                  <a:pt x="17301" y="2264"/>
                </a:lnTo>
                <a:lnTo>
                  <a:pt x="17520" y="2361"/>
                </a:lnTo>
                <a:lnTo>
                  <a:pt x="17739" y="2458"/>
                </a:lnTo>
                <a:lnTo>
                  <a:pt x="17618" y="2531"/>
                </a:lnTo>
                <a:lnTo>
                  <a:pt x="17545" y="2580"/>
                </a:lnTo>
                <a:lnTo>
                  <a:pt x="17253" y="2507"/>
                </a:lnTo>
                <a:lnTo>
                  <a:pt x="16961" y="2434"/>
                </a:lnTo>
                <a:lnTo>
                  <a:pt x="16450" y="2288"/>
                </a:lnTo>
                <a:lnTo>
                  <a:pt x="16182" y="2215"/>
                </a:lnTo>
                <a:lnTo>
                  <a:pt x="15890" y="2215"/>
                </a:lnTo>
                <a:lnTo>
                  <a:pt x="15866" y="2239"/>
                </a:lnTo>
                <a:lnTo>
                  <a:pt x="15866" y="2264"/>
                </a:lnTo>
                <a:lnTo>
                  <a:pt x="15866" y="2312"/>
                </a:lnTo>
                <a:lnTo>
                  <a:pt x="16060" y="2458"/>
                </a:lnTo>
                <a:lnTo>
                  <a:pt x="16279" y="2556"/>
                </a:lnTo>
                <a:lnTo>
                  <a:pt x="16498" y="2653"/>
                </a:lnTo>
                <a:lnTo>
                  <a:pt x="16742" y="2750"/>
                </a:lnTo>
                <a:lnTo>
                  <a:pt x="17034" y="2847"/>
                </a:lnTo>
                <a:lnTo>
                  <a:pt x="16717" y="3042"/>
                </a:lnTo>
                <a:lnTo>
                  <a:pt x="16425" y="3212"/>
                </a:lnTo>
                <a:lnTo>
                  <a:pt x="16109" y="3139"/>
                </a:lnTo>
                <a:lnTo>
                  <a:pt x="15793" y="3042"/>
                </a:lnTo>
                <a:lnTo>
                  <a:pt x="15647" y="2969"/>
                </a:lnTo>
                <a:lnTo>
                  <a:pt x="15501" y="2896"/>
                </a:lnTo>
                <a:lnTo>
                  <a:pt x="15330" y="2823"/>
                </a:lnTo>
                <a:lnTo>
                  <a:pt x="15184" y="2799"/>
                </a:lnTo>
                <a:lnTo>
                  <a:pt x="15136" y="2823"/>
                </a:lnTo>
                <a:lnTo>
                  <a:pt x="15136" y="2872"/>
                </a:lnTo>
                <a:lnTo>
                  <a:pt x="15160" y="2945"/>
                </a:lnTo>
                <a:lnTo>
                  <a:pt x="15209" y="2993"/>
                </a:lnTo>
                <a:lnTo>
                  <a:pt x="15306" y="3115"/>
                </a:lnTo>
                <a:lnTo>
                  <a:pt x="15452" y="3212"/>
                </a:lnTo>
                <a:lnTo>
                  <a:pt x="15598" y="3310"/>
                </a:lnTo>
                <a:lnTo>
                  <a:pt x="15793" y="3407"/>
                </a:lnTo>
                <a:lnTo>
                  <a:pt x="16012" y="3480"/>
                </a:lnTo>
                <a:lnTo>
                  <a:pt x="15720" y="3699"/>
                </a:lnTo>
                <a:lnTo>
                  <a:pt x="15379" y="3504"/>
                </a:lnTo>
                <a:lnTo>
                  <a:pt x="15014" y="3334"/>
                </a:lnTo>
                <a:lnTo>
                  <a:pt x="14819" y="3237"/>
                </a:lnTo>
                <a:lnTo>
                  <a:pt x="14625" y="3188"/>
                </a:lnTo>
                <a:lnTo>
                  <a:pt x="14552" y="3188"/>
                </a:lnTo>
                <a:lnTo>
                  <a:pt x="14479" y="3212"/>
                </a:lnTo>
                <a:lnTo>
                  <a:pt x="14357" y="3261"/>
                </a:lnTo>
                <a:lnTo>
                  <a:pt x="14333" y="3285"/>
                </a:lnTo>
                <a:lnTo>
                  <a:pt x="14333" y="3310"/>
                </a:lnTo>
                <a:lnTo>
                  <a:pt x="14454" y="3383"/>
                </a:lnTo>
                <a:lnTo>
                  <a:pt x="14552" y="3456"/>
                </a:lnTo>
                <a:lnTo>
                  <a:pt x="14990" y="3723"/>
                </a:lnTo>
                <a:lnTo>
                  <a:pt x="15379" y="3942"/>
                </a:lnTo>
                <a:lnTo>
                  <a:pt x="15038" y="4234"/>
                </a:lnTo>
                <a:lnTo>
                  <a:pt x="14698" y="4137"/>
                </a:lnTo>
                <a:lnTo>
                  <a:pt x="14357" y="3991"/>
                </a:lnTo>
                <a:lnTo>
                  <a:pt x="14138" y="3894"/>
                </a:lnTo>
                <a:lnTo>
                  <a:pt x="13943" y="3748"/>
                </a:lnTo>
                <a:lnTo>
                  <a:pt x="13554" y="3456"/>
                </a:lnTo>
                <a:lnTo>
                  <a:pt x="13530" y="3456"/>
                </a:lnTo>
                <a:lnTo>
                  <a:pt x="13505" y="3480"/>
                </a:lnTo>
                <a:lnTo>
                  <a:pt x="13530" y="3602"/>
                </a:lnTo>
                <a:lnTo>
                  <a:pt x="13554" y="3723"/>
                </a:lnTo>
                <a:lnTo>
                  <a:pt x="13627" y="3821"/>
                </a:lnTo>
                <a:lnTo>
                  <a:pt x="13724" y="3918"/>
                </a:lnTo>
                <a:lnTo>
                  <a:pt x="13919" y="4088"/>
                </a:lnTo>
                <a:lnTo>
                  <a:pt x="14114" y="4210"/>
                </a:lnTo>
                <a:lnTo>
                  <a:pt x="14381" y="4356"/>
                </a:lnTo>
                <a:lnTo>
                  <a:pt x="14698" y="4502"/>
                </a:lnTo>
                <a:lnTo>
                  <a:pt x="14479" y="4672"/>
                </a:lnTo>
                <a:lnTo>
                  <a:pt x="14357" y="4624"/>
                </a:lnTo>
                <a:lnTo>
                  <a:pt x="14041" y="4526"/>
                </a:lnTo>
                <a:lnTo>
                  <a:pt x="13749" y="4380"/>
                </a:lnTo>
                <a:lnTo>
                  <a:pt x="13505" y="4259"/>
                </a:lnTo>
                <a:lnTo>
                  <a:pt x="13262" y="4161"/>
                </a:lnTo>
                <a:lnTo>
                  <a:pt x="13019" y="4088"/>
                </a:lnTo>
                <a:lnTo>
                  <a:pt x="12897" y="4064"/>
                </a:lnTo>
                <a:lnTo>
                  <a:pt x="12751" y="4064"/>
                </a:lnTo>
                <a:lnTo>
                  <a:pt x="12727" y="4088"/>
                </a:lnTo>
                <a:lnTo>
                  <a:pt x="12702" y="4113"/>
                </a:lnTo>
                <a:lnTo>
                  <a:pt x="12702" y="4137"/>
                </a:lnTo>
                <a:lnTo>
                  <a:pt x="12727" y="4161"/>
                </a:lnTo>
                <a:lnTo>
                  <a:pt x="13213" y="4478"/>
                </a:lnTo>
                <a:lnTo>
                  <a:pt x="13724" y="4794"/>
                </a:lnTo>
                <a:lnTo>
                  <a:pt x="13919" y="4891"/>
                </a:lnTo>
                <a:lnTo>
                  <a:pt x="14138" y="4964"/>
                </a:lnTo>
                <a:lnTo>
                  <a:pt x="13797" y="5256"/>
                </a:lnTo>
                <a:lnTo>
                  <a:pt x="13554" y="5451"/>
                </a:lnTo>
                <a:lnTo>
                  <a:pt x="13530" y="5402"/>
                </a:lnTo>
                <a:lnTo>
                  <a:pt x="13481" y="5354"/>
                </a:lnTo>
                <a:lnTo>
                  <a:pt x="13067" y="5135"/>
                </a:lnTo>
                <a:lnTo>
                  <a:pt x="12678" y="4891"/>
                </a:lnTo>
                <a:lnTo>
                  <a:pt x="12508" y="4794"/>
                </a:lnTo>
                <a:lnTo>
                  <a:pt x="12337" y="4697"/>
                </a:lnTo>
                <a:lnTo>
                  <a:pt x="12167" y="4624"/>
                </a:lnTo>
                <a:lnTo>
                  <a:pt x="11972" y="4575"/>
                </a:lnTo>
                <a:lnTo>
                  <a:pt x="11948" y="4599"/>
                </a:lnTo>
                <a:lnTo>
                  <a:pt x="11924" y="4624"/>
                </a:lnTo>
                <a:lnTo>
                  <a:pt x="11899" y="4648"/>
                </a:lnTo>
                <a:lnTo>
                  <a:pt x="11924" y="4672"/>
                </a:lnTo>
                <a:lnTo>
                  <a:pt x="12045" y="4843"/>
                </a:lnTo>
                <a:lnTo>
                  <a:pt x="12191" y="4989"/>
                </a:lnTo>
                <a:lnTo>
                  <a:pt x="12532" y="5256"/>
                </a:lnTo>
                <a:lnTo>
                  <a:pt x="12897" y="5500"/>
                </a:lnTo>
                <a:lnTo>
                  <a:pt x="13262" y="5670"/>
                </a:lnTo>
                <a:lnTo>
                  <a:pt x="12921" y="5962"/>
                </a:lnTo>
                <a:lnTo>
                  <a:pt x="12824" y="5840"/>
                </a:lnTo>
                <a:lnTo>
                  <a:pt x="12678" y="5743"/>
                </a:lnTo>
                <a:lnTo>
                  <a:pt x="12362" y="5573"/>
                </a:lnTo>
                <a:lnTo>
                  <a:pt x="11948" y="5329"/>
                </a:lnTo>
                <a:lnTo>
                  <a:pt x="11705" y="5232"/>
                </a:lnTo>
                <a:lnTo>
                  <a:pt x="11486" y="5135"/>
                </a:lnTo>
                <a:lnTo>
                  <a:pt x="11388" y="5135"/>
                </a:lnTo>
                <a:lnTo>
                  <a:pt x="11340" y="5183"/>
                </a:lnTo>
                <a:lnTo>
                  <a:pt x="11291" y="5281"/>
                </a:lnTo>
                <a:lnTo>
                  <a:pt x="11291" y="5305"/>
                </a:lnTo>
                <a:lnTo>
                  <a:pt x="11315" y="5354"/>
                </a:lnTo>
                <a:lnTo>
                  <a:pt x="11388" y="5451"/>
                </a:lnTo>
                <a:lnTo>
                  <a:pt x="11461" y="5524"/>
                </a:lnTo>
                <a:lnTo>
                  <a:pt x="11632" y="5646"/>
                </a:lnTo>
                <a:lnTo>
                  <a:pt x="11997" y="5865"/>
                </a:lnTo>
                <a:lnTo>
                  <a:pt x="12459" y="6132"/>
                </a:lnTo>
                <a:lnTo>
                  <a:pt x="12605" y="6230"/>
                </a:lnTo>
                <a:lnTo>
                  <a:pt x="12313" y="6473"/>
                </a:lnTo>
                <a:lnTo>
                  <a:pt x="12289" y="6400"/>
                </a:lnTo>
                <a:lnTo>
                  <a:pt x="12264" y="6351"/>
                </a:lnTo>
                <a:lnTo>
                  <a:pt x="12216" y="6327"/>
                </a:lnTo>
                <a:lnTo>
                  <a:pt x="11997" y="6230"/>
                </a:lnTo>
                <a:lnTo>
                  <a:pt x="11802" y="6157"/>
                </a:lnTo>
                <a:lnTo>
                  <a:pt x="11364" y="6011"/>
                </a:lnTo>
                <a:lnTo>
                  <a:pt x="10853" y="5840"/>
                </a:lnTo>
                <a:lnTo>
                  <a:pt x="10659" y="5792"/>
                </a:lnTo>
                <a:lnTo>
                  <a:pt x="10561" y="5767"/>
                </a:lnTo>
                <a:lnTo>
                  <a:pt x="10488" y="5743"/>
                </a:lnTo>
                <a:lnTo>
                  <a:pt x="10440" y="5743"/>
                </a:lnTo>
                <a:lnTo>
                  <a:pt x="10440" y="5767"/>
                </a:lnTo>
                <a:lnTo>
                  <a:pt x="10440" y="5792"/>
                </a:lnTo>
                <a:lnTo>
                  <a:pt x="10537" y="5962"/>
                </a:lnTo>
                <a:lnTo>
                  <a:pt x="10659" y="6084"/>
                </a:lnTo>
                <a:lnTo>
                  <a:pt x="10805" y="6205"/>
                </a:lnTo>
                <a:lnTo>
                  <a:pt x="10999" y="6278"/>
                </a:lnTo>
                <a:lnTo>
                  <a:pt x="11510" y="6473"/>
                </a:lnTo>
                <a:lnTo>
                  <a:pt x="12021" y="6668"/>
                </a:lnTo>
                <a:lnTo>
                  <a:pt x="12070" y="6692"/>
                </a:lnTo>
                <a:lnTo>
                  <a:pt x="11510" y="7130"/>
                </a:lnTo>
                <a:lnTo>
                  <a:pt x="11461" y="7106"/>
                </a:lnTo>
                <a:lnTo>
                  <a:pt x="11291" y="6984"/>
                </a:lnTo>
                <a:lnTo>
                  <a:pt x="11072" y="6911"/>
                </a:lnTo>
                <a:lnTo>
                  <a:pt x="10853" y="6814"/>
                </a:lnTo>
                <a:lnTo>
                  <a:pt x="10659" y="6741"/>
                </a:lnTo>
                <a:lnTo>
                  <a:pt x="10221" y="6497"/>
                </a:lnTo>
                <a:lnTo>
                  <a:pt x="10002" y="6376"/>
                </a:lnTo>
                <a:lnTo>
                  <a:pt x="9783" y="6278"/>
                </a:lnTo>
                <a:lnTo>
                  <a:pt x="9710" y="6278"/>
                </a:lnTo>
                <a:lnTo>
                  <a:pt x="9637" y="6327"/>
                </a:lnTo>
                <a:lnTo>
                  <a:pt x="9612" y="6400"/>
                </a:lnTo>
                <a:lnTo>
                  <a:pt x="9637" y="6473"/>
                </a:lnTo>
                <a:lnTo>
                  <a:pt x="9710" y="6570"/>
                </a:lnTo>
                <a:lnTo>
                  <a:pt x="9783" y="6668"/>
                </a:lnTo>
                <a:lnTo>
                  <a:pt x="9977" y="6838"/>
                </a:lnTo>
                <a:lnTo>
                  <a:pt x="10221" y="6984"/>
                </a:lnTo>
                <a:lnTo>
                  <a:pt x="10440" y="7106"/>
                </a:lnTo>
                <a:lnTo>
                  <a:pt x="10756" y="7276"/>
                </a:lnTo>
                <a:lnTo>
                  <a:pt x="10950" y="7373"/>
                </a:lnTo>
                <a:lnTo>
                  <a:pt x="11121" y="7422"/>
                </a:lnTo>
                <a:lnTo>
                  <a:pt x="10780" y="7665"/>
                </a:lnTo>
                <a:lnTo>
                  <a:pt x="10561" y="7544"/>
                </a:lnTo>
                <a:lnTo>
                  <a:pt x="10342" y="7422"/>
                </a:lnTo>
                <a:lnTo>
                  <a:pt x="10099" y="7325"/>
                </a:lnTo>
                <a:lnTo>
                  <a:pt x="9880" y="7227"/>
                </a:lnTo>
                <a:lnTo>
                  <a:pt x="9369" y="6911"/>
                </a:lnTo>
                <a:lnTo>
                  <a:pt x="9296" y="6887"/>
                </a:lnTo>
                <a:lnTo>
                  <a:pt x="9199" y="6862"/>
                </a:lnTo>
                <a:lnTo>
                  <a:pt x="9077" y="6814"/>
                </a:lnTo>
                <a:lnTo>
                  <a:pt x="9028" y="6814"/>
                </a:lnTo>
                <a:lnTo>
                  <a:pt x="9028" y="6838"/>
                </a:lnTo>
                <a:lnTo>
                  <a:pt x="9028" y="6960"/>
                </a:lnTo>
                <a:lnTo>
                  <a:pt x="9053" y="7057"/>
                </a:lnTo>
                <a:lnTo>
                  <a:pt x="9101" y="7154"/>
                </a:lnTo>
                <a:lnTo>
                  <a:pt x="9174" y="7227"/>
                </a:lnTo>
                <a:lnTo>
                  <a:pt x="9345" y="7373"/>
                </a:lnTo>
                <a:lnTo>
                  <a:pt x="9539" y="7495"/>
                </a:lnTo>
                <a:lnTo>
                  <a:pt x="9904" y="7714"/>
                </a:lnTo>
                <a:lnTo>
                  <a:pt x="10123" y="7836"/>
                </a:lnTo>
                <a:lnTo>
                  <a:pt x="10342" y="7933"/>
                </a:lnTo>
                <a:lnTo>
                  <a:pt x="10050" y="8103"/>
                </a:lnTo>
                <a:lnTo>
                  <a:pt x="10002" y="8030"/>
                </a:lnTo>
                <a:lnTo>
                  <a:pt x="9904" y="7982"/>
                </a:lnTo>
                <a:lnTo>
                  <a:pt x="9564" y="7884"/>
                </a:lnTo>
                <a:lnTo>
                  <a:pt x="9223" y="7763"/>
                </a:lnTo>
                <a:lnTo>
                  <a:pt x="8882" y="7617"/>
                </a:lnTo>
                <a:lnTo>
                  <a:pt x="8566" y="7471"/>
                </a:lnTo>
                <a:lnTo>
                  <a:pt x="8250" y="7300"/>
                </a:lnTo>
                <a:lnTo>
                  <a:pt x="7933" y="7130"/>
                </a:lnTo>
                <a:lnTo>
                  <a:pt x="7349" y="6716"/>
                </a:lnTo>
                <a:lnTo>
                  <a:pt x="6765" y="6303"/>
                </a:lnTo>
                <a:lnTo>
                  <a:pt x="6206" y="5865"/>
                </a:lnTo>
                <a:lnTo>
                  <a:pt x="5086" y="4940"/>
                </a:lnTo>
                <a:lnTo>
                  <a:pt x="4527" y="4502"/>
                </a:lnTo>
                <a:lnTo>
                  <a:pt x="3943" y="4064"/>
                </a:lnTo>
                <a:lnTo>
                  <a:pt x="3359" y="3650"/>
                </a:lnTo>
                <a:lnTo>
                  <a:pt x="2751" y="3237"/>
                </a:lnTo>
                <a:lnTo>
                  <a:pt x="1510" y="2458"/>
                </a:lnTo>
                <a:lnTo>
                  <a:pt x="1072" y="2142"/>
                </a:lnTo>
                <a:lnTo>
                  <a:pt x="853" y="1996"/>
                </a:lnTo>
                <a:lnTo>
                  <a:pt x="609" y="1850"/>
                </a:lnTo>
                <a:lnTo>
                  <a:pt x="609" y="1412"/>
                </a:lnTo>
                <a:lnTo>
                  <a:pt x="585" y="998"/>
                </a:lnTo>
                <a:lnTo>
                  <a:pt x="561" y="779"/>
                </a:lnTo>
                <a:lnTo>
                  <a:pt x="585" y="585"/>
                </a:lnTo>
                <a:lnTo>
                  <a:pt x="780" y="560"/>
                </a:lnTo>
                <a:lnTo>
                  <a:pt x="974" y="536"/>
                </a:lnTo>
                <a:lnTo>
                  <a:pt x="1364" y="560"/>
                </a:lnTo>
                <a:lnTo>
                  <a:pt x="2580" y="560"/>
                </a:lnTo>
                <a:lnTo>
                  <a:pt x="3967" y="536"/>
                </a:lnTo>
                <a:close/>
                <a:moveTo>
                  <a:pt x="609" y="2312"/>
                </a:moveTo>
                <a:lnTo>
                  <a:pt x="804" y="2507"/>
                </a:lnTo>
                <a:lnTo>
                  <a:pt x="1023" y="2677"/>
                </a:lnTo>
                <a:lnTo>
                  <a:pt x="1461" y="2993"/>
                </a:lnTo>
                <a:lnTo>
                  <a:pt x="2361" y="3577"/>
                </a:lnTo>
                <a:lnTo>
                  <a:pt x="3042" y="4040"/>
                </a:lnTo>
                <a:lnTo>
                  <a:pt x="3699" y="4526"/>
                </a:lnTo>
                <a:lnTo>
                  <a:pt x="4332" y="5013"/>
                </a:lnTo>
                <a:lnTo>
                  <a:pt x="4965" y="5524"/>
                </a:lnTo>
                <a:lnTo>
                  <a:pt x="6011" y="6376"/>
                </a:lnTo>
                <a:lnTo>
                  <a:pt x="6546" y="6814"/>
                </a:lnTo>
                <a:lnTo>
                  <a:pt x="7106" y="7203"/>
                </a:lnTo>
                <a:lnTo>
                  <a:pt x="7690" y="7592"/>
                </a:lnTo>
                <a:lnTo>
                  <a:pt x="8274" y="7933"/>
                </a:lnTo>
                <a:lnTo>
                  <a:pt x="8590" y="8079"/>
                </a:lnTo>
                <a:lnTo>
                  <a:pt x="8907" y="8225"/>
                </a:lnTo>
                <a:lnTo>
                  <a:pt x="9223" y="8347"/>
                </a:lnTo>
                <a:lnTo>
                  <a:pt x="9539" y="8444"/>
                </a:lnTo>
                <a:lnTo>
                  <a:pt x="9515" y="8493"/>
                </a:lnTo>
                <a:lnTo>
                  <a:pt x="9491" y="8541"/>
                </a:lnTo>
                <a:lnTo>
                  <a:pt x="9515" y="8639"/>
                </a:lnTo>
                <a:lnTo>
                  <a:pt x="9539" y="8663"/>
                </a:lnTo>
                <a:lnTo>
                  <a:pt x="9564" y="8687"/>
                </a:lnTo>
                <a:lnTo>
                  <a:pt x="9612" y="8712"/>
                </a:lnTo>
                <a:lnTo>
                  <a:pt x="9661" y="8712"/>
                </a:lnTo>
                <a:lnTo>
                  <a:pt x="9880" y="8639"/>
                </a:lnTo>
                <a:lnTo>
                  <a:pt x="10099" y="8541"/>
                </a:lnTo>
                <a:lnTo>
                  <a:pt x="10537" y="8322"/>
                </a:lnTo>
                <a:lnTo>
                  <a:pt x="10950" y="8079"/>
                </a:lnTo>
                <a:lnTo>
                  <a:pt x="11340" y="7836"/>
                </a:lnTo>
                <a:lnTo>
                  <a:pt x="11656" y="7617"/>
                </a:lnTo>
                <a:lnTo>
                  <a:pt x="11972" y="7373"/>
                </a:lnTo>
                <a:lnTo>
                  <a:pt x="12605" y="6862"/>
                </a:lnTo>
                <a:lnTo>
                  <a:pt x="13213" y="6327"/>
                </a:lnTo>
                <a:lnTo>
                  <a:pt x="13846" y="5816"/>
                </a:lnTo>
                <a:lnTo>
                  <a:pt x="15257" y="4672"/>
                </a:lnTo>
                <a:lnTo>
                  <a:pt x="15987" y="4113"/>
                </a:lnTo>
                <a:lnTo>
                  <a:pt x="16352" y="3845"/>
                </a:lnTo>
                <a:lnTo>
                  <a:pt x="16742" y="3602"/>
                </a:lnTo>
                <a:lnTo>
                  <a:pt x="17180" y="3358"/>
                </a:lnTo>
                <a:lnTo>
                  <a:pt x="17666" y="3115"/>
                </a:lnTo>
                <a:lnTo>
                  <a:pt x="18153" y="2847"/>
                </a:lnTo>
                <a:lnTo>
                  <a:pt x="18372" y="2701"/>
                </a:lnTo>
                <a:lnTo>
                  <a:pt x="18591" y="2556"/>
                </a:lnTo>
                <a:lnTo>
                  <a:pt x="18591" y="3018"/>
                </a:lnTo>
                <a:lnTo>
                  <a:pt x="18664" y="4721"/>
                </a:lnTo>
                <a:lnTo>
                  <a:pt x="18688" y="5573"/>
                </a:lnTo>
                <a:lnTo>
                  <a:pt x="18713" y="6424"/>
                </a:lnTo>
                <a:lnTo>
                  <a:pt x="18688" y="8347"/>
                </a:lnTo>
                <a:lnTo>
                  <a:pt x="18640" y="10269"/>
                </a:lnTo>
                <a:lnTo>
                  <a:pt x="18591" y="12191"/>
                </a:lnTo>
                <a:lnTo>
                  <a:pt x="18567" y="12532"/>
                </a:lnTo>
                <a:lnTo>
                  <a:pt x="18469" y="12386"/>
                </a:lnTo>
                <a:lnTo>
                  <a:pt x="18348" y="12240"/>
                </a:lnTo>
                <a:lnTo>
                  <a:pt x="18104" y="11996"/>
                </a:lnTo>
                <a:lnTo>
                  <a:pt x="17812" y="11704"/>
                </a:lnTo>
                <a:lnTo>
                  <a:pt x="17496" y="11412"/>
                </a:lnTo>
                <a:lnTo>
                  <a:pt x="16863" y="10853"/>
                </a:lnTo>
                <a:lnTo>
                  <a:pt x="16206" y="10366"/>
                </a:lnTo>
                <a:lnTo>
                  <a:pt x="15549" y="9904"/>
                </a:lnTo>
                <a:lnTo>
                  <a:pt x="15136" y="9612"/>
                </a:lnTo>
                <a:lnTo>
                  <a:pt x="14722" y="9320"/>
                </a:lnTo>
                <a:lnTo>
                  <a:pt x="14503" y="9198"/>
                </a:lnTo>
                <a:lnTo>
                  <a:pt x="14260" y="9077"/>
                </a:lnTo>
                <a:lnTo>
                  <a:pt x="14041" y="8955"/>
                </a:lnTo>
                <a:lnTo>
                  <a:pt x="13797" y="8882"/>
                </a:lnTo>
                <a:lnTo>
                  <a:pt x="13724" y="8882"/>
                </a:lnTo>
                <a:lnTo>
                  <a:pt x="13676" y="8931"/>
                </a:lnTo>
                <a:lnTo>
                  <a:pt x="13676" y="8979"/>
                </a:lnTo>
                <a:lnTo>
                  <a:pt x="13700" y="9052"/>
                </a:lnTo>
                <a:lnTo>
                  <a:pt x="13846" y="9223"/>
                </a:lnTo>
                <a:lnTo>
                  <a:pt x="13992" y="9369"/>
                </a:lnTo>
                <a:lnTo>
                  <a:pt x="14333" y="9612"/>
                </a:lnTo>
                <a:lnTo>
                  <a:pt x="15038" y="10099"/>
                </a:lnTo>
                <a:lnTo>
                  <a:pt x="15720" y="10610"/>
                </a:lnTo>
                <a:lnTo>
                  <a:pt x="16401" y="11120"/>
                </a:lnTo>
                <a:lnTo>
                  <a:pt x="16985" y="11631"/>
                </a:lnTo>
                <a:lnTo>
                  <a:pt x="17545" y="12167"/>
                </a:lnTo>
                <a:lnTo>
                  <a:pt x="17837" y="12459"/>
                </a:lnTo>
                <a:lnTo>
                  <a:pt x="18104" y="12775"/>
                </a:lnTo>
                <a:lnTo>
                  <a:pt x="18202" y="12945"/>
                </a:lnTo>
                <a:lnTo>
                  <a:pt x="17934" y="12970"/>
                </a:lnTo>
                <a:lnTo>
                  <a:pt x="17642" y="12994"/>
                </a:lnTo>
                <a:lnTo>
                  <a:pt x="17082" y="12970"/>
                </a:lnTo>
                <a:lnTo>
                  <a:pt x="16182" y="12945"/>
                </a:lnTo>
                <a:lnTo>
                  <a:pt x="15282" y="12945"/>
                </a:lnTo>
                <a:lnTo>
                  <a:pt x="13968" y="12970"/>
                </a:lnTo>
                <a:lnTo>
                  <a:pt x="12654" y="13018"/>
                </a:lnTo>
                <a:lnTo>
                  <a:pt x="10026" y="13116"/>
                </a:lnTo>
                <a:lnTo>
                  <a:pt x="8761" y="13140"/>
                </a:lnTo>
                <a:lnTo>
                  <a:pt x="7520" y="13116"/>
                </a:lnTo>
                <a:lnTo>
                  <a:pt x="6254" y="13091"/>
                </a:lnTo>
                <a:lnTo>
                  <a:pt x="5013" y="13018"/>
                </a:lnTo>
                <a:lnTo>
                  <a:pt x="3772" y="12970"/>
                </a:lnTo>
                <a:lnTo>
                  <a:pt x="2556" y="12945"/>
                </a:lnTo>
                <a:lnTo>
                  <a:pt x="2118" y="12945"/>
                </a:lnTo>
                <a:lnTo>
                  <a:pt x="1680" y="12970"/>
                </a:lnTo>
                <a:lnTo>
                  <a:pt x="1242" y="13018"/>
                </a:lnTo>
                <a:lnTo>
                  <a:pt x="1023" y="13043"/>
                </a:lnTo>
                <a:lnTo>
                  <a:pt x="804" y="13091"/>
                </a:lnTo>
                <a:lnTo>
                  <a:pt x="804" y="13067"/>
                </a:lnTo>
                <a:lnTo>
                  <a:pt x="999" y="12921"/>
                </a:lnTo>
                <a:lnTo>
                  <a:pt x="1193" y="12775"/>
                </a:lnTo>
                <a:lnTo>
                  <a:pt x="1558" y="12410"/>
                </a:lnTo>
                <a:lnTo>
                  <a:pt x="2167" y="11826"/>
                </a:lnTo>
                <a:lnTo>
                  <a:pt x="2799" y="11291"/>
                </a:lnTo>
                <a:lnTo>
                  <a:pt x="3432" y="10755"/>
                </a:lnTo>
                <a:lnTo>
                  <a:pt x="4064" y="10245"/>
                </a:lnTo>
                <a:lnTo>
                  <a:pt x="4721" y="9734"/>
                </a:lnTo>
                <a:lnTo>
                  <a:pt x="5354" y="9223"/>
                </a:lnTo>
                <a:lnTo>
                  <a:pt x="5403" y="9125"/>
                </a:lnTo>
                <a:lnTo>
                  <a:pt x="5427" y="9028"/>
                </a:lnTo>
                <a:lnTo>
                  <a:pt x="5403" y="8955"/>
                </a:lnTo>
                <a:lnTo>
                  <a:pt x="5354" y="8858"/>
                </a:lnTo>
                <a:lnTo>
                  <a:pt x="5281" y="8809"/>
                </a:lnTo>
                <a:lnTo>
                  <a:pt x="5184" y="8785"/>
                </a:lnTo>
                <a:lnTo>
                  <a:pt x="5086" y="8785"/>
                </a:lnTo>
                <a:lnTo>
                  <a:pt x="4965" y="8833"/>
                </a:lnTo>
                <a:lnTo>
                  <a:pt x="3772" y="9807"/>
                </a:lnTo>
                <a:lnTo>
                  <a:pt x="2580" y="10804"/>
                </a:lnTo>
                <a:lnTo>
                  <a:pt x="1948" y="11388"/>
                </a:lnTo>
                <a:lnTo>
                  <a:pt x="1339" y="11972"/>
                </a:lnTo>
                <a:lnTo>
                  <a:pt x="1047" y="12264"/>
                </a:lnTo>
                <a:lnTo>
                  <a:pt x="901" y="12434"/>
                </a:lnTo>
                <a:lnTo>
                  <a:pt x="780" y="12580"/>
                </a:lnTo>
                <a:lnTo>
                  <a:pt x="780" y="12045"/>
                </a:lnTo>
                <a:lnTo>
                  <a:pt x="804" y="11510"/>
                </a:lnTo>
                <a:lnTo>
                  <a:pt x="804" y="11072"/>
                </a:lnTo>
                <a:lnTo>
                  <a:pt x="780" y="10634"/>
                </a:lnTo>
                <a:lnTo>
                  <a:pt x="731" y="9782"/>
                </a:lnTo>
                <a:lnTo>
                  <a:pt x="634" y="7933"/>
                </a:lnTo>
                <a:lnTo>
                  <a:pt x="536" y="6108"/>
                </a:lnTo>
                <a:lnTo>
                  <a:pt x="512" y="5232"/>
                </a:lnTo>
                <a:lnTo>
                  <a:pt x="512" y="4332"/>
                </a:lnTo>
                <a:lnTo>
                  <a:pt x="561" y="3456"/>
                </a:lnTo>
                <a:lnTo>
                  <a:pt x="585" y="2580"/>
                </a:lnTo>
                <a:lnTo>
                  <a:pt x="609" y="2312"/>
                </a:lnTo>
                <a:close/>
                <a:moveTo>
                  <a:pt x="3042" y="1"/>
                </a:moveTo>
                <a:lnTo>
                  <a:pt x="1656" y="49"/>
                </a:lnTo>
                <a:lnTo>
                  <a:pt x="1364" y="49"/>
                </a:lnTo>
                <a:lnTo>
                  <a:pt x="1047" y="74"/>
                </a:lnTo>
                <a:lnTo>
                  <a:pt x="877" y="74"/>
                </a:lnTo>
                <a:lnTo>
                  <a:pt x="731" y="122"/>
                </a:lnTo>
                <a:lnTo>
                  <a:pt x="585" y="171"/>
                </a:lnTo>
                <a:lnTo>
                  <a:pt x="463" y="220"/>
                </a:lnTo>
                <a:lnTo>
                  <a:pt x="390" y="244"/>
                </a:lnTo>
                <a:lnTo>
                  <a:pt x="317" y="293"/>
                </a:lnTo>
                <a:lnTo>
                  <a:pt x="244" y="366"/>
                </a:lnTo>
                <a:lnTo>
                  <a:pt x="196" y="463"/>
                </a:lnTo>
                <a:lnTo>
                  <a:pt x="147" y="658"/>
                </a:lnTo>
                <a:lnTo>
                  <a:pt x="123" y="901"/>
                </a:lnTo>
                <a:lnTo>
                  <a:pt x="123" y="1144"/>
                </a:lnTo>
                <a:lnTo>
                  <a:pt x="147" y="1631"/>
                </a:lnTo>
                <a:lnTo>
                  <a:pt x="147" y="1850"/>
                </a:lnTo>
                <a:lnTo>
                  <a:pt x="147" y="2045"/>
                </a:lnTo>
                <a:lnTo>
                  <a:pt x="25" y="3894"/>
                </a:lnTo>
                <a:lnTo>
                  <a:pt x="1" y="4794"/>
                </a:lnTo>
                <a:lnTo>
                  <a:pt x="1" y="5719"/>
                </a:lnTo>
                <a:lnTo>
                  <a:pt x="25" y="6668"/>
                </a:lnTo>
                <a:lnTo>
                  <a:pt x="74" y="7641"/>
                </a:lnTo>
                <a:lnTo>
                  <a:pt x="171" y="9588"/>
                </a:lnTo>
                <a:lnTo>
                  <a:pt x="220" y="10537"/>
                </a:lnTo>
                <a:lnTo>
                  <a:pt x="269" y="11510"/>
                </a:lnTo>
                <a:lnTo>
                  <a:pt x="244" y="11948"/>
                </a:lnTo>
                <a:lnTo>
                  <a:pt x="244" y="12361"/>
                </a:lnTo>
                <a:lnTo>
                  <a:pt x="220" y="12775"/>
                </a:lnTo>
                <a:lnTo>
                  <a:pt x="269" y="13213"/>
                </a:lnTo>
                <a:lnTo>
                  <a:pt x="269" y="13310"/>
                </a:lnTo>
                <a:lnTo>
                  <a:pt x="317" y="13359"/>
                </a:lnTo>
                <a:lnTo>
                  <a:pt x="366" y="13432"/>
                </a:lnTo>
                <a:lnTo>
                  <a:pt x="415" y="13456"/>
                </a:lnTo>
                <a:lnTo>
                  <a:pt x="463" y="13505"/>
                </a:lnTo>
                <a:lnTo>
                  <a:pt x="536" y="13529"/>
                </a:lnTo>
                <a:lnTo>
                  <a:pt x="828" y="13554"/>
                </a:lnTo>
                <a:lnTo>
                  <a:pt x="1120" y="13554"/>
                </a:lnTo>
                <a:lnTo>
                  <a:pt x="1704" y="13529"/>
                </a:lnTo>
                <a:lnTo>
                  <a:pt x="2313" y="13481"/>
                </a:lnTo>
                <a:lnTo>
                  <a:pt x="2897" y="13481"/>
                </a:lnTo>
                <a:lnTo>
                  <a:pt x="4137" y="13505"/>
                </a:lnTo>
                <a:lnTo>
                  <a:pt x="5354" y="13578"/>
                </a:lnTo>
                <a:lnTo>
                  <a:pt x="6619" y="13651"/>
                </a:lnTo>
                <a:lnTo>
                  <a:pt x="7885" y="13675"/>
                </a:lnTo>
                <a:lnTo>
                  <a:pt x="9150" y="13675"/>
                </a:lnTo>
                <a:lnTo>
                  <a:pt x="10391" y="13651"/>
                </a:lnTo>
                <a:lnTo>
                  <a:pt x="15574" y="13481"/>
                </a:lnTo>
                <a:lnTo>
                  <a:pt x="15963" y="13481"/>
                </a:lnTo>
                <a:lnTo>
                  <a:pt x="16352" y="13505"/>
                </a:lnTo>
                <a:lnTo>
                  <a:pt x="17155" y="13578"/>
                </a:lnTo>
                <a:lnTo>
                  <a:pt x="17569" y="13578"/>
                </a:lnTo>
                <a:lnTo>
                  <a:pt x="17958" y="13554"/>
                </a:lnTo>
                <a:lnTo>
                  <a:pt x="18348" y="13505"/>
                </a:lnTo>
                <a:lnTo>
                  <a:pt x="18542" y="13456"/>
                </a:lnTo>
                <a:lnTo>
                  <a:pt x="18713" y="13383"/>
                </a:lnTo>
                <a:lnTo>
                  <a:pt x="18786" y="13408"/>
                </a:lnTo>
                <a:lnTo>
                  <a:pt x="18883" y="13408"/>
                </a:lnTo>
                <a:lnTo>
                  <a:pt x="18956" y="13359"/>
                </a:lnTo>
                <a:lnTo>
                  <a:pt x="19029" y="13262"/>
                </a:lnTo>
                <a:lnTo>
                  <a:pt x="19102" y="13164"/>
                </a:lnTo>
                <a:lnTo>
                  <a:pt x="19126" y="13043"/>
                </a:lnTo>
                <a:lnTo>
                  <a:pt x="19175" y="12872"/>
                </a:lnTo>
                <a:lnTo>
                  <a:pt x="19199" y="12532"/>
                </a:lnTo>
                <a:lnTo>
                  <a:pt x="19223" y="12191"/>
                </a:lnTo>
                <a:lnTo>
                  <a:pt x="19199" y="11850"/>
                </a:lnTo>
                <a:lnTo>
                  <a:pt x="19199" y="11412"/>
                </a:lnTo>
                <a:lnTo>
                  <a:pt x="19248" y="9417"/>
                </a:lnTo>
                <a:lnTo>
                  <a:pt x="19272" y="7398"/>
                </a:lnTo>
                <a:lnTo>
                  <a:pt x="19272" y="5548"/>
                </a:lnTo>
                <a:lnTo>
                  <a:pt x="19199" y="3699"/>
                </a:lnTo>
                <a:lnTo>
                  <a:pt x="19150" y="2872"/>
                </a:lnTo>
                <a:lnTo>
                  <a:pt x="19150" y="2020"/>
                </a:lnTo>
                <a:lnTo>
                  <a:pt x="19199" y="1972"/>
                </a:lnTo>
                <a:lnTo>
                  <a:pt x="19223" y="1874"/>
                </a:lnTo>
                <a:lnTo>
                  <a:pt x="19223" y="1777"/>
                </a:lnTo>
                <a:lnTo>
                  <a:pt x="19199" y="1753"/>
                </a:lnTo>
                <a:lnTo>
                  <a:pt x="19150" y="1728"/>
                </a:lnTo>
                <a:lnTo>
                  <a:pt x="19199" y="1193"/>
                </a:lnTo>
                <a:lnTo>
                  <a:pt x="19199" y="925"/>
                </a:lnTo>
                <a:lnTo>
                  <a:pt x="19199" y="658"/>
                </a:lnTo>
                <a:lnTo>
                  <a:pt x="19248" y="560"/>
                </a:lnTo>
                <a:lnTo>
                  <a:pt x="19272" y="487"/>
                </a:lnTo>
                <a:lnTo>
                  <a:pt x="19248" y="390"/>
                </a:lnTo>
                <a:lnTo>
                  <a:pt x="19199" y="317"/>
                </a:lnTo>
                <a:lnTo>
                  <a:pt x="19126" y="244"/>
                </a:lnTo>
                <a:lnTo>
                  <a:pt x="19053" y="195"/>
                </a:lnTo>
                <a:lnTo>
                  <a:pt x="18956" y="195"/>
                </a:lnTo>
                <a:lnTo>
                  <a:pt x="18834" y="220"/>
                </a:lnTo>
                <a:lnTo>
                  <a:pt x="18688" y="268"/>
                </a:lnTo>
                <a:lnTo>
                  <a:pt x="18542" y="293"/>
                </a:lnTo>
                <a:lnTo>
                  <a:pt x="18348" y="293"/>
                </a:lnTo>
                <a:lnTo>
                  <a:pt x="18177" y="268"/>
                </a:lnTo>
                <a:lnTo>
                  <a:pt x="17496" y="195"/>
                </a:lnTo>
                <a:lnTo>
                  <a:pt x="17009" y="171"/>
                </a:lnTo>
                <a:lnTo>
                  <a:pt x="16547" y="147"/>
                </a:lnTo>
                <a:lnTo>
                  <a:pt x="16085" y="171"/>
                </a:lnTo>
                <a:lnTo>
                  <a:pt x="15598" y="171"/>
                </a:lnTo>
                <a:lnTo>
                  <a:pt x="14211" y="244"/>
                </a:lnTo>
                <a:lnTo>
                  <a:pt x="12824" y="268"/>
                </a:lnTo>
                <a:lnTo>
                  <a:pt x="11437" y="244"/>
                </a:lnTo>
                <a:lnTo>
                  <a:pt x="10050" y="171"/>
                </a:lnTo>
                <a:lnTo>
                  <a:pt x="7252" y="49"/>
                </a:lnTo>
                <a:lnTo>
                  <a:pt x="5841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65" name="Google Shape;365;p38"/>
          <p:cNvSpPr/>
          <p:nvPr/>
        </p:nvSpPr>
        <p:spPr>
          <a:xfrm>
            <a:off x="842704" y="1481734"/>
            <a:ext cx="417999" cy="404711"/>
          </a:xfrm>
          <a:custGeom>
            <a:rect b="b" l="l" r="r" t="t"/>
            <a:pathLst>
              <a:path extrusionOk="0" h="18518" w="19126">
                <a:moveTo>
                  <a:pt x="10098" y="2409"/>
                </a:moveTo>
                <a:lnTo>
                  <a:pt x="10512" y="2701"/>
                </a:lnTo>
                <a:lnTo>
                  <a:pt x="10074" y="2969"/>
                </a:lnTo>
                <a:lnTo>
                  <a:pt x="9636" y="3285"/>
                </a:lnTo>
                <a:lnTo>
                  <a:pt x="9198" y="3602"/>
                </a:lnTo>
                <a:lnTo>
                  <a:pt x="8760" y="3918"/>
                </a:lnTo>
                <a:lnTo>
                  <a:pt x="8517" y="4040"/>
                </a:lnTo>
                <a:lnTo>
                  <a:pt x="8249" y="4234"/>
                </a:lnTo>
                <a:lnTo>
                  <a:pt x="7981" y="4429"/>
                </a:lnTo>
                <a:lnTo>
                  <a:pt x="7884" y="4551"/>
                </a:lnTo>
                <a:lnTo>
                  <a:pt x="7811" y="4672"/>
                </a:lnTo>
                <a:lnTo>
                  <a:pt x="7349" y="4672"/>
                </a:lnTo>
                <a:lnTo>
                  <a:pt x="6814" y="4697"/>
                </a:lnTo>
                <a:lnTo>
                  <a:pt x="7081" y="4526"/>
                </a:lnTo>
                <a:lnTo>
                  <a:pt x="7641" y="4161"/>
                </a:lnTo>
                <a:lnTo>
                  <a:pt x="8200" y="3796"/>
                </a:lnTo>
                <a:lnTo>
                  <a:pt x="8784" y="3480"/>
                </a:lnTo>
                <a:lnTo>
                  <a:pt x="9320" y="3115"/>
                </a:lnTo>
                <a:lnTo>
                  <a:pt x="9539" y="2969"/>
                </a:lnTo>
                <a:lnTo>
                  <a:pt x="9758" y="2823"/>
                </a:lnTo>
                <a:lnTo>
                  <a:pt x="9952" y="2628"/>
                </a:lnTo>
                <a:lnTo>
                  <a:pt x="10025" y="2531"/>
                </a:lnTo>
                <a:lnTo>
                  <a:pt x="10074" y="2409"/>
                </a:lnTo>
                <a:close/>
                <a:moveTo>
                  <a:pt x="10804" y="2847"/>
                </a:moveTo>
                <a:lnTo>
                  <a:pt x="11193" y="3115"/>
                </a:lnTo>
                <a:lnTo>
                  <a:pt x="10974" y="3237"/>
                </a:lnTo>
                <a:lnTo>
                  <a:pt x="10755" y="3407"/>
                </a:lnTo>
                <a:lnTo>
                  <a:pt x="10561" y="3577"/>
                </a:lnTo>
                <a:lnTo>
                  <a:pt x="10366" y="3723"/>
                </a:lnTo>
                <a:lnTo>
                  <a:pt x="9709" y="4161"/>
                </a:lnTo>
                <a:lnTo>
                  <a:pt x="9368" y="4429"/>
                </a:lnTo>
                <a:lnTo>
                  <a:pt x="9222" y="4551"/>
                </a:lnTo>
                <a:lnTo>
                  <a:pt x="9101" y="4721"/>
                </a:lnTo>
                <a:lnTo>
                  <a:pt x="8176" y="4672"/>
                </a:lnTo>
                <a:lnTo>
                  <a:pt x="8322" y="4551"/>
                </a:lnTo>
                <a:lnTo>
                  <a:pt x="8663" y="4332"/>
                </a:lnTo>
                <a:lnTo>
                  <a:pt x="9028" y="4113"/>
                </a:lnTo>
                <a:lnTo>
                  <a:pt x="9466" y="3821"/>
                </a:lnTo>
                <a:lnTo>
                  <a:pt x="9879" y="3529"/>
                </a:lnTo>
                <a:lnTo>
                  <a:pt x="10317" y="3212"/>
                </a:lnTo>
                <a:lnTo>
                  <a:pt x="10731" y="2920"/>
                </a:lnTo>
                <a:lnTo>
                  <a:pt x="10804" y="2847"/>
                </a:lnTo>
                <a:close/>
                <a:moveTo>
                  <a:pt x="9490" y="1850"/>
                </a:moveTo>
                <a:lnTo>
                  <a:pt x="9685" y="2069"/>
                </a:lnTo>
                <a:lnTo>
                  <a:pt x="9904" y="2263"/>
                </a:lnTo>
                <a:lnTo>
                  <a:pt x="9709" y="2385"/>
                </a:lnTo>
                <a:lnTo>
                  <a:pt x="9514" y="2507"/>
                </a:lnTo>
                <a:lnTo>
                  <a:pt x="9149" y="2799"/>
                </a:lnTo>
                <a:lnTo>
                  <a:pt x="8590" y="3164"/>
                </a:lnTo>
                <a:lnTo>
                  <a:pt x="8006" y="3480"/>
                </a:lnTo>
                <a:lnTo>
                  <a:pt x="7519" y="3796"/>
                </a:lnTo>
                <a:lnTo>
                  <a:pt x="7033" y="4113"/>
                </a:lnTo>
                <a:lnTo>
                  <a:pt x="6595" y="4405"/>
                </a:lnTo>
                <a:lnTo>
                  <a:pt x="6400" y="4551"/>
                </a:lnTo>
                <a:lnTo>
                  <a:pt x="6205" y="4745"/>
                </a:lnTo>
                <a:lnTo>
                  <a:pt x="5792" y="4770"/>
                </a:lnTo>
                <a:lnTo>
                  <a:pt x="6059" y="4551"/>
                </a:lnTo>
                <a:lnTo>
                  <a:pt x="6327" y="4307"/>
                </a:lnTo>
                <a:lnTo>
                  <a:pt x="6838" y="3845"/>
                </a:lnTo>
                <a:lnTo>
                  <a:pt x="7495" y="3334"/>
                </a:lnTo>
                <a:lnTo>
                  <a:pt x="7811" y="3091"/>
                </a:lnTo>
                <a:lnTo>
                  <a:pt x="8152" y="2847"/>
                </a:lnTo>
                <a:lnTo>
                  <a:pt x="8492" y="2604"/>
                </a:lnTo>
                <a:lnTo>
                  <a:pt x="8809" y="2336"/>
                </a:lnTo>
                <a:lnTo>
                  <a:pt x="9149" y="2069"/>
                </a:lnTo>
                <a:lnTo>
                  <a:pt x="9490" y="1850"/>
                </a:lnTo>
                <a:close/>
                <a:moveTo>
                  <a:pt x="12775" y="4307"/>
                </a:moveTo>
                <a:lnTo>
                  <a:pt x="13359" y="4697"/>
                </a:lnTo>
                <a:lnTo>
                  <a:pt x="13116" y="4697"/>
                </a:lnTo>
                <a:lnTo>
                  <a:pt x="12045" y="4794"/>
                </a:lnTo>
                <a:lnTo>
                  <a:pt x="12410" y="4551"/>
                </a:lnTo>
                <a:lnTo>
                  <a:pt x="12580" y="4429"/>
                </a:lnTo>
                <a:lnTo>
                  <a:pt x="12775" y="4307"/>
                </a:lnTo>
                <a:close/>
                <a:moveTo>
                  <a:pt x="11510" y="3358"/>
                </a:moveTo>
                <a:lnTo>
                  <a:pt x="11923" y="3699"/>
                </a:lnTo>
                <a:lnTo>
                  <a:pt x="11826" y="3699"/>
                </a:lnTo>
                <a:lnTo>
                  <a:pt x="11729" y="3723"/>
                </a:lnTo>
                <a:lnTo>
                  <a:pt x="11558" y="3845"/>
                </a:lnTo>
                <a:lnTo>
                  <a:pt x="11388" y="3967"/>
                </a:lnTo>
                <a:lnTo>
                  <a:pt x="11242" y="4113"/>
                </a:lnTo>
                <a:lnTo>
                  <a:pt x="10877" y="4453"/>
                </a:lnTo>
                <a:lnTo>
                  <a:pt x="10682" y="4624"/>
                </a:lnTo>
                <a:lnTo>
                  <a:pt x="10536" y="4818"/>
                </a:lnTo>
                <a:lnTo>
                  <a:pt x="9587" y="4745"/>
                </a:lnTo>
                <a:lnTo>
                  <a:pt x="9831" y="4575"/>
                </a:lnTo>
                <a:lnTo>
                  <a:pt x="10074" y="4380"/>
                </a:lnTo>
                <a:lnTo>
                  <a:pt x="10317" y="4210"/>
                </a:lnTo>
                <a:lnTo>
                  <a:pt x="10561" y="4040"/>
                </a:lnTo>
                <a:lnTo>
                  <a:pt x="11047" y="3723"/>
                </a:lnTo>
                <a:lnTo>
                  <a:pt x="11510" y="3358"/>
                </a:lnTo>
                <a:close/>
                <a:moveTo>
                  <a:pt x="12021" y="3772"/>
                </a:moveTo>
                <a:lnTo>
                  <a:pt x="12532" y="4137"/>
                </a:lnTo>
                <a:lnTo>
                  <a:pt x="12313" y="4307"/>
                </a:lnTo>
                <a:lnTo>
                  <a:pt x="12021" y="4551"/>
                </a:lnTo>
                <a:lnTo>
                  <a:pt x="11899" y="4672"/>
                </a:lnTo>
                <a:lnTo>
                  <a:pt x="11777" y="4818"/>
                </a:lnTo>
                <a:lnTo>
                  <a:pt x="11412" y="4843"/>
                </a:lnTo>
                <a:lnTo>
                  <a:pt x="11072" y="4843"/>
                </a:lnTo>
                <a:lnTo>
                  <a:pt x="10828" y="4818"/>
                </a:lnTo>
                <a:lnTo>
                  <a:pt x="11072" y="4648"/>
                </a:lnTo>
                <a:lnTo>
                  <a:pt x="11315" y="4453"/>
                </a:lnTo>
                <a:lnTo>
                  <a:pt x="11534" y="4259"/>
                </a:lnTo>
                <a:lnTo>
                  <a:pt x="11777" y="4064"/>
                </a:lnTo>
                <a:lnTo>
                  <a:pt x="11923" y="3967"/>
                </a:lnTo>
                <a:lnTo>
                  <a:pt x="11996" y="3894"/>
                </a:lnTo>
                <a:lnTo>
                  <a:pt x="12021" y="3821"/>
                </a:lnTo>
                <a:lnTo>
                  <a:pt x="12021" y="3772"/>
                </a:lnTo>
                <a:close/>
                <a:moveTo>
                  <a:pt x="15038" y="6156"/>
                </a:moveTo>
                <a:lnTo>
                  <a:pt x="15281" y="6327"/>
                </a:lnTo>
                <a:lnTo>
                  <a:pt x="15525" y="6473"/>
                </a:lnTo>
                <a:lnTo>
                  <a:pt x="15354" y="6594"/>
                </a:lnTo>
                <a:lnTo>
                  <a:pt x="15184" y="6740"/>
                </a:lnTo>
                <a:lnTo>
                  <a:pt x="15062" y="6862"/>
                </a:lnTo>
                <a:lnTo>
                  <a:pt x="15038" y="6156"/>
                </a:lnTo>
                <a:close/>
                <a:moveTo>
                  <a:pt x="9782" y="511"/>
                </a:moveTo>
                <a:lnTo>
                  <a:pt x="10244" y="925"/>
                </a:lnTo>
                <a:lnTo>
                  <a:pt x="10512" y="1144"/>
                </a:lnTo>
                <a:lnTo>
                  <a:pt x="10804" y="1363"/>
                </a:lnTo>
                <a:lnTo>
                  <a:pt x="11364" y="1777"/>
                </a:lnTo>
                <a:lnTo>
                  <a:pt x="12021" y="2239"/>
                </a:lnTo>
                <a:lnTo>
                  <a:pt x="12629" y="2726"/>
                </a:lnTo>
                <a:lnTo>
                  <a:pt x="13237" y="3237"/>
                </a:lnTo>
                <a:lnTo>
                  <a:pt x="13846" y="3723"/>
                </a:lnTo>
                <a:lnTo>
                  <a:pt x="15111" y="4672"/>
                </a:lnTo>
                <a:lnTo>
                  <a:pt x="15744" y="5135"/>
                </a:lnTo>
                <a:lnTo>
                  <a:pt x="16352" y="5621"/>
                </a:lnTo>
                <a:lnTo>
                  <a:pt x="16838" y="5986"/>
                </a:lnTo>
                <a:lnTo>
                  <a:pt x="17325" y="6302"/>
                </a:lnTo>
                <a:lnTo>
                  <a:pt x="17836" y="6619"/>
                </a:lnTo>
                <a:lnTo>
                  <a:pt x="18347" y="6886"/>
                </a:lnTo>
                <a:lnTo>
                  <a:pt x="18274" y="6959"/>
                </a:lnTo>
                <a:lnTo>
                  <a:pt x="18104" y="7105"/>
                </a:lnTo>
                <a:lnTo>
                  <a:pt x="17909" y="7203"/>
                </a:lnTo>
                <a:lnTo>
                  <a:pt x="17617" y="7373"/>
                </a:lnTo>
                <a:lnTo>
                  <a:pt x="17568" y="7300"/>
                </a:lnTo>
                <a:lnTo>
                  <a:pt x="17520" y="7276"/>
                </a:lnTo>
                <a:lnTo>
                  <a:pt x="17471" y="7251"/>
                </a:lnTo>
                <a:lnTo>
                  <a:pt x="17276" y="7178"/>
                </a:lnTo>
                <a:lnTo>
                  <a:pt x="17106" y="7081"/>
                </a:lnTo>
                <a:lnTo>
                  <a:pt x="16936" y="6959"/>
                </a:lnTo>
                <a:lnTo>
                  <a:pt x="16790" y="6838"/>
                </a:lnTo>
                <a:lnTo>
                  <a:pt x="16473" y="6570"/>
                </a:lnTo>
                <a:lnTo>
                  <a:pt x="16303" y="6473"/>
                </a:lnTo>
                <a:lnTo>
                  <a:pt x="16133" y="6375"/>
                </a:lnTo>
                <a:lnTo>
                  <a:pt x="15865" y="6229"/>
                </a:lnTo>
                <a:lnTo>
                  <a:pt x="15598" y="6059"/>
                </a:lnTo>
                <a:lnTo>
                  <a:pt x="15306" y="5889"/>
                </a:lnTo>
                <a:lnTo>
                  <a:pt x="15160" y="5816"/>
                </a:lnTo>
                <a:lnTo>
                  <a:pt x="15038" y="5767"/>
                </a:lnTo>
                <a:lnTo>
                  <a:pt x="15014" y="5426"/>
                </a:lnTo>
                <a:lnTo>
                  <a:pt x="14989" y="5256"/>
                </a:lnTo>
                <a:lnTo>
                  <a:pt x="14916" y="5110"/>
                </a:lnTo>
                <a:lnTo>
                  <a:pt x="14916" y="5037"/>
                </a:lnTo>
                <a:lnTo>
                  <a:pt x="14892" y="4964"/>
                </a:lnTo>
                <a:lnTo>
                  <a:pt x="14868" y="4916"/>
                </a:lnTo>
                <a:lnTo>
                  <a:pt x="14795" y="4867"/>
                </a:lnTo>
                <a:lnTo>
                  <a:pt x="14624" y="4770"/>
                </a:lnTo>
                <a:lnTo>
                  <a:pt x="14430" y="4721"/>
                </a:lnTo>
                <a:lnTo>
                  <a:pt x="14235" y="4697"/>
                </a:lnTo>
                <a:lnTo>
                  <a:pt x="14040" y="4672"/>
                </a:lnTo>
                <a:lnTo>
                  <a:pt x="12751" y="3796"/>
                </a:lnTo>
                <a:lnTo>
                  <a:pt x="12118" y="3334"/>
                </a:lnTo>
                <a:lnTo>
                  <a:pt x="11485" y="2872"/>
                </a:lnTo>
                <a:lnTo>
                  <a:pt x="11242" y="2701"/>
                </a:lnTo>
                <a:lnTo>
                  <a:pt x="10974" y="2531"/>
                </a:lnTo>
                <a:lnTo>
                  <a:pt x="10463" y="2239"/>
                </a:lnTo>
                <a:lnTo>
                  <a:pt x="10269" y="2093"/>
                </a:lnTo>
                <a:lnTo>
                  <a:pt x="10098" y="1947"/>
                </a:lnTo>
                <a:lnTo>
                  <a:pt x="9928" y="1801"/>
                </a:lnTo>
                <a:lnTo>
                  <a:pt x="9758" y="1655"/>
                </a:lnTo>
                <a:lnTo>
                  <a:pt x="9733" y="1558"/>
                </a:lnTo>
                <a:lnTo>
                  <a:pt x="9685" y="1485"/>
                </a:lnTo>
                <a:lnTo>
                  <a:pt x="9587" y="1436"/>
                </a:lnTo>
                <a:lnTo>
                  <a:pt x="9539" y="1436"/>
                </a:lnTo>
                <a:lnTo>
                  <a:pt x="9466" y="1460"/>
                </a:lnTo>
                <a:lnTo>
                  <a:pt x="9271" y="1558"/>
                </a:lnTo>
                <a:lnTo>
                  <a:pt x="9101" y="1655"/>
                </a:lnTo>
                <a:lnTo>
                  <a:pt x="8784" y="1923"/>
                </a:lnTo>
                <a:lnTo>
                  <a:pt x="8444" y="2190"/>
                </a:lnTo>
                <a:lnTo>
                  <a:pt x="8127" y="2434"/>
                </a:lnTo>
                <a:lnTo>
                  <a:pt x="7738" y="2677"/>
                </a:lnTo>
                <a:lnTo>
                  <a:pt x="7373" y="2969"/>
                </a:lnTo>
                <a:lnTo>
                  <a:pt x="6668" y="3529"/>
                </a:lnTo>
                <a:lnTo>
                  <a:pt x="5913" y="4137"/>
                </a:lnTo>
                <a:lnTo>
                  <a:pt x="5524" y="4453"/>
                </a:lnTo>
                <a:lnTo>
                  <a:pt x="5183" y="4794"/>
                </a:lnTo>
                <a:lnTo>
                  <a:pt x="5183" y="4818"/>
                </a:lnTo>
                <a:lnTo>
                  <a:pt x="4624" y="4867"/>
                </a:lnTo>
                <a:lnTo>
                  <a:pt x="4234" y="4891"/>
                </a:lnTo>
                <a:lnTo>
                  <a:pt x="4015" y="4940"/>
                </a:lnTo>
                <a:lnTo>
                  <a:pt x="3942" y="4989"/>
                </a:lnTo>
                <a:lnTo>
                  <a:pt x="3869" y="5062"/>
                </a:lnTo>
                <a:lnTo>
                  <a:pt x="3796" y="5037"/>
                </a:lnTo>
                <a:lnTo>
                  <a:pt x="3723" y="5062"/>
                </a:lnTo>
                <a:lnTo>
                  <a:pt x="3675" y="5110"/>
                </a:lnTo>
                <a:lnTo>
                  <a:pt x="3650" y="5183"/>
                </a:lnTo>
                <a:lnTo>
                  <a:pt x="3602" y="5402"/>
                </a:lnTo>
                <a:lnTo>
                  <a:pt x="3602" y="5621"/>
                </a:lnTo>
                <a:lnTo>
                  <a:pt x="3480" y="5645"/>
                </a:lnTo>
                <a:lnTo>
                  <a:pt x="3358" y="5694"/>
                </a:lnTo>
                <a:lnTo>
                  <a:pt x="3237" y="5767"/>
                </a:lnTo>
                <a:lnTo>
                  <a:pt x="3115" y="5864"/>
                </a:lnTo>
                <a:lnTo>
                  <a:pt x="2920" y="6035"/>
                </a:lnTo>
                <a:lnTo>
                  <a:pt x="2726" y="6229"/>
                </a:lnTo>
                <a:lnTo>
                  <a:pt x="2166" y="6765"/>
                </a:lnTo>
                <a:lnTo>
                  <a:pt x="1874" y="7008"/>
                </a:lnTo>
                <a:lnTo>
                  <a:pt x="1582" y="7227"/>
                </a:lnTo>
                <a:lnTo>
                  <a:pt x="1509" y="7300"/>
                </a:lnTo>
                <a:lnTo>
                  <a:pt x="1241" y="7203"/>
                </a:lnTo>
                <a:lnTo>
                  <a:pt x="998" y="7130"/>
                </a:lnTo>
                <a:lnTo>
                  <a:pt x="779" y="7008"/>
                </a:lnTo>
                <a:lnTo>
                  <a:pt x="584" y="6838"/>
                </a:lnTo>
                <a:lnTo>
                  <a:pt x="901" y="6667"/>
                </a:lnTo>
                <a:lnTo>
                  <a:pt x="1217" y="6473"/>
                </a:lnTo>
                <a:lnTo>
                  <a:pt x="1825" y="6035"/>
                </a:lnTo>
                <a:lnTo>
                  <a:pt x="3018" y="5135"/>
                </a:lnTo>
                <a:lnTo>
                  <a:pt x="4307" y="4161"/>
                </a:lnTo>
                <a:lnTo>
                  <a:pt x="5646" y="3164"/>
                </a:lnTo>
                <a:lnTo>
                  <a:pt x="6814" y="2361"/>
                </a:lnTo>
                <a:lnTo>
                  <a:pt x="7981" y="1558"/>
                </a:lnTo>
                <a:lnTo>
                  <a:pt x="8395" y="1266"/>
                </a:lnTo>
                <a:lnTo>
                  <a:pt x="8833" y="949"/>
                </a:lnTo>
                <a:lnTo>
                  <a:pt x="9076" y="828"/>
                </a:lnTo>
                <a:lnTo>
                  <a:pt x="9295" y="706"/>
                </a:lnTo>
                <a:lnTo>
                  <a:pt x="9539" y="584"/>
                </a:lnTo>
                <a:lnTo>
                  <a:pt x="9782" y="511"/>
                </a:lnTo>
                <a:close/>
                <a:moveTo>
                  <a:pt x="3577" y="6132"/>
                </a:moveTo>
                <a:lnTo>
                  <a:pt x="3577" y="6497"/>
                </a:lnTo>
                <a:lnTo>
                  <a:pt x="3383" y="6643"/>
                </a:lnTo>
                <a:lnTo>
                  <a:pt x="3188" y="6813"/>
                </a:lnTo>
                <a:lnTo>
                  <a:pt x="2847" y="7130"/>
                </a:lnTo>
                <a:lnTo>
                  <a:pt x="2531" y="7397"/>
                </a:lnTo>
                <a:lnTo>
                  <a:pt x="2385" y="7543"/>
                </a:lnTo>
                <a:lnTo>
                  <a:pt x="2263" y="7714"/>
                </a:lnTo>
                <a:lnTo>
                  <a:pt x="1971" y="7519"/>
                </a:lnTo>
                <a:lnTo>
                  <a:pt x="2190" y="7373"/>
                </a:lnTo>
                <a:lnTo>
                  <a:pt x="2409" y="7178"/>
                </a:lnTo>
                <a:lnTo>
                  <a:pt x="2823" y="6813"/>
                </a:lnTo>
                <a:lnTo>
                  <a:pt x="3334" y="6327"/>
                </a:lnTo>
                <a:lnTo>
                  <a:pt x="3456" y="6229"/>
                </a:lnTo>
                <a:lnTo>
                  <a:pt x="3577" y="6132"/>
                </a:lnTo>
                <a:close/>
                <a:moveTo>
                  <a:pt x="7738" y="7008"/>
                </a:moveTo>
                <a:lnTo>
                  <a:pt x="7690" y="7032"/>
                </a:lnTo>
                <a:lnTo>
                  <a:pt x="7641" y="7057"/>
                </a:lnTo>
                <a:lnTo>
                  <a:pt x="7422" y="7251"/>
                </a:lnTo>
                <a:lnTo>
                  <a:pt x="7203" y="7397"/>
                </a:lnTo>
                <a:lnTo>
                  <a:pt x="7081" y="7446"/>
                </a:lnTo>
                <a:lnTo>
                  <a:pt x="6935" y="7495"/>
                </a:lnTo>
                <a:lnTo>
                  <a:pt x="6814" y="7519"/>
                </a:lnTo>
                <a:lnTo>
                  <a:pt x="6668" y="7519"/>
                </a:lnTo>
                <a:lnTo>
                  <a:pt x="6765" y="7130"/>
                </a:lnTo>
                <a:lnTo>
                  <a:pt x="6765" y="7105"/>
                </a:lnTo>
                <a:lnTo>
                  <a:pt x="6716" y="7105"/>
                </a:lnTo>
                <a:lnTo>
                  <a:pt x="6595" y="7178"/>
                </a:lnTo>
                <a:lnTo>
                  <a:pt x="6522" y="7300"/>
                </a:lnTo>
                <a:lnTo>
                  <a:pt x="6449" y="7422"/>
                </a:lnTo>
                <a:lnTo>
                  <a:pt x="6376" y="7543"/>
                </a:lnTo>
                <a:lnTo>
                  <a:pt x="6351" y="7616"/>
                </a:lnTo>
                <a:lnTo>
                  <a:pt x="6376" y="7665"/>
                </a:lnTo>
                <a:lnTo>
                  <a:pt x="6400" y="7714"/>
                </a:lnTo>
                <a:lnTo>
                  <a:pt x="6449" y="7738"/>
                </a:lnTo>
                <a:lnTo>
                  <a:pt x="6619" y="7787"/>
                </a:lnTo>
                <a:lnTo>
                  <a:pt x="6765" y="7811"/>
                </a:lnTo>
                <a:lnTo>
                  <a:pt x="6935" y="7811"/>
                </a:lnTo>
                <a:lnTo>
                  <a:pt x="7081" y="7762"/>
                </a:lnTo>
                <a:lnTo>
                  <a:pt x="7227" y="7714"/>
                </a:lnTo>
                <a:lnTo>
                  <a:pt x="7373" y="7641"/>
                </a:lnTo>
                <a:lnTo>
                  <a:pt x="7641" y="7495"/>
                </a:lnTo>
                <a:lnTo>
                  <a:pt x="7690" y="7568"/>
                </a:lnTo>
                <a:lnTo>
                  <a:pt x="7738" y="7641"/>
                </a:lnTo>
                <a:lnTo>
                  <a:pt x="7811" y="7714"/>
                </a:lnTo>
                <a:lnTo>
                  <a:pt x="7908" y="7738"/>
                </a:lnTo>
                <a:lnTo>
                  <a:pt x="8006" y="7787"/>
                </a:lnTo>
                <a:lnTo>
                  <a:pt x="8371" y="7787"/>
                </a:lnTo>
                <a:lnTo>
                  <a:pt x="8517" y="7762"/>
                </a:lnTo>
                <a:lnTo>
                  <a:pt x="8687" y="7714"/>
                </a:lnTo>
                <a:lnTo>
                  <a:pt x="8760" y="7689"/>
                </a:lnTo>
                <a:lnTo>
                  <a:pt x="8809" y="7689"/>
                </a:lnTo>
                <a:lnTo>
                  <a:pt x="8979" y="7714"/>
                </a:lnTo>
                <a:lnTo>
                  <a:pt x="9125" y="7714"/>
                </a:lnTo>
                <a:lnTo>
                  <a:pt x="9247" y="7665"/>
                </a:lnTo>
                <a:lnTo>
                  <a:pt x="9393" y="7592"/>
                </a:lnTo>
                <a:lnTo>
                  <a:pt x="9514" y="7495"/>
                </a:lnTo>
                <a:lnTo>
                  <a:pt x="9563" y="7568"/>
                </a:lnTo>
                <a:lnTo>
                  <a:pt x="9612" y="7616"/>
                </a:lnTo>
                <a:lnTo>
                  <a:pt x="9709" y="7665"/>
                </a:lnTo>
                <a:lnTo>
                  <a:pt x="9782" y="7689"/>
                </a:lnTo>
                <a:lnTo>
                  <a:pt x="9879" y="7689"/>
                </a:lnTo>
                <a:lnTo>
                  <a:pt x="9977" y="7665"/>
                </a:lnTo>
                <a:lnTo>
                  <a:pt x="10171" y="7592"/>
                </a:lnTo>
                <a:lnTo>
                  <a:pt x="10317" y="7592"/>
                </a:lnTo>
                <a:lnTo>
                  <a:pt x="10512" y="7665"/>
                </a:lnTo>
                <a:lnTo>
                  <a:pt x="10755" y="7714"/>
                </a:lnTo>
                <a:lnTo>
                  <a:pt x="11023" y="7738"/>
                </a:lnTo>
                <a:lnTo>
                  <a:pt x="11315" y="7762"/>
                </a:lnTo>
                <a:lnTo>
                  <a:pt x="11875" y="7762"/>
                </a:lnTo>
                <a:lnTo>
                  <a:pt x="12167" y="7714"/>
                </a:lnTo>
                <a:lnTo>
                  <a:pt x="12434" y="7665"/>
                </a:lnTo>
                <a:lnTo>
                  <a:pt x="12678" y="7592"/>
                </a:lnTo>
                <a:lnTo>
                  <a:pt x="12751" y="7543"/>
                </a:lnTo>
                <a:lnTo>
                  <a:pt x="12775" y="7495"/>
                </a:lnTo>
                <a:lnTo>
                  <a:pt x="12799" y="7446"/>
                </a:lnTo>
                <a:lnTo>
                  <a:pt x="12799" y="7373"/>
                </a:lnTo>
                <a:lnTo>
                  <a:pt x="12751" y="7324"/>
                </a:lnTo>
                <a:lnTo>
                  <a:pt x="12726" y="7276"/>
                </a:lnTo>
                <a:lnTo>
                  <a:pt x="12653" y="7251"/>
                </a:lnTo>
                <a:lnTo>
                  <a:pt x="12580" y="7251"/>
                </a:lnTo>
                <a:lnTo>
                  <a:pt x="12021" y="7373"/>
                </a:lnTo>
                <a:lnTo>
                  <a:pt x="11729" y="7397"/>
                </a:lnTo>
                <a:lnTo>
                  <a:pt x="11412" y="7446"/>
                </a:lnTo>
                <a:lnTo>
                  <a:pt x="11120" y="7446"/>
                </a:lnTo>
                <a:lnTo>
                  <a:pt x="10828" y="7422"/>
                </a:lnTo>
                <a:lnTo>
                  <a:pt x="10536" y="7349"/>
                </a:lnTo>
                <a:lnTo>
                  <a:pt x="10415" y="7300"/>
                </a:lnTo>
                <a:lnTo>
                  <a:pt x="10269" y="7227"/>
                </a:lnTo>
                <a:lnTo>
                  <a:pt x="10196" y="7203"/>
                </a:lnTo>
                <a:lnTo>
                  <a:pt x="10123" y="7227"/>
                </a:lnTo>
                <a:lnTo>
                  <a:pt x="10025" y="7300"/>
                </a:lnTo>
                <a:lnTo>
                  <a:pt x="9977" y="7324"/>
                </a:lnTo>
                <a:lnTo>
                  <a:pt x="9928" y="7300"/>
                </a:lnTo>
                <a:lnTo>
                  <a:pt x="9831" y="7251"/>
                </a:lnTo>
                <a:lnTo>
                  <a:pt x="9733" y="7130"/>
                </a:lnTo>
                <a:lnTo>
                  <a:pt x="9685" y="7057"/>
                </a:lnTo>
                <a:lnTo>
                  <a:pt x="9612" y="7008"/>
                </a:lnTo>
                <a:lnTo>
                  <a:pt x="9514" y="7008"/>
                </a:lnTo>
                <a:lnTo>
                  <a:pt x="9490" y="7032"/>
                </a:lnTo>
                <a:lnTo>
                  <a:pt x="9441" y="7057"/>
                </a:lnTo>
                <a:lnTo>
                  <a:pt x="9344" y="7203"/>
                </a:lnTo>
                <a:lnTo>
                  <a:pt x="9198" y="7324"/>
                </a:lnTo>
                <a:lnTo>
                  <a:pt x="9125" y="7349"/>
                </a:lnTo>
                <a:lnTo>
                  <a:pt x="9052" y="7373"/>
                </a:lnTo>
                <a:lnTo>
                  <a:pt x="8955" y="7373"/>
                </a:lnTo>
                <a:lnTo>
                  <a:pt x="8857" y="7324"/>
                </a:lnTo>
                <a:lnTo>
                  <a:pt x="8784" y="7300"/>
                </a:lnTo>
                <a:lnTo>
                  <a:pt x="8711" y="7324"/>
                </a:lnTo>
                <a:lnTo>
                  <a:pt x="8517" y="7422"/>
                </a:lnTo>
                <a:lnTo>
                  <a:pt x="8371" y="7446"/>
                </a:lnTo>
                <a:lnTo>
                  <a:pt x="8225" y="7470"/>
                </a:lnTo>
                <a:lnTo>
                  <a:pt x="8103" y="7470"/>
                </a:lnTo>
                <a:lnTo>
                  <a:pt x="8006" y="7446"/>
                </a:lnTo>
                <a:lnTo>
                  <a:pt x="7957" y="7397"/>
                </a:lnTo>
                <a:lnTo>
                  <a:pt x="7933" y="7349"/>
                </a:lnTo>
                <a:lnTo>
                  <a:pt x="7908" y="7300"/>
                </a:lnTo>
                <a:lnTo>
                  <a:pt x="7908" y="7227"/>
                </a:lnTo>
                <a:lnTo>
                  <a:pt x="7933" y="7154"/>
                </a:lnTo>
                <a:lnTo>
                  <a:pt x="7908" y="7105"/>
                </a:lnTo>
                <a:lnTo>
                  <a:pt x="7884" y="7081"/>
                </a:lnTo>
                <a:lnTo>
                  <a:pt x="7835" y="7032"/>
                </a:lnTo>
                <a:lnTo>
                  <a:pt x="7787" y="7032"/>
                </a:lnTo>
                <a:lnTo>
                  <a:pt x="7738" y="7008"/>
                </a:lnTo>
                <a:close/>
                <a:moveTo>
                  <a:pt x="15841" y="6667"/>
                </a:moveTo>
                <a:lnTo>
                  <a:pt x="16108" y="6765"/>
                </a:lnTo>
                <a:lnTo>
                  <a:pt x="16206" y="6813"/>
                </a:lnTo>
                <a:lnTo>
                  <a:pt x="16279" y="6886"/>
                </a:lnTo>
                <a:lnTo>
                  <a:pt x="15914" y="7178"/>
                </a:lnTo>
                <a:lnTo>
                  <a:pt x="15549" y="7495"/>
                </a:lnTo>
                <a:lnTo>
                  <a:pt x="15306" y="7714"/>
                </a:lnTo>
                <a:lnTo>
                  <a:pt x="15184" y="7860"/>
                </a:lnTo>
                <a:lnTo>
                  <a:pt x="15087" y="8006"/>
                </a:lnTo>
                <a:lnTo>
                  <a:pt x="15087" y="7227"/>
                </a:lnTo>
                <a:lnTo>
                  <a:pt x="15208" y="7154"/>
                </a:lnTo>
                <a:lnTo>
                  <a:pt x="15306" y="7057"/>
                </a:lnTo>
                <a:lnTo>
                  <a:pt x="15525" y="6862"/>
                </a:lnTo>
                <a:lnTo>
                  <a:pt x="15646" y="6789"/>
                </a:lnTo>
                <a:lnTo>
                  <a:pt x="15792" y="6716"/>
                </a:lnTo>
                <a:lnTo>
                  <a:pt x="15841" y="6667"/>
                </a:lnTo>
                <a:close/>
                <a:moveTo>
                  <a:pt x="3577" y="6959"/>
                </a:moveTo>
                <a:lnTo>
                  <a:pt x="3577" y="7349"/>
                </a:lnTo>
                <a:lnTo>
                  <a:pt x="3456" y="7397"/>
                </a:lnTo>
                <a:lnTo>
                  <a:pt x="3358" y="7495"/>
                </a:lnTo>
                <a:lnTo>
                  <a:pt x="3188" y="7689"/>
                </a:lnTo>
                <a:lnTo>
                  <a:pt x="2993" y="7908"/>
                </a:lnTo>
                <a:lnTo>
                  <a:pt x="2799" y="8127"/>
                </a:lnTo>
                <a:lnTo>
                  <a:pt x="2507" y="7884"/>
                </a:lnTo>
                <a:lnTo>
                  <a:pt x="2458" y="7860"/>
                </a:lnTo>
                <a:lnTo>
                  <a:pt x="2726" y="7641"/>
                </a:lnTo>
                <a:lnTo>
                  <a:pt x="2969" y="7446"/>
                </a:lnTo>
                <a:lnTo>
                  <a:pt x="3577" y="6959"/>
                </a:lnTo>
                <a:close/>
                <a:moveTo>
                  <a:pt x="3577" y="7762"/>
                </a:moveTo>
                <a:lnTo>
                  <a:pt x="3577" y="8176"/>
                </a:lnTo>
                <a:lnTo>
                  <a:pt x="3626" y="8590"/>
                </a:lnTo>
                <a:lnTo>
                  <a:pt x="3650" y="8930"/>
                </a:lnTo>
                <a:lnTo>
                  <a:pt x="2969" y="8273"/>
                </a:lnTo>
                <a:lnTo>
                  <a:pt x="3164" y="8127"/>
                </a:lnTo>
                <a:lnTo>
                  <a:pt x="3358" y="7957"/>
                </a:lnTo>
                <a:lnTo>
                  <a:pt x="3577" y="7762"/>
                </a:lnTo>
                <a:close/>
                <a:moveTo>
                  <a:pt x="16522" y="7154"/>
                </a:moveTo>
                <a:lnTo>
                  <a:pt x="16595" y="7203"/>
                </a:lnTo>
                <a:lnTo>
                  <a:pt x="16717" y="7324"/>
                </a:lnTo>
                <a:lnTo>
                  <a:pt x="16863" y="7446"/>
                </a:lnTo>
                <a:lnTo>
                  <a:pt x="17033" y="7543"/>
                </a:lnTo>
                <a:lnTo>
                  <a:pt x="17203" y="7616"/>
                </a:lnTo>
                <a:lnTo>
                  <a:pt x="17057" y="7689"/>
                </a:lnTo>
                <a:lnTo>
                  <a:pt x="16546" y="8030"/>
                </a:lnTo>
                <a:lnTo>
                  <a:pt x="16035" y="8395"/>
                </a:lnTo>
                <a:lnTo>
                  <a:pt x="15573" y="8784"/>
                </a:lnTo>
                <a:lnTo>
                  <a:pt x="15111" y="9198"/>
                </a:lnTo>
                <a:lnTo>
                  <a:pt x="15087" y="8127"/>
                </a:lnTo>
                <a:lnTo>
                  <a:pt x="15257" y="8079"/>
                </a:lnTo>
                <a:lnTo>
                  <a:pt x="15427" y="8006"/>
                </a:lnTo>
                <a:lnTo>
                  <a:pt x="15573" y="7908"/>
                </a:lnTo>
                <a:lnTo>
                  <a:pt x="15719" y="7787"/>
                </a:lnTo>
                <a:lnTo>
                  <a:pt x="16522" y="7154"/>
                </a:lnTo>
                <a:close/>
                <a:moveTo>
                  <a:pt x="6862" y="8395"/>
                </a:moveTo>
                <a:lnTo>
                  <a:pt x="6765" y="8492"/>
                </a:lnTo>
                <a:lnTo>
                  <a:pt x="6668" y="8590"/>
                </a:lnTo>
                <a:lnTo>
                  <a:pt x="6619" y="8736"/>
                </a:lnTo>
                <a:lnTo>
                  <a:pt x="6595" y="8857"/>
                </a:lnTo>
                <a:lnTo>
                  <a:pt x="6595" y="9003"/>
                </a:lnTo>
                <a:lnTo>
                  <a:pt x="6643" y="9125"/>
                </a:lnTo>
                <a:lnTo>
                  <a:pt x="6741" y="9222"/>
                </a:lnTo>
                <a:lnTo>
                  <a:pt x="6862" y="9295"/>
                </a:lnTo>
                <a:lnTo>
                  <a:pt x="7008" y="9320"/>
                </a:lnTo>
                <a:lnTo>
                  <a:pt x="7154" y="9344"/>
                </a:lnTo>
                <a:lnTo>
                  <a:pt x="7300" y="9295"/>
                </a:lnTo>
                <a:lnTo>
                  <a:pt x="7446" y="9247"/>
                </a:lnTo>
                <a:lnTo>
                  <a:pt x="7568" y="9174"/>
                </a:lnTo>
                <a:lnTo>
                  <a:pt x="7714" y="9101"/>
                </a:lnTo>
                <a:lnTo>
                  <a:pt x="7957" y="8906"/>
                </a:lnTo>
                <a:lnTo>
                  <a:pt x="8103" y="9028"/>
                </a:lnTo>
                <a:lnTo>
                  <a:pt x="8273" y="9101"/>
                </a:lnTo>
                <a:lnTo>
                  <a:pt x="8468" y="9149"/>
                </a:lnTo>
                <a:lnTo>
                  <a:pt x="8687" y="9174"/>
                </a:lnTo>
                <a:lnTo>
                  <a:pt x="8906" y="9174"/>
                </a:lnTo>
                <a:lnTo>
                  <a:pt x="9125" y="9125"/>
                </a:lnTo>
                <a:lnTo>
                  <a:pt x="9344" y="9076"/>
                </a:lnTo>
                <a:lnTo>
                  <a:pt x="9539" y="9003"/>
                </a:lnTo>
                <a:lnTo>
                  <a:pt x="9539" y="9076"/>
                </a:lnTo>
                <a:lnTo>
                  <a:pt x="9587" y="9149"/>
                </a:lnTo>
                <a:lnTo>
                  <a:pt x="9636" y="9198"/>
                </a:lnTo>
                <a:lnTo>
                  <a:pt x="9709" y="9198"/>
                </a:lnTo>
                <a:lnTo>
                  <a:pt x="9879" y="9174"/>
                </a:lnTo>
                <a:lnTo>
                  <a:pt x="10050" y="9125"/>
                </a:lnTo>
                <a:lnTo>
                  <a:pt x="10196" y="9052"/>
                </a:lnTo>
                <a:lnTo>
                  <a:pt x="10342" y="8979"/>
                </a:lnTo>
                <a:lnTo>
                  <a:pt x="10415" y="9052"/>
                </a:lnTo>
                <a:lnTo>
                  <a:pt x="10488" y="9125"/>
                </a:lnTo>
                <a:lnTo>
                  <a:pt x="10585" y="9174"/>
                </a:lnTo>
                <a:lnTo>
                  <a:pt x="10780" y="9174"/>
                </a:lnTo>
                <a:lnTo>
                  <a:pt x="10877" y="9149"/>
                </a:lnTo>
                <a:lnTo>
                  <a:pt x="10999" y="9125"/>
                </a:lnTo>
                <a:lnTo>
                  <a:pt x="11096" y="9052"/>
                </a:lnTo>
                <a:lnTo>
                  <a:pt x="11120" y="9125"/>
                </a:lnTo>
                <a:lnTo>
                  <a:pt x="11193" y="9174"/>
                </a:lnTo>
                <a:lnTo>
                  <a:pt x="11266" y="9198"/>
                </a:lnTo>
                <a:lnTo>
                  <a:pt x="11364" y="9174"/>
                </a:lnTo>
                <a:lnTo>
                  <a:pt x="11534" y="9101"/>
                </a:lnTo>
                <a:lnTo>
                  <a:pt x="11704" y="9076"/>
                </a:lnTo>
                <a:lnTo>
                  <a:pt x="11899" y="9076"/>
                </a:lnTo>
                <a:lnTo>
                  <a:pt x="12069" y="9101"/>
                </a:lnTo>
                <a:lnTo>
                  <a:pt x="12459" y="9101"/>
                </a:lnTo>
                <a:lnTo>
                  <a:pt x="12629" y="9052"/>
                </a:lnTo>
                <a:lnTo>
                  <a:pt x="12824" y="8979"/>
                </a:lnTo>
                <a:lnTo>
                  <a:pt x="12872" y="8930"/>
                </a:lnTo>
                <a:lnTo>
                  <a:pt x="12897" y="8882"/>
                </a:lnTo>
                <a:lnTo>
                  <a:pt x="12897" y="8809"/>
                </a:lnTo>
                <a:lnTo>
                  <a:pt x="12872" y="8760"/>
                </a:lnTo>
                <a:lnTo>
                  <a:pt x="12824" y="8711"/>
                </a:lnTo>
                <a:lnTo>
                  <a:pt x="12775" y="8687"/>
                </a:lnTo>
                <a:lnTo>
                  <a:pt x="12702" y="8663"/>
                </a:lnTo>
                <a:lnTo>
                  <a:pt x="12629" y="8687"/>
                </a:lnTo>
                <a:lnTo>
                  <a:pt x="12483" y="8736"/>
                </a:lnTo>
                <a:lnTo>
                  <a:pt x="12337" y="8760"/>
                </a:lnTo>
                <a:lnTo>
                  <a:pt x="11583" y="8760"/>
                </a:lnTo>
                <a:lnTo>
                  <a:pt x="11437" y="8784"/>
                </a:lnTo>
                <a:lnTo>
                  <a:pt x="11437" y="8687"/>
                </a:lnTo>
                <a:lnTo>
                  <a:pt x="11437" y="8638"/>
                </a:lnTo>
                <a:lnTo>
                  <a:pt x="11412" y="8590"/>
                </a:lnTo>
                <a:lnTo>
                  <a:pt x="11339" y="8517"/>
                </a:lnTo>
                <a:lnTo>
                  <a:pt x="11242" y="8517"/>
                </a:lnTo>
                <a:lnTo>
                  <a:pt x="11193" y="8541"/>
                </a:lnTo>
                <a:lnTo>
                  <a:pt x="11145" y="8565"/>
                </a:lnTo>
                <a:lnTo>
                  <a:pt x="11023" y="8711"/>
                </a:lnTo>
                <a:lnTo>
                  <a:pt x="10926" y="8784"/>
                </a:lnTo>
                <a:lnTo>
                  <a:pt x="10853" y="8833"/>
                </a:lnTo>
                <a:lnTo>
                  <a:pt x="10755" y="8857"/>
                </a:lnTo>
                <a:lnTo>
                  <a:pt x="10682" y="8857"/>
                </a:lnTo>
                <a:lnTo>
                  <a:pt x="10609" y="8784"/>
                </a:lnTo>
                <a:lnTo>
                  <a:pt x="10561" y="8638"/>
                </a:lnTo>
                <a:lnTo>
                  <a:pt x="10512" y="8565"/>
                </a:lnTo>
                <a:lnTo>
                  <a:pt x="10439" y="8517"/>
                </a:lnTo>
                <a:lnTo>
                  <a:pt x="10342" y="8517"/>
                </a:lnTo>
                <a:lnTo>
                  <a:pt x="10317" y="8541"/>
                </a:lnTo>
                <a:lnTo>
                  <a:pt x="10269" y="8565"/>
                </a:lnTo>
                <a:lnTo>
                  <a:pt x="10123" y="8711"/>
                </a:lnTo>
                <a:lnTo>
                  <a:pt x="10025" y="8760"/>
                </a:lnTo>
                <a:lnTo>
                  <a:pt x="9928" y="8809"/>
                </a:lnTo>
                <a:lnTo>
                  <a:pt x="9977" y="8638"/>
                </a:lnTo>
                <a:lnTo>
                  <a:pt x="9977" y="8565"/>
                </a:lnTo>
                <a:lnTo>
                  <a:pt x="9952" y="8517"/>
                </a:lnTo>
                <a:lnTo>
                  <a:pt x="9928" y="8468"/>
                </a:lnTo>
                <a:lnTo>
                  <a:pt x="9879" y="8444"/>
                </a:lnTo>
                <a:lnTo>
                  <a:pt x="9806" y="8419"/>
                </a:lnTo>
                <a:lnTo>
                  <a:pt x="9758" y="8419"/>
                </a:lnTo>
                <a:lnTo>
                  <a:pt x="9709" y="8444"/>
                </a:lnTo>
                <a:lnTo>
                  <a:pt x="9660" y="8492"/>
                </a:lnTo>
                <a:lnTo>
                  <a:pt x="9612" y="8565"/>
                </a:lnTo>
                <a:lnTo>
                  <a:pt x="9563" y="8614"/>
                </a:lnTo>
                <a:lnTo>
                  <a:pt x="9368" y="8687"/>
                </a:lnTo>
                <a:lnTo>
                  <a:pt x="9149" y="8760"/>
                </a:lnTo>
                <a:lnTo>
                  <a:pt x="8906" y="8809"/>
                </a:lnTo>
                <a:lnTo>
                  <a:pt x="8638" y="8809"/>
                </a:lnTo>
                <a:lnTo>
                  <a:pt x="8419" y="8784"/>
                </a:lnTo>
                <a:lnTo>
                  <a:pt x="8346" y="8760"/>
                </a:lnTo>
                <a:lnTo>
                  <a:pt x="8273" y="8711"/>
                </a:lnTo>
                <a:lnTo>
                  <a:pt x="8200" y="8663"/>
                </a:lnTo>
                <a:lnTo>
                  <a:pt x="8176" y="8590"/>
                </a:lnTo>
                <a:lnTo>
                  <a:pt x="8152" y="8541"/>
                </a:lnTo>
                <a:lnTo>
                  <a:pt x="8127" y="8517"/>
                </a:lnTo>
                <a:lnTo>
                  <a:pt x="8054" y="8468"/>
                </a:lnTo>
                <a:lnTo>
                  <a:pt x="7957" y="8468"/>
                </a:lnTo>
                <a:lnTo>
                  <a:pt x="7884" y="8517"/>
                </a:lnTo>
                <a:lnTo>
                  <a:pt x="7665" y="8687"/>
                </a:lnTo>
                <a:lnTo>
                  <a:pt x="7446" y="8833"/>
                </a:lnTo>
                <a:lnTo>
                  <a:pt x="7203" y="8955"/>
                </a:lnTo>
                <a:lnTo>
                  <a:pt x="7106" y="8979"/>
                </a:lnTo>
                <a:lnTo>
                  <a:pt x="7033" y="8955"/>
                </a:lnTo>
                <a:lnTo>
                  <a:pt x="6984" y="8906"/>
                </a:lnTo>
                <a:lnTo>
                  <a:pt x="6935" y="8833"/>
                </a:lnTo>
                <a:lnTo>
                  <a:pt x="6911" y="8736"/>
                </a:lnTo>
                <a:lnTo>
                  <a:pt x="6911" y="8638"/>
                </a:lnTo>
                <a:lnTo>
                  <a:pt x="6911" y="8541"/>
                </a:lnTo>
                <a:lnTo>
                  <a:pt x="6935" y="8444"/>
                </a:lnTo>
                <a:lnTo>
                  <a:pt x="6935" y="8419"/>
                </a:lnTo>
                <a:lnTo>
                  <a:pt x="6911" y="8419"/>
                </a:lnTo>
                <a:lnTo>
                  <a:pt x="6887" y="8395"/>
                </a:lnTo>
                <a:close/>
                <a:moveTo>
                  <a:pt x="7811" y="9709"/>
                </a:moveTo>
                <a:lnTo>
                  <a:pt x="7763" y="9733"/>
                </a:lnTo>
                <a:lnTo>
                  <a:pt x="7690" y="9758"/>
                </a:lnTo>
                <a:lnTo>
                  <a:pt x="7641" y="9806"/>
                </a:lnTo>
                <a:lnTo>
                  <a:pt x="7592" y="9904"/>
                </a:lnTo>
                <a:lnTo>
                  <a:pt x="7495" y="9977"/>
                </a:lnTo>
                <a:lnTo>
                  <a:pt x="7398" y="10074"/>
                </a:lnTo>
                <a:lnTo>
                  <a:pt x="7276" y="10171"/>
                </a:lnTo>
                <a:lnTo>
                  <a:pt x="7154" y="10220"/>
                </a:lnTo>
                <a:lnTo>
                  <a:pt x="7057" y="10220"/>
                </a:lnTo>
                <a:lnTo>
                  <a:pt x="7008" y="10196"/>
                </a:lnTo>
                <a:lnTo>
                  <a:pt x="6984" y="10171"/>
                </a:lnTo>
                <a:lnTo>
                  <a:pt x="6960" y="10098"/>
                </a:lnTo>
                <a:lnTo>
                  <a:pt x="6960" y="10025"/>
                </a:lnTo>
                <a:lnTo>
                  <a:pt x="6935" y="9952"/>
                </a:lnTo>
                <a:lnTo>
                  <a:pt x="6887" y="9928"/>
                </a:lnTo>
                <a:lnTo>
                  <a:pt x="6814" y="9904"/>
                </a:lnTo>
                <a:lnTo>
                  <a:pt x="6741" y="9952"/>
                </a:lnTo>
                <a:lnTo>
                  <a:pt x="6668" y="10025"/>
                </a:lnTo>
                <a:lnTo>
                  <a:pt x="6619" y="10098"/>
                </a:lnTo>
                <a:lnTo>
                  <a:pt x="6619" y="10196"/>
                </a:lnTo>
                <a:lnTo>
                  <a:pt x="6643" y="10269"/>
                </a:lnTo>
                <a:lnTo>
                  <a:pt x="6668" y="10366"/>
                </a:lnTo>
                <a:lnTo>
                  <a:pt x="6741" y="10439"/>
                </a:lnTo>
                <a:lnTo>
                  <a:pt x="6814" y="10488"/>
                </a:lnTo>
                <a:lnTo>
                  <a:pt x="6911" y="10536"/>
                </a:lnTo>
                <a:lnTo>
                  <a:pt x="7008" y="10561"/>
                </a:lnTo>
                <a:lnTo>
                  <a:pt x="7227" y="10561"/>
                </a:lnTo>
                <a:lnTo>
                  <a:pt x="7325" y="10536"/>
                </a:lnTo>
                <a:lnTo>
                  <a:pt x="7519" y="10439"/>
                </a:lnTo>
                <a:lnTo>
                  <a:pt x="7714" y="10317"/>
                </a:lnTo>
                <a:lnTo>
                  <a:pt x="7787" y="10390"/>
                </a:lnTo>
                <a:lnTo>
                  <a:pt x="7908" y="10439"/>
                </a:lnTo>
                <a:lnTo>
                  <a:pt x="8030" y="10463"/>
                </a:lnTo>
                <a:lnTo>
                  <a:pt x="8152" y="10463"/>
                </a:lnTo>
                <a:lnTo>
                  <a:pt x="8298" y="10439"/>
                </a:lnTo>
                <a:lnTo>
                  <a:pt x="8444" y="10390"/>
                </a:lnTo>
                <a:lnTo>
                  <a:pt x="8565" y="10342"/>
                </a:lnTo>
                <a:lnTo>
                  <a:pt x="8711" y="10269"/>
                </a:lnTo>
                <a:lnTo>
                  <a:pt x="8809" y="10390"/>
                </a:lnTo>
                <a:lnTo>
                  <a:pt x="8906" y="10463"/>
                </a:lnTo>
                <a:lnTo>
                  <a:pt x="9003" y="10512"/>
                </a:lnTo>
                <a:lnTo>
                  <a:pt x="9125" y="10536"/>
                </a:lnTo>
                <a:lnTo>
                  <a:pt x="9247" y="10536"/>
                </a:lnTo>
                <a:lnTo>
                  <a:pt x="9368" y="10488"/>
                </a:lnTo>
                <a:lnTo>
                  <a:pt x="9490" y="10439"/>
                </a:lnTo>
                <a:lnTo>
                  <a:pt x="9612" y="10366"/>
                </a:lnTo>
                <a:lnTo>
                  <a:pt x="9733" y="10439"/>
                </a:lnTo>
                <a:lnTo>
                  <a:pt x="9855" y="10488"/>
                </a:lnTo>
                <a:lnTo>
                  <a:pt x="9977" y="10512"/>
                </a:lnTo>
                <a:lnTo>
                  <a:pt x="10123" y="10536"/>
                </a:lnTo>
                <a:lnTo>
                  <a:pt x="10390" y="10512"/>
                </a:lnTo>
                <a:lnTo>
                  <a:pt x="10682" y="10463"/>
                </a:lnTo>
                <a:lnTo>
                  <a:pt x="10755" y="10439"/>
                </a:lnTo>
                <a:lnTo>
                  <a:pt x="10804" y="10390"/>
                </a:lnTo>
                <a:lnTo>
                  <a:pt x="10804" y="10317"/>
                </a:lnTo>
                <a:lnTo>
                  <a:pt x="10804" y="10244"/>
                </a:lnTo>
                <a:lnTo>
                  <a:pt x="10780" y="10196"/>
                </a:lnTo>
                <a:lnTo>
                  <a:pt x="10731" y="10147"/>
                </a:lnTo>
                <a:lnTo>
                  <a:pt x="10658" y="10123"/>
                </a:lnTo>
                <a:lnTo>
                  <a:pt x="10585" y="10123"/>
                </a:lnTo>
                <a:lnTo>
                  <a:pt x="10366" y="10171"/>
                </a:lnTo>
                <a:lnTo>
                  <a:pt x="10147" y="10196"/>
                </a:lnTo>
                <a:lnTo>
                  <a:pt x="10050" y="10171"/>
                </a:lnTo>
                <a:lnTo>
                  <a:pt x="9952" y="10147"/>
                </a:lnTo>
                <a:lnTo>
                  <a:pt x="9855" y="10098"/>
                </a:lnTo>
                <a:lnTo>
                  <a:pt x="9758" y="10001"/>
                </a:lnTo>
                <a:lnTo>
                  <a:pt x="9685" y="9952"/>
                </a:lnTo>
                <a:lnTo>
                  <a:pt x="9612" y="9928"/>
                </a:lnTo>
                <a:lnTo>
                  <a:pt x="9539" y="9952"/>
                </a:lnTo>
                <a:lnTo>
                  <a:pt x="9466" y="10001"/>
                </a:lnTo>
                <a:lnTo>
                  <a:pt x="9393" y="10098"/>
                </a:lnTo>
                <a:lnTo>
                  <a:pt x="9320" y="10147"/>
                </a:lnTo>
                <a:lnTo>
                  <a:pt x="9271" y="10171"/>
                </a:lnTo>
                <a:lnTo>
                  <a:pt x="9198" y="10196"/>
                </a:lnTo>
                <a:lnTo>
                  <a:pt x="9149" y="10171"/>
                </a:lnTo>
                <a:lnTo>
                  <a:pt x="9076" y="10123"/>
                </a:lnTo>
                <a:lnTo>
                  <a:pt x="9028" y="10050"/>
                </a:lnTo>
                <a:lnTo>
                  <a:pt x="8955" y="9952"/>
                </a:lnTo>
                <a:lnTo>
                  <a:pt x="8906" y="9879"/>
                </a:lnTo>
                <a:lnTo>
                  <a:pt x="8833" y="9831"/>
                </a:lnTo>
                <a:lnTo>
                  <a:pt x="8736" y="9831"/>
                </a:lnTo>
                <a:lnTo>
                  <a:pt x="8663" y="9879"/>
                </a:lnTo>
                <a:lnTo>
                  <a:pt x="8517" y="9977"/>
                </a:lnTo>
                <a:lnTo>
                  <a:pt x="8273" y="10074"/>
                </a:lnTo>
                <a:lnTo>
                  <a:pt x="8152" y="10098"/>
                </a:lnTo>
                <a:lnTo>
                  <a:pt x="8030" y="10098"/>
                </a:lnTo>
                <a:lnTo>
                  <a:pt x="8006" y="10050"/>
                </a:lnTo>
                <a:lnTo>
                  <a:pt x="7981" y="10025"/>
                </a:lnTo>
                <a:lnTo>
                  <a:pt x="7981" y="9952"/>
                </a:lnTo>
                <a:lnTo>
                  <a:pt x="7981" y="9879"/>
                </a:lnTo>
                <a:lnTo>
                  <a:pt x="7957" y="9831"/>
                </a:lnTo>
                <a:lnTo>
                  <a:pt x="7933" y="9782"/>
                </a:lnTo>
                <a:lnTo>
                  <a:pt x="7884" y="9733"/>
                </a:lnTo>
                <a:lnTo>
                  <a:pt x="7811" y="9709"/>
                </a:lnTo>
                <a:close/>
                <a:moveTo>
                  <a:pt x="13967" y="5135"/>
                </a:moveTo>
                <a:lnTo>
                  <a:pt x="14186" y="5159"/>
                </a:lnTo>
                <a:lnTo>
                  <a:pt x="14381" y="5207"/>
                </a:lnTo>
                <a:lnTo>
                  <a:pt x="14430" y="5256"/>
                </a:lnTo>
                <a:lnTo>
                  <a:pt x="14527" y="5305"/>
                </a:lnTo>
                <a:lnTo>
                  <a:pt x="14576" y="5305"/>
                </a:lnTo>
                <a:lnTo>
                  <a:pt x="14576" y="5548"/>
                </a:lnTo>
                <a:lnTo>
                  <a:pt x="14600" y="5791"/>
                </a:lnTo>
                <a:lnTo>
                  <a:pt x="14624" y="7081"/>
                </a:lnTo>
                <a:lnTo>
                  <a:pt x="14624" y="9587"/>
                </a:lnTo>
                <a:lnTo>
                  <a:pt x="13481" y="10561"/>
                </a:lnTo>
                <a:lnTo>
                  <a:pt x="12288" y="11510"/>
                </a:lnTo>
                <a:lnTo>
                  <a:pt x="10926" y="12507"/>
                </a:lnTo>
                <a:lnTo>
                  <a:pt x="10269" y="12945"/>
                </a:lnTo>
                <a:lnTo>
                  <a:pt x="9952" y="13164"/>
                </a:lnTo>
                <a:lnTo>
                  <a:pt x="9660" y="13432"/>
                </a:lnTo>
                <a:lnTo>
                  <a:pt x="9636" y="13407"/>
                </a:lnTo>
                <a:lnTo>
                  <a:pt x="9320" y="13261"/>
                </a:lnTo>
                <a:lnTo>
                  <a:pt x="9028" y="13091"/>
                </a:lnTo>
                <a:lnTo>
                  <a:pt x="8760" y="12897"/>
                </a:lnTo>
                <a:lnTo>
                  <a:pt x="8492" y="12702"/>
                </a:lnTo>
                <a:lnTo>
                  <a:pt x="7957" y="12264"/>
                </a:lnTo>
                <a:lnTo>
                  <a:pt x="7422" y="11826"/>
                </a:lnTo>
                <a:lnTo>
                  <a:pt x="6108" y="10853"/>
                </a:lnTo>
                <a:lnTo>
                  <a:pt x="4770" y="9879"/>
                </a:lnTo>
                <a:lnTo>
                  <a:pt x="4405" y="9587"/>
                </a:lnTo>
                <a:lnTo>
                  <a:pt x="4040" y="9295"/>
                </a:lnTo>
                <a:lnTo>
                  <a:pt x="4137" y="9222"/>
                </a:lnTo>
                <a:lnTo>
                  <a:pt x="4161" y="9198"/>
                </a:lnTo>
                <a:lnTo>
                  <a:pt x="4186" y="9125"/>
                </a:lnTo>
                <a:lnTo>
                  <a:pt x="4186" y="8979"/>
                </a:lnTo>
                <a:lnTo>
                  <a:pt x="4161" y="8784"/>
                </a:lnTo>
                <a:lnTo>
                  <a:pt x="4137" y="8614"/>
                </a:lnTo>
                <a:lnTo>
                  <a:pt x="4088" y="8444"/>
                </a:lnTo>
                <a:lnTo>
                  <a:pt x="4064" y="7835"/>
                </a:lnTo>
                <a:lnTo>
                  <a:pt x="4040" y="7251"/>
                </a:lnTo>
                <a:lnTo>
                  <a:pt x="4040" y="6010"/>
                </a:lnTo>
                <a:lnTo>
                  <a:pt x="4040" y="5524"/>
                </a:lnTo>
                <a:lnTo>
                  <a:pt x="4015" y="5329"/>
                </a:lnTo>
                <a:lnTo>
                  <a:pt x="4015" y="5280"/>
                </a:lnTo>
                <a:lnTo>
                  <a:pt x="4137" y="5305"/>
                </a:lnTo>
                <a:lnTo>
                  <a:pt x="4599" y="5305"/>
                </a:lnTo>
                <a:lnTo>
                  <a:pt x="5086" y="5256"/>
                </a:lnTo>
                <a:lnTo>
                  <a:pt x="6278" y="5207"/>
                </a:lnTo>
                <a:lnTo>
                  <a:pt x="7495" y="5135"/>
                </a:lnTo>
                <a:lnTo>
                  <a:pt x="8346" y="5135"/>
                </a:lnTo>
                <a:lnTo>
                  <a:pt x="9198" y="5183"/>
                </a:lnTo>
                <a:lnTo>
                  <a:pt x="10901" y="5305"/>
                </a:lnTo>
                <a:lnTo>
                  <a:pt x="11339" y="5329"/>
                </a:lnTo>
                <a:lnTo>
                  <a:pt x="11777" y="5305"/>
                </a:lnTo>
                <a:lnTo>
                  <a:pt x="12653" y="5232"/>
                </a:lnTo>
                <a:lnTo>
                  <a:pt x="13067" y="5183"/>
                </a:lnTo>
                <a:lnTo>
                  <a:pt x="13505" y="5135"/>
                </a:lnTo>
                <a:close/>
                <a:moveTo>
                  <a:pt x="365" y="7227"/>
                </a:moveTo>
                <a:lnTo>
                  <a:pt x="511" y="7373"/>
                </a:lnTo>
                <a:lnTo>
                  <a:pt x="682" y="7495"/>
                </a:lnTo>
                <a:lnTo>
                  <a:pt x="876" y="7592"/>
                </a:lnTo>
                <a:lnTo>
                  <a:pt x="1095" y="7689"/>
                </a:lnTo>
                <a:lnTo>
                  <a:pt x="1509" y="7835"/>
                </a:lnTo>
                <a:lnTo>
                  <a:pt x="1679" y="7933"/>
                </a:lnTo>
                <a:lnTo>
                  <a:pt x="1850" y="8006"/>
                </a:lnTo>
                <a:lnTo>
                  <a:pt x="2166" y="8225"/>
                </a:lnTo>
                <a:lnTo>
                  <a:pt x="2482" y="8492"/>
                </a:lnTo>
                <a:lnTo>
                  <a:pt x="2774" y="8760"/>
                </a:lnTo>
                <a:lnTo>
                  <a:pt x="3042" y="9052"/>
                </a:lnTo>
                <a:lnTo>
                  <a:pt x="3626" y="9612"/>
                </a:lnTo>
                <a:lnTo>
                  <a:pt x="3918" y="9879"/>
                </a:lnTo>
                <a:lnTo>
                  <a:pt x="4234" y="10123"/>
                </a:lnTo>
                <a:lnTo>
                  <a:pt x="4940" y="10634"/>
                </a:lnTo>
                <a:lnTo>
                  <a:pt x="5646" y="11169"/>
                </a:lnTo>
                <a:lnTo>
                  <a:pt x="6351" y="11680"/>
                </a:lnTo>
                <a:lnTo>
                  <a:pt x="7057" y="12191"/>
                </a:lnTo>
                <a:lnTo>
                  <a:pt x="7373" y="12410"/>
                </a:lnTo>
                <a:lnTo>
                  <a:pt x="7665" y="12629"/>
                </a:lnTo>
                <a:lnTo>
                  <a:pt x="8249" y="13116"/>
                </a:lnTo>
                <a:lnTo>
                  <a:pt x="8541" y="13334"/>
                </a:lnTo>
                <a:lnTo>
                  <a:pt x="8833" y="13553"/>
                </a:lnTo>
                <a:lnTo>
                  <a:pt x="9149" y="13724"/>
                </a:lnTo>
                <a:lnTo>
                  <a:pt x="9490" y="13894"/>
                </a:lnTo>
                <a:lnTo>
                  <a:pt x="9563" y="13918"/>
                </a:lnTo>
                <a:lnTo>
                  <a:pt x="9612" y="13918"/>
                </a:lnTo>
                <a:lnTo>
                  <a:pt x="9709" y="13870"/>
                </a:lnTo>
                <a:lnTo>
                  <a:pt x="9758" y="13797"/>
                </a:lnTo>
                <a:lnTo>
                  <a:pt x="9806" y="13675"/>
                </a:lnTo>
                <a:lnTo>
                  <a:pt x="9977" y="13626"/>
                </a:lnTo>
                <a:lnTo>
                  <a:pt x="10171" y="13529"/>
                </a:lnTo>
                <a:lnTo>
                  <a:pt x="10512" y="13334"/>
                </a:lnTo>
                <a:lnTo>
                  <a:pt x="11169" y="12897"/>
                </a:lnTo>
                <a:lnTo>
                  <a:pt x="11923" y="12361"/>
                </a:lnTo>
                <a:lnTo>
                  <a:pt x="12678" y="11802"/>
                </a:lnTo>
                <a:lnTo>
                  <a:pt x="13408" y="11218"/>
                </a:lnTo>
                <a:lnTo>
                  <a:pt x="14138" y="10634"/>
                </a:lnTo>
                <a:lnTo>
                  <a:pt x="14843" y="10050"/>
                </a:lnTo>
                <a:lnTo>
                  <a:pt x="15549" y="9441"/>
                </a:lnTo>
                <a:lnTo>
                  <a:pt x="16060" y="9003"/>
                </a:lnTo>
                <a:lnTo>
                  <a:pt x="16571" y="8614"/>
                </a:lnTo>
                <a:lnTo>
                  <a:pt x="17106" y="8249"/>
                </a:lnTo>
                <a:lnTo>
                  <a:pt x="17690" y="7908"/>
                </a:lnTo>
                <a:lnTo>
                  <a:pt x="18152" y="7665"/>
                </a:lnTo>
                <a:lnTo>
                  <a:pt x="18420" y="7495"/>
                </a:lnTo>
                <a:lnTo>
                  <a:pt x="18542" y="7397"/>
                </a:lnTo>
                <a:lnTo>
                  <a:pt x="18663" y="7300"/>
                </a:lnTo>
                <a:lnTo>
                  <a:pt x="18639" y="7592"/>
                </a:lnTo>
                <a:lnTo>
                  <a:pt x="18639" y="7860"/>
                </a:lnTo>
                <a:lnTo>
                  <a:pt x="18639" y="8371"/>
                </a:lnTo>
                <a:lnTo>
                  <a:pt x="18615" y="9222"/>
                </a:lnTo>
                <a:lnTo>
                  <a:pt x="18566" y="10074"/>
                </a:lnTo>
                <a:lnTo>
                  <a:pt x="18542" y="10926"/>
                </a:lnTo>
                <a:lnTo>
                  <a:pt x="18542" y="11339"/>
                </a:lnTo>
                <a:lnTo>
                  <a:pt x="18542" y="11777"/>
                </a:lnTo>
                <a:lnTo>
                  <a:pt x="18590" y="12629"/>
                </a:lnTo>
                <a:lnTo>
                  <a:pt x="18615" y="13505"/>
                </a:lnTo>
                <a:lnTo>
                  <a:pt x="18615" y="14356"/>
                </a:lnTo>
                <a:lnTo>
                  <a:pt x="18590" y="15232"/>
                </a:lnTo>
                <a:lnTo>
                  <a:pt x="18517" y="16157"/>
                </a:lnTo>
                <a:lnTo>
                  <a:pt x="18444" y="17082"/>
                </a:lnTo>
                <a:lnTo>
                  <a:pt x="18420" y="17276"/>
                </a:lnTo>
                <a:lnTo>
                  <a:pt x="18104" y="17082"/>
                </a:lnTo>
                <a:lnTo>
                  <a:pt x="17812" y="16887"/>
                </a:lnTo>
                <a:lnTo>
                  <a:pt x="17203" y="16376"/>
                </a:lnTo>
                <a:lnTo>
                  <a:pt x="16595" y="15816"/>
                </a:lnTo>
                <a:lnTo>
                  <a:pt x="16279" y="15524"/>
                </a:lnTo>
                <a:lnTo>
                  <a:pt x="15962" y="15232"/>
                </a:lnTo>
                <a:lnTo>
                  <a:pt x="15622" y="14965"/>
                </a:lnTo>
                <a:lnTo>
                  <a:pt x="15257" y="14721"/>
                </a:lnTo>
                <a:lnTo>
                  <a:pt x="14843" y="14502"/>
                </a:lnTo>
                <a:lnTo>
                  <a:pt x="14430" y="14308"/>
                </a:lnTo>
                <a:lnTo>
                  <a:pt x="14040" y="14113"/>
                </a:lnTo>
                <a:lnTo>
                  <a:pt x="13846" y="14040"/>
                </a:lnTo>
                <a:lnTo>
                  <a:pt x="13602" y="14040"/>
                </a:lnTo>
                <a:lnTo>
                  <a:pt x="13578" y="14064"/>
                </a:lnTo>
                <a:lnTo>
                  <a:pt x="13554" y="14113"/>
                </a:lnTo>
                <a:lnTo>
                  <a:pt x="13554" y="14162"/>
                </a:lnTo>
                <a:lnTo>
                  <a:pt x="13627" y="14332"/>
                </a:lnTo>
                <a:lnTo>
                  <a:pt x="13748" y="14454"/>
                </a:lnTo>
                <a:lnTo>
                  <a:pt x="13894" y="14575"/>
                </a:lnTo>
                <a:lnTo>
                  <a:pt x="14040" y="14673"/>
                </a:lnTo>
                <a:lnTo>
                  <a:pt x="14405" y="14867"/>
                </a:lnTo>
                <a:lnTo>
                  <a:pt x="14722" y="15038"/>
                </a:lnTo>
                <a:lnTo>
                  <a:pt x="15160" y="15305"/>
                </a:lnTo>
                <a:lnTo>
                  <a:pt x="15573" y="15622"/>
                </a:lnTo>
                <a:lnTo>
                  <a:pt x="15962" y="15962"/>
                </a:lnTo>
                <a:lnTo>
                  <a:pt x="16327" y="16303"/>
                </a:lnTo>
                <a:lnTo>
                  <a:pt x="16644" y="16595"/>
                </a:lnTo>
                <a:lnTo>
                  <a:pt x="16984" y="16887"/>
                </a:lnTo>
                <a:lnTo>
                  <a:pt x="17641" y="17422"/>
                </a:lnTo>
                <a:lnTo>
                  <a:pt x="17933" y="17666"/>
                </a:lnTo>
                <a:lnTo>
                  <a:pt x="17933" y="17666"/>
                </a:lnTo>
                <a:lnTo>
                  <a:pt x="17155" y="17641"/>
                </a:lnTo>
                <a:lnTo>
                  <a:pt x="16376" y="17690"/>
                </a:lnTo>
                <a:lnTo>
                  <a:pt x="14795" y="17787"/>
                </a:lnTo>
                <a:lnTo>
                  <a:pt x="14211" y="17812"/>
                </a:lnTo>
                <a:lnTo>
                  <a:pt x="13602" y="17836"/>
                </a:lnTo>
                <a:lnTo>
                  <a:pt x="12410" y="17836"/>
                </a:lnTo>
                <a:lnTo>
                  <a:pt x="10001" y="17787"/>
                </a:lnTo>
                <a:lnTo>
                  <a:pt x="9393" y="17787"/>
                </a:lnTo>
                <a:lnTo>
                  <a:pt x="8760" y="17812"/>
                </a:lnTo>
                <a:lnTo>
                  <a:pt x="7495" y="17885"/>
                </a:lnTo>
                <a:lnTo>
                  <a:pt x="6254" y="17933"/>
                </a:lnTo>
                <a:lnTo>
                  <a:pt x="5621" y="17958"/>
                </a:lnTo>
                <a:lnTo>
                  <a:pt x="3796" y="17958"/>
                </a:lnTo>
                <a:lnTo>
                  <a:pt x="2604" y="17933"/>
                </a:lnTo>
                <a:lnTo>
                  <a:pt x="1947" y="17958"/>
                </a:lnTo>
                <a:lnTo>
                  <a:pt x="1314" y="18006"/>
                </a:lnTo>
                <a:lnTo>
                  <a:pt x="779" y="18104"/>
                </a:lnTo>
                <a:lnTo>
                  <a:pt x="974" y="17982"/>
                </a:lnTo>
                <a:lnTo>
                  <a:pt x="1144" y="17860"/>
                </a:lnTo>
                <a:lnTo>
                  <a:pt x="1436" y="17593"/>
                </a:lnTo>
                <a:lnTo>
                  <a:pt x="2263" y="16960"/>
                </a:lnTo>
                <a:lnTo>
                  <a:pt x="3042" y="16327"/>
                </a:lnTo>
                <a:lnTo>
                  <a:pt x="4648" y="14989"/>
                </a:lnTo>
                <a:lnTo>
                  <a:pt x="5208" y="14551"/>
                </a:lnTo>
                <a:lnTo>
                  <a:pt x="5378" y="14429"/>
                </a:lnTo>
                <a:lnTo>
                  <a:pt x="5475" y="14332"/>
                </a:lnTo>
                <a:lnTo>
                  <a:pt x="5524" y="14259"/>
                </a:lnTo>
                <a:lnTo>
                  <a:pt x="5524" y="14186"/>
                </a:lnTo>
                <a:lnTo>
                  <a:pt x="5524" y="14113"/>
                </a:lnTo>
                <a:lnTo>
                  <a:pt x="5475" y="14040"/>
                </a:lnTo>
                <a:lnTo>
                  <a:pt x="5427" y="13991"/>
                </a:lnTo>
                <a:lnTo>
                  <a:pt x="5378" y="13967"/>
                </a:lnTo>
                <a:lnTo>
                  <a:pt x="5256" y="13967"/>
                </a:lnTo>
                <a:lnTo>
                  <a:pt x="5159" y="13991"/>
                </a:lnTo>
                <a:lnTo>
                  <a:pt x="5037" y="14064"/>
                </a:lnTo>
                <a:lnTo>
                  <a:pt x="4818" y="14235"/>
                </a:lnTo>
                <a:lnTo>
                  <a:pt x="4648" y="14381"/>
                </a:lnTo>
                <a:lnTo>
                  <a:pt x="3869" y="15013"/>
                </a:lnTo>
                <a:lnTo>
                  <a:pt x="3115" y="15646"/>
                </a:lnTo>
                <a:lnTo>
                  <a:pt x="1387" y="17106"/>
                </a:lnTo>
                <a:lnTo>
                  <a:pt x="1168" y="17276"/>
                </a:lnTo>
                <a:lnTo>
                  <a:pt x="925" y="17471"/>
                </a:lnTo>
                <a:lnTo>
                  <a:pt x="706" y="17641"/>
                </a:lnTo>
                <a:lnTo>
                  <a:pt x="487" y="17860"/>
                </a:lnTo>
                <a:lnTo>
                  <a:pt x="463" y="17252"/>
                </a:lnTo>
                <a:lnTo>
                  <a:pt x="438" y="16668"/>
                </a:lnTo>
                <a:lnTo>
                  <a:pt x="487" y="15476"/>
                </a:lnTo>
                <a:lnTo>
                  <a:pt x="487" y="14673"/>
                </a:lnTo>
                <a:lnTo>
                  <a:pt x="463" y="13894"/>
                </a:lnTo>
                <a:lnTo>
                  <a:pt x="463" y="13116"/>
                </a:lnTo>
                <a:lnTo>
                  <a:pt x="463" y="12337"/>
                </a:lnTo>
                <a:lnTo>
                  <a:pt x="487" y="10755"/>
                </a:lnTo>
                <a:lnTo>
                  <a:pt x="487" y="9977"/>
                </a:lnTo>
                <a:lnTo>
                  <a:pt x="463" y="9198"/>
                </a:lnTo>
                <a:lnTo>
                  <a:pt x="438" y="8711"/>
                </a:lnTo>
                <a:lnTo>
                  <a:pt x="390" y="8225"/>
                </a:lnTo>
                <a:lnTo>
                  <a:pt x="341" y="7714"/>
                </a:lnTo>
                <a:lnTo>
                  <a:pt x="341" y="7470"/>
                </a:lnTo>
                <a:lnTo>
                  <a:pt x="365" y="7227"/>
                </a:lnTo>
                <a:close/>
                <a:moveTo>
                  <a:pt x="9587" y="0"/>
                </a:moveTo>
                <a:lnTo>
                  <a:pt x="9490" y="25"/>
                </a:lnTo>
                <a:lnTo>
                  <a:pt x="9393" y="98"/>
                </a:lnTo>
                <a:lnTo>
                  <a:pt x="9393" y="146"/>
                </a:lnTo>
                <a:lnTo>
                  <a:pt x="9198" y="219"/>
                </a:lnTo>
                <a:lnTo>
                  <a:pt x="9028" y="292"/>
                </a:lnTo>
                <a:lnTo>
                  <a:pt x="8687" y="511"/>
                </a:lnTo>
                <a:lnTo>
                  <a:pt x="8054" y="974"/>
                </a:lnTo>
                <a:lnTo>
                  <a:pt x="6887" y="1777"/>
                </a:lnTo>
                <a:lnTo>
                  <a:pt x="5719" y="2580"/>
                </a:lnTo>
                <a:lnTo>
                  <a:pt x="5013" y="3091"/>
                </a:lnTo>
                <a:lnTo>
                  <a:pt x="4332" y="3626"/>
                </a:lnTo>
                <a:lnTo>
                  <a:pt x="2945" y="4697"/>
                </a:lnTo>
                <a:lnTo>
                  <a:pt x="2239" y="5207"/>
                </a:lnTo>
                <a:lnTo>
                  <a:pt x="1509" y="5718"/>
                </a:lnTo>
                <a:lnTo>
                  <a:pt x="803" y="6229"/>
                </a:lnTo>
                <a:lnTo>
                  <a:pt x="463" y="6521"/>
                </a:lnTo>
                <a:lnTo>
                  <a:pt x="122" y="6789"/>
                </a:lnTo>
                <a:lnTo>
                  <a:pt x="98" y="6838"/>
                </a:lnTo>
                <a:lnTo>
                  <a:pt x="98" y="6886"/>
                </a:lnTo>
                <a:lnTo>
                  <a:pt x="98" y="6935"/>
                </a:lnTo>
                <a:lnTo>
                  <a:pt x="122" y="6959"/>
                </a:lnTo>
                <a:lnTo>
                  <a:pt x="49" y="7178"/>
                </a:lnTo>
                <a:lnTo>
                  <a:pt x="25" y="7397"/>
                </a:lnTo>
                <a:lnTo>
                  <a:pt x="0" y="7641"/>
                </a:lnTo>
                <a:lnTo>
                  <a:pt x="25" y="7884"/>
                </a:lnTo>
                <a:lnTo>
                  <a:pt x="49" y="8371"/>
                </a:lnTo>
                <a:lnTo>
                  <a:pt x="98" y="8833"/>
                </a:lnTo>
                <a:lnTo>
                  <a:pt x="98" y="10488"/>
                </a:lnTo>
                <a:lnTo>
                  <a:pt x="73" y="11315"/>
                </a:lnTo>
                <a:lnTo>
                  <a:pt x="49" y="12142"/>
                </a:lnTo>
                <a:lnTo>
                  <a:pt x="25" y="12970"/>
                </a:lnTo>
                <a:lnTo>
                  <a:pt x="49" y="13797"/>
                </a:lnTo>
                <a:lnTo>
                  <a:pt x="49" y="14624"/>
                </a:lnTo>
                <a:lnTo>
                  <a:pt x="49" y="15476"/>
                </a:lnTo>
                <a:lnTo>
                  <a:pt x="0" y="16911"/>
                </a:lnTo>
                <a:lnTo>
                  <a:pt x="0" y="17617"/>
                </a:lnTo>
                <a:lnTo>
                  <a:pt x="49" y="17982"/>
                </a:lnTo>
                <a:lnTo>
                  <a:pt x="98" y="18347"/>
                </a:lnTo>
                <a:lnTo>
                  <a:pt x="98" y="18396"/>
                </a:lnTo>
                <a:lnTo>
                  <a:pt x="146" y="18444"/>
                </a:lnTo>
                <a:lnTo>
                  <a:pt x="219" y="18493"/>
                </a:lnTo>
                <a:lnTo>
                  <a:pt x="341" y="18517"/>
                </a:lnTo>
                <a:lnTo>
                  <a:pt x="438" y="18469"/>
                </a:lnTo>
                <a:lnTo>
                  <a:pt x="1022" y="18469"/>
                </a:lnTo>
                <a:lnTo>
                  <a:pt x="1606" y="18420"/>
                </a:lnTo>
                <a:lnTo>
                  <a:pt x="2190" y="18396"/>
                </a:lnTo>
                <a:lnTo>
                  <a:pt x="3967" y="18396"/>
                </a:lnTo>
                <a:lnTo>
                  <a:pt x="5183" y="18420"/>
                </a:lnTo>
                <a:lnTo>
                  <a:pt x="6376" y="18396"/>
                </a:lnTo>
                <a:lnTo>
                  <a:pt x="7592" y="18347"/>
                </a:lnTo>
                <a:lnTo>
                  <a:pt x="8809" y="18274"/>
                </a:lnTo>
                <a:lnTo>
                  <a:pt x="10001" y="18274"/>
                </a:lnTo>
                <a:lnTo>
                  <a:pt x="12337" y="18298"/>
                </a:lnTo>
                <a:lnTo>
                  <a:pt x="13481" y="18298"/>
                </a:lnTo>
                <a:lnTo>
                  <a:pt x="14649" y="18274"/>
                </a:lnTo>
                <a:lnTo>
                  <a:pt x="15646" y="18201"/>
                </a:lnTo>
                <a:lnTo>
                  <a:pt x="16668" y="18128"/>
                </a:lnTo>
                <a:lnTo>
                  <a:pt x="17690" y="18128"/>
                </a:lnTo>
                <a:lnTo>
                  <a:pt x="18201" y="18152"/>
                </a:lnTo>
                <a:lnTo>
                  <a:pt x="18688" y="18201"/>
                </a:lnTo>
                <a:lnTo>
                  <a:pt x="18785" y="18201"/>
                </a:lnTo>
                <a:lnTo>
                  <a:pt x="18882" y="18177"/>
                </a:lnTo>
                <a:lnTo>
                  <a:pt x="18931" y="18128"/>
                </a:lnTo>
                <a:lnTo>
                  <a:pt x="18980" y="18055"/>
                </a:lnTo>
                <a:lnTo>
                  <a:pt x="19004" y="17958"/>
                </a:lnTo>
                <a:lnTo>
                  <a:pt x="18980" y="17885"/>
                </a:lnTo>
                <a:lnTo>
                  <a:pt x="18955" y="17812"/>
                </a:lnTo>
                <a:lnTo>
                  <a:pt x="18882" y="17763"/>
                </a:lnTo>
                <a:lnTo>
                  <a:pt x="18907" y="17690"/>
                </a:lnTo>
                <a:lnTo>
                  <a:pt x="19028" y="16327"/>
                </a:lnTo>
                <a:lnTo>
                  <a:pt x="19077" y="15427"/>
                </a:lnTo>
                <a:lnTo>
                  <a:pt x="19101" y="14502"/>
                </a:lnTo>
                <a:lnTo>
                  <a:pt x="19101" y="13602"/>
                </a:lnTo>
                <a:lnTo>
                  <a:pt x="19077" y="12678"/>
                </a:lnTo>
                <a:lnTo>
                  <a:pt x="19028" y="10999"/>
                </a:lnTo>
                <a:lnTo>
                  <a:pt x="19028" y="10147"/>
                </a:lnTo>
                <a:lnTo>
                  <a:pt x="19053" y="9295"/>
                </a:lnTo>
                <a:lnTo>
                  <a:pt x="19077" y="8541"/>
                </a:lnTo>
                <a:lnTo>
                  <a:pt x="19077" y="7787"/>
                </a:lnTo>
                <a:lnTo>
                  <a:pt x="19053" y="7251"/>
                </a:lnTo>
                <a:lnTo>
                  <a:pt x="19077" y="6984"/>
                </a:lnTo>
                <a:lnTo>
                  <a:pt x="19126" y="6716"/>
                </a:lnTo>
                <a:lnTo>
                  <a:pt x="19126" y="6692"/>
                </a:lnTo>
                <a:lnTo>
                  <a:pt x="19126" y="6643"/>
                </a:lnTo>
                <a:lnTo>
                  <a:pt x="19077" y="6594"/>
                </a:lnTo>
                <a:lnTo>
                  <a:pt x="19004" y="6570"/>
                </a:lnTo>
                <a:lnTo>
                  <a:pt x="18955" y="6570"/>
                </a:lnTo>
                <a:lnTo>
                  <a:pt x="18931" y="6594"/>
                </a:lnTo>
                <a:lnTo>
                  <a:pt x="18882" y="6570"/>
                </a:lnTo>
                <a:lnTo>
                  <a:pt x="18250" y="6254"/>
                </a:lnTo>
                <a:lnTo>
                  <a:pt x="17617" y="5889"/>
                </a:lnTo>
                <a:lnTo>
                  <a:pt x="17033" y="5499"/>
                </a:lnTo>
                <a:lnTo>
                  <a:pt x="16473" y="5062"/>
                </a:lnTo>
                <a:lnTo>
                  <a:pt x="15816" y="4575"/>
                </a:lnTo>
                <a:lnTo>
                  <a:pt x="15160" y="4088"/>
                </a:lnTo>
                <a:lnTo>
                  <a:pt x="14503" y="3602"/>
                </a:lnTo>
                <a:lnTo>
                  <a:pt x="13870" y="3115"/>
                </a:lnTo>
                <a:lnTo>
                  <a:pt x="12605" y="2117"/>
                </a:lnTo>
                <a:lnTo>
                  <a:pt x="11972" y="1631"/>
                </a:lnTo>
                <a:lnTo>
                  <a:pt x="11339" y="1168"/>
                </a:lnTo>
                <a:lnTo>
                  <a:pt x="10682" y="706"/>
                </a:lnTo>
                <a:lnTo>
                  <a:pt x="10050" y="219"/>
                </a:lnTo>
                <a:lnTo>
                  <a:pt x="10001" y="171"/>
                </a:lnTo>
                <a:lnTo>
                  <a:pt x="9928" y="73"/>
                </a:lnTo>
                <a:lnTo>
                  <a:pt x="9879" y="49"/>
                </a:lnTo>
                <a:lnTo>
                  <a:pt x="9806" y="49"/>
                </a:lnTo>
                <a:lnTo>
                  <a:pt x="9709" y="25"/>
                </a:lnTo>
                <a:lnTo>
                  <a:pt x="9587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66" name="Google Shape;366;p38"/>
          <p:cNvSpPr/>
          <p:nvPr/>
        </p:nvSpPr>
        <p:spPr>
          <a:xfrm>
            <a:off x="1445732" y="1499808"/>
            <a:ext cx="376518" cy="380255"/>
          </a:xfrm>
          <a:custGeom>
            <a:rect b="b" l="l" r="r" t="t"/>
            <a:pathLst>
              <a:path extrusionOk="0" h="17399" w="17228">
                <a:moveTo>
                  <a:pt x="14162" y="439"/>
                </a:moveTo>
                <a:lnTo>
                  <a:pt x="14478" y="512"/>
                </a:lnTo>
                <a:lnTo>
                  <a:pt x="14794" y="609"/>
                </a:lnTo>
                <a:lnTo>
                  <a:pt x="15111" y="755"/>
                </a:lnTo>
                <a:lnTo>
                  <a:pt x="15403" y="925"/>
                </a:lnTo>
                <a:lnTo>
                  <a:pt x="15670" y="1120"/>
                </a:lnTo>
                <a:lnTo>
                  <a:pt x="15914" y="1315"/>
                </a:lnTo>
                <a:lnTo>
                  <a:pt x="16108" y="1534"/>
                </a:lnTo>
                <a:lnTo>
                  <a:pt x="15987" y="1558"/>
                </a:lnTo>
                <a:lnTo>
                  <a:pt x="15889" y="1607"/>
                </a:lnTo>
                <a:lnTo>
                  <a:pt x="15816" y="1655"/>
                </a:lnTo>
                <a:lnTo>
                  <a:pt x="15792" y="1680"/>
                </a:lnTo>
                <a:lnTo>
                  <a:pt x="15768" y="1728"/>
                </a:lnTo>
                <a:lnTo>
                  <a:pt x="15768" y="1777"/>
                </a:lnTo>
                <a:lnTo>
                  <a:pt x="15792" y="1826"/>
                </a:lnTo>
                <a:lnTo>
                  <a:pt x="15865" y="1850"/>
                </a:lnTo>
                <a:lnTo>
                  <a:pt x="15938" y="1874"/>
                </a:lnTo>
                <a:lnTo>
                  <a:pt x="16230" y="1874"/>
                </a:lnTo>
                <a:lnTo>
                  <a:pt x="16352" y="1850"/>
                </a:lnTo>
                <a:lnTo>
                  <a:pt x="16546" y="2166"/>
                </a:lnTo>
                <a:lnTo>
                  <a:pt x="16254" y="2142"/>
                </a:lnTo>
                <a:lnTo>
                  <a:pt x="16011" y="2142"/>
                </a:lnTo>
                <a:lnTo>
                  <a:pt x="15987" y="2166"/>
                </a:lnTo>
                <a:lnTo>
                  <a:pt x="15987" y="2191"/>
                </a:lnTo>
                <a:lnTo>
                  <a:pt x="16133" y="2312"/>
                </a:lnTo>
                <a:lnTo>
                  <a:pt x="16303" y="2410"/>
                </a:lnTo>
                <a:lnTo>
                  <a:pt x="16473" y="2458"/>
                </a:lnTo>
                <a:lnTo>
                  <a:pt x="16668" y="2507"/>
                </a:lnTo>
                <a:lnTo>
                  <a:pt x="16717" y="2750"/>
                </a:lnTo>
                <a:lnTo>
                  <a:pt x="16741" y="2994"/>
                </a:lnTo>
                <a:lnTo>
                  <a:pt x="16522" y="2872"/>
                </a:lnTo>
                <a:lnTo>
                  <a:pt x="16352" y="2799"/>
                </a:lnTo>
                <a:lnTo>
                  <a:pt x="16181" y="2702"/>
                </a:lnTo>
                <a:lnTo>
                  <a:pt x="16011" y="2653"/>
                </a:lnTo>
                <a:lnTo>
                  <a:pt x="15792" y="2653"/>
                </a:lnTo>
                <a:lnTo>
                  <a:pt x="15768" y="2677"/>
                </a:lnTo>
                <a:lnTo>
                  <a:pt x="15768" y="2702"/>
                </a:lnTo>
                <a:lnTo>
                  <a:pt x="15768" y="2726"/>
                </a:lnTo>
                <a:lnTo>
                  <a:pt x="15889" y="2872"/>
                </a:lnTo>
                <a:lnTo>
                  <a:pt x="16035" y="2994"/>
                </a:lnTo>
                <a:lnTo>
                  <a:pt x="16327" y="3213"/>
                </a:lnTo>
                <a:lnTo>
                  <a:pt x="16522" y="3334"/>
                </a:lnTo>
                <a:lnTo>
                  <a:pt x="16619" y="3407"/>
                </a:lnTo>
                <a:lnTo>
                  <a:pt x="16717" y="3456"/>
                </a:lnTo>
                <a:lnTo>
                  <a:pt x="16692" y="3651"/>
                </a:lnTo>
                <a:lnTo>
                  <a:pt x="16619" y="3845"/>
                </a:lnTo>
                <a:lnTo>
                  <a:pt x="16400" y="3602"/>
                </a:lnTo>
                <a:lnTo>
                  <a:pt x="16133" y="3407"/>
                </a:lnTo>
                <a:lnTo>
                  <a:pt x="15987" y="3310"/>
                </a:lnTo>
                <a:lnTo>
                  <a:pt x="15841" y="3237"/>
                </a:lnTo>
                <a:lnTo>
                  <a:pt x="15695" y="3188"/>
                </a:lnTo>
                <a:lnTo>
                  <a:pt x="15524" y="3164"/>
                </a:lnTo>
                <a:lnTo>
                  <a:pt x="15476" y="3188"/>
                </a:lnTo>
                <a:lnTo>
                  <a:pt x="15476" y="3213"/>
                </a:lnTo>
                <a:lnTo>
                  <a:pt x="15476" y="3237"/>
                </a:lnTo>
                <a:lnTo>
                  <a:pt x="15500" y="3261"/>
                </a:lnTo>
                <a:lnTo>
                  <a:pt x="15597" y="3359"/>
                </a:lnTo>
                <a:lnTo>
                  <a:pt x="15695" y="3432"/>
                </a:lnTo>
                <a:lnTo>
                  <a:pt x="15987" y="3699"/>
                </a:lnTo>
                <a:lnTo>
                  <a:pt x="16230" y="3918"/>
                </a:lnTo>
                <a:lnTo>
                  <a:pt x="16449" y="4162"/>
                </a:lnTo>
                <a:lnTo>
                  <a:pt x="16473" y="4186"/>
                </a:lnTo>
                <a:lnTo>
                  <a:pt x="16254" y="4526"/>
                </a:lnTo>
                <a:lnTo>
                  <a:pt x="16206" y="4453"/>
                </a:lnTo>
                <a:lnTo>
                  <a:pt x="16133" y="4380"/>
                </a:lnTo>
                <a:lnTo>
                  <a:pt x="15962" y="4259"/>
                </a:lnTo>
                <a:lnTo>
                  <a:pt x="15646" y="4040"/>
                </a:lnTo>
                <a:lnTo>
                  <a:pt x="15403" y="3821"/>
                </a:lnTo>
                <a:lnTo>
                  <a:pt x="15159" y="3626"/>
                </a:lnTo>
                <a:lnTo>
                  <a:pt x="15111" y="3626"/>
                </a:lnTo>
                <a:lnTo>
                  <a:pt x="15062" y="3651"/>
                </a:lnTo>
                <a:lnTo>
                  <a:pt x="15013" y="3724"/>
                </a:lnTo>
                <a:lnTo>
                  <a:pt x="15013" y="3821"/>
                </a:lnTo>
                <a:lnTo>
                  <a:pt x="15013" y="3894"/>
                </a:lnTo>
                <a:lnTo>
                  <a:pt x="15038" y="3991"/>
                </a:lnTo>
                <a:lnTo>
                  <a:pt x="15135" y="4137"/>
                </a:lnTo>
                <a:lnTo>
                  <a:pt x="15257" y="4283"/>
                </a:lnTo>
                <a:lnTo>
                  <a:pt x="15427" y="4453"/>
                </a:lnTo>
                <a:lnTo>
                  <a:pt x="15622" y="4599"/>
                </a:lnTo>
                <a:lnTo>
                  <a:pt x="15816" y="4745"/>
                </a:lnTo>
                <a:lnTo>
                  <a:pt x="15914" y="4818"/>
                </a:lnTo>
                <a:lnTo>
                  <a:pt x="16011" y="4843"/>
                </a:lnTo>
                <a:lnTo>
                  <a:pt x="15792" y="5135"/>
                </a:lnTo>
                <a:lnTo>
                  <a:pt x="14867" y="4162"/>
                </a:lnTo>
                <a:lnTo>
                  <a:pt x="13967" y="3213"/>
                </a:lnTo>
                <a:lnTo>
                  <a:pt x="13505" y="2750"/>
                </a:lnTo>
                <a:lnTo>
                  <a:pt x="13018" y="2288"/>
                </a:lnTo>
                <a:lnTo>
                  <a:pt x="12531" y="1850"/>
                </a:lnTo>
                <a:lnTo>
                  <a:pt x="12021" y="1461"/>
                </a:lnTo>
                <a:lnTo>
                  <a:pt x="12021" y="1388"/>
                </a:lnTo>
                <a:lnTo>
                  <a:pt x="12118" y="1315"/>
                </a:lnTo>
                <a:lnTo>
                  <a:pt x="12215" y="1242"/>
                </a:lnTo>
                <a:lnTo>
                  <a:pt x="12385" y="1047"/>
                </a:lnTo>
                <a:lnTo>
                  <a:pt x="12629" y="852"/>
                </a:lnTo>
                <a:lnTo>
                  <a:pt x="12921" y="682"/>
                </a:lnTo>
                <a:lnTo>
                  <a:pt x="13213" y="560"/>
                </a:lnTo>
                <a:lnTo>
                  <a:pt x="13505" y="463"/>
                </a:lnTo>
                <a:lnTo>
                  <a:pt x="13675" y="439"/>
                </a:lnTo>
                <a:close/>
                <a:moveTo>
                  <a:pt x="11753" y="1704"/>
                </a:moveTo>
                <a:lnTo>
                  <a:pt x="11826" y="1850"/>
                </a:lnTo>
                <a:lnTo>
                  <a:pt x="11948" y="1972"/>
                </a:lnTo>
                <a:lnTo>
                  <a:pt x="12093" y="2069"/>
                </a:lnTo>
                <a:lnTo>
                  <a:pt x="12385" y="2288"/>
                </a:lnTo>
                <a:lnTo>
                  <a:pt x="12677" y="2531"/>
                </a:lnTo>
                <a:lnTo>
                  <a:pt x="12945" y="2823"/>
                </a:lnTo>
                <a:lnTo>
                  <a:pt x="13480" y="3383"/>
                </a:lnTo>
                <a:lnTo>
                  <a:pt x="14478" y="4453"/>
                </a:lnTo>
                <a:lnTo>
                  <a:pt x="15500" y="5500"/>
                </a:lnTo>
                <a:lnTo>
                  <a:pt x="15111" y="5962"/>
                </a:lnTo>
                <a:lnTo>
                  <a:pt x="14600" y="5500"/>
                </a:lnTo>
                <a:lnTo>
                  <a:pt x="14113" y="5013"/>
                </a:lnTo>
                <a:lnTo>
                  <a:pt x="13213" y="4016"/>
                </a:lnTo>
                <a:lnTo>
                  <a:pt x="12750" y="3529"/>
                </a:lnTo>
                <a:lnTo>
                  <a:pt x="12264" y="3018"/>
                </a:lnTo>
                <a:lnTo>
                  <a:pt x="11777" y="2556"/>
                </a:lnTo>
                <a:lnTo>
                  <a:pt x="11266" y="2093"/>
                </a:lnTo>
                <a:lnTo>
                  <a:pt x="11753" y="1704"/>
                </a:lnTo>
                <a:close/>
                <a:moveTo>
                  <a:pt x="13724" y="5232"/>
                </a:moveTo>
                <a:lnTo>
                  <a:pt x="14235" y="5767"/>
                </a:lnTo>
                <a:lnTo>
                  <a:pt x="14794" y="6278"/>
                </a:lnTo>
                <a:lnTo>
                  <a:pt x="14575" y="6497"/>
                </a:lnTo>
                <a:lnTo>
                  <a:pt x="14259" y="6278"/>
                </a:lnTo>
                <a:lnTo>
                  <a:pt x="13967" y="6035"/>
                </a:lnTo>
                <a:lnTo>
                  <a:pt x="13699" y="5792"/>
                </a:lnTo>
                <a:lnTo>
                  <a:pt x="13432" y="5573"/>
                </a:lnTo>
                <a:lnTo>
                  <a:pt x="13724" y="5232"/>
                </a:lnTo>
                <a:close/>
                <a:moveTo>
                  <a:pt x="13261" y="5767"/>
                </a:moveTo>
                <a:lnTo>
                  <a:pt x="13359" y="5913"/>
                </a:lnTo>
                <a:lnTo>
                  <a:pt x="13456" y="6059"/>
                </a:lnTo>
                <a:lnTo>
                  <a:pt x="13724" y="6303"/>
                </a:lnTo>
                <a:lnTo>
                  <a:pt x="13991" y="6546"/>
                </a:lnTo>
                <a:lnTo>
                  <a:pt x="14137" y="6668"/>
                </a:lnTo>
                <a:lnTo>
                  <a:pt x="14308" y="6765"/>
                </a:lnTo>
                <a:lnTo>
                  <a:pt x="14235" y="6814"/>
                </a:lnTo>
                <a:lnTo>
                  <a:pt x="14137" y="6692"/>
                </a:lnTo>
                <a:lnTo>
                  <a:pt x="13991" y="6595"/>
                </a:lnTo>
                <a:lnTo>
                  <a:pt x="13699" y="6400"/>
                </a:lnTo>
                <a:lnTo>
                  <a:pt x="13359" y="6230"/>
                </a:lnTo>
                <a:lnTo>
                  <a:pt x="13188" y="6132"/>
                </a:lnTo>
                <a:lnTo>
                  <a:pt x="13042" y="6011"/>
                </a:lnTo>
                <a:lnTo>
                  <a:pt x="13261" y="5767"/>
                </a:lnTo>
                <a:close/>
                <a:moveTo>
                  <a:pt x="13018" y="6059"/>
                </a:moveTo>
                <a:lnTo>
                  <a:pt x="13188" y="6303"/>
                </a:lnTo>
                <a:lnTo>
                  <a:pt x="13286" y="6424"/>
                </a:lnTo>
                <a:lnTo>
                  <a:pt x="13407" y="6522"/>
                </a:lnTo>
                <a:lnTo>
                  <a:pt x="14040" y="7008"/>
                </a:lnTo>
                <a:lnTo>
                  <a:pt x="13699" y="7349"/>
                </a:lnTo>
                <a:lnTo>
                  <a:pt x="13675" y="7325"/>
                </a:lnTo>
                <a:lnTo>
                  <a:pt x="13505" y="7227"/>
                </a:lnTo>
                <a:lnTo>
                  <a:pt x="13334" y="7106"/>
                </a:lnTo>
                <a:lnTo>
                  <a:pt x="13018" y="6838"/>
                </a:lnTo>
                <a:lnTo>
                  <a:pt x="12799" y="6668"/>
                </a:lnTo>
                <a:lnTo>
                  <a:pt x="12702" y="6595"/>
                </a:lnTo>
                <a:lnTo>
                  <a:pt x="12580" y="6546"/>
                </a:lnTo>
                <a:lnTo>
                  <a:pt x="12799" y="6303"/>
                </a:lnTo>
                <a:lnTo>
                  <a:pt x="13018" y="6059"/>
                </a:lnTo>
                <a:close/>
                <a:moveTo>
                  <a:pt x="12385" y="6716"/>
                </a:moveTo>
                <a:lnTo>
                  <a:pt x="12483" y="6838"/>
                </a:lnTo>
                <a:lnTo>
                  <a:pt x="12580" y="6935"/>
                </a:lnTo>
                <a:lnTo>
                  <a:pt x="12799" y="7130"/>
                </a:lnTo>
                <a:lnTo>
                  <a:pt x="13091" y="7398"/>
                </a:lnTo>
                <a:lnTo>
                  <a:pt x="13407" y="7617"/>
                </a:lnTo>
                <a:lnTo>
                  <a:pt x="13018" y="8006"/>
                </a:lnTo>
                <a:lnTo>
                  <a:pt x="12921" y="8079"/>
                </a:lnTo>
                <a:lnTo>
                  <a:pt x="12823" y="7909"/>
                </a:lnTo>
                <a:lnTo>
                  <a:pt x="12653" y="7763"/>
                </a:lnTo>
                <a:lnTo>
                  <a:pt x="12312" y="7495"/>
                </a:lnTo>
                <a:lnTo>
                  <a:pt x="12093" y="7325"/>
                </a:lnTo>
                <a:lnTo>
                  <a:pt x="11972" y="7252"/>
                </a:lnTo>
                <a:lnTo>
                  <a:pt x="11850" y="7179"/>
                </a:lnTo>
                <a:lnTo>
                  <a:pt x="12385" y="6716"/>
                </a:lnTo>
                <a:close/>
                <a:moveTo>
                  <a:pt x="11631" y="7373"/>
                </a:moveTo>
                <a:lnTo>
                  <a:pt x="11729" y="7471"/>
                </a:lnTo>
                <a:lnTo>
                  <a:pt x="11850" y="7568"/>
                </a:lnTo>
                <a:lnTo>
                  <a:pt x="12093" y="7738"/>
                </a:lnTo>
                <a:lnTo>
                  <a:pt x="12434" y="8055"/>
                </a:lnTo>
                <a:lnTo>
                  <a:pt x="12556" y="8201"/>
                </a:lnTo>
                <a:lnTo>
                  <a:pt x="12702" y="8322"/>
                </a:lnTo>
                <a:lnTo>
                  <a:pt x="11948" y="9150"/>
                </a:lnTo>
                <a:lnTo>
                  <a:pt x="11680" y="8906"/>
                </a:lnTo>
                <a:lnTo>
                  <a:pt x="11364" y="8687"/>
                </a:lnTo>
                <a:lnTo>
                  <a:pt x="11072" y="8444"/>
                </a:lnTo>
                <a:lnTo>
                  <a:pt x="10780" y="8201"/>
                </a:lnTo>
                <a:lnTo>
                  <a:pt x="11096" y="7860"/>
                </a:lnTo>
                <a:lnTo>
                  <a:pt x="11193" y="7957"/>
                </a:lnTo>
                <a:lnTo>
                  <a:pt x="11291" y="8030"/>
                </a:lnTo>
                <a:lnTo>
                  <a:pt x="11461" y="8176"/>
                </a:lnTo>
                <a:lnTo>
                  <a:pt x="11777" y="8493"/>
                </a:lnTo>
                <a:lnTo>
                  <a:pt x="11972" y="8614"/>
                </a:lnTo>
                <a:lnTo>
                  <a:pt x="12166" y="8736"/>
                </a:lnTo>
                <a:lnTo>
                  <a:pt x="12288" y="8736"/>
                </a:lnTo>
                <a:lnTo>
                  <a:pt x="12337" y="8712"/>
                </a:lnTo>
                <a:lnTo>
                  <a:pt x="12361" y="8639"/>
                </a:lnTo>
                <a:lnTo>
                  <a:pt x="12361" y="8566"/>
                </a:lnTo>
                <a:lnTo>
                  <a:pt x="12337" y="8493"/>
                </a:lnTo>
                <a:lnTo>
                  <a:pt x="12118" y="8322"/>
                </a:lnTo>
                <a:lnTo>
                  <a:pt x="11899" y="8152"/>
                </a:lnTo>
                <a:lnTo>
                  <a:pt x="11461" y="7811"/>
                </a:lnTo>
                <a:lnTo>
                  <a:pt x="11291" y="7690"/>
                </a:lnTo>
                <a:lnTo>
                  <a:pt x="11631" y="7373"/>
                </a:lnTo>
                <a:close/>
                <a:moveTo>
                  <a:pt x="10634" y="8371"/>
                </a:moveTo>
                <a:lnTo>
                  <a:pt x="10731" y="8541"/>
                </a:lnTo>
                <a:lnTo>
                  <a:pt x="10853" y="8687"/>
                </a:lnTo>
                <a:lnTo>
                  <a:pt x="10974" y="8809"/>
                </a:lnTo>
                <a:lnTo>
                  <a:pt x="11145" y="8931"/>
                </a:lnTo>
                <a:lnTo>
                  <a:pt x="11461" y="9150"/>
                </a:lnTo>
                <a:lnTo>
                  <a:pt x="11753" y="9369"/>
                </a:lnTo>
                <a:lnTo>
                  <a:pt x="11461" y="9685"/>
                </a:lnTo>
                <a:lnTo>
                  <a:pt x="11145" y="9442"/>
                </a:lnTo>
                <a:lnTo>
                  <a:pt x="10828" y="9198"/>
                </a:lnTo>
                <a:lnTo>
                  <a:pt x="10585" y="8955"/>
                </a:lnTo>
                <a:lnTo>
                  <a:pt x="10463" y="8833"/>
                </a:lnTo>
                <a:lnTo>
                  <a:pt x="10317" y="8736"/>
                </a:lnTo>
                <a:lnTo>
                  <a:pt x="10634" y="8371"/>
                </a:lnTo>
                <a:close/>
                <a:moveTo>
                  <a:pt x="10196" y="8931"/>
                </a:moveTo>
                <a:lnTo>
                  <a:pt x="10269" y="9052"/>
                </a:lnTo>
                <a:lnTo>
                  <a:pt x="10366" y="9198"/>
                </a:lnTo>
                <a:lnTo>
                  <a:pt x="10609" y="9417"/>
                </a:lnTo>
                <a:lnTo>
                  <a:pt x="10901" y="9709"/>
                </a:lnTo>
                <a:lnTo>
                  <a:pt x="11072" y="9831"/>
                </a:lnTo>
                <a:lnTo>
                  <a:pt x="11242" y="9953"/>
                </a:lnTo>
                <a:lnTo>
                  <a:pt x="10415" y="10853"/>
                </a:lnTo>
                <a:lnTo>
                  <a:pt x="10317" y="10707"/>
                </a:lnTo>
                <a:lnTo>
                  <a:pt x="10196" y="10585"/>
                </a:lnTo>
                <a:lnTo>
                  <a:pt x="9904" y="10366"/>
                </a:lnTo>
                <a:lnTo>
                  <a:pt x="9636" y="10172"/>
                </a:lnTo>
                <a:lnTo>
                  <a:pt x="9466" y="10074"/>
                </a:lnTo>
                <a:lnTo>
                  <a:pt x="9320" y="10001"/>
                </a:lnTo>
                <a:lnTo>
                  <a:pt x="9563" y="9709"/>
                </a:lnTo>
                <a:lnTo>
                  <a:pt x="9782" y="9880"/>
                </a:lnTo>
                <a:lnTo>
                  <a:pt x="10001" y="10026"/>
                </a:lnTo>
                <a:lnTo>
                  <a:pt x="10244" y="10245"/>
                </a:lnTo>
                <a:lnTo>
                  <a:pt x="10390" y="10366"/>
                </a:lnTo>
                <a:lnTo>
                  <a:pt x="10536" y="10464"/>
                </a:lnTo>
                <a:lnTo>
                  <a:pt x="10609" y="10488"/>
                </a:lnTo>
                <a:lnTo>
                  <a:pt x="10658" y="10464"/>
                </a:lnTo>
                <a:lnTo>
                  <a:pt x="10731" y="10439"/>
                </a:lnTo>
                <a:lnTo>
                  <a:pt x="10780" y="10391"/>
                </a:lnTo>
                <a:lnTo>
                  <a:pt x="10804" y="10342"/>
                </a:lnTo>
                <a:lnTo>
                  <a:pt x="10828" y="10269"/>
                </a:lnTo>
                <a:lnTo>
                  <a:pt x="10804" y="10220"/>
                </a:lnTo>
                <a:lnTo>
                  <a:pt x="10755" y="10147"/>
                </a:lnTo>
                <a:lnTo>
                  <a:pt x="10220" y="9734"/>
                </a:lnTo>
                <a:lnTo>
                  <a:pt x="10001" y="9563"/>
                </a:lnTo>
                <a:lnTo>
                  <a:pt x="9904" y="9490"/>
                </a:lnTo>
                <a:lnTo>
                  <a:pt x="9782" y="9442"/>
                </a:lnTo>
                <a:lnTo>
                  <a:pt x="10196" y="8931"/>
                </a:lnTo>
                <a:close/>
                <a:moveTo>
                  <a:pt x="9125" y="10245"/>
                </a:moveTo>
                <a:lnTo>
                  <a:pt x="9247" y="10342"/>
                </a:lnTo>
                <a:lnTo>
                  <a:pt x="9368" y="10415"/>
                </a:lnTo>
                <a:lnTo>
                  <a:pt x="9612" y="10585"/>
                </a:lnTo>
                <a:lnTo>
                  <a:pt x="9904" y="10829"/>
                </a:lnTo>
                <a:lnTo>
                  <a:pt x="10050" y="10950"/>
                </a:lnTo>
                <a:lnTo>
                  <a:pt x="10220" y="11048"/>
                </a:lnTo>
                <a:lnTo>
                  <a:pt x="9685" y="11583"/>
                </a:lnTo>
                <a:lnTo>
                  <a:pt x="9685" y="11534"/>
                </a:lnTo>
                <a:lnTo>
                  <a:pt x="9660" y="11437"/>
                </a:lnTo>
                <a:lnTo>
                  <a:pt x="9587" y="11364"/>
                </a:lnTo>
                <a:lnTo>
                  <a:pt x="9417" y="11218"/>
                </a:lnTo>
                <a:lnTo>
                  <a:pt x="9222" y="11023"/>
                </a:lnTo>
                <a:lnTo>
                  <a:pt x="9028" y="10853"/>
                </a:lnTo>
                <a:lnTo>
                  <a:pt x="8906" y="10756"/>
                </a:lnTo>
                <a:lnTo>
                  <a:pt x="8736" y="10683"/>
                </a:lnTo>
                <a:lnTo>
                  <a:pt x="8833" y="10585"/>
                </a:lnTo>
                <a:lnTo>
                  <a:pt x="9125" y="10245"/>
                </a:lnTo>
                <a:close/>
                <a:moveTo>
                  <a:pt x="8468" y="10926"/>
                </a:moveTo>
                <a:lnTo>
                  <a:pt x="8687" y="11096"/>
                </a:lnTo>
                <a:lnTo>
                  <a:pt x="8930" y="11291"/>
                </a:lnTo>
                <a:lnTo>
                  <a:pt x="9052" y="11437"/>
                </a:lnTo>
                <a:lnTo>
                  <a:pt x="9198" y="11583"/>
                </a:lnTo>
                <a:lnTo>
                  <a:pt x="9271" y="11656"/>
                </a:lnTo>
                <a:lnTo>
                  <a:pt x="9344" y="11705"/>
                </a:lnTo>
                <a:lnTo>
                  <a:pt x="9441" y="11753"/>
                </a:lnTo>
                <a:lnTo>
                  <a:pt x="9539" y="11753"/>
                </a:lnTo>
                <a:lnTo>
                  <a:pt x="8468" y="12824"/>
                </a:lnTo>
                <a:lnTo>
                  <a:pt x="8152" y="12532"/>
                </a:lnTo>
                <a:lnTo>
                  <a:pt x="7811" y="12240"/>
                </a:lnTo>
                <a:lnTo>
                  <a:pt x="7470" y="11899"/>
                </a:lnTo>
                <a:lnTo>
                  <a:pt x="7349" y="11826"/>
                </a:lnTo>
                <a:lnTo>
                  <a:pt x="7738" y="11534"/>
                </a:lnTo>
                <a:lnTo>
                  <a:pt x="7860" y="11705"/>
                </a:lnTo>
                <a:lnTo>
                  <a:pt x="8006" y="11875"/>
                </a:lnTo>
                <a:lnTo>
                  <a:pt x="8371" y="12264"/>
                </a:lnTo>
                <a:lnTo>
                  <a:pt x="8517" y="12434"/>
                </a:lnTo>
                <a:lnTo>
                  <a:pt x="8590" y="12483"/>
                </a:lnTo>
                <a:lnTo>
                  <a:pt x="8687" y="12507"/>
                </a:lnTo>
                <a:lnTo>
                  <a:pt x="8736" y="12507"/>
                </a:lnTo>
                <a:lnTo>
                  <a:pt x="8809" y="12483"/>
                </a:lnTo>
                <a:lnTo>
                  <a:pt x="8833" y="12434"/>
                </a:lnTo>
                <a:lnTo>
                  <a:pt x="8857" y="12386"/>
                </a:lnTo>
                <a:lnTo>
                  <a:pt x="8857" y="12289"/>
                </a:lnTo>
                <a:lnTo>
                  <a:pt x="8809" y="12191"/>
                </a:lnTo>
                <a:lnTo>
                  <a:pt x="8760" y="12094"/>
                </a:lnTo>
                <a:lnTo>
                  <a:pt x="8663" y="11997"/>
                </a:lnTo>
                <a:lnTo>
                  <a:pt x="8492" y="11826"/>
                </a:lnTo>
                <a:lnTo>
                  <a:pt x="8322" y="11680"/>
                </a:lnTo>
                <a:lnTo>
                  <a:pt x="8152" y="11510"/>
                </a:lnTo>
                <a:lnTo>
                  <a:pt x="7957" y="11364"/>
                </a:lnTo>
                <a:lnTo>
                  <a:pt x="8468" y="10926"/>
                </a:lnTo>
                <a:close/>
                <a:moveTo>
                  <a:pt x="11047" y="2312"/>
                </a:moveTo>
                <a:lnTo>
                  <a:pt x="11120" y="2434"/>
                </a:lnTo>
                <a:lnTo>
                  <a:pt x="11218" y="2531"/>
                </a:lnTo>
                <a:lnTo>
                  <a:pt x="11437" y="2750"/>
                </a:lnTo>
                <a:lnTo>
                  <a:pt x="11850" y="3213"/>
                </a:lnTo>
                <a:lnTo>
                  <a:pt x="11826" y="3213"/>
                </a:lnTo>
                <a:lnTo>
                  <a:pt x="11193" y="3748"/>
                </a:lnTo>
                <a:lnTo>
                  <a:pt x="10609" y="4283"/>
                </a:lnTo>
                <a:lnTo>
                  <a:pt x="10025" y="4867"/>
                </a:lnTo>
                <a:lnTo>
                  <a:pt x="9490" y="5500"/>
                </a:lnTo>
                <a:lnTo>
                  <a:pt x="9174" y="5865"/>
                </a:lnTo>
                <a:lnTo>
                  <a:pt x="8857" y="6254"/>
                </a:lnTo>
                <a:lnTo>
                  <a:pt x="8517" y="6595"/>
                </a:lnTo>
                <a:lnTo>
                  <a:pt x="8176" y="6935"/>
                </a:lnTo>
                <a:lnTo>
                  <a:pt x="7373" y="7617"/>
                </a:lnTo>
                <a:lnTo>
                  <a:pt x="6984" y="7933"/>
                </a:lnTo>
                <a:lnTo>
                  <a:pt x="6594" y="8274"/>
                </a:lnTo>
                <a:lnTo>
                  <a:pt x="6229" y="8639"/>
                </a:lnTo>
                <a:lnTo>
                  <a:pt x="5864" y="9004"/>
                </a:lnTo>
                <a:lnTo>
                  <a:pt x="5183" y="9782"/>
                </a:lnTo>
                <a:lnTo>
                  <a:pt x="4502" y="10537"/>
                </a:lnTo>
                <a:lnTo>
                  <a:pt x="4137" y="10902"/>
                </a:lnTo>
                <a:lnTo>
                  <a:pt x="3772" y="11242"/>
                </a:lnTo>
                <a:lnTo>
                  <a:pt x="3115" y="11802"/>
                </a:lnTo>
                <a:lnTo>
                  <a:pt x="2799" y="12118"/>
                </a:lnTo>
                <a:lnTo>
                  <a:pt x="2507" y="12434"/>
                </a:lnTo>
                <a:lnTo>
                  <a:pt x="2263" y="12702"/>
                </a:lnTo>
                <a:lnTo>
                  <a:pt x="2166" y="12848"/>
                </a:lnTo>
                <a:lnTo>
                  <a:pt x="2069" y="13018"/>
                </a:lnTo>
                <a:lnTo>
                  <a:pt x="1850" y="12824"/>
                </a:lnTo>
                <a:lnTo>
                  <a:pt x="1460" y="12459"/>
                </a:lnTo>
                <a:lnTo>
                  <a:pt x="1266" y="12264"/>
                </a:lnTo>
                <a:lnTo>
                  <a:pt x="1047" y="12118"/>
                </a:lnTo>
                <a:lnTo>
                  <a:pt x="1047" y="12070"/>
                </a:lnTo>
                <a:lnTo>
                  <a:pt x="1193" y="11997"/>
                </a:lnTo>
                <a:lnTo>
                  <a:pt x="1339" y="11924"/>
                </a:lnTo>
                <a:lnTo>
                  <a:pt x="1460" y="11826"/>
                </a:lnTo>
                <a:lnTo>
                  <a:pt x="1582" y="11705"/>
                </a:lnTo>
                <a:lnTo>
                  <a:pt x="2020" y="11218"/>
                </a:lnTo>
                <a:lnTo>
                  <a:pt x="2385" y="10853"/>
                </a:lnTo>
                <a:lnTo>
                  <a:pt x="2774" y="10537"/>
                </a:lnTo>
                <a:lnTo>
                  <a:pt x="3577" y="9880"/>
                </a:lnTo>
                <a:lnTo>
                  <a:pt x="3942" y="9539"/>
                </a:lnTo>
                <a:lnTo>
                  <a:pt x="4307" y="9198"/>
                </a:lnTo>
                <a:lnTo>
                  <a:pt x="5037" y="8468"/>
                </a:lnTo>
                <a:lnTo>
                  <a:pt x="5718" y="7738"/>
                </a:lnTo>
                <a:lnTo>
                  <a:pt x="6400" y="7008"/>
                </a:lnTo>
                <a:lnTo>
                  <a:pt x="7081" y="6303"/>
                </a:lnTo>
                <a:lnTo>
                  <a:pt x="7787" y="5621"/>
                </a:lnTo>
                <a:lnTo>
                  <a:pt x="8468" y="4940"/>
                </a:lnTo>
                <a:lnTo>
                  <a:pt x="9149" y="4259"/>
                </a:lnTo>
                <a:lnTo>
                  <a:pt x="10074" y="3261"/>
                </a:lnTo>
                <a:lnTo>
                  <a:pt x="10561" y="2775"/>
                </a:lnTo>
                <a:lnTo>
                  <a:pt x="11047" y="2312"/>
                </a:lnTo>
                <a:close/>
                <a:moveTo>
                  <a:pt x="7154" y="11997"/>
                </a:moveTo>
                <a:lnTo>
                  <a:pt x="7203" y="12094"/>
                </a:lnTo>
                <a:lnTo>
                  <a:pt x="7251" y="12167"/>
                </a:lnTo>
                <a:lnTo>
                  <a:pt x="7422" y="12386"/>
                </a:lnTo>
                <a:lnTo>
                  <a:pt x="7592" y="12580"/>
                </a:lnTo>
                <a:lnTo>
                  <a:pt x="7884" y="12872"/>
                </a:lnTo>
                <a:lnTo>
                  <a:pt x="8030" y="12994"/>
                </a:lnTo>
                <a:lnTo>
                  <a:pt x="8200" y="13091"/>
                </a:lnTo>
                <a:lnTo>
                  <a:pt x="7835" y="13481"/>
                </a:lnTo>
                <a:lnTo>
                  <a:pt x="7811" y="13432"/>
                </a:lnTo>
                <a:lnTo>
                  <a:pt x="7787" y="13408"/>
                </a:lnTo>
                <a:lnTo>
                  <a:pt x="7616" y="13262"/>
                </a:lnTo>
                <a:lnTo>
                  <a:pt x="7446" y="13140"/>
                </a:lnTo>
                <a:lnTo>
                  <a:pt x="7251" y="13018"/>
                </a:lnTo>
                <a:lnTo>
                  <a:pt x="7057" y="12872"/>
                </a:lnTo>
                <a:lnTo>
                  <a:pt x="6716" y="12580"/>
                </a:lnTo>
                <a:lnTo>
                  <a:pt x="6643" y="12532"/>
                </a:lnTo>
                <a:lnTo>
                  <a:pt x="6594" y="12507"/>
                </a:lnTo>
                <a:lnTo>
                  <a:pt x="6862" y="12240"/>
                </a:lnTo>
                <a:lnTo>
                  <a:pt x="7154" y="11997"/>
                </a:lnTo>
                <a:close/>
                <a:moveTo>
                  <a:pt x="6424" y="12702"/>
                </a:moveTo>
                <a:lnTo>
                  <a:pt x="6448" y="12775"/>
                </a:lnTo>
                <a:lnTo>
                  <a:pt x="6473" y="12848"/>
                </a:lnTo>
                <a:lnTo>
                  <a:pt x="6667" y="13043"/>
                </a:lnTo>
                <a:lnTo>
                  <a:pt x="6862" y="13213"/>
                </a:lnTo>
                <a:lnTo>
                  <a:pt x="7032" y="13359"/>
                </a:lnTo>
                <a:lnTo>
                  <a:pt x="7227" y="13481"/>
                </a:lnTo>
                <a:lnTo>
                  <a:pt x="7446" y="13602"/>
                </a:lnTo>
                <a:lnTo>
                  <a:pt x="7568" y="13627"/>
                </a:lnTo>
                <a:lnTo>
                  <a:pt x="7689" y="13627"/>
                </a:lnTo>
                <a:lnTo>
                  <a:pt x="7470" y="13846"/>
                </a:lnTo>
                <a:lnTo>
                  <a:pt x="7300" y="14040"/>
                </a:lnTo>
                <a:lnTo>
                  <a:pt x="7276" y="14016"/>
                </a:lnTo>
                <a:lnTo>
                  <a:pt x="6911" y="13797"/>
                </a:lnTo>
                <a:lnTo>
                  <a:pt x="6570" y="13554"/>
                </a:lnTo>
                <a:lnTo>
                  <a:pt x="6302" y="13335"/>
                </a:lnTo>
                <a:lnTo>
                  <a:pt x="6035" y="13164"/>
                </a:lnTo>
                <a:lnTo>
                  <a:pt x="6108" y="13043"/>
                </a:lnTo>
                <a:lnTo>
                  <a:pt x="6424" y="12702"/>
                </a:lnTo>
                <a:close/>
                <a:moveTo>
                  <a:pt x="5889" y="13335"/>
                </a:moveTo>
                <a:lnTo>
                  <a:pt x="5962" y="13456"/>
                </a:lnTo>
                <a:lnTo>
                  <a:pt x="6059" y="13578"/>
                </a:lnTo>
                <a:lnTo>
                  <a:pt x="6278" y="13797"/>
                </a:lnTo>
                <a:lnTo>
                  <a:pt x="6643" y="14089"/>
                </a:lnTo>
                <a:lnTo>
                  <a:pt x="6813" y="14211"/>
                </a:lnTo>
                <a:lnTo>
                  <a:pt x="7032" y="14308"/>
                </a:lnTo>
                <a:lnTo>
                  <a:pt x="6692" y="14673"/>
                </a:lnTo>
                <a:lnTo>
                  <a:pt x="6619" y="14624"/>
                </a:lnTo>
                <a:lnTo>
                  <a:pt x="6497" y="14600"/>
                </a:lnTo>
                <a:lnTo>
                  <a:pt x="6375" y="14527"/>
                </a:lnTo>
                <a:lnTo>
                  <a:pt x="6254" y="14454"/>
                </a:lnTo>
                <a:lnTo>
                  <a:pt x="6132" y="14381"/>
                </a:lnTo>
                <a:lnTo>
                  <a:pt x="5913" y="14186"/>
                </a:lnTo>
                <a:lnTo>
                  <a:pt x="5718" y="14016"/>
                </a:lnTo>
                <a:lnTo>
                  <a:pt x="5597" y="13943"/>
                </a:lnTo>
                <a:lnTo>
                  <a:pt x="5451" y="13846"/>
                </a:lnTo>
                <a:lnTo>
                  <a:pt x="5889" y="13335"/>
                </a:lnTo>
                <a:close/>
                <a:moveTo>
                  <a:pt x="12191" y="3553"/>
                </a:moveTo>
                <a:lnTo>
                  <a:pt x="12653" y="4040"/>
                </a:lnTo>
                <a:lnTo>
                  <a:pt x="13432" y="4916"/>
                </a:lnTo>
                <a:lnTo>
                  <a:pt x="13164" y="5208"/>
                </a:lnTo>
                <a:lnTo>
                  <a:pt x="12896" y="5500"/>
                </a:lnTo>
                <a:lnTo>
                  <a:pt x="12361" y="6108"/>
                </a:lnTo>
                <a:lnTo>
                  <a:pt x="12045" y="6424"/>
                </a:lnTo>
                <a:lnTo>
                  <a:pt x="11729" y="6716"/>
                </a:lnTo>
                <a:lnTo>
                  <a:pt x="11388" y="7008"/>
                </a:lnTo>
                <a:lnTo>
                  <a:pt x="11047" y="7300"/>
                </a:lnTo>
                <a:lnTo>
                  <a:pt x="10731" y="7617"/>
                </a:lnTo>
                <a:lnTo>
                  <a:pt x="10415" y="7957"/>
                </a:lnTo>
                <a:lnTo>
                  <a:pt x="9806" y="8687"/>
                </a:lnTo>
                <a:lnTo>
                  <a:pt x="9247" y="9417"/>
                </a:lnTo>
                <a:lnTo>
                  <a:pt x="8638" y="10147"/>
                </a:lnTo>
                <a:lnTo>
                  <a:pt x="8346" y="10464"/>
                </a:lnTo>
                <a:lnTo>
                  <a:pt x="8006" y="10756"/>
                </a:lnTo>
                <a:lnTo>
                  <a:pt x="7324" y="11340"/>
                </a:lnTo>
                <a:lnTo>
                  <a:pt x="6643" y="11899"/>
                </a:lnTo>
                <a:lnTo>
                  <a:pt x="6302" y="12191"/>
                </a:lnTo>
                <a:lnTo>
                  <a:pt x="6010" y="12532"/>
                </a:lnTo>
                <a:lnTo>
                  <a:pt x="5475" y="13164"/>
                </a:lnTo>
                <a:lnTo>
                  <a:pt x="4940" y="13773"/>
                </a:lnTo>
                <a:lnTo>
                  <a:pt x="4672" y="14016"/>
                </a:lnTo>
                <a:lnTo>
                  <a:pt x="4404" y="14235"/>
                </a:lnTo>
                <a:lnTo>
                  <a:pt x="4137" y="14454"/>
                </a:lnTo>
                <a:lnTo>
                  <a:pt x="4015" y="14600"/>
                </a:lnTo>
                <a:lnTo>
                  <a:pt x="3918" y="14722"/>
                </a:lnTo>
                <a:lnTo>
                  <a:pt x="3480" y="14284"/>
                </a:lnTo>
                <a:lnTo>
                  <a:pt x="3042" y="13846"/>
                </a:lnTo>
                <a:lnTo>
                  <a:pt x="2361" y="13262"/>
                </a:lnTo>
                <a:lnTo>
                  <a:pt x="2482" y="13164"/>
                </a:lnTo>
                <a:lnTo>
                  <a:pt x="2604" y="13043"/>
                </a:lnTo>
                <a:lnTo>
                  <a:pt x="2774" y="12799"/>
                </a:lnTo>
                <a:lnTo>
                  <a:pt x="3066" y="12507"/>
                </a:lnTo>
                <a:lnTo>
                  <a:pt x="3358" y="12216"/>
                </a:lnTo>
                <a:lnTo>
                  <a:pt x="3967" y="11680"/>
                </a:lnTo>
                <a:lnTo>
                  <a:pt x="4380" y="11315"/>
                </a:lnTo>
                <a:lnTo>
                  <a:pt x="4745" y="10950"/>
                </a:lnTo>
                <a:lnTo>
                  <a:pt x="5475" y="10172"/>
                </a:lnTo>
                <a:lnTo>
                  <a:pt x="6181" y="9393"/>
                </a:lnTo>
                <a:lnTo>
                  <a:pt x="6546" y="9004"/>
                </a:lnTo>
                <a:lnTo>
                  <a:pt x="6935" y="8614"/>
                </a:lnTo>
                <a:lnTo>
                  <a:pt x="7324" y="8274"/>
                </a:lnTo>
                <a:lnTo>
                  <a:pt x="7714" y="7933"/>
                </a:lnTo>
                <a:lnTo>
                  <a:pt x="8517" y="7276"/>
                </a:lnTo>
                <a:lnTo>
                  <a:pt x="8857" y="6935"/>
                </a:lnTo>
                <a:lnTo>
                  <a:pt x="9198" y="6595"/>
                </a:lnTo>
                <a:lnTo>
                  <a:pt x="9514" y="6205"/>
                </a:lnTo>
                <a:lnTo>
                  <a:pt x="9831" y="5840"/>
                </a:lnTo>
                <a:lnTo>
                  <a:pt x="10171" y="5427"/>
                </a:lnTo>
                <a:lnTo>
                  <a:pt x="10488" y="5062"/>
                </a:lnTo>
                <a:lnTo>
                  <a:pt x="10853" y="4697"/>
                </a:lnTo>
                <a:lnTo>
                  <a:pt x="11242" y="4356"/>
                </a:lnTo>
                <a:lnTo>
                  <a:pt x="11729" y="3967"/>
                </a:lnTo>
                <a:lnTo>
                  <a:pt x="11972" y="3772"/>
                </a:lnTo>
                <a:lnTo>
                  <a:pt x="12191" y="3553"/>
                </a:lnTo>
                <a:close/>
                <a:moveTo>
                  <a:pt x="5232" y="14065"/>
                </a:moveTo>
                <a:lnTo>
                  <a:pt x="5353" y="14186"/>
                </a:lnTo>
                <a:lnTo>
                  <a:pt x="5451" y="14308"/>
                </a:lnTo>
                <a:lnTo>
                  <a:pt x="5645" y="14454"/>
                </a:lnTo>
                <a:lnTo>
                  <a:pt x="5816" y="14624"/>
                </a:lnTo>
                <a:lnTo>
                  <a:pt x="5986" y="14770"/>
                </a:lnTo>
                <a:lnTo>
                  <a:pt x="6181" y="14892"/>
                </a:lnTo>
                <a:lnTo>
                  <a:pt x="6375" y="14989"/>
                </a:lnTo>
                <a:lnTo>
                  <a:pt x="6108" y="15281"/>
                </a:lnTo>
                <a:lnTo>
                  <a:pt x="5937" y="15452"/>
                </a:lnTo>
                <a:lnTo>
                  <a:pt x="5937" y="15403"/>
                </a:lnTo>
                <a:lnTo>
                  <a:pt x="5889" y="15354"/>
                </a:lnTo>
                <a:lnTo>
                  <a:pt x="5597" y="15038"/>
                </a:lnTo>
                <a:lnTo>
                  <a:pt x="5280" y="14746"/>
                </a:lnTo>
                <a:lnTo>
                  <a:pt x="5086" y="14576"/>
                </a:lnTo>
                <a:lnTo>
                  <a:pt x="4964" y="14503"/>
                </a:lnTo>
                <a:lnTo>
                  <a:pt x="4867" y="14430"/>
                </a:lnTo>
                <a:lnTo>
                  <a:pt x="5037" y="14284"/>
                </a:lnTo>
                <a:lnTo>
                  <a:pt x="5232" y="14065"/>
                </a:lnTo>
                <a:close/>
                <a:moveTo>
                  <a:pt x="852" y="15476"/>
                </a:moveTo>
                <a:lnTo>
                  <a:pt x="974" y="15598"/>
                </a:lnTo>
                <a:lnTo>
                  <a:pt x="1412" y="16036"/>
                </a:lnTo>
                <a:lnTo>
                  <a:pt x="1363" y="16011"/>
                </a:lnTo>
                <a:lnTo>
                  <a:pt x="1290" y="15987"/>
                </a:lnTo>
                <a:lnTo>
                  <a:pt x="852" y="15476"/>
                </a:lnTo>
                <a:close/>
                <a:moveTo>
                  <a:pt x="4575" y="14673"/>
                </a:moveTo>
                <a:lnTo>
                  <a:pt x="4696" y="14795"/>
                </a:lnTo>
                <a:lnTo>
                  <a:pt x="4818" y="14892"/>
                </a:lnTo>
                <a:lnTo>
                  <a:pt x="5037" y="15087"/>
                </a:lnTo>
                <a:lnTo>
                  <a:pt x="5329" y="15354"/>
                </a:lnTo>
                <a:lnTo>
                  <a:pt x="5597" y="15622"/>
                </a:lnTo>
                <a:lnTo>
                  <a:pt x="5670" y="15671"/>
                </a:lnTo>
                <a:lnTo>
                  <a:pt x="5718" y="15671"/>
                </a:lnTo>
                <a:lnTo>
                  <a:pt x="5378" y="15987"/>
                </a:lnTo>
                <a:lnTo>
                  <a:pt x="5232" y="16109"/>
                </a:lnTo>
                <a:lnTo>
                  <a:pt x="5183" y="16060"/>
                </a:lnTo>
                <a:lnTo>
                  <a:pt x="5110" y="16036"/>
                </a:lnTo>
                <a:lnTo>
                  <a:pt x="4088" y="14916"/>
                </a:lnTo>
                <a:lnTo>
                  <a:pt x="4210" y="14868"/>
                </a:lnTo>
                <a:lnTo>
                  <a:pt x="4331" y="14819"/>
                </a:lnTo>
                <a:lnTo>
                  <a:pt x="4453" y="14746"/>
                </a:lnTo>
                <a:lnTo>
                  <a:pt x="4575" y="14673"/>
                </a:lnTo>
                <a:close/>
                <a:moveTo>
                  <a:pt x="755" y="16230"/>
                </a:moveTo>
                <a:lnTo>
                  <a:pt x="1071" y="16498"/>
                </a:lnTo>
                <a:lnTo>
                  <a:pt x="1071" y="16522"/>
                </a:lnTo>
                <a:lnTo>
                  <a:pt x="998" y="16474"/>
                </a:lnTo>
                <a:lnTo>
                  <a:pt x="925" y="16449"/>
                </a:lnTo>
                <a:lnTo>
                  <a:pt x="852" y="16376"/>
                </a:lnTo>
                <a:lnTo>
                  <a:pt x="755" y="16230"/>
                </a:lnTo>
                <a:close/>
                <a:moveTo>
                  <a:pt x="1047" y="12532"/>
                </a:moveTo>
                <a:lnTo>
                  <a:pt x="1168" y="12678"/>
                </a:lnTo>
                <a:lnTo>
                  <a:pt x="1314" y="12824"/>
                </a:lnTo>
                <a:lnTo>
                  <a:pt x="1582" y="13067"/>
                </a:lnTo>
                <a:lnTo>
                  <a:pt x="2166" y="13602"/>
                </a:lnTo>
                <a:lnTo>
                  <a:pt x="2750" y="14113"/>
                </a:lnTo>
                <a:lnTo>
                  <a:pt x="3018" y="14357"/>
                </a:lnTo>
                <a:lnTo>
                  <a:pt x="3261" y="14600"/>
                </a:lnTo>
                <a:lnTo>
                  <a:pt x="3723" y="15135"/>
                </a:lnTo>
                <a:lnTo>
                  <a:pt x="4185" y="15646"/>
                </a:lnTo>
                <a:lnTo>
                  <a:pt x="4672" y="16157"/>
                </a:lnTo>
                <a:lnTo>
                  <a:pt x="4404" y="16230"/>
                </a:lnTo>
                <a:lnTo>
                  <a:pt x="4112" y="16303"/>
                </a:lnTo>
                <a:lnTo>
                  <a:pt x="3553" y="16376"/>
                </a:lnTo>
                <a:lnTo>
                  <a:pt x="2969" y="16425"/>
                </a:lnTo>
                <a:lnTo>
                  <a:pt x="2409" y="16498"/>
                </a:lnTo>
                <a:lnTo>
                  <a:pt x="2288" y="16522"/>
                </a:lnTo>
                <a:lnTo>
                  <a:pt x="2263" y="16474"/>
                </a:lnTo>
                <a:lnTo>
                  <a:pt x="2142" y="16230"/>
                </a:lnTo>
                <a:lnTo>
                  <a:pt x="1996" y="16011"/>
                </a:lnTo>
                <a:lnTo>
                  <a:pt x="1801" y="15792"/>
                </a:lnTo>
                <a:lnTo>
                  <a:pt x="1606" y="15598"/>
                </a:lnTo>
                <a:lnTo>
                  <a:pt x="1168" y="15233"/>
                </a:lnTo>
                <a:lnTo>
                  <a:pt x="730" y="14892"/>
                </a:lnTo>
                <a:lnTo>
                  <a:pt x="779" y="14600"/>
                </a:lnTo>
                <a:lnTo>
                  <a:pt x="925" y="13262"/>
                </a:lnTo>
                <a:lnTo>
                  <a:pt x="1047" y="12532"/>
                </a:lnTo>
                <a:close/>
                <a:moveTo>
                  <a:pt x="1436" y="16644"/>
                </a:moveTo>
                <a:lnTo>
                  <a:pt x="1533" y="16717"/>
                </a:lnTo>
                <a:lnTo>
                  <a:pt x="1387" y="16741"/>
                </a:lnTo>
                <a:lnTo>
                  <a:pt x="1436" y="16644"/>
                </a:lnTo>
                <a:close/>
                <a:moveTo>
                  <a:pt x="536" y="16741"/>
                </a:moveTo>
                <a:lnTo>
                  <a:pt x="584" y="16766"/>
                </a:lnTo>
                <a:lnTo>
                  <a:pt x="609" y="16766"/>
                </a:lnTo>
                <a:lnTo>
                  <a:pt x="682" y="16814"/>
                </a:lnTo>
                <a:lnTo>
                  <a:pt x="779" y="16839"/>
                </a:lnTo>
                <a:lnTo>
                  <a:pt x="876" y="16839"/>
                </a:lnTo>
                <a:lnTo>
                  <a:pt x="974" y="16814"/>
                </a:lnTo>
                <a:lnTo>
                  <a:pt x="974" y="16839"/>
                </a:lnTo>
                <a:lnTo>
                  <a:pt x="755" y="16887"/>
                </a:lnTo>
                <a:lnTo>
                  <a:pt x="511" y="16936"/>
                </a:lnTo>
                <a:lnTo>
                  <a:pt x="536" y="16741"/>
                </a:lnTo>
                <a:close/>
                <a:moveTo>
                  <a:pt x="13967" y="1"/>
                </a:moveTo>
                <a:lnTo>
                  <a:pt x="13602" y="25"/>
                </a:lnTo>
                <a:lnTo>
                  <a:pt x="13261" y="74"/>
                </a:lnTo>
                <a:lnTo>
                  <a:pt x="12945" y="195"/>
                </a:lnTo>
                <a:lnTo>
                  <a:pt x="12629" y="341"/>
                </a:lnTo>
                <a:lnTo>
                  <a:pt x="12337" y="560"/>
                </a:lnTo>
                <a:lnTo>
                  <a:pt x="12021" y="828"/>
                </a:lnTo>
                <a:lnTo>
                  <a:pt x="11875" y="974"/>
                </a:lnTo>
                <a:lnTo>
                  <a:pt x="11826" y="1071"/>
                </a:lnTo>
                <a:lnTo>
                  <a:pt x="11777" y="1169"/>
                </a:lnTo>
                <a:lnTo>
                  <a:pt x="11704" y="1193"/>
                </a:lnTo>
                <a:lnTo>
                  <a:pt x="11339" y="1485"/>
                </a:lnTo>
                <a:lnTo>
                  <a:pt x="10999" y="1777"/>
                </a:lnTo>
                <a:lnTo>
                  <a:pt x="10317" y="2385"/>
                </a:lnTo>
                <a:lnTo>
                  <a:pt x="9685" y="3042"/>
                </a:lnTo>
                <a:lnTo>
                  <a:pt x="9052" y="3699"/>
                </a:lnTo>
                <a:lnTo>
                  <a:pt x="8395" y="4405"/>
                </a:lnTo>
                <a:lnTo>
                  <a:pt x="7714" y="5086"/>
                </a:lnTo>
                <a:lnTo>
                  <a:pt x="7032" y="5743"/>
                </a:lnTo>
                <a:lnTo>
                  <a:pt x="6351" y="6449"/>
                </a:lnTo>
                <a:lnTo>
                  <a:pt x="4964" y="7933"/>
                </a:lnTo>
                <a:lnTo>
                  <a:pt x="4258" y="8663"/>
                </a:lnTo>
                <a:lnTo>
                  <a:pt x="3894" y="9004"/>
                </a:lnTo>
                <a:lnTo>
                  <a:pt x="3529" y="9344"/>
                </a:lnTo>
                <a:lnTo>
                  <a:pt x="2190" y="10537"/>
                </a:lnTo>
                <a:lnTo>
                  <a:pt x="1558" y="11145"/>
                </a:lnTo>
                <a:lnTo>
                  <a:pt x="925" y="11778"/>
                </a:lnTo>
                <a:lnTo>
                  <a:pt x="876" y="11753"/>
                </a:lnTo>
                <a:lnTo>
                  <a:pt x="803" y="11778"/>
                </a:lnTo>
                <a:lnTo>
                  <a:pt x="755" y="11802"/>
                </a:lnTo>
                <a:lnTo>
                  <a:pt x="706" y="11851"/>
                </a:lnTo>
                <a:lnTo>
                  <a:pt x="609" y="12118"/>
                </a:lnTo>
                <a:lnTo>
                  <a:pt x="511" y="12386"/>
                </a:lnTo>
                <a:lnTo>
                  <a:pt x="463" y="12702"/>
                </a:lnTo>
                <a:lnTo>
                  <a:pt x="414" y="12994"/>
                </a:lnTo>
                <a:lnTo>
                  <a:pt x="365" y="13627"/>
                </a:lnTo>
                <a:lnTo>
                  <a:pt x="292" y="14211"/>
                </a:lnTo>
                <a:lnTo>
                  <a:pt x="98" y="15646"/>
                </a:lnTo>
                <a:lnTo>
                  <a:pt x="25" y="16376"/>
                </a:lnTo>
                <a:lnTo>
                  <a:pt x="0" y="16717"/>
                </a:lnTo>
                <a:lnTo>
                  <a:pt x="0" y="17082"/>
                </a:lnTo>
                <a:lnTo>
                  <a:pt x="0" y="17155"/>
                </a:lnTo>
                <a:lnTo>
                  <a:pt x="25" y="17204"/>
                </a:lnTo>
                <a:lnTo>
                  <a:pt x="122" y="17277"/>
                </a:lnTo>
                <a:lnTo>
                  <a:pt x="219" y="17325"/>
                </a:lnTo>
                <a:lnTo>
                  <a:pt x="341" y="17325"/>
                </a:lnTo>
                <a:lnTo>
                  <a:pt x="438" y="17350"/>
                </a:lnTo>
                <a:lnTo>
                  <a:pt x="560" y="17374"/>
                </a:lnTo>
                <a:lnTo>
                  <a:pt x="803" y="17398"/>
                </a:lnTo>
                <a:lnTo>
                  <a:pt x="1047" y="17350"/>
                </a:lnTo>
                <a:lnTo>
                  <a:pt x="1339" y="17301"/>
                </a:lnTo>
                <a:lnTo>
                  <a:pt x="1874" y="17131"/>
                </a:lnTo>
                <a:lnTo>
                  <a:pt x="2312" y="17009"/>
                </a:lnTo>
                <a:lnTo>
                  <a:pt x="2677" y="16936"/>
                </a:lnTo>
                <a:lnTo>
                  <a:pt x="3018" y="16887"/>
                </a:lnTo>
                <a:lnTo>
                  <a:pt x="3723" y="16839"/>
                </a:lnTo>
                <a:lnTo>
                  <a:pt x="4088" y="16790"/>
                </a:lnTo>
                <a:lnTo>
                  <a:pt x="4429" y="16741"/>
                </a:lnTo>
                <a:lnTo>
                  <a:pt x="4769" y="16644"/>
                </a:lnTo>
                <a:lnTo>
                  <a:pt x="5110" y="16522"/>
                </a:lnTo>
                <a:lnTo>
                  <a:pt x="5159" y="16498"/>
                </a:lnTo>
                <a:lnTo>
                  <a:pt x="5207" y="16449"/>
                </a:lnTo>
                <a:lnTo>
                  <a:pt x="5353" y="16401"/>
                </a:lnTo>
                <a:lnTo>
                  <a:pt x="5499" y="16328"/>
                </a:lnTo>
                <a:lnTo>
                  <a:pt x="5645" y="16255"/>
                </a:lnTo>
                <a:lnTo>
                  <a:pt x="5791" y="16133"/>
                </a:lnTo>
                <a:lnTo>
                  <a:pt x="6035" y="15890"/>
                </a:lnTo>
                <a:lnTo>
                  <a:pt x="6254" y="15671"/>
                </a:lnTo>
                <a:lnTo>
                  <a:pt x="6959" y="14965"/>
                </a:lnTo>
                <a:lnTo>
                  <a:pt x="7641" y="14284"/>
                </a:lnTo>
                <a:lnTo>
                  <a:pt x="9101" y="12824"/>
                </a:lnTo>
                <a:lnTo>
                  <a:pt x="10536" y="11364"/>
                </a:lnTo>
                <a:lnTo>
                  <a:pt x="11218" y="10658"/>
                </a:lnTo>
                <a:lnTo>
                  <a:pt x="11875" y="9904"/>
                </a:lnTo>
                <a:lnTo>
                  <a:pt x="12531" y="9174"/>
                </a:lnTo>
                <a:lnTo>
                  <a:pt x="13213" y="8444"/>
                </a:lnTo>
                <a:lnTo>
                  <a:pt x="13870" y="7811"/>
                </a:lnTo>
                <a:lnTo>
                  <a:pt x="14527" y="7179"/>
                </a:lnTo>
                <a:lnTo>
                  <a:pt x="15184" y="6522"/>
                </a:lnTo>
                <a:lnTo>
                  <a:pt x="15500" y="6205"/>
                </a:lnTo>
                <a:lnTo>
                  <a:pt x="15816" y="5840"/>
                </a:lnTo>
                <a:lnTo>
                  <a:pt x="15889" y="5792"/>
                </a:lnTo>
                <a:lnTo>
                  <a:pt x="15987" y="5767"/>
                </a:lnTo>
                <a:lnTo>
                  <a:pt x="16060" y="5694"/>
                </a:lnTo>
                <a:lnTo>
                  <a:pt x="16108" y="5621"/>
                </a:lnTo>
                <a:lnTo>
                  <a:pt x="16133" y="5524"/>
                </a:lnTo>
                <a:lnTo>
                  <a:pt x="16376" y="5208"/>
                </a:lnTo>
                <a:lnTo>
                  <a:pt x="16595" y="4891"/>
                </a:lnTo>
                <a:lnTo>
                  <a:pt x="16814" y="4551"/>
                </a:lnTo>
                <a:lnTo>
                  <a:pt x="16984" y="4210"/>
                </a:lnTo>
                <a:lnTo>
                  <a:pt x="17106" y="3845"/>
                </a:lnTo>
                <a:lnTo>
                  <a:pt x="17203" y="3480"/>
                </a:lnTo>
                <a:lnTo>
                  <a:pt x="17228" y="3140"/>
                </a:lnTo>
                <a:lnTo>
                  <a:pt x="17203" y="2799"/>
                </a:lnTo>
                <a:lnTo>
                  <a:pt x="17130" y="2458"/>
                </a:lnTo>
                <a:lnTo>
                  <a:pt x="17009" y="2142"/>
                </a:lnTo>
                <a:lnTo>
                  <a:pt x="16863" y="1826"/>
                </a:lnTo>
                <a:lnTo>
                  <a:pt x="16668" y="1534"/>
                </a:lnTo>
                <a:lnTo>
                  <a:pt x="16449" y="1266"/>
                </a:lnTo>
                <a:lnTo>
                  <a:pt x="16230" y="998"/>
                </a:lnTo>
                <a:lnTo>
                  <a:pt x="15962" y="779"/>
                </a:lnTo>
                <a:lnTo>
                  <a:pt x="15670" y="560"/>
                </a:lnTo>
                <a:lnTo>
                  <a:pt x="15354" y="390"/>
                </a:lnTo>
                <a:lnTo>
                  <a:pt x="15013" y="244"/>
                </a:lnTo>
                <a:lnTo>
                  <a:pt x="14673" y="122"/>
                </a:lnTo>
                <a:lnTo>
                  <a:pt x="14332" y="49"/>
                </a:lnTo>
                <a:lnTo>
                  <a:pt x="13967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67" name="Google Shape;367;p38"/>
          <p:cNvSpPr/>
          <p:nvPr/>
        </p:nvSpPr>
        <p:spPr>
          <a:xfrm>
            <a:off x="2029616" y="1488116"/>
            <a:ext cx="392472" cy="391401"/>
          </a:xfrm>
          <a:custGeom>
            <a:rect b="b" l="l" r="r" t="t"/>
            <a:pathLst>
              <a:path extrusionOk="0" h="17909" w="17958">
                <a:moveTo>
                  <a:pt x="11972" y="390"/>
                </a:moveTo>
                <a:lnTo>
                  <a:pt x="12069" y="414"/>
                </a:lnTo>
                <a:lnTo>
                  <a:pt x="12166" y="463"/>
                </a:lnTo>
                <a:lnTo>
                  <a:pt x="12288" y="511"/>
                </a:lnTo>
                <a:lnTo>
                  <a:pt x="12483" y="682"/>
                </a:lnTo>
                <a:lnTo>
                  <a:pt x="12653" y="852"/>
                </a:lnTo>
                <a:lnTo>
                  <a:pt x="12823" y="1047"/>
                </a:lnTo>
                <a:lnTo>
                  <a:pt x="13091" y="1387"/>
                </a:lnTo>
                <a:lnTo>
                  <a:pt x="13456" y="1801"/>
                </a:lnTo>
                <a:lnTo>
                  <a:pt x="13821" y="2166"/>
                </a:lnTo>
                <a:lnTo>
                  <a:pt x="14235" y="2507"/>
                </a:lnTo>
                <a:lnTo>
                  <a:pt x="14648" y="2847"/>
                </a:lnTo>
                <a:lnTo>
                  <a:pt x="14843" y="3042"/>
                </a:lnTo>
                <a:lnTo>
                  <a:pt x="15038" y="3237"/>
                </a:lnTo>
                <a:lnTo>
                  <a:pt x="15403" y="3626"/>
                </a:lnTo>
                <a:lnTo>
                  <a:pt x="15743" y="4040"/>
                </a:lnTo>
                <a:lnTo>
                  <a:pt x="16108" y="4453"/>
                </a:lnTo>
                <a:lnTo>
                  <a:pt x="16449" y="4818"/>
                </a:lnTo>
                <a:lnTo>
                  <a:pt x="16619" y="4988"/>
                </a:lnTo>
                <a:lnTo>
                  <a:pt x="16814" y="5159"/>
                </a:lnTo>
                <a:lnTo>
                  <a:pt x="17130" y="5426"/>
                </a:lnTo>
                <a:lnTo>
                  <a:pt x="17276" y="5572"/>
                </a:lnTo>
                <a:lnTo>
                  <a:pt x="17398" y="5743"/>
                </a:lnTo>
                <a:lnTo>
                  <a:pt x="17422" y="5791"/>
                </a:lnTo>
                <a:lnTo>
                  <a:pt x="17422" y="5791"/>
                </a:lnTo>
                <a:lnTo>
                  <a:pt x="16887" y="5499"/>
                </a:lnTo>
                <a:lnTo>
                  <a:pt x="16449" y="5280"/>
                </a:lnTo>
                <a:lnTo>
                  <a:pt x="16230" y="5159"/>
                </a:lnTo>
                <a:lnTo>
                  <a:pt x="15987" y="5061"/>
                </a:lnTo>
                <a:lnTo>
                  <a:pt x="15962" y="5086"/>
                </a:lnTo>
                <a:lnTo>
                  <a:pt x="15962" y="5110"/>
                </a:lnTo>
                <a:lnTo>
                  <a:pt x="15987" y="5232"/>
                </a:lnTo>
                <a:lnTo>
                  <a:pt x="16035" y="5329"/>
                </a:lnTo>
                <a:lnTo>
                  <a:pt x="16181" y="5499"/>
                </a:lnTo>
                <a:lnTo>
                  <a:pt x="16352" y="5645"/>
                </a:lnTo>
                <a:lnTo>
                  <a:pt x="16571" y="5791"/>
                </a:lnTo>
                <a:lnTo>
                  <a:pt x="17033" y="6010"/>
                </a:lnTo>
                <a:lnTo>
                  <a:pt x="17252" y="6132"/>
                </a:lnTo>
                <a:lnTo>
                  <a:pt x="17446" y="6229"/>
                </a:lnTo>
                <a:lnTo>
                  <a:pt x="17349" y="6351"/>
                </a:lnTo>
                <a:lnTo>
                  <a:pt x="17227" y="6448"/>
                </a:lnTo>
                <a:lnTo>
                  <a:pt x="17154" y="6375"/>
                </a:lnTo>
                <a:lnTo>
                  <a:pt x="17082" y="6302"/>
                </a:lnTo>
                <a:lnTo>
                  <a:pt x="16887" y="6205"/>
                </a:lnTo>
                <a:lnTo>
                  <a:pt x="16498" y="6010"/>
                </a:lnTo>
                <a:lnTo>
                  <a:pt x="16400" y="5937"/>
                </a:lnTo>
                <a:lnTo>
                  <a:pt x="16303" y="5840"/>
                </a:lnTo>
                <a:lnTo>
                  <a:pt x="16108" y="5645"/>
                </a:lnTo>
                <a:lnTo>
                  <a:pt x="16011" y="5548"/>
                </a:lnTo>
                <a:lnTo>
                  <a:pt x="15914" y="5451"/>
                </a:lnTo>
                <a:lnTo>
                  <a:pt x="15816" y="5402"/>
                </a:lnTo>
                <a:lnTo>
                  <a:pt x="15695" y="5353"/>
                </a:lnTo>
                <a:lnTo>
                  <a:pt x="15670" y="5353"/>
                </a:lnTo>
                <a:lnTo>
                  <a:pt x="15646" y="5378"/>
                </a:lnTo>
                <a:lnTo>
                  <a:pt x="15622" y="5426"/>
                </a:lnTo>
                <a:lnTo>
                  <a:pt x="15622" y="5548"/>
                </a:lnTo>
                <a:lnTo>
                  <a:pt x="15670" y="5645"/>
                </a:lnTo>
                <a:lnTo>
                  <a:pt x="15792" y="5864"/>
                </a:lnTo>
                <a:lnTo>
                  <a:pt x="15962" y="6083"/>
                </a:lnTo>
                <a:lnTo>
                  <a:pt x="16133" y="6229"/>
                </a:lnTo>
                <a:lnTo>
                  <a:pt x="16303" y="6351"/>
                </a:lnTo>
                <a:lnTo>
                  <a:pt x="16473" y="6448"/>
                </a:lnTo>
                <a:lnTo>
                  <a:pt x="16668" y="6521"/>
                </a:lnTo>
                <a:lnTo>
                  <a:pt x="16838" y="6643"/>
                </a:lnTo>
                <a:lnTo>
                  <a:pt x="16619" y="6692"/>
                </a:lnTo>
                <a:lnTo>
                  <a:pt x="16400" y="6716"/>
                </a:lnTo>
                <a:lnTo>
                  <a:pt x="16376" y="6692"/>
                </a:lnTo>
                <a:lnTo>
                  <a:pt x="16327" y="6643"/>
                </a:lnTo>
                <a:lnTo>
                  <a:pt x="16181" y="6570"/>
                </a:lnTo>
                <a:lnTo>
                  <a:pt x="16108" y="6546"/>
                </a:lnTo>
                <a:lnTo>
                  <a:pt x="16035" y="6497"/>
                </a:lnTo>
                <a:lnTo>
                  <a:pt x="15889" y="6375"/>
                </a:lnTo>
                <a:lnTo>
                  <a:pt x="15768" y="6229"/>
                </a:lnTo>
                <a:lnTo>
                  <a:pt x="15670" y="6108"/>
                </a:lnTo>
                <a:lnTo>
                  <a:pt x="15549" y="6010"/>
                </a:lnTo>
                <a:lnTo>
                  <a:pt x="15403" y="5962"/>
                </a:lnTo>
                <a:lnTo>
                  <a:pt x="15330" y="5937"/>
                </a:lnTo>
                <a:lnTo>
                  <a:pt x="15257" y="5962"/>
                </a:lnTo>
                <a:lnTo>
                  <a:pt x="15232" y="5962"/>
                </a:lnTo>
                <a:lnTo>
                  <a:pt x="15232" y="6010"/>
                </a:lnTo>
                <a:lnTo>
                  <a:pt x="15281" y="6181"/>
                </a:lnTo>
                <a:lnTo>
                  <a:pt x="15354" y="6327"/>
                </a:lnTo>
                <a:lnTo>
                  <a:pt x="15573" y="6619"/>
                </a:lnTo>
                <a:lnTo>
                  <a:pt x="15622" y="6692"/>
                </a:lnTo>
                <a:lnTo>
                  <a:pt x="15354" y="6643"/>
                </a:lnTo>
                <a:lnTo>
                  <a:pt x="15086" y="6570"/>
                </a:lnTo>
                <a:lnTo>
                  <a:pt x="15086" y="6546"/>
                </a:lnTo>
                <a:lnTo>
                  <a:pt x="14843" y="6205"/>
                </a:lnTo>
                <a:lnTo>
                  <a:pt x="14575" y="5889"/>
                </a:lnTo>
                <a:lnTo>
                  <a:pt x="14283" y="5572"/>
                </a:lnTo>
                <a:lnTo>
                  <a:pt x="13991" y="5256"/>
                </a:lnTo>
                <a:lnTo>
                  <a:pt x="13359" y="4672"/>
                </a:lnTo>
                <a:lnTo>
                  <a:pt x="12726" y="4137"/>
                </a:lnTo>
                <a:lnTo>
                  <a:pt x="11996" y="3456"/>
                </a:lnTo>
                <a:lnTo>
                  <a:pt x="11607" y="3139"/>
                </a:lnTo>
                <a:lnTo>
                  <a:pt x="11217" y="2823"/>
                </a:lnTo>
                <a:lnTo>
                  <a:pt x="11169" y="2823"/>
                </a:lnTo>
                <a:lnTo>
                  <a:pt x="11144" y="2750"/>
                </a:lnTo>
                <a:lnTo>
                  <a:pt x="11071" y="2628"/>
                </a:lnTo>
                <a:lnTo>
                  <a:pt x="11023" y="2482"/>
                </a:lnTo>
                <a:lnTo>
                  <a:pt x="10974" y="2336"/>
                </a:lnTo>
                <a:lnTo>
                  <a:pt x="10950" y="2166"/>
                </a:lnTo>
                <a:lnTo>
                  <a:pt x="10925" y="1850"/>
                </a:lnTo>
                <a:lnTo>
                  <a:pt x="10974" y="1509"/>
                </a:lnTo>
                <a:lnTo>
                  <a:pt x="11071" y="1193"/>
                </a:lnTo>
                <a:lnTo>
                  <a:pt x="11144" y="1022"/>
                </a:lnTo>
                <a:lnTo>
                  <a:pt x="11217" y="901"/>
                </a:lnTo>
                <a:lnTo>
                  <a:pt x="11315" y="755"/>
                </a:lnTo>
                <a:lnTo>
                  <a:pt x="11412" y="633"/>
                </a:lnTo>
                <a:lnTo>
                  <a:pt x="11534" y="536"/>
                </a:lnTo>
                <a:lnTo>
                  <a:pt x="11655" y="463"/>
                </a:lnTo>
                <a:lnTo>
                  <a:pt x="11753" y="414"/>
                </a:lnTo>
                <a:lnTo>
                  <a:pt x="11850" y="390"/>
                </a:lnTo>
                <a:close/>
                <a:moveTo>
                  <a:pt x="10098" y="4745"/>
                </a:moveTo>
                <a:lnTo>
                  <a:pt x="9976" y="4794"/>
                </a:lnTo>
                <a:lnTo>
                  <a:pt x="9879" y="4867"/>
                </a:lnTo>
                <a:lnTo>
                  <a:pt x="9684" y="5037"/>
                </a:lnTo>
                <a:lnTo>
                  <a:pt x="9149" y="5572"/>
                </a:lnTo>
                <a:lnTo>
                  <a:pt x="8687" y="6035"/>
                </a:lnTo>
                <a:lnTo>
                  <a:pt x="8468" y="6302"/>
                </a:lnTo>
                <a:lnTo>
                  <a:pt x="8273" y="6570"/>
                </a:lnTo>
                <a:lnTo>
                  <a:pt x="8249" y="6643"/>
                </a:lnTo>
                <a:lnTo>
                  <a:pt x="8273" y="6716"/>
                </a:lnTo>
                <a:lnTo>
                  <a:pt x="8346" y="6789"/>
                </a:lnTo>
                <a:lnTo>
                  <a:pt x="8419" y="6789"/>
                </a:lnTo>
                <a:lnTo>
                  <a:pt x="8565" y="6765"/>
                </a:lnTo>
                <a:lnTo>
                  <a:pt x="8687" y="6716"/>
                </a:lnTo>
                <a:lnTo>
                  <a:pt x="8833" y="6619"/>
                </a:lnTo>
                <a:lnTo>
                  <a:pt x="8979" y="6521"/>
                </a:lnTo>
                <a:lnTo>
                  <a:pt x="9222" y="6278"/>
                </a:lnTo>
                <a:lnTo>
                  <a:pt x="9417" y="6059"/>
                </a:lnTo>
                <a:lnTo>
                  <a:pt x="9976" y="5524"/>
                </a:lnTo>
                <a:lnTo>
                  <a:pt x="10171" y="5353"/>
                </a:lnTo>
                <a:lnTo>
                  <a:pt x="10268" y="5280"/>
                </a:lnTo>
                <a:lnTo>
                  <a:pt x="10341" y="5207"/>
                </a:lnTo>
                <a:lnTo>
                  <a:pt x="10414" y="5110"/>
                </a:lnTo>
                <a:lnTo>
                  <a:pt x="10414" y="5037"/>
                </a:lnTo>
                <a:lnTo>
                  <a:pt x="10414" y="4964"/>
                </a:lnTo>
                <a:lnTo>
                  <a:pt x="10390" y="4891"/>
                </a:lnTo>
                <a:lnTo>
                  <a:pt x="10341" y="4818"/>
                </a:lnTo>
                <a:lnTo>
                  <a:pt x="10268" y="4770"/>
                </a:lnTo>
                <a:lnTo>
                  <a:pt x="10195" y="4745"/>
                </a:lnTo>
                <a:close/>
                <a:moveTo>
                  <a:pt x="11047" y="3018"/>
                </a:moveTo>
                <a:lnTo>
                  <a:pt x="11193" y="3188"/>
                </a:lnTo>
                <a:lnTo>
                  <a:pt x="11339" y="3358"/>
                </a:lnTo>
                <a:lnTo>
                  <a:pt x="11680" y="3699"/>
                </a:lnTo>
                <a:lnTo>
                  <a:pt x="12385" y="4307"/>
                </a:lnTo>
                <a:lnTo>
                  <a:pt x="12994" y="4867"/>
                </a:lnTo>
                <a:lnTo>
                  <a:pt x="13602" y="5451"/>
                </a:lnTo>
                <a:lnTo>
                  <a:pt x="14162" y="6059"/>
                </a:lnTo>
                <a:lnTo>
                  <a:pt x="14429" y="6375"/>
                </a:lnTo>
                <a:lnTo>
                  <a:pt x="14697" y="6716"/>
                </a:lnTo>
                <a:lnTo>
                  <a:pt x="14624" y="6789"/>
                </a:lnTo>
                <a:lnTo>
                  <a:pt x="14308" y="6619"/>
                </a:lnTo>
                <a:lnTo>
                  <a:pt x="14137" y="6521"/>
                </a:lnTo>
                <a:lnTo>
                  <a:pt x="13943" y="6424"/>
                </a:lnTo>
                <a:lnTo>
                  <a:pt x="13821" y="6400"/>
                </a:lnTo>
                <a:lnTo>
                  <a:pt x="13748" y="6375"/>
                </a:lnTo>
                <a:lnTo>
                  <a:pt x="13699" y="6327"/>
                </a:lnTo>
                <a:lnTo>
                  <a:pt x="13675" y="6327"/>
                </a:lnTo>
                <a:lnTo>
                  <a:pt x="13651" y="6351"/>
                </a:lnTo>
                <a:lnTo>
                  <a:pt x="13651" y="6375"/>
                </a:lnTo>
                <a:lnTo>
                  <a:pt x="13724" y="6497"/>
                </a:lnTo>
                <a:lnTo>
                  <a:pt x="13772" y="6594"/>
                </a:lnTo>
                <a:lnTo>
                  <a:pt x="13918" y="6765"/>
                </a:lnTo>
                <a:lnTo>
                  <a:pt x="14089" y="6911"/>
                </a:lnTo>
                <a:lnTo>
                  <a:pt x="14405" y="7105"/>
                </a:lnTo>
                <a:lnTo>
                  <a:pt x="14332" y="7203"/>
                </a:lnTo>
                <a:lnTo>
                  <a:pt x="14283" y="7251"/>
                </a:lnTo>
                <a:lnTo>
                  <a:pt x="14235" y="7227"/>
                </a:lnTo>
                <a:lnTo>
                  <a:pt x="13967" y="7105"/>
                </a:lnTo>
                <a:lnTo>
                  <a:pt x="13699" y="6984"/>
                </a:lnTo>
                <a:lnTo>
                  <a:pt x="13602" y="6911"/>
                </a:lnTo>
                <a:lnTo>
                  <a:pt x="13480" y="6862"/>
                </a:lnTo>
                <a:lnTo>
                  <a:pt x="13359" y="6838"/>
                </a:lnTo>
                <a:lnTo>
                  <a:pt x="13237" y="6862"/>
                </a:lnTo>
                <a:lnTo>
                  <a:pt x="13188" y="6886"/>
                </a:lnTo>
                <a:lnTo>
                  <a:pt x="13188" y="6911"/>
                </a:lnTo>
                <a:lnTo>
                  <a:pt x="13164" y="6959"/>
                </a:lnTo>
                <a:lnTo>
                  <a:pt x="13188" y="6984"/>
                </a:lnTo>
                <a:lnTo>
                  <a:pt x="13261" y="7105"/>
                </a:lnTo>
                <a:lnTo>
                  <a:pt x="13383" y="7178"/>
                </a:lnTo>
                <a:lnTo>
                  <a:pt x="13626" y="7349"/>
                </a:lnTo>
                <a:lnTo>
                  <a:pt x="13821" y="7446"/>
                </a:lnTo>
                <a:lnTo>
                  <a:pt x="14016" y="7543"/>
                </a:lnTo>
                <a:lnTo>
                  <a:pt x="13699" y="7835"/>
                </a:lnTo>
                <a:lnTo>
                  <a:pt x="13480" y="7738"/>
                </a:lnTo>
                <a:lnTo>
                  <a:pt x="13237" y="7616"/>
                </a:lnTo>
                <a:lnTo>
                  <a:pt x="13018" y="7568"/>
                </a:lnTo>
                <a:lnTo>
                  <a:pt x="12896" y="7543"/>
                </a:lnTo>
                <a:lnTo>
                  <a:pt x="12775" y="7543"/>
                </a:lnTo>
                <a:lnTo>
                  <a:pt x="12702" y="7568"/>
                </a:lnTo>
                <a:lnTo>
                  <a:pt x="12653" y="7641"/>
                </a:lnTo>
                <a:lnTo>
                  <a:pt x="12653" y="7714"/>
                </a:lnTo>
                <a:lnTo>
                  <a:pt x="12653" y="7762"/>
                </a:lnTo>
                <a:lnTo>
                  <a:pt x="12702" y="7787"/>
                </a:lnTo>
                <a:lnTo>
                  <a:pt x="13042" y="7981"/>
                </a:lnTo>
                <a:lnTo>
                  <a:pt x="13383" y="8176"/>
                </a:lnTo>
                <a:lnTo>
                  <a:pt x="13164" y="8419"/>
                </a:lnTo>
                <a:lnTo>
                  <a:pt x="12969" y="8346"/>
                </a:lnTo>
                <a:lnTo>
                  <a:pt x="12775" y="8273"/>
                </a:lnTo>
                <a:lnTo>
                  <a:pt x="12580" y="8152"/>
                </a:lnTo>
                <a:lnTo>
                  <a:pt x="12483" y="8103"/>
                </a:lnTo>
                <a:lnTo>
                  <a:pt x="12385" y="8054"/>
                </a:lnTo>
                <a:lnTo>
                  <a:pt x="12337" y="8054"/>
                </a:lnTo>
                <a:lnTo>
                  <a:pt x="12288" y="8079"/>
                </a:lnTo>
                <a:lnTo>
                  <a:pt x="12264" y="8127"/>
                </a:lnTo>
                <a:lnTo>
                  <a:pt x="12264" y="8176"/>
                </a:lnTo>
                <a:lnTo>
                  <a:pt x="12312" y="8273"/>
                </a:lnTo>
                <a:lnTo>
                  <a:pt x="12410" y="8371"/>
                </a:lnTo>
                <a:lnTo>
                  <a:pt x="12507" y="8468"/>
                </a:lnTo>
                <a:lnTo>
                  <a:pt x="12604" y="8541"/>
                </a:lnTo>
                <a:lnTo>
                  <a:pt x="12750" y="8614"/>
                </a:lnTo>
                <a:lnTo>
                  <a:pt x="12921" y="8687"/>
                </a:lnTo>
                <a:lnTo>
                  <a:pt x="12726" y="8930"/>
                </a:lnTo>
                <a:lnTo>
                  <a:pt x="12531" y="8833"/>
                </a:lnTo>
                <a:lnTo>
                  <a:pt x="12361" y="8784"/>
                </a:lnTo>
                <a:lnTo>
                  <a:pt x="12142" y="8638"/>
                </a:lnTo>
                <a:lnTo>
                  <a:pt x="11923" y="8517"/>
                </a:lnTo>
                <a:lnTo>
                  <a:pt x="11899" y="8517"/>
                </a:lnTo>
                <a:lnTo>
                  <a:pt x="11850" y="8565"/>
                </a:lnTo>
                <a:lnTo>
                  <a:pt x="11826" y="8590"/>
                </a:lnTo>
                <a:lnTo>
                  <a:pt x="11826" y="8687"/>
                </a:lnTo>
                <a:lnTo>
                  <a:pt x="11850" y="8809"/>
                </a:lnTo>
                <a:lnTo>
                  <a:pt x="11947" y="8906"/>
                </a:lnTo>
                <a:lnTo>
                  <a:pt x="12045" y="9003"/>
                </a:lnTo>
                <a:lnTo>
                  <a:pt x="12166" y="9101"/>
                </a:lnTo>
                <a:lnTo>
                  <a:pt x="12458" y="9247"/>
                </a:lnTo>
                <a:lnTo>
                  <a:pt x="12166" y="9539"/>
                </a:lnTo>
                <a:lnTo>
                  <a:pt x="11947" y="9441"/>
                </a:lnTo>
                <a:lnTo>
                  <a:pt x="11753" y="9320"/>
                </a:lnTo>
                <a:lnTo>
                  <a:pt x="11582" y="9198"/>
                </a:lnTo>
                <a:lnTo>
                  <a:pt x="11461" y="9174"/>
                </a:lnTo>
                <a:lnTo>
                  <a:pt x="11339" y="9174"/>
                </a:lnTo>
                <a:lnTo>
                  <a:pt x="11315" y="9198"/>
                </a:lnTo>
                <a:lnTo>
                  <a:pt x="11315" y="9271"/>
                </a:lnTo>
                <a:lnTo>
                  <a:pt x="11363" y="9368"/>
                </a:lnTo>
                <a:lnTo>
                  <a:pt x="11436" y="9466"/>
                </a:lnTo>
                <a:lnTo>
                  <a:pt x="11582" y="9612"/>
                </a:lnTo>
                <a:lnTo>
                  <a:pt x="11728" y="9709"/>
                </a:lnTo>
                <a:lnTo>
                  <a:pt x="11850" y="9806"/>
                </a:lnTo>
                <a:lnTo>
                  <a:pt x="11777" y="9879"/>
                </a:lnTo>
                <a:lnTo>
                  <a:pt x="11728" y="9928"/>
                </a:lnTo>
                <a:lnTo>
                  <a:pt x="11704" y="9977"/>
                </a:lnTo>
                <a:lnTo>
                  <a:pt x="11680" y="10050"/>
                </a:lnTo>
                <a:lnTo>
                  <a:pt x="11680" y="10098"/>
                </a:lnTo>
                <a:lnTo>
                  <a:pt x="11655" y="10196"/>
                </a:lnTo>
                <a:lnTo>
                  <a:pt x="11680" y="10244"/>
                </a:lnTo>
                <a:lnTo>
                  <a:pt x="11704" y="10317"/>
                </a:lnTo>
                <a:lnTo>
                  <a:pt x="11777" y="10488"/>
                </a:lnTo>
                <a:lnTo>
                  <a:pt x="11874" y="10682"/>
                </a:lnTo>
                <a:lnTo>
                  <a:pt x="11680" y="10561"/>
                </a:lnTo>
                <a:lnTo>
                  <a:pt x="11509" y="10463"/>
                </a:lnTo>
                <a:lnTo>
                  <a:pt x="11412" y="10439"/>
                </a:lnTo>
                <a:lnTo>
                  <a:pt x="11217" y="10439"/>
                </a:lnTo>
                <a:lnTo>
                  <a:pt x="11144" y="10463"/>
                </a:lnTo>
                <a:lnTo>
                  <a:pt x="11096" y="10488"/>
                </a:lnTo>
                <a:lnTo>
                  <a:pt x="11096" y="10512"/>
                </a:lnTo>
                <a:lnTo>
                  <a:pt x="11096" y="10561"/>
                </a:lnTo>
                <a:lnTo>
                  <a:pt x="11096" y="10585"/>
                </a:lnTo>
                <a:lnTo>
                  <a:pt x="11193" y="10658"/>
                </a:lnTo>
                <a:lnTo>
                  <a:pt x="11315" y="10731"/>
                </a:lnTo>
                <a:lnTo>
                  <a:pt x="11509" y="10877"/>
                </a:lnTo>
                <a:lnTo>
                  <a:pt x="11753" y="11072"/>
                </a:lnTo>
                <a:lnTo>
                  <a:pt x="11996" y="11266"/>
                </a:lnTo>
                <a:lnTo>
                  <a:pt x="12020" y="11266"/>
                </a:lnTo>
                <a:lnTo>
                  <a:pt x="12093" y="11631"/>
                </a:lnTo>
                <a:lnTo>
                  <a:pt x="12118" y="11972"/>
                </a:lnTo>
                <a:lnTo>
                  <a:pt x="11777" y="11704"/>
                </a:lnTo>
                <a:lnTo>
                  <a:pt x="11461" y="11437"/>
                </a:lnTo>
                <a:lnTo>
                  <a:pt x="11315" y="11339"/>
                </a:lnTo>
                <a:lnTo>
                  <a:pt x="11144" y="11242"/>
                </a:lnTo>
                <a:lnTo>
                  <a:pt x="10974" y="11193"/>
                </a:lnTo>
                <a:lnTo>
                  <a:pt x="10877" y="11169"/>
                </a:lnTo>
                <a:lnTo>
                  <a:pt x="10779" y="11193"/>
                </a:lnTo>
                <a:lnTo>
                  <a:pt x="10755" y="11218"/>
                </a:lnTo>
                <a:lnTo>
                  <a:pt x="10779" y="11242"/>
                </a:lnTo>
                <a:lnTo>
                  <a:pt x="11363" y="11826"/>
                </a:lnTo>
                <a:lnTo>
                  <a:pt x="11509" y="11972"/>
                </a:lnTo>
                <a:lnTo>
                  <a:pt x="11680" y="12142"/>
                </a:lnTo>
                <a:lnTo>
                  <a:pt x="11850" y="12264"/>
                </a:lnTo>
                <a:lnTo>
                  <a:pt x="12069" y="12361"/>
                </a:lnTo>
                <a:lnTo>
                  <a:pt x="12118" y="12361"/>
                </a:lnTo>
                <a:lnTo>
                  <a:pt x="12118" y="12921"/>
                </a:lnTo>
                <a:lnTo>
                  <a:pt x="12093" y="13091"/>
                </a:lnTo>
                <a:lnTo>
                  <a:pt x="11972" y="12969"/>
                </a:lnTo>
                <a:lnTo>
                  <a:pt x="11850" y="12824"/>
                </a:lnTo>
                <a:lnTo>
                  <a:pt x="11655" y="12653"/>
                </a:lnTo>
                <a:lnTo>
                  <a:pt x="11120" y="12167"/>
                </a:lnTo>
                <a:lnTo>
                  <a:pt x="10877" y="11948"/>
                </a:lnTo>
                <a:lnTo>
                  <a:pt x="10731" y="11875"/>
                </a:lnTo>
                <a:lnTo>
                  <a:pt x="10585" y="11826"/>
                </a:lnTo>
                <a:lnTo>
                  <a:pt x="10536" y="11850"/>
                </a:lnTo>
                <a:lnTo>
                  <a:pt x="10512" y="11875"/>
                </a:lnTo>
                <a:lnTo>
                  <a:pt x="10536" y="12021"/>
                </a:lnTo>
                <a:lnTo>
                  <a:pt x="10609" y="12142"/>
                </a:lnTo>
                <a:lnTo>
                  <a:pt x="10682" y="12264"/>
                </a:lnTo>
                <a:lnTo>
                  <a:pt x="10779" y="12386"/>
                </a:lnTo>
                <a:lnTo>
                  <a:pt x="11023" y="12605"/>
                </a:lnTo>
                <a:lnTo>
                  <a:pt x="11217" y="12799"/>
                </a:lnTo>
                <a:lnTo>
                  <a:pt x="11728" y="13286"/>
                </a:lnTo>
                <a:lnTo>
                  <a:pt x="11801" y="13359"/>
                </a:lnTo>
                <a:lnTo>
                  <a:pt x="11874" y="13407"/>
                </a:lnTo>
                <a:lnTo>
                  <a:pt x="12045" y="13407"/>
                </a:lnTo>
                <a:lnTo>
                  <a:pt x="11947" y="13699"/>
                </a:lnTo>
                <a:lnTo>
                  <a:pt x="11899" y="13845"/>
                </a:lnTo>
                <a:lnTo>
                  <a:pt x="11826" y="13991"/>
                </a:lnTo>
                <a:lnTo>
                  <a:pt x="11631" y="13748"/>
                </a:lnTo>
                <a:lnTo>
                  <a:pt x="11412" y="13529"/>
                </a:lnTo>
                <a:lnTo>
                  <a:pt x="11169" y="13334"/>
                </a:lnTo>
                <a:lnTo>
                  <a:pt x="10950" y="13115"/>
                </a:lnTo>
                <a:lnTo>
                  <a:pt x="10536" y="12702"/>
                </a:lnTo>
                <a:lnTo>
                  <a:pt x="10439" y="12629"/>
                </a:lnTo>
                <a:lnTo>
                  <a:pt x="10293" y="12532"/>
                </a:lnTo>
                <a:lnTo>
                  <a:pt x="10171" y="12459"/>
                </a:lnTo>
                <a:lnTo>
                  <a:pt x="10098" y="12361"/>
                </a:lnTo>
                <a:lnTo>
                  <a:pt x="10074" y="12361"/>
                </a:lnTo>
                <a:lnTo>
                  <a:pt x="10049" y="12386"/>
                </a:lnTo>
                <a:lnTo>
                  <a:pt x="10098" y="12532"/>
                </a:lnTo>
                <a:lnTo>
                  <a:pt x="10147" y="12653"/>
                </a:lnTo>
                <a:lnTo>
                  <a:pt x="10293" y="12921"/>
                </a:lnTo>
                <a:lnTo>
                  <a:pt x="10487" y="13140"/>
                </a:lnTo>
                <a:lnTo>
                  <a:pt x="10706" y="13359"/>
                </a:lnTo>
                <a:lnTo>
                  <a:pt x="11169" y="13797"/>
                </a:lnTo>
                <a:lnTo>
                  <a:pt x="11388" y="14016"/>
                </a:lnTo>
                <a:lnTo>
                  <a:pt x="11558" y="14235"/>
                </a:lnTo>
                <a:lnTo>
                  <a:pt x="11412" y="14283"/>
                </a:lnTo>
                <a:lnTo>
                  <a:pt x="11266" y="14283"/>
                </a:lnTo>
                <a:lnTo>
                  <a:pt x="11096" y="14259"/>
                </a:lnTo>
                <a:lnTo>
                  <a:pt x="10925" y="14210"/>
                </a:lnTo>
                <a:lnTo>
                  <a:pt x="10877" y="14162"/>
                </a:lnTo>
                <a:lnTo>
                  <a:pt x="10414" y="13651"/>
                </a:lnTo>
                <a:lnTo>
                  <a:pt x="9903" y="13164"/>
                </a:lnTo>
                <a:lnTo>
                  <a:pt x="9392" y="12678"/>
                </a:lnTo>
                <a:lnTo>
                  <a:pt x="8857" y="12240"/>
                </a:lnTo>
                <a:lnTo>
                  <a:pt x="7811" y="11315"/>
                </a:lnTo>
                <a:lnTo>
                  <a:pt x="7300" y="10828"/>
                </a:lnTo>
                <a:lnTo>
                  <a:pt x="6813" y="10342"/>
                </a:lnTo>
                <a:lnTo>
                  <a:pt x="5913" y="9344"/>
                </a:lnTo>
                <a:lnTo>
                  <a:pt x="5426" y="8857"/>
                </a:lnTo>
                <a:lnTo>
                  <a:pt x="4940" y="8419"/>
                </a:lnTo>
                <a:lnTo>
                  <a:pt x="4429" y="7981"/>
                </a:lnTo>
                <a:lnTo>
                  <a:pt x="3918" y="7568"/>
                </a:lnTo>
                <a:lnTo>
                  <a:pt x="3747" y="7397"/>
                </a:lnTo>
                <a:lnTo>
                  <a:pt x="3577" y="7203"/>
                </a:lnTo>
                <a:lnTo>
                  <a:pt x="3504" y="7130"/>
                </a:lnTo>
                <a:lnTo>
                  <a:pt x="3407" y="7057"/>
                </a:lnTo>
                <a:lnTo>
                  <a:pt x="3309" y="7008"/>
                </a:lnTo>
                <a:lnTo>
                  <a:pt x="3212" y="6984"/>
                </a:lnTo>
                <a:lnTo>
                  <a:pt x="3163" y="6911"/>
                </a:lnTo>
                <a:lnTo>
                  <a:pt x="3139" y="6838"/>
                </a:lnTo>
                <a:lnTo>
                  <a:pt x="3163" y="6740"/>
                </a:lnTo>
                <a:lnTo>
                  <a:pt x="3163" y="6667"/>
                </a:lnTo>
                <a:lnTo>
                  <a:pt x="3236" y="6521"/>
                </a:lnTo>
                <a:lnTo>
                  <a:pt x="3358" y="6375"/>
                </a:lnTo>
                <a:lnTo>
                  <a:pt x="3504" y="6254"/>
                </a:lnTo>
                <a:lnTo>
                  <a:pt x="3650" y="6156"/>
                </a:lnTo>
                <a:lnTo>
                  <a:pt x="3942" y="6010"/>
                </a:lnTo>
                <a:lnTo>
                  <a:pt x="4234" y="5913"/>
                </a:lnTo>
                <a:lnTo>
                  <a:pt x="4526" y="5840"/>
                </a:lnTo>
                <a:lnTo>
                  <a:pt x="4842" y="5767"/>
                </a:lnTo>
                <a:lnTo>
                  <a:pt x="5134" y="5743"/>
                </a:lnTo>
                <a:lnTo>
                  <a:pt x="5499" y="5743"/>
                </a:lnTo>
                <a:lnTo>
                  <a:pt x="5864" y="5767"/>
                </a:lnTo>
                <a:lnTo>
                  <a:pt x="6229" y="5816"/>
                </a:lnTo>
                <a:lnTo>
                  <a:pt x="6594" y="5913"/>
                </a:lnTo>
                <a:lnTo>
                  <a:pt x="6862" y="6010"/>
                </a:lnTo>
                <a:lnTo>
                  <a:pt x="7154" y="6108"/>
                </a:lnTo>
                <a:lnTo>
                  <a:pt x="7446" y="6205"/>
                </a:lnTo>
                <a:lnTo>
                  <a:pt x="7592" y="6254"/>
                </a:lnTo>
                <a:lnTo>
                  <a:pt x="7738" y="6254"/>
                </a:lnTo>
                <a:lnTo>
                  <a:pt x="7787" y="6229"/>
                </a:lnTo>
                <a:lnTo>
                  <a:pt x="7860" y="6181"/>
                </a:lnTo>
                <a:lnTo>
                  <a:pt x="7884" y="6132"/>
                </a:lnTo>
                <a:lnTo>
                  <a:pt x="7884" y="6083"/>
                </a:lnTo>
                <a:lnTo>
                  <a:pt x="8006" y="5962"/>
                </a:lnTo>
                <a:lnTo>
                  <a:pt x="8079" y="5864"/>
                </a:lnTo>
                <a:lnTo>
                  <a:pt x="8346" y="5621"/>
                </a:lnTo>
                <a:lnTo>
                  <a:pt x="8614" y="5402"/>
                </a:lnTo>
                <a:lnTo>
                  <a:pt x="9198" y="4964"/>
                </a:lnTo>
                <a:lnTo>
                  <a:pt x="9490" y="4721"/>
                </a:lnTo>
                <a:lnTo>
                  <a:pt x="9757" y="4453"/>
                </a:lnTo>
                <a:lnTo>
                  <a:pt x="10293" y="3894"/>
                </a:lnTo>
                <a:lnTo>
                  <a:pt x="10706" y="3480"/>
                </a:lnTo>
                <a:lnTo>
                  <a:pt x="10901" y="3261"/>
                </a:lnTo>
                <a:lnTo>
                  <a:pt x="10974" y="3139"/>
                </a:lnTo>
                <a:lnTo>
                  <a:pt x="11047" y="3018"/>
                </a:lnTo>
                <a:close/>
                <a:moveTo>
                  <a:pt x="6327" y="10463"/>
                </a:moveTo>
                <a:lnTo>
                  <a:pt x="6594" y="10780"/>
                </a:lnTo>
                <a:lnTo>
                  <a:pt x="7057" y="11266"/>
                </a:lnTo>
                <a:lnTo>
                  <a:pt x="7543" y="11729"/>
                </a:lnTo>
                <a:lnTo>
                  <a:pt x="6643" y="12580"/>
                </a:lnTo>
                <a:lnTo>
                  <a:pt x="5718" y="13407"/>
                </a:lnTo>
                <a:lnTo>
                  <a:pt x="4794" y="14210"/>
                </a:lnTo>
                <a:lnTo>
                  <a:pt x="3820" y="14989"/>
                </a:lnTo>
                <a:lnTo>
                  <a:pt x="3042" y="15597"/>
                </a:lnTo>
                <a:lnTo>
                  <a:pt x="2263" y="16157"/>
                </a:lnTo>
                <a:lnTo>
                  <a:pt x="1460" y="16717"/>
                </a:lnTo>
                <a:lnTo>
                  <a:pt x="682" y="17301"/>
                </a:lnTo>
                <a:lnTo>
                  <a:pt x="1120" y="16765"/>
                </a:lnTo>
                <a:lnTo>
                  <a:pt x="1533" y="16230"/>
                </a:lnTo>
                <a:lnTo>
                  <a:pt x="1971" y="15646"/>
                </a:lnTo>
                <a:lnTo>
                  <a:pt x="2458" y="15111"/>
                </a:lnTo>
                <a:lnTo>
                  <a:pt x="3431" y="14064"/>
                </a:lnTo>
                <a:lnTo>
                  <a:pt x="4307" y="13018"/>
                </a:lnTo>
                <a:lnTo>
                  <a:pt x="5159" y="11972"/>
                </a:lnTo>
                <a:lnTo>
                  <a:pt x="5524" y="11485"/>
                </a:lnTo>
                <a:lnTo>
                  <a:pt x="5913" y="11023"/>
                </a:lnTo>
                <a:lnTo>
                  <a:pt x="6132" y="10755"/>
                </a:lnTo>
                <a:lnTo>
                  <a:pt x="6229" y="10609"/>
                </a:lnTo>
                <a:lnTo>
                  <a:pt x="6327" y="10463"/>
                </a:lnTo>
                <a:close/>
                <a:moveTo>
                  <a:pt x="11753" y="0"/>
                </a:moveTo>
                <a:lnTo>
                  <a:pt x="11558" y="49"/>
                </a:lnTo>
                <a:lnTo>
                  <a:pt x="11363" y="122"/>
                </a:lnTo>
                <a:lnTo>
                  <a:pt x="11217" y="219"/>
                </a:lnTo>
                <a:lnTo>
                  <a:pt x="11096" y="341"/>
                </a:lnTo>
                <a:lnTo>
                  <a:pt x="10974" y="463"/>
                </a:lnTo>
                <a:lnTo>
                  <a:pt x="10877" y="609"/>
                </a:lnTo>
                <a:lnTo>
                  <a:pt x="10779" y="779"/>
                </a:lnTo>
                <a:lnTo>
                  <a:pt x="10706" y="949"/>
                </a:lnTo>
                <a:lnTo>
                  <a:pt x="10633" y="1120"/>
                </a:lnTo>
                <a:lnTo>
                  <a:pt x="10585" y="1314"/>
                </a:lnTo>
                <a:lnTo>
                  <a:pt x="10536" y="1509"/>
                </a:lnTo>
                <a:lnTo>
                  <a:pt x="10512" y="1704"/>
                </a:lnTo>
                <a:lnTo>
                  <a:pt x="10512" y="1898"/>
                </a:lnTo>
                <a:lnTo>
                  <a:pt x="10512" y="2093"/>
                </a:lnTo>
                <a:lnTo>
                  <a:pt x="10536" y="2263"/>
                </a:lnTo>
                <a:lnTo>
                  <a:pt x="10585" y="2458"/>
                </a:lnTo>
                <a:lnTo>
                  <a:pt x="10633" y="2604"/>
                </a:lnTo>
                <a:lnTo>
                  <a:pt x="10731" y="2774"/>
                </a:lnTo>
                <a:lnTo>
                  <a:pt x="10609" y="2823"/>
                </a:lnTo>
                <a:lnTo>
                  <a:pt x="10487" y="2920"/>
                </a:lnTo>
                <a:lnTo>
                  <a:pt x="10293" y="3115"/>
                </a:lnTo>
                <a:lnTo>
                  <a:pt x="9928" y="3553"/>
                </a:lnTo>
                <a:lnTo>
                  <a:pt x="9417" y="4113"/>
                </a:lnTo>
                <a:lnTo>
                  <a:pt x="9149" y="4356"/>
                </a:lnTo>
                <a:lnTo>
                  <a:pt x="8857" y="4624"/>
                </a:lnTo>
                <a:lnTo>
                  <a:pt x="8298" y="5061"/>
                </a:lnTo>
                <a:lnTo>
                  <a:pt x="8030" y="5305"/>
                </a:lnTo>
                <a:lnTo>
                  <a:pt x="7787" y="5572"/>
                </a:lnTo>
                <a:lnTo>
                  <a:pt x="7714" y="5670"/>
                </a:lnTo>
                <a:lnTo>
                  <a:pt x="7616" y="5791"/>
                </a:lnTo>
                <a:lnTo>
                  <a:pt x="7470" y="5718"/>
                </a:lnTo>
                <a:lnTo>
                  <a:pt x="7300" y="5645"/>
                </a:lnTo>
                <a:lnTo>
                  <a:pt x="6935" y="5524"/>
                </a:lnTo>
                <a:lnTo>
                  <a:pt x="6570" y="5451"/>
                </a:lnTo>
                <a:lnTo>
                  <a:pt x="6254" y="5402"/>
                </a:lnTo>
                <a:lnTo>
                  <a:pt x="5767" y="5329"/>
                </a:lnTo>
                <a:lnTo>
                  <a:pt x="5280" y="5305"/>
                </a:lnTo>
                <a:lnTo>
                  <a:pt x="4794" y="5353"/>
                </a:lnTo>
                <a:lnTo>
                  <a:pt x="4307" y="5451"/>
                </a:lnTo>
                <a:lnTo>
                  <a:pt x="3942" y="5548"/>
                </a:lnTo>
                <a:lnTo>
                  <a:pt x="3601" y="5718"/>
                </a:lnTo>
                <a:lnTo>
                  <a:pt x="3431" y="5791"/>
                </a:lnTo>
                <a:lnTo>
                  <a:pt x="3261" y="5913"/>
                </a:lnTo>
                <a:lnTo>
                  <a:pt x="3139" y="6035"/>
                </a:lnTo>
                <a:lnTo>
                  <a:pt x="3017" y="6181"/>
                </a:lnTo>
                <a:lnTo>
                  <a:pt x="2871" y="6448"/>
                </a:lnTo>
                <a:lnTo>
                  <a:pt x="2823" y="6570"/>
                </a:lnTo>
                <a:lnTo>
                  <a:pt x="2798" y="6716"/>
                </a:lnTo>
                <a:lnTo>
                  <a:pt x="2798" y="6862"/>
                </a:lnTo>
                <a:lnTo>
                  <a:pt x="2823" y="7008"/>
                </a:lnTo>
                <a:lnTo>
                  <a:pt x="2871" y="7130"/>
                </a:lnTo>
                <a:lnTo>
                  <a:pt x="2969" y="7227"/>
                </a:lnTo>
                <a:lnTo>
                  <a:pt x="3042" y="7251"/>
                </a:lnTo>
                <a:lnTo>
                  <a:pt x="3115" y="7251"/>
                </a:lnTo>
                <a:lnTo>
                  <a:pt x="3285" y="7470"/>
                </a:lnTo>
                <a:lnTo>
                  <a:pt x="3455" y="7689"/>
                </a:lnTo>
                <a:lnTo>
                  <a:pt x="3650" y="7908"/>
                </a:lnTo>
                <a:lnTo>
                  <a:pt x="3869" y="8103"/>
                </a:lnTo>
                <a:lnTo>
                  <a:pt x="4307" y="8468"/>
                </a:lnTo>
                <a:lnTo>
                  <a:pt x="4769" y="8833"/>
                </a:lnTo>
                <a:lnTo>
                  <a:pt x="5086" y="9125"/>
                </a:lnTo>
                <a:lnTo>
                  <a:pt x="5402" y="9466"/>
                </a:lnTo>
                <a:lnTo>
                  <a:pt x="6010" y="10123"/>
                </a:lnTo>
                <a:lnTo>
                  <a:pt x="5962" y="10196"/>
                </a:lnTo>
                <a:lnTo>
                  <a:pt x="5864" y="10342"/>
                </a:lnTo>
                <a:lnTo>
                  <a:pt x="5767" y="10488"/>
                </a:lnTo>
                <a:lnTo>
                  <a:pt x="5499" y="10780"/>
                </a:lnTo>
                <a:lnTo>
                  <a:pt x="5110" y="11291"/>
                </a:lnTo>
                <a:lnTo>
                  <a:pt x="4721" y="11777"/>
                </a:lnTo>
                <a:lnTo>
                  <a:pt x="3820" y="12921"/>
                </a:lnTo>
                <a:lnTo>
                  <a:pt x="2871" y="14016"/>
                </a:lnTo>
                <a:lnTo>
                  <a:pt x="1995" y="14989"/>
                </a:lnTo>
                <a:lnTo>
                  <a:pt x="1582" y="15500"/>
                </a:lnTo>
                <a:lnTo>
                  <a:pt x="1168" y="16011"/>
                </a:lnTo>
                <a:lnTo>
                  <a:pt x="779" y="16571"/>
                </a:lnTo>
                <a:lnTo>
                  <a:pt x="584" y="16838"/>
                </a:lnTo>
                <a:lnTo>
                  <a:pt x="365" y="17106"/>
                </a:lnTo>
                <a:lnTo>
                  <a:pt x="244" y="17276"/>
                </a:lnTo>
                <a:lnTo>
                  <a:pt x="122" y="17422"/>
                </a:lnTo>
                <a:lnTo>
                  <a:pt x="49" y="17593"/>
                </a:lnTo>
                <a:lnTo>
                  <a:pt x="0" y="17787"/>
                </a:lnTo>
                <a:lnTo>
                  <a:pt x="0" y="17860"/>
                </a:lnTo>
                <a:lnTo>
                  <a:pt x="73" y="17909"/>
                </a:lnTo>
                <a:lnTo>
                  <a:pt x="122" y="17909"/>
                </a:lnTo>
                <a:lnTo>
                  <a:pt x="195" y="17885"/>
                </a:lnTo>
                <a:lnTo>
                  <a:pt x="219" y="17836"/>
                </a:lnTo>
                <a:lnTo>
                  <a:pt x="463" y="17763"/>
                </a:lnTo>
                <a:lnTo>
                  <a:pt x="682" y="17666"/>
                </a:lnTo>
                <a:lnTo>
                  <a:pt x="901" y="17544"/>
                </a:lnTo>
                <a:lnTo>
                  <a:pt x="1120" y="17398"/>
                </a:lnTo>
                <a:lnTo>
                  <a:pt x="1533" y="17106"/>
                </a:lnTo>
                <a:lnTo>
                  <a:pt x="1947" y="16838"/>
                </a:lnTo>
                <a:lnTo>
                  <a:pt x="2433" y="16522"/>
                </a:lnTo>
                <a:lnTo>
                  <a:pt x="2896" y="16206"/>
                </a:lnTo>
                <a:lnTo>
                  <a:pt x="3358" y="15865"/>
                </a:lnTo>
                <a:lnTo>
                  <a:pt x="3820" y="15524"/>
                </a:lnTo>
                <a:lnTo>
                  <a:pt x="4867" y="14697"/>
                </a:lnTo>
                <a:lnTo>
                  <a:pt x="5889" y="13845"/>
                </a:lnTo>
                <a:lnTo>
                  <a:pt x="6886" y="12945"/>
                </a:lnTo>
                <a:lnTo>
                  <a:pt x="7860" y="12045"/>
                </a:lnTo>
                <a:lnTo>
                  <a:pt x="7860" y="12021"/>
                </a:lnTo>
                <a:lnTo>
                  <a:pt x="9222" y="13261"/>
                </a:lnTo>
                <a:lnTo>
                  <a:pt x="9879" y="13870"/>
                </a:lnTo>
                <a:lnTo>
                  <a:pt x="10195" y="14210"/>
                </a:lnTo>
                <a:lnTo>
                  <a:pt x="10512" y="14527"/>
                </a:lnTo>
                <a:lnTo>
                  <a:pt x="10585" y="14600"/>
                </a:lnTo>
                <a:lnTo>
                  <a:pt x="10658" y="14624"/>
                </a:lnTo>
                <a:lnTo>
                  <a:pt x="10731" y="14624"/>
                </a:lnTo>
                <a:lnTo>
                  <a:pt x="10804" y="14600"/>
                </a:lnTo>
                <a:lnTo>
                  <a:pt x="10925" y="14648"/>
                </a:lnTo>
                <a:lnTo>
                  <a:pt x="11047" y="14673"/>
                </a:lnTo>
                <a:lnTo>
                  <a:pt x="11290" y="14721"/>
                </a:lnTo>
                <a:lnTo>
                  <a:pt x="11534" y="14697"/>
                </a:lnTo>
                <a:lnTo>
                  <a:pt x="11655" y="14673"/>
                </a:lnTo>
                <a:lnTo>
                  <a:pt x="11777" y="14624"/>
                </a:lnTo>
                <a:lnTo>
                  <a:pt x="11923" y="14527"/>
                </a:lnTo>
                <a:lnTo>
                  <a:pt x="12045" y="14429"/>
                </a:lnTo>
                <a:lnTo>
                  <a:pt x="12142" y="14283"/>
                </a:lnTo>
                <a:lnTo>
                  <a:pt x="12239" y="14137"/>
                </a:lnTo>
                <a:lnTo>
                  <a:pt x="12312" y="13967"/>
                </a:lnTo>
                <a:lnTo>
                  <a:pt x="12385" y="13797"/>
                </a:lnTo>
                <a:lnTo>
                  <a:pt x="12458" y="13480"/>
                </a:lnTo>
                <a:lnTo>
                  <a:pt x="12531" y="13091"/>
                </a:lnTo>
                <a:lnTo>
                  <a:pt x="12580" y="12653"/>
                </a:lnTo>
                <a:lnTo>
                  <a:pt x="12580" y="12240"/>
                </a:lnTo>
                <a:lnTo>
                  <a:pt x="12556" y="11802"/>
                </a:lnTo>
                <a:lnTo>
                  <a:pt x="12483" y="11364"/>
                </a:lnTo>
                <a:lnTo>
                  <a:pt x="12385" y="10950"/>
                </a:lnTo>
                <a:lnTo>
                  <a:pt x="12264" y="10536"/>
                </a:lnTo>
                <a:lnTo>
                  <a:pt x="12093" y="10171"/>
                </a:lnTo>
                <a:lnTo>
                  <a:pt x="12337" y="9977"/>
                </a:lnTo>
                <a:lnTo>
                  <a:pt x="12580" y="9758"/>
                </a:lnTo>
                <a:lnTo>
                  <a:pt x="12994" y="9295"/>
                </a:lnTo>
                <a:lnTo>
                  <a:pt x="13407" y="8833"/>
                </a:lnTo>
                <a:lnTo>
                  <a:pt x="13845" y="8371"/>
                </a:lnTo>
                <a:lnTo>
                  <a:pt x="13918" y="8322"/>
                </a:lnTo>
                <a:lnTo>
                  <a:pt x="13967" y="8273"/>
                </a:lnTo>
                <a:lnTo>
                  <a:pt x="14259" y="8006"/>
                </a:lnTo>
                <a:lnTo>
                  <a:pt x="14575" y="7714"/>
                </a:lnTo>
                <a:lnTo>
                  <a:pt x="14721" y="7543"/>
                </a:lnTo>
                <a:lnTo>
                  <a:pt x="14867" y="7373"/>
                </a:lnTo>
                <a:lnTo>
                  <a:pt x="14965" y="7203"/>
                </a:lnTo>
                <a:lnTo>
                  <a:pt x="15062" y="7057"/>
                </a:lnTo>
                <a:lnTo>
                  <a:pt x="15427" y="7154"/>
                </a:lnTo>
                <a:lnTo>
                  <a:pt x="15865" y="7203"/>
                </a:lnTo>
                <a:lnTo>
                  <a:pt x="16279" y="7227"/>
                </a:lnTo>
                <a:lnTo>
                  <a:pt x="16498" y="7203"/>
                </a:lnTo>
                <a:lnTo>
                  <a:pt x="16717" y="7178"/>
                </a:lnTo>
                <a:lnTo>
                  <a:pt x="16911" y="7130"/>
                </a:lnTo>
                <a:lnTo>
                  <a:pt x="17106" y="7057"/>
                </a:lnTo>
                <a:lnTo>
                  <a:pt x="17300" y="6959"/>
                </a:lnTo>
                <a:lnTo>
                  <a:pt x="17446" y="6862"/>
                </a:lnTo>
                <a:lnTo>
                  <a:pt x="17617" y="6740"/>
                </a:lnTo>
                <a:lnTo>
                  <a:pt x="17738" y="6594"/>
                </a:lnTo>
                <a:lnTo>
                  <a:pt x="17836" y="6424"/>
                </a:lnTo>
                <a:lnTo>
                  <a:pt x="17909" y="6229"/>
                </a:lnTo>
                <a:lnTo>
                  <a:pt x="17957" y="6108"/>
                </a:lnTo>
                <a:lnTo>
                  <a:pt x="17957" y="5986"/>
                </a:lnTo>
                <a:lnTo>
                  <a:pt x="17933" y="5864"/>
                </a:lnTo>
                <a:lnTo>
                  <a:pt x="17909" y="5743"/>
                </a:lnTo>
                <a:lnTo>
                  <a:pt x="17811" y="5548"/>
                </a:lnTo>
                <a:lnTo>
                  <a:pt x="17690" y="5353"/>
                </a:lnTo>
                <a:lnTo>
                  <a:pt x="17495" y="5183"/>
                </a:lnTo>
                <a:lnTo>
                  <a:pt x="17325" y="5013"/>
                </a:lnTo>
                <a:lnTo>
                  <a:pt x="16960" y="4721"/>
                </a:lnTo>
                <a:lnTo>
                  <a:pt x="16692" y="4453"/>
                </a:lnTo>
                <a:lnTo>
                  <a:pt x="16425" y="4161"/>
                </a:lnTo>
                <a:lnTo>
                  <a:pt x="15914" y="3577"/>
                </a:lnTo>
                <a:lnTo>
                  <a:pt x="15403" y="2993"/>
                </a:lnTo>
                <a:lnTo>
                  <a:pt x="15135" y="2701"/>
                </a:lnTo>
                <a:lnTo>
                  <a:pt x="14843" y="2434"/>
                </a:lnTo>
                <a:lnTo>
                  <a:pt x="14283" y="1996"/>
                </a:lnTo>
                <a:lnTo>
                  <a:pt x="14016" y="1777"/>
                </a:lnTo>
                <a:lnTo>
                  <a:pt x="13772" y="1533"/>
                </a:lnTo>
                <a:lnTo>
                  <a:pt x="13529" y="1266"/>
                </a:lnTo>
                <a:lnTo>
                  <a:pt x="13310" y="998"/>
                </a:lnTo>
                <a:lnTo>
                  <a:pt x="13091" y="706"/>
                </a:lnTo>
                <a:lnTo>
                  <a:pt x="12848" y="438"/>
                </a:lnTo>
                <a:lnTo>
                  <a:pt x="12677" y="292"/>
                </a:lnTo>
                <a:lnTo>
                  <a:pt x="12507" y="171"/>
                </a:lnTo>
                <a:lnTo>
                  <a:pt x="12337" y="98"/>
                </a:lnTo>
                <a:lnTo>
                  <a:pt x="12142" y="25"/>
                </a:lnTo>
                <a:lnTo>
                  <a:pt x="11947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68" name="Google Shape;368;p38"/>
          <p:cNvSpPr/>
          <p:nvPr/>
        </p:nvSpPr>
        <p:spPr>
          <a:xfrm>
            <a:off x="2629978" y="1500354"/>
            <a:ext cx="365350" cy="366945"/>
          </a:xfrm>
          <a:custGeom>
            <a:rect b="b" l="l" r="r" t="t"/>
            <a:pathLst>
              <a:path extrusionOk="0" h="16790" w="16717">
                <a:moveTo>
                  <a:pt x="8687" y="511"/>
                </a:moveTo>
                <a:lnTo>
                  <a:pt x="9174" y="1046"/>
                </a:lnTo>
                <a:lnTo>
                  <a:pt x="9660" y="1606"/>
                </a:lnTo>
                <a:lnTo>
                  <a:pt x="10025" y="2068"/>
                </a:lnTo>
                <a:lnTo>
                  <a:pt x="10196" y="2312"/>
                </a:lnTo>
                <a:lnTo>
                  <a:pt x="10390" y="2531"/>
                </a:lnTo>
                <a:lnTo>
                  <a:pt x="10585" y="2701"/>
                </a:lnTo>
                <a:lnTo>
                  <a:pt x="10780" y="2871"/>
                </a:lnTo>
                <a:lnTo>
                  <a:pt x="11023" y="2969"/>
                </a:lnTo>
                <a:lnTo>
                  <a:pt x="11242" y="3042"/>
                </a:lnTo>
                <a:lnTo>
                  <a:pt x="11485" y="3066"/>
                </a:lnTo>
                <a:lnTo>
                  <a:pt x="11729" y="3042"/>
                </a:lnTo>
                <a:lnTo>
                  <a:pt x="11972" y="2969"/>
                </a:lnTo>
                <a:lnTo>
                  <a:pt x="12215" y="2847"/>
                </a:lnTo>
                <a:lnTo>
                  <a:pt x="12337" y="2750"/>
                </a:lnTo>
                <a:lnTo>
                  <a:pt x="12434" y="2652"/>
                </a:lnTo>
                <a:lnTo>
                  <a:pt x="12605" y="2433"/>
                </a:lnTo>
                <a:lnTo>
                  <a:pt x="12726" y="2190"/>
                </a:lnTo>
                <a:lnTo>
                  <a:pt x="12824" y="1922"/>
                </a:lnTo>
                <a:lnTo>
                  <a:pt x="12921" y="1679"/>
                </a:lnTo>
                <a:lnTo>
                  <a:pt x="13043" y="1411"/>
                </a:lnTo>
                <a:lnTo>
                  <a:pt x="13164" y="1168"/>
                </a:lnTo>
                <a:lnTo>
                  <a:pt x="13335" y="973"/>
                </a:lnTo>
                <a:lnTo>
                  <a:pt x="13456" y="852"/>
                </a:lnTo>
                <a:lnTo>
                  <a:pt x="13602" y="779"/>
                </a:lnTo>
                <a:lnTo>
                  <a:pt x="13724" y="706"/>
                </a:lnTo>
                <a:lnTo>
                  <a:pt x="13870" y="657"/>
                </a:lnTo>
                <a:lnTo>
                  <a:pt x="13991" y="608"/>
                </a:lnTo>
                <a:lnTo>
                  <a:pt x="14137" y="584"/>
                </a:lnTo>
                <a:lnTo>
                  <a:pt x="14283" y="584"/>
                </a:lnTo>
                <a:lnTo>
                  <a:pt x="14429" y="608"/>
                </a:lnTo>
                <a:lnTo>
                  <a:pt x="14721" y="681"/>
                </a:lnTo>
                <a:lnTo>
                  <a:pt x="14989" y="779"/>
                </a:lnTo>
                <a:lnTo>
                  <a:pt x="15232" y="949"/>
                </a:lnTo>
                <a:lnTo>
                  <a:pt x="15451" y="1119"/>
                </a:lnTo>
                <a:lnTo>
                  <a:pt x="15403" y="1168"/>
                </a:lnTo>
                <a:lnTo>
                  <a:pt x="15354" y="1217"/>
                </a:lnTo>
                <a:lnTo>
                  <a:pt x="15354" y="1265"/>
                </a:lnTo>
                <a:lnTo>
                  <a:pt x="15354" y="1314"/>
                </a:lnTo>
                <a:lnTo>
                  <a:pt x="15403" y="1363"/>
                </a:lnTo>
                <a:lnTo>
                  <a:pt x="15646" y="1363"/>
                </a:lnTo>
                <a:lnTo>
                  <a:pt x="15670" y="1387"/>
                </a:lnTo>
                <a:lnTo>
                  <a:pt x="15768" y="1533"/>
                </a:lnTo>
                <a:lnTo>
                  <a:pt x="15646" y="1557"/>
                </a:lnTo>
                <a:lnTo>
                  <a:pt x="15500" y="1606"/>
                </a:lnTo>
                <a:lnTo>
                  <a:pt x="15427" y="1630"/>
                </a:lnTo>
                <a:lnTo>
                  <a:pt x="15378" y="1703"/>
                </a:lnTo>
                <a:lnTo>
                  <a:pt x="15354" y="1752"/>
                </a:lnTo>
                <a:lnTo>
                  <a:pt x="15378" y="1801"/>
                </a:lnTo>
                <a:lnTo>
                  <a:pt x="15451" y="1825"/>
                </a:lnTo>
                <a:lnTo>
                  <a:pt x="15500" y="1849"/>
                </a:lnTo>
                <a:lnTo>
                  <a:pt x="15646" y="1874"/>
                </a:lnTo>
                <a:lnTo>
                  <a:pt x="15914" y="1874"/>
                </a:lnTo>
                <a:lnTo>
                  <a:pt x="16011" y="2068"/>
                </a:lnTo>
                <a:lnTo>
                  <a:pt x="15841" y="2044"/>
                </a:lnTo>
                <a:lnTo>
                  <a:pt x="15695" y="2044"/>
                </a:lnTo>
                <a:lnTo>
                  <a:pt x="15573" y="2068"/>
                </a:lnTo>
                <a:lnTo>
                  <a:pt x="15451" y="2141"/>
                </a:lnTo>
                <a:lnTo>
                  <a:pt x="15427" y="2141"/>
                </a:lnTo>
                <a:lnTo>
                  <a:pt x="15451" y="2166"/>
                </a:lnTo>
                <a:lnTo>
                  <a:pt x="15500" y="2239"/>
                </a:lnTo>
                <a:lnTo>
                  <a:pt x="15573" y="2287"/>
                </a:lnTo>
                <a:lnTo>
                  <a:pt x="15743" y="2360"/>
                </a:lnTo>
                <a:lnTo>
                  <a:pt x="16084" y="2458"/>
                </a:lnTo>
                <a:lnTo>
                  <a:pt x="16084" y="2652"/>
                </a:lnTo>
                <a:lnTo>
                  <a:pt x="16060" y="2823"/>
                </a:lnTo>
                <a:lnTo>
                  <a:pt x="15646" y="2725"/>
                </a:lnTo>
                <a:lnTo>
                  <a:pt x="15427" y="2652"/>
                </a:lnTo>
                <a:lnTo>
                  <a:pt x="15330" y="2628"/>
                </a:lnTo>
                <a:lnTo>
                  <a:pt x="15184" y="2628"/>
                </a:lnTo>
                <a:lnTo>
                  <a:pt x="15184" y="2652"/>
                </a:lnTo>
                <a:lnTo>
                  <a:pt x="15281" y="2750"/>
                </a:lnTo>
                <a:lnTo>
                  <a:pt x="15378" y="2847"/>
                </a:lnTo>
                <a:lnTo>
                  <a:pt x="15622" y="2993"/>
                </a:lnTo>
                <a:lnTo>
                  <a:pt x="15768" y="3090"/>
                </a:lnTo>
                <a:lnTo>
                  <a:pt x="15962" y="3139"/>
                </a:lnTo>
                <a:lnTo>
                  <a:pt x="15841" y="3309"/>
                </a:lnTo>
                <a:lnTo>
                  <a:pt x="15768" y="3407"/>
                </a:lnTo>
                <a:lnTo>
                  <a:pt x="15670" y="3334"/>
                </a:lnTo>
                <a:lnTo>
                  <a:pt x="15573" y="3285"/>
                </a:lnTo>
                <a:lnTo>
                  <a:pt x="15378" y="3212"/>
                </a:lnTo>
                <a:lnTo>
                  <a:pt x="14989" y="3017"/>
                </a:lnTo>
                <a:lnTo>
                  <a:pt x="14794" y="2944"/>
                </a:lnTo>
                <a:lnTo>
                  <a:pt x="14600" y="2896"/>
                </a:lnTo>
                <a:lnTo>
                  <a:pt x="14575" y="2896"/>
                </a:lnTo>
                <a:lnTo>
                  <a:pt x="14575" y="2920"/>
                </a:lnTo>
                <a:lnTo>
                  <a:pt x="14673" y="3090"/>
                </a:lnTo>
                <a:lnTo>
                  <a:pt x="14819" y="3236"/>
                </a:lnTo>
                <a:lnTo>
                  <a:pt x="14965" y="3358"/>
                </a:lnTo>
                <a:lnTo>
                  <a:pt x="15135" y="3455"/>
                </a:lnTo>
                <a:lnTo>
                  <a:pt x="15427" y="3626"/>
                </a:lnTo>
                <a:lnTo>
                  <a:pt x="15086" y="3747"/>
                </a:lnTo>
                <a:lnTo>
                  <a:pt x="14989" y="3674"/>
                </a:lnTo>
                <a:lnTo>
                  <a:pt x="14867" y="3650"/>
                </a:lnTo>
                <a:lnTo>
                  <a:pt x="14770" y="3601"/>
                </a:lnTo>
                <a:lnTo>
                  <a:pt x="14673" y="3528"/>
                </a:lnTo>
                <a:lnTo>
                  <a:pt x="14527" y="3407"/>
                </a:lnTo>
                <a:lnTo>
                  <a:pt x="14429" y="3358"/>
                </a:lnTo>
                <a:lnTo>
                  <a:pt x="14332" y="3334"/>
                </a:lnTo>
                <a:lnTo>
                  <a:pt x="14308" y="3334"/>
                </a:lnTo>
                <a:lnTo>
                  <a:pt x="14259" y="3358"/>
                </a:lnTo>
                <a:lnTo>
                  <a:pt x="14235" y="3431"/>
                </a:lnTo>
                <a:lnTo>
                  <a:pt x="14259" y="3528"/>
                </a:lnTo>
                <a:lnTo>
                  <a:pt x="14308" y="3650"/>
                </a:lnTo>
                <a:lnTo>
                  <a:pt x="14478" y="3845"/>
                </a:lnTo>
                <a:lnTo>
                  <a:pt x="14551" y="3918"/>
                </a:lnTo>
                <a:lnTo>
                  <a:pt x="14308" y="4015"/>
                </a:lnTo>
                <a:lnTo>
                  <a:pt x="14186" y="3942"/>
                </a:lnTo>
                <a:lnTo>
                  <a:pt x="14064" y="3893"/>
                </a:lnTo>
                <a:lnTo>
                  <a:pt x="14016" y="3869"/>
                </a:lnTo>
                <a:lnTo>
                  <a:pt x="13943" y="3845"/>
                </a:lnTo>
                <a:lnTo>
                  <a:pt x="13918" y="3869"/>
                </a:lnTo>
                <a:lnTo>
                  <a:pt x="13894" y="3893"/>
                </a:lnTo>
                <a:lnTo>
                  <a:pt x="13894" y="3966"/>
                </a:lnTo>
                <a:lnTo>
                  <a:pt x="13918" y="4039"/>
                </a:lnTo>
                <a:lnTo>
                  <a:pt x="13991" y="4161"/>
                </a:lnTo>
                <a:lnTo>
                  <a:pt x="14040" y="4210"/>
                </a:lnTo>
                <a:lnTo>
                  <a:pt x="13967" y="4283"/>
                </a:lnTo>
                <a:lnTo>
                  <a:pt x="13870" y="4404"/>
                </a:lnTo>
                <a:lnTo>
                  <a:pt x="13845" y="4331"/>
                </a:lnTo>
                <a:lnTo>
                  <a:pt x="13797" y="4234"/>
                </a:lnTo>
                <a:lnTo>
                  <a:pt x="13724" y="4161"/>
                </a:lnTo>
                <a:lnTo>
                  <a:pt x="13651" y="4161"/>
                </a:lnTo>
                <a:lnTo>
                  <a:pt x="13626" y="4234"/>
                </a:lnTo>
                <a:lnTo>
                  <a:pt x="13602" y="4283"/>
                </a:lnTo>
                <a:lnTo>
                  <a:pt x="13602" y="4380"/>
                </a:lnTo>
                <a:lnTo>
                  <a:pt x="13602" y="4428"/>
                </a:lnTo>
                <a:lnTo>
                  <a:pt x="13675" y="4550"/>
                </a:lnTo>
                <a:lnTo>
                  <a:pt x="13748" y="4647"/>
                </a:lnTo>
                <a:lnTo>
                  <a:pt x="13699" y="4842"/>
                </a:lnTo>
                <a:lnTo>
                  <a:pt x="13675" y="5037"/>
                </a:lnTo>
                <a:lnTo>
                  <a:pt x="13699" y="5231"/>
                </a:lnTo>
                <a:lnTo>
                  <a:pt x="13724" y="5426"/>
                </a:lnTo>
                <a:lnTo>
                  <a:pt x="13797" y="5621"/>
                </a:lnTo>
                <a:lnTo>
                  <a:pt x="13870" y="5815"/>
                </a:lnTo>
                <a:lnTo>
                  <a:pt x="13967" y="5986"/>
                </a:lnTo>
                <a:lnTo>
                  <a:pt x="14089" y="6132"/>
                </a:lnTo>
                <a:lnTo>
                  <a:pt x="14308" y="6351"/>
                </a:lnTo>
                <a:lnTo>
                  <a:pt x="14527" y="6570"/>
                </a:lnTo>
                <a:lnTo>
                  <a:pt x="14746" y="6764"/>
                </a:lnTo>
                <a:lnTo>
                  <a:pt x="14965" y="6983"/>
                </a:lnTo>
                <a:lnTo>
                  <a:pt x="15597" y="7640"/>
                </a:lnTo>
                <a:lnTo>
                  <a:pt x="15914" y="7981"/>
                </a:lnTo>
                <a:lnTo>
                  <a:pt x="16254" y="8273"/>
                </a:lnTo>
                <a:lnTo>
                  <a:pt x="16279" y="8297"/>
                </a:lnTo>
                <a:lnTo>
                  <a:pt x="16230" y="8443"/>
                </a:lnTo>
                <a:lnTo>
                  <a:pt x="16133" y="8346"/>
                </a:lnTo>
                <a:lnTo>
                  <a:pt x="16035" y="8249"/>
                </a:lnTo>
                <a:lnTo>
                  <a:pt x="15768" y="8078"/>
                </a:lnTo>
                <a:lnTo>
                  <a:pt x="15573" y="7981"/>
                </a:lnTo>
                <a:lnTo>
                  <a:pt x="15378" y="7884"/>
                </a:lnTo>
                <a:lnTo>
                  <a:pt x="15159" y="7811"/>
                </a:lnTo>
                <a:lnTo>
                  <a:pt x="14940" y="7738"/>
                </a:lnTo>
                <a:lnTo>
                  <a:pt x="14892" y="7762"/>
                </a:lnTo>
                <a:lnTo>
                  <a:pt x="14892" y="7786"/>
                </a:lnTo>
                <a:lnTo>
                  <a:pt x="15013" y="7932"/>
                </a:lnTo>
                <a:lnTo>
                  <a:pt x="15159" y="8078"/>
                </a:lnTo>
                <a:lnTo>
                  <a:pt x="15476" y="8297"/>
                </a:lnTo>
                <a:lnTo>
                  <a:pt x="15695" y="8468"/>
                </a:lnTo>
                <a:lnTo>
                  <a:pt x="15889" y="8614"/>
                </a:lnTo>
                <a:lnTo>
                  <a:pt x="15987" y="8687"/>
                </a:lnTo>
                <a:lnTo>
                  <a:pt x="16060" y="8711"/>
                </a:lnTo>
                <a:lnTo>
                  <a:pt x="15865" y="9003"/>
                </a:lnTo>
                <a:lnTo>
                  <a:pt x="15816" y="9076"/>
                </a:lnTo>
                <a:lnTo>
                  <a:pt x="15816" y="9052"/>
                </a:lnTo>
                <a:lnTo>
                  <a:pt x="15768" y="8954"/>
                </a:lnTo>
                <a:lnTo>
                  <a:pt x="15695" y="8881"/>
                </a:lnTo>
                <a:lnTo>
                  <a:pt x="15597" y="8833"/>
                </a:lnTo>
                <a:lnTo>
                  <a:pt x="15524" y="8784"/>
                </a:lnTo>
                <a:lnTo>
                  <a:pt x="15135" y="8614"/>
                </a:lnTo>
                <a:lnTo>
                  <a:pt x="14916" y="8516"/>
                </a:lnTo>
                <a:lnTo>
                  <a:pt x="14721" y="8395"/>
                </a:lnTo>
                <a:lnTo>
                  <a:pt x="14527" y="8273"/>
                </a:lnTo>
                <a:lnTo>
                  <a:pt x="14332" y="8176"/>
                </a:lnTo>
                <a:lnTo>
                  <a:pt x="14283" y="8176"/>
                </a:lnTo>
                <a:lnTo>
                  <a:pt x="14283" y="8200"/>
                </a:lnTo>
                <a:lnTo>
                  <a:pt x="14259" y="8249"/>
                </a:lnTo>
                <a:lnTo>
                  <a:pt x="14308" y="8346"/>
                </a:lnTo>
                <a:lnTo>
                  <a:pt x="14356" y="8419"/>
                </a:lnTo>
                <a:lnTo>
                  <a:pt x="14527" y="8589"/>
                </a:lnTo>
                <a:lnTo>
                  <a:pt x="14721" y="8735"/>
                </a:lnTo>
                <a:lnTo>
                  <a:pt x="14892" y="8833"/>
                </a:lnTo>
                <a:lnTo>
                  <a:pt x="15086" y="8954"/>
                </a:lnTo>
                <a:lnTo>
                  <a:pt x="15305" y="9076"/>
                </a:lnTo>
                <a:lnTo>
                  <a:pt x="15427" y="9100"/>
                </a:lnTo>
                <a:lnTo>
                  <a:pt x="15549" y="9149"/>
                </a:lnTo>
                <a:lnTo>
                  <a:pt x="15743" y="9149"/>
                </a:lnTo>
                <a:lnTo>
                  <a:pt x="15768" y="9125"/>
                </a:lnTo>
                <a:lnTo>
                  <a:pt x="15451" y="9587"/>
                </a:lnTo>
                <a:lnTo>
                  <a:pt x="15330" y="9490"/>
                </a:lnTo>
                <a:lnTo>
                  <a:pt x="15208" y="9417"/>
                </a:lnTo>
                <a:lnTo>
                  <a:pt x="14965" y="9246"/>
                </a:lnTo>
                <a:lnTo>
                  <a:pt x="14746" y="9100"/>
                </a:lnTo>
                <a:lnTo>
                  <a:pt x="14502" y="8954"/>
                </a:lnTo>
                <a:lnTo>
                  <a:pt x="14381" y="8881"/>
                </a:lnTo>
                <a:lnTo>
                  <a:pt x="14235" y="8833"/>
                </a:lnTo>
                <a:lnTo>
                  <a:pt x="14113" y="8808"/>
                </a:lnTo>
                <a:lnTo>
                  <a:pt x="13991" y="8808"/>
                </a:lnTo>
                <a:lnTo>
                  <a:pt x="13943" y="8833"/>
                </a:lnTo>
                <a:lnTo>
                  <a:pt x="13943" y="8857"/>
                </a:lnTo>
                <a:lnTo>
                  <a:pt x="14016" y="8954"/>
                </a:lnTo>
                <a:lnTo>
                  <a:pt x="14089" y="9052"/>
                </a:lnTo>
                <a:lnTo>
                  <a:pt x="14283" y="9222"/>
                </a:lnTo>
                <a:lnTo>
                  <a:pt x="14673" y="9514"/>
                </a:lnTo>
                <a:lnTo>
                  <a:pt x="14916" y="9709"/>
                </a:lnTo>
                <a:lnTo>
                  <a:pt x="15062" y="9806"/>
                </a:lnTo>
                <a:lnTo>
                  <a:pt x="15208" y="9903"/>
                </a:lnTo>
                <a:lnTo>
                  <a:pt x="15086" y="10049"/>
                </a:lnTo>
                <a:lnTo>
                  <a:pt x="15013" y="10122"/>
                </a:lnTo>
                <a:lnTo>
                  <a:pt x="14843" y="10001"/>
                </a:lnTo>
                <a:lnTo>
                  <a:pt x="14721" y="9928"/>
                </a:lnTo>
                <a:lnTo>
                  <a:pt x="14405" y="9782"/>
                </a:lnTo>
                <a:lnTo>
                  <a:pt x="14089" y="9636"/>
                </a:lnTo>
                <a:lnTo>
                  <a:pt x="13943" y="9538"/>
                </a:lnTo>
                <a:lnTo>
                  <a:pt x="13797" y="9441"/>
                </a:lnTo>
                <a:lnTo>
                  <a:pt x="13699" y="9319"/>
                </a:lnTo>
                <a:lnTo>
                  <a:pt x="13626" y="9149"/>
                </a:lnTo>
                <a:lnTo>
                  <a:pt x="13578" y="9149"/>
                </a:lnTo>
                <a:lnTo>
                  <a:pt x="13554" y="9295"/>
                </a:lnTo>
                <a:lnTo>
                  <a:pt x="13578" y="9392"/>
                </a:lnTo>
                <a:lnTo>
                  <a:pt x="13602" y="9514"/>
                </a:lnTo>
                <a:lnTo>
                  <a:pt x="13651" y="9611"/>
                </a:lnTo>
                <a:lnTo>
                  <a:pt x="13724" y="9709"/>
                </a:lnTo>
                <a:lnTo>
                  <a:pt x="13797" y="9782"/>
                </a:lnTo>
                <a:lnTo>
                  <a:pt x="13991" y="9952"/>
                </a:lnTo>
                <a:lnTo>
                  <a:pt x="14283" y="10122"/>
                </a:lnTo>
                <a:lnTo>
                  <a:pt x="14600" y="10268"/>
                </a:lnTo>
                <a:lnTo>
                  <a:pt x="14746" y="10390"/>
                </a:lnTo>
                <a:lnTo>
                  <a:pt x="14551" y="10512"/>
                </a:lnTo>
                <a:lnTo>
                  <a:pt x="14356" y="10633"/>
                </a:lnTo>
                <a:lnTo>
                  <a:pt x="14259" y="10512"/>
                </a:lnTo>
                <a:lnTo>
                  <a:pt x="14137" y="10414"/>
                </a:lnTo>
                <a:lnTo>
                  <a:pt x="13894" y="10244"/>
                </a:lnTo>
                <a:lnTo>
                  <a:pt x="13724" y="10122"/>
                </a:lnTo>
                <a:lnTo>
                  <a:pt x="13578" y="9976"/>
                </a:lnTo>
                <a:lnTo>
                  <a:pt x="13456" y="9855"/>
                </a:lnTo>
                <a:lnTo>
                  <a:pt x="13408" y="9782"/>
                </a:lnTo>
                <a:lnTo>
                  <a:pt x="13359" y="9733"/>
                </a:lnTo>
                <a:lnTo>
                  <a:pt x="13310" y="9733"/>
                </a:lnTo>
                <a:lnTo>
                  <a:pt x="13286" y="9757"/>
                </a:lnTo>
                <a:lnTo>
                  <a:pt x="13262" y="9830"/>
                </a:lnTo>
                <a:lnTo>
                  <a:pt x="13262" y="9928"/>
                </a:lnTo>
                <a:lnTo>
                  <a:pt x="13262" y="10001"/>
                </a:lnTo>
                <a:lnTo>
                  <a:pt x="13310" y="10098"/>
                </a:lnTo>
                <a:lnTo>
                  <a:pt x="13408" y="10244"/>
                </a:lnTo>
                <a:lnTo>
                  <a:pt x="13529" y="10390"/>
                </a:lnTo>
                <a:lnTo>
                  <a:pt x="13699" y="10536"/>
                </a:lnTo>
                <a:lnTo>
                  <a:pt x="13894" y="10682"/>
                </a:lnTo>
                <a:lnTo>
                  <a:pt x="13991" y="10779"/>
                </a:lnTo>
                <a:lnTo>
                  <a:pt x="13894" y="10828"/>
                </a:lnTo>
                <a:lnTo>
                  <a:pt x="13578" y="10828"/>
                </a:lnTo>
                <a:lnTo>
                  <a:pt x="13505" y="10804"/>
                </a:lnTo>
                <a:lnTo>
                  <a:pt x="13335" y="10706"/>
                </a:lnTo>
                <a:lnTo>
                  <a:pt x="13213" y="10560"/>
                </a:lnTo>
                <a:lnTo>
                  <a:pt x="13116" y="10414"/>
                </a:lnTo>
                <a:lnTo>
                  <a:pt x="13018" y="10244"/>
                </a:lnTo>
                <a:lnTo>
                  <a:pt x="12872" y="9879"/>
                </a:lnTo>
                <a:lnTo>
                  <a:pt x="12775" y="9636"/>
                </a:lnTo>
                <a:lnTo>
                  <a:pt x="12653" y="9392"/>
                </a:lnTo>
                <a:lnTo>
                  <a:pt x="12532" y="9173"/>
                </a:lnTo>
                <a:lnTo>
                  <a:pt x="12386" y="8979"/>
                </a:lnTo>
                <a:lnTo>
                  <a:pt x="12215" y="8808"/>
                </a:lnTo>
                <a:lnTo>
                  <a:pt x="12021" y="8662"/>
                </a:lnTo>
                <a:lnTo>
                  <a:pt x="11777" y="8565"/>
                </a:lnTo>
                <a:lnTo>
                  <a:pt x="11510" y="8468"/>
                </a:lnTo>
                <a:lnTo>
                  <a:pt x="11218" y="8443"/>
                </a:lnTo>
                <a:lnTo>
                  <a:pt x="10926" y="8443"/>
                </a:lnTo>
                <a:lnTo>
                  <a:pt x="10634" y="8492"/>
                </a:lnTo>
                <a:lnTo>
                  <a:pt x="10366" y="8589"/>
                </a:lnTo>
                <a:lnTo>
                  <a:pt x="10098" y="8687"/>
                </a:lnTo>
                <a:lnTo>
                  <a:pt x="9855" y="8833"/>
                </a:lnTo>
                <a:lnTo>
                  <a:pt x="9612" y="9027"/>
                </a:lnTo>
                <a:lnTo>
                  <a:pt x="9393" y="9198"/>
                </a:lnTo>
                <a:lnTo>
                  <a:pt x="9198" y="9392"/>
                </a:lnTo>
                <a:lnTo>
                  <a:pt x="9028" y="9611"/>
                </a:lnTo>
                <a:lnTo>
                  <a:pt x="8906" y="9855"/>
                </a:lnTo>
                <a:lnTo>
                  <a:pt x="8784" y="10122"/>
                </a:lnTo>
                <a:lnTo>
                  <a:pt x="8711" y="10366"/>
                </a:lnTo>
                <a:lnTo>
                  <a:pt x="8663" y="10633"/>
                </a:lnTo>
                <a:lnTo>
                  <a:pt x="8638" y="10925"/>
                </a:lnTo>
                <a:lnTo>
                  <a:pt x="8663" y="11193"/>
                </a:lnTo>
                <a:lnTo>
                  <a:pt x="8736" y="11461"/>
                </a:lnTo>
                <a:lnTo>
                  <a:pt x="8833" y="11680"/>
                </a:lnTo>
                <a:lnTo>
                  <a:pt x="8955" y="11874"/>
                </a:lnTo>
                <a:lnTo>
                  <a:pt x="9101" y="12045"/>
                </a:lnTo>
                <a:lnTo>
                  <a:pt x="9295" y="12191"/>
                </a:lnTo>
                <a:lnTo>
                  <a:pt x="9514" y="12312"/>
                </a:lnTo>
                <a:lnTo>
                  <a:pt x="9733" y="12409"/>
                </a:lnTo>
                <a:lnTo>
                  <a:pt x="10001" y="12507"/>
                </a:lnTo>
                <a:lnTo>
                  <a:pt x="10220" y="12580"/>
                </a:lnTo>
                <a:lnTo>
                  <a:pt x="10463" y="12677"/>
                </a:lnTo>
                <a:lnTo>
                  <a:pt x="10658" y="12799"/>
                </a:lnTo>
                <a:lnTo>
                  <a:pt x="10731" y="12872"/>
                </a:lnTo>
                <a:lnTo>
                  <a:pt x="10804" y="12969"/>
                </a:lnTo>
                <a:lnTo>
                  <a:pt x="10780" y="12969"/>
                </a:lnTo>
                <a:lnTo>
                  <a:pt x="10536" y="12920"/>
                </a:lnTo>
                <a:lnTo>
                  <a:pt x="10317" y="12872"/>
                </a:lnTo>
                <a:lnTo>
                  <a:pt x="10098" y="12847"/>
                </a:lnTo>
                <a:lnTo>
                  <a:pt x="9855" y="12847"/>
                </a:lnTo>
                <a:lnTo>
                  <a:pt x="9831" y="12872"/>
                </a:lnTo>
                <a:lnTo>
                  <a:pt x="9831" y="12896"/>
                </a:lnTo>
                <a:lnTo>
                  <a:pt x="9831" y="12920"/>
                </a:lnTo>
                <a:lnTo>
                  <a:pt x="9831" y="12945"/>
                </a:lnTo>
                <a:lnTo>
                  <a:pt x="10293" y="13139"/>
                </a:lnTo>
                <a:lnTo>
                  <a:pt x="10609" y="13285"/>
                </a:lnTo>
                <a:lnTo>
                  <a:pt x="10780" y="13334"/>
                </a:lnTo>
                <a:lnTo>
                  <a:pt x="10926" y="13358"/>
                </a:lnTo>
                <a:lnTo>
                  <a:pt x="10901" y="13504"/>
                </a:lnTo>
                <a:lnTo>
                  <a:pt x="10877" y="13650"/>
                </a:lnTo>
                <a:lnTo>
                  <a:pt x="10634" y="13602"/>
                </a:lnTo>
                <a:lnTo>
                  <a:pt x="10366" y="13577"/>
                </a:lnTo>
                <a:lnTo>
                  <a:pt x="10098" y="13504"/>
                </a:lnTo>
                <a:lnTo>
                  <a:pt x="9879" y="13383"/>
                </a:lnTo>
                <a:lnTo>
                  <a:pt x="9855" y="13407"/>
                </a:lnTo>
                <a:lnTo>
                  <a:pt x="9831" y="13431"/>
                </a:lnTo>
                <a:lnTo>
                  <a:pt x="10025" y="13650"/>
                </a:lnTo>
                <a:lnTo>
                  <a:pt x="10123" y="13748"/>
                </a:lnTo>
                <a:lnTo>
                  <a:pt x="10269" y="13821"/>
                </a:lnTo>
                <a:lnTo>
                  <a:pt x="10512" y="13918"/>
                </a:lnTo>
                <a:lnTo>
                  <a:pt x="10780" y="13991"/>
                </a:lnTo>
                <a:lnTo>
                  <a:pt x="10609" y="14283"/>
                </a:lnTo>
                <a:lnTo>
                  <a:pt x="9952" y="14113"/>
                </a:lnTo>
                <a:lnTo>
                  <a:pt x="9490" y="13967"/>
                </a:lnTo>
                <a:lnTo>
                  <a:pt x="9271" y="13894"/>
                </a:lnTo>
                <a:lnTo>
                  <a:pt x="9028" y="13845"/>
                </a:lnTo>
                <a:lnTo>
                  <a:pt x="9003" y="13869"/>
                </a:lnTo>
                <a:lnTo>
                  <a:pt x="8979" y="13869"/>
                </a:lnTo>
                <a:lnTo>
                  <a:pt x="8955" y="13918"/>
                </a:lnTo>
                <a:lnTo>
                  <a:pt x="8979" y="13942"/>
                </a:lnTo>
                <a:lnTo>
                  <a:pt x="9271" y="14137"/>
                </a:lnTo>
                <a:lnTo>
                  <a:pt x="9587" y="14356"/>
                </a:lnTo>
                <a:lnTo>
                  <a:pt x="9952" y="14526"/>
                </a:lnTo>
                <a:lnTo>
                  <a:pt x="10147" y="14599"/>
                </a:lnTo>
                <a:lnTo>
                  <a:pt x="10317" y="14648"/>
                </a:lnTo>
                <a:lnTo>
                  <a:pt x="10074" y="14916"/>
                </a:lnTo>
                <a:lnTo>
                  <a:pt x="9855" y="14867"/>
                </a:lnTo>
                <a:lnTo>
                  <a:pt x="9685" y="14867"/>
                </a:lnTo>
                <a:lnTo>
                  <a:pt x="9393" y="14818"/>
                </a:lnTo>
                <a:lnTo>
                  <a:pt x="9101" y="14721"/>
                </a:lnTo>
                <a:lnTo>
                  <a:pt x="8809" y="14599"/>
                </a:lnTo>
                <a:lnTo>
                  <a:pt x="8541" y="14429"/>
                </a:lnTo>
                <a:lnTo>
                  <a:pt x="8517" y="14429"/>
                </a:lnTo>
                <a:lnTo>
                  <a:pt x="8517" y="14453"/>
                </a:lnTo>
                <a:lnTo>
                  <a:pt x="8565" y="14624"/>
                </a:lnTo>
                <a:lnTo>
                  <a:pt x="8687" y="14770"/>
                </a:lnTo>
                <a:lnTo>
                  <a:pt x="8809" y="14891"/>
                </a:lnTo>
                <a:lnTo>
                  <a:pt x="8955" y="14989"/>
                </a:lnTo>
                <a:lnTo>
                  <a:pt x="9125" y="15086"/>
                </a:lnTo>
                <a:lnTo>
                  <a:pt x="9295" y="15159"/>
                </a:lnTo>
                <a:lnTo>
                  <a:pt x="9490" y="15208"/>
                </a:lnTo>
                <a:lnTo>
                  <a:pt x="9660" y="15232"/>
                </a:lnTo>
                <a:lnTo>
                  <a:pt x="9320" y="15500"/>
                </a:lnTo>
                <a:lnTo>
                  <a:pt x="9271" y="15451"/>
                </a:lnTo>
                <a:lnTo>
                  <a:pt x="9125" y="15354"/>
                </a:lnTo>
                <a:lnTo>
                  <a:pt x="8955" y="15281"/>
                </a:lnTo>
                <a:lnTo>
                  <a:pt x="8590" y="15135"/>
                </a:lnTo>
                <a:lnTo>
                  <a:pt x="8298" y="14989"/>
                </a:lnTo>
                <a:lnTo>
                  <a:pt x="8152" y="14940"/>
                </a:lnTo>
                <a:lnTo>
                  <a:pt x="8030" y="14867"/>
                </a:lnTo>
                <a:lnTo>
                  <a:pt x="8006" y="14867"/>
                </a:lnTo>
                <a:lnTo>
                  <a:pt x="7981" y="14891"/>
                </a:lnTo>
                <a:lnTo>
                  <a:pt x="7957" y="14989"/>
                </a:lnTo>
                <a:lnTo>
                  <a:pt x="7981" y="15062"/>
                </a:lnTo>
                <a:lnTo>
                  <a:pt x="8006" y="15135"/>
                </a:lnTo>
                <a:lnTo>
                  <a:pt x="8054" y="15208"/>
                </a:lnTo>
                <a:lnTo>
                  <a:pt x="8152" y="15329"/>
                </a:lnTo>
                <a:lnTo>
                  <a:pt x="8298" y="15427"/>
                </a:lnTo>
                <a:lnTo>
                  <a:pt x="8590" y="15597"/>
                </a:lnTo>
                <a:lnTo>
                  <a:pt x="8930" y="15767"/>
                </a:lnTo>
                <a:lnTo>
                  <a:pt x="8614" y="15986"/>
                </a:lnTo>
                <a:lnTo>
                  <a:pt x="8322" y="15792"/>
                </a:lnTo>
                <a:lnTo>
                  <a:pt x="8054" y="15597"/>
                </a:lnTo>
                <a:lnTo>
                  <a:pt x="7762" y="15402"/>
                </a:lnTo>
                <a:lnTo>
                  <a:pt x="7470" y="15183"/>
                </a:lnTo>
                <a:lnTo>
                  <a:pt x="7203" y="14916"/>
                </a:lnTo>
                <a:lnTo>
                  <a:pt x="6935" y="14599"/>
                </a:lnTo>
                <a:lnTo>
                  <a:pt x="6667" y="14307"/>
                </a:lnTo>
                <a:lnTo>
                  <a:pt x="6375" y="14040"/>
                </a:lnTo>
                <a:lnTo>
                  <a:pt x="6229" y="13942"/>
                </a:lnTo>
                <a:lnTo>
                  <a:pt x="6083" y="13845"/>
                </a:lnTo>
                <a:lnTo>
                  <a:pt x="5937" y="13772"/>
                </a:lnTo>
                <a:lnTo>
                  <a:pt x="5767" y="13699"/>
                </a:lnTo>
                <a:lnTo>
                  <a:pt x="5597" y="13650"/>
                </a:lnTo>
                <a:lnTo>
                  <a:pt x="5427" y="13626"/>
                </a:lnTo>
                <a:lnTo>
                  <a:pt x="5256" y="13626"/>
                </a:lnTo>
                <a:lnTo>
                  <a:pt x="5086" y="13650"/>
                </a:lnTo>
                <a:lnTo>
                  <a:pt x="4916" y="13529"/>
                </a:lnTo>
                <a:lnTo>
                  <a:pt x="4843" y="13456"/>
                </a:lnTo>
                <a:lnTo>
                  <a:pt x="4745" y="13383"/>
                </a:lnTo>
                <a:lnTo>
                  <a:pt x="4697" y="13407"/>
                </a:lnTo>
                <a:lnTo>
                  <a:pt x="4672" y="13456"/>
                </a:lnTo>
                <a:lnTo>
                  <a:pt x="4697" y="13529"/>
                </a:lnTo>
                <a:lnTo>
                  <a:pt x="4721" y="13602"/>
                </a:lnTo>
                <a:lnTo>
                  <a:pt x="4843" y="13772"/>
                </a:lnTo>
                <a:lnTo>
                  <a:pt x="4818" y="13772"/>
                </a:lnTo>
                <a:lnTo>
                  <a:pt x="4697" y="13869"/>
                </a:lnTo>
                <a:lnTo>
                  <a:pt x="4502" y="13748"/>
                </a:lnTo>
                <a:lnTo>
                  <a:pt x="4380" y="13723"/>
                </a:lnTo>
                <a:lnTo>
                  <a:pt x="4283" y="13699"/>
                </a:lnTo>
                <a:lnTo>
                  <a:pt x="4259" y="13723"/>
                </a:lnTo>
                <a:lnTo>
                  <a:pt x="4259" y="13748"/>
                </a:lnTo>
                <a:lnTo>
                  <a:pt x="4356" y="13918"/>
                </a:lnTo>
                <a:lnTo>
                  <a:pt x="4478" y="14088"/>
                </a:lnTo>
                <a:lnTo>
                  <a:pt x="4356" y="14234"/>
                </a:lnTo>
                <a:lnTo>
                  <a:pt x="4259" y="14405"/>
                </a:lnTo>
                <a:lnTo>
                  <a:pt x="4161" y="14307"/>
                </a:lnTo>
                <a:lnTo>
                  <a:pt x="4064" y="14186"/>
                </a:lnTo>
                <a:lnTo>
                  <a:pt x="3918" y="13942"/>
                </a:lnTo>
                <a:lnTo>
                  <a:pt x="3894" y="13942"/>
                </a:lnTo>
                <a:lnTo>
                  <a:pt x="3869" y="13967"/>
                </a:lnTo>
                <a:lnTo>
                  <a:pt x="3869" y="14186"/>
                </a:lnTo>
                <a:lnTo>
                  <a:pt x="3894" y="14380"/>
                </a:lnTo>
                <a:lnTo>
                  <a:pt x="3967" y="14575"/>
                </a:lnTo>
                <a:lnTo>
                  <a:pt x="4015" y="14648"/>
                </a:lnTo>
                <a:lnTo>
                  <a:pt x="4088" y="14721"/>
                </a:lnTo>
                <a:lnTo>
                  <a:pt x="3821" y="15329"/>
                </a:lnTo>
                <a:lnTo>
                  <a:pt x="3772" y="15281"/>
                </a:lnTo>
                <a:lnTo>
                  <a:pt x="3699" y="15110"/>
                </a:lnTo>
                <a:lnTo>
                  <a:pt x="3650" y="14916"/>
                </a:lnTo>
                <a:lnTo>
                  <a:pt x="3602" y="14794"/>
                </a:lnTo>
                <a:lnTo>
                  <a:pt x="3553" y="14672"/>
                </a:lnTo>
                <a:lnTo>
                  <a:pt x="3456" y="14551"/>
                </a:lnTo>
                <a:lnTo>
                  <a:pt x="3407" y="14526"/>
                </a:lnTo>
                <a:lnTo>
                  <a:pt x="3358" y="14478"/>
                </a:lnTo>
                <a:lnTo>
                  <a:pt x="3334" y="14502"/>
                </a:lnTo>
                <a:lnTo>
                  <a:pt x="3310" y="14526"/>
                </a:lnTo>
                <a:lnTo>
                  <a:pt x="3285" y="14794"/>
                </a:lnTo>
                <a:lnTo>
                  <a:pt x="3310" y="15013"/>
                </a:lnTo>
                <a:lnTo>
                  <a:pt x="3334" y="15208"/>
                </a:lnTo>
                <a:lnTo>
                  <a:pt x="3358" y="15354"/>
                </a:lnTo>
                <a:lnTo>
                  <a:pt x="3431" y="15475"/>
                </a:lnTo>
                <a:lnTo>
                  <a:pt x="3504" y="15597"/>
                </a:lnTo>
                <a:lnTo>
                  <a:pt x="3626" y="15694"/>
                </a:lnTo>
                <a:lnTo>
                  <a:pt x="3480" y="15865"/>
                </a:lnTo>
                <a:lnTo>
                  <a:pt x="3334" y="16035"/>
                </a:lnTo>
                <a:lnTo>
                  <a:pt x="3358" y="15986"/>
                </a:lnTo>
                <a:lnTo>
                  <a:pt x="3358" y="15913"/>
                </a:lnTo>
                <a:lnTo>
                  <a:pt x="3358" y="15865"/>
                </a:lnTo>
                <a:lnTo>
                  <a:pt x="3334" y="15816"/>
                </a:lnTo>
                <a:lnTo>
                  <a:pt x="3188" y="15621"/>
                </a:lnTo>
                <a:lnTo>
                  <a:pt x="3091" y="15402"/>
                </a:lnTo>
                <a:lnTo>
                  <a:pt x="2920" y="14940"/>
                </a:lnTo>
                <a:lnTo>
                  <a:pt x="2896" y="14916"/>
                </a:lnTo>
                <a:lnTo>
                  <a:pt x="2872" y="14916"/>
                </a:lnTo>
                <a:lnTo>
                  <a:pt x="2847" y="14940"/>
                </a:lnTo>
                <a:lnTo>
                  <a:pt x="2823" y="15232"/>
                </a:lnTo>
                <a:lnTo>
                  <a:pt x="2823" y="15378"/>
                </a:lnTo>
                <a:lnTo>
                  <a:pt x="2823" y="15524"/>
                </a:lnTo>
                <a:lnTo>
                  <a:pt x="2872" y="15670"/>
                </a:lnTo>
                <a:lnTo>
                  <a:pt x="2896" y="15792"/>
                </a:lnTo>
                <a:lnTo>
                  <a:pt x="2969" y="15938"/>
                </a:lnTo>
                <a:lnTo>
                  <a:pt x="3066" y="16059"/>
                </a:lnTo>
                <a:lnTo>
                  <a:pt x="3164" y="16108"/>
                </a:lnTo>
                <a:lnTo>
                  <a:pt x="3237" y="16108"/>
                </a:lnTo>
                <a:lnTo>
                  <a:pt x="3115" y="16181"/>
                </a:lnTo>
                <a:lnTo>
                  <a:pt x="2993" y="16230"/>
                </a:lnTo>
                <a:lnTo>
                  <a:pt x="2872" y="16254"/>
                </a:lnTo>
                <a:lnTo>
                  <a:pt x="2726" y="16278"/>
                </a:lnTo>
                <a:lnTo>
                  <a:pt x="2774" y="16181"/>
                </a:lnTo>
                <a:lnTo>
                  <a:pt x="2750" y="16132"/>
                </a:lnTo>
                <a:lnTo>
                  <a:pt x="2750" y="16084"/>
                </a:lnTo>
                <a:lnTo>
                  <a:pt x="2555" y="15646"/>
                </a:lnTo>
                <a:lnTo>
                  <a:pt x="2458" y="15427"/>
                </a:lnTo>
                <a:lnTo>
                  <a:pt x="2336" y="15232"/>
                </a:lnTo>
                <a:lnTo>
                  <a:pt x="2312" y="15208"/>
                </a:lnTo>
                <a:lnTo>
                  <a:pt x="2263" y="15232"/>
                </a:lnTo>
                <a:lnTo>
                  <a:pt x="2190" y="15354"/>
                </a:lnTo>
                <a:lnTo>
                  <a:pt x="2166" y="15500"/>
                </a:lnTo>
                <a:lnTo>
                  <a:pt x="2166" y="15621"/>
                </a:lnTo>
                <a:lnTo>
                  <a:pt x="2190" y="15767"/>
                </a:lnTo>
                <a:lnTo>
                  <a:pt x="2263" y="16035"/>
                </a:lnTo>
                <a:lnTo>
                  <a:pt x="2385" y="16278"/>
                </a:lnTo>
                <a:lnTo>
                  <a:pt x="2166" y="16230"/>
                </a:lnTo>
                <a:lnTo>
                  <a:pt x="1971" y="16132"/>
                </a:lnTo>
                <a:lnTo>
                  <a:pt x="1971" y="16059"/>
                </a:lnTo>
                <a:lnTo>
                  <a:pt x="1874" y="15573"/>
                </a:lnTo>
                <a:lnTo>
                  <a:pt x="1850" y="15475"/>
                </a:lnTo>
                <a:lnTo>
                  <a:pt x="1777" y="15402"/>
                </a:lnTo>
                <a:lnTo>
                  <a:pt x="1704" y="15329"/>
                </a:lnTo>
                <a:lnTo>
                  <a:pt x="1606" y="15305"/>
                </a:lnTo>
                <a:lnTo>
                  <a:pt x="1558" y="15305"/>
                </a:lnTo>
                <a:lnTo>
                  <a:pt x="1533" y="15354"/>
                </a:lnTo>
                <a:lnTo>
                  <a:pt x="1509" y="15451"/>
                </a:lnTo>
                <a:lnTo>
                  <a:pt x="1485" y="15548"/>
                </a:lnTo>
                <a:lnTo>
                  <a:pt x="1509" y="15767"/>
                </a:lnTo>
                <a:lnTo>
                  <a:pt x="1509" y="15792"/>
                </a:lnTo>
                <a:lnTo>
                  <a:pt x="1387" y="15646"/>
                </a:lnTo>
                <a:lnTo>
                  <a:pt x="1266" y="15500"/>
                </a:lnTo>
                <a:lnTo>
                  <a:pt x="1144" y="15329"/>
                </a:lnTo>
                <a:lnTo>
                  <a:pt x="1047" y="15135"/>
                </a:lnTo>
                <a:lnTo>
                  <a:pt x="876" y="14770"/>
                </a:lnTo>
                <a:lnTo>
                  <a:pt x="779" y="14405"/>
                </a:lnTo>
                <a:lnTo>
                  <a:pt x="730" y="14234"/>
                </a:lnTo>
                <a:lnTo>
                  <a:pt x="706" y="14040"/>
                </a:lnTo>
                <a:lnTo>
                  <a:pt x="706" y="13869"/>
                </a:lnTo>
                <a:lnTo>
                  <a:pt x="730" y="13699"/>
                </a:lnTo>
                <a:lnTo>
                  <a:pt x="779" y="13529"/>
                </a:lnTo>
                <a:lnTo>
                  <a:pt x="828" y="13358"/>
                </a:lnTo>
                <a:lnTo>
                  <a:pt x="925" y="13212"/>
                </a:lnTo>
                <a:lnTo>
                  <a:pt x="1047" y="13066"/>
                </a:lnTo>
                <a:lnTo>
                  <a:pt x="1168" y="12969"/>
                </a:lnTo>
                <a:lnTo>
                  <a:pt x="1314" y="12872"/>
                </a:lnTo>
                <a:lnTo>
                  <a:pt x="1606" y="12726"/>
                </a:lnTo>
                <a:lnTo>
                  <a:pt x="1923" y="12580"/>
                </a:lnTo>
                <a:lnTo>
                  <a:pt x="2239" y="12458"/>
                </a:lnTo>
                <a:lnTo>
                  <a:pt x="2507" y="12288"/>
                </a:lnTo>
                <a:lnTo>
                  <a:pt x="2726" y="12118"/>
                </a:lnTo>
                <a:lnTo>
                  <a:pt x="2896" y="11899"/>
                </a:lnTo>
                <a:lnTo>
                  <a:pt x="2945" y="11777"/>
                </a:lnTo>
                <a:lnTo>
                  <a:pt x="2993" y="11680"/>
                </a:lnTo>
                <a:lnTo>
                  <a:pt x="3018" y="11558"/>
                </a:lnTo>
                <a:lnTo>
                  <a:pt x="3042" y="11436"/>
                </a:lnTo>
                <a:lnTo>
                  <a:pt x="3042" y="11315"/>
                </a:lnTo>
                <a:lnTo>
                  <a:pt x="3018" y="11193"/>
                </a:lnTo>
                <a:lnTo>
                  <a:pt x="2969" y="11047"/>
                </a:lnTo>
                <a:lnTo>
                  <a:pt x="2896" y="10925"/>
                </a:lnTo>
                <a:lnTo>
                  <a:pt x="2823" y="10804"/>
                </a:lnTo>
                <a:lnTo>
                  <a:pt x="2701" y="10682"/>
                </a:lnTo>
                <a:lnTo>
                  <a:pt x="2361" y="10341"/>
                </a:lnTo>
                <a:lnTo>
                  <a:pt x="1996" y="10025"/>
                </a:lnTo>
                <a:lnTo>
                  <a:pt x="1655" y="9709"/>
                </a:lnTo>
                <a:lnTo>
                  <a:pt x="1290" y="9392"/>
                </a:lnTo>
                <a:lnTo>
                  <a:pt x="1095" y="9149"/>
                </a:lnTo>
                <a:lnTo>
                  <a:pt x="901" y="8906"/>
                </a:lnTo>
                <a:lnTo>
                  <a:pt x="706" y="8662"/>
                </a:lnTo>
                <a:lnTo>
                  <a:pt x="487" y="8443"/>
                </a:lnTo>
                <a:lnTo>
                  <a:pt x="925" y="7932"/>
                </a:lnTo>
                <a:lnTo>
                  <a:pt x="1363" y="7397"/>
                </a:lnTo>
                <a:lnTo>
                  <a:pt x="1777" y="6886"/>
                </a:lnTo>
                <a:lnTo>
                  <a:pt x="2239" y="6375"/>
                </a:lnTo>
                <a:lnTo>
                  <a:pt x="2458" y="6156"/>
                </a:lnTo>
                <a:lnTo>
                  <a:pt x="2604" y="6059"/>
                </a:lnTo>
                <a:lnTo>
                  <a:pt x="2750" y="5961"/>
                </a:lnTo>
                <a:lnTo>
                  <a:pt x="2896" y="5888"/>
                </a:lnTo>
                <a:lnTo>
                  <a:pt x="3042" y="5840"/>
                </a:lnTo>
                <a:lnTo>
                  <a:pt x="3212" y="5815"/>
                </a:lnTo>
                <a:lnTo>
                  <a:pt x="3358" y="5815"/>
                </a:lnTo>
                <a:lnTo>
                  <a:pt x="3456" y="5864"/>
                </a:lnTo>
                <a:lnTo>
                  <a:pt x="3529" y="5888"/>
                </a:lnTo>
                <a:lnTo>
                  <a:pt x="3675" y="6010"/>
                </a:lnTo>
                <a:lnTo>
                  <a:pt x="3796" y="6156"/>
                </a:lnTo>
                <a:lnTo>
                  <a:pt x="3894" y="6326"/>
                </a:lnTo>
                <a:lnTo>
                  <a:pt x="4113" y="6667"/>
                </a:lnTo>
                <a:lnTo>
                  <a:pt x="4307" y="7032"/>
                </a:lnTo>
                <a:lnTo>
                  <a:pt x="4502" y="7373"/>
                </a:lnTo>
                <a:lnTo>
                  <a:pt x="4624" y="7543"/>
                </a:lnTo>
                <a:lnTo>
                  <a:pt x="4745" y="7713"/>
                </a:lnTo>
                <a:lnTo>
                  <a:pt x="4916" y="7859"/>
                </a:lnTo>
                <a:lnTo>
                  <a:pt x="5110" y="7981"/>
                </a:lnTo>
                <a:lnTo>
                  <a:pt x="5305" y="8054"/>
                </a:lnTo>
                <a:lnTo>
                  <a:pt x="5500" y="8103"/>
                </a:lnTo>
                <a:lnTo>
                  <a:pt x="5913" y="8103"/>
                </a:lnTo>
                <a:lnTo>
                  <a:pt x="6132" y="8054"/>
                </a:lnTo>
                <a:lnTo>
                  <a:pt x="6351" y="7981"/>
                </a:lnTo>
                <a:lnTo>
                  <a:pt x="6643" y="7859"/>
                </a:lnTo>
                <a:lnTo>
                  <a:pt x="6935" y="7713"/>
                </a:lnTo>
                <a:lnTo>
                  <a:pt x="7227" y="7519"/>
                </a:lnTo>
                <a:lnTo>
                  <a:pt x="7470" y="7324"/>
                </a:lnTo>
                <a:lnTo>
                  <a:pt x="7689" y="7105"/>
                </a:lnTo>
                <a:lnTo>
                  <a:pt x="7884" y="6837"/>
                </a:lnTo>
                <a:lnTo>
                  <a:pt x="8054" y="6570"/>
                </a:lnTo>
                <a:lnTo>
                  <a:pt x="8176" y="6253"/>
                </a:lnTo>
                <a:lnTo>
                  <a:pt x="8249" y="5937"/>
                </a:lnTo>
                <a:lnTo>
                  <a:pt x="8273" y="5645"/>
                </a:lnTo>
                <a:lnTo>
                  <a:pt x="8225" y="5353"/>
                </a:lnTo>
                <a:lnTo>
                  <a:pt x="8127" y="5110"/>
                </a:lnTo>
                <a:lnTo>
                  <a:pt x="7981" y="4866"/>
                </a:lnTo>
                <a:lnTo>
                  <a:pt x="7787" y="4672"/>
                </a:lnTo>
                <a:lnTo>
                  <a:pt x="7568" y="4501"/>
                </a:lnTo>
                <a:lnTo>
                  <a:pt x="7276" y="4355"/>
                </a:lnTo>
                <a:lnTo>
                  <a:pt x="7008" y="4234"/>
                </a:lnTo>
                <a:lnTo>
                  <a:pt x="6716" y="4137"/>
                </a:lnTo>
                <a:lnTo>
                  <a:pt x="6424" y="4039"/>
                </a:lnTo>
                <a:lnTo>
                  <a:pt x="6156" y="3918"/>
                </a:lnTo>
                <a:lnTo>
                  <a:pt x="6059" y="3845"/>
                </a:lnTo>
                <a:lnTo>
                  <a:pt x="5986" y="3772"/>
                </a:lnTo>
                <a:lnTo>
                  <a:pt x="5913" y="3699"/>
                </a:lnTo>
                <a:lnTo>
                  <a:pt x="5864" y="3626"/>
                </a:lnTo>
                <a:lnTo>
                  <a:pt x="5816" y="3455"/>
                </a:lnTo>
                <a:lnTo>
                  <a:pt x="5791" y="3261"/>
                </a:lnTo>
                <a:lnTo>
                  <a:pt x="5816" y="3066"/>
                </a:lnTo>
                <a:lnTo>
                  <a:pt x="5864" y="2896"/>
                </a:lnTo>
                <a:lnTo>
                  <a:pt x="5962" y="2701"/>
                </a:lnTo>
                <a:lnTo>
                  <a:pt x="6059" y="2531"/>
                </a:lnTo>
                <a:lnTo>
                  <a:pt x="6302" y="2214"/>
                </a:lnTo>
                <a:lnTo>
                  <a:pt x="6594" y="1898"/>
                </a:lnTo>
                <a:lnTo>
                  <a:pt x="6911" y="1630"/>
                </a:lnTo>
                <a:lnTo>
                  <a:pt x="7227" y="1363"/>
                </a:lnTo>
                <a:lnTo>
                  <a:pt x="7592" y="1119"/>
                </a:lnTo>
                <a:lnTo>
                  <a:pt x="7957" y="900"/>
                </a:lnTo>
                <a:lnTo>
                  <a:pt x="8322" y="706"/>
                </a:lnTo>
                <a:lnTo>
                  <a:pt x="8687" y="511"/>
                </a:lnTo>
                <a:close/>
                <a:moveTo>
                  <a:pt x="8590" y="0"/>
                </a:moveTo>
                <a:lnTo>
                  <a:pt x="8541" y="24"/>
                </a:lnTo>
                <a:lnTo>
                  <a:pt x="8176" y="219"/>
                </a:lnTo>
                <a:lnTo>
                  <a:pt x="7811" y="414"/>
                </a:lnTo>
                <a:lnTo>
                  <a:pt x="7470" y="608"/>
                </a:lnTo>
                <a:lnTo>
                  <a:pt x="7130" y="827"/>
                </a:lnTo>
                <a:lnTo>
                  <a:pt x="6813" y="1071"/>
                </a:lnTo>
                <a:lnTo>
                  <a:pt x="6497" y="1314"/>
                </a:lnTo>
                <a:lnTo>
                  <a:pt x="6205" y="1606"/>
                </a:lnTo>
                <a:lnTo>
                  <a:pt x="5913" y="1874"/>
                </a:lnTo>
                <a:lnTo>
                  <a:pt x="5694" y="2117"/>
                </a:lnTo>
                <a:lnTo>
                  <a:pt x="5524" y="2360"/>
                </a:lnTo>
                <a:lnTo>
                  <a:pt x="5378" y="2628"/>
                </a:lnTo>
                <a:lnTo>
                  <a:pt x="5281" y="2920"/>
                </a:lnTo>
                <a:lnTo>
                  <a:pt x="5256" y="3066"/>
                </a:lnTo>
                <a:lnTo>
                  <a:pt x="5232" y="3212"/>
                </a:lnTo>
                <a:lnTo>
                  <a:pt x="5232" y="3382"/>
                </a:lnTo>
                <a:lnTo>
                  <a:pt x="5256" y="3528"/>
                </a:lnTo>
                <a:lnTo>
                  <a:pt x="5281" y="3650"/>
                </a:lnTo>
                <a:lnTo>
                  <a:pt x="5354" y="3796"/>
                </a:lnTo>
                <a:lnTo>
                  <a:pt x="5427" y="3942"/>
                </a:lnTo>
                <a:lnTo>
                  <a:pt x="5524" y="4064"/>
                </a:lnTo>
                <a:lnTo>
                  <a:pt x="5645" y="4185"/>
                </a:lnTo>
                <a:lnTo>
                  <a:pt x="5767" y="4283"/>
                </a:lnTo>
                <a:lnTo>
                  <a:pt x="6035" y="4428"/>
                </a:lnTo>
                <a:lnTo>
                  <a:pt x="6327" y="4550"/>
                </a:lnTo>
                <a:lnTo>
                  <a:pt x="6643" y="4647"/>
                </a:lnTo>
                <a:lnTo>
                  <a:pt x="6935" y="4745"/>
                </a:lnTo>
                <a:lnTo>
                  <a:pt x="7203" y="4891"/>
                </a:lnTo>
                <a:lnTo>
                  <a:pt x="7349" y="4964"/>
                </a:lnTo>
                <a:lnTo>
                  <a:pt x="7446" y="5061"/>
                </a:lnTo>
                <a:lnTo>
                  <a:pt x="7543" y="5158"/>
                </a:lnTo>
                <a:lnTo>
                  <a:pt x="7641" y="5280"/>
                </a:lnTo>
                <a:lnTo>
                  <a:pt x="7689" y="5377"/>
                </a:lnTo>
                <a:lnTo>
                  <a:pt x="7714" y="5475"/>
                </a:lnTo>
                <a:lnTo>
                  <a:pt x="7738" y="5669"/>
                </a:lnTo>
                <a:lnTo>
                  <a:pt x="7714" y="5864"/>
                </a:lnTo>
                <a:lnTo>
                  <a:pt x="7665" y="6083"/>
                </a:lnTo>
                <a:lnTo>
                  <a:pt x="7592" y="6278"/>
                </a:lnTo>
                <a:lnTo>
                  <a:pt x="7495" y="6472"/>
                </a:lnTo>
                <a:lnTo>
                  <a:pt x="7373" y="6643"/>
                </a:lnTo>
                <a:lnTo>
                  <a:pt x="7251" y="6789"/>
                </a:lnTo>
                <a:lnTo>
                  <a:pt x="7105" y="6910"/>
                </a:lnTo>
                <a:lnTo>
                  <a:pt x="6959" y="7056"/>
                </a:lnTo>
                <a:lnTo>
                  <a:pt x="6789" y="7154"/>
                </a:lnTo>
                <a:lnTo>
                  <a:pt x="6619" y="7275"/>
                </a:lnTo>
                <a:lnTo>
                  <a:pt x="6254" y="7446"/>
                </a:lnTo>
                <a:lnTo>
                  <a:pt x="5864" y="7567"/>
                </a:lnTo>
                <a:lnTo>
                  <a:pt x="5767" y="7592"/>
                </a:lnTo>
                <a:lnTo>
                  <a:pt x="5645" y="7592"/>
                </a:lnTo>
                <a:lnTo>
                  <a:pt x="5548" y="7567"/>
                </a:lnTo>
                <a:lnTo>
                  <a:pt x="5451" y="7543"/>
                </a:lnTo>
                <a:lnTo>
                  <a:pt x="5281" y="7446"/>
                </a:lnTo>
                <a:lnTo>
                  <a:pt x="5135" y="7300"/>
                </a:lnTo>
                <a:lnTo>
                  <a:pt x="4989" y="7154"/>
                </a:lnTo>
                <a:lnTo>
                  <a:pt x="4891" y="6959"/>
                </a:lnTo>
                <a:lnTo>
                  <a:pt x="4672" y="6594"/>
                </a:lnTo>
                <a:lnTo>
                  <a:pt x="4502" y="6253"/>
                </a:lnTo>
                <a:lnTo>
                  <a:pt x="4283" y="5888"/>
                </a:lnTo>
                <a:lnTo>
                  <a:pt x="4161" y="5742"/>
                </a:lnTo>
                <a:lnTo>
                  <a:pt x="4040" y="5596"/>
                </a:lnTo>
                <a:lnTo>
                  <a:pt x="3869" y="5475"/>
                </a:lnTo>
                <a:lnTo>
                  <a:pt x="3699" y="5377"/>
                </a:lnTo>
                <a:lnTo>
                  <a:pt x="3577" y="5304"/>
                </a:lnTo>
                <a:lnTo>
                  <a:pt x="3456" y="5280"/>
                </a:lnTo>
                <a:lnTo>
                  <a:pt x="3334" y="5256"/>
                </a:lnTo>
                <a:lnTo>
                  <a:pt x="3188" y="5256"/>
                </a:lnTo>
                <a:lnTo>
                  <a:pt x="2945" y="5304"/>
                </a:lnTo>
                <a:lnTo>
                  <a:pt x="2701" y="5377"/>
                </a:lnTo>
                <a:lnTo>
                  <a:pt x="2458" y="5499"/>
                </a:lnTo>
                <a:lnTo>
                  <a:pt x="2239" y="5645"/>
                </a:lnTo>
                <a:lnTo>
                  <a:pt x="2044" y="5815"/>
                </a:lnTo>
                <a:lnTo>
                  <a:pt x="1850" y="5986"/>
                </a:lnTo>
                <a:lnTo>
                  <a:pt x="1606" y="6229"/>
                </a:lnTo>
                <a:lnTo>
                  <a:pt x="1387" y="6521"/>
                </a:lnTo>
                <a:lnTo>
                  <a:pt x="998" y="7081"/>
                </a:lnTo>
                <a:lnTo>
                  <a:pt x="730" y="7397"/>
                </a:lnTo>
                <a:lnTo>
                  <a:pt x="487" y="7713"/>
                </a:lnTo>
                <a:lnTo>
                  <a:pt x="244" y="8030"/>
                </a:lnTo>
                <a:lnTo>
                  <a:pt x="25" y="8395"/>
                </a:lnTo>
                <a:lnTo>
                  <a:pt x="0" y="8492"/>
                </a:lnTo>
                <a:lnTo>
                  <a:pt x="25" y="8565"/>
                </a:lnTo>
                <a:lnTo>
                  <a:pt x="98" y="8638"/>
                </a:lnTo>
                <a:lnTo>
                  <a:pt x="171" y="8662"/>
                </a:lnTo>
                <a:lnTo>
                  <a:pt x="341" y="8906"/>
                </a:lnTo>
                <a:lnTo>
                  <a:pt x="487" y="9149"/>
                </a:lnTo>
                <a:lnTo>
                  <a:pt x="730" y="9441"/>
                </a:lnTo>
                <a:lnTo>
                  <a:pt x="974" y="9709"/>
                </a:lnTo>
                <a:lnTo>
                  <a:pt x="1290" y="10049"/>
                </a:lnTo>
                <a:lnTo>
                  <a:pt x="1655" y="10390"/>
                </a:lnTo>
                <a:lnTo>
                  <a:pt x="2361" y="10998"/>
                </a:lnTo>
                <a:lnTo>
                  <a:pt x="2458" y="11120"/>
                </a:lnTo>
                <a:lnTo>
                  <a:pt x="2531" y="11217"/>
                </a:lnTo>
                <a:lnTo>
                  <a:pt x="2580" y="11290"/>
                </a:lnTo>
                <a:lnTo>
                  <a:pt x="2580" y="11388"/>
                </a:lnTo>
                <a:lnTo>
                  <a:pt x="2580" y="11485"/>
                </a:lnTo>
                <a:lnTo>
                  <a:pt x="2531" y="11582"/>
                </a:lnTo>
                <a:lnTo>
                  <a:pt x="2482" y="11655"/>
                </a:lnTo>
                <a:lnTo>
                  <a:pt x="2409" y="11728"/>
                </a:lnTo>
                <a:lnTo>
                  <a:pt x="2239" y="11874"/>
                </a:lnTo>
                <a:lnTo>
                  <a:pt x="2044" y="11996"/>
                </a:lnTo>
                <a:lnTo>
                  <a:pt x="1655" y="12191"/>
                </a:lnTo>
                <a:lnTo>
                  <a:pt x="1387" y="12312"/>
                </a:lnTo>
                <a:lnTo>
                  <a:pt x="1095" y="12458"/>
                </a:lnTo>
                <a:lnTo>
                  <a:pt x="852" y="12604"/>
                </a:lnTo>
                <a:lnTo>
                  <a:pt x="609" y="12799"/>
                </a:lnTo>
                <a:lnTo>
                  <a:pt x="511" y="12920"/>
                </a:lnTo>
                <a:lnTo>
                  <a:pt x="438" y="13042"/>
                </a:lnTo>
                <a:lnTo>
                  <a:pt x="365" y="13164"/>
                </a:lnTo>
                <a:lnTo>
                  <a:pt x="317" y="13285"/>
                </a:lnTo>
                <a:lnTo>
                  <a:pt x="244" y="13577"/>
                </a:lnTo>
                <a:lnTo>
                  <a:pt x="219" y="13869"/>
                </a:lnTo>
                <a:lnTo>
                  <a:pt x="244" y="14161"/>
                </a:lnTo>
                <a:lnTo>
                  <a:pt x="268" y="14453"/>
                </a:lnTo>
                <a:lnTo>
                  <a:pt x="341" y="14745"/>
                </a:lnTo>
                <a:lnTo>
                  <a:pt x="438" y="15013"/>
                </a:lnTo>
                <a:lnTo>
                  <a:pt x="536" y="15281"/>
                </a:lnTo>
                <a:lnTo>
                  <a:pt x="682" y="15524"/>
                </a:lnTo>
                <a:lnTo>
                  <a:pt x="852" y="15767"/>
                </a:lnTo>
                <a:lnTo>
                  <a:pt x="1022" y="16011"/>
                </a:lnTo>
                <a:lnTo>
                  <a:pt x="1241" y="16205"/>
                </a:lnTo>
                <a:lnTo>
                  <a:pt x="1460" y="16400"/>
                </a:lnTo>
                <a:lnTo>
                  <a:pt x="1704" y="16546"/>
                </a:lnTo>
                <a:lnTo>
                  <a:pt x="1971" y="16668"/>
                </a:lnTo>
                <a:lnTo>
                  <a:pt x="2190" y="16741"/>
                </a:lnTo>
                <a:lnTo>
                  <a:pt x="2434" y="16765"/>
                </a:lnTo>
                <a:lnTo>
                  <a:pt x="2653" y="16789"/>
                </a:lnTo>
                <a:lnTo>
                  <a:pt x="2896" y="16765"/>
                </a:lnTo>
                <a:lnTo>
                  <a:pt x="3115" y="16716"/>
                </a:lnTo>
                <a:lnTo>
                  <a:pt x="3334" y="16643"/>
                </a:lnTo>
                <a:lnTo>
                  <a:pt x="3529" y="16522"/>
                </a:lnTo>
                <a:lnTo>
                  <a:pt x="3723" y="16351"/>
                </a:lnTo>
                <a:lnTo>
                  <a:pt x="3869" y="16205"/>
                </a:lnTo>
                <a:lnTo>
                  <a:pt x="3991" y="16035"/>
                </a:lnTo>
                <a:lnTo>
                  <a:pt x="4113" y="15840"/>
                </a:lnTo>
                <a:lnTo>
                  <a:pt x="4210" y="15646"/>
                </a:lnTo>
                <a:lnTo>
                  <a:pt x="4405" y="15256"/>
                </a:lnTo>
                <a:lnTo>
                  <a:pt x="4575" y="14867"/>
                </a:lnTo>
                <a:lnTo>
                  <a:pt x="4697" y="14648"/>
                </a:lnTo>
                <a:lnTo>
                  <a:pt x="4818" y="14478"/>
                </a:lnTo>
                <a:lnTo>
                  <a:pt x="4940" y="14332"/>
                </a:lnTo>
                <a:lnTo>
                  <a:pt x="5086" y="14234"/>
                </a:lnTo>
                <a:lnTo>
                  <a:pt x="5232" y="14161"/>
                </a:lnTo>
                <a:lnTo>
                  <a:pt x="5402" y="14137"/>
                </a:lnTo>
                <a:lnTo>
                  <a:pt x="5621" y="14186"/>
                </a:lnTo>
                <a:lnTo>
                  <a:pt x="5840" y="14259"/>
                </a:lnTo>
                <a:lnTo>
                  <a:pt x="6010" y="14380"/>
                </a:lnTo>
                <a:lnTo>
                  <a:pt x="6181" y="14502"/>
                </a:lnTo>
                <a:lnTo>
                  <a:pt x="6327" y="14648"/>
                </a:lnTo>
                <a:lnTo>
                  <a:pt x="6473" y="14818"/>
                </a:lnTo>
                <a:lnTo>
                  <a:pt x="6740" y="15135"/>
                </a:lnTo>
                <a:lnTo>
                  <a:pt x="7032" y="15451"/>
                </a:lnTo>
                <a:lnTo>
                  <a:pt x="7154" y="15597"/>
                </a:lnTo>
                <a:lnTo>
                  <a:pt x="7324" y="15719"/>
                </a:lnTo>
                <a:lnTo>
                  <a:pt x="7641" y="15938"/>
                </a:lnTo>
                <a:lnTo>
                  <a:pt x="7957" y="16157"/>
                </a:lnTo>
                <a:lnTo>
                  <a:pt x="8273" y="16400"/>
                </a:lnTo>
                <a:lnTo>
                  <a:pt x="8298" y="16473"/>
                </a:lnTo>
                <a:lnTo>
                  <a:pt x="8346" y="16522"/>
                </a:lnTo>
                <a:lnTo>
                  <a:pt x="8395" y="16546"/>
                </a:lnTo>
                <a:lnTo>
                  <a:pt x="8468" y="16546"/>
                </a:lnTo>
                <a:lnTo>
                  <a:pt x="8784" y="16424"/>
                </a:lnTo>
                <a:lnTo>
                  <a:pt x="9052" y="16254"/>
                </a:lnTo>
                <a:lnTo>
                  <a:pt x="9587" y="15889"/>
                </a:lnTo>
                <a:lnTo>
                  <a:pt x="9879" y="15670"/>
                </a:lnTo>
                <a:lnTo>
                  <a:pt x="10147" y="15475"/>
                </a:lnTo>
                <a:lnTo>
                  <a:pt x="10390" y="15256"/>
                </a:lnTo>
                <a:lnTo>
                  <a:pt x="10634" y="15013"/>
                </a:lnTo>
                <a:lnTo>
                  <a:pt x="10828" y="14794"/>
                </a:lnTo>
                <a:lnTo>
                  <a:pt x="10999" y="14575"/>
                </a:lnTo>
                <a:lnTo>
                  <a:pt x="11145" y="14332"/>
                </a:lnTo>
                <a:lnTo>
                  <a:pt x="11242" y="14088"/>
                </a:lnTo>
                <a:lnTo>
                  <a:pt x="11339" y="13821"/>
                </a:lnTo>
                <a:lnTo>
                  <a:pt x="11388" y="13553"/>
                </a:lnTo>
                <a:lnTo>
                  <a:pt x="11388" y="13261"/>
                </a:lnTo>
                <a:lnTo>
                  <a:pt x="11339" y="12993"/>
                </a:lnTo>
                <a:lnTo>
                  <a:pt x="11315" y="12847"/>
                </a:lnTo>
                <a:lnTo>
                  <a:pt x="11242" y="12726"/>
                </a:lnTo>
                <a:lnTo>
                  <a:pt x="11169" y="12628"/>
                </a:lnTo>
                <a:lnTo>
                  <a:pt x="11096" y="12531"/>
                </a:lnTo>
                <a:lnTo>
                  <a:pt x="10877" y="12361"/>
                </a:lnTo>
                <a:lnTo>
                  <a:pt x="10658" y="12239"/>
                </a:lnTo>
                <a:lnTo>
                  <a:pt x="10390" y="12118"/>
                </a:lnTo>
                <a:lnTo>
                  <a:pt x="10147" y="12045"/>
                </a:lnTo>
                <a:lnTo>
                  <a:pt x="9879" y="11947"/>
                </a:lnTo>
                <a:lnTo>
                  <a:pt x="9636" y="11850"/>
                </a:lnTo>
                <a:lnTo>
                  <a:pt x="9466" y="11753"/>
                </a:lnTo>
                <a:lnTo>
                  <a:pt x="9320" y="11631"/>
                </a:lnTo>
                <a:lnTo>
                  <a:pt x="9222" y="11485"/>
                </a:lnTo>
                <a:lnTo>
                  <a:pt x="9149" y="11315"/>
                </a:lnTo>
                <a:lnTo>
                  <a:pt x="9125" y="11169"/>
                </a:lnTo>
                <a:lnTo>
                  <a:pt x="9101" y="10974"/>
                </a:lnTo>
                <a:lnTo>
                  <a:pt x="9125" y="10804"/>
                </a:lnTo>
                <a:lnTo>
                  <a:pt x="9149" y="10633"/>
                </a:lnTo>
                <a:lnTo>
                  <a:pt x="9198" y="10439"/>
                </a:lnTo>
                <a:lnTo>
                  <a:pt x="9271" y="10268"/>
                </a:lnTo>
                <a:lnTo>
                  <a:pt x="9466" y="9903"/>
                </a:lnTo>
                <a:lnTo>
                  <a:pt x="9685" y="9611"/>
                </a:lnTo>
                <a:lnTo>
                  <a:pt x="9928" y="9368"/>
                </a:lnTo>
                <a:lnTo>
                  <a:pt x="10074" y="9246"/>
                </a:lnTo>
                <a:lnTo>
                  <a:pt x="10244" y="9149"/>
                </a:lnTo>
                <a:lnTo>
                  <a:pt x="10415" y="9076"/>
                </a:lnTo>
                <a:lnTo>
                  <a:pt x="10609" y="9003"/>
                </a:lnTo>
                <a:lnTo>
                  <a:pt x="10804" y="8954"/>
                </a:lnTo>
                <a:lnTo>
                  <a:pt x="10999" y="8930"/>
                </a:lnTo>
                <a:lnTo>
                  <a:pt x="11193" y="8930"/>
                </a:lnTo>
                <a:lnTo>
                  <a:pt x="11388" y="8954"/>
                </a:lnTo>
                <a:lnTo>
                  <a:pt x="11583" y="8979"/>
                </a:lnTo>
                <a:lnTo>
                  <a:pt x="11729" y="9052"/>
                </a:lnTo>
                <a:lnTo>
                  <a:pt x="11875" y="9149"/>
                </a:lnTo>
                <a:lnTo>
                  <a:pt x="11996" y="9271"/>
                </a:lnTo>
                <a:lnTo>
                  <a:pt x="12118" y="9417"/>
                </a:lnTo>
                <a:lnTo>
                  <a:pt x="12215" y="9563"/>
                </a:lnTo>
                <a:lnTo>
                  <a:pt x="12361" y="9903"/>
                </a:lnTo>
                <a:lnTo>
                  <a:pt x="12580" y="10390"/>
                </a:lnTo>
                <a:lnTo>
                  <a:pt x="12702" y="10633"/>
                </a:lnTo>
                <a:lnTo>
                  <a:pt x="12824" y="10828"/>
                </a:lnTo>
                <a:lnTo>
                  <a:pt x="12994" y="11023"/>
                </a:lnTo>
                <a:lnTo>
                  <a:pt x="13189" y="11169"/>
                </a:lnTo>
                <a:lnTo>
                  <a:pt x="13310" y="11217"/>
                </a:lnTo>
                <a:lnTo>
                  <a:pt x="13432" y="11266"/>
                </a:lnTo>
                <a:lnTo>
                  <a:pt x="13554" y="11290"/>
                </a:lnTo>
                <a:lnTo>
                  <a:pt x="13724" y="11315"/>
                </a:lnTo>
                <a:lnTo>
                  <a:pt x="13870" y="11315"/>
                </a:lnTo>
                <a:lnTo>
                  <a:pt x="14016" y="11290"/>
                </a:lnTo>
                <a:lnTo>
                  <a:pt x="14186" y="11266"/>
                </a:lnTo>
                <a:lnTo>
                  <a:pt x="14332" y="11217"/>
                </a:lnTo>
                <a:lnTo>
                  <a:pt x="14600" y="11071"/>
                </a:lnTo>
                <a:lnTo>
                  <a:pt x="14867" y="10877"/>
                </a:lnTo>
                <a:lnTo>
                  <a:pt x="15111" y="10682"/>
                </a:lnTo>
                <a:lnTo>
                  <a:pt x="15330" y="10439"/>
                </a:lnTo>
                <a:lnTo>
                  <a:pt x="15549" y="10195"/>
                </a:lnTo>
                <a:lnTo>
                  <a:pt x="15719" y="9952"/>
                </a:lnTo>
                <a:lnTo>
                  <a:pt x="16352" y="9027"/>
                </a:lnTo>
                <a:lnTo>
                  <a:pt x="16473" y="8833"/>
                </a:lnTo>
                <a:lnTo>
                  <a:pt x="16619" y="8614"/>
                </a:lnTo>
                <a:lnTo>
                  <a:pt x="16692" y="8395"/>
                </a:lnTo>
                <a:lnTo>
                  <a:pt x="16717" y="8273"/>
                </a:lnTo>
                <a:lnTo>
                  <a:pt x="16717" y="8151"/>
                </a:lnTo>
                <a:lnTo>
                  <a:pt x="16717" y="8127"/>
                </a:lnTo>
                <a:lnTo>
                  <a:pt x="16717" y="8078"/>
                </a:lnTo>
                <a:lnTo>
                  <a:pt x="16717" y="8005"/>
                </a:lnTo>
                <a:lnTo>
                  <a:pt x="16692" y="7957"/>
                </a:lnTo>
                <a:lnTo>
                  <a:pt x="16644" y="7908"/>
                </a:lnTo>
                <a:lnTo>
                  <a:pt x="16327" y="7640"/>
                </a:lnTo>
                <a:lnTo>
                  <a:pt x="16011" y="7348"/>
                </a:lnTo>
                <a:lnTo>
                  <a:pt x="15451" y="6740"/>
                </a:lnTo>
                <a:lnTo>
                  <a:pt x="15232" y="6521"/>
                </a:lnTo>
                <a:lnTo>
                  <a:pt x="14989" y="6302"/>
                </a:lnTo>
                <a:lnTo>
                  <a:pt x="14527" y="5888"/>
                </a:lnTo>
                <a:lnTo>
                  <a:pt x="14381" y="5742"/>
                </a:lnTo>
                <a:lnTo>
                  <a:pt x="14283" y="5572"/>
                </a:lnTo>
                <a:lnTo>
                  <a:pt x="14210" y="5402"/>
                </a:lnTo>
                <a:lnTo>
                  <a:pt x="14162" y="5231"/>
                </a:lnTo>
                <a:lnTo>
                  <a:pt x="14162" y="5061"/>
                </a:lnTo>
                <a:lnTo>
                  <a:pt x="14186" y="4866"/>
                </a:lnTo>
                <a:lnTo>
                  <a:pt x="14259" y="4696"/>
                </a:lnTo>
                <a:lnTo>
                  <a:pt x="14381" y="4526"/>
                </a:lnTo>
                <a:lnTo>
                  <a:pt x="14478" y="4428"/>
                </a:lnTo>
                <a:lnTo>
                  <a:pt x="14600" y="4355"/>
                </a:lnTo>
                <a:lnTo>
                  <a:pt x="14746" y="4283"/>
                </a:lnTo>
                <a:lnTo>
                  <a:pt x="14892" y="4234"/>
                </a:lnTo>
                <a:lnTo>
                  <a:pt x="15476" y="4039"/>
                </a:lnTo>
                <a:lnTo>
                  <a:pt x="15719" y="3942"/>
                </a:lnTo>
                <a:lnTo>
                  <a:pt x="15938" y="3820"/>
                </a:lnTo>
                <a:lnTo>
                  <a:pt x="16108" y="3674"/>
                </a:lnTo>
                <a:lnTo>
                  <a:pt x="16230" y="3504"/>
                </a:lnTo>
                <a:lnTo>
                  <a:pt x="16352" y="3334"/>
                </a:lnTo>
                <a:lnTo>
                  <a:pt x="16425" y="3139"/>
                </a:lnTo>
                <a:lnTo>
                  <a:pt x="16473" y="2920"/>
                </a:lnTo>
                <a:lnTo>
                  <a:pt x="16498" y="2701"/>
                </a:lnTo>
                <a:lnTo>
                  <a:pt x="16522" y="2482"/>
                </a:lnTo>
                <a:lnTo>
                  <a:pt x="16498" y="2263"/>
                </a:lnTo>
                <a:lnTo>
                  <a:pt x="16449" y="2044"/>
                </a:lnTo>
                <a:lnTo>
                  <a:pt x="16376" y="1825"/>
                </a:lnTo>
                <a:lnTo>
                  <a:pt x="16303" y="1606"/>
                </a:lnTo>
                <a:lnTo>
                  <a:pt x="16206" y="1387"/>
                </a:lnTo>
                <a:lnTo>
                  <a:pt x="16084" y="1192"/>
                </a:lnTo>
                <a:lnTo>
                  <a:pt x="15938" y="998"/>
                </a:lnTo>
                <a:lnTo>
                  <a:pt x="15768" y="779"/>
                </a:lnTo>
                <a:lnTo>
                  <a:pt x="15573" y="608"/>
                </a:lnTo>
                <a:lnTo>
                  <a:pt x="15354" y="462"/>
                </a:lnTo>
                <a:lnTo>
                  <a:pt x="15111" y="341"/>
                </a:lnTo>
                <a:lnTo>
                  <a:pt x="14892" y="268"/>
                </a:lnTo>
                <a:lnTo>
                  <a:pt x="14648" y="195"/>
                </a:lnTo>
                <a:lnTo>
                  <a:pt x="14137" y="195"/>
                </a:lnTo>
                <a:lnTo>
                  <a:pt x="13894" y="219"/>
                </a:lnTo>
                <a:lnTo>
                  <a:pt x="13675" y="292"/>
                </a:lnTo>
                <a:lnTo>
                  <a:pt x="13432" y="389"/>
                </a:lnTo>
                <a:lnTo>
                  <a:pt x="13213" y="535"/>
                </a:lnTo>
                <a:lnTo>
                  <a:pt x="13018" y="681"/>
                </a:lnTo>
                <a:lnTo>
                  <a:pt x="12848" y="876"/>
                </a:lnTo>
                <a:lnTo>
                  <a:pt x="12702" y="1095"/>
                </a:lnTo>
                <a:lnTo>
                  <a:pt x="12580" y="1338"/>
                </a:lnTo>
                <a:lnTo>
                  <a:pt x="12459" y="1630"/>
                </a:lnTo>
                <a:lnTo>
                  <a:pt x="12337" y="1898"/>
                </a:lnTo>
                <a:lnTo>
                  <a:pt x="12191" y="2166"/>
                </a:lnTo>
                <a:lnTo>
                  <a:pt x="12118" y="2287"/>
                </a:lnTo>
                <a:lnTo>
                  <a:pt x="12021" y="2385"/>
                </a:lnTo>
                <a:lnTo>
                  <a:pt x="11850" y="2531"/>
                </a:lnTo>
                <a:lnTo>
                  <a:pt x="11680" y="2579"/>
                </a:lnTo>
                <a:lnTo>
                  <a:pt x="11510" y="2604"/>
                </a:lnTo>
                <a:lnTo>
                  <a:pt x="11339" y="2579"/>
                </a:lnTo>
                <a:lnTo>
                  <a:pt x="11169" y="2506"/>
                </a:lnTo>
                <a:lnTo>
                  <a:pt x="10999" y="2433"/>
                </a:lnTo>
                <a:lnTo>
                  <a:pt x="10853" y="2312"/>
                </a:lnTo>
                <a:lnTo>
                  <a:pt x="10707" y="2190"/>
                </a:lnTo>
                <a:lnTo>
                  <a:pt x="10488" y="1947"/>
                </a:lnTo>
                <a:lnTo>
                  <a:pt x="10269" y="1679"/>
                </a:lnTo>
                <a:lnTo>
                  <a:pt x="9855" y="1168"/>
                </a:lnTo>
                <a:lnTo>
                  <a:pt x="9636" y="900"/>
                </a:lnTo>
                <a:lnTo>
                  <a:pt x="9417" y="657"/>
                </a:lnTo>
                <a:lnTo>
                  <a:pt x="9174" y="414"/>
                </a:lnTo>
                <a:lnTo>
                  <a:pt x="8906" y="219"/>
                </a:lnTo>
                <a:lnTo>
                  <a:pt x="8857" y="122"/>
                </a:lnTo>
                <a:lnTo>
                  <a:pt x="8784" y="24"/>
                </a:lnTo>
                <a:lnTo>
                  <a:pt x="8663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69" name="Google Shape;369;p38"/>
          <p:cNvSpPr/>
          <p:nvPr/>
        </p:nvSpPr>
        <p:spPr>
          <a:xfrm>
            <a:off x="3234055" y="1457279"/>
            <a:ext cx="332917" cy="452551"/>
          </a:xfrm>
          <a:custGeom>
            <a:rect b="b" l="l" r="r" t="t"/>
            <a:pathLst>
              <a:path extrusionOk="0" h="20707" w="15233">
                <a:moveTo>
                  <a:pt x="5330" y="122"/>
                </a:moveTo>
                <a:lnTo>
                  <a:pt x="4916" y="170"/>
                </a:lnTo>
                <a:lnTo>
                  <a:pt x="4551" y="219"/>
                </a:lnTo>
                <a:lnTo>
                  <a:pt x="4162" y="292"/>
                </a:lnTo>
                <a:lnTo>
                  <a:pt x="3797" y="389"/>
                </a:lnTo>
                <a:lnTo>
                  <a:pt x="3432" y="511"/>
                </a:lnTo>
                <a:lnTo>
                  <a:pt x="3042" y="657"/>
                </a:lnTo>
                <a:lnTo>
                  <a:pt x="2872" y="754"/>
                </a:lnTo>
                <a:lnTo>
                  <a:pt x="2775" y="827"/>
                </a:lnTo>
                <a:lnTo>
                  <a:pt x="2726" y="900"/>
                </a:lnTo>
                <a:lnTo>
                  <a:pt x="2702" y="925"/>
                </a:lnTo>
                <a:lnTo>
                  <a:pt x="2702" y="973"/>
                </a:lnTo>
                <a:lnTo>
                  <a:pt x="2726" y="1022"/>
                </a:lnTo>
                <a:lnTo>
                  <a:pt x="2750" y="1046"/>
                </a:lnTo>
                <a:lnTo>
                  <a:pt x="2848" y="1071"/>
                </a:lnTo>
                <a:lnTo>
                  <a:pt x="3018" y="1071"/>
                </a:lnTo>
                <a:lnTo>
                  <a:pt x="3115" y="1046"/>
                </a:lnTo>
                <a:lnTo>
                  <a:pt x="3432" y="900"/>
                </a:lnTo>
                <a:lnTo>
                  <a:pt x="3845" y="754"/>
                </a:lnTo>
                <a:lnTo>
                  <a:pt x="4283" y="633"/>
                </a:lnTo>
                <a:lnTo>
                  <a:pt x="4721" y="584"/>
                </a:lnTo>
                <a:lnTo>
                  <a:pt x="5159" y="511"/>
                </a:lnTo>
                <a:lnTo>
                  <a:pt x="6084" y="511"/>
                </a:lnTo>
                <a:lnTo>
                  <a:pt x="6546" y="584"/>
                </a:lnTo>
                <a:lnTo>
                  <a:pt x="6984" y="681"/>
                </a:lnTo>
                <a:lnTo>
                  <a:pt x="7447" y="803"/>
                </a:lnTo>
                <a:lnTo>
                  <a:pt x="7885" y="949"/>
                </a:lnTo>
                <a:lnTo>
                  <a:pt x="8761" y="1265"/>
                </a:lnTo>
                <a:lnTo>
                  <a:pt x="9539" y="1533"/>
                </a:lnTo>
                <a:lnTo>
                  <a:pt x="10318" y="1776"/>
                </a:lnTo>
                <a:lnTo>
                  <a:pt x="10731" y="1874"/>
                </a:lnTo>
                <a:lnTo>
                  <a:pt x="11121" y="1947"/>
                </a:lnTo>
                <a:lnTo>
                  <a:pt x="11534" y="2020"/>
                </a:lnTo>
                <a:lnTo>
                  <a:pt x="11948" y="2044"/>
                </a:lnTo>
                <a:lnTo>
                  <a:pt x="12337" y="2044"/>
                </a:lnTo>
                <a:lnTo>
                  <a:pt x="12727" y="2020"/>
                </a:lnTo>
                <a:lnTo>
                  <a:pt x="13116" y="1971"/>
                </a:lnTo>
                <a:lnTo>
                  <a:pt x="13481" y="1898"/>
                </a:lnTo>
                <a:lnTo>
                  <a:pt x="13749" y="1825"/>
                </a:lnTo>
                <a:lnTo>
                  <a:pt x="13992" y="1703"/>
                </a:lnTo>
                <a:lnTo>
                  <a:pt x="14454" y="1460"/>
                </a:lnTo>
                <a:lnTo>
                  <a:pt x="14357" y="1703"/>
                </a:lnTo>
                <a:lnTo>
                  <a:pt x="14065" y="2214"/>
                </a:lnTo>
                <a:lnTo>
                  <a:pt x="13943" y="2458"/>
                </a:lnTo>
                <a:lnTo>
                  <a:pt x="13797" y="2725"/>
                </a:lnTo>
                <a:lnTo>
                  <a:pt x="13238" y="4112"/>
                </a:lnTo>
                <a:lnTo>
                  <a:pt x="12921" y="4794"/>
                </a:lnTo>
                <a:lnTo>
                  <a:pt x="12605" y="5451"/>
                </a:lnTo>
                <a:lnTo>
                  <a:pt x="12581" y="5548"/>
                </a:lnTo>
                <a:lnTo>
                  <a:pt x="12581" y="5621"/>
                </a:lnTo>
                <a:lnTo>
                  <a:pt x="12605" y="5670"/>
                </a:lnTo>
                <a:lnTo>
                  <a:pt x="12654" y="5718"/>
                </a:lnTo>
                <a:lnTo>
                  <a:pt x="12629" y="5816"/>
                </a:lnTo>
                <a:lnTo>
                  <a:pt x="12654" y="5913"/>
                </a:lnTo>
                <a:lnTo>
                  <a:pt x="12946" y="6326"/>
                </a:lnTo>
                <a:lnTo>
                  <a:pt x="13238" y="6764"/>
                </a:lnTo>
                <a:lnTo>
                  <a:pt x="13554" y="7178"/>
                </a:lnTo>
                <a:lnTo>
                  <a:pt x="13895" y="7543"/>
                </a:lnTo>
                <a:lnTo>
                  <a:pt x="14527" y="8176"/>
                </a:lnTo>
                <a:lnTo>
                  <a:pt x="14625" y="8297"/>
                </a:lnTo>
                <a:lnTo>
                  <a:pt x="14260" y="8516"/>
                </a:lnTo>
                <a:lnTo>
                  <a:pt x="13870" y="8687"/>
                </a:lnTo>
                <a:lnTo>
                  <a:pt x="13505" y="8833"/>
                </a:lnTo>
                <a:lnTo>
                  <a:pt x="13116" y="8930"/>
                </a:lnTo>
                <a:lnTo>
                  <a:pt x="12727" y="9003"/>
                </a:lnTo>
                <a:lnTo>
                  <a:pt x="12313" y="9027"/>
                </a:lnTo>
                <a:lnTo>
                  <a:pt x="11875" y="9052"/>
                </a:lnTo>
                <a:lnTo>
                  <a:pt x="11461" y="9027"/>
                </a:lnTo>
                <a:lnTo>
                  <a:pt x="11023" y="9003"/>
                </a:lnTo>
                <a:lnTo>
                  <a:pt x="10610" y="8954"/>
                </a:lnTo>
                <a:lnTo>
                  <a:pt x="10196" y="8881"/>
                </a:lnTo>
                <a:lnTo>
                  <a:pt x="9783" y="8784"/>
                </a:lnTo>
                <a:lnTo>
                  <a:pt x="8955" y="8565"/>
                </a:lnTo>
                <a:lnTo>
                  <a:pt x="8177" y="8297"/>
                </a:lnTo>
                <a:lnTo>
                  <a:pt x="7544" y="8103"/>
                </a:lnTo>
                <a:lnTo>
                  <a:pt x="6838" y="7884"/>
                </a:lnTo>
                <a:lnTo>
                  <a:pt x="6449" y="7786"/>
                </a:lnTo>
                <a:lnTo>
                  <a:pt x="6084" y="7713"/>
                </a:lnTo>
                <a:lnTo>
                  <a:pt x="5695" y="7640"/>
                </a:lnTo>
                <a:lnTo>
                  <a:pt x="5305" y="7592"/>
                </a:lnTo>
                <a:lnTo>
                  <a:pt x="4940" y="7567"/>
                </a:lnTo>
                <a:lnTo>
                  <a:pt x="4575" y="7567"/>
                </a:lnTo>
                <a:lnTo>
                  <a:pt x="4210" y="7616"/>
                </a:lnTo>
                <a:lnTo>
                  <a:pt x="3845" y="7689"/>
                </a:lnTo>
                <a:lnTo>
                  <a:pt x="3529" y="7811"/>
                </a:lnTo>
                <a:lnTo>
                  <a:pt x="3213" y="7957"/>
                </a:lnTo>
                <a:lnTo>
                  <a:pt x="2921" y="8176"/>
                </a:lnTo>
                <a:lnTo>
                  <a:pt x="2799" y="8297"/>
                </a:lnTo>
                <a:lnTo>
                  <a:pt x="2677" y="8443"/>
                </a:lnTo>
                <a:lnTo>
                  <a:pt x="2653" y="8492"/>
                </a:lnTo>
                <a:lnTo>
                  <a:pt x="2629" y="8541"/>
                </a:lnTo>
                <a:lnTo>
                  <a:pt x="2653" y="8589"/>
                </a:lnTo>
                <a:lnTo>
                  <a:pt x="2677" y="8638"/>
                </a:lnTo>
                <a:lnTo>
                  <a:pt x="2702" y="8662"/>
                </a:lnTo>
                <a:lnTo>
                  <a:pt x="2750" y="8687"/>
                </a:lnTo>
                <a:lnTo>
                  <a:pt x="2799" y="8687"/>
                </a:lnTo>
                <a:lnTo>
                  <a:pt x="2848" y="8662"/>
                </a:lnTo>
                <a:lnTo>
                  <a:pt x="3213" y="8443"/>
                </a:lnTo>
                <a:lnTo>
                  <a:pt x="3553" y="8273"/>
                </a:lnTo>
                <a:lnTo>
                  <a:pt x="3918" y="8176"/>
                </a:lnTo>
                <a:lnTo>
                  <a:pt x="4283" y="8078"/>
                </a:lnTo>
                <a:lnTo>
                  <a:pt x="4648" y="8054"/>
                </a:lnTo>
                <a:lnTo>
                  <a:pt x="5038" y="8054"/>
                </a:lnTo>
                <a:lnTo>
                  <a:pt x="5403" y="8078"/>
                </a:lnTo>
                <a:lnTo>
                  <a:pt x="5768" y="8127"/>
                </a:lnTo>
                <a:lnTo>
                  <a:pt x="6157" y="8200"/>
                </a:lnTo>
                <a:lnTo>
                  <a:pt x="6522" y="8297"/>
                </a:lnTo>
                <a:lnTo>
                  <a:pt x="7276" y="8516"/>
                </a:lnTo>
                <a:lnTo>
                  <a:pt x="8031" y="8760"/>
                </a:lnTo>
                <a:lnTo>
                  <a:pt x="8761" y="8979"/>
                </a:lnTo>
                <a:lnTo>
                  <a:pt x="9564" y="9198"/>
                </a:lnTo>
                <a:lnTo>
                  <a:pt x="10391" y="9368"/>
                </a:lnTo>
                <a:lnTo>
                  <a:pt x="10804" y="9441"/>
                </a:lnTo>
                <a:lnTo>
                  <a:pt x="11218" y="9490"/>
                </a:lnTo>
                <a:lnTo>
                  <a:pt x="11632" y="9514"/>
                </a:lnTo>
                <a:lnTo>
                  <a:pt x="12459" y="9514"/>
                </a:lnTo>
                <a:lnTo>
                  <a:pt x="12848" y="9465"/>
                </a:lnTo>
                <a:lnTo>
                  <a:pt x="13238" y="9392"/>
                </a:lnTo>
                <a:lnTo>
                  <a:pt x="13603" y="9295"/>
                </a:lnTo>
                <a:lnTo>
                  <a:pt x="13968" y="9173"/>
                </a:lnTo>
                <a:lnTo>
                  <a:pt x="14308" y="9003"/>
                </a:lnTo>
                <a:lnTo>
                  <a:pt x="14649" y="8833"/>
                </a:lnTo>
                <a:lnTo>
                  <a:pt x="14990" y="8614"/>
                </a:lnTo>
                <a:lnTo>
                  <a:pt x="15063" y="8614"/>
                </a:lnTo>
                <a:lnTo>
                  <a:pt x="15111" y="8589"/>
                </a:lnTo>
                <a:lnTo>
                  <a:pt x="15160" y="8565"/>
                </a:lnTo>
                <a:lnTo>
                  <a:pt x="15209" y="8516"/>
                </a:lnTo>
                <a:lnTo>
                  <a:pt x="15233" y="8443"/>
                </a:lnTo>
                <a:lnTo>
                  <a:pt x="15233" y="8370"/>
                </a:lnTo>
                <a:lnTo>
                  <a:pt x="15209" y="8273"/>
                </a:lnTo>
                <a:lnTo>
                  <a:pt x="15184" y="8200"/>
                </a:lnTo>
                <a:lnTo>
                  <a:pt x="15087" y="8054"/>
                </a:lnTo>
                <a:lnTo>
                  <a:pt x="14941" y="7884"/>
                </a:lnTo>
                <a:lnTo>
                  <a:pt x="14625" y="7592"/>
                </a:lnTo>
                <a:lnTo>
                  <a:pt x="14381" y="7373"/>
                </a:lnTo>
                <a:lnTo>
                  <a:pt x="14187" y="7178"/>
                </a:lnTo>
                <a:lnTo>
                  <a:pt x="14016" y="6959"/>
                </a:lnTo>
                <a:lnTo>
                  <a:pt x="13700" y="6545"/>
                </a:lnTo>
                <a:lnTo>
                  <a:pt x="13359" y="6108"/>
                </a:lnTo>
                <a:lnTo>
                  <a:pt x="13165" y="5913"/>
                </a:lnTo>
                <a:lnTo>
                  <a:pt x="12970" y="5743"/>
                </a:lnTo>
                <a:lnTo>
                  <a:pt x="12970" y="5718"/>
                </a:lnTo>
                <a:lnTo>
                  <a:pt x="12994" y="5694"/>
                </a:lnTo>
                <a:lnTo>
                  <a:pt x="13359" y="4940"/>
                </a:lnTo>
                <a:lnTo>
                  <a:pt x="13676" y="4161"/>
                </a:lnTo>
                <a:lnTo>
                  <a:pt x="14333" y="2628"/>
                </a:lnTo>
                <a:lnTo>
                  <a:pt x="14479" y="2336"/>
                </a:lnTo>
                <a:lnTo>
                  <a:pt x="14698" y="1971"/>
                </a:lnTo>
                <a:lnTo>
                  <a:pt x="14795" y="1776"/>
                </a:lnTo>
                <a:lnTo>
                  <a:pt x="14868" y="1557"/>
                </a:lnTo>
                <a:lnTo>
                  <a:pt x="14917" y="1363"/>
                </a:lnTo>
                <a:lnTo>
                  <a:pt x="14917" y="1192"/>
                </a:lnTo>
                <a:lnTo>
                  <a:pt x="14965" y="1144"/>
                </a:lnTo>
                <a:lnTo>
                  <a:pt x="14965" y="1071"/>
                </a:lnTo>
                <a:lnTo>
                  <a:pt x="14965" y="998"/>
                </a:lnTo>
                <a:lnTo>
                  <a:pt x="14917" y="925"/>
                </a:lnTo>
                <a:lnTo>
                  <a:pt x="14868" y="876"/>
                </a:lnTo>
                <a:lnTo>
                  <a:pt x="14795" y="827"/>
                </a:lnTo>
                <a:lnTo>
                  <a:pt x="14722" y="827"/>
                </a:lnTo>
                <a:lnTo>
                  <a:pt x="14625" y="852"/>
                </a:lnTo>
                <a:lnTo>
                  <a:pt x="14284" y="1022"/>
                </a:lnTo>
                <a:lnTo>
                  <a:pt x="13943" y="1217"/>
                </a:lnTo>
                <a:lnTo>
                  <a:pt x="13578" y="1387"/>
                </a:lnTo>
                <a:lnTo>
                  <a:pt x="13408" y="1460"/>
                </a:lnTo>
                <a:lnTo>
                  <a:pt x="13213" y="1509"/>
                </a:lnTo>
                <a:lnTo>
                  <a:pt x="12751" y="1582"/>
                </a:lnTo>
                <a:lnTo>
                  <a:pt x="12289" y="1606"/>
                </a:lnTo>
                <a:lnTo>
                  <a:pt x="11826" y="1582"/>
                </a:lnTo>
                <a:lnTo>
                  <a:pt x="11364" y="1557"/>
                </a:lnTo>
                <a:lnTo>
                  <a:pt x="10926" y="1484"/>
                </a:lnTo>
                <a:lnTo>
                  <a:pt x="10512" y="1387"/>
                </a:lnTo>
                <a:lnTo>
                  <a:pt x="10123" y="1265"/>
                </a:lnTo>
                <a:lnTo>
                  <a:pt x="9710" y="1144"/>
                </a:lnTo>
                <a:lnTo>
                  <a:pt x="8907" y="876"/>
                </a:lnTo>
                <a:lnTo>
                  <a:pt x="8104" y="584"/>
                </a:lnTo>
                <a:lnTo>
                  <a:pt x="7714" y="462"/>
                </a:lnTo>
                <a:lnTo>
                  <a:pt x="7325" y="341"/>
                </a:lnTo>
                <a:lnTo>
                  <a:pt x="6936" y="268"/>
                </a:lnTo>
                <a:lnTo>
                  <a:pt x="6522" y="195"/>
                </a:lnTo>
                <a:lnTo>
                  <a:pt x="6133" y="146"/>
                </a:lnTo>
                <a:lnTo>
                  <a:pt x="5743" y="122"/>
                </a:lnTo>
                <a:close/>
                <a:moveTo>
                  <a:pt x="1388" y="438"/>
                </a:moveTo>
                <a:lnTo>
                  <a:pt x="1461" y="487"/>
                </a:lnTo>
                <a:lnTo>
                  <a:pt x="1558" y="535"/>
                </a:lnTo>
                <a:lnTo>
                  <a:pt x="1704" y="657"/>
                </a:lnTo>
                <a:lnTo>
                  <a:pt x="1510" y="803"/>
                </a:lnTo>
                <a:lnTo>
                  <a:pt x="1218" y="1022"/>
                </a:lnTo>
                <a:lnTo>
                  <a:pt x="1120" y="1095"/>
                </a:lnTo>
                <a:lnTo>
                  <a:pt x="1072" y="1119"/>
                </a:lnTo>
                <a:lnTo>
                  <a:pt x="1047" y="1144"/>
                </a:lnTo>
                <a:lnTo>
                  <a:pt x="1023" y="1168"/>
                </a:lnTo>
                <a:lnTo>
                  <a:pt x="1047" y="1217"/>
                </a:lnTo>
                <a:lnTo>
                  <a:pt x="1072" y="1290"/>
                </a:lnTo>
                <a:lnTo>
                  <a:pt x="1120" y="1338"/>
                </a:lnTo>
                <a:lnTo>
                  <a:pt x="1266" y="1338"/>
                </a:lnTo>
                <a:lnTo>
                  <a:pt x="1364" y="1314"/>
                </a:lnTo>
                <a:lnTo>
                  <a:pt x="1437" y="1265"/>
                </a:lnTo>
                <a:lnTo>
                  <a:pt x="1656" y="1144"/>
                </a:lnTo>
                <a:lnTo>
                  <a:pt x="1826" y="998"/>
                </a:lnTo>
                <a:lnTo>
                  <a:pt x="1899" y="973"/>
                </a:lnTo>
                <a:lnTo>
                  <a:pt x="1923" y="1046"/>
                </a:lnTo>
                <a:lnTo>
                  <a:pt x="1972" y="1217"/>
                </a:lnTo>
                <a:lnTo>
                  <a:pt x="1826" y="1265"/>
                </a:lnTo>
                <a:lnTo>
                  <a:pt x="1680" y="1387"/>
                </a:lnTo>
                <a:lnTo>
                  <a:pt x="1388" y="1630"/>
                </a:lnTo>
                <a:lnTo>
                  <a:pt x="1145" y="1898"/>
                </a:lnTo>
                <a:lnTo>
                  <a:pt x="1023" y="2093"/>
                </a:lnTo>
                <a:lnTo>
                  <a:pt x="1023" y="2117"/>
                </a:lnTo>
                <a:lnTo>
                  <a:pt x="1023" y="2141"/>
                </a:lnTo>
                <a:lnTo>
                  <a:pt x="1047" y="2166"/>
                </a:lnTo>
                <a:lnTo>
                  <a:pt x="1096" y="2166"/>
                </a:lnTo>
                <a:lnTo>
                  <a:pt x="1193" y="2141"/>
                </a:lnTo>
                <a:lnTo>
                  <a:pt x="1291" y="2093"/>
                </a:lnTo>
                <a:lnTo>
                  <a:pt x="1461" y="1995"/>
                </a:lnTo>
                <a:lnTo>
                  <a:pt x="1826" y="1728"/>
                </a:lnTo>
                <a:lnTo>
                  <a:pt x="1996" y="1630"/>
                </a:lnTo>
                <a:lnTo>
                  <a:pt x="1996" y="1655"/>
                </a:lnTo>
                <a:lnTo>
                  <a:pt x="1923" y="2044"/>
                </a:lnTo>
                <a:lnTo>
                  <a:pt x="1777" y="2117"/>
                </a:lnTo>
                <a:lnTo>
                  <a:pt x="1656" y="2214"/>
                </a:lnTo>
                <a:lnTo>
                  <a:pt x="1315" y="2458"/>
                </a:lnTo>
                <a:lnTo>
                  <a:pt x="1193" y="2579"/>
                </a:lnTo>
                <a:lnTo>
                  <a:pt x="1120" y="2652"/>
                </a:lnTo>
                <a:lnTo>
                  <a:pt x="1096" y="2725"/>
                </a:lnTo>
                <a:lnTo>
                  <a:pt x="1096" y="2774"/>
                </a:lnTo>
                <a:lnTo>
                  <a:pt x="1120" y="2823"/>
                </a:lnTo>
                <a:lnTo>
                  <a:pt x="1193" y="2847"/>
                </a:lnTo>
                <a:lnTo>
                  <a:pt x="1291" y="2847"/>
                </a:lnTo>
                <a:lnTo>
                  <a:pt x="1461" y="2774"/>
                </a:lnTo>
                <a:lnTo>
                  <a:pt x="1631" y="2677"/>
                </a:lnTo>
                <a:lnTo>
                  <a:pt x="1777" y="2604"/>
                </a:lnTo>
                <a:lnTo>
                  <a:pt x="1874" y="2531"/>
                </a:lnTo>
                <a:lnTo>
                  <a:pt x="1874" y="2823"/>
                </a:lnTo>
                <a:lnTo>
                  <a:pt x="1874" y="2920"/>
                </a:lnTo>
                <a:lnTo>
                  <a:pt x="1364" y="3285"/>
                </a:lnTo>
                <a:lnTo>
                  <a:pt x="1169" y="3455"/>
                </a:lnTo>
                <a:lnTo>
                  <a:pt x="1072" y="3553"/>
                </a:lnTo>
                <a:lnTo>
                  <a:pt x="1023" y="3650"/>
                </a:lnTo>
                <a:lnTo>
                  <a:pt x="999" y="3699"/>
                </a:lnTo>
                <a:lnTo>
                  <a:pt x="1023" y="3723"/>
                </a:lnTo>
                <a:lnTo>
                  <a:pt x="1072" y="3747"/>
                </a:lnTo>
                <a:lnTo>
                  <a:pt x="1193" y="3723"/>
                </a:lnTo>
                <a:lnTo>
                  <a:pt x="1339" y="3674"/>
                </a:lnTo>
                <a:lnTo>
                  <a:pt x="1583" y="3528"/>
                </a:lnTo>
                <a:lnTo>
                  <a:pt x="1874" y="3334"/>
                </a:lnTo>
                <a:lnTo>
                  <a:pt x="1874" y="3772"/>
                </a:lnTo>
                <a:lnTo>
                  <a:pt x="1704" y="3869"/>
                </a:lnTo>
                <a:lnTo>
                  <a:pt x="1534" y="3966"/>
                </a:lnTo>
                <a:lnTo>
                  <a:pt x="1266" y="4137"/>
                </a:lnTo>
                <a:lnTo>
                  <a:pt x="1145" y="4258"/>
                </a:lnTo>
                <a:lnTo>
                  <a:pt x="1096" y="4307"/>
                </a:lnTo>
                <a:lnTo>
                  <a:pt x="1047" y="4380"/>
                </a:lnTo>
                <a:lnTo>
                  <a:pt x="1047" y="4429"/>
                </a:lnTo>
                <a:lnTo>
                  <a:pt x="1096" y="4477"/>
                </a:lnTo>
                <a:lnTo>
                  <a:pt x="1242" y="4477"/>
                </a:lnTo>
                <a:lnTo>
                  <a:pt x="1388" y="4453"/>
                </a:lnTo>
                <a:lnTo>
                  <a:pt x="1680" y="4331"/>
                </a:lnTo>
                <a:lnTo>
                  <a:pt x="1874" y="4258"/>
                </a:lnTo>
                <a:lnTo>
                  <a:pt x="1874" y="4623"/>
                </a:lnTo>
                <a:lnTo>
                  <a:pt x="1680" y="4721"/>
                </a:lnTo>
                <a:lnTo>
                  <a:pt x="1485" y="4818"/>
                </a:lnTo>
                <a:lnTo>
                  <a:pt x="1218" y="4988"/>
                </a:lnTo>
                <a:lnTo>
                  <a:pt x="1096" y="5086"/>
                </a:lnTo>
                <a:lnTo>
                  <a:pt x="999" y="5183"/>
                </a:lnTo>
                <a:lnTo>
                  <a:pt x="999" y="5232"/>
                </a:lnTo>
                <a:lnTo>
                  <a:pt x="974" y="5256"/>
                </a:lnTo>
                <a:lnTo>
                  <a:pt x="1023" y="5329"/>
                </a:lnTo>
                <a:lnTo>
                  <a:pt x="1072" y="5378"/>
                </a:lnTo>
                <a:lnTo>
                  <a:pt x="1145" y="5378"/>
                </a:lnTo>
                <a:lnTo>
                  <a:pt x="1388" y="5280"/>
                </a:lnTo>
                <a:lnTo>
                  <a:pt x="1607" y="5159"/>
                </a:lnTo>
                <a:lnTo>
                  <a:pt x="1874" y="5037"/>
                </a:lnTo>
                <a:lnTo>
                  <a:pt x="1874" y="5451"/>
                </a:lnTo>
                <a:lnTo>
                  <a:pt x="1656" y="5524"/>
                </a:lnTo>
                <a:lnTo>
                  <a:pt x="1510" y="5597"/>
                </a:lnTo>
                <a:lnTo>
                  <a:pt x="1339" y="5694"/>
                </a:lnTo>
                <a:lnTo>
                  <a:pt x="1193" y="5791"/>
                </a:lnTo>
                <a:lnTo>
                  <a:pt x="1145" y="5864"/>
                </a:lnTo>
                <a:lnTo>
                  <a:pt x="1120" y="5937"/>
                </a:lnTo>
                <a:lnTo>
                  <a:pt x="1120" y="5986"/>
                </a:lnTo>
                <a:lnTo>
                  <a:pt x="1145" y="6035"/>
                </a:lnTo>
                <a:lnTo>
                  <a:pt x="1169" y="6059"/>
                </a:lnTo>
                <a:lnTo>
                  <a:pt x="1218" y="6059"/>
                </a:lnTo>
                <a:lnTo>
                  <a:pt x="1388" y="6035"/>
                </a:lnTo>
                <a:lnTo>
                  <a:pt x="1558" y="5962"/>
                </a:lnTo>
                <a:lnTo>
                  <a:pt x="1704" y="5889"/>
                </a:lnTo>
                <a:lnTo>
                  <a:pt x="1874" y="5816"/>
                </a:lnTo>
                <a:lnTo>
                  <a:pt x="1874" y="6059"/>
                </a:lnTo>
                <a:lnTo>
                  <a:pt x="1680" y="6156"/>
                </a:lnTo>
                <a:lnTo>
                  <a:pt x="1485" y="6254"/>
                </a:lnTo>
                <a:lnTo>
                  <a:pt x="1291" y="6375"/>
                </a:lnTo>
                <a:lnTo>
                  <a:pt x="1096" y="6521"/>
                </a:lnTo>
                <a:lnTo>
                  <a:pt x="1072" y="6545"/>
                </a:lnTo>
                <a:lnTo>
                  <a:pt x="1072" y="6570"/>
                </a:lnTo>
                <a:lnTo>
                  <a:pt x="1096" y="6594"/>
                </a:lnTo>
                <a:lnTo>
                  <a:pt x="1242" y="6594"/>
                </a:lnTo>
                <a:lnTo>
                  <a:pt x="1364" y="6570"/>
                </a:lnTo>
                <a:lnTo>
                  <a:pt x="1583" y="6497"/>
                </a:lnTo>
                <a:lnTo>
                  <a:pt x="1874" y="6375"/>
                </a:lnTo>
                <a:lnTo>
                  <a:pt x="1874" y="6764"/>
                </a:lnTo>
                <a:lnTo>
                  <a:pt x="1704" y="6886"/>
                </a:lnTo>
                <a:lnTo>
                  <a:pt x="1534" y="7008"/>
                </a:lnTo>
                <a:lnTo>
                  <a:pt x="1364" y="7129"/>
                </a:lnTo>
                <a:lnTo>
                  <a:pt x="1218" y="7275"/>
                </a:lnTo>
                <a:lnTo>
                  <a:pt x="1096" y="7470"/>
                </a:lnTo>
                <a:lnTo>
                  <a:pt x="1096" y="7494"/>
                </a:lnTo>
                <a:lnTo>
                  <a:pt x="1120" y="7494"/>
                </a:lnTo>
                <a:lnTo>
                  <a:pt x="1315" y="7446"/>
                </a:lnTo>
                <a:lnTo>
                  <a:pt x="1461" y="7373"/>
                </a:lnTo>
                <a:lnTo>
                  <a:pt x="1802" y="7202"/>
                </a:lnTo>
                <a:lnTo>
                  <a:pt x="1899" y="7154"/>
                </a:lnTo>
                <a:lnTo>
                  <a:pt x="1899" y="7446"/>
                </a:lnTo>
                <a:lnTo>
                  <a:pt x="1656" y="7567"/>
                </a:lnTo>
                <a:lnTo>
                  <a:pt x="1437" y="7738"/>
                </a:lnTo>
                <a:lnTo>
                  <a:pt x="1339" y="7811"/>
                </a:lnTo>
                <a:lnTo>
                  <a:pt x="1266" y="7908"/>
                </a:lnTo>
                <a:lnTo>
                  <a:pt x="1145" y="8078"/>
                </a:lnTo>
                <a:lnTo>
                  <a:pt x="1145" y="8127"/>
                </a:lnTo>
                <a:lnTo>
                  <a:pt x="1169" y="8127"/>
                </a:lnTo>
                <a:lnTo>
                  <a:pt x="1291" y="8103"/>
                </a:lnTo>
                <a:lnTo>
                  <a:pt x="1388" y="8078"/>
                </a:lnTo>
                <a:lnTo>
                  <a:pt x="1485" y="8054"/>
                </a:lnTo>
                <a:lnTo>
                  <a:pt x="1583" y="8005"/>
                </a:lnTo>
                <a:lnTo>
                  <a:pt x="1899" y="7835"/>
                </a:lnTo>
                <a:lnTo>
                  <a:pt x="1923" y="8346"/>
                </a:lnTo>
                <a:lnTo>
                  <a:pt x="1899" y="8370"/>
                </a:lnTo>
                <a:lnTo>
                  <a:pt x="1461" y="8638"/>
                </a:lnTo>
                <a:lnTo>
                  <a:pt x="1242" y="8760"/>
                </a:lnTo>
                <a:lnTo>
                  <a:pt x="1145" y="8857"/>
                </a:lnTo>
                <a:lnTo>
                  <a:pt x="1047" y="8930"/>
                </a:lnTo>
                <a:lnTo>
                  <a:pt x="1047" y="9003"/>
                </a:lnTo>
                <a:lnTo>
                  <a:pt x="1072" y="9052"/>
                </a:lnTo>
                <a:lnTo>
                  <a:pt x="1169" y="9076"/>
                </a:lnTo>
                <a:lnTo>
                  <a:pt x="1388" y="9076"/>
                </a:lnTo>
                <a:lnTo>
                  <a:pt x="1510" y="9027"/>
                </a:lnTo>
                <a:lnTo>
                  <a:pt x="1729" y="8930"/>
                </a:lnTo>
                <a:lnTo>
                  <a:pt x="1923" y="8784"/>
                </a:lnTo>
                <a:lnTo>
                  <a:pt x="1947" y="9149"/>
                </a:lnTo>
                <a:lnTo>
                  <a:pt x="1874" y="9173"/>
                </a:lnTo>
                <a:lnTo>
                  <a:pt x="1656" y="9344"/>
                </a:lnTo>
                <a:lnTo>
                  <a:pt x="1461" y="9514"/>
                </a:lnTo>
                <a:lnTo>
                  <a:pt x="1096" y="9879"/>
                </a:lnTo>
                <a:lnTo>
                  <a:pt x="1096" y="9928"/>
                </a:lnTo>
                <a:lnTo>
                  <a:pt x="1120" y="9928"/>
                </a:lnTo>
                <a:lnTo>
                  <a:pt x="1339" y="9830"/>
                </a:lnTo>
                <a:lnTo>
                  <a:pt x="1558" y="9733"/>
                </a:lnTo>
                <a:lnTo>
                  <a:pt x="1947" y="9465"/>
                </a:lnTo>
                <a:lnTo>
                  <a:pt x="1972" y="10049"/>
                </a:lnTo>
                <a:lnTo>
                  <a:pt x="1874" y="10098"/>
                </a:lnTo>
                <a:lnTo>
                  <a:pt x="1680" y="10171"/>
                </a:lnTo>
                <a:lnTo>
                  <a:pt x="1510" y="10293"/>
                </a:lnTo>
                <a:lnTo>
                  <a:pt x="1364" y="10366"/>
                </a:lnTo>
                <a:lnTo>
                  <a:pt x="1242" y="10512"/>
                </a:lnTo>
                <a:lnTo>
                  <a:pt x="1193" y="10560"/>
                </a:lnTo>
                <a:lnTo>
                  <a:pt x="1169" y="10658"/>
                </a:lnTo>
                <a:lnTo>
                  <a:pt x="1169" y="10731"/>
                </a:lnTo>
                <a:lnTo>
                  <a:pt x="1169" y="10804"/>
                </a:lnTo>
                <a:lnTo>
                  <a:pt x="1218" y="10852"/>
                </a:lnTo>
                <a:lnTo>
                  <a:pt x="1242" y="10877"/>
                </a:lnTo>
                <a:lnTo>
                  <a:pt x="1291" y="10877"/>
                </a:lnTo>
                <a:lnTo>
                  <a:pt x="1412" y="10804"/>
                </a:lnTo>
                <a:lnTo>
                  <a:pt x="1510" y="10731"/>
                </a:lnTo>
                <a:lnTo>
                  <a:pt x="1607" y="10633"/>
                </a:lnTo>
                <a:lnTo>
                  <a:pt x="1729" y="10560"/>
                </a:lnTo>
                <a:lnTo>
                  <a:pt x="1850" y="10487"/>
                </a:lnTo>
                <a:lnTo>
                  <a:pt x="1996" y="10439"/>
                </a:lnTo>
                <a:lnTo>
                  <a:pt x="1996" y="10682"/>
                </a:lnTo>
                <a:lnTo>
                  <a:pt x="1850" y="10755"/>
                </a:lnTo>
                <a:lnTo>
                  <a:pt x="1729" y="10828"/>
                </a:lnTo>
                <a:lnTo>
                  <a:pt x="1485" y="11023"/>
                </a:lnTo>
                <a:lnTo>
                  <a:pt x="1266" y="11217"/>
                </a:lnTo>
                <a:lnTo>
                  <a:pt x="1072" y="11436"/>
                </a:lnTo>
                <a:lnTo>
                  <a:pt x="1072" y="11461"/>
                </a:lnTo>
                <a:lnTo>
                  <a:pt x="1096" y="11485"/>
                </a:lnTo>
                <a:lnTo>
                  <a:pt x="1120" y="11509"/>
                </a:lnTo>
                <a:lnTo>
                  <a:pt x="1388" y="11436"/>
                </a:lnTo>
                <a:lnTo>
                  <a:pt x="1656" y="11315"/>
                </a:lnTo>
                <a:lnTo>
                  <a:pt x="2020" y="11096"/>
                </a:lnTo>
                <a:lnTo>
                  <a:pt x="2020" y="11680"/>
                </a:lnTo>
                <a:lnTo>
                  <a:pt x="1802" y="11801"/>
                </a:lnTo>
                <a:lnTo>
                  <a:pt x="1607" y="11947"/>
                </a:lnTo>
                <a:lnTo>
                  <a:pt x="1364" y="12166"/>
                </a:lnTo>
                <a:lnTo>
                  <a:pt x="1242" y="12264"/>
                </a:lnTo>
                <a:lnTo>
                  <a:pt x="1096" y="12361"/>
                </a:lnTo>
                <a:lnTo>
                  <a:pt x="1096" y="12385"/>
                </a:lnTo>
                <a:lnTo>
                  <a:pt x="1096" y="12410"/>
                </a:lnTo>
                <a:lnTo>
                  <a:pt x="1120" y="12410"/>
                </a:lnTo>
                <a:lnTo>
                  <a:pt x="1388" y="12385"/>
                </a:lnTo>
                <a:lnTo>
                  <a:pt x="1534" y="12337"/>
                </a:lnTo>
                <a:lnTo>
                  <a:pt x="1656" y="12288"/>
                </a:lnTo>
                <a:lnTo>
                  <a:pt x="2045" y="12069"/>
                </a:lnTo>
                <a:lnTo>
                  <a:pt x="2045" y="12483"/>
                </a:lnTo>
                <a:lnTo>
                  <a:pt x="1874" y="12556"/>
                </a:lnTo>
                <a:lnTo>
                  <a:pt x="1729" y="12629"/>
                </a:lnTo>
                <a:lnTo>
                  <a:pt x="1558" y="12702"/>
                </a:lnTo>
                <a:lnTo>
                  <a:pt x="1388" y="12799"/>
                </a:lnTo>
                <a:lnTo>
                  <a:pt x="1242" y="12921"/>
                </a:lnTo>
                <a:lnTo>
                  <a:pt x="1169" y="12994"/>
                </a:lnTo>
                <a:lnTo>
                  <a:pt x="1120" y="13067"/>
                </a:lnTo>
                <a:lnTo>
                  <a:pt x="1120" y="13115"/>
                </a:lnTo>
                <a:lnTo>
                  <a:pt x="1120" y="13164"/>
                </a:lnTo>
                <a:lnTo>
                  <a:pt x="1169" y="13213"/>
                </a:lnTo>
                <a:lnTo>
                  <a:pt x="1218" y="13213"/>
                </a:lnTo>
                <a:lnTo>
                  <a:pt x="1388" y="13188"/>
                </a:lnTo>
                <a:lnTo>
                  <a:pt x="1558" y="13140"/>
                </a:lnTo>
                <a:lnTo>
                  <a:pt x="1874" y="12994"/>
                </a:lnTo>
                <a:lnTo>
                  <a:pt x="2069" y="12921"/>
                </a:lnTo>
                <a:lnTo>
                  <a:pt x="2069" y="13067"/>
                </a:lnTo>
                <a:lnTo>
                  <a:pt x="1923" y="13091"/>
                </a:lnTo>
                <a:lnTo>
                  <a:pt x="1777" y="13140"/>
                </a:lnTo>
                <a:lnTo>
                  <a:pt x="1631" y="13213"/>
                </a:lnTo>
                <a:lnTo>
                  <a:pt x="1485" y="13286"/>
                </a:lnTo>
                <a:lnTo>
                  <a:pt x="1339" y="13407"/>
                </a:lnTo>
                <a:lnTo>
                  <a:pt x="1242" y="13505"/>
                </a:lnTo>
                <a:lnTo>
                  <a:pt x="1145" y="13626"/>
                </a:lnTo>
                <a:lnTo>
                  <a:pt x="1072" y="13772"/>
                </a:lnTo>
                <a:lnTo>
                  <a:pt x="1047" y="13797"/>
                </a:lnTo>
                <a:lnTo>
                  <a:pt x="1072" y="13821"/>
                </a:lnTo>
                <a:lnTo>
                  <a:pt x="1096" y="13845"/>
                </a:lnTo>
                <a:lnTo>
                  <a:pt x="1120" y="13870"/>
                </a:lnTo>
                <a:lnTo>
                  <a:pt x="1242" y="13845"/>
                </a:lnTo>
                <a:lnTo>
                  <a:pt x="1364" y="13821"/>
                </a:lnTo>
                <a:lnTo>
                  <a:pt x="1583" y="13699"/>
                </a:lnTo>
                <a:lnTo>
                  <a:pt x="1826" y="13578"/>
                </a:lnTo>
                <a:lnTo>
                  <a:pt x="2069" y="13432"/>
                </a:lnTo>
                <a:lnTo>
                  <a:pt x="2069" y="13772"/>
                </a:lnTo>
                <a:lnTo>
                  <a:pt x="1972" y="13797"/>
                </a:lnTo>
                <a:lnTo>
                  <a:pt x="1850" y="13870"/>
                </a:lnTo>
                <a:lnTo>
                  <a:pt x="1680" y="13967"/>
                </a:lnTo>
                <a:lnTo>
                  <a:pt x="1461" y="14113"/>
                </a:lnTo>
                <a:lnTo>
                  <a:pt x="1242" y="14283"/>
                </a:lnTo>
                <a:lnTo>
                  <a:pt x="1145" y="14380"/>
                </a:lnTo>
                <a:lnTo>
                  <a:pt x="1072" y="14478"/>
                </a:lnTo>
                <a:lnTo>
                  <a:pt x="1047" y="14551"/>
                </a:lnTo>
                <a:lnTo>
                  <a:pt x="1023" y="14648"/>
                </a:lnTo>
                <a:lnTo>
                  <a:pt x="999" y="14672"/>
                </a:lnTo>
                <a:lnTo>
                  <a:pt x="1023" y="14721"/>
                </a:lnTo>
                <a:lnTo>
                  <a:pt x="1047" y="14745"/>
                </a:lnTo>
                <a:lnTo>
                  <a:pt x="1096" y="14745"/>
                </a:lnTo>
                <a:lnTo>
                  <a:pt x="1218" y="14721"/>
                </a:lnTo>
                <a:lnTo>
                  <a:pt x="1266" y="14697"/>
                </a:lnTo>
                <a:lnTo>
                  <a:pt x="1339" y="14672"/>
                </a:lnTo>
                <a:lnTo>
                  <a:pt x="1753" y="14429"/>
                </a:lnTo>
                <a:lnTo>
                  <a:pt x="2069" y="14259"/>
                </a:lnTo>
                <a:lnTo>
                  <a:pt x="2069" y="14770"/>
                </a:lnTo>
                <a:lnTo>
                  <a:pt x="1947" y="14794"/>
                </a:lnTo>
                <a:lnTo>
                  <a:pt x="1826" y="14867"/>
                </a:lnTo>
                <a:lnTo>
                  <a:pt x="1607" y="14989"/>
                </a:lnTo>
                <a:lnTo>
                  <a:pt x="1461" y="15110"/>
                </a:lnTo>
                <a:lnTo>
                  <a:pt x="1315" y="15232"/>
                </a:lnTo>
                <a:lnTo>
                  <a:pt x="1193" y="15378"/>
                </a:lnTo>
                <a:lnTo>
                  <a:pt x="1145" y="15475"/>
                </a:lnTo>
                <a:lnTo>
                  <a:pt x="1145" y="15548"/>
                </a:lnTo>
                <a:lnTo>
                  <a:pt x="1169" y="15597"/>
                </a:lnTo>
                <a:lnTo>
                  <a:pt x="1218" y="15621"/>
                </a:lnTo>
                <a:lnTo>
                  <a:pt x="1291" y="15621"/>
                </a:lnTo>
                <a:lnTo>
                  <a:pt x="1388" y="15597"/>
                </a:lnTo>
                <a:lnTo>
                  <a:pt x="1510" y="15500"/>
                </a:lnTo>
                <a:lnTo>
                  <a:pt x="1899" y="15256"/>
                </a:lnTo>
                <a:lnTo>
                  <a:pt x="2069" y="15159"/>
                </a:lnTo>
                <a:lnTo>
                  <a:pt x="2069" y="15402"/>
                </a:lnTo>
                <a:lnTo>
                  <a:pt x="1947" y="15451"/>
                </a:lnTo>
                <a:lnTo>
                  <a:pt x="1802" y="15524"/>
                </a:lnTo>
                <a:lnTo>
                  <a:pt x="1583" y="15743"/>
                </a:lnTo>
                <a:lnTo>
                  <a:pt x="1339" y="15913"/>
                </a:lnTo>
                <a:lnTo>
                  <a:pt x="1218" y="16035"/>
                </a:lnTo>
                <a:lnTo>
                  <a:pt x="1145" y="16157"/>
                </a:lnTo>
                <a:lnTo>
                  <a:pt x="1145" y="16230"/>
                </a:lnTo>
                <a:lnTo>
                  <a:pt x="1193" y="16254"/>
                </a:lnTo>
                <a:lnTo>
                  <a:pt x="1339" y="16254"/>
                </a:lnTo>
                <a:lnTo>
                  <a:pt x="1485" y="16205"/>
                </a:lnTo>
                <a:lnTo>
                  <a:pt x="1631" y="16132"/>
                </a:lnTo>
                <a:lnTo>
                  <a:pt x="1753" y="16035"/>
                </a:lnTo>
                <a:lnTo>
                  <a:pt x="2069" y="15840"/>
                </a:lnTo>
                <a:lnTo>
                  <a:pt x="2069" y="16205"/>
                </a:lnTo>
                <a:lnTo>
                  <a:pt x="1826" y="16278"/>
                </a:lnTo>
                <a:lnTo>
                  <a:pt x="1534" y="16400"/>
                </a:lnTo>
                <a:lnTo>
                  <a:pt x="1412" y="16473"/>
                </a:lnTo>
                <a:lnTo>
                  <a:pt x="1315" y="16570"/>
                </a:lnTo>
                <a:lnTo>
                  <a:pt x="1242" y="16668"/>
                </a:lnTo>
                <a:lnTo>
                  <a:pt x="1193" y="16789"/>
                </a:lnTo>
                <a:lnTo>
                  <a:pt x="1193" y="16838"/>
                </a:lnTo>
                <a:lnTo>
                  <a:pt x="1193" y="16862"/>
                </a:lnTo>
                <a:lnTo>
                  <a:pt x="1218" y="16887"/>
                </a:lnTo>
                <a:lnTo>
                  <a:pt x="1412" y="16887"/>
                </a:lnTo>
                <a:lnTo>
                  <a:pt x="1558" y="16814"/>
                </a:lnTo>
                <a:lnTo>
                  <a:pt x="1996" y="16643"/>
                </a:lnTo>
                <a:lnTo>
                  <a:pt x="2045" y="16643"/>
                </a:lnTo>
                <a:lnTo>
                  <a:pt x="2020" y="17154"/>
                </a:lnTo>
                <a:lnTo>
                  <a:pt x="1826" y="17276"/>
                </a:lnTo>
                <a:lnTo>
                  <a:pt x="1631" y="17398"/>
                </a:lnTo>
                <a:lnTo>
                  <a:pt x="1534" y="17471"/>
                </a:lnTo>
                <a:lnTo>
                  <a:pt x="1437" y="17544"/>
                </a:lnTo>
                <a:lnTo>
                  <a:pt x="1364" y="17665"/>
                </a:lnTo>
                <a:lnTo>
                  <a:pt x="1339" y="17787"/>
                </a:lnTo>
                <a:lnTo>
                  <a:pt x="1339" y="17811"/>
                </a:lnTo>
                <a:lnTo>
                  <a:pt x="1485" y="17811"/>
                </a:lnTo>
                <a:lnTo>
                  <a:pt x="1607" y="17787"/>
                </a:lnTo>
                <a:lnTo>
                  <a:pt x="1826" y="17714"/>
                </a:lnTo>
                <a:lnTo>
                  <a:pt x="1996" y="17617"/>
                </a:lnTo>
                <a:lnTo>
                  <a:pt x="1996" y="17811"/>
                </a:lnTo>
                <a:lnTo>
                  <a:pt x="1947" y="17811"/>
                </a:lnTo>
                <a:lnTo>
                  <a:pt x="1729" y="17909"/>
                </a:lnTo>
                <a:lnTo>
                  <a:pt x="1485" y="18030"/>
                </a:lnTo>
                <a:lnTo>
                  <a:pt x="1388" y="18103"/>
                </a:lnTo>
                <a:lnTo>
                  <a:pt x="1291" y="18176"/>
                </a:lnTo>
                <a:lnTo>
                  <a:pt x="1193" y="18274"/>
                </a:lnTo>
                <a:lnTo>
                  <a:pt x="1145" y="18371"/>
                </a:lnTo>
                <a:lnTo>
                  <a:pt x="1120" y="18420"/>
                </a:lnTo>
                <a:lnTo>
                  <a:pt x="1145" y="18468"/>
                </a:lnTo>
                <a:lnTo>
                  <a:pt x="1193" y="18493"/>
                </a:lnTo>
                <a:lnTo>
                  <a:pt x="1242" y="18517"/>
                </a:lnTo>
                <a:lnTo>
                  <a:pt x="1437" y="18468"/>
                </a:lnTo>
                <a:lnTo>
                  <a:pt x="1631" y="18395"/>
                </a:lnTo>
                <a:lnTo>
                  <a:pt x="1996" y="18225"/>
                </a:lnTo>
                <a:lnTo>
                  <a:pt x="1972" y="18687"/>
                </a:lnTo>
                <a:lnTo>
                  <a:pt x="1753" y="18809"/>
                </a:lnTo>
                <a:lnTo>
                  <a:pt x="1558" y="18931"/>
                </a:lnTo>
                <a:lnTo>
                  <a:pt x="1315" y="19101"/>
                </a:lnTo>
                <a:lnTo>
                  <a:pt x="1242" y="19198"/>
                </a:lnTo>
                <a:lnTo>
                  <a:pt x="1169" y="19296"/>
                </a:lnTo>
                <a:lnTo>
                  <a:pt x="1169" y="19344"/>
                </a:lnTo>
                <a:lnTo>
                  <a:pt x="1169" y="19369"/>
                </a:lnTo>
                <a:lnTo>
                  <a:pt x="1193" y="19393"/>
                </a:lnTo>
                <a:lnTo>
                  <a:pt x="1242" y="19393"/>
                </a:lnTo>
                <a:lnTo>
                  <a:pt x="1339" y="19369"/>
                </a:lnTo>
                <a:lnTo>
                  <a:pt x="1437" y="19344"/>
                </a:lnTo>
                <a:lnTo>
                  <a:pt x="1729" y="19223"/>
                </a:lnTo>
                <a:lnTo>
                  <a:pt x="1996" y="19101"/>
                </a:lnTo>
                <a:lnTo>
                  <a:pt x="1996" y="19393"/>
                </a:lnTo>
                <a:lnTo>
                  <a:pt x="1899" y="19417"/>
                </a:lnTo>
                <a:lnTo>
                  <a:pt x="1802" y="19466"/>
                </a:lnTo>
                <a:lnTo>
                  <a:pt x="1631" y="19588"/>
                </a:lnTo>
                <a:lnTo>
                  <a:pt x="1412" y="19758"/>
                </a:lnTo>
                <a:lnTo>
                  <a:pt x="1193" y="19928"/>
                </a:lnTo>
                <a:lnTo>
                  <a:pt x="1169" y="20001"/>
                </a:lnTo>
                <a:lnTo>
                  <a:pt x="1169" y="20050"/>
                </a:lnTo>
                <a:lnTo>
                  <a:pt x="1169" y="20123"/>
                </a:lnTo>
                <a:lnTo>
                  <a:pt x="1218" y="20172"/>
                </a:lnTo>
                <a:lnTo>
                  <a:pt x="901" y="20172"/>
                </a:lnTo>
                <a:lnTo>
                  <a:pt x="561" y="20196"/>
                </a:lnTo>
                <a:lnTo>
                  <a:pt x="512" y="19052"/>
                </a:lnTo>
                <a:lnTo>
                  <a:pt x="488" y="17909"/>
                </a:lnTo>
                <a:lnTo>
                  <a:pt x="488" y="16765"/>
                </a:lnTo>
                <a:lnTo>
                  <a:pt x="488" y="15646"/>
                </a:lnTo>
                <a:lnTo>
                  <a:pt x="536" y="13359"/>
                </a:lnTo>
                <a:lnTo>
                  <a:pt x="561" y="11096"/>
                </a:lnTo>
                <a:lnTo>
                  <a:pt x="585" y="8735"/>
                </a:lnTo>
                <a:lnTo>
                  <a:pt x="609" y="6375"/>
                </a:lnTo>
                <a:lnTo>
                  <a:pt x="634" y="4039"/>
                </a:lnTo>
                <a:lnTo>
                  <a:pt x="609" y="1679"/>
                </a:lnTo>
                <a:lnTo>
                  <a:pt x="658" y="1606"/>
                </a:lnTo>
                <a:lnTo>
                  <a:pt x="682" y="1533"/>
                </a:lnTo>
                <a:lnTo>
                  <a:pt x="707" y="1265"/>
                </a:lnTo>
                <a:lnTo>
                  <a:pt x="780" y="1022"/>
                </a:lnTo>
                <a:lnTo>
                  <a:pt x="877" y="803"/>
                </a:lnTo>
                <a:lnTo>
                  <a:pt x="1023" y="584"/>
                </a:lnTo>
                <a:lnTo>
                  <a:pt x="1120" y="511"/>
                </a:lnTo>
                <a:lnTo>
                  <a:pt x="1193" y="462"/>
                </a:lnTo>
                <a:lnTo>
                  <a:pt x="1291" y="438"/>
                </a:lnTo>
                <a:close/>
                <a:moveTo>
                  <a:pt x="2045" y="19855"/>
                </a:moveTo>
                <a:lnTo>
                  <a:pt x="2069" y="20196"/>
                </a:lnTo>
                <a:lnTo>
                  <a:pt x="1461" y="20172"/>
                </a:lnTo>
                <a:lnTo>
                  <a:pt x="1631" y="20099"/>
                </a:lnTo>
                <a:lnTo>
                  <a:pt x="1802" y="20001"/>
                </a:lnTo>
                <a:lnTo>
                  <a:pt x="2045" y="19855"/>
                </a:lnTo>
                <a:close/>
                <a:moveTo>
                  <a:pt x="1291" y="0"/>
                </a:moveTo>
                <a:lnTo>
                  <a:pt x="1145" y="24"/>
                </a:lnTo>
                <a:lnTo>
                  <a:pt x="1023" y="73"/>
                </a:lnTo>
                <a:lnTo>
                  <a:pt x="901" y="122"/>
                </a:lnTo>
                <a:lnTo>
                  <a:pt x="780" y="219"/>
                </a:lnTo>
                <a:lnTo>
                  <a:pt x="682" y="316"/>
                </a:lnTo>
                <a:lnTo>
                  <a:pt x="585" y="438"/>
                </a:lnTo>
                <a:lnTo>
                  <a:pt x="488" y="560"/>
                </a:lnTo>
                <a:lnTo>
                  <a:pt x="415" y="706"/>
                </a:lnTo>
                <a:lnTo>
                  <a:pt x="366" y="852"/>
                </a:lnTo>
                <a:lnTo>
                  <a:pt x="317" y="1022"/>
                </a:lnTo>
                <a:lnTo>
                  <a:pt x="293" y="1168"/>
                </a:lnTo>
                <a:lnTo>
                  <a:pt x="293" y="1338"/>
                </a:lnTo>
                <a:lnTo>
                  <a:pt x="269" y="1387"/>
                </a:lnTo>
                <a:lnTo>
                  <a:pt x="171" y="6156"/>
                </a:lnTo>
                <a:lnTo>
                  <a:pt x="123" y="10901"/>
                </a:lnTo>
                <a:lnTo>
                  <a:pt x="74" y="13286"/>
                </a:lnTo>
                <a:lnTo>
                  <a:pt x="1" y="15694"/>
                </a:lnTo>
                <a:lnTo>
                  <a:pt x="1" y="16887"/>
                </a:lnTo>
                <a:lnTo>
                  <a:pt x="1" y="18079"/>
                </a:lnTo>
                <a:lnTo>
                  <a:pt x="25" y="19271"/>
                </a:lnTo>
                <a:lnTo>
                  <a:pt x="98" y="20464"/>
                </a:lnTo>
                <a:lnTo>
                  <a:pt x="123" y="20561"/>
                </a:lnTo>
                <a:lnTo>
                  <a:pt x="171" y="20634"/>
                </a:lnTo>
                <a:lnTo>
                  <a:pt x="244" y="20658"/>
                </a:lnTo>
                <a:lnTo>
                  <a:pt x="317" y="20683"/>
                </a:lnTo>
                <a:lnTo>
                  <a:pt x="390" y="20707"/>
                </a:lnTo>
                <a:lnTo>
                  <a:pt x="463" y="20683"/>
                </a:lnTo>
                <a:lnTo>
                  <a:pt x="536" y="20634"/>
                </a:lnTo>
                <a:lnTo>
                  <a:pt x="561" y="20585"/>
                </a:lnTo>
                <a:lnTo>
                  <a:pt x="926" y="20634"/>
                </a:lnTo>
                <a:lnTo>
                  <a:pt x="1315" y="20658"/>
                </a:lnTo>
                <a:lnTo>
                  <a:pt x="2069" y="20634"/>
                </a:lnTo>
                <a:lnTo>
                  <a:pt x="2118" y="20634"/>
                </a:lnTo>
                <a:lnTo>
                  <a:pt x="2166" y="20610"/>
                </a:lnTo>
                <a:lnTo>
                  <a:pt x="2215" y="20658"/>
                </a:lnTo>
                <a:lnTo>
                  <a:pt x="2288" y="20683"/>
                </a:lnTo>
                <a:lnTo>
                  <a:pt x="2361" y="20683"/>
                </a:lnTo>
                <a:lnTo>
                  <a:pt x="2410" y="20658"/>
                </a:lnTo>
                <a:lnTo>
                  <a:pt x="2483" y="20610"/>
                </a:lnTo>
                <a:lnTo>
                  <a:pt x="2507" y="20561"/>
                </a:lnTo>
                <a:lnTo>
                  <a:pt x="2556" y="20488"/>
                </a:lnTo>
                <a:lnTo>
                  <a:pt x="2556" y="20415"/>
                </a:lnTo>
                <a:lnTo>
                  <a:pt x="2458" y="19807"/>
                </a:lnTo>
                <a:lnTo>
                  <a:pt x="2434" y="19223"/>
                </a:lnTo>
                <a:lnTo>
                  <a:pt x="2410" y="18614"/>
                </a:lnTo>
                <a:lnTo>
                  <a:pt x="2410" y="18006"/>
                </a:lnTo>
                <a:lnTo>
                  <a:pt x="2483" y="16814"/>
                </a:lnTo>
                <a:lnTo>
                  <a:pt x="2531" y="15621"/>
                </a:lnTo>
                <a:lnTo>
                  <a:pt x="2531" y="14308"/>
                </a:lnTo>
                <a:lnTo>
                  <a:pt x="2507" y="13018"/>
                </a:lnTo>
                <a:lnTo>
                  <a:pt x="2434" y="10390"/>
                </a:lnTo>
                <a:lnTo>
                  <a:pt x="2361" y="8638"/>
                </a:lnTo>
                <a:lnTo>
                  <a:pt x="2312" y="6886"/>
                </a:lnTo>
                <a:lnTo>
                  <a:pt x="2361" y="6837"/>
                </a:lnTo>
                <a:lnTo>
                  <a:pt x="2385" y="6764"/>
                </a:lnTo>
                <a:lnTo>
                  <a:pt x="2385" y="6691"/>
                </a:lnTo>
                <a:lnTo>
                  <a:pt x="2361" y="6667"/>
                </a:lnTo>
                <a:lnTo>
                  <a:pt x="2337" y="6643"/>
                </a:lnTo>
                <a:lnTo>
                  <a:pt x="2312" y="6643"/>
                </a:lnTo>
                <a:lnTo>
                  <a:pt x="2312" y="5280"/>
                </a:lnTo>
                <a:lnTo>
                  <a:pt x="2312" y="4283"/>
                </a:lnTo>
                <a:lnTo>
                  <a:pt x="2288" y="3285"/>
                </a:lnTo>
                <a:lnTo>
                  <a:pt x="2312" y="2823"/>
                </a:lnTo>
                <a:lnTo>
                  <a:pt x="2361" y="2701"/>
                </a:lnTo>
                <a:lnTo>
                  <a:pt x="2385" y="2531"/>
                </a:lnTo>
                <a:lnTo>
                  <a:pt x="2434" y="2214"/>
                </a:lnTo>
                <a:lnTo>
                  <a:pt x="2458" y="1582"/>
                </a:lnTo>
                <a:lnTo>
                  <a:pt x="2458" y="1387"/>
                </a:lnTo>
                <a:lnTo>
                  <a:pt x="2434" y="1192"/>
                </a:lnTo>
                <a:lnTo>
                  <a:pt x="2410" y="998"/>
                </a:lnTo>
                <a:lnTo>
                  <a:pt x="2337" y="827"/>
                </a:lnTo>
                <a:lnTo>
                  <a:pt x="2264" y="657"/>
                </a:lnTo>
                <a:lnTo>
                  <a:pt x="2166" y="487"/>
                </a:lnTo>
                <a:lnTo>
                  <a:pt x="2045" y="341"/>
                </a:lnTo>
                <a:lnTo>
                  <a:pt x="1899" y="219"/>
                </a:lnTo>
                <a:lnTo>
                  <a:pt x="1753" y="122"/>
                </a:lnTo>
                <a:lnTo>
                  <a:pt x="1583" y="49"/>
                </a:lnTo>
                <a:lnTo>
                  <a:pt x="1437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70" name="Google Shape;370;p38"/>
          <p:cNvSpPr/>
          <p:nvPr/>
        </p:nvSpPr>
        <p:spPr>
          <a:xfrm>
            <a:off x="3777530" y="1547144"/>
            <a:ext cx="417999" cy="269625"/>
          </a:xfrm>
          <a:custGeom>
            <a:rect b="b" l="l" r="r" t="t"/>
            <a:pathLst>
              <a:path extrusionOk="0" h="12337" w="19126">
                <a:moveTo>
                  <a:pt x="9733" y="463"/>
                </a:moveTo>
                <a:lnTo>
                  <a:pt x="9831" y="511"/>
                </a:lnTo>
                <a:lnTo>
                  <a:pt x="9904" y="560"/>
                </a:lnTo>
                <a:lnTo>
                  <a:pt x="9758" y="584"/>
                </a:lnTo>
                <a:lnTo>
                  <a:pt x="9709" y="633"/>
                </a:lnTo>
                <a:lnTo>
                  <a:pt x="9660" y="682"/>
                </a:lnTo>
                <a:lnTo>
                  <a:pt x="9612" y="755"/>
                </a:lnTo>
                <a:lnTo>
                  <a:pt x="9612" y="828"/>
                </a:lnTo>
                <a:lnTo>
                  <a:pt x="9636" y="852"/>
                </a:lnTo>
                <a:lnTo>
                  <a:pt x="9685" y="925"/>
                </a:lnTo>
                <a:lnTo>
                  <a:pt x="9782" y="974"/>
                </a:lnTo>
                <a:lnTo>
                  <a:pt x="9977" y="1022"/>
                </a:lnTo>
                <a:lnTo>
                  <a:pt x="10147" y="1071"/>
                </a:lnTo>
                <a:lnTo>
                  <a:pt x="10147" y="1193"/>
                </a:lnTo>
                <a:lnTo>
                  <a:pt x="9879" y="1120"/>
                </a:lnTo>
                <a:lnTo>
                  <a:pt x="9612" y="1095"/>
                </a:lnTo>
                <a:lnTo>
                  <a:pt x="9563" y="1095"/>
                </a:lnTo>
                <a:lnTo>
                  <a:pt x="9563" y="1144"/>
                </a:lnTo>
                <a:lnTo>
                  <a:pt x="9587" y="1266"/>
                </a:lnTo>
                <a:lnTo>
                  <a:pt x="9660" y="1363"/>
                </a:lnTo>
                <a:lnTo>
                  <a:pt x="9758" y="1436"/>
                </a:lnTo>
                <a:lnTo>
                  <a:pt x="9879" y="1485"/>
                </a:lnTo>
                <a:lnTo>
                  <a:pt x="10001" y="1509"/>
                </a:lnTo>
                <a:lnTo>
                  <a:pt x="10098" y="1558"/>
                </a:lnTo>
                <a:lnTo>
                  <a:pt x="10123" y="1558"/>
                </a:lnTo>
                <a:lnTo>
                  <a:pt x="10098" y="1655"/>
                </a:lnTo>
                <a:lnTo>
                  <a:pt x="10074" y="1704"/>
                </a:lnTo>
                <a:lnTo>
                  <a:pt x="9952" y="1631"/>
                </a:lnTo>
                <a:lnTo>
                  <a:pt x="9831" y="1606"/>
                </a:lnTo>
                <a:lnTo>
                  <a:pt x="9636" y="1533"/>
                </a:lnTo>
                <a:lnTo>
                  <a:pt x="9563" y="1460"/>
                </a:lnTo>
                <a:lnTo>
                  <a:pt x="9539" y="1436"/>
                </a:lnTo>
                <a:lnTo>
                  <a:pt x="9490" y="1412"/>
                </a:lnTo>
                <a:lnTo>
                  <a:pt x="9417" y="1412"/>
                </a:lnTo>
                <a:lnTo>
                  <a:pt x="9368" y="1460"/>
                </a:lnTo>
                <a:lnTo>
                  <a:pt x="9368" y="1509"/>
                </a:lnTo>
                <a:lnTo>
                  <a:pt x="9368" y="1582"/>
                </a:lnTo>
                <a:lnTo>
                  <a:pt x="9368" y="1631"/>
                </a:lnTo>
                <a:lnTo>
                  <a:pt x="9441" y="1728"/>
                </a:lnTo>
                <a:lnTo>
                  <a:pt x="9514" y="1801"/>
                </a:lnTo>
                <a:lnTo>
                  <a:pt x="9320" y="1704"/>
                </a:lnTo>
                <a:lnTo>
                  <a:pt x="9222" y="1631"/>
                </a:lnTo>
                <a:lnTo>
                  <a:pt x="9174" y="1558"/>
                </a:lnTo>
                <a:lnTo>
                  <a:pt x="9125" y="1460"/>
                </a:lnTo>
                <a:lnTo>
                  <a:pt x="9101" y="1363"/>
                </a:lnTo>
                <a:lnTo>
                  <a:pt x="9101" y="1120"/>
                </a:lnTo>
                <a:lnTo>
                  <a:pt x="9125" y="925"/>
                </a:lnTo>
                <a:lnTo>
                  <a:pt x="9174" y="755"/>
                </a:lnTo>
                <a:lnTo>
                  <a:pt x="9222" y="682"/>
                </a:lnTo>
                <a:lnTo>
                  <a:pt x="9295" y="609"/>
                </a:lnTo>
                <a:lnTo>
                  <a:pt x="9368" y="584"/>
                </a:lnTo>
                <a:lnTo>
                  <a:pt x="9393" y="560"/>
                </a:lnTo>
                <a:lnTo>
                  <a:pt x="9490" y="560"/>
                </a:lnTo>
                <a:lnTo>
                  <a:pt x="9587" y="511"/>
                </a:lnTo>
                <a:lnTo>
                  <a:pt x="9636" y="487"/>
                </a:lnTo>
                <a:lnTo>
                  <a:pt x="9733" y="463"/>
                </a:lnTo>
                <a:close/>
                <a:moveTo>
                  <a:pt x="1022" y="2823"/>
                </a:moveTo>
                <a:lnTo>
                  <a:pt x="1168" y="2871"/>
                </a:lnTo>
                <a:lnTo>
                  <a:pt x="1314" y="2944"/>
                </a:lnTo>
                <a:lnTo>
                  <a:pt x="1071" y="2969"/>
                </a:lnTo>
                <a:lnTo>
                  <a:pt x="998" y="3017"/>
                </a:lnTo>
                <a:lnTo>
                  <a:pt x="974" y="3066"/>
                </a:lnTo>
                <a:lnTo>
                  <a:pt x="998" y="3139"/>
                </a:lnTo>
                <a:lnTo>
                  <a:pt x="1022" y="3188"/>
                </a:lnTo>
                <a:lnTo>
                  <a:pt x="1193" y="3236"/>
                </a:lnTo>
                <a:lnTo>
                  <a:pt x="1363" y="3285"/>
                </a:lnTo>
                <a:lnTo>
                  <a:pt x="1631" y="3334"/>
                </a:lnTo>
                <a:lnTo>
                  <a:pt x="1655" y="3455"/>
                </a:lnTo>
                <a:lnTo>
                  <a:pt x="1655" y="3577"/>
                </a:lnTo>
                <a:lnTo>
                  <a:pt x="1339" y="3504"/>
                </a:lnTo>
                <a:lnTo>
                  <a:pt x="1120" y="3455"/>
                </a:lnTo>
                <a:lnTo>
                  <a:pt x="998" y="3431"/>
                </a:lnTo>
                <a:lnTo>
                  <a:pt x="876" y="3455"/>
                </a:lnTo>
                <a:lnTo>
                  <a:pt x="828" y="3480"/>
                </a:lnTo>
                <a:lnTo>
                  <a:pt x="828" y="3528"/>
                </a:lnTo>
                <a:lnTo>
                  <a:pt x="852" y="3601"/>
                </a:lnTo>
                <a:lnTo>
                  <a:pt x="876" y="3650"/>
                </a:lnTo>
                <a:lnTo>
                  <a:pt x="998" y="3747"/>
                </a:lnTo>
                <a:lnTo>
                  <a:pt x="1144" y="3820"/>
                </a:lnTo>
                <a:lnTo>
                  <a:pt x="1290" y="3869"/>
                </a:lnTo>
                <a:lnTo>
                  <a:pt x="1071" y="3869"/>
                </a:lnTo>
                <a:lnTo>
                  <a:pt x="974" y="3845"/>
                </a:lnTo>
                <a:lnTo>
                  <a:pt x="876" y="3820"/>
                </a:lnTo>
                <a:lnTo>
                  <a:pt x="779" y="3772"/>
                </a:lnTo>
                <a:lnTo>
                  <a:pt x="682" y="3699"/>
                </a:lnTo>
                <a:lnTo>
                  <a:pt x="609" y="3626"/>
                </a:lnTo>
                <a:lnTo>
                  <a:pt x="536" y="3553"/>
                </a:lnTo>
                <a:lnTo>
                  <a:pt x="487" y="3455"/>
                </a:lnTo>
                <a:lnTo>
                  <a:pt x="439" y="3334"/>
                </a:lnTo>
                <a:lnTo>
                  <a:pt x="414" y="3212"/>
                </a:lnTo>
                <a:lnTo>
                  <a:pt x="414" y="3090"/>
                </a:lnTo>
                <a:lnTo>
                  <a:pt x="414" y="3017"/>
                </a:lnTo>
                <a:lnTo>
                  <a:pt x="463" y="2969"/>
                </a:lnTo>
                <a:lnTo>
                  <a:pt x="560" y="2871"/>
                </a:lnTo>
                <a:lnTo>
                  <a:pt x="779" y="2871"/>
                </a:lnTo>
                <a:lnTo>
                  <a:pt x="901" y="2847"/>
                </a:lnTo>
                <a:lnTo>
                  <a:pt x="1022" y="2823"/>
                </a:lnTo>
                <a:close/>
                <a:moveTo>
                  <a:pt x="18250" y="2677"/>
                </a:moveTo>
                <a:lnTo>
                  <a:pt x="18323" y="2701"/>
                </a:lnTo>
                <a:lnTo>
                  <a:pt x="18371" y="2725"/>
                </a:lnTo>
                <a:lnTo>
                  <a:pt x="18225" y="2774"/>
                </a:lnTo>
                <a:lnTo>
                  <a:pt x="18201" y="2798"/>
                </a:lnTo>
                <a:lnTo>
                  <a:pt x="18201" y="2823"/>
                </a:lnTo>
                <a:lnTo>
                  <a:pt x="18201" y="2847"/>
                </a:lnTo>
                <a:lnTo>
                  <a:pt x="18225" y="2871"/>
                </a:lnTo>
                <a:lnTo>
                  <a:pt x="18323" y="2944"/>
                </a:lnTo>
                <a:lnTo>
                  <a:pt x="18396" y="2969"/>
                </a:lnTo>
                <a:lnTo>
                  <a:pt x="18493" y="2993"/>
                </a:lnTo>
                <a:lnTo>
                  <a:pt x="18590" y="3017"/>
                </a:lnTo>
                <a:lnTo>
                  <a:pt x="18639" y="3139"/>
                </a:lnTo>
                <a:lnTo>
                  <a:pt x="18663" y="3261"/>
                </a:lnTo>
                <a:lnTo>
                  <a:pt x="18444" y="3236"/>
                </a:lnTo>
                <a:lnTo>
                  <a:pt x="18250" y="3139"/>
                </a:lnTo>
                <a:lnTo>
                  <a:pt x="18152" y="3115"/>
                </a:lnTo>
                <a:lnTo>
                  <a:pt x="18031" y="3115"/>
                </a:lnTo>
                <a:lnTo>
                  <a:pt x="18006" y="3139"/>
                </a:lnTo>
                <a:lnTo>
                  <a:pt x="17982" y="3188"/>
                </a:lnTo>
                <a:lnTo>
                  <a:pt x="17982" y="3261"/>
                </a:lnTo>
                <a:lnTo>
                  <a:pt x="18006" y="3309"/>
                </a:lnTo>
                <a:lnTo>
                  <a:pt x="18104" y="3407"/>
                </a:lnTo>
                <a:lnTo>
                  <a:pt x="18201" y="3480"/>
                </a:lnTo>
                <a:lnTo>
                  <a:pt x="18323" y="3528"/>
                </a:lnTo>
                <a:lnTo>
                  <a:pt x="18493" y="3601"/>
                </a:lnTo>
                <a:lnTo>
                  <a:pt x="18663" y="3626"/>
                </a:lnTo>
                <a:lnTo>
                  <a:pt x="18615" y="3796"/>
                </a:lnTo>
                <a:lnTo>
                  <a:pt x="18590" y="3820"/>
                </a:lnTo>
                <a:lnTo>
                  <a:pt x="18420" y="3747"/>
                </a:lnTo>
                <a:lnTo>
                  <a:pt x="18250" y="3674"/>
                </a:lnTo>
                <a:lnTo>
                  <a:pt x="18055" y="3601"/>
                </a:lnTo>
                <a:lnTo>
                  <a:pt x="17860" y="3528"/>
                </a:lnTo>
                <a:lnTo>
                  <a:pt x="17812" y="3528"/>
                </a:lnTo>
                <a:lnTo>
                  <a:pt x="17763" y="3577"/>
                </a:lnTo>
                <a:lnTo>
                  <a:pt x="17739" y="3626"/>
                </a:lnTo>
                <a:lnTo>
                  <a:pt x="17763" y="3674"/>
                </a:lnTo>
                <a:lnTo>
                  <a:pt x="17860" y="3796"/>
                </a:lnTo>
                <a:lnTo>
                  <a:pt x="17982" y="3918"/>
                </a:lnTo>
                <a:lnTo>
                  <a:pt x="18128" y="3991"/>
                </a:lnTo>
                <a:lnTo>
                  <a:pt x="18274" y="4064"/>
                </a:lnTo>
                <a:lnTo>
                  <a:pt x="18055" y="4064"/>
                </a:lnTo>
                <a:lnTo>
                  <a:pt x="17836" y="3991"/>
                </a:lnTo>
                <a:lnTo>
                  <a:pt x="17739" y="3942"/>
                </a:lnTo>
                <a:lnTo>
                  <a:pt x="17666" y="3893"/>
                </a:lnTo>
                <a:lnTo>
                  <a:pt x="17593" y="3820"/>
                </a:lnTo>
                <a:lnTo>
                  <a:pt x="17520" y="3747"/>
                </a:lnTo>
                <a:lnTo>
                  <a:pt x="17495" y="3674"/>
                </a:lnTo>
                <a:lnTo>
                  <a:pt x="17471" y="3577"/>
                </a:lnTo>
                <a:lnTo>
                  <a:pt x="17447" y="3407"/>
                </a:lnTo>
                <a:lnTo>
                  <a:pt x="17471" y="3236"/>
                </a:lnTo>
                <a:lnTo>
                  <a:pt x="17544" y="3066"/>
                </a:lnTo>
                <a:lnTo>
                  <a:pt x="17666" y="2896"/>
                </a:lnTo>
                <a:lnTo>
                  <a:pt x="17812" y="2774"/>
                </a:lnTo>
                <a:lnTo>
                  <a:pt x="17958" y="2701"/>
                </a:lnTo>
                <a:lnTo>
                  <a:pt x="18104" y="2677"/>
                </a:lnTo>
                <a:close/>
                <a:moveTo>
                  <a:pt x="9660" y="2604"/>
                </a:moveTo>
                <a:lnTo>
                  <a:pt x="9928" y="2847"/>
                </a:lnTo>
                <a:lnTo>
                  <a:pt x="10196" y="3090"/>
                </a:lnTo>
                <a:lnTo>
                  <a:pt x="10390" y="3334"/>
                </a:lnTo>
                <a:lnTo>
                  <a:pt x="10561" y="3601"/>
                </a:lnTo>
                <a:lnTo>
                  <a:pt x="10926" y="4112"/>
                </a:lnTo>
                <a:lnTo>
                  <a:pt x="11291" y="4623"/>
                </a:lnTo>
                <a:lnTo>
                  <a:pt x="11680" y="5110"/>
                </a:lnTo>
                <a:lnTo>
                  <a:pt x="12094" y="5694"/>
                </a:lnTo>
                <a:lnTo>
                  <a:pt x="12313" y="5962"/>
                </a:lnTo>
                <a:lnTo>
                  <a:pt x="12556" y="6229"/>
                </a:lnTo>
                <a:lnTo>
                  <a:pt x="12605" y="6254"/>
                </a:lnTo>
                <a:lnTo>
                  <a:pt x="12678" y="6278"/>
                </a:lnTo>
                <a:lnTo>
                  <a:pt x="12726" y="6278"/>
                </a:lnTo>
                <a:lnTo>
                  <a:pt x="12775" y="6254"/>
                </a:lnTo>
                <a:lnTo>
                  <a:pt x="12824" y="6229"/>
                </a:lnTo>
                <a:lnTo>
                  <a:pt x="12872" y="6181"/>
                </a:lnTo>
                <a:lnTo>
                  <a:pt x="12897" y="6132"/>
                </a:lnTo>
                <a:lnTo>
                  <a:pt x="12897" y="6083"/>
                </a:lnTo>
                <a:lnTo>
                  <a:pt x="13091" y="6059"/>
                </a:lnTo>
                <a:lnTo>
                  <a:pt x="13286" y="6035"/>
                </a:lnTo>
                <a:lnTo>
                  <a:pt x="13651" y="5889"/>
                </a:lnTo>
                <a:lnTo>
                  <a:pt x="14016" y="5718"/>
                </a:lnTo>
                <a:lnTo>
                  <a:pt x="14381" y="5572"/>
                </a:lnTo>
                <a:lnTo>
                  <a:pt x="15087" y="5353"/>
                </a:lnTo>
                <a:lnTo>
                  <a:pt x="15817" y="5134"/>
                </a:lnTo>
                <a:lnTo>
                  <a:pt x="16547" y="4915"/>
                </a:lnTo>
                <a:lnTo>
                  <a:pt x="16911" y="4794"/>
                </a:lnTo>
                <a:lnTo>
                  <a:pt x="17276" y="4648"/>
                </a:lnTo>
                <a:lnTo>
                  <a:pt x="17106" y="5037"/>
                </a:lnTo>
                <a:lnTo>
                  <a:pt x="16814" y="5207"/>
                </a:lnTo>
                <a:lnTo>
                  <a:pt x="16474" y="5329"/>
                </a:lnTo>
                <a:lnTo>
                  <a:pt x="15817" y="5597"/>
                </a:lnTo>
                <a:lnTo>
                  <a:pt x="15476" y="5743"/>
                </a:lnTo>
                <a:lnTo>
                  <a:pt x="15184" y="5889"/>
                </a:lnTo>
                <a:lnTo>
                  <a:pt x="14892" y="6083"/>
                </a:lnTo>
                <a:lnTo>
                  <a:pt x="14770" y="6205"/>
                </a:lnTo>
                <a:lnTo>
                  <a:pt x="14649" y="6327"/>
                </a:lnTo>
                <a:lnTo>
                  <a:pt x="14624" y="6327"/>
                </a:lnTo>
                <a:lnTo>
                  <a:pt x="14649" y="6351"/>
                </a:lnTo>
                <a:lnTo>
                  <a:pt x="15135" y="6205"/>
                </a:lnTo>
                <a:lnTo>
                  <a:pt x="15598" y="6059"/>
                </a:lnTo>
                <a:lnTo>
                  <a:pt x="16036" y="5864"/>
                </a:lnTo>
                <a:lnTo>
                  <a:pt x="16498" y="5694"/>
                </a:lnTo>
                <a:lnTo>
                  <a:pt x="16960" y="5524"/>
                </a:lnTo>
                <a:lnTo>
                  <a:pt x="16936" y="5645"/>
                </a:lnTo>
                <a:lnTo>
                  <a:pt x="16863" y="5962"/>
                </a:lnTo>
                <a:lnTo>
                  <a:pt x="16790" y="5962"/>
                </a:lnTo>
                <a:lnTo>
                  <a:pt x="16279" y="6108"/>
                </a:lnTo>
                <a:lnTo>
                  <a:pt x="15744" y="6302"/>
                </a:lnTo>
                <a:lnTo>
                  <a:pt x="15500" y="6424"/>
                </a:lnTo>
                <a:lnTo>
                  <a:pt x="15257" y="6546"/>
                </a:lnTo>
                <a:lnTo>
                  <a:pt x="15038" y="6692"/>
                </a:lnTo>
                <a:lnTo>
                  <a:pt x="14843" y="6862"/>
                </a:lnTo>
                <a:lnTo>
                  <a:pt x="14843" y="6911"/>
                </a:lnTo>
                <a:lnTo>
                  <a:pt x="14843" y="6935"/>
                </a:lnTo>
                <a:lnTo>
                  <a:pt x="14868" y="6959"/>
                </a:lnTo>
                <a:lnTo>
                  <a:pt x="14892" y="6959"/>
                </a:lnTo>
                <a:lnTo>
                  <a:pt x="15160" y="6935"/>
                </a:lnTo>
                <a:lnTo>
                  <a:pt x="15403" y="6886"/>
                </a:lnTo>
                <a:lnTo>
                  <a:pt x="15890" y="6692"/>
                </a:lnTo>
                <a:lnTo>
                  <a:pt x="16303" y="6546"/>
                </a:lnTo>
                <a:lnTo>
                  <a:pt x="16741" y="6400"/>
                </a:lnTo>
                <a:lnTo>
                  <a:pt x="16741" y="6400"/>
                </a:lnTo>
                <a:lnTo>
                  <a:pt x="16620" y="7032"/>
                </a:lnTo>
                <a:lnTo>
                  <a:pt x="16376" y="7081"/>
                </a:lnTo>
                <a:lnTo>
                  <a:pt x="16133" y="7178"/>
                </a:lnTo>
                <a:lnTo>
                  <a:pt x="15646" y="7349"/>
                </a:lnTo>
                <a:lnTo>
                  <a:pt x="15160" y="7495"/>
                </a:lnTo>
                <a:lnTo>
                  <a:pt x="14916" y="7616"/>
                </a:lnTo>
                <a:lnTo>
                  <a:pt x="14819" y="7665"/>
                </a:lnTo>
                <a:lnTo>
                  <a:pt x="14722" y="7762"/>
                </a:lnTo>
                <a:lnTo>
                  <a:pt x="14697" y="7787"/>
                </a:lnTo>
                <a:lnTo>
                  <a:pt x="14746" y="7835"/>
                </a:lnTo>
                <a:lnTo>
                  <a:pt x="14868" y="7860"/>
                </a:lnTo>
                <a:lnTo>
                  <a:pt x="14989" y="7860"/>
                </a:lnTo>
                <a:lnTo>
                  <a:pt x="15233" y="7835"/>
                </a:lnTo>
                <a:lnTo>
                  <a:pt x="15500" y="7787"/>
                </a:lnTo>
                <a:lnTo>
                  <a:pt x="15744" y="7714"/>
                </a:lnTo>
                <a:lnTo>
                  <a:pt x="16133" y="7592"/>
                </a:lnTo>
                <a:lnTo>
                  <a:pt x="16522" y="7470"/>
                </a:lnTo>
                <a:lnTo>
                  <a:pt x="16449" y="7738"/>
                </a:lnTo>
                <a:lnTo>
                  <a:pt x="16401" y="7860"/>
                </a:lnTo>
                <a:lnTo>
                  <a:pt x="15963" y="8030"/>
                </a:lnTo>
                <a:lnTo>
                  <a:pt x="15525" y="8176"/>
                </a:lnTo>
                <a:lnTo>
                  <a:pt x="15257" y="8249"/>
                </a:lnTo>
                <a:lnTo>
                  <a:pt x="15014" y="8346"/>
                </a:lnTo>
                <a:lnTo>
                  <a:pt x="14770" y="8444"/>
                </a:lnTo>
                <a:lnTo>
                  <a:pt x="14649" y="8517"/>
                </a:lnTo>
                <a:lnTo>
                  <a:pt x="14551" y="8614"/>
                </a:lnTo>
                <a:lnTo>
                  <a:pt x="14551" y="8663"/>
                </a:lnTo>
                <a:lnTo>
                  <a:pt x="14551" y="8687"/>
                </a:lnTo>
                <a:lnTo>
                  <a:pt x="14576" y="8711"/>
                </a:lnTo>
                <a:lnTo>
                  <a:pt x="14600" y="8736"/>
                </a:lnTo>
                <a:lnTo>
                  <a:pt x="14868" y="8736"/>
                </a:lnTo>
                <a:lnTo>
                  <a:pt x="15111" y="8687"/>
                </a:lnTo>
                <a:lnTo>
                  <a:pt x="15622" y="8565"/>
                </a:lnTo>
                <a:lnTo>
                  <a:pt x="15938" y="8492"/>
                </a:lnTo>
                <a:lnTo>
                  <a:pt x="16255" y="8395"/>
                </a:lnTo>
                <a:lnTo>
                  <a:pt x="16157" y="8711"/>
                </a:lnTo>
                <a:lnTo>
                  <a:pt x="15987" y="8736"/>
                </a:lnTo>
                <a:lnTo>
                  <a:pt x="15841" y="8784"/>
                </a:lnTo>
                <a:lnTo>
                  <a:pt x="15549" y="8882"/>
                </a:lnTo>
                <a:lnTo>
                  <a:pt x="15257" y="9003"/>
                </a:lnTo>
                <a:lnTo>
                  <a:pt x="14989" y="9125"/>
                </a:lnTo>
                <a:lnTo>
                  <a:pt x="14722" y="9271"/>
                </a:lnTo>
                <a:lnTo>
                  <a:pt x="14478" y="9441"/>
                </a:lnTo>
                <a:lnTo>
                  <a:pt x="14454" y="9466"/>
                </a:lnTo>
                <a:lnTo>
                  <a:pt x="14454" y="9514"/>
                </a:lnTo>
                <a:lnTo>
                  <a:pt x="14454" y="9539"/>
                </a:lnTo>
                <a:lnTo>
                  <a:pt x="14503" y="9539"/>
                </a:lnTo>
                <a:lnTo>
                  <a:pt x="14770" y="9514"/>
                </a:lnTo>
                <a:lnTo>
                  <a:pt x="15014" y="9466"/>
                </a:lnTo>
                <a:lnTo>
                  <a:pt x="15281" y="9417"/>
                </a:lnTo>
                <a:lnTo>
                  <a:pt x="15525" y="9320"/>
                </a:lnTo>
                <a:lnTo>
                  <a:pt x="16011" y="9198"/>
                </a:lnTo>
                <a:lnTo>
                  <a:pt x="15890" y="9563"/>
                </a:lnTo>
                <a:lnTo>
                  <a:pt x="15671" y="9685"/>
                </a:lnTo>
                <a:lnTo>
                  <a:pt x="15452" y="9806"/>
                </a:lnTo>
                <a:lnTo>
                  <a:pt x="12483" y="9904"/>
                </a:lnTo>
                <a:lnTo>
                  <a:pt x="9539" y="9952"/>
                </a:lnTo>
                <a:lnTo>
                  <a:pt x="7884" y="9977"/>
                </a:lnTo>
                <a:lnTo>
                  <a:pt x="6254" y="9952"/>
                </a:lnTo>
                <a:lnTo>
                  <a:pt x="4697" y="9952"/>
                </a:lnTo>
                <a:lnTo>
                  <a:pt x="3991" y="9904"/>
                </a:lnTo>
                <a:lnTo>
                  <a:pt x="3626" y="9904"/>
                </a:lnTo>
                <a:lnTo>
                  <a:pt x="3431" y="9928"/>
                </a:lnTo>
                <a:lnTo>
                  <a:pt x="3261" y="9977"/>
                </a:lnTo>
                <a:lnTo>
                  <a:pt x="2847" y="8468"/>
                </a:lnTo>
                <a:lnTo>
                  <a:pt x="2701" y="7981"/>
                </a:lnTo>
                <a:lnTo>
                  <a:pt x="2580" y="7470"/>
                </a:lnTo>
                <a:lnTo>
                  <a:pt x="2361" y="6473"/>
                </a:lnTo>
                <a:lnTo>
                  <a:pt x="2263" y="6010"/>
                </a:lnTo>
                <a:lnTo>
                  <a:pt x="2142" y="5524"/>
                </a:lnTo>
                <a:lnTo>
                  <a:pt x="1996" y="5061"/>
                </a:lnTo>
                <a:lnTo>
                  <a:pt x="1898" y="4842"/>
                </a:lnTo>
                <a:lnTo>
                  <a:pt x="1801" y="4623"/>
                </a:lnTo>
                <a:lnTo>
                  <a:pt x="1971" y="4696"/>
                </a:lnTo>
                <a:lnTo>
                  <a:pt x="2142" y="4769"/>
                </a:lnTo>
                <a:lnTo>
                  <a:pt x="2507" y="4867"/>
                </a:lnTo>
                <a:lnTo>
                  <a:pt x="3821" y="5353"/>
                </a:lnTo>
                <a:lnTo>
                  <a:pt x="4429" y="5621"/>
                </a:lnTo>
                <a:lnTo>
                  <a:pt x="5037" y="5864"/>
                </a:lnTo>
                <a:lnTo>
                  <a:pt x="5354" y="5986"/>
                </a:lnTo>
                <a:lnTo>
                  <a:pt x="5670" y="6083"/>
                </a:lnTo>
                <a:lnTo>
                  <a:pt x="6011" y="6132"/>
                </a:lnTo>
                <a:lnTo>
                  <a:pt x="6327" y="6156"/>
                </a:lnTo>
                <a:lnTo>
                  <a:pt x="6400" y="6156"/>
                </a:lnTo>
                <a:lnTo>
                  <a:pt x="6449" y="6132"/>
                </a:lnTo>
                <a:lnTo>
                  <a:pt x="6497" y="6132"/>
                </a:lnTo>
                <a:lnTo>
                  <a:pt x="6619" y="6059"/>
                </a:lnTo>
                <a:lnTo>
                  <a:pt x="6716" y="5986"/>
                </a:lnTo>
                <a:lnTo>
                  <a:pt x="6911" y="5791"/>
                </a:lnTo>
                <a:lnTo>
                  <a:pt x="7081" y="5572"/>
                </a:lnTo>
                <a:lnTo>
                  <a:pt x="7276" y="5378"/>
                </a:lnTo>
                <a:lnTo>
                  <a:pt x="7690" y="4940"/>
                </a:lnTo>
                <a:lnTo>
                  <a:pt x="8055" y="4477"/>
                </a:lnTo>
                <a:lnTo>
                  <a:pt x="8468" y="3918"/>
                </a:lnTo>
                <a:lnTo>
                  <a:pt x="8906" y="3358"/>
                </a:lnTo>
                <a:lnTo>
                  <a:pt x="9101" y="3163"/>
                </a:lnTo>
                <a:lnTo>
                  <a:pt x="9295" y="2993"/>
                </a:lnTo>
                <a:lnTo>
                  <a:pt x="9490" y="2798"/>
                </a:lnTo>
                <a:lnTo>
                  <a:pt x="9660" y="2604"/>
                </a:lnTo>
                <a:close/>
                <a:moveTo>
                  <a:pt x="15695" y="10268"/>
                </a:moveTo>
                <a:lnTo>
                  <a:pt x="15598" y="10658"/>
                </a:lnTo>
                <a:lnTo>
                  <a:pt x="15038" y="10950"/>
                </a:lnTo>
                <a:lnTo>
                  <a:pt x="14795" y="11071"/>
                </a:lnTo>
                <a:lnTo>
                  <a:pt x="14600" y="11193"/>
                </a:lnTo>
                <a:lnTo>
                  <a:pt x="14430" y="11339"/>
                </a:lnTo>
                <a:lnTo>
                  <a:pt x="14235" y="11509"/>
                </a:lnTo>
                <a:lnTo>
                  <a:pt x="14235" y="11534"/>
                </a:lnTo>
                <a:lnTo>
                  <a:pt x="14259" y="11558"/>
                </a:lnTo>
                <a:lnTo>
                  <a:pt x="14697" y="11461"/>
                </a:lnTo>
                <a:lnTo>
                  <a:pt x="14892" y="11388"/>
                </a:lnTo>
                <a:lnTo>
                  <a:pt x="15111" y="11315"/>
                </a:lnTo>
                <a:lnTo>
                  <a:pt x="15427" y="11193"/>
                </a:lnTo>
                <a:lnTo>
                  <a:pt x="15427" y="11193"/>
                </a:lnTo>
                <a:lnTo>
                  <a:pt x="15233" y="11826"/>
                </a:lnTo>
                <a:lnTo>
                  <a:pt x="14965" y="11728"/>
                </a:lnTo>
                <a:lnTo>
                  <a:pt x="14697" y="11655"/>
                </a:lnTo>
                <a:lnTo>
                  <a:pt x="14162" y="11558"/>
                </a:lnTo>
                <a:lnTo>
                  <a:pt x="13043" y="11436"/>
                </a:lnTo>
                <a:lnTo>
                  <a:pt x="12215" y="11339"/>
                </a:lnTo>
                <a:lnTo>
                  <a:pt x="11388" y="11242"/>
                </a:lnTo>
                <a:lnTo>
                  <a:pt x="10561" y="11193"/>
                </a:lnTo>
                <a:lnTo>
                  <a:pt x="9709" y="11169"/>
                </a:lnTo>
                <a:lnTo>
                  <a:pt x="8955" y="11144"/>
                </a:lnTo>
                <a:lnTo>
                  <a:pt x="8176" y="11169"/>
                </a:lnTo>
                <a:lnTo>
                  <a:pt x="7398" y="11193"/>
                </a:lnTo>
                <a:lnTo>
                  <a:pt x="6619" y="11242"/>
                </a:lnTo>
                <a:lnTo>
                  <a:pt x="5865" y="11339"/>
                </a:lnTo>
                <a:lnTo>
                  <a:pt x="5086" y="11461"/>
                </a:lnTo>
                <a:lnTo>
                  <a:pt x="4332" y="11607"/>
                </a:lnTo>
                <a:lnTo>
                  <a:pt x="3602" y="11777"/>
                </a:lnTo>
                <a:lnTo>
                  <a:pt x="3602" y="11607"/>
                </a:lnTo>
                <a:lnTo>
                  <a:pt x="3602" y="11436"/>
                </a:lnTo>
                <a:lnTo>
                  <a:pt x="3553" y="11071"/>
                </a:lnTo>
                <a:lnTo>
                  <a:pt x="3383" y="10390"/>
                </a:lnTo>
                <a:lnTo>
                  <a:pt x="3358" y="10317"/>
                </a:lnTo>
                <a:lnTo>
                  <a:pt x="3602" y="10366"/>
                </a:lnTo>
                <a:lnTo>
                  <a:pt x="4332" y="10366"/>
                </a:lnTo>
                <a:lnTo>
                  <a:pt x="5183" y="10414"/>
                </a:lnTo>
                <a:lnTo>
                  <a:pt x="9344" y="10414"/>
                </a:lnTo>
                <a:lnTo>
                  <a:pt x="11972" y="10366"/>
                </a:lnTo>
                <a:lnTo>
                  <a:pt x="14624" y="10293"/>
                </a:lnTo>
                <a:lnTo>
                  <a:pt x="14332" y="10463"/>
                </a:lnTo>
                <a:lnTo>
                  <a:pt x="14065" y="10658"/>
                </a:lnTo>
                <a:lnTo>
                  <a:pt x="14040" y="10682"/>
                </a:lnTo>
                <a:lnTo>
                  <a:pt x="14040" y="10731"/>
                </a:lnTo>
                <a:lnTo>
                  <a:pt x="14065" y="10755"/>
                </a:lnTo>
                <a:lnTo>
                  <a:pt x="14089" y="10779"/>
                </a:lnTo>
                <a:lnTo>
                  <a:pt x="14284" y="10779"/>
                </a:lnTo>
                <a:lnTo>
                  <a:pt x="14454" y="10755"/>
                </a:lnTo>
                <a:lnTo>
                  <a:pt x="14649" y="10706"/>
                </a:lnTo>
                <a:lnTo>
                  <a:pt x="14819" y="10658"/>
                </a:lnTo>
                <a:lnTo>
                  <a:pt x="15160" y="10487"/>
                </a:lnTo>
                <a:lnTo>
                  <a:pt x="15525" y="10268"/>
                </a:lnTo>
                <a:close/>
                <a:moveTo>
                  <a:pt x="9539" y="0"/>
                </a:moveTo>
                <a:lnTo>
                  <a:pt x="9417" y="49"/>
                </a:lnTo>
                <a:lnTo>
                  <a:pt x="9295" y="73"/>
                </a:lnTo>
                <a:lnTo>
                  <a:pt x="9198" y="146"/>
                </a:lnTo>
                <a:lnTo>
                  <a:pt x="9125" y="219"/>
                </a:lnTo>
                <a:lnTo>
                  <a:pt x="9076" y="317"/>
                </a:lnTo>
                <a:lnTo>
                  <a:pt x="8955" y="390"/>
                </a:lnTo>
                <a:lnTo>
                  <a:pt x="8882" y="487"/>
                </a:lnTo>
                <a:lnTo>
                  <a:pt x="8809" y="609"/>
                </a:lnTo>
                <a:lnTo>
                  <a:pt x="8736" y="755"/>
                </a:lnTo>
                <a:lnTo>
                  <a:pt x="8687" y="901"/>
                </a:lnTo>
                <a:lnTo>
                  <a:pt x="8663" y="1047"/>
                </a:lnTo>
                <a:lnTo>
                  <a:pt x="8663" y="1193"/>
                </a:lnTo>
                <a:lnTo>
                  <a:pt x="8663" y="1339"/>
                </a:lnTo>
                <a:lnTo>
                  <a:pt x="8687" y="1485"/>
                </a:lnTo>
                <a:lnTo>
                  <a:pt x="8736" y="1631"/>
                </a:lnTo>
                <a:lnTo>
                  <a:pt x="8784" y="1728"/>
                </a:lnTo>
                <a:lnTo>
                  <a:pt x="8833" y="1825"/>
                </a:lnTo>
                <a:lnTo>
                  <a:pt x="8979" y="1996"/>
                </a:lnTo>
                <a:lnTo>
                  <a:pt x="9174" y="2142"/>
                </a:lnTo>
                <a:lnTo>
                  <a:pt x="9393" y="2263"/>
                </a:lnTo>
                <a:lnTo>
                  <a:pt x="9271" y="2287"/>
                </a:lnTo>
                <a:lnTo>
                  <a:pt x="9174" y="2360"/>
                </a:lnTo>
                <a:lnTo>
                  <a:pt x="8979" y="2506"/>
                </a:lnTo>
                <a:lnTo>
                  <a:pt x="8784" y="2701"/>
                </a:lnTo>
                <a:lnTo>
                  <a:pt x="8639" y="2871"/>
                </a:lnTo>
                <a:lnTo>
                  <a:pt x="8395" y="3139"/>
                </a:lnTo>
                <a:lnTo>
                  <a:pt x="8176" y="3407"/>
                </a:lnTo>
                <a:lnTo>
                  <a:pt x="7787" y="3966"/>
                </a:lnTo>
                <a:lnTo>
                  <a:pt x="7544" y="4283"/>
                </a:lnTo>
                <a:lnTo>
                  <a:pt x="7300" y="4575"/>
                </a:lnTo>
                <a:lnTo>
                  <a:pt x="6814" y="5134"/>
                </a:lnTo>
                <a:lnTo>
                  <a:pt x="6570" y="5402"/>
                </a:lnTo>
                <a:lnTo>
                  <a:pt x="6473" y="5548"/>
                </a:lnTo>
                <a:lnTo>
                  <a:pt x="6400" y="5718"/>
                </a:lnTo>
                <a:lnTo>
                  <a:pt x="6376" y="5718"/>
                </a:lnTo>
                <a:lnTo>
                  <a:pt x="5767" y="5548"/>
                </a:lnTo>
                <a:lnTo>
                  <a:pt x="5159" y="5329"/>
                </a:lnTo>
                <a:lnTo>
                  <a:pt x="3942" y="4867"/>
                </a:lnTo>
                <a:lnTo>
                  <a:pt x="3285" y="4623"/>
                </a:lnTo>
                <a:lnTo>
                  <a:pt x="2628" y="4404"/>
                </a:lnTo>
                <a:lnTo>
                  <a:pt x="2215" y="4234"/>
                </a:lnTo>
                <a:lnTo>
                  <a:pt x="1996" y="4185"/>
                </a:lnTo>
                <a:lnTo>
                  <a:pt x="1752" y="4137"/>
                </a:lnTo>
                <a:lnTo>
                  <a:pt x="1923" y="4015"/>
                </a:lnTo>
                <a:lnTo>
                  <a:pt x="2044" y="3869"/>
                </a:lnTo>
                <a:lnTo>
                  <a:pt x="2117" y="3699"/>
                </a:lnTo>
                <a:lnTo>
                  <a:pt x="2142" y="3528"/>
                </a:lnTo>
                <a:lnTo>
                  <a:pt x="2117" y="3334"/>
                </a:lnTo>
                <a:lnTo>
                  <a:pt x="2069" y="3139"/>
                </a:lnTo>
                <a:lnTo>
                  <a:pt x="1971" y="2969"/>
                </a:lnTo>
                <a:lnTo>
                  <a:pt x="1874" y="2798"/>
                </a:lnTo>
                <a:lnTo>
                  <a:pt x="1728" y="2652"/>
                </a:lnTo>
                <a:lnTo>
                  <a:pt x="1558" y="2531"/>
                </a:lnTo>
                <a:lnTo>
                  <a:pt x="1363" y="2433"/>
                </a:lnTo>
                <a:lnTo>
                  <a:pt x="1168" y="2385"/>
                </a:lnTo>
                <a:lnTo>
                  <a:pt x="974" y="2360"/>
                </a:lnTo>
                <a:lnTo>
                  <a:pt x="755" y="2360"/>
                </a:lnTo>
                <a:lnTo>
                  <a:pt x="658" y="2385"/>
                </a:lnTo>
                <a:lnTo>
                  <a:pt x="560" y="2433"/>
                </a:lnTo>
                <a:lnTo>
                  <a:pt x="463" y="2506"/>
                </a:lnTo>
                <a:lnTo>
                  <a:pt x="414" y="2579"/>
                </a:lnTo>
                <a:lnTo>
                  <a:pt x="317" y="2604"/>
                </a:lnTo>
                <a:lnTo>
                  <a:pt x="195" y="2677"/>
                </a:lnTo>
                <a:lnTo>
                  <a:pt x="122" y="2750"/>
                </a:lnTo>
                <a:lnTo>
                  <a:pt x="49" y="2871"/>
                </a:lnTo>
                <a:lnTo>
                  <a:pt x="25" y="2944"/>
                </a:lnTo>
                <a:lnTo>
                  <a:pt x="1" y="3042"/>
                </a:lnTo>
                <a:lnTo>
                  <a:pt x="1" y="3261"/>
                </a:lnTo>
                <a:lnTo>
                  <a:pt x="25" y="3455"/>
                </a:lnTo>
                <a:lnTo>
                  <a:pt x="98" y="3626"/>
                </a:lnTo>
                <a:lnTo>
                  <a:pt x="195" y="3820"/>
                </a:lnTo>
                <a:lnTo>
                  <a:pt x="341" y="3991"/>
                </a:lnTo>
                <a:lnTo>
                  <a:pt x="487" y="4112"/>
                </a:lnTo>
                <a:lnTo>
                  <a:pt x="658" y="4210"/>
                </a:lnTo>
                <a:lnTo>
                  <a:pt x="828" y="4283"/>
                </a:lnTo>
                <a:lnTo>
                  <a:pt x="1022" y="4307"/>
                </a:lnTo>
                <a:lnTo>
                  <a:pt x="1217" y="4307"/>
                </a:lnTo>
                <a:lnTo>
                  <a:pt x="1436" y="4258"/>
                </a:lnTo>
                <a:lnTo>
                  <a:pt x="1436" y="4331"/>
                </a:lnTo>
                <a:lnTo>
                  <a:pt x="1387" y="4356"/>
                </a:lnTo>
                <a:lnTo>
                  <a:pt x="1363" y="4404"/>
                </a:lnTo>
                <a:lnTo>
                  <a:pt x="1339" y="4453"/>
                </a:lnTo>
                <a:lnTo>
                  <a:pt x="1339" y="4526"/>
                </a:lnTo>
                <a:lnTo>
                  <a:pt x="1436" y="5013"/>
                </a:lnTo>
                <a:lnTo>
                  <a:pt x="1582" y="5475"/>
                </a:lnTo>
                <a:lnTo>
                  <a:pt x="1728" y="5962"/>
                </a:lnTo>
                <a:lnTo>
                  <a:pt x="1850" y="6448"/>
                </a:lnTo>
                <a:lnTo>
                  <a:pt x="2069" y="7446"/>
                </a:lnTo>
                <a:lnTo>
                  <a:pt x="2190" y="7957"/>
                </a:lnTo>
                <a:lnTo>
                  <a:pt x="2312" y="8468"/>
                </a:lnTo>
                <a:lnTo>
                  <a:pt x="2799" y="10244"/>
                </a:lnTo>
                <a:lnTo>
                  <a:pt x="2896" y="10633"/>
                </a:lnTo>
                <a:lnTo>
                  <a:pt x="2969" y="11071"/>
                </a:lnTo>
                <a:lnTo>
                  <a:pt x="3042" y="11485"/>
                </a:lnTo>
                <a:lnTo>
                  <a:pt x="3139" y="11899"/>
                </a:lnTo>
                <a:lnTo>
                  <a:pt x="3164" y="11947"/>
                </a:lnTo>
                <a:lnTo>
                  <a:pt x="3188" y="11972"/>
                </a:lnTo>
                <a:lnTo>
                  <a:pt x="3285" y="12045"/>
                </a:lnTo>
                <a:lnTo>
                  <a:pt x="3334" y="12069"/>
                </a:lnTo>
                <a:lnTo>
                  <a:pt x="3383" y="12093"/>
                </a:lnTo>
                <a:lnTo>
                  <a:pt x="3650" y="12118"/>
                </a:lnTo>
                <a:lnTo>
                  <a:pt x="3894" y="12118"/>
                </a:lnTo>
                <a:lnTo>
                  <a:pt x="4161" y="12069"/>
                </a:lnTo>
                <a:lnTo>
                  <a:pt x="4429" y="12020"/>
                </a:lnTo>
                <a:lnTo>
                  <a:pt x="4818" y="11923"/>
                </a:lnTo>
                <a:lnTo>
                  <a:pt x="5208" y="11874"/>
                </a:lnTo>
                <a:lnTo>
                  <a:pt x="5986" y="11777"/>
                </a:lnTo>
                <a:lnTo>
                  <a:pt x="6765" y="11704"/>
                </a:lnTo>
                <a:lnTo>
                  <a:pt x="7568" y="11655"/>
                </a:lnTo>
                <a:lnTo>
                  <a:pt x="8347" y="11631"/>
                </a:lnTo>
                <a:lnTo>
                  <a:pt x="9149" y="11607"/>
                </a:lnTo>
                <a:lnTo>
                  <a:pt x="9952" y="11631"/>
                </a:lnTo>
                <a:lnTo>
                  <a:pt x="10731" y="11655"/>
                </a:lnTo>
                <a:lnTo>
                  <a:pt x="11534" y="11728"/>
                </a:lnTo>
                <a:lnTo>
                  <a:pt x="12313" y="11801"/>
                </a:lnTo>
                <a:lnTo>
                  <a:pt x="13116" y="11899"/>
                </a:lnTo>
                <a:lnTo>
                  <a:pt x="13919" y="12020"/>
                </a:lnTo>
                <a:lnTo>
                  <a:pt x="14600" y="12118"/>
                </a:lnTo>
                <a:lnTo>
                  <a:pt x="14941" y="12215"/>
                </a:lnTo>
                <a:lnTo>
                  <a:pt x="15257" y="12312"/>
                </a:lnTo>
                <a:lnTo>
                  <a:pt x="15354" y="12337"/>
                </a:lnTo>
                <a:lnTo>
                  <a:pt x="15452" y="12312"/>
                </a:lnTo>
                <a:lnTo>
                  <a:pt x="15525" y="12264"/>
                </a:lnTo>
                <a:lnTo>
                  <a:pt x="15598" y="12191"/>
                </a:lnTo>
                <a:lnTo>
                  <a:pt x="15622" y="12142"/>
                </a:lnTo>
                <a:lnTo>
                  <a:pt x="15671" y="12093"/>
                </a:lnTo>
                <a:lnTo>
                  <a:pt x="16011" y="10950"/>
                </a:lnTo>
                <a:lnTo>
                  <a:pt x="16352" y="9806"/>
                </a:lnTo>
                <a:lnTo>
                  <a:pt x="16401" y="9758"/>
                </a:lnTo>
                <a:lnTo>
                  <a:pt x="16425" y="9685"/>
                </a:lnTo>
                <a:lnTo>
                  <a:pt x="16449" y="9612"/>
                </a:lnTo>
                <a:lnTo>
                  <a:pt x="16425" y="9539"/>
                </a:lnTo>
                <a:lnTo>
                  <a:pt x="16863" y="8006"/>
                </a:lnTo>
                <a:lnTo>
                  <a:pt x="17009" y="7519"/>
                </a:lnTo>
                <a:lnTo>
                  <a:pt x="17106" y="7032"/>
                </a:lnTo>
                <a:lnTo>
                  <a:pt x="17325" y="6059"/>
                </a:lnTo>
                <a:lnTo>
                  <a:pt x="17422" y="5645"/>
                </a:lnTo>
                <a:lnTo>
                  <a:pt x="17544" y="5256"/>
                </a:lnTo>
                <a:lnTo>
                  <a:pt x="17836" y="4477"/>
                </a:lnTo>
                <a:lnTo>
                  <a:pt x="17982" y="4526"/>
                </a:lnTo>
                <a:lnTo>
                  <a:pt x="18274" y="4526"/>
                </a:lnTo>
                <a:lnTo>
                  <a:pt x="18420" y="4502"/>
                </a:lnTo>
                <a:lnTo>
                  <a:pt x="18566" y="4453"/>
                </a:lnTo>
                <a:lnTo>
                  <a:pt x="18688" y="4380"/>
                </a:lnTo>
                <a:lnTo>
                  <a:pt x="18809" y="4307"/>
                </a:lnTo>
                <a:lnTo>
                  <a:pt x="18907" y="4185"/>
                </a:lnTo>
                <a:lnTo>
                  <a:pt x="19004" y="4015"/>
                </a:lnTo>
                <a:lnTo>
                  <a:pt x="19077" y="3845"/>
                </a:lnTo>
                <a:lnTo>
                  <a:pt x="19101" y="3650"/>
                </a:lnTo>
                <a:lnTo>
                  <a:pt x="19126" y="3455"/>
                </a:lnTo>
                <a:lnTo>
                  <a:pt x="19101" y="3261"/>
                </a:lnTo>
                <a:lnTo>
                  <a:pt x="19077" y="3066"/>
                </a:lnTo>
                <a:lnTo>
                  <a:pt x="19004" y="2871"/>
                </a:lnTo>
                <a:lnTo>
                  <a:pt x="18931" y="2701"/>
                </a:lnTo>
                <a:lnTo>
                  <a:pt x="18809" y="2531"/>
                </a:lnTo>
                <a:lnTo>
                  <a:pt x="18639" y="2385"/>
                </a:lnTo>
                <a:lnTo>
                  <a:pt x="18444" y="2287"/>
                </a:lnTo>
                <a:lnTo>
                  <a:pt x="18250" y="2239"/>
                </a:lnTo>
                <a:lnTo>
                  <a:pt x="18055" y="2214"/>
                </a:lnTo>
                <a:lnTo>
                  <a:pt x="17836" y="2263"/>
                </a:lnTo>
                <a:lnTo>
                  <a:pt x="17739" y="2287"/>
                </a:lnTo>
                <a:lnTo>
                  <a:pt x="17641" y="2360"/>
                </a:lnTo>
                <a:lnTo>
                  <a:pt x="17568" y="2409"/>
                </a:lnTo>
                <a:lnTo>
                  <a:pt x="17495" y="2506"/>
                </a:lnTo>
                <a:lnTo>
                  <a:pt x="17447" y="2579"/>
                </a:lnTo>
                <a:lnTo>
                  <a:pt x="17447" y="2652"/>
                </a:lnTo>
                <a:lnTo>
                  <a:pt x="17301" y="2774"/>
                </a:lnTo>
                <a:lnTo>
                  <a:pt x="17179" y="2944"/>
                </a:lnTo>
                <a:lnTo>
                  <a:pt x="17106" y="3115"/>
                </a:lnTo>
                <a:lnTo>
                  <a:pt x="17057" y="3309"/>
                </a:lnTo>
                <a:lnTo>
                  <a:pt x="17033" y="3528"/>
                </a:lnTo>
                <a:lnTo>
                  <a:pt x="17057" y="3723"/>
                </a:lnTo>
                <a:lnTo>
                  <a:pt x="17106" y="3918"/>
                </a:lnTo>
                <a:lnTo>
                  <a:pt x="17203" y="4088"/>
                </a:lnTo>
                <a:lnTo>
                  <a:pt x="17252" y="4137"/>
                </a:lnTo>
                <a:lnTo>
                  <a:pt x="16522" y="4404"/>
                </a:lnTo>
                <a:lnTo>
                  <a:pt x="15768" y="4672"/>
                </a:lnTo>
                <a:lnTo>
                  <a:pt x="14235" y="5134"/>
                </a:lnTo>
                <a:lnTo>
                  <a:pt x="13870" y="5256"/>
                </a:lnTo>
                <a:lnTo>
                  <a:pt x="13481" y="5426"/>
                </a:lnTo>
                <a:lnTo>
                  <a:pt x="13116" y="5572"/>
                </a:lnTo>
                <a:lnTo>
                  <a:pt x="12726" y="5718"/>
                </a:lnTo>
                <a:lnTo>
                  <a:pt x="12532" y="5426"/>
                </a:lnTo>
                <a:lnTo>
                  <a:pt x="12337" y="5159"/>
                </a:lnTo>
                <a:lnTo>
                  <a:pt x="11923" y="4648"/>
                </a:lnTo>
                <a:lnTo>
                  <a:pt x="11485" y="4112"/>
                </a:lnTo>
                <a:lnTo>
                  <a:pt x="11072" y="3601"/>
                </a:lnTo>
                <a:lnTo>
                  <a:pt x="10853" y="3261"/>
                </a:lnTo>
                <a:lnTo>
                  <a:pt x="10585" y="2896"/>
                </a:lnTo>
                <a:lnTo>
                  <a:pt x="10415" y="2725"/>
                </a:lnTo>
                <a:lnTo>
                  <a:pt x="10269" y="2555"/>
                </a:lnTo>
                <a:lnTo>
                  <a:pt x="10098" y="2409"/>
                </a:lnTo>
                <a:lnTo>
                  <a:pt x="9904" y="2312"/>
                </a:lnTo>
                <a:lnTo>
                  <a:pt x="10025" y="2287"/>
                </a:lnTo>
                <a:lnTo>
                  <a:pt x="10147" y="2239"/>
                </a:lnTo>
                <a:lnTo>
                  <a:pt x="10269" y="2166"/>
                </a:lnTo>
                <a:lnTo>
                  <a:pt x="10366" y="2069"/>
                </a:lnTo>
                <a:lnTo>
                  <a:pt x="10488" y="1898"/>
                </a:lnTo>
                <a:lnTo>
                  <a:pt x="10561" y="1704"/>
                </a:lnTo>
                <a:lnTo>
                  <a:pt x="10609" y="1509"/>
                </a:lnTo>
                <a:lnTo>
                  <a:pt x="10634" y="1290"/>
                </a:lnTo>
                <a:lnTo>
                  <a:pt x="10609" y="1095"/>
                </a:lnTo>
                <a:lnTo>
                  <a:pt x="10585" y="876"/>
                </a:lnTo>
                <a:lnTo>
                  <a:pt x="10512" y="682"/>
                </a:lnTo>
                <a:lnTo>
                  <a:pt x="10439" y="511"/>
                </a:lnTo>
                <a:lnTo>
                  <a:pt x="10342" y="341"/>
                </a:lnTo>
                <a:lnTo>
                  <a:pt x="10196" y="195"/>
                </a:lnTo>
                <a:lnTo>
                  <a:pt x="10050" y="98"/>
                </a:lnTo>
                <a:lnTo>
                  <a:pt x="9855" y="25"/>
                </a:lnTo>
                <a:lnTo>
                  <a:pt x="9758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71" name="Google Shape;371;p38"/>
          <p:cNvSpPr/>
          <p:nvPr/>
        </p:nvSpPr>
        <p:spPr>
          <a:xfrm>
            <a:off x="4382678" y="1489711"/>
            <a:ext cx="385041" cy="389281"/>
          </a:xfrm>
          <a:custGeom>
            <a:rect b="b" l="l" r="r" t="t"/>
            <a:pathLst>
              <a:path extrusionOk="0" h="17812" w="17618">
                <a:moveTo>
                  <a:pt x="8785" y="3553"/>
                </a:moveTo>
                <a:lnTo>
                  <a:pt x="8931" y="3845"/>
                </a:lnTo>
                <a:lnTo>
                  <a:pt x="9052" y="4137"/>
                </a:lnTo>
                <a:lnTo>
                  <a:pt x="9223" y="4453"/>
                </a:lnTo>
                <a:lnTo>
                  <a:pt x="9198" y="4502"/>
                </a:lnTo>
                <a:lnTo>
                  <a:pt x="9198" y="4551"/>
                </a:lnTo>
                <a:lnTo>
                  <a:pt x="9223" y="4599"/>
                </a:lnTo>
                <a:lnTo>
                  <a:pt x="9247" y="4624"/>
                </a:lnTo>
                <a:lnTo>
                  <a:pt x="9393" y="4721"/>
                </a:lnTo>
                <a:lnTo>
                  <a:pt x="9539" y="4794"/>
                </a:lnTo>
                <a:lnTo>
                  <a:pt x="9685" y="4842"/>
                </a:lnTo>
                <a:lnTo>
                  <a:pt x="9855" y="4891"/>
                </a:lnTo>
                <a:lnTo>
                  <a:pt x="10220" y="4940"/>
                </a:lnTo>
                <a:lnTo>
                  <a:pt x="10561" y="4988"/>
                </a:lnTo>
                <a:lnTo>
                  <a:pt x="10366" y="5110"/>
                </a:lnTo>
                <a:lnTo>
                  <a:pt x="10172" y="5256"/>
                </a:lnTo>
                <a:lnTo>
                  <a:pt x="10001" y="5378"/>
                </a:lnTo>
                <a:lnTo>
                  <a:pt x="9831" y="5524"/>
                </a:lnTo>
                <a:lnTo>
                  <a:pt x="9734" y="5548"/>
                </a:lnTo>
                <a:lnTo>
                  <a:pt x="9661" y="5572"/>
                </a:lnTo>
                <a:lnTo>
                  <a:pt x="9612" y="5645"/>
                </a:lnTo>
                <a:lnTo>
                  <a:pt x="9588" y="5743"/>
                </a:lnTo>
                <a:lnTo>
                  <a:pt x="9588" y="5962"/>
                </a:lnTo>
                <a:lnTo>
                  <a:pt x="9636" y="6156"/>
                </a:lnTo>
                <a:lnTo>
                  <a:pt x="9758" y="6570"/>
                </a:lnTo>
                <a:lnTo>
                  <a:pt x="9831" y="6911"/>
                </a:lnTo>
                <a:lnTo>
                  <a:pt x="9831" y="6911"/>
                </a:lnTo>
                <a:lnTo>
                  <a:pt x="9466" y="6740"/>
                </a:lnTo>
                <a:lnTo>
                  <a:pt x="9125" y="6546"/>
                </a:lnTo>
                <a:lnTo>
                  <a:pt x="8979" y="6473"/>
                </a:lnTo>
                <a:lnTo>
                  <a:pt x="8785" y="6400"/>
                </a:lnTo>
                <a:lnTo>
                  <a:pt x="8687" y="6400"/>
                </a:lnTo>
                <a:lnTo>
                  <a:pt x="8614" y="6473"/>
                </a:lnTo>
                <a:lnTo>
                  <a:pt x="8444" y="6497"/>
                </a:lnTo>
                <a:lnTo>
                  <a:pt x="8274" y="6570"/>
                </a:lnTo>
                <a:lnTo>
                  <a:pt x="7957" y="6765"/>
                </a:lnTo>
                <a:lnTo>
                  <a:pt x="7592" y="6984"/>
                </a:lnTo>
                <a:lnTo>
                  <a:pt x="7714" y="6351"/>
                </a:lnTo>
                <a:lnTo>
                  <a:pt x="7787" y="6083"/>
                </a:lnTo>
                <a:lnTo>
                  <a:pt x="7836" y="6083"/>
                </a:lnTo>
                <a:lnTo>
                  <a:pt x="7909" y="6059"/>
                </a:lnTo>
                <a:lnTo>
                  <a:pt x="7957" y="6035"/>
                </a:lnTo>
                <a:lnTo>
                  <a:pt x="8006" y="5986"/>
                </a:lnTo>
                <a:lnTo>
                  <a:pt x="8030" y="5937"/>
                </a:lnTo>
                <a:lnTo>
                  <a:pt x="8030" y="5889"/>
                </a:lnTo>
                <a:lnTo>
                  <a:pt x="8030" y="5816"/>
                </a:lnTo>
                <a:lnTo>
                  <a:pt x="8006" y="5767"/>
                </a:lnTo>
                <a:lnTo>
                  <a:pt x="7860" y="5572"/>
                </a:lnTo>
                <a:lnTo>
                  <a:pt x="7690" y="5426"/>
                </a:lnTo>
                <a:lnTo>
                  <a:pt x="7300" y="5159"/>
                </a:lnTo>
                <a:lnTo>
                  <a:pt x="6960" y="4915"/>
                </a:lnTo>
                <a:lnTo>
                  <a:pt x="7057" y="4915"/>
                </a:lnTo>
                <a:lnTo>
                  <a:pt x="7325" y="4867"/>
                </a:lnTo>
                <a:lnTo>
                  <a:pt x="7592" y="4818"/>
                </a:lnTo>
                <a:lnTo>
                  <a:pt x="7884" y="4745"/>
                </a:lnTo>
                <a:lnTo>
                  <a:pt x="8006" y="4721"/>
                </a:lnTo>
                <a:lnTo>
                  <a:pt x="8128" y="4648"/>
                </a:lnTo>
                <a:lnTo>
                  <a:pt x="8201" y="4599"/>
                </a:lnTo>
                <a:lnTo>
                  <a:pt x="8225" y="4526"/>
                </a:lnTo>
                <a:lnTo>
                  <a:pt x="8298" y="4453"/>
                </a:lnTo>
                <a:lnTo>
                  <a:pt x="8371" y="4380"/>
                </a:lnTo>
                <a:lnTo>
                  <a:pt x="8493" y="4186"/>
                </a:lnTo>
                <a:lnTo>
                  <a:pt x="8663" y="3821"/>
                </a:lnTo>
                <a:lnTo>
                  <a:pt x="8785" y="3553"/>
                </a:lnTo>
                <a:close/>
                <a:moveTo>
                  <a:pt x="8712" y="3042"/>
                </a:moveTo>
                <a:lnTo>
                  <a:pt x="8614" y="3091"/>
                </a:lnTo>
                <a:lnTo>
                  <a:pt x="8541" y="3139"/>
                </a:lnTo>
                <a:lnTo>
                  <a:pt x="8468" y="3237"/>
                </a:lnTo>
                <a:lnTo>
                  <a:pt x="8347" y="3431"/>
                </a:lnTo>
                <a:lnTo>
                  <a:pt x="8274" y="3602"/>
                </a:lnTo>
                <a:lnTo>
                  <a:pt x="8152" y="3821"/>
                </a:lnTo>
                <a:lnTo>
                  <a:pt x="8006" y="4040"/>
                </a:lnTo>
                <a:lnTo>
                  <a:pt x="7909" y="4161"/>
                </a:lnTo>
                <a:lnTo>
                  <a:pt x="7860" y="4234"/>
                </a:lnTo>
                <a:lnTo>
                  <a:pt x="7811" y="4307"/>
                </a:lnTo>
                <a:lnTo>
                  <a:pt x="7617" y="4356"/>
                </a:lnTo>
                <a:lnTo>
                  <a:pt x="7398" y="4405"/>
                </a:lnTo>
                <a:lnTo>
                  <a:pt x="7008" y="4526"/>
                </a:lnTo>
                <a:lnTo>
                  <a:pt x="6643" y="4575"/>
                </a:lnTo>
                <a:lnTo>
                  <a:pt x="6546" y="4599"/>
                </a:lnTo>
                <a:lnTo>
                  <a:pt x="6449" y="4648"/>
                </a:lnTo>
                <a:lnTo>
                  <a:pt x="6400" y="4697"/>
                </a:lnTo>
                <a:lnTo>
                  <a:pt x="6376" y="4745"/>
                </a:lnTo>
                <a:lnTo>
                  <a:pt x="6400" y="4818"/>
                </a:lnTo>
                <a:lnTo>
                  <a:pt x="6449" y="4867"/>
                </a:lnTo>
                <a:lnTo>
                  <a:pt x="6449" y="4940"/>
                </a:lnTo>
                <a:lnTo>
                  <a:pt x="6497" y="5013"/>
                </a:lnTo>
                <a:lnTo>
                  <a:pt x="6619" y="5159"/>
                </a:lnTo>
                <a:lnTo>
                  <a:pt x="6741" y="5280"/>
                </a:lnTo>
                <a:lnTo>
                  <a:pt x="6887" y="5378"/>
                </a:lnTo>
                <a:lnTo>
                  <a:pt x="7495" y="5889"/>
                </a:lnTo>
                <a:lnTo>
                  <a:pt x="7446" y="5962"/>
                </a:lnTo>
                <a:lnTo>
                  <a:pt x="7398" y="6059"/>
                </a:lnTo>
                <a:lnTo>
                  <a:pt x="7325" y="6229"/>
                </a:lnTo>
                <a:lnTo>
                  <a:pt x="7179" y="6765"/>
                </a:lnTo>
                <a:lnTo>
                  <a:pt x="7057" y="7300"/>
                </a:lnTo>
                <a:lnTo>
                  <a:pt x="7057" y="7397"/>
                </a:lnTo>
                <a:lnTo>
                  <a:pt x="7106" y="7470"/>
                </a:lnTo>
                <a:lnTo>
                  <a:pt x="7154" y="7519"/>
                </a:lnTo>
                <a:lnTo>
                  <a:pt x="7203" y="7543"/>
                </a:lnTo>
                <a:lnTo>
                  <a:pt x="7276" y="7568"/>
                </a:lnTo>
                <a:lnTo>
                  <a:pt x="7349" y="7543"/>
                </a:lnTo>
                <a:lnTo>
                  <a:pt x="7422" y="7519"/>
                </a:lnTo>
                <a:lnTo>
                  <a:pt x="7471" y="7446"/>
                </a:lnTo>
                <a:lnTo>
                  <a:pt x="7617" y="7397"/>
                </a:lnTo>
                <a:lnTo>
                  <a:pt x="7763" y="7324"/>
                </a:lnTo>
                <a:lnTo>
                  <a:pt x="8030" y="7178"/>
                </a:lnTo>
                <a:lnTo>
                  <a:pt x="8371" y="7032"/>
                </a:lnTo>
                <a:lnTo>
                  <a:pt x="8541" y="6935"/>
                </a:lnTo>
                <a:lnTo>
                  <a:pt x="8712" y="6838"/>
                </a:lnTo>
                <a:lnTo>
                  <a:pt x="8736" y="6838"/>
                </a:lnTo>
                <a:lnTo>
                  <a:pt x="8833" y="6935"/>
                </a:lnTo>
                <a:lnTo>
                  <a:pt x="8955" y="7008"/>
                </a:lnTo>
                <a:lnTo>
                  <a:pt x="9174" y="7130"/>
                </a:lnTo>
                <a:lnTo>
                  <a:pt x="9369" y="7251"/>
                </a:lnTo>
                <a:lnTo>
                  <a:pt x="9612" y="7373"/>
                </a:lnTo>
                <a:lnTo>
                  <a:pt x="9855" y="7446"/>
                </a:lnTo>
                <a:lnTo>
                  <a:pt x="10074" y="7519"/>
                </a:lnTo>
                <a:lnTo>
                  <a:pt x="10147" y="7495"/>
                </a:lnTo>
                <a:lnTo>
                  <a:pt x="10220" y="7470"/>
                </a:lnTo>
                <a:lnTo>
                  <a:pt x="10269" y="7446"/>
                </a:lnTo>
                <a:lnTo>
                  <a:pt x="10293" y="7373"/>
                </a:lnTo>
                <a:lnTo>
                  <a:pt x="10293" y="7324"/>
                </a:lnTo>
                <a:lnTo>
                  <a:pt x="10293" y="7251"/>
                </a:lnTo>
                <a:lnTo>
                  <a:pt x="10293" y="7178"/>
                </a:lnTo>
                <a:lnTo>
                  <a:pt x="10245" y="7130"/>
                </a:lnTo>
                <a:lnTo>
                  <a:pt x="10269" y="7032"/>
                </a:lnTo>
                <a:lnTo>
                  <a:pt x="10269" y="6935"/>
                </a:lnTo>
                <a:lnTo>
                  <a:pt x="10245" y="6716"/>
                </a:lnTo>
                <a:lnTo>
                  <a:pt x="10196" y="6497"/>
                </a:lnTo>
                <a:lnTo>
                  <a:pt x="10123" y="6278"/>
                </a:lnTo>
                <a:lnTo>
                  <a:pt x="10074" y="6059"/>
                </a:lnTo>
                <a:lnTo>
                  <a:pt x="10050" y="5840"/>
                </a:lnTo>
                <a:lnTo>
                  <a:pt x="10293" y="5694"/>
                </a:lnTo>
                <a:lnTo>
                  <a:pt x="10537" y="5524"/>
                </a:lnTo>
                <a:lnTo>
                  <a:pt x="10683" y="5426"/>
                </a:lnTo>
                <a:lnTo>
                  <a:pt x="10829" y="5305"/>
                </a:lnTo>
                <a:lnTo>
                  <a:pt x="10975" y="5183"/>
                </a:lnTo>
                <a:lnTo>
                  <a:pt x="11096" y="5037"/>
                </a:lnTo>
                <a:lnTo>
                  <a:pt x="11121" y="4940"/>
                </a:lnTo>
                <a:lnTo>
                  <a:pt x="11096" y="4842"/>
                </a:lnTo>
                <a:lnTo>
                  <a:pt x="11121" y="4745"/>
                </a:lnTo>
                <a:lnTo>
                  <a:pt x="11072" y="4648"/>
                </a:lnTo>
                <a:lnTo>
                  <a:pt x="10999" y="4551"/>
                </a:lnTo>
                <a:lnTo>
                  <a:pt x="10950" y="4526"/>
                </a:lnTo>
                <a:lnTo>
                  <a:pt x="10877" y="4526"/>
                </a:lnTo>
                <a:lnTo>
                  <a:pt x="10610" y="4502"/>
                </a:lnTo>
                <a:lnTo>
                  <a:pt x="10318" y="4453"/>
                </a:lnTo>
                <a:lnTo>
                  <a:pt x="10026" y="4429"/>
                </a:lnTo>
                <a:lnTo>
                  <a:pt x="9734" y="4380"/>
                </a:lnTo>
                <a:lnTo>
                  <a:pt x="9709" y="4283"/>
                </a:lnTo>
                <a:lnTo>
                  <a:pt x="9490" y="3942"/>
                </a:lnTo>
                <a:lnTo>
                  <a:pt x="9296" y="3602"/>
                </a:lnTo>
                <a:lnTo>
                  <a:pt x="9150" y="3334"/>
                </a:lnTo>
                <a:lnTo>
                  <a:pt x="9052" y="3212"/>
                </a:lnTo>
                <a:lnTo>
                  <a:pt x="8979" y="3164"/>
                </a:lnTo>
                <a:lnTo>
                  <a:pt x="8906" y="3139"/>
                </a:lnTo>
                <a:lnTo>
                  <a:pt x="8882" y="3139"/>
                </a:lnTo>
                <a:lnTo>
                  <a:pt x="8858" y="3091"/>
                </a:lnTo>
                <a:lnTo>
                  <a:pt x="8785" y="3066"/>
                </a:lnTo>
                <a:lnTo>
                  <a:pt x="8712" y="3042"/>
                </a:lnTo>
                <a:close/>
                <a:moveTo>
                  <a:pt x="14430" y="2507"/>
                </a:moveTo>
                <a:lnTo>
                  <a:pt x="14576" y="2531"/>
                </a:lnTo>
                <a:lnTo>
                  <a:pt x="14868" y="2531"/>
                </a:lnTo>
                <a:lnTo>
                  <a:pt x="15403" y="2580"/>
                </a:lnTo>
                <a:lnTo>
                  <a:pt x="15695" y="2604"/>
                </a:lnTo>
                <a:lnTo>
                  <a:pt x="15987" y="2604"/>
                </a:lnTo>
                <a:lnTo>
                  <a:pt x="15890" y="2945"/>
                </a:lnTo>
                <a:lnTo>
                  <a:pt x="15865" y="3310"/>
                </a:lnTo>
                <a:lnTo>
                  <a:pt x="15817" y="3675"/>
                </a:lnTo>
                <a:lnTo>
                  <a:pt x="15768" y="4015"/>
                </a:lnTo>
                <a:lnTo>
                  <a:pt x="15671" y="4599"/>
                </a:lnTo>
                <a:lnTo>
                  <a:pt x="15500" y="5159"/>
                </a:lnTo>
                <a:lnTo>
                  <a:pt x="15306" y="5718"/>
                </a:lnTo>
                <a:lnTo>
                  <a:pt x="15184" y="5986"/>
                </a:lnTo>
                <a:lnTo>
                  <a:pt x="15062" y="6254"/>
                </a:lnTo>
                <a:lnTo>
                  <a:pt x="14843" y="6594"/>
                </a:lnTo>
                <a:lnTo>
                  <a:pt x="14576" y="6935"/>
                </a:lnTo>
                <a:lnTo>
                  <a:pt x="14308" y="7227"/>
                </a:lnTo>
                <a:lnTo>
                  <a:pt x="14040" y="7543"/>
                </a:lnTo>
                <a:lnTo>
                  <a:pt x="13700" y="7860"/>
                </a:lnTo>
                <a:lnTo>
                  <a:pt x="13335" y="8127"/>
                </a:lnTo>
                <a:lnTo>
                  <a:pt x="13286" y="8152"/>
                </a:lnTo>
                <a:lnTo>
                  <a:pt x="13408" y="7641"/>
                </a:lnTo>
                <a:lnTo>
                  <a:pt x="13529" y="7251"/>
                </a:lnTo>
                <a:lnTo>
                  <a:pt x="13602" y="6862"/>
                </a:lnTo>
                <a:lnTo>
                  <a:pt x="13724" y="6059"/>
                </a:lnTo>
                <a:lnTo>
                  <a:pt x="13748" y="5937"/>
                </a:lnTo>
                <a:lnTo>
                  <a:pt x="13992" y="4624"/>
                </a:lnTo>
                <a:lnTo>
                  <a:pt x="14089" y="4088"/>
                </a:lnTo>
                <a:lnTo>
                  <a:pt x="14186" y="3553"/>
                </a:lnTo>
                <a:lnTo>
                  <a:pt x="14259" y="3018"/>
                </a:lnTo>
                <a:lnTo>
                  <a:pt x="14284" y="2507"/>
                </a:lnTo>
                <a:close/>
                <a:moveTo>
                  <a:pt x="2118" y="2482"/>
                </a:moveTo>
                <a:lnTo>
                  <a:pt x="2677" y="2507"/>
                </a:lnTo>
                <a:lnTo>
                  <a:pt x="3261" y="2555"/>
                </a:lnTo>
                <a:lnTo>
                  <a:pt x="3213" y="2750"/>
                </a:lnTo>
                <a:lnTo>
                  <a:pt x="3213" y="2945"/>
                </a:lnTo>
                <a:lnTo>
                  <a:pt x="3237" y="3310"/>
                </a:lnTo>
                <a:lnTo>
                  <a:pt x="3286" y="3699"/>
                </a:lnTo>
                <a:lnTo>
                  <a:pt x="3334" y="4064"/>
                </a:lnTo>
                <a:lnTo>
                  <a:pt x="3456" y="4842"/>
                </a:lnTo>
                <a:lnTo>
                  <a:pt x="3529" y="5305"/>
                </a:lnTo>
                <a:lnTo>
                  <a:pt x="3602" y="5791"/>
                </a:lnTo>
                <a:lnTo>
                  <a:pt x="3699" y="6254"/>
                </a:lnTo>
                <a:lnTo>
                  <a:pt x="3845" y="6716"/>
                </a:lnTo>
                <a:lnTo>
                  <a:pt x="3991" y="7154"/>
                </a:lnTo>
                <a:lnTo>
                  <a:pt x="4162" y="7592"/>
                </a:lnTo>
                <a:lnTo>
                  <a:pt x="4381" y="8030"/>
                </a:lnTo>
                <a:lnTo>
                  <a:pt x="4600" y="8444"/>
                </a:lnTo>
                <a:lnTo>
                  <a:pt x="4381" y="8346"/>
                </a:lnTo>
                <a:lnTo>
                  <a:pt x="4162" y="8225"/>
                </a:lnTo>
                <a:lnTo>
                  <a:pt x="3967" y="8103"/>
                </a:lnTo>
                <a:lnTo>
                  <a:pt x="3772" y="7933"/>
                </a:lnTo>
                <a:lnTo>
                  <a:pt x="3602" y="7762"/>
                </a:lnTo>
                <a:lnTo>
                  <a:pt x="3407" y="7568"/>
                </a:lnTo>
                <a:lnTo>
                  <a:pt x="3091" y="7130"/>
                </a:lnTo>
                <a:lnTo>
                  <a:pt x="2823" y="6692"/>
                </a:lnTo>
                <a:lnTo>
                  <a:pt x="2580" y="6229"/>
                </a:lnTo>
                <a:lnTo>
                  <a:pt x="2385" y="5767"/>
                </a:lnTo>
                <a:lnTo>
                  <a:pt x="2191" y="5305"/>
                </a:lnTo>
                <a:lnTo>
                  <a:pt x="1947" y="4624"/>
                </a:lnTo>
                <a:lnTo>
                  <a:pt x="1728" y="3918"/>
                </a:lnTo>
                <a:lnTo>
                  <a:pt x="1607" y="3480"/>
                </a:lnTo>
                <a:lnTo>
                  <a:pt x="1534" y="3042"/>
                </a:lnTo>
                <a:lnTo>
                  <a:pt x="1534" y="2920"/>
                </a:lnTo>
                <a:lnTo>
                  <a:pt x="1534" y="2799"/>
                </a:lnTo>
                <a:lnTo>
                  <a:pt x="1558" y="2677"/>
                </a:lnTo>
                <a:lnTo>
                  <a:pt x="1534" y="2555"/>
                </a:lnTo>
                <a:lnTo>
                  <a:pt x="1850" y="2507"/>
                </a:lnTo>
                <a:lnTo>
                  <a:pt x="2118" y="2482"/>
                </a:lnTo>
                <a:close/>
                <a:moveTo>
                  <a:pt x="1850" y="1996"/>
                </a:moveTo>
                <a:lnTo>
                  <a:pt x="1558" y="2044"/>
                </a:lnTo>
                <a:lnTo>
                  <a:pt x="1412" y="2069"/>
                </a:lnTo>
                <a:lnTo>
                  <a:pt x="1290" y="2142"/>
                </a:lnTo>
                <a:lnTo>
                  <a:pt x="1193" y="2215"/>
                </a:lnTo>
                <a:lnTo>
                  <a:pt x="1120" y="2336"/>
                </a:lnTo>
                <a:lnTo>
                  <a:pt x="1120" y="2409"/>
                </a:lnTo>
                <a:lnTo>
                  <a:pt x="1169" y="2482"/>
                </a:lnTo>
                <a:lnTo>
                  <a:pt x="1096" y="2604"/>
                </a:lnTo>
                <a:lnTo>
                  <a:pt x="1047" y="2750"/>
                </a:lnTo>
                <a:lnTo>
                  <a:pt x="1023" y="2945"/>
                </a:lnTo>
                <a:lnTo>
                  <a:pt x="1023" y="3139"/>
                </a:lnTo>
                <a:lnTo>
                  <a:pt x="1047" y="3358"/>
                </a:lnTo>
                <a:lnTo>
                  <a:pt x="1071" y="3577"/>
                </a:lnTo>
                <a:lnTo>
                  <a:pt x="1193" y="4064"/>
                </a:lnTo>
                <a:lnTo>
                  <a:pt x="1363" y="4551"/>
                </a:lnTo>
                <a:lnTo>
                  <a:pt x="1509" y="4988"/>
                </a:lnTo>
                <a:lnTo>
                  <a:pt x="1753" y="5597"/>
                </a:lnTo>
                <a:lnTo>
                  <a:pt x="1972" y="6132"/>
                </a:lnTo>
                <a:lnTo>
                  <a:pt x="2215" y="6692"/>
                </a:lnTo>
                <a:lnTo>
                  <a:pt x="2531" y="7227"/>
                </a:lnTo>
                <a:lnTo>
                  <a:pt x="2726" y="7495"/>
                </a:lnTo>
                <a:lnTo>
                  <a:pt x="2896" y="7762"/>
                </a:lnTo>
                <a:lnTo>
                  <a:pt x="3115" y="7981"/>
                </a:lnTo>
                <a:lnTo>
                  <a:pt x="3334" y="8200"/>
                </a:lnTo>
                <a:lnTo>
                  <a:pt x="3553" y="8395"/>
                </a:lnTo>
                <a:lnTo>
                  <a:pt x="3797" y="8565"/>
                </a:lnTo>
                <a:lnTo>
                  <a:pt x="4064" y="8711"/>
                </a:lnTo>
                <a:lnTo>
                  <a:pt x="4332" y="8833"/>
                </a:lnTo>
                <a:lnTo>
                  <a:pt x="4624" y="8882"/>
                </a:lnTo>
                <a:lnTo>
                  <a:pt x="4916" y="8930"/>
                </a:lnTo>
                <a:lnTo>
                  <a:pt x="4964" y="8906"/>
                </a:lnTo>
                <a:lnTo>
                  <a:pt x="5013" y="8906"/>
                </a:lnTo>
                <a:lnTo>
                  <a:pt x="5062" y="8833"/>
                </a:lnTo>
                <a:lnTo>
                  <a:pt x="5110" y="8736"/>
                </a:lnTo>
                <a:lnTo>
                  <a:pt x="5086" y="8663"/>
                </a:lnTo>
                <a:lnTo>
                  <a:pt x="5110" y="8590"/>
                </a:lnTo>
                <a:lnTo>
                  <a:pt x="5135" y="8492"/>
                </a:lnTo>
                <a:lnTo>
                  <a:pt x="5110" y="8322"/>
                </a:lnTo>
                <a:lnTo>
                  <a:pt x="5037" y="8152"/>
                </a:lnTo>
                <a:lnTo>
                  <a:pt x="4940" y="7957"/>
                </a:lnTo>
                <a:lnTo>
                  <a:pt x="4721" y="7568"/>
                </a:lnTo>
                <a:lnTo>
                  <a:pt x="4527" y="7276"/>
                </a:lnTo>
                <a:lnTo>
                  <a:pt x="4405" y="7032"/>
                </a:lnTo>
                <a:lnTo>
                  <a:pt x="4283" y="6740"/>
                </a:lnTo>
                <a:lnTo>
                  <a:pt x="4186" y="6448"/>
                </a:lnTo>
                <a:lnTo>
                  <a:pt x="4113" y="6156"/>
                </a:lnTo>
                <a:lnTo>
                  <a:pt x="4040" y="5864"/>
                </a:lnTo>
                <a:lnTo>
                  <a:pt x="3991" y="5572"/>
                </a:lnTo>
                <a:lnTo>
                  <a:pt x="3918" y="4964"/>
                </a:lnTo>
                <a:lnTo>
                  <a:pt x="3894" y="4672"/>
                </a:lnTo>
                <a:lnTo>
                  <a:pt x="3845" y="4380"/>
                </a:lnTo>
                <a:lnTo>
                  <a:pt x="3724" y="3796"/>
                </a:lnTo>
                <a:lnTo>
                  <a:pt x="3651" y="3480"/>
                </a:lnTo>
                <a:lnTo>
                  <a:pt x="3626" y="3188"/>
                </a:lnTo>
                <a:lnTo>
                  <a:pt x="3602" y="2896"/>
                </a:lnTo>
                <a:lnTo>
                  <a:pt x="3602" y="2580"/>
                </a:lnTo>
                <a:lnTo>
                  <a:pt x="3699" y="2555"/>
                </a:lnTo>
                <a:lnTo>
                  <a:pt x="3748" y="2507"/>
                </a:lnTo>
                <a:lnTo>
                  <a:pt x="3797" y="2409"/>
                </a:lnTo>
                <a:lnTo>
                  <a:pt x="3821" y="2336"/>
                </a:lnTo>
                <a:lnTo>
                  <a:pt x="3821" y="2263"/>
                </a:lnTo>
                <a:lnTo>
                  <a:pt x="3797" y="2190"/>
                </a:lnTo>
                <a:lnTo>
                  <a:pt x="3724" y="2117"/>
                </a:lnTo>
                <a:lnTo>
                  <a:pt x="3651" y="2093"/>
                </a:lnTo>
                <a:lnTo>
                  <a:pt x="2872" y="2020"/>
                </a:lnTo>
                <a:lnTo>
                  <a:pt x="2507" y="1996"/>
                </a:lnTo>
                <a:close/>
                <a:moveTo>
                  <a:pt x="16425" y="1558"/>
                </a:moveTo>
                <a:lnTo>
                  <a:pt x="16522" y="1582"/>
                </a:lnTo>
                <a:lnTo>
                  <a:pt x="16717" y="1679"/>
                </a:lnTo>
                <a:lnTo>
                  <a:pt x="16839" y="1801"/>
                </a:lnTo>
                <a:lnTo>
                  <a:pt x="16960" y="1971"/>
                </a:lnTo>
                <a:lnTo>
                  <a:pt x="17033" y="2166"/>
                </a:lnTo>
                <a:lnTo>
                  <a:pt x="17106" y="2385"/>
                </a:lnTo>
                <a:lnTo>
                  <a:pt x="17131" y="2628"/>
                </a:lnTo>
                <a:lnTo>
                  <a:pt x="17155" y="2872"/>
                </a:lnTo>
                <a:lnTo>
                  <a:pt x="17131" y="3407"/>
                </a:lnTo>
                <a:lnTo>
                  <a:pt x="17058" y="3918"/>
                </a:lnTo>
                <a:lnTo>
                  <a:pt x="16985" y="4356"/>
                </a:lnTo>
                <a:lnTo>
                  <a:pt x="16936" y="4672"/>
                </a:lnTo>
                <a:lnTo>
                  <a:pt x="16814" y="5134"/>
                </a:lnTo>
                <a:lnTo>
                  <a:pt x="16668" y="5572"/>
                </a:lnTo>
                <a:lnTo>
                  <a:pt x="16498" y="6010"/>
                </a:lnTo>
                <a:lnTo>
                  <a:pt x="16279" y="6424"/>
                </a:lnTo>
                <a:lnTo>
                  <a:pt x="16060" y="6838"/>
                </a:lnTo>
                <a:lnTo>
                  <a:pt x="15792" y="7227"/>
                </a:lnTo>
                <a:lnTo>
                  <a:pt x="15525" y="7592"/>
                </a:lnTo>
                <a:lnTo>
                  <a:pt x="15233" y="7957"/>
                </a:lnTo>
                <a:lnTo>
                  <a:pt x="15062" y="8127"/>
                </a:lnTo>
                <a:lnTo>
                  <a:pt x="14892" y="8298"/>
                </a:lnTo>
                <a:lnTo>
                  <a:pt x="14503" y="8614"/>
                </a:lnTo>
                <a:lnTo>
                  <a:pt x="14089" y="8906"/>
                </a:lnTo>
                <a:lnTo>
                  <a:pt x="13675" y="9149"/>
                </a:lnTo>
                <a:lnTo>
                  <a:pt x="13456" y="9247"/>
                </a:lnTo>
                <a:lnTo>
                  <a:pt x="13262" y="9320"/>
                </a:lnTo>
                <a:lnTo>
                  <a:pt x="12824" y="9441"/>
                </a:lnTo>
                <a:lnTo>
                  <a:pt x="12970" y="9076"/>
                </a:lnTo>
                <a:lnTo>
                  <a:pt x="13091" y="8760"/>
                </a:lnTo>
                <a:lnTo>
                  <a:pt x="13237" y="8711"/>
                </a:lnTo>
                <a:lnTo>
                  <a:pt x="13359" y="8663"/>
                </a:lnTo>
                <a:lnTo>
                  <a:pt x="13627" y="8492"/>
                </a:lnTo>
                <a:lnTo>
                  <a:pt x="13870" y="8298"/>
                </a:lnTo>
                <a:lnTo>
                  <a:pt x="14089" y="8127"/>
                </a:lnTo>
                <a:lnTo>
                  <a:pt x="14430" y="7787"/>
                </a:lnTo>
                <a:lnTo>
                  <a:pt x="14746" y="7446"/>
                </a:lnTo>
                <a:lnTo>
                  <a:pt x="15062" y="7057"/>
                </a:lnTo>
                <a:lnTo>
                  <a:pt x="15330" y="6667"/>
                </a:lnTo>
                <a:lnTo>
                  <a:pt x="15500" y="6424"/>
                </a:lnTo>
                <a:lnTo>
                  <a:pt x="15622" y="6156"/>
                </a:lnTo>
                <a:lnTo>
                  <a:pt x="15744" y="5889"/>
                </a:lnTo>
                <a:lnTo>
                  <a:pt x="15841" y="5597"/>
                </a:lnTo>
                <a:lnTo>
                  <a:pt x="16011" y="5013"/>
                </a:lnTo>
                <a:lnTo>
                  <a:pt x="16133" y="4429"/>
                </a:lnTo>
                <a:lnTo>
                  <a:pt x="16255" y="3894"/>
                </a:lnTo>
                <a:lnTo>
                  <a:pt x="16328" y="3334"/>
                </a:lnTo>
                <a:lnTo>
                  <a:pt x="16401" y="2896"/>
                </a:lnTo>
                <a:lnTo>
                  <a:pt x="16425" y="2677"/>
                </a:lnTo>
                <a:lnTo>
                  <a:pt x="16425" y="2580"/>
                </a:lnTo>
                <a:lnTo>
                  <a:pt x="16425" y="2482"/>
                </a:lnTo>
                <a:lnTo>
                  <a:pt x="16449" y="2409"/>
                </a:lnTo>
                <a:lnTo>
                  <a:pt x="16449" y="2336"/>
                </a:lnTo>
                <a:lnTo>
                  <a:pt x="16425" y="2288"/>
                </a:lnTo>
                <a:lnTo>
                  <a:pt x="16376" y="2215"/>
                </a:lnTo>
                <a:lnTo>
                  <a:pt x="16230" y="2166"/>
                </a:lnTo>
                <a:lnTo>
                  <a:pt x="16060" y="2117"/>
                </a:lnTo>
                <a:lnTo>
                  <a:pt x="15890" y="2093"/>
                </a:lnTo>
                <a:lnTo>
                  <a:pt x="15719" y="2069"/>
                </a:lnTo>
                <a:lnTo>
                  <a:pt x="14624" y="2069"/>
                </a:lnTo>
                <a:lnTo>
                  <a:pt x="14430" y="2093"/>
                </a:lnTo>
                <a:lnTo>
                  <a:pt x="14259" y="2142"/>
                </a:lnTo>
                <a:lnTo>
                  <a:pt x="14235" y="1606"/>
                </a:lnTo>
                <a:lnTo>
                  <a:pt x="14478" y="1679"/>
                </a:lnTo>
                <a:lnTo>
                  <a:pt x="14746" y="1704"/>
                </a:lnTo>
                <a:lnTo>
                  <a:pt x="15014" y="1679"/>
                </a:lnTo>
                <a:lnTo>
                  <a:pt x="15281" y="1655"/>
                </a:lnTo>
                <a:lnTo>
                  <a:pt x="15817" y="1582"/>
                </a:lnTo>
                <a:lnTo>
                  <a:pt x="16060" y="1558"/>
                </a:lnTo>
                <a:close/>
                <a:moveTo>
                  <a:pt x="12556" y="463"/>
                </a:moveTo>
                <a:lnTo>
                  <a:pt x="12337" y="536"/>
                </a:lnTo>
                <a:lnTo>
                  <a:pt x="12118" y="633"/>
                </a:lnTo>
                <a:lnTo>
                  <a:pt x="11948" y="755"/>
                </a:lnTo>
                <a:lnTo>
                  <a:pt x="11875" y="828"/>
                </a:lnTo>
                <a:lnTo>
                  <a:pt x="11826" y="925"/>
                </a:lnTo>
                <a:lnTo>
                  <a:pt x="11826" y="949"/>
                </a:lnTo>
                <a:lnTo>
                  <a:pt x="11851" y="974"/>
                </a:lnTo>
                <a:lnTo>
                  <a:pt x="12921" y="682"/>
                </a:lnTo>
                <a:lnTo>
                  <a:pt x="13505" y="560"/>
                </a:lnTo>
                <a:lnTo>
                  <a:pt x="13700" y="536"/>
                </a:lnTo>
                <a:lnTo>
                  <a:pt x="13797" y="536"/>
                </a:lnTo>
                <a:lnTo>
                  <a:pt x="13894" y="511"/>
                </a:lnTo>
                <a:lnTo>
                  <a:pt x="13894" y="511"/>
                </a:lnTo>
                <a:lnTo>
                  <a:pt x="13870" y="682"/>
                </a:lnTo>
                <a:lnTo>
                  <a:pt x="13748" y="730"/>
                </a:lnTo>
                <a:lnTo>
                  <a:pt x="13627" y="779"/>
                </a:lnTo>
                <a:lnTo>
                  <a:pt x="13383" y="876"/>
                </a:lnTo>
                <a:lnTo>
                  <a:pt x="13018" y="1022"/>
                </a:lnTo>
                <a:lnTo>
                  <a:pt x="12654" y="1144"/>
                </a:lnTo>
                <a:lnTo>
                  <a:pt x="12289" y="1266"/>
                </a:lnTo>
                <a:lnTo>
                  <a:pt x="11948" y="1412"/>
                </a:lnTo>
                <a:lnTo>
                  <a:pt x="11924" y="1436"/>
                </a:lnTo>
                <a:lnTo>
                  <a:pt x="11924" y="1460"/>
                </a:lnTo>
                <a:lnTo>
                  <a:pt x="11924" y="1485"/>
                </a:lnTo>
                <a:lnTo>
                  <a:pt x="12337" y="1485"/>
                </a:lnTo>
                <a:lnTo>
                  <a:pt x="12751" y="1412"/>
                </a:lnTo>
                <a:lnTo>
                  <a:pt x="13140" y="1314"/>
                </a:lnTo>
                <a:lnTo>
                  <a:pt x="13505" y="1193"/>
                </a:lnTo>
                <a:lnTo>
                  <a:pt x="13651" y="1120"/>
                </a:lnTo>
                <a:lnTo>
                  <a:pt x="13870" y="1047"/>
                </a:lnTo>
                <a:lnTo>
                  <a:pt x="13870" y="1047"/>
                </a:lnTo>
                <a:lnTo>
                  <a:pt x="13821" y="1290"/>
                </a:lnTo>
                <a:lnTo>
                  <a:pt x="13821" y="1339"/>
                </a:lnTo>
                <a:lnTo>
                  <a:pt x="13529" y="1387"/>
                </a:lnTo>
                <a:lnTo>
                  <a:pt x="13262" y="1460"/>
                </a:lnTo>
                <a:lnTo>
                  <a:pt x="12970" y="1558"/>
                </a:lnTo>
                <a:lnTo>
                  <a:pt x="12702" y="1631"/>
                </a:lnTo>
                <a:lnTo>
                  <a:pt x="12508" y="1679"/>
                </a:lnTo>
                <a:lnTo>
                  <a:pt x="12264" y="1728"/>
                </a:lnTo>
                <a:lnTo>
                  <a:pt x="12143" y="1777"/>
                </a:lnTo>
                <a:lnTo>
                  <a:pt x="12045" y="1825"/>
                </a:lnTo>
                <a:lnTo>
                  <a:pt x="11972" y="1898"/>
                </a:lnTo>
                <a:lnTo>
                  <a:pt x="11924" y="1971"/>
                </a:lnTo>
                <a:lnTo>
                  <a:pt x="11948" y="1996"/>
                </a:lnTo>
                <a:lnTo>
                  <a:pt x="12021" y="2069"/>
                </a:lnTo>
                <a:lnTo>
                  <a:pt x="12118" y="2093"/>
                </a:lnTo>
                <a:lnTo>
                  <a:pt x="12240" y="2093"/>
                </a:lnTo>
                <a:lnTo>
                  <a:pt x="12362" y="2069"/>
                </a:lnTo>
                <a:lnTo>
                  <a:pt x="12605" y="2020"/>
                </a:lnTo>
                <a:lnTo>
                  <a:pt x="12800" y="1971"/>
                </a:lnTo>
                <a:lnTo>
                  <a:pt x="13335" y="1874"/>
                </a:lnTo>
                <a:lnTo>
                  <a:pt x="13602" y="1801"/>
                </a:lnTo>
                <a:lnTo>
                  <a:pt x="13870" y="1704"/>
                </a:lnTo>
                <a:lnTo>
                  <a:pt x="13821" y="2020"/>
                </a:lnTo>
                <a:lnTo>
                  <a:pt x="13773" y="1996"/>
                </a:lnTo>
                <a:lnTo>
                  <a:pt x="13748" y="1971"/>
                </a:lnTo>
                <a:lnTo>
                  <a:pt x="13529" y="1971"/>
                </a:lnTo>
                <a:lnTo>
                  <a:pt x="13310" y="2069"/>
                </a:lnTo>
                <a:lnTo>
                  <a:pt x="12921" y="2263"/>
                </a:lnTo>
                <a:lnTo>
                  <a:pt x="12508" y="2458"/>
                </a:lnTo>
                <a:lnTo>
                  <a:pt x="12313" y="2604"/>
                </a:lnTo>
                <a:lnTo>
                  <a:pt x="12216" y="2677"/>
                </a:lnTo>
                <a:lnTo>
                  <a:pt x="12143" y="2750"/>
                </a:lnTo>
                <a:lnTo>
                  <a:pt x="12143" y="2774"/>
                </a:lnTo>
                <a:lnTo>
                  <a:pt x="12362" y="2774"/>
                </a:lnTo>
                <a:lnTo>
                  <a:pt x="12581" y="2701"/>
                </a:lnTo>
                <a:lnTo>
                  <a:pt x="12970" y="2555"/>
                </a:lnTo>
                <a:lnTo>
                  <a:pt x="13408" y="2409"/>
                </a:lnTo>
                <a:lnTo>
                  <a:pt x="13627" y="2312"/>
                </a:lnTo>
                <a:lnTo>
                  <a:pt x="13797" y="2215"/>
                </a:lnTo>
                <a:lnTo>
                  <a:pt x="13797" y="2458"/>
                </a:lnTo>
                <a:lnTo>
                  <a:pt x="13602" y="2531"/>
                </a:lnTo>
                <a:lnTo>
                  <a:pt x="13432" y="2604"/>
                </a:lnTo>
                <a:lnTo>
                  <a:pt x="13091" y="2774"/>
                </a:lnTo>
                <a:lnTo>
                  <a:pt x="12581" y="3018"/>
                </a:lnTo>
                <a:lnTo>
                  <a:pt x="12313" y="3164"/>
                </a:lnTo>
                <a:lnTo>
                  <a:pt x="12094" y="3358"/>
                </a:lnTo>
                <a:lnTo>
                  <a:pt x="12118" y="3383"/>
                </a:lnTo>
                <a:lnTo>
                  <a:pt x="12240" y="3383"/>
                </a:lnTo>
                <a:lnTo>
                  <a:pt x="12386" y="3358"/>
                </a:lnTo>
                <a:lnTo>
                  <a:pt x="12678" y="3261"/>
                </a:lnTo>
                <a:lnTo>
                  <a:pt x="13213" y="3042"/>
                </a:lnTo>
                <a:lnTo>
                  <a:pt x="13481" y="2945"/>
                </a:lnTo>
                <a:lnTo>
                  <a:pt x="13627" y="2896"/>
                </a:lnTo>
                <a:lnTo>
                  <a:pt x="13773" y="2823"/>
                </a:lnTo>
                <a:lnTo>
                  <a:pt x="13773" y="3164"/>
                </a:lnTo>
                <a:lnTo>
                  <a:pt x="13748" y="3285"/>
                </a:lnTo>
                <a:lnTo>
                  <a:pt x="13602" y="3285"/>
                </a:lnTo>
                <a:lnTo>
                  <a:pt x="13432" y="3358"/>
                </a:lnTo>
                <a:lnTo>
                  <a:pt x="13140" y="3529"/>
                </a:lnTo>
                <a:lnTo>
                  <a:pt x="12727" y="3748"/>
                </a:lnTo>
                <a:lnTo>
                  <a:pt x="12508" y="3894"/>
                </a:lnTo>
                <a:lnTo>
                  <a:pt x="12337" y="4040"/>
                </a:lnTo>
                <a:lnTo>
                  <a:pt x="12313" y="4064"/>
                </a:lnTo>
                <a:lnTo>
                  <a:pt x="12362" y="4064"/>
                </a:lnTo>
                <a:lnTo>
                  <a:pt x="12556" y="4015"/>
                </a:lnTo>
                <a:lnTo>
                  <a:pt x="12775" y="3942"/>
                </a:lnTo>
                <a:lnTo>
                  <a:pt x="13164" y="3748"/>
                </a:lnTo>
                <a:lnTo>
                  <a:pt x="13456" y="3650"/>
                </a:lnTo>
                <a:lnTo>
                  <a:pt x="13602" y="3577"/>
                </a:lnTo>
                <a:lnTo>
                  <a:pt x="13748" y="3480"/>
                </a:lnTo>
                <a:lnTo>
                  <a:pt x="13700" y="3796"/>
                </a:lnTo>
                <a:lnTo>
                  <a:pt x="13627" y="3772"/>
                </a:lnTo>
                <a:lnTo>
                  <a:pt x="13554" y="3796"/>
                </a:lnTo>
                <a:lnTo>
                  <a:pt x="13189" y="3967"/>
                </a:lnTo>
                <a:lnTo>
                  <a:pt x="12824" y="4137"/>
                </a:lnTo>
                <a:lnTo>
                  <a:pt x="12459" y="4332"/>
                </a:lnTo>
                <a:lnTo>
                  <a:pt x="12289" y="4453"/>
                </a:lnTo>
                <a:lnTo>
                  <a:pt x="12143" y="4575"/>
                </a:lnTo>
                <a:lnTo>
                  <a:pt x="12118" y="4624"/>
                </a:lnTo>
                <a:lnTo>
                  <a:pt x="12143" y="4648"/>
                </a:lnTo>
                <a:lnTo>
                  <a:pt x="12337" y="4672"/>
                </a:lnTo>
                <a:lnTo>
                  <a:pt x="12532" y="4648"/>
                </a:lnTo>
                <a:lnTo>
                  <a:pt x="12727" y="4599"/>
                </a:lnTo>
                <a:lnTo>
                  <a:pt x="12921" y="4502"/>
                </a:lnTo>
                <a:lnTo>
                  <a:pt x="13310" y="4307"/>
                </a:lnTo>
                <a:lnTo>
                  <a:pt x="13481" y="4210"/>
                </a:lnTo>
                <a:lnTo>
                  <a:pt x="13651" y="4137"/>
                </a:lnTo>
                <a:lnTo>
                  <a:pt x="13578" y="4502"/>
                </a:lnTo>
                <a:lnTo>
                  <a:pt x="13456" y="4526"/>
                </a:lnTo>
                <a:lnTo>
                  <a:pt x="13310" y="4551"/>
                </a:lnTo>
                <a:lnTo>
                  <a:pt x="13067" y="4672"/>
                </a:lnTo>
                <a:lnTo>
                  <a:pt x="12605" y="4915"/>
                </a:lnTo>
                <a:lnTo>
                  <a:pt x="12337" y="5013"/>
                </a:lnTo>
                <a:lnTo>
                  <a:pt x="12216" y="5086"/>
                </a:lnTo>
                <a:lnTo>
                  <a:pt x="12118" y="5159"/>
                </a:lnTo>
                <a:lnTo>
                  <a:pt x="12094" y="5207"/>
                </a:lnTo>
                <a:lnTo>
                  <a:pt x="12118" y="5256"/>
                </a:lnTo>
                <a:lnTo>
                  <a:pt x="12216" y="5305"/>
                </a:lnTo>
                <a:lnTo>
                  <a:pt x="12313" y="5353"/>
                </a:lnTo>
                <a:lnTo>
                  <a:pt x="12508" y="5353"/>
                </a:lnTo>
                <a:lnTo>
                  <a:pt x="12727" y="5280"/>
                </a:lnTo>
                <a:lnTo>
                  <a:pt x="12921" y="5207"/>
                </a:lnTo>
                <a:lnTo>
                  <a:pt x="13383" y="5013"/>
                </a:lnTo>
                <a:lnTo>
                  <a:pt x="13481" y="4964"/>
                </a:lnTo>
                <a:lnTo>
                  <a:pt x="13432" y="5280"/>
                </a:lnTo>
                <a:lnTo>
                  <a:pt x="13286" y="5305"/>
                </a:lnTo>
                <a:lnTo>
                  <a:pt x="13140" y="5353"/>
                </a:lnTo>
                <a:lnTo>
                  <a:pt x="12872" y="5499"/>
                </a:lnTo>
                <a:lnTo>
                  <a:pt x="12435" y="5645"/>
                </a:lnTo>
                <a:lnTo>
                  <a:pt x="12240" y="5743"/>
                </a:lnTo>
                <a:lnTo>
                  <a:pt x="12021" y="5840"/>
                </a:lnTo>
                <a:lnTo>
                  <a:pt x="12021" y="5864"/>
                </a:lnTo>
                <a:lnTo>
                  <a:pt x="12045" y="5889"/>
                </a:lnTo>
                <a:lnTo>
                  <a:pt x="12216" y="5913"/>
                </a:lnTo>
                <a:lnTo>
                  <a:pt x="12410" y="5889"/>
                </a:lnTo>
                <a:lnTo>
                  <a:pt x="12605" y="5840"/>
                </a:lnTo>
                <a:lnTo>
                  <a:pt x="12775" y="5791"/>
                </a:lnTo>
                <a:lnTo>
                  <a:pt x="13067" y="5694"/>
                </a:lnTo>
                <a:lnTo>
                  <a:pt x="13359" y="5572"/>
                </a:lnTo>
                <a:lnTo>
                  <a:pt x="13335" y="5694"/>
                </a:lnTo>
                <a:lnTo>
                  <a:pt x="13310" y="5913"/>
                </a:lnTo>
                <a:lnTo>
                  <a:pt x="13116" y="5937"/>
                </a:lnTo>
                <a:lnTo>
                  <a:pt x="12945" y="5986"/>
                </a:lnTo>
                <a:lnTo>
                  <a:pt x="12605" y="6108"/>
                </a:lnTo>
                <a:lnTo>
                  <a:pt x="12191" y="6254"/>
                </a:lnTo>
                <a:lnTo>
                  <a:pt x="11997" y="6351"/>
                </a:lnTo>
                <a:lnTo>
                  <a:pt x="11826" y="6473"/>
                </a:lnTo>
                <a:lnTo>
                  <a:pt x="11826" y="6497"/>
                </a:lnTo>
                <a:lnTo>
                  <a:pt x="11826" y="6521"/>
                </a:lnTo>
                <a:lnTo>
                  <a:pt x="12021" y="6497"/>
                </a:lnTo>
                <a:lnTo>
                  <a:pt x="12216" y="6448"/>
                </a:lnTo>
                <a:lnTo>
                  <a:pt x="12581" y="6327"/>
                </a:lnTo>
                <a:lnTo>
                  <a:pt x="12921" y="6229"/>
                </a:lnTo>
                <a:lnTo>
                  <a:pt x="13262" y="6132"/>
                </a:lnTo>
                <a:lnTo>
                  <a:pt x="13262" y="6132"/>
                </a:lnTo>
                <a:lnTo>
                  <a:pt x="13213" y="6327"/>
                </a:lnTo>
                <a:lnTo>
                  <a:pt x="13140" y="6351"/>
                </a:lnTo>
                <a:lnTo>
                  <a:pt x="12800" y="6546"/>
                </a:lnTo>
                <a:lnTo>
                  <a:pt x="12459" y="6740"/>
                </a:lnTo>
                <a:lnTo>
                  <a:pt x="12118" y="6935"/>
                </a:lnTo>
                <a:lnTo>
                  <a:pt x="11948" y="7057"/>
                </a:lnTo>
                <a:lnTo>
                  <a:pt x="11802" y="7178"/>
                </a:lnTo>
                <a:lnTo>
                  <a:pt x="11802" y="7227"/>
                </a:lnTo>
                <a:lnTo>
                  <a:pt x="11802" y="7251"/>
                </a:lnTo>
                <a:lnTo>
                  <a:pt x="11826" y="7251"/>
                </a:lnTo>
                <a:lnTo>
                  <a:pt x="12167" y="7203"/>
                </a:lnTo>
                <a:lnTo>
                  <a:pt x="12508" y="7081"/>
                </a:lnTo>
                <a:lnTo>
                  <a:pt x="12824" y="6935"/>
                </a:lnTo>
                <a:lnTo>
                  <a:pt x="13140" y="6789"/>
                </a:lnTo>
                <a:lnTo>
                  <a:pt x="13140" y="6789"/>
                </a:lnTo>
                <a:lnTo>
                  <a:pt x="13091" y="6984"/>
                </a:lnTo>
                <a:lnTo>
                  <a:pt x="12945" y="7081"/>
                </a:lnTo>
                <a:lnTo>
                  <a:pt x="12848" y="7130"/>
                </a:lnTo>
                <a:lnTo>
                  <a:pt x="12362" y="7495"/>
                </a:lnTo>
                <a:lnTo>
                  <a:pt x="11851" y="7860"/>
                </a:lnTo>
                <a:lnTo>
                  <a:pt x="11875" y="7884"/>
                </a:lnTo>
                <a:lnTo>
                  <a:pt x="11997" y="7908"/>
                </a:lnTo>
                <a:lnTo>
                  <a:pt x="12216" y="7908"/>
                </a:lnTo>
                <a:lnTo>
                  <a:pt x="12337" y="7860"/>
                </a:lnTo>
                <a:lnTo>
                  <a:pt x="12556" y="7762"/>
                </a:lnTo>
                <a:lnTo>
                  <a:pt x="12775" y="7616"/>
                </a:lnTo>
                <a:lnTo>
                  <a:pt x="12994" y="7470"/>
                </a:lnTo>
                <a:lnTo>
                  <a:pt x="12994" y="7470"/>
                </a:lnTo>
                <a:lnTo>
                  <a:pt x="12921" y="7762"/>
                </a:lnTo>
                <a:lnTo>
                  <a:pt x="12872" y="7762"/>
                </a:lnTo>
                <a:lnTo>
                  <a:pt x="12556" y="7957"/>
                </a:lnTo>
                <a:lnTo>
                  <a:pt x="12216" y="8103"/>
                </a:lnTo>
                <a:lnTo>
                  <a:pt x="12070" y="8176"/>
                </a:lnTo>
                <a:lnTo>
                  <a:pt x="11924" y="8273"/>
                </a:lnTo>
                <a:lnTo>
                  <a:pt x="11802" y="8371"/>
                </a:lnTo>
                <a:lnTo>
                  <a:pt x="11680" y="8492"/>
                </a:lnTo>
                <a:lnTo>
                  <a:pt x="11680" y="8541"/>
                </a:lnTo>
                <a:lnTo>
                  <a:pt x="11729" y="8565"/>
                </a:lnTo>
                <a:lnTo>
                  <a:pt x="11972" y="8517"/>
                </a:lnTo>
                <a:lnTo>
                  <a:pt x="12240" y="8468"/>
                </a:lnTo>
                <a:lnTo>
                  <a:pt x="12508" y="8371"/>
                </a:lnTo>
                <a:lnTo>
                  <a:pt x="12775" y="8273"/>
                </a:lnTo>
                <a:lnTo>
                  <a:pt x="12702" y="8419"/>
                </a:lnTo>
                <a:lnTo>
                  <a:pt x="12629" y="8590"/>
                </a:lnTo>
                <a:lnTo>
                  <a:pt x="12483" y="8614"/>
                </a:lnTo>
                <a:lnTo>
                  <a:pt x="12337" y="8687"/>
                </a:lnTo>
                <a:lnTo>
                  <a:pt x="12070" y="8784"/>
                </a:lnTo>
                <a:lnTo>
                  <a:pt x="11899" y="8857"/>
                </a:lnTo>
                <a:lnTo>
                  <a:pt x="11729" y="8955"/>
                </a:lnTo>
                <a:lnTo>
                  <a:pt x="11583" y="9052"/>
                </a:lnTo>
                <a:lnTo>
                  <a:pt x="11461" y="9198"/>
                </a:lnTo>
                <a:lnTo>
                  <a:pt x="11461" y="9222"/>
                </a:lnTo>
                <a:lnTo>
                  <a:pt x="11486" y="9222"/>
                </a:lnTo>
                <a:lnTo>
                  <a:pt x="11851" y="9174"/>
                </a:lnTo>
                <a:lnTo>
                  <a:pt x="12240" y="9101"/>
                </a:lnTo>
                <a:lnTo>
                  <a:pt x="12459" y="9028"/>
                </a:lnTo>
                <a:lnTo>
                  <a:pt x="12386" y="9174"/>
                </a:lnTo>
                <a:lnTo>
                  <a:pt x="12143" y="9271"/>
                </a:lnTo>
                <a:lnTo>
                  <a:pt x="11899" y="9344"/>
                </a:lnTo>
                <a:lnTo>
                  <a:pt x="11534" y="9466"/>
                </a:lnTo>
                <a:lnTo>
                  <a:pt x="11340" y="9563"/>
                </a:lnTo>
                <a:lnTo>
                  <a:pt x="11194" y="9660"/>
                </a:lnTo>
                <a:lnTo>
                  <a:pt x="11169" y="9685"/>
                </a:lnTo>
                <a:lnTo>
                  <a:pt x="11169" y="9733"/>
                </a:lnTo>
                <a:lnTo>
                  <a:pt x="11194" y="9758"/>
                </a:lnTo>
                <a:lnTo>
                  <a:pt x="11218" y="9782"/>
                </a:lnTo>
                <a:lnTo>
                  <a:pt x="11413" y="9831"/>
                </a:lnTo>
                <a:lnTo>
                  <a:pt x="11583" y="9806"/>
                </a:lnTo>
                <a:lnTo>
                  <a:pt x="11778" y="9758"/>
                </a:lnTo>
                <a:lnTo>
                  <a:pt x="11948" y="9709"/>
                </a:lnTo>
                <a:lnTo>
                  <a:pt x="11875" y="9782"/>
                </a:lnTo>
                <a:lnTo>
                  <a:pt x="11875" y="9879"/>
                </a:lnTo>
                <a:lnTo>
                  <a:pt x="11851" y="9879"/>
                </a:lnTo>
                <a:lnTo>
                  <a:pt x="11656" y="9928"/>
                </a:lnTo>
                <a:lnTo>
                  <a:pt x="11437" y="10001"/>
                </a:lnTo>
                <a:lnTo>
                  <a:pt x="11072" y="10147"/>
                </a:lnTo>
                <a:lnTo>
                  <a:pt x="10683" y="10293"/>
                </a:lnTo>
                <a:lnTo>
                  <a:pt x="10683" y="10317"/>
                </a:lnTo>
                <a:lnTo>
                  <a:pt x="10707" y="10342"/>
                </a:lnTo>
                <a:lnTo>
                  <a:pt x="10877" y="10317"/>
                </a:lnTo>
                <a:lnTo>
                  <a:pt x="11048" y="10317"/>
                </a:lnTo>
                <a:lnTo>
                  <a:pt x="11413" y="10220"/>
                </a:lnTo>
                <a:lnTo>
                  <a:pt x="11583" y="10171"/>
                </a:lnTo>
                <a:lnTo>
                  <a:pt x="11583" y="10171"/>
                </a:lnTo>
                <a:lnTo>
                  <a:pt x="11291" y="10463"/>
                </a:lnTo>
                <a:lnTo>
                  <a:pt x="11023" y="10536"/>
                </a:lnTo>
                <a:lnTo>
                  <a:pt x="10658" y="10585"/>
                </a:lnTo>
                <a:lnTo>
                  <a:pt x="10464" y="10634"/>
                </a:lnTo>
                <a:lnTo>
                  <a:pt x="10391" y="10682"/>
                </a:lnTo>
                <a:lnTo>
                  <a:pt x="10318" y="10731"/>
                </a:lnTo>
                <a:lnTo>
                  <a:pt x="10293" y="10755"/>
                </a:lnTo>
                <a:lnTo>
                  <a:pt x="10318" y="10804"/>
                </a:lnTo>
                <a:lnTo>
                  <a:pt x="10439" y="10853"/>
                </a:lnTo>
                <a:lnTo>
                  <a:pt x="10585" y="10877"/>
                </a:lnTo>
                <a:lnTo>
                  <a:pt x="10731" y="10877"/>
                </a:lnTo>
                <a:lnTo>
                  <a:pt x="10877" y="10853"/>
                </a:lnTo>
                <a:lnTo>
                  <a:pt x="10756" y="10926"/>
                </a:lnTo>
                <a:lnTo>
                  <a:pt x="10512" y="10999"/>
                </a:lnTo>
                <a:lnTo>
                  <a:pt x="10172" y="11047"/>
                </a:lnTo>
                <a:lnTo>
                  <a:pt x="10001" y="11096"/>
                </a:lnTo>
                <a:lnTo>
                  <a:pt x="9831" y="11169"/>
                </a:lnTo>
                <a:lnTo>
                  <a:pt x="9807" y="11218"/>
                </a:lnTo>
                <a:lnTo>
                  <a:pt x="9831" y="11242"/>
                </a:lnTo>
                <a:lnTo>
                  <a:pt x="9953" y="11315"/>
                </a:lnTo>
                <a:lnTo>
                  <a:pt x="10074" y="11339"/>
                </a:lnTo>
                <a:lnTo>
                  <a:pt x="9782" y="11461"/>
                </a:lnTo>
                <a:lnTo>
                  <a:pt x="9490" y="11534"/>
                </a:lnTo>
                <a:lnTo>
                  <a:pt x="9198" y="11607"/>
                </a:lnTo>
                <a:lnTo>
                  <a:pt x="8906" y="11656"/>
                </a:lnTo>
                <a:lnTo>
                  <a:pt x="8639" y="11680"/>
                </a:lnTo>
                <a:lnTo>
                  <a:pt x="8347" y="11680"/>
                </a:lnTo>
                <a:lnTo>
                  <a:pt x="8079" y="11656"/>
                </a:lnTo>
                <a:lnTo>
                  <a:pt x="7836" y="11607"/>
                </a:lnTo>
                <a:lnTo>
                  <a:pt x="7568" y="11534"/>
                </a:lnTo>
                <a:lnTo>
                  <a:pt x="7325" y="11437"/>
                </a:lnTo>
                <a:lnTo>
                  <a:pt x="7081" y="11315"/>
                </a:lnTo>
                <a:lnTo>
                  <a:pt x="6838" y="11193"/>
                </a:lnTo>
                <a:lnTo>
                  <a:pt x="6595" y="11047"/>
                </a:lnTo>
                <a:lnTo>
                  <a:pt x="6376" y="10901"/>
                </a:lnTo>
                <a:lnTo>
                  <a:pt x="6157" y="10731"/>
                </a:lnTo>
                <a:lnTo>
                  <a:pt x="5962" y="10536"/>
                </a:lnTo>
                <a:lnTo>
                  <a:pt x="5840" y="10390"/>
                </a:lnTo>
                <a:lnTo>
                  <a:pt x="5719" y="10220"/>
                </a:lnTo>
                <a:lnTo>
                  <a:pt x="5524" y="9904"/>
                </a:lnTo>
                <a:lnTo>
                  <a:pt x="5548" y="9782"/>
                </a:lnTo>
                <a:lnTo>
                  <a:pt x="5500" y="9660"/>
                </a:lnTo>
                <a:lnTo>
                  <a:pt x="5475" y="9612"/>
                </a:lnTo>
                <a:lnTo>
                  <a:pt x="5427" y="9563"/>
                </a:lnTo>
                <a:lnTo>
                  <a:pt x="5378" y="9539"/>
                </a:lnTo>
                <a:lnTo>
                  <a:pt x="5305" y="9539"/>
                </a:lnTo>
                <a:lnTo>
                  <a:pt x="4867" y="9441"/>
                </a:lnTo>
                <a:lnTo>
                  <a:pt x="4429" y="9320"/>
                </a:lnTo>
                <a:lnTo>
                  <a:pt x="4040" y="9174"/>
                </a:lnTo>
                <a:lnTo>
                  <a:pt x="3651" y="8955"/>
                </a:lnTo>
                <a:lnTo>
                  <a:pt x="3310" y="8711"/>
                </a:lnTo>
                <a:lnTo>
                  <a:pt x="2994" y="8444"/>
                </a:lnTo>
                <a:lnTo>
                  <a:pt x="2677" y="8152"/>
                </a:lnTo>
                <a:lnTo>
                  <a:pt x="2410" y="7811"/>
                </a:lnTo>
                <a:lnTo>
                  <a:pt x="2142" y="7470"/>
                </a:lnTo>
                <a:lnTo>
                  <a:pt x="1923" y="7081"/>
                </a:lnTo>
                <a:lnTo>
                  <a:pt x="1704" y="6716"/>
                </a:lnTo>
                <a:lnTo>
                  <a:pt x="1509" y="6302"/>
                </a:lnTo>
                <a:lnTo>
                  <a:pt x="1339" y="5913"/>
                </a:lnTo>
                <a:lnTo>
                  <a:pt x="1169" y="5499"/>
                </a:lnTo>
                <a:lnTo>
                  <a:pt x="1047" y="5086"/>
                </a:lnTo>
                <a:lnTo>
                  <a:pt x="925" y="4672"/>
                </a:lnTo>
                <a:lnTo>
                  <a:pt x="731" y="4040"/>
                </a:lnTo>
                <a:lnTo>
                  <a:pt x="560" y="3358"/>
                </a:lnTo>
                <a:lnTo>
                  <a:pt x="487" y="3018"/>
                </a:lnTo>
                <a:lnTo>
                  <a:pt x="463" y="2701"/>
                </a:lnTo>
                <a:lnTo>
                  <a:pt x="463" y="2361"/>
                </a:lnTo>
                <a:lnTo>
                  <a:pt x="512" y="2020"/>
                </a:lnTo>
                <a:lnTo>
                  <a:pt x="560" y="1923"/>
                </a:lnTo>
                <a:lnTo>
                  <a:pt x="609" y="1850"/>
                </a:lnTo>
                <a:lnTo>
                  <a:pt x="731" y="1679"/>
                </a:lnTo>
                <a:lnTo>
                  <a:pt x="877" y="1582"/>
                </a:lnTo>
                <a:lnTo>
                  <a:pt x="1071" y="1485"/>
                </a:lnTo>
                <a:lnTo>
                  <a:pt x="1266" y="1436"/>
                </a:lnTo>
                <a:lnTo>
                  <a:pt x="1485" y="1387"/>
                </a:lnTo>
                <a:lnTo>
                  <a:pt x="1874" y="1339"/>
                </a:lnTo>
                <a:lnTo>
                  <a:pt x="2215" y="1314"/>
                </a:lnTo>
                <a:lnTo>
                  <a:pt x="2580" y="1339"/>
                </a:lnTo>
                <a:lnTo>
                  <a:pt x="3115" y="1339"/>
                </a:lnTo>
                <a:lnTo>
                  <a:pt x="3286" y="1314"/>
                </a:lnTo>
                <a:lnTo>
                  <a:pt x="3383" y="1339"/>
                </a:lnTo>
                <a:lnTo>
                  <a:pt x="3456" y="1339"/>
                </a:lnTo>
                <a:lnTo>
                  <a:pt x="3553" y="1290"/>
                </a:lnTo>
                <a:lnTo>
                  <a:pt x="3578" y="1241"/>
                </a:lnTo>
                <a:lnTo>
                  <a:pt x="3578" y="1193"/>
                </a:lnTo>
                <a:lnTo>
                  <a:pt x="3602" y="1047"/>
                </a:lnTo>
                <a:lnTo>
                  <a:pt x="3602" y="876"/>
                </a:lnTo>
                <a:lnTo>
                  <a:pt x="3578" y="584"/>
                </a:lnTo>
                <a:lnTo>
                  <a:pt x="3894" y="536"/>
                </a:lnTo>
                <a:lnTo>
                  <a:pt x="4210" y="511"/>
                </a:lnTo>
                <a:lnTo>
                  <a:pt x="4867" y="511"/>
                </a:lnTo>
                <a:lnTo>
                  <a:pt x="5500" y="536"/>
                </a:lnTo>
                <a:lnTo>
                  <a:pt x="6132" y="536"/>
                </a:lnTo>
                <a:lnTo>
                  <a:pt x="7422" y="511"/>
                </a:lnTo>
                <a:lnTo>
                  <a:pt x="11315" y="511"/>
                </a:lnTo>
                <a:lnTo>
                  <a:pt x="11948" y="487"/>
                </a:lnTo>
                <a:lnTo>
                  <a:pt x="12556" y="463"/>
                </a:lnTo>
                <a:close/>
                <a:moveTo>
                  <a:pt x="9636" y="12069"/>
                </a:moveTo>
                <a:lnTo>
                  <a:pt x="9612" y="12118"/>
                </a:lnTo>
                <a:lnTo>
                  <a:pt x="9466" y="12167"/>
                </a:lnTo>
                <a:lnTo>
                  <a:pt x="9320" y="12240"/>
                </a:lnTo>
                <a:lnTo>
                  <a:pt x="9052" y="12386"/>
                </a:lnTo>
                <a:lnTo>
                  <a:pt x="8906" y="12483"/>
                </a:lnTo>
                <a:lnTo>
                  <a:pt x="8809" y="12580"/>
                </a:lnTo>
                <a:lnTo>
                  <a:pt x="8785" y="12629"/>
                </a:lnTo>
                <a:lnTo>
                  <a:pt x="8809" y="12702"/>
                </a:lnTo>
                <a:lnTo>
                  <a:pt x="8858" y="12751"/>
                </a:lnTo>
                <a:lnTo>
                  <a:pt x="9052" y="12751"/>
                </a:lnTo>
                <a:lnTo>
                  <a:pt x="9198" y="12702"/>
                </a:lnTo>
                <a:lnTo>
                  <a:pt x="9466" y="12580"/>
                </a:lnTo>
                <a:lnTo>
                  <a:pt x="9563" y="12556"/>
                </a:lnTo>
                <a:lnTo>
                  <a:pt x="9563" y="12678"/>
                </a:lnTo>
                <a:lnTo>
                  <a:pt x="9198" y="12872"/>
                </a:lnTo>
                <a:lnTo>
                  <a:pt x="8955" y="13018"/>
                </a:lnTo>
                <a:lnTo>
                  <a:pt x="8833" y="13115"/>
                </a:lnTo>
                <a:lnTo>
                  <a:pt x="8760" y="13237"/>
                </a:lnTo>
                <a:lnTo>
                  <a:pt x="8736" y="13261"/>
                </a:lnTo>
                <a:lnTo>
                  <a:pt x="8760" y="13310"/>
                </a:lnTo>
                <a:lnTo>
                  <a:pt x="8785" y="13334"/>
                </a:lnTo>
                <a:lnTo>
                  <a:pt x="8955" y="13334"/>
                </a:lnTo>
                <a:lnTo>
                  <a:pt x="9077" y="13286"/>
                </a:lnTo>
                <a:lnTo>
                  <a:pt x="9320" y="13188"/>
                </a:lnTo>
                <a:lnTo>
                  <a:pt x="9588" y="13042"/>
                </a:lnTo>
                <a:lnTo>
                  <a:pt x="9588" y="13213"/>
                </a:lnTo>
                <a:lnTo>
                  <a:pt x="9223" y="13383"/>
                </a:lnTo>
                <a:lnTo>
                  <a:pt x="9077" y="13480"/>
                </a:lnTo>
                <a:lnTo>
                  <a:pt x="8931" y="13578"/>
                </a:lnTo>
                <a:lnTo>
                  <a:pt x="8906" y="13626"/>
                </a:lnTo>
                <a:lnTo>
                  <a:pt x="8882" y="13675"/>
                </a:lnTo>
                <a:lnTo>
                  <a:pt x="8882" y="13797"/>
                </a:lnTo>
                <a:lnTo>
                  <a:pt x="8882" y="13821"/>
                </a:lnTo>
                <a:lnTo>
                  <a:pt x="8906" y="13845"/>
                </a:lnTo>
                <a:lnTo>
                  <a:pt x="9004" y="13845"/>
                </a:lnTo>
                <a:lnTo>
                  <a:pt x="9077" y="13821"/>
                </a:lnTo>
                <a:lnTo>
                  <a:pt x="9247" y="13748"/>
                </a:lnTo>
                <a:lnTo>
                  <a:pt x="9393" y="13675"/>
                </a:lnTo>
                <a:lnTo>
                  <a:pt x="9612" y="13578"/>
                </a:lnTo>
                <a:lnTo>
                  <a:pt x="9588" y="13602"/>
                </a:lnTo>
                <a:lnTo>
                  <a:pt x="9417" y="13699"/>
                </a:lnTo>
                <a:lnTo>
                  <a:pt x="9223" y="13845"/>
                </a:lnTo>
                <a:lnTo>
                  <a:pt x="9077" y="13991"/>
                </a:lnTo>
                <a:lnTo>
                  <a:pt x="8931" y="14162"/>
                </a:lnTo>
                <a:lnTo>
                  <a:pt x="8931" y="14186"/>
                </a:lnTo>
                <a:lnTo>
                  <a:pt x="8931" y="14210"/>
                </a:lnTo>
                <a:lnTo>
                  <a:pt x="8955" y="14235"/>
                </a:lnTo>
                <a:lnTo>
                  <a:pt x="8979" y="14235"/>
                </a:lnTo>
                <a:lnTo>
                  <a:pt x="9271" y="14137"/>
                </a:lnTo>
                <a:lnTo>
                  <a:pt x="9563" y="14016"/>
                </a:lnTo>
                <a:lnTo>
                  <a:pt x="9563" y="14259"/>
                </a:lnTo>
                <a:lnTo>
                  <a:pt x="9320" y="14405"/>
                </a:lnTo>
                <a:lnTo>
                  <a:pt x="9198" y="14454"/>
                </a:lnTo>
                <a:lnTo>
                  <a:pt x="9052" y="14551"/>
                </a:lnTo>
                <a:lnTo>
                  <a:pt x="8955" y="14648"/>
                </a:lnTo>
                <a:lnTo>
                  <a:pt x="8906" y="14697"/>
                </a:lnTo>
                <a:lnTo>
                  <a:pt x="8882" y="14770"/>
                </a:lnTo>
                <a:lnTo>
                  <a:pt x="8882" y="14819"/>
                </a:lnTo>
                <a:lnTo>
                  <a:pt x="8931" y="14843"/>
                </a:lnTo>
                <a:lnTo>
                  <a:pt x="9004" y="14867"/>
                </a:lnTo>
                <a:lnTo>
                  <a:pt x="9077" y="14843"/>
                </a:lnTo>
                <a:lnTo>
                  <a:pt x="9223" y="14819"/>
                </a:lnTo>
                <a:lnTo>
                  <a:pt x="9490" y="14673"/>
                </a:lnTo>
                <a:lnTo>
                  <a:pt x="9539" y="14648"/>
                </a:lnTo>
                <a:lnTo>
                  <a:pt x="9563" y="14940"/>
                </a:lnTo>
                <a:lnTo>
                  <a:pt x="9442" y="14965"/>
                </a:lnTo>
                <a:lnTo>
                  <a:pt x="9320" y="15038"/>
                </a:lnTo>
                <a:lnTo>
                  <a:pt x="9174" y="15159"/>
                </a:lnTo>
                <a:lnTo>
                  <a:pt x="9101" y="15232"/>
                </a:lnTo>
                <a:lnTo>
                  <a:pt x="9052" y="15281"/>
                </a:lnTo>
                <a:lnTo>
                  <a:pt x="9028" y="15305"/>
                </a:lnTo>
                <a:lnTo>
                  <a:pt x="9028" y="15354"/>
                </a:lnTo>
                <a:lnTo>
                  <a:pt x="9174" y="15354"/>
                </a:lnTo>
                <a:lnTo>
                  <a:pt x="9271" y="15330"/>
                </a:lnTo>
                <a:lnTo>
                  <a:pt x="9442" y="15257"/>
                </a:lnTo>
                <a:lnTo>
                  <a:pt x="9539" y="15208"/>
                </a:lnTo>
                <a:lnTo>
                  <a:pt x="9612" y="15159"/>
                </a:lnTo>
                <a:lnTo>
                  <a:pt x="9661" y="15208"/>
                </a:lnTo>
                <a:lnTo>
                  <a:pt x="9539" y="15281"/>
                </a:lnTo>
                <a:lnTo>
                  <a:pt x="9393" y="15378"/>
                </a:lnTo>
                <a:lnTo>
                  <a:pt x="9296" y="15500"/>
                </a:lnTo>
                <a:lnTo>
                  <a:pt x="9223" y="15622"/>
                </a:lnTo>
                <a:lnTo>
                  <a:pt x="9223" y="15646"/>
                </a:lnTo>
                <a:lnTo>
                  <a:pt x="9223" y="15695"/>
                </a:lnTo>
                <a:lnTo>
                  <a:pt x="9271" y="15743"/>
                </a:lnTo>
                <a:lnTo>
                  <a:pt x="9344" y="15768"/>
                </a:lnTo>
                <a:lnTo>
                  <a:pt x="9417" y="15768"/>
                </a:lnTo>
                <a:lnTo>
                  <a:pt x="9636" y="15670"/>
                </a:lnTo>
                <a:lnTo>
                  <a:pt x="9855" y="15573"/>
                </a:lnTo>
                <a:lnTo>
                  <a:pt x="10123" y="15500"/>
                </a:lnTo>
                <a:lnTo>
                  <a:pt x="10196" y="15524"/>
                </a:lnTo>
                <a:lnTo>
                  <a:pt x="10074" y="15573"/>
                </a:lnTo>
                <a:lnTo>
                  <a:pt x="9953" y="15670"/>
                </a:lnTo>
                <a:lnTo>
                  <a:pt x="9855" y="15768"/>
                </a:lnTo>
                <a:lnTo>
                  <a:pt x="9807" y="15865"/>
                </a:lnTo>
                <a:lnTo>
                  <a:pt x="9807" y="15938"/>
                </a:lnTo>
                <a:lnTo>
                  <a:pt x="9831" y="15987"/>
                </a:lnTo>
                <a:lnTo>
                  <a:pt x="9880" y="16035"/>
                </a:lnTo>
                <a:lnTo>
                  <a:pt x="9928" y="16035"/>
                </a:lnTo>
                <a:lnTo>
                  <a:pt x="10099" y="16011"/>
                </a:lnTo>
                <a:lnTo>
                  <a:pt x="10245" y="15962"/>
                </a:lnTo>
                <a:lnTo>
                  <a:pt x="10537" y="15841"/>
                </a:lnTo>
                <a:lnTo>
                  <a:pt x="10829" y="15768"/>
                </a:lnTo>
                <a:lnTo>
                  <a:pt x="10950" y="15743"/>
                </a:lnTo>
                <a:lnTo>
                  <a:pt x="11096" y="15670"/>
                </a:lnTo>
                <a:lnTo>
                  <a:pt x="11267" y="15719"/>
                </a:lnTo>
                <a:lnTo>
                  <a:pt x="11169" y="15743"/>
                </a:lnTo>
                <a:lnTo>
                  <a:pt x="11072" y="15768"/>
                </a:lnTo>
                <a:lnTo>
                  <a:pt x="10877" y="15865"/>
                </a:lnTo>
                <a:lnTo>
                  <a:pt x="10610" y="15987"/>
                </a:lnTo>
                <a:lnTo>
                  <a:pt x="10488" y="16060"/>
                </a:lnTo>
                <a:lnTo>
                  <a:pt x="10366" y="16157"/>
                </a:lnTo>
                <a:lnTo>
                  <a:pt x="10342" y="16230"/>
                </a:lnTo>
                <a:lnTo>
                  <a:pt x="10366" y="16303"/>
                </a:lnTo>
                <a:lnTo>
                  <a:pt x="10415" y="16352"/>
                </a:lnTo>
                <a:lnTo>
                  <a:pt x="10634" y="16352"/>
                </a:lnTo>
                <a:lnTo>
                  <a:pt x="10780" y="16303"/>
                </a:lnTo>
                <a:lnTo>
                  <a:pt x="11048" y="16181"/>
                </a:lnTo>
                <a:lnTo>
                  <a:pt x="11315" y="16084"/>
                </a:lnTo>
                <a:lnTo>
                  <a:pt x="11437" y="16011"/>
                </a:lnTo>
                <a:lnTo>
                  <a:pt x="11486" y="15962"/>
                </a:lnTo>
                <a:lnTo>
                  <a:pt x="11510" y="15889"/>
                </a:lnTo>
                <a:lnTo>
                  <a:pt x="11510" y="15841"/>
                </a:lnTo>
                <a:lnTo>
                  <a:pt x="11510" y="15816"/>
                </a:lnTo>
                <a:lnTo>
                  <a:pt x="11826" y="15962"/>
                </a:lnTo>
                <a:lnTo>
                  <a:pt x="11583" y="16035"/>
                </a:lnTo>
                <a:lnTo>
                  <a:pt x="11340" y="16108"/>
                </a:lnTo>
                <a:lnTo>
                  <a:pt x="11121" y="16230"/>
                </a:lnTo>
                <a:lnTo>
                  <a:pt x="11048" y="16303"/>
                </a:lnTo>
                <a:lnTo>
                  <a:pt x="10975" y="16376"/>
                </a:lnTo>
                <a:lnTo>
                  <a:pt x="10950" y="16449"/>
                </a:lnTo>
                <a:lnTo>
                  <a:pt x="10950" y="16522"/>
                </a:lnTo>
                <a:lnTo>
                  <a:pt x="10999" y="16571"/>
                </a:lnTo>
                <a:lnTo>
                  <a:pt x="11072" y="16571"/>
                </a:lnTo>
                <a:lnTo>
                  <a:pt x="11291" y="16473"/>
                </a:lnTo>
                <a:lnTo>
                  <a:pt x="11510" y="16376"/>
                </a:lnTo>
                <a:lnTo>
                  <a:pt x="11802" y="16279"/>
                </a:lnTo>
                <a:lnTo>
                  <a:pt x="12094" y="16206"/>
                </a:lnTo>
                <a:lnTo>
                  <a:pt x="12143" y="16181"/>
                </a:lnTo>
                <a:lnTo>
                  <a:pt x="12313" y="16303"/>
                </a:lnTo>
                <a:lnTo>
                  <a:pt x="12021" y="16352"/>
                </a:lnTo>
                <a:lnTo>
                  <a:pt x="11851" y="16376"/>
                </a:lnTo>
                <a:lnTo>
                  <a:pt x="11705" y="16425"/>
                </a:lnTo>
                <a:lnTo>
                  <a:pt x="11559" y="16498"/>
                </a:lnTo>
                <a:lnTo>
                  <a:pt x="11413" y="16571"/>
                </a:lnTo>
                <a:lnTo>
                  <a:pt x="11364" y="16619"/>
                </a:lnTo>
                <a:lnTo>
                  <a:pt x="11340" y="16668"/>
                </a:lnTo>
                <a:lnTo>
                  <a:pt x="11340" y="16717"/>
                </a:lnTo>
                <a:lnTo>
                  <a:pt x="11340" y="16765"/>
                </a:lnTo>
                <a:lnTo>
                  <a:pt x="11364" y="16814"/>
                </a:lnTo>
                <a:lnTo>
                  <a:pt x="11413" y="16863"/>
                </a:lnTo>
                <a:lnTo>
                  <a:pt x="11534" y="16863"/>
                </a:lnTo>
                <a:lnTo>
                  <a:pt x="11778" y="16790"/>
                </a:lnTo>
                <a:lnTo>
                  <a:pt x="12045" y="16717"/>
                </a:lnTo>
                <a:lnTo>
                  <a:pt x="12337" y="16692"/>
                </a:lnTo>
                <a:lnTo>
                  <a:pt x="12629" y="16644"/>
                </a:lnTo>
                <a:lnTo>
                  <a:pt x="12702" y="16741"/>
                </a:lnTo>
                <a:lnTo>
                  <a:pt x="12532" y="16814"/>
                </a:lnTo>
                <a:lnTo>
                  <a:pt x="12362" y="16887"/>
                </a:lnTo>
                <a:lnTo>
                  <a:pt x="11997" y="16984"/>
                </a:lnTo>
                <a:lnTo>
                  <a:pt x="11242" y="17106"/>
                </a:lnTo>
                <a:lnTo>
                  <a:pt x="10658" y="17203"/>
                </a:lnTo>
                <a:lnTo>
                  <a:pt x="10074" y="17252"/>
                </a:lnTo>
                <a:lnTo>
                  <a:pt x="9466" y="17276"/>
                </a:lnTo>
                <a:lnTo>
                  <a:pt x="7860" y="17276"/>
                </a:lnTo>
                <a:lnTo>
                  <a:pt x="7373" y="17228"/>
                </a:lnTo>
                <a:lnTo>
                  <a:pt x="6862" y="17179"/>
                </a:lnTo>
                <a:lnTo>
                  <a:pt x="5865" y="17057"/>
                </a:lnTo>
                <a:lnTo>
                  <a:pt x="4892" y="16863"/>
                </a:lnTo>
                <a:lnTo>
                  <a:pt x="4989" y="16668"/>
                </a:lnTo>
                <a:lnTo>
                  <a:pt x="5110" y="16522"/>
                </a:lnTo>
                <a:lnTo>
                  <a:pt x="5256" y="16376"/>
                </a:lnTo>
                <a:lnTo>
                  <a:pt x="5427" y="16254"/>
                </a:lnTo>
                <a:lnTo>
                  <a:pt x="5597" y="16157"/>
                </a:lnTo>
                <a:lnTo>
                  <a:pt x="5792" y="16060"/>
                </a:lnTo>
                <a:lnTo>
                  <a:pt x="6181" y="15914"/>
                </a:lnTo>
                <a:lnTo>
                  <a:pt x="6546" y="15768"/>
                </a:lnTo>
                <a:lnTo>
                  <a:pt x="6911" y="15622"/>
                </a:lnTo>
                <a:lnTo>
                  <a:pt x="7276" y="15476"/>
                </a:lnTo>
                <a:lnTo>
                  <a:pt x="7641" y="15354"/>
                </a:lnTo>
                <a:lnTo>
                  <a:pt x="7714" y="15330"/>
                </a:lnTo>
                <a:lnTo>
                  <a:pt x="7763" y="15281"/>
                </a:lnTo>
                <a:lnTo>
                  <a:pt x="7787" y="15257"/>
                </a:lnTo>
                <a:lnTo>
                  <a:pt x="7860" y="15159"/>
                </a:lnTo>
                <a:lnTo>
                  <a:pt x="7909" y="15086"/>
                </a:lnTo>
                <a:lnTo>
                  <a:pt x="7957" y="14892"/>
                </a:lnTo>
                <a:lnTo>
                  <a:pt x="7982" y="14697"/>
                </a:lnTo>
                <a:lnTo>
                  <a:pt x="8006" y="14478"/>
                </a:lnTo>
                <a:lnTo>
                  <a:pt x="8055" y="13894"/>
                </a:lnTo>
                <a:lnTo>
                  <a:pt x="8055" y="13286"/>
                </a:lnTo>
                <a:lnTo>
                  <a:pt x="8055" y="12726"/>
                </a:lnTo>
                <a:lnTo>
                  <a:pt x="8030" y="12434"/>
                </a:lnTo>
                <a:lnTo>
                  <a:pt x="7982" y="12167"/>
                </a:lnTo>
                <a:lnTo>
                  <a:pt x="8371" y="12191"/>
                </a:lnTo>
                <a:lnTo>
                  <a:pt x="8760" y="12191"/>
                </a:lnTo>
                <a:lnTo>
                  <a:pt x="9198" y="12167"/>
                </a:lnTo>
                <a:lnTo>
                  <a:pt x="9636" y="12069"/>
                </a:lnTo>
                <a:close/>
                <a:moveTo>
                  <a:pt x="12945" y="0"/>
                </a:moveTo>
                <a:lnTo>
                  <a:pt x="11705" y="49"/>
                </a:lnTo>
                <a:lnTo>
                  <a:pt x="7519" y="49"/>
                </a:lnTo>
                <a:lnTo>
                  <a:pt x="6132" y="73"/>
                </a:lnTo>
                <a:lnTo>
                  <a:pt x="5427" y="49"/>
                </a:lnTo>
                <a:lnTo>
                  <a:pt x="4697" y="49"/>
                </a:lnTo>
                <a:lnTo>
                  <a:pt x="3967" y="73"/>
                </a:lnTo>
                <a:lnTo>
                  <a:pt x="3626" y="98"/>
                </a:lnTo>
                <a:lnTo>
                  <a:pt x="3261" y="146"/>
                </a:lnTo>
                <a:lnTo>
                  <a:pt x="3213" y="171"/>
                </a:lnTo>
                <a:lnTo>
                  <a:pt x="3140" y="244"/>
                </a:lnTo>
                <a:lnTo>
                  <a:pt x="3115" y="292"/>
                </a:lnTo>
                <a:lnTo>
                  <a:pt x="3091" y="365"/>
                </a:lnTo>
                <a:lnTo>
                  <a:pt x="3164" y="1071"/>
                </a:lnTo>
                <a:lnTo>
                  <a:pt x="2994" y="998"/>
                </a:lnTo>
                <a:lnTo>
                  <a:pt x="2823" y="974"/>
                </a:lnTo>
                <a:lnTo>
                  <a:pt x="2434" y="949"/>
                </a:lnTo>
                <a:lnTo>
                  <a:pt x="2045" y="949"/>
                </a:lnTo>
                <a:lnTo>
                  <a:pt x="1728" y="974"/>
                </a:lnTo>
                <a:lnTo>
                  <a:pt x="1339" y="1022"/>
                </a:lnTo>
                <a:lnTo>
                  <a:pt x="1144" y="1047"/>
                </a:lnTo>
                <a:lnTo>
                  <a:pt x="974" y="1095"/>
                </a:lnTo>
                <a:lnTo>
                  <a:pt x="779" y="1168"/>
                </a:lnTo>
                <a:lnTo>
                  <a:pt x="609" y="1266"/>
                </a:lnTo>
                <a:lnTo>
                  <a:pt x="463" y="1387"/>
                </a:lnTo>
                <a:lnTo>
                  <a:pt x="317" y="1509"/>
                </a:lnTo>
                <a:lnTo>
                  <a:pt x="220" y="1679"/>
                </a:lnTo>
                <a:lnTo>
                  <a:pt x="122" y="1825"/>
                </a:lnTo>
                <a:lnTo>
                  <a:pt x="74" y="2020"/>
                </a:lnTo>
                <a:lnTo>
                  <a:pt x="25" y="2190"/>
                </a:lnTo>
                <a:lnTo>
                  <a:pt x="25" y="2385"/>
                </a:lnTo>
                <a:lnTo>
                  <a:pt x="1" y="2604"/>
                </a:lnTo>
                <a:lnTo>
                  <a:pt x="49" y="2993"/>
                </a:lnTo>
                <a:lnTo>
                  <a:pt x="98" y="3431"/>
                </a:lnTo>
                <a:lnTo>
                  <a:pt x="195" y="3821"/>
                </a:lnTo>
                <a:lnTo>
                  <a:pt x="414" y="4551"/>
                </a:lnTo>
                <a:lnTo>
                  <a:pt x="536" y="4988"/>
                </a:lnTo>
                <a:lnTo>
                  <a:pt x="682" y="5451"/>
                </a:lnTo>
                <a:lnTo>
                  <a:pt x="852" y="5913"/>
                </a:lnTo>
                <a:lnTo>
                  <a:pt x="1047" y="6351"/>
                </a:lnTo>
                <a:lnTo>
                  <a:pt x="1242" y="6789"/>
                </a:lnTo>
                <a:lnTo>
                  <a:pt x="1461" y="7203"/>
                </a:lnTo>
                <a:lnTo>
                  <a:pt x="1704" y="7616"/>
                </a:lnTo>
                <a:lnTo>
                  <a:pt x="1972" y="8006"/>
                </a:lnTo>
                <a:lnTo>
                  <a:pt x="2264" y="8371"/>
                </a:lnTo>
                <a:lnTo>
                  <a:pt x="2580" y="8687"/>
                </a:lnTo>
                <a:lnTo>
                  <a:pt x="2896" y="9003"/>
                </a:lnTo>
                <a:lnTo>
                  <a:pt x="3286" y="9271"/>
                </a:lnTo>
                <a:lnTo>
                  <a:pt x="3675" y="9514"/>
                </a:lnTo>
                <a:lnTo>
                  <a:pt x="4089" y="9709"/>
                </a:lnTo>
                <a:lnTo>
                  <a:pt x="4551" y="9879"/>
                </a:lnTo>
                <a:lnTo>
                  <a:pt x="5037" y="9977"/>
                </a:lnTo>
                <a:lnTo>
                  <a:pt x="5037" y="10098"/>
                </a:lnTo>
                <a:lnTo>
                  <a:pt x="5062" y="10196"/>
                </a:lnTo>
                <a:lnTo>
                  <a:pt x="5183" y="10415"/>
                </a:lnTo>
                <a:lnTo>
                  <a:pt x="5329" y="10634"/>
                </a:lnTo>
                <a:lnTo>
                  <a:pt x="5500" y="10828"/>
                </a:lnTo>
                <a:lnTo>
                  <a:pt x="5694" y="11023"/>
                </a:lnTo>
                <a:lnTo>
                  <a:pt x="5889" y="11169"/>
                </a:lnTo>
                <a:lnTo>
                  <a:pt x="6254" y="11437"/>
                </a:lnTo>
                <a:lnTo>
                  <a:pt x="6546" y="11631"/>
                </a:lnTo>
                <a:lnTo>
                  <a:pt x="6862" y="11802"/>
                </a:lnTo>
                <a:lnTo>
                  <a:pt x="7179" y="11948"/>
                </a:lnTo>
                <a:lnTo>
                  <a:pt x="7519" y="12045"/>
                </a:lnTo>
                <a:lnTo>
                  <a:pt x="7471" y="12313"/>
                </a:lnTo>
                <a:lnTo>
                  <a:pt x="7471" y="12580"/>
                </a:lnTo>
                <a:lnTo>
                  <a:pt x="7471" y="12872"/>
                </a:lnTo>
                <a:lnTo>
                  <a:pt x="7519" y="13115"/>
                </a:lnTo>
                <a:lnTo>
                  <a:pt x="7519" y="13407"/>
                </a:lnTo>
                <a:lnTo>
                  <a:pt x="7519" y="13724"/>
                </a:lnTo>
                <a:lnTo>
                  <a:pt x="7471" y="14308"/>
                </a:lnTo>
                <a:lnTo>
                  <a:pt x="7422" y="14624"/>
                </a:lnTo>
                <a:lnTo>
                  <a:pt x="7422" y="14770"/>
                </a:lnTo>
                <a:lnTo>
                  <a:pt x="7422" y="14916"/>
                </a:lnTo>
                <a:lnTo>
                  <a:pt x="7203" y="14965"/>
                </a:lnTo>
                <a:lnTo>
                  <a:pt x="6984" y="15013"/>
                </a:lnTo>
                <a:lnTo>
                  <a:pt x="6741" y="15086"/>
                </a:lnTo>
                <a:lnTo>
                  <a:pt x="6522" y="15184"/>
                </a:lnTo>
                <a:lnTo>
                  <a:pt x="6084" y="15378"/>
                </a:lnTo>
                <a:lnTo>
                  <a:pt x="5670" y="15549"/>
                </a:lnTo>
                <a:lnTo>
                  <a:pt x="5451" y="15646"/>
                </a:lnTo>
                <a:lnTo>
                  <a:pt x="5232" y="15743"/>
                </a:lnTo>
                <a:lnTo>
                  <a:pt x="5037" y="15889"/>
                </a:lnTo>
                <a:lnTo>
                  <a:pt x="4867" y="16011"/>
                </a:lnTo>
                <a:lnTo>
                  <a:pt x="4697" y="16181"/>
                </a:lnTo>
                <a:lnTo>
                  <a:pt x="4551" y="16376"/>
                </a:lnTo>
                <a:lnTo>
                  <a:pt x="4429" y="16571"/>
                </a:lnTo>
                <a:lnTo>
                  <a:pt x="4332" y="16814"/>
                </a:lnTo>
                <a:lnTo>
                  <a:pt x="4308" y="16887"/>
                </a:lnTo>
                <a:lnTo>
                  <a:pt x="4308" y="16936"/>
                </a:lnTo>
                <a:lnTo>
                  <a:pt x="4332" y="16984"/>
                </a:lnTo>
                <a:lnTo>
                  <a:pt x="4356" y="17033"/>
                </a:lnTo>
                <a:lnTo>
                  <a:pt x="4454" y="17106"/>
                </a:lnTo>
                <a:lnTo>
                  <a:pt x="4575" y="17130"/>
                </a:lnTo>
                <a:lnTo>
                  <a:pt x="4746" y="17252"/>
                </a:lnTo>
                <a:lnTo>
                  <a:pt x="4940" y="17374"/>
                </a:lnTo>
                <a:lnTo>
                  <a:pt x="5159" y="17447"/>
                </a:lnTo>
                <a:lnTo>
                  <a:pt x="5402" y="17495"/>
                </a:lnTo>
                <a:lnTo>
                  <a:pt x="5865" y="17568"/>
                </a:lnTo>
                <a:lnTo>
                  <a:pt x="6303" y="17617"/>
                </a:lnTo>
                <a:lnTo>
                  <a:pt x="6984" y="17714"/>
                </a:lnTo>
                <a:lnTo>
                  <a:pt x="7665" y="17763"/>
                </a:lnTo>
                <a:lnTo>
                  <a:pt x="8371" y="17787"/>
                </a:lnTo>
                <a:lnTo>
                  <a:pt x="9052" y="17812"/>
                </a:lnTo>
                <a:lnTo>
                  <a:pt x="9685" y="17787"/>
                </a:lnTo>
                <a:lnTo>
                  <a:pt x="10318" y="17739"/>
                </a:lnTo>
                <a:lnTo>
                  <a:pt x="10950" y="17690"/>
                </a:lnTo>
                <a:lnTo>
                  <a:pt x="11559" y="17593"/>
                </a:lnTo>
                <a:lnTo>
                  <a:pt x="11948" y="17520"/>
                </a:lnTo>
                <a:lnTo>
                  <a:pt x="12410" y="17447"/>
                </a:lnTo>
                <a:lnTo>
                  <a:pt x="12654" y="17398"/>
                </a:lnTo>
                <a:lnTo>
                  <a:pt x="12848" y="17301"/>
                </a:lnTo>
                <a:lnTo>
                  <a:pt x="13018" y="17203"/>
                </a:lnTo>
                <a:lnTo>
                  <a:pt x="13091" y="17130"/>
                </a:lnTo>
                <a:lnTo>
                  <a:pt x="13164" y="17057"/>
                </a:lnTo>
                <a:lnTo>
                  <a:pt x="13237" y="16984"/>
                </a:lnTo>
                <a:lnTo>
                  <a:pt x="13286" y="16911"/>
                </a:lnTo>
                <a:lnTo>
                  <a:pt x="13310" y="16814"/>
                </a:lnTo>
                <a:lnTo>
                  <a:pt x="13286" y="16692"/>
                </a:lnTo>
                <a:lnTo>
                  <a:pt x="13140" y="16400"/>
                </a:lnTo>
                <a:lnTo>
                  <a:pt x="12921" y="16157"/>
                </a:lnTo>
                <a:lnTo>
                  <a:pt x="12702" y="15914"/>
                </a:lnTo>
                <a:lnTo>
                  <a:pt x="12435" y="15719"/>
                </a:lnTo>
                <a:lnTo>
                  <a:pt x="12167" y="15549"/>
                </a:lnTo>
                <a:lnTo>
                  <a:pt x="11851" y="15403"/>
                </a:lnTo>
                <a:lnTo>
                  <a:pt x="11559" y="15281"/>
                </a:lnTo>
                <a:lnTo>
                  <a:pt x="11242" y="15184"/>
                </a:lnTo>
                <a:lnTo>
                  <a:pt x="10780" y="15062"/>
                </a:lnTo>
                <a:lnTo>
                  <a:pt x="10439" y="15013"/>
                </a:lnTo>
                <a:lnTo>
                  <a:pt x="10123" y="14965"/>
                </a:lnTo>
                <a:lnTo>
                  <a:pt x="10147" y="14746"/>
                </a:lnTo>
                <a:lnTo>
                  <a:pt x="10123" y="14502"/>
                </a:lnTo>
                <a:lnTo>
                  <a:pt x="10123" y="14259"/>
                </a:lnTo>
                <a:lnTo>
                  <a:pt x="10099" y="14089"/>
                </a:lnTo>
                <a:lnTo>
                  <a:pt x="10123" y="13529"/>
                </a:lnTo>
                <a:lnTo>
                  <a:pt x="10099" y="12945"/>
                </a:lnTo>
                <a:lnTo>
                  <a:pt x="10099" y="12434"/>
                </a:lnTo>
                <a:lnTo>
                  <a:pt x="10074" y="12191"/>
                </a:lnTo>
                <a:lnTo>
                  <a:pt x="10050" y="12069"/>
                </a:lnTo>
                <a:lnTo>
                  <a:pt x="10001" y="11948"/>
                </a:lnTo>
                <a:lnTo>
                  <a:pt x="10391" y="11777"/>
                </a:lnTo>
                <a:lnTo>
                  <a:pt x="10756" y="11583"/>
                </a:lnTo>
                <a:lnTo>
                  <a:pt x="11096" y="11364"/>
                </a:lnTo>
                <a:lnTo>
                  <a:pt x="11413" y="11096"/>
                </a:lnTo>
                <a:lnTo>
                  <a:pt x="11851" y="10707"/>
                </a:lnTo>
                <a:lnTo>
                  <a:pt x="12118" y="10463"/>
                </a:lnTo>
                <a:lnTo>
                  <a:pt x="12240" y="10317"/>
                </a:lnTo>
                <a:lnTo>
                  <a:pt x="12337" y="10196"/>
                </a:lnTo>
                <a:lnTo>
                  <a:pt x="12508" y="10001"/>
                </a:lnTo>
                <a:lnTo>
                  <a:pt x="12897" y="9879"/>
                </a:lnTo>
                <a:lnTo>
                  <a:pt x="13286" y="9782"/>
                </a:lnTo>
                <a:lnTo>
                  <a:pt x="13675" y="9660"/>
                </a:lnTo>
                <a:lnTo>
                  <a:pt x="13870" y="9587"/>
                </a:lnTo>
                <a:lnTo>
                  <a:pt x="14040" y="9490"/>
                </a:lnTo>
                <a:lnTo>
                  <a:pt x="14478" y="9222"/>
                </a:lnTo>
                <a:lnTo>
                  <a:pt x="14916" y="8906"/>
                </a:lnTo>
                <a:lnTo>
                  <a:pt x="15306" y="8565"/>
                </a:lnTo>
                <a:lnTo>
                  <a:pt x="15646" y="8176"/>
                </a:lnTo>
                <a:lnTo>
                  <a:pt x="15963" y="7787"/>
                </a:lnTo>
                <a:lnTo>
                  <a:pt x="16255" y="7397"/>
                </a:lnTo>
                <a:lnTo>
                  <a:pt x="16522" y="6959"/>
                </a:lnTo>
                <a:lnTo>
                  <a:pt x="16766" y="6521"/>
                </a:lnTo>
                <a:lnTo>
                  <a:pt x="16960" y="6083"/>
                </a:lnTo>
                <a:lnTo>
                  <a:pt x="17155" y="5621"/>
                </a:lnTo>
                <a:lnTo>
                  <a:pt x="17301" y="5134"/>
                </a:lnTo>
                <a:lnTo>
                  <a:pt x="17398" y="4648"/>
                </a:lnTo>
                <a:lnTo>
                  <a:pt x="17544" y="3869"/>
                </a:lnTo>
                <a:lnTo>
                  <a:pt x="17593" y="3431"/>
                </a:lnTo>
                <a:lnTo>
                  <a:pt x="17617" y="2993"/>
                </a:lnTo>
                <a:lnTo>
                  <a:pt x="17593" y="2555"/>
                </a:lnTo>
                <a:lnTo>
                  <a:pt x="17569" y="2361"/>
                </a:lnTo>
                <a:lnTo>
                  <a:pt x="17520" y="2142"/>
                </a:lnTo>
                <a:lnTo>
                  <a:pt x="17447" y="1947"/>
                </a:lnTo>
                <a:lnTo>
                  <a:pt x="17374" y="1777"/>
                </a:lnTo>
                <a:lnTo>
                  <a:pt x="17277" y="1606"/>
                </a:lnTo>
                <a:lnTo>
                  <a:pt x="17131" y="1460"/>
                </a:lnTo>
                <a:lnTo>
                  <a:pt x="17009" y="1339"/>
                </a:lnTo>
                <a:lnTo>
                  <a:pt x="16863" y="1241"/>
                </a:lnTo>
                <a:lnTo>
                  <a:pt x="16693" y="1168"/>
                </a:lnTo>
                <a:lnTo>
                  <a:pt x="16547" y="1120"/>
                </a:lnTo>
                <a:lnTo>
                  <a:pt x="16376" y="1095"/>
                </a:lnTo>
                <a:lnTo>
                  <a:pt x="16206" y="1095"/>
                </a:lnTo>
                <a:lnTo>
                  <a:pt x="15841" y="1120"/>
                </a:lnTo>
                <a:lnTo>
                  <a:pt x="15476" y="1168"/>
                </a:lnTo>
                <a:lnTo>
                  <a:pt x="15087" y="1241"/>
                </a:lnTo>
                <a:lnTo>
                  <a:pt x="14868" y="1266"/>
                </a:lnTo>
                <a:lnTo>
                  <a:pt x="14478" y="1266"/>
                </a:lnTo>
                <a:lnTo>
                  <a:pt x="14308" y="1217"/>
                </a:lnTo>
                <a:lnTo>
                  <a:pt x="14332" y="755"/>
                </a:lnTo>
                <a:lnTo>
                  <a:pt x="14357" y="292"/>
                </a:lnTo>
                <a:lnTo>
                  <a:pt x="14357" y="219"/>
                </a:lnTo>
                <a:lnTo>
                  <a:pt x="14332" y="146"/>
                </a:lnTo>
                <a:lnTo>
                  <a:pt x="14259" y="98"/>
                </a:lnTo>
                <a:lnTo>
                  <a:pt x="14186" y="73"/>
                </a:lnTo>
                <a:lnTo>
                  <a:pt x="13894" y="25"/>
                </a:lnTo>
                <a:lnTo>
                  <a:pt x="13578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72" name="Google Shape;372;p38"/>
          <p:cNvSpPr/>
          <p:nvPr/>
        </p:nvSpPr>
        <p:spPr>
          <a:xfrm>
            <a:off x="4969227" y="1474828"/>
            <a:ext cx="387161" cy="402569"/>
          </a:xfrm>
          <a:custGeom>
            <a:rect b="b" l="l" r="r" t="t"/>
            <a:pathLst>
              <a:path extrusionOk="0" h="18420" w="17715">
                <a:moveTo>
                  <a:pt x="14673" y="803"/>
                </a:moveTo>
                <a:lnTo>
                  <a:pt x="14746" y="1022"/>
                </a:lnTo>
                <a:lnTo>
                  <a:pt x="14794" y="1217"/>
                </a:lnTo>
                <a:lnTo>
                  <a:pt x="14843" y="1655"/>
                </a:lnTo>
                <a:lnTo>
                  <a:pt x="14892" y="2141"/>
                </a:lnTo>
                <a:lnTo>
                  <a:pt x="14916" y="2385"/>
                </a:lnTo>
                <a:lnTo>
                  <a:pt x="14940" y="2482"/>
                </a:lnTo>
                <a:lnTo>
                  <a:pt x="15013" y="2604"/>
                </a:lnTo>
                <a:lnTo>
                  <a:pt x="14770" y="2847"/>
                </a:lnTo>
                <a:lnTo>
                  <a:pt x="14697" y="2920"/>
                </a:lnTo>
                <a:lnTo>
                  <a:pt x="14648" y="2628"/>
                </a:lnTo>
                <a:lnTo>
                  <a:pt x="14600" y="2360"/>
                </a:lnTo>
                <a:lnTo>
                  <a:pt x="14527" y="2044"/>
                </a:lnTo>
                <a:lnTo>
                  <a:pt x="14405" y="1776"/>
                </a:lnTo>
                <a:lnTo>
                  <a:pt x="14308" y="1484"/>
                </a:lnTo>
                <a:lnTo>
                  <a:pt x="14210" y="1192"/>
                </a:lnTo>
                <a:lnTo>
                  <a:pt x="14673" y="803"/>
                </a:lnTo>
                <a:close/>
                <a:moveTo>
                  <a:pt x="15695" y="2847"/>
                </a:moveTo>
                <a:lnTo>
                  <a:pt x="16400" y="2871"/>
                </a:lnTo>
                <a:lnTo>
                  <a:pt x="17106" y="2969"/>
                </a:lnTo>
                <a:lnTo>
                  <a:pt x="16984" y="3115"/>
                </a:lnTo>
                <a:lnTo>
                  <a:pt x="16960" y="3090"/>
                </a:lnTo>
                <a:lnTo>
                  <a:pt x="16887" y="3042"/>
                </a:lnTo>
                <a:lnTo>
                  <a:pt x="16790" y="2993"/>
                </a:lnTo>
                <a:lnTo>
                  <a:pt x="16595" y="2969"/>
                </a:lnTo>
                <a:lnTo>
                  <a:pt x="16400" y="2944"/>
                </a:lnTo>
                <a:lnTo>
                  <a:pt x="15914" y="2944"/>
                </a:lnTo>
                <a:lnTo>
                  <a:pt x="15622" y="2920"/>
                </a:lnTo>
                <a:lnTo>
                  <a:pt x="15695" y="2847"/>
                </a:lnTo>
                <a:close/>
                <a:moveTo>
                  <a:pt x="14040" y="1314"/>
                </a:moveTo>
                <a:lnTo>
                  <a:pt x="14040" y="1484"/>
                </a:lnTo>
                <a:lnTo>
                  <a:pt x="14064" y="1655"/>
                </a:lnTo>
                <a:lnTo>
                  <a:pt x="14137" y="2020"/>
                </a:lnTo>
                <a:lnTo>
                  <a:pt x="14283" y="2871"/>
                </a:lnTo>
                <a:lnTo>
                  <a:pt x="14308" y="3066"/>
                </a:lnTo>
                <a:lnTo>
                  <a:pt x="14332" y="3236"/>
                </a:lnTo>
                <a:lnTo>
                  <a:pt x="14162" y="3382"/>
                </a:lnTo>
                <a:lnTo>
                  <a:pt x="14137" y="3139"/>
                </a:lnTo>
                <a:lnTo>
                  <a:pt x="14040" y="2871"/>
                </a:lnTo>
                <a:lnTo>
                  <a:pt x="13870" y="2433"/>
                </a:lnTo>
                <a:lnTo>
                  <a:pt x="13748" y="2068"/>
                </a:lnTo>
                <a:lnTo>
                  <a:pt x="13675" y="1703"/>
                </a:lnTo>
                <a:lnTo>
                  <a:pt x="13651" y="1630"/>
                </a:lnTo>
                <a:lnTo>
                  <a:pt x="13699" y="1582"/>
                </a:lnTo>
                <a:lnTo>
                  <a:pt x="14040" y="1314"/>
                </a:lnTo>
                <a:close/>
                <a:moveTo>
                  <a:pt x="13359" y="1898"/>
                </a:moveTo>
                <a:lnTo>
                  <a:pt x="13432" y="2239"/>
                </a:lnTo>
                <a:lnTo>
                  <a:pt x="13553" y="2677"/>
                </a:lnTo>
                <a:lnTo>
                  <a:pt x="13699" y="3090"/>
                </a:lnTo>
                <a:lnTo>
                  <a:pt x="13772" y="3358"/>
                </a:lnTo>
                <a:lnTo>
                  <a:pt x="13821" y="3480"/>
                </a:lnTo>
                <a:lnTo>
                  <a:pt x="13894" y="3601"/>
                </a:lnTo>
                <a:lnTo>
                  <a:pt x="13724" y="3723"/>
                </a:lnTo>
                <a:lnTo>
                  <a:pt x="13699" y="3577"/>
                </a:lnTo>
                <a:lnTo>
                  <a:pt x="13675" y="3407"/>
                </a:lnTo>
                <a:lnTo>
                  <a:pt x="13578" y="3090"/>
                </a:lnTo>
                <a:lnTo>
                  <a:pt x="13529" y="2798"/>
                </a:lnTo>
                <a:lnTo>
                  <a:pt x="13456" y="2531"/>
                </a:lnTo>
                <a:lnTo>
                  <a:pt x="13383" y="2239"/>
                </a:lnTo>
                <a:lnTo>
                  <a:pt x="13237" y="1995"/>
                </a:lnTo>
                <a:lnTo>
                  <a:pt x="13359" y="1898"/>
                </a:lnTo>
                <a:close/>
                <a:moveTo>
                  <a:pt x="15378" y="3188"/>
                </a:moveTo>
                <a:lnTo>
                  <a:pt x="15500" y="3236"/>
                </a:lnTo>
                <a:lnTo>
                  <a:pt x="15646" y="3261"/>
                </a:lnTo>
                <a:lnTo>
                  <a:pt x="15914" y="3285"/>
                </a:lnTo>
                <a:lnTo>
                  <a:pt x="16790" y="3358"/>
                </a:lnTo>
                <a:lnTo>
                  <a:pt x="16473" y="3723"/>
                </a:lnTo>
                <a:lnTo>
                  <a:pt x="16449" y="3650"/>
                </a:lnTo>
                <a:lnTo>
                  <a:pt x="16425" y="3601"/>
                </a:lnTo>
                <a:lnTo>
                  <a:pt x="16376" y="3553"/>
                </a:lnTo>
                <a:lnTo>
                  <a:pt x="16303" y="3528"/>
                </a:lnTo>
                <a:lnTo>
                  <a:pt x="16084" y="3455"/>
                </a:lnTo>
                <a:lnTo>
                  <a:pt x="15816" y="3431"/>
                </a:lnTo>
                <a:lnTo>
                  <a:pt x="15573" y="3431"/>
                </a:lnTo>
                <a:lnTo>
                  <a:pt x="15330" y="3455"/>
                </a:lnTo>
                <a:lnTo>
                  <a:pt x="15086" y="3455"/>
                </a:lnTo>
                <a:lnTo>
                  <a:pt x="15135" y="3431"/>
                </a:lnTo>
                <a:lnTo>
                  <a:pt x="15378" y="3188"/>
                </a:lnTo>
                <a:close/>
                <a:moveTo>
                  <a:pt x="13067" y="2166"/>
                </a:moveTo>
                <a:lnTo>
                  <a:pt x="13115" y="2628"/>
                </a:lnTo>
                <a:lnTo>
                  <a:pt x="13164" y="3042"/>
                </a:lnTo>
                <a:lnTo>
                  <a:pt x="13188" y="3285"/>
                </a:lnTo>
                <a:lnTo>
                  <a:pt x="13213" y="3553"/>
                </a:lnTo>
                <a:lnTo>
                  <a:pt x="13261" y="3699"/>
                </a:lnTo>
                <a:lnTo>
                  <a:pt x="13286" y="3820"/>
                </a:lnTo>
                <a:lnTo>
                  <a:pt x="13359" y="3942"/>
                </a:lnTo>
                <a:lnTo>
                  <a:pt x="13432" y="4015"/>
                </a:lnTo>
                <a:lnTo>
                  <a:pt x="13213" y="4234"/>
                </a:lnTo>
                <a:lnTo>
                  <a:pt x="13140" y="3845"/>
                </a:lnTo>
                <a:lnTo>
                  <a:pt x="13042" y="3480"/>
                </a:lnTo>
                <a:lnTo>
                  <a:pt x="12994" y="3236"/>
                </a:lnTo>
                <a:lnTo>
                  <a:pt x="12921" y="2969"/>
                </a:lnTo>
                <a:lnTo>
                  <a:pt x="12823" y="2701"/>
                </a:lnTo>
                <a:lnTo>
                  <a:pt x="12702" y="2482"/>
                </a:lnTo>
                <a:lnTo>
                  <a:pt x="12872" y="2336"/>
                </a:lnTo>
                <a:lnTo>
                  <a:pt x="13067" y="2166"/>
                </a:lnTo>
                <a:close/>
                <a:moveTo>
                  <a:pt x="14648" y="3796"/>
                </a:moveTo>
                <a:lnTo>
                  <a:pt x="14819" y="3869"/>
                </a:lnTo>
                <a:lnTo>
                  <a:pt x="15013" y="3893"/>
                </a:lnTo>
                <a:lnTo>
                  <a:pt x="15232" y="3918"/>
                </a:lnTo>
                <a:lnTo>
                  <a:pt x="16035" y="3918"/>
                </a:lnTo>
                <a:lnTo>
                  <a:pt x="16181" y="3966"/>
                </a:lnTo>
                <a:lnTo>
                  <a:pt x="16230" y="3966"/>
                </a:lnTo>
                <a:lnTo>
                  <a:pt x="16011" y="4185"/>
                </a:lnTo>
                <a:lnTo>
                  <a:pt x="15938" y="4258"/>
                </a:lnTo>
                <a:lnTo>
                  <a:pt x="15816" y="4210"/>
                </a:lnTo>
                <a:lnTo>
                  <a:pt x="15695" y="4161"/>
                </a:lnTo>
                <a:lnTo>
                  <a:pt x="15403" y="4137"/>
                </a:lnTo>
                <a:lnTo>
                  <a:pt x="14916" y="4137"/>
                </a:lnTo>
                <a:lnTo>
                  <a:pt x="14600" y="4112"/>
                </a:lnTo>
                <a:lnTo>
                  <a:pt x="14259" y="4112"/>
                </a:lnTo>
                <a:lnTo>
                  <a:pt x="14648" y="3796"/>
                </a:lnTo>
                <a:close/>
                <a:moveTo>
                  <a:pt x="13943" y="4404"/>
                </a:moveTo>
                <a:lnTo>
                  <a:pt x="14283" y="4453"/>
                </a:lnTo>
                <a:lnTo>
                  <a:pt x="14648" y="4502"/>
                </a:lnTo>
                <a:lnTo>
                  <a:pt x="15354" y="4550"/>
                </a:lnTo>
                <a:lnTo>
                  <a:pt x="15524" y="4575"/>
                </a:lnTo>
                <a:lnTo>
                  <a:pt x="15330" y="4745"/>
                </a:lnTo>
                <a:lnTo>
                  <a:pt x="15184" y="4915"/>
                </a:lnTo>
                <a:lnTo>
                  <a:pt x="14697" y="4818"/>
                </a:lnTo>
                <a:lnTo>
                  <a:pt x="14186" y="4745"/>
                </a:lnTo>
                <a:lnTo>
                  <a:pt x="13699" y="4672"/>
                </a:lnTo>
                <a:lnTo>
                  <a:pt x="13797" y="4550"/>
                </a:lnTo>
                <a:lnTo>
                  <a:pt x="13943" y="4404"/>
                </a:lnTo>
                <a:close/>
                <a:moveTo>
                  <a:pt x="14721" y="0"/>
                </a:moveTo>
                <a:lnTo>
                  <a:pt x="14673" y="24"/>
                </a:lnTo>
                <a:lnTo>
                  <a:pt x="14600" y="49"/>
                </a:lnTo>
                <a:lnTo>
                  <a:pt x="14551" y="97"/>
                </a:lnTo>
                <a:lnTo>
                  <a:pt x="14235" y="389"/>
                </a:lnTo>
                <a:lnTo>
                  <a:pt x="13894" y="681"/>
                </a:lnTo>
                <a:lnTo>
                  <a:pt x="13213" y="1217"/>
                </a:lnTo>
                <a:lnTo>
                  <a:pt x="12921" y="1460"/>
                </a:lnTo>
                <a:lnTo>
                  <a:pt x="12775" y="1606"/>
                </a:lnTo>
                <a:lnTo>
                  <a:pt x="12629" y="1752"/>
                </a:lnTo>
                <a:lnTo>
                  <a:pt x="12507" y="1922"/>
                </a:lnTo>
                <a:lnTo>
                  <a:pt x="12385" y="2093"/>
                </a:lnTo>
                <a:lnTo>
                  <a:pt x="12337" y="2263"/>
                </a:lnTo>
                <a:lnTo>
                  <a:pt x="12312" y="2458"/>
                </a:lnTo>
                <a:lnTo>
                  <a:pt x="12337" y="2506"/>
                </a:lnTo>
                <a:lnTo>
                  <a:pt x="12312" y="2531"/>
                </a:lnTo>
                <a:lnTo>
                  <a:pt x="12337" y="2774"/>
                </a:lnTo>
                <a:lnTo>
                  <a:pt x="12385" y="3017"/>
                </a:lnTo>
                <a:lnTo>
                  <a:pt x="12507" y="3504"/>
                </a:lnTo>
                <a:lnTo>
                  <a:pt x="12531" y="3796"/>
                </a:lnTo>
                <a:lnTo>
                  <a:pt x="12580" y="4137"/>
                </a:lnTo>
                <a:lnTo>
                  <a:pt x="12629" y="4453"/>
                </a:lnTo>
                <a:lnTo>
                  <a:pt x="12677" y="4599"/>
                </a:lnTo>
                <a:lnTo>
                  <a:pt x="12750" y="4745"/>
                </a:lnTo>
                <a:lnTo>
                  <a:pt x="12288" y="5256"/>
                </a:lnTo>
                <a:lnTo>
                  <a:pt x="11972" y="5621"/>
                </a:lnTo>
                <a:lnTo>
                  <a:pt x="11631" y="5961"/>
                </a:lnTo>
                <a:lnTo>
                  <a:pt x="10925" y="6643"/>
                </a:lnTo>
                <a:lnTo>
                  <a:pt x="10220" y="7300"/>
                </a:lnTo>
                <a:lnTo>
                  <a:pt x="9490" y="7981"/>
                </a:lnTo>
                <a:lnTo>
                  <a:pt x="9125" y="8370"/>
                </a:lnTo>
                <a:lnTo>
                  <a:pt x="8760" y="8760"/>
                </a:lnTo>
                <a:lnTo>
                  <a:pt x="8371" y="9149"/>
                </a:lnTo>
                <a:lnTo>
                  <a:pt x="8006" y="9538"/>
                </a:lnTo>
                <a:lnTo>
                  <a:pt x="7884" y="9490"/>
                </a:lnTo>
                <a:lnTo>
                  <a:pt x="7665" y="9490"/>
                </a:lnTo>
                <a:lnTo>
                  <a:pt x="7568" y="9514"/>
                </a:lnTo>
                <a:lnTo>
                  <a:pt x="7422" y="9538"/>
                </a:lnTo>
                <a:lnTo>
                  <a:pt x="7276" y="9587"/>
                </a:lnTo>
                <a:lnTo>
                  <a:pt x="7154" y="9684"/>
                </a:lnTo>
                <a:lnTo>
                  <a:pt x="7057" y="9830"/>
                </a:lnTo>
                <a:lnTo>
                  <a:pt x="6984" y="9976"/>
                </a:lnTo>
                <a:lnTo>
                  <a:pt x="6935" y="10147"/>
                </a:lnTo>
                <a:lnTo>
                  <a:pt x="6959" y="10317"/>
                </a:lnTo>
                <a:lnTo>
                  <a:pt x="7008" y="10487"/>
                </a:lnTo>
                <a:lnTo>
                  <a:pt x="7105" y="10633"/>
                </a:lnTo>
                <a:lnTo>
                  <a:pt x="7251" y="10755"/>
                </a:lnTo>
                <a:lnTo>
                  <a:pt x="7397" y="10828"/>
                </a:lnTo>
                <a:lnTo>
                  <a:pt x="7568" y="10877"/>
                </a:lnTo>
                <a:lnTo>
                  <a:pt x="7738" y="10901"/>
                </a:lnTo>
                <a:lnTo>
                  <a:pt x="7884" y="10877"/>
                </a:lnTo>
                <a:lnTo>
                  <a:pt x="8006" y="10804"/>
                </a:lnTo>
                <a:lnTo>
                  <a:pt x="8127" y="10731"/>
                </a:lnTo>
                <a:lnTo>
                  <a:pt x="8225" y="10633"/>
                </a:lnTo>
                <a:lnTo>
                  <a:pt x="8298" y="10512"/>
                </a:lnTo>
                <a:lnTo>
                  <a:pt x="8346" y="10390"/>
                </a:lnTo>
                <a:lnTo>
                  <a:pt x="8371" y="10244"/>
                </a:lnTo>
                <a:lnTo>
                  <a:pt x="8371" y="10098"/>
                </a:lnTo>
                <a:lnTo>
                  <a:pt x="8371" y="10049"/>
                </a:lnTo>
                <a:lnTo>
                  <a:pt x="8711" y="9733"/>
                </a:lnTo>
                <a:lnTo>
                  <a:pt x="9003" y="9392"/>
                </a:lnTo>
                <a:lnTo>
                  <a:pt x="9295" y="9052"/>
                </a:lnTo>
                <a:lnTo>
                  <a:pt x="9587" y="8760"/>
                </a:lnTo>
                <a:lnTo>
                  <a:pt x="10317" y="8054"/>
                </a:lnTo>
                <a:lnTo>
                  <a:pt x="11047" y="7373"/>
                </a:lnTo>
                <a:lnTo>
                  <a:pt x="11777" y="6691"/>
                </a:lnTo>
                <a:lnTo>
                  <a:pt x="12507" y="5986"/>
                </a:lnTo>
                <a:lnTo>
                  <a:pt x="12896" y="5548"/>
                </a:lnTo>
                <a:lnTo>
                  <a:pt x="13310" y="5086"/>
                </a:lnTo>
                <a:lnTo>
                  <a:pt x="13529" y="5159"/>
                </a:lnTo>
                <a:lnTo>
                  <a:pt x="13748" y="5207"/>
                </a:lnTo>
                <a:lnTo>
                  <a:pt x="14186" y="5280"/>
                </a:lnTo>
                <a:lnTo>
                  <a:pt x="14648" y="5353"/>
                </a:lnTo>
                <a:lnTo>
                  <a:pt x="15086" y="5426"/>
                </a:lnTo>
                <a:lnTo>
                  <a:pt x="15184" y="5426"/>
                </a:lnTo>
                <a:lnTo>
                  <a:pt x="15281" y="5402"/>
                </a:lnTo>
                <a:lnTo>
                  <a:pt x="15354" y="5353"/>
                </a:lnTo>
                <a:lnTo>
                  <a:pt x="15403" y="5280"/>
                </a:lnTo>
                <a:lnTo>
                  <a:pt x="15524" y="5207"/>
                </a:lnTo>
                <a:lnTo>
                  <a:pt x="15670" y="5134"/>
                </a:lnTo>
                <a:lnTo>
                  <a:pt x="15938" y="4940"/>
                </a:lnTo>
                <a:lnTo>
                  <a:pt x="16352" y="4526"/>
                </a:lnTo>
                <a:lnTo>
                  <a:pt x="16692" y="4210"/>
                </a:lnTo>
                <a:lnTo>
                  <a:pt x="17009" y="3869"/>
                </a:lnTo>
                <a:lnTo>
                  <a:pt x="17325" y="3504"/>
                </a:lnTo>
                <a:lnTo>
                  <a:pt x="17617" y="3115"/>
                </a:lnTo>
                <a:lnTo>
                  <a:pt x="17641" y="3066"/>
                </a:lnTo>
                <a:lnTo>
                  <a:pt x="17666" y="3017"/>
                </a:lnTo>
                <a:lnTo>
                  <a:pt x="17641" y="2896"/>
                </a:lnTo>
                <a:lnTo>
                  <a:pt x="17690" y="2774"/>
                </a:lnTo>
                <a:lnTo>
                  <a:pt x="17714" y="2701"/>
                </a:lnTo>
                <a:lnTo>
                  <a:pt x="17690" y="2652"/>
                </a:lnTo>
                <a:lnTo>
                  <a:pt x="17690" y="2579"/>
                </a:lnTo>
                <a:lnTo>
                  <a:pt x="17641" y="2531"/>
                </a:lnTo>
                <a:lnTo>
                  <a:pt x="17593" y="2506"/>
                </a:lnTo>
                <a:lnTo>
                  <a:pt x="17495" y="2482"/>
                </a:lnTo>
                <a:lnTo>
                  <a:pt x="16838" y="2360"/>
                </a:lnTo>
                <a:lnTo>
                  <a:pt x="16473" y="2312"/>
                </a:lnTo>
                <a:lnTo>
                  <a:pt x="16108" y="2287"/>
                </a:lnTo>
                <a:lnTo>
                  <a:pt x="16303" y="2068"/>
                </a:lnTo>
                <a:lnTo>
                  <a:pt x="16522" y="1801"/>
                </a:lnTo>
                <a:lnTo>
                  <a:pt x="16790" y="1582"/>
                </a:lnTo>
                <a:lnTo>
                  <a:pt x="17033" y="1338"/>
                </a:lnTo>
                <a:lnTo>
                  <a:pt x="17276" y="1095"/>
                </a:lnTo>
                <a:lnTo>
                  <a:pt x="17325" y="1022"/>
                </a:lnTo>
                <a:lnTo>
                  <a:pt x="17374" y="949"/>
                </a:lnTo>
                <a:lnTo>
                  <a:pt x="17374" y="876"/>
                </a:lnTo>
                <a:lnTo>
                  <a:pt x="17374" y="803"/>
                </a:lnTo>
                <a:lnTo>
                  <a:pt x="17325" y="681"/>
                </a:lnTo>
                <a:lnTo>
                  <a:pt x="17252" y="560"/>
                </a:lnTo>
                <a:lnTo>
                  <a:pt x="17155" y="487"/>
                </a:lnTo>
                <a:lnTo>
                  <a:pt x="17009" y="438"/>
                </a:lnTo>
                <a:lnTo>
                  <a:pt x="16960" y="462"/>
                </a:lnTo>
                <a:lnTo>
                  <a:pt x="16887" y="462"/>
                </a:lnTo>
                <a:lnTo>
                  <a:pt x="16838" y="511"/>
                </a:lnTo>
                <a:lnTo>
                  <a:pt x="16765" y="560"/>
                </a:lnTo>
                <a:lnTo>
                  <a:pt x="16571" y="803"/>
                </a:lnTo>
                <a:lnTo>
                  <a:pt x="16352" y="1022"/>
                </a:lnTo>
                <a:lnTo>
                  <a:pt x="16133" y="1241"/>
                </a:lnTo>
                <a:lnTo>
                  <a:pt x="15914" y="1460"/>
                </a:lnTo>
                <a:lnTo>
                  <a:pt x="15500" y="1971"/>
                </a:lnTo>
                <a:lnTo>
                  <a:pt x="15427" y="1436"/>
                </a:lnTo>
                <a:lnTo>
                  <a:pt x="15354" y="1095"/>
                </a:lnTo>
                <a:lnTo>
                  <a:pt x="15281" y="779"/>
                </a:lnTo>
                <a:lnTo>
                  <a:pt x="15184" y="462"/>
                </a:lnTo>
                <a:lnTo>
                  <a:pt x="15111" y="292"/>
                </a:lnTo>
                <a:lnTo>
                  <a:pt x="15013" y="146"/>
                </a:lnTo>
                <a:lnTo>
                  <a:pt x="14965" y="97"/>
                </a:lnTo>
                <a:lnTo>
                  <a:pt x="14916" y="49"/>
                </a:lnTo>
                <a:lnTo>
                  <a:pt x="14794" y="24"/>
                </a:lnTo>
                <a:lnTo>
                  <a:pt x="14721" y="0"/>
                </a:lnTo>
                <a:close/>
                <a:moveTo>
                  <a:pt x="7543" y="6691"/>
                </a:moveTo>
                <a:lnTo>
                  <a:pt x="7203" y="6716"/>
                </a:lnTo>
                <a:lnTo>
                  <a:pt x="6886" y="6789"/>
                </a:lnTo>
                <a:lnTo>
                  <a:pt x="6570" y="6862"/>
                </a:lnTo>
                <a:lnTo>
                  <a:pt x="6254" y="6983"/>
                </a:lnTo>
                <a:lnTo>
                  <a:pt x="5962" y="7105"/>
                </a:lnTo>
                <a:lnTo>
                  <a:pt x="5670" y="7275"/>
                </a:lnTo>
                <a:lnTo>
                  <a:pt x="5402" y="7470"/>
                </a:lnTo>
                <a:lnTo>
                  <a:pt x="5159" y="7713"/>
                </a:lnTo>
                <a:lnTo>
                  <a:pt x="4940" y="7957"/>
                </a:lnTo>
                <a:lnTo>
                  <a:pt x="4745" y="8249"/>
                </a:lnTo>
                <a:lnTo>
                  <a:pt x="4599" y="8565"/>
                </a:lnTo>
                <a:lnTo>
                  <a:pt x="4477" y="8857"/>
                </a:lnTo>
                <a:lnTo>
                  <a:pt x="4380" y="9149"/>
                </a:lnTo>
                <a:lnTo>
                  <a:pt x="4307" y="9441"/>
                </a:lnTo>
                <a:lnTo>
                  <a:pt x="4258" y="9733"/>
                </a:lnTo>
                <a:lnTo>
                  <a:pt x="4234" y="10025"/>
                </a:lnTo>
                <a:lnTo>
                  <a:pt x="4234" y="10317"/>
                </a:lnTo>
                <a:lnTo>
                  <a:pt x="4258" y="10609"/>
                </a:lnTo>
                <a:lnTo>
                  <a:pt x="4307" y="10901"/>
                </a:lnTo>
                <a:lnTo>
                  <a:pt x="4356" y="11193"/>
                </a:lnTo>
                <a:lnTo>
                  <a:pt x="4453" y="11461"/>
                </a:lnTo>
                <a:lnTo>
                  <a:pt x="4550" y="11728"/>
                </a:lnTo>
                <a:lnTo>
                  <a:pt x="4696" y="11996"/>
                </a:lnTo>
                <a:lnTo>
                  <a:pt x="4842" y="12239"/>
                </a:lnTo>
                <a:lnTo>
                  <a:pt x="5013" y="12458"/>
                </a:lnTo>
                <a:lnTo>
                  <a:pt x="5207" y="12677"/>
                </a:lnTo>
                <a:lnTo>
                  <a:pt x="5426" y="12872"/>
                </a:lnTo>
                <a:lnTo>
                  <a:pt x="5670" y="13067"/>
                </a:lnTo>
                <a:lnTo>
                  <a:pt x="5913" y="13213"/>
                </a:lnTo>
                <a:lnTo>
                  <a:pt x="6181" y="13334"/>
                </a:lnTo>
                <a:lnTo>
                  <a:pt x="6473" y="13456"/>
                </a:lnTo>
                <a:lnTo>
                  <a:pt x="6740" y="13529"/>
                </a:lnTo>
                <a:lnTo>
                  <a:pt x="7032" y="13602"/>
                </a:lnTo>
                <a:lnTo>
                  <a:pt x="7324" y="13650"/>
                </a:lnTo>
                <a:lnTo>
                  <a:pt x="7933" y="13650"/>
                </a:lnTo>
                <a:lnTo>
                  <a:pt x="8225" y="13626"/>
                </a:lnTo>
                <a:lnTo>
                  <a:pt x="8541" y="13577"/>
                </a:lnTo>
                <a:lnTo>
                  <a:pt x="8833" y="13505"/>
                </a:lnTo>
                <a:lnTo>
                  <a:pt x="9125" y="13407"/>
                </a:lnTo>
                <a:lnTo>
                  <a:pt x="9393" y="13310"/>
                </a:lnTo>
                <a:lnTo>
                  <a:pt x="9660" y="13164"/>
                </a:lnTo>
                <a:lnTo>
                  <a:pt x="9903" y="12994"/>
                </a:lnTo>
                <a:lnTo>
                  <a:pt x="10147" y="12823"/>
                </a:lnTo>
                <a:lnTo>
                  <a:pt x="10390" y="12604"/>
                </a:lnTo>
                <a:lnTo>
                  <a:pt x="10585" y="12361"/>
                </a:lnTo>
                <a:lnTo>
                  <a:pt x="10779" y="12118"/>
                </a:lnTo>
                <a:lnTo>
                  <a:pt x="10925" y="11826"/>
                </a:lnTo>
                <a:lnTo>
                  <a:pt x="11071" y="11558"/>
                </a:lnTo>
                <a:lnTo>
                  <a:pt x="11193" y="11242"/>
                </a:lnTo>
                <a:lnTo>
                  <a:pt x="11266" y="10950"/>
                </a:lnTo>
                <a:lnTo>
                  <a:pt x="11339" y="10633"/>
                </a:lnTo>
                <a:lnTo>
                  <a:pt x="11388" y="10317"/>
                </a:lnTo>
                <a:lnTo>
                  <a:pt x="11388" y="9976"/>
                </a:lnTo>
                <a:lnTo>
                  <a:pt x="11363" y="9660"/>
                </a:lnTo>
                <a:lnTo>
                  <a:pt x="11315" y="9368"/>
                </a:lnTo>
                <a:lnTo>
                  <a:pt x="11242" y="9052"/>
                </a:lnTo>
                <a:lnTo>
                  <a:pt x="11120" y="8760"/>
                </a:lnTo>
                <a:lnTo>
                  <a:pt x="10974" y="8492"/>
                </a:lnTo>
                <a:lnTo>
                  <a:pt x="10147" y="9295"/>
                </a:lnTo>
                <a:lnTo>
                  <a:pt x="9733" y="9733"/>
                </a:lnTo>
                <a:lnTo>
                  <a:pt x="9636" y="9855"/>
                </a:lnTo>
                <a:lnTo>
                  <a:pt x="9636" y="9879"/>
                </a:lnTo>
                <a:lnTo>
                  <a:pt x="9636" y="10244"/>
                </a:lnTo>
                <a:lnTo>
                  <a:pt x="9587" y="10609"/>
                </a:lnTo>
                <a:lnTo>
                  <a:pt x="9539" y="10779"/>
                </a:lnTo>
                <a:lnTo>
                  <a:pt x="9466" y="10950"/>
                </a:lnTo>
                <a:lnTo>
                  <a:pt x="9393" y="11096"/>
                </a:lnTo>
                <a:lnTo>
                  <a:pt x="9295" y="11242"/>
                </a:lnTo>
                <a:lnTo>
                  <a:pt x="9149" y="11363"/>
                </a:lnTo>
                <a:lnTo>
                  <a:pt x="9003" y="11485"/>
                </a:lnTo>
                <a:lnTo>
                  <a:pt x="8882" y="11582"/>
                </a:lnTo>
                <a:lnTo>
                  <a:pt x="8736" y="11655"/>
                </a:lnTo>
                <a:lnTo>
                  <a:pt x="8590" y="11704"/>
                </a:lnTo>
                <a:lnTo>
                  <a:pt x="8444" y="11728"/>
                </a:lnTo>
                <a:lnTo>
                  <a:pt x="8127" y="11777"/>
                </a:lnTo>
                <a:lnTo>
                  <a:pt x="7811" y="11777"/>
                </a:lnTo>
                <a:lnTo>
                  <a:pt x="7470" y="11728"/>
                </a:lnTo>
                <a:lnTo>
                  <a:pt x="7178" y="11631"/>
                </a:lnTo>
                <a:lnTo>
                  <a:pt x="6886" y="11509"/>
                </a:lnTo>
                <a:lnTo>
                  <a:pt x="6643" y="11339"/>
                </a:lnTo>
                <a:lnTo>
                  <a:pt x="6521" y="11217"/>
                </a:lnTo>
                <a:lnTo>
                  <a:pt x="6400" y="11096"/>
                </a:lnTo>
                <a:lnTo>
                  <a:pt x="6327" y="10974"/>
                </a:lnTo>
                <a:lnTo>
                  <a:pt x="6254" y="10852"/>
                </a:lnTo>
                <a:lnTo>
                  <a:pt x="6132" y="10560"/>
                </a:lnTo>
                <a:lnTo>
                  <a:pt x="6059" y="10244"/>
                </a:lnTo>
                <a:lnTo>
                  <a:pt x="6059" y="9928"/>
                </a:lnTo>
                <a:lnTo>
                  <a:pt x="6083" y="9636"/>
                </a:lnTo>
                <a:lnTo>
                  <a:pt x="6181" y="9319"/>
                </a:lnTo>
                <a:lnTo>
                  <a:pt x="6302" y="9052"/>
                </a:lnTo>
                <a:lnTo>
                  <a:pt x="6400" y="8906"/>
                </a:lnTo>
                <a:lnTo>
                  <a:pt x="6497" y="8808"/>
                </a:lnTo>
                <a:lnTo>
                  <a:pt x="6594" y="8687"/>
                </a:lnTo>
                <a:lnTo>
                  <a:pt x="6716" y="8614"/>
                </a:lnTo>
                <a:lnTo>
                  <a:pt x="6984" y="8468"/>
                </a:lnTo>
                <a:lnTo>
                  <a:pt x="7276" y="8370"/>
                </a:lnTo>
                <a:lnTo>
                  <a:pt x="7495" y="8322"/>
                </a:lnTo>
                <a:lnTo>
                  <a:pt x="7689" y="8322"/>
                </a:lnTo>
                <a:lnTo>
                  <a:pt x="8054" y="8370"/>
                </a:lnTo>
                <a:lnTo>
                  <a:pt x="8200" y="8200"/>
                </a:lnTo>
                <a:lnTo>
                  <a:pt x="8565" y="7811"/>
                </a:lnTo>
                <a:lnTo>
                  <a:pt x="8955" y="7421"/>
                </a:lnTo>
                <a:lnTo>
                  <a:pt x="9344" y="7032"/>
                </a:lnTo>
                <a:lnTo>
                  <a:pt x="9295" y="6983"/>
                </a:lnTo>
                <a:lnTo>
                  <a:pt x="9247" y="6959"/>
                </a:lnTo>
                <a:lnTo>
                  <a:pt x="8906" y="6862"/>
                </a:lnTo>
                <a:lnTo>
                  <a:pt x="8565" y="6764"/>
                </a:lnTo>
                <a:lnTo>
                  <a:pt x="8225" y="6716"/>
                </a:lnTo>
                <a:lnTo>
                  <a:pt x="7884" y="6691"/>
                </a:lnTo>
                <a:close/>
                <a:moveTo>
                  <a:pt x="13407" y="15621"/>
                </a:moveTo>
                <a:lnTo>
                  <a:pt x="13505" y="15694"/>
                </a:lnTo>
                <a:lnTo>
                  <a:pt x="13310" y="15865"/>
                </a:lnTo>
                <a:lnTo>
                  <a:pt x="13213" y="15962"/>
                </a:lnTo>
                <a:lnTo>
                  <a:pt x="13115" y="16059"/>
                </a:lnTo>
                <a:lnTo>
                  <a:pt x="12969" y="16278"/>
                </a:lnTo>
                <a:lnTo>
                  <a:pt x="12969" y="16303"/>
                </a:lnTo>
                <a:lnTo>
                  <a:pt x="12969" y="16351"/>
                </a:lnTo>
                <a:lnTo>
                  <a:pt x="12994" y="16400"/>
                </a:lnTo>
                <a:lnTo>
                  <a:pt x="13067" y="16424"/>
                </a:lnTo>
                <a:lnTo>
                  <a:pt x="13115" y="16424"/>
                </a:lnTo>
                <a:lnTo>
                  <a:pt x="13140" y="16400"/>
                </a:lnTo>
                <a:lnTo>
                  <a:pt x="13237" y="16327"/>
                </a:lnTo>
                <a:lnTo>
                  <a:pt x="13334" y="16254"/>
                </a:lnTo>
                <a:lnTo>
                  <a:pt x="13553" y="16132"/>
                </a:lnTo>
                <a:lnTo>
                  <a:pt x="13699" y="16035"/>
                </a:lnTo>
                <a:lnTo>
                  <a:pt x="13845" y="15938"/>
                </a:lnTo>
                <a:lnTo>
                  <a:pt x="13918" y="15986"/>
                </a:lnTo>
                <a:lnTo>
                  <a:pt x="13772" y="16132"/>
                </a:lnTo>
                <a:lnTo>
                  <a:pt x="13651" y="16254"/>
                </a:lnTo>
                <a:lnTo>
                  <a:pt x="13553" y="16351"/>
                </a:lnTo>
                <a:lnTo>
                  <a:pt x="13456" y="16497"/>
                </a:lnTo>
                <a:lnTo>
                  <a:pt x="13407" y="16570"/>
                </a:lnTo>
                <a:lnTo>
                  <a:pt x="13383" y="16643"/>
                </a:lnTo>
                <a:lnTo>
                  <a:pt x="13383" y="16692"/>
                </a:lnTo>
                <a:lnTo>
                  <a:pt x="13432" y="16741"/>
                </a:lnTo>
                <a:lnTo>
                  <a:pt x="13553" y="16741"/>
                </a:lnTo>
                <a:lnTo>
                  <a:pt x="13675" y="16668"/>
                </a:lnTo>
                <a:lnTo>
                  <a:pt x="13870" y="16497"/>
                </a:lnTo>
                <a:lnTo>
                  <a:pt x="14137" y="16278"/>
                </a:lnTo>
                <a:lnTo>
                  <a:pt x="14186" y="16230"/>
                </a:lnTo>
                <a:lnTo>
                  <a:pt x="14283" y="16351"/>
                </a:lnTo>
                <a:lnTo>
                  <a:pt x="13967" y="16643"/>
                </a:lnTo>
                <a:lnTo>
                  <a:pt x="13821" y="16862"/>
                </a:lnTo>
                <a:lnTo>
                  <a:pt x="13675" y="17057"/>
                </a:lnTo>
                <a:lnTo>
                  <a:pt x="13675" y="17106"/>
                </a:lnTo>
                <a:lnTo>
                  <a:pt x="13724" y="17106"/>
                </a:lnTo>
                <a:lnTo>
                  <a:pt x="13967" y="16984"/>
                </a:lnTo>
                <a:lnTo>
                  <a:pt x="14210" y="16887"/>
                </a:lnTo>
                <a:lnTo>
                  <a:pt x="14381" y="16789"/>
                </a:lnTo>
                <a:lnTo>
                  <a:pt x="14527" y="16668"/>
                </a:lnTo>
                <a:lnTo>
                  <a:pt x="14600" y="16765"/>
                </a:lnTo>
                <a:lnTo>
                  <a:pt x="14575" y="16789"/>
                </a:lnTo>
                <a:lnTo>
                  <a:pt x="14259" y="17033"/>
                </a:lnTo>
                <a:lnTo>
                  <a:pt x="14113" y="17154"/>
                </a:lnTo>
                <a:lnTo>
                  <a:pt x="13991" y="17300"/>
                </a:lnTo>
                <a:lnTo>
                  <a:pt x="13991" y="17349"/>
                </a:lnTo>
                <a:lnTo>
                  <a:pt x="14016" y="17349"/>
                </a:lnTo>
                <a:lnTo>
                  <a:pt x="14210" y="17300"/>
                </a:lnTo>
                <a:lnTo>
                  <a:pt x="14356" y="17252"/>
                </a:lnTo>
                <a:lnTo>
                  <a:pt x="14551" y="17154"/>
                </a:lnTo>
                <a:lnTo>
                  <a:pt x="14721" y="17057"/>
                </a:lnTo>
                <a:lnTo>
                  <a:pt x="14746" y="17203"/>
                </a:lnTo>
                <a:lnTo>
                  <a:pt x="14624" y="17252"/>
                </a:lnTo>
                <a:lnTo>
                  <a:pt x="14478" y="17300"/>
                </a:lnTo>
                <a:lnTo>
                  <a:pt x="14332" y="17373"/>
                </a:lnTo>
                <a:lnTo>
                  <a:pt x="14259" y="17422"/>
                </a:lnTo>
                <a:lnTo>
                  <a:pt x="14186" y="17471"/>
                </a:lnTo>
                <a:lnTo>
                  <a:pt x="14137" y="17544"/>
                </a:lnTo>
                <a:lnTo>
                  <a:pt x="14162" y="17641"/>
                </a:lnTo>
                <a:lnTo>
                  <a:pt x="14210" y="17690"/>
                </a:lnTo>
                <a:lnTo>
                  <a:pt x="14283" y="17714"/>
                </a:lnTo>
                <a:lnTo>
                  <a:pt x="14429" y="17714"/>
                </a:lnTo>
                <a:lnTo>
                  <a:pt x="14575" y="17665"/>
                </a:lnTo>
                <a:lnTo>
                  <a:pt x="14697" y="17617"/>
                </a:lnTo>
                <a:lnTo>
                  <a:pt x="14697" y="17641"/>
                </a:lnTo>
                <a:lnTo>
                  <a:pt x="14600" y="17738"/>
                </a:lnTo>
                <a:lnTo>
                  <a:pt x="14502" y="17811"/>
                </a:lnTo>
                <a:lnTo>
                  <a:pt x="14405" y="17860"/>
                </a:lnTo>
                <a:lnTo>
                  <a:pt x="14283" y="17884"/>
                </a:lnTo>
                <a:lnTo>
                  <a:pt x="14162" y="17909"/>
                </a:lnTo>
                <a:lnTo>
                  <a:pt x="14040" y="17884"/>
                </a:lnTo>
                <a:lnTo>
                  <a:pt x="13772" y="17836"/>
                </a:lnTo>
                <a:lnTo>
                  <a:pt x="13529" y="17738"/>
                </a:lnTo>
                <a:lnTo>
                  <a:pt x="13261" y="17592"/>
                </a:lnTo>
                <a:lnTo>
                  <a:pt x="13067" y="17471"/>
                </a:lnTo>
                <a:lnTo>
                  <a:pt x="12896" y="17349"/>
                </a:lnTo>
                <a:lnTo>
                  <a:pt x="12726" y="17179"/>
                </a:lnTo>
                <a:lnTo>
                  <a:pt x="12556" y="16984"/>
                </a:lnTo>
                <a:lnTo>
                  <a:pt x="12337" y="16765"/>
                </a:lnTo>
                <a:lnTo>
                  <a:pt x="12239" y="16692"/>
                </a:lnTo>
                <a:lnTo>
                  <a:pt x="12118" y="16668"/>
                </a:lnTo>
                <a:lnTo>
                  <a:pt x="12458" y="16424"/>
                </a:lnTo>
                <a:lnTo>
                  <a:pt x="12799" y="16181"/>
                </a:lnTo>
                <a:lnTo>
                  <a:pt x="13115" y="15913"/>
                </a:lnTo>
                <a:lnTo>
                  <a:pt x="13407" y="15621"/>
                </a:lnTo>
                <a:close/>
                <a:moveTo>
                  <a:pt x="2287" y="15548"/>
                </a:moveTo>
                <a:lnTo>
                  <a:pt x="2579" y="15840"/>
                </a:lnTo>
                <a:lnTo>
                  <a:pt x="2871" y="16084"/>
                </a:lnTo>
                <a:lnTo>
                  <a:pt x="3188" y="16351"/>
                </a:lnTo>
                <a:lnTo>
                  <a:pt x="3504" y="16570"/>
                </a:lnTo>
                <a:lnTo>
                  <a:pt x="3382" y="16765"/>
                </a:lnTo>
                <a:lnTo>
                  <a:pt x="3358" y="16741"/>
                </a:lnTo>
                <a:lnTo>
                  <a:pt x="3309" y="16668"/>
                </a:lnTo>
                <a:lnTo>
                  <a:pt x="3261" y="16619"/>
                </a:lnTo>
                <a:lnTo>
                  <a:pt x="3115" y="16522"/>
                </a:lnTo>
                <a:lnTo>
                  <a:pt x="2944" y="16449"/>
                </a:lnTo>
                <a:lnTo>
                  <a:pt x="2823" y="16351"/>
                </a:lnTo>
                <a:lnTo>
                  <a:pt x="2774" y="16351"/>
                </a:lnTo>
                <a:lnTo>
                  <a:pt x="2774" y="16376"/>
                </a:lnTo>
                <a:lnTo>
                  <a:pt x="2823" y="16522"/>
                </a:lnTo>
                <a:lnTo>
                  <a:pt x="2944" y="16668"/>
                </a:lnTo>
                <a:lnTo>
                  <a:pt x="2969" y="16692"/>
                </a:lnTo>
                <a:lnTo>
                  <a:pt x="2725" y="16546"/>
                </a:lnTo>
                <a:lnTo>
                  <a:pt x="2604" y="16497"/>
                </a:lnTo>
                <a:lnTo>
                  <a:pt x="2458" y="16473"/>
                </a:lnTo>
                <a:lnTo>
                  <a:pt x="2433" y="16473"/>
                </a:lnTo>
                <a:lnTo>
                  <a:pt x="2433" y="16522"/>
                </a:lnTo>
                <a:lnTo>
                  <a:pt x="2482" y="16619"/>
                </a:lnTo>
                <a:lnTo>
                  <a:pt x="2555" y="16692"/>
                </a:lnTo>
                <a:lnTo>
                  <a:pt x="2725" y="16862"/>
                </a:lnTo>
                <a:lnTo>
                  <a:pt x="2896" y="17008"/>
                </a:lnTo>
                <a:lnTo>
                  <a:pt x="3090" y="17130"/>
                </a:lnTo>
                <a:lnTo>
                  <a:pt x="2920" y="17300"/>
                </a:lnTo>
                <a:lnTo>
                  <a:pt x="2871" y="17276"/>
                </a:lnTo>
                <a:lnTo>
                  <a:pt x="2774" y="17203"/>
                </a:lnTo>
                <a:lnTo>
                  <a:pt x="2701" y="17106"/>
                </a:lnTo>
                <a:lnTo>
                  <a:pt x="2604" y="17008"/>
                </a:lnTo>
                <a:lnTo>
                  <a:pt x="2506" y="16935"/>
                </a:lnTo>
                <a:lnTo>
                  <a:pt x="2385" y="16887"/>
                </a:lnTo>
                <a:lnTo>
                  <a:pt x="2336" y="16862"/>
                </a:lnTo>
                <a:lnTo>
                  <a:pt x="2263" y="16887"/>
                </a:lnTo>
                <a:lnTo>
                  <a:pt x="2239" y="16911"/>
                </a:lnTo>
                <a:lnTo>
                  <a:pt x="2239" y="16960"/>
                </a:lnTo>
                <a:lnTo>
                  <a:pt x="2287" y="17057"/>
                </a:lnTo>
                <a:lnTo>
                  <a:pt x="2336" y="17179"/>
                </a:lnTo>
                <a:lnTo>
                  <a:pt x="2433" y="17300"/>
                </a:lnTo>
                <a:lnTo>
                  <a:pt x="2506" y="17422"/>
                </a:lnTo>
                <a:lnTo>
                  <a:pt x="2652" y="17544"/>
                </a:lnTo>
                <a:lnTo>
                  <a:pt x="2531" y="17617"/>
                </a:lnTo>
                <a:lnTo>
                  <a:pt x="2336" y="17519"/>
                </a:lnTo>
                <a:lnTo>
                  <a:pt x="2166" y="17398"/>
                </a:lnTo>
                <a:lnTo>
                  <a:pt x="2068" y="17325"/>
                </a:lnTo>
                <a:lnTo>
                  <a:pt x="1995" y="17300"/>
                </a:lnTo>
                <a:lnTo>
                  <a:pt x="1898" y="17252"/>
                </a:lnTo>
                <a:lnTo>
                  <a:pt x="1777" y="17227"/>
                </a:lnTo>
                <a:lnTo>
                  <a:pt x="1752" y="17252"/>
                </a:lnTo>
                <a:lnTo>
                  <a:pt x="1728" y="17276"/>
                </a:lnTo>
                <a:lnTo>
                  <a:pt x="1777" y="17398"/>
                </a:lnTo>
                <a:lnTo>
                  <a:pt x="1825" y="17519"/>
                </a:lnTo>
                <a:lnTo>
                  <a:pt x="1898" y="17641"/>
                </a:lnTo>
                <a:lnTo>
                  <a:pt x="1995" y="17738"/>
                </a:lnTo>
                <a:lnTo>
                  <a:pt x="2117" y="17860"/>
                </a:lnTo>
                <a:lnTo>
                  <a:pt x="1874" y="17763"/>
                </a:lnTo>
                <a:lnTo>
                  <a:pt x="1679" y="17665"/>
                </a:lnTo>
                <a:lnTo>
                  <a:pt x="1582" y="17617"/>
                </a:lnTo>
                <a:lnTo>
                  <a:pt x="1485" y="17592"/>
                </a:lnTo>
                <a:lnTo>
                  <a:pt x="1436" y="17592"/>
                </a:lnTo>
                <a:lnTo>
                  <a:pt x="1363" y="17641"/>
                </a:lnTo>
                <a:lnTo>
                  <a:pt x="1339" y="17690"/>
                </a:lnTo>
                <a:lnTo>
                  <a:pt x="1339" y="17738"/>
                </a:lnTo>
                <a:lnTo>
                  <a:pt x="1412" y="17860"/>
                </a:lnTo>
                <a:lnTo>
                  <a:pt x="1509" y="17957"/>
                </a:lnTo>
                <a:lnTo>
                  <a:pt x="1363" y="17909"/>
                </a:lnTo>
                <a:lnTo>
                  <a:pt x="1266" y="17836"/>
                </a:lnTo>
                <a:lnTo>
                  <a:pt x="1168" y="17738"/>
                </a:lnTo>
                <a:lnTo>
                  <a:pt x="1095" y="17592"/>
                </a:lnTo>
                <a:lnTo>
                  <a:pt x="1071" y="17422"/>
                </a:lnTo>
                <a:lnTo>
                  <a:pt x="1095" y="17227"/>
                </a:lnTo>
                <a:lnTo>
                  <a:pt x="1144" y="17057"/>
                </a:lnTo>
                <a:lnTo>
                  <a:pt x="1217" y="16887"/>
                </a:lnTo>
                <a:lnTo>
                  <a:pt x="1436" y="16522"/>
                </a:lnTo>
                <a:lnTo>
                  <a:pt x="1631" y="16254"/>
                </a:lnTo>
                <a:lnTo>
                  <a:pt x="1777" y="16059"/>
                </a:lnTo>
                <a:lnTo>
                  <a:pt x="1947" y="15889"/>
                </a:lnTo>
                <a:lnTo>
                  <a:pt x="2117" y="15719"/>
                </a:lnTo>
                <a:lnTo>
                  <a:pt x="2287" y="15548"/>
                </a:lnTo>
                <a:close/>
                <a:moveTo>
                  <a:pt x="7689" y="2336"/>
                </a:moveTo>
                <a:lnTo>
                  <a:pt x="7203" y="2360"/>
                </a:lnTo>
                <a:lnTo>
                  <a:pt x="6716" y="2409"/>
                </a:lnTo>
                <a:lnTo>
                  <a:pt x="6205" y="2482"/>
                </a:lnTo>
                <a:lnTo>
                  <a:pt x="5718" y="2604"/>
                </a:lnTo>
                <a:lnTo>
                  <a:pt x="5256" y="2725"/>
                </a:lnTo>
                <a:lnTo>
                  <a:pt x="4794" y="2896"/>
                </a:lnTo>
                <a:lnTo>
                  <a:pt x="4404" y="3066"/>
                </a:lnTo>
                <a:lnTo>
                  <a:pt x="4015" y="3261"/>
                </a:lnTo>
                <a:lnTo>
                  <a:pt x="3626" y="3480"/>
                </a:lnTo>
                <a:lnTo>
                  <a:pt x="3261" y="3723"/>
                </a:lnTo>
                <a:lnTo>
                  <a:pt x="2896" y="3966"/>
                </a:lnTo>
                <a:lnTo>
                  <a:pt x="2555" y="4258"/>
                </a:lnTo>
                <a:lnTo>
                  <a:pt x="2214" y="4526"/>
                </a:lnTo>
                <a:lnTo>
                  <a:pt x="1923" y="4842"/>
                </a:lnTo>
                <a:lnTo>
                  <a:pt x="1655" y="5134"/>
                </a:lnTo>
                <a:lnTo>
                  <a:pt x="1412" y="5451"/>
                </a:lnTo>
                <a:lnTo>
                  <a:pt x="1217" y="5791"/>
                </a:lnTo>
                <a:lnTo>
                  <a:pt x="1071" y="6156"/>
                </a:lnTo>
                <a:lnTo>
                  <a:pt x="657" y="7105"/>
                </a:lnTo>
                <a:lnTo>
                  <a:pt x="463" y="7592"/>
                </a:lnTo>
                <a:lnTo>
                  <a:pt x="292" y="8078"/>
                </a:lnTo>
                <a:lnTo>
                  <a:pt x="171" y="8565"/>
                </a:lnTo>
                <a:lnTo>
                  <a:pt x="73" y="9052"/>
                </a:lnTo>
                <a:lnTo>
                  <a:pt x="25" y="9563"/>
                </a:lnTo>
                <a:lnTo>
                  <a:pt x="0" y="10074"/>
                </a:lnTo>
                <a:lnTo>
                  <a:pt x="25" y="10585"/>
                </a:lnTo>
                <a:lnTo>
                  <a:pt x="49" y="11096"/>
                </a:lnTo>
                <a:lnTo>
                  <a:pt x="122" y="11607"/>
                </a:lnTo>
                <a:lnTo>
                  <a:pt x="195" y="12093"/>
                </a:lnTo>
                <a:lnTo>
                  <a:pt x="268" y="12531"/>
                </a:lnTo>
                <a:lnTo>
                  <a:pt x="414" y="12945"/>
                </a:lnTo>
                <a:lnTo>
                  <a:pt x="584" y="13359"/>
                </a:lnTo>
                <a:lnTo>
                  <a:pt x="779" y="13723"/>
                </a:lnTo>
                <a:lnTo>
                  <a:pt x="1022" y="14088"/>
                </a:lnTo>
                <a:lnTo>
                  <a:pt x="1290" y="14453"/>
                </a:lnTo>
                <a:lnTo>
                  <a:pt x="1558" y="14794"/>
                </a:lnTo>
                <a:lnTo>
                  <a:pt x="1850" y="15135"/>
                </a:lnTo>
                <a:lnTo>
                  <a:pt x="1995" y="15281"/>
                </a:lnTo>
                <a:lnTo>
                  <a:pt x="1850" y="15378"/>
                </a:lnTo>
                <a:lnTo>
                  <a:pt x="1704" y="15500"/>
                </a:lnTo>
                <a:lnTo>
                  <a:pt x="1582" y="15621"/>
                </a:lnTo>
                <a:lnTo>
                  <a:pt x="1460" y="15767"/>
                </a:lnTo>
                <a:lnTo>
                  <a:pt x="1217" y="16084"/>
                </a:lnTo>
                <a:lnTo>
                  <a:pt x="1047" y="16351"/>
                </a:lnTo>
                <a:lnTo>
                  <a:pt x="925" y="16546"/>
                </a:lnTo>
                <a:lnTo>
                  <a:pt x="828" y="16741"/>
                </a:lnTo>
                <a:lnTo>
                  <a:pt x="730" y="16960"/>
                </a:lnTo>
                <a:lnTo>
                  <a:pt x="682" y="17179"/>
                </a:lnTo>
                <a:lnTo>
                  <a:pt x="633" y="17398"/>
                </a:lnTo>
                <a:lnTo>
                  <a:pt x="657" y="17617"/>
                </a:lnTo>
                <a:lnTo>
                  <a:pt x="706" y="17836"/>
                </a:lnTo>
                <a:lnTo>
                  <a:pt x="828" y="18055"/>
                </a:lnTo>
                <a:lnTo>
                  <a:pt x="901" y="18152"/>
                </a:lnTo>
                <a:lnTo>
                  <a:pt x="974" y="18225"/>
                </a:lnTo>
                <a:lnTo>
                  <a:pt x="1144" y="18322"/>
                </a:lnTo>
                <a:lnTo>
                  <a:pt x="1339" y="18395"/>
                </a:lnTo>
                <a:lnTo>
                  <a:pt x="1558" y="18420"/>
                </a:lnTo>
                <a:lnTo>
                  <a:pt x="1777" y="18420"/>
                </a:lnTo>
                <a:lnTo>
                  <a:pt x="1995" y="18371"/>
                </a:lnTo>
                <a:lnTo>
                  <a:pt x="2190" y="18322"/>
                </a:lnTo>
                <a:lnTo>
                  <a:pt x="2385" y="18249"/>
                </a:lnTo>
                <a:lnTo>
                  <a:pt x="2604" y="18128"/>
                </a:lnTo>
                <a:lnTo>
                  <a:pt x="2823" y="18006"/>
                </a:lnTo>
                <a:lnTo>
                  <a:pt x="3042" y="17836"/>
                </a:lnTo>
                <a:lnTo>
                  <a:pt x="3236" y="17665"/>
                </a:lnTo>
                <a:lnTo>
                  <a:pt x="3431" y="17471"/>
                </a:lnTo>
                <a:lnTo>
                  <a:pt x="3601" y="17276"/>
                </a:lnTo>
                <a:lnTo>
                  <a:pt x="3893" y="16838"/>
                </a:lnTo>
                <a:lnTo>
                  <a:pt x="4258" y="17081"/>
                </a:lnTo>
                <a:lnTo>
                  <a:pt x="4648" y="17276"/>
                </a:lnTo>
                <a:lnTo>
                  <a:pt x="4867" y="17398"/>
                </a:lnTo>
                <a:lnTo>
                  <a:pt x="5110" y="17495"/>
                </a:lnTo>
                <a:lnTo>
                  <a:pt x="5353" y="17568"/>
                </a:lnTo>
                <a:lnTo>
                  <a:pt x="5597" y="17641"/>
                </a:lnTo>
                <a:lnTo>
                  <a:pt x="6083" y="17738"/>
                </a:lnTo>
                <a:lnTo>
                  <a:pt x="6594" y="17811"/>
                </a:lnTo>
                <a:lnTo>
                  <a:pt x="7057" y="17884"/>
                </a:lnTo>
                <a:lnTo>
                  <a:pt x="7519" y="17909"/>
                </a:lnTo>
                <a:lnTo>
                  <a:pt x="8006" y="17909"/>
                </a:lnTo>
                <a:lnTo>
                  <a:pt x="8492" y="17860"/>
                </a:lnTo>
                <a:lnTo>
                  <a:pt x="8541" y="17884"/>
                </a:lnTo>
                <a:lnTo>
                  <a:pt x="8590" y="17860"/>
                </a:lnTo>
                <a:lnTo>
                  <a:pt x="8736" y="17811"/>
                </a:lnTo>
                <a:lnTo>
                  <a:pt x="8906" y="17787"/>
                </a:lnTo>
                <a:lnTo>
                  <a:pt x="9222" y="17738"/>
                </a:lnTo>
                <a:lnTo>
                  <a:pt x="9514" y="17690"/>
                </a:lnTo>
                <a:lnTo>
                  <a:pt x="9782" y="17592"/>
                </a:lnTo>
                <a:lnTo>
                  <a:pt x="10317" y="17398"/>
                </a:lnTo>
                <a:lnTo>
                  <a:pt x="11120" y="17130"/>
                </a:lnTo>
                <a:lnTo>
                  <a:pt x="11509" y="16984"/>
                </a:lnTo>
                <a:lnTo>
                  <a:pt x="11899" y="16789"/>
                </a:lnTo>
                <a:lnTo>
                  <a:pt x="11899" y="16814"/>
                </a:lnTo>
                <a:lnTo>
                  <a:pt x="11996" y="17033"/>
                </a:lnTo>
                <a:lnTo>
                  <a:pt x="12118" y="17227"/>
                </a:lnTo>
                <a:lnTo>
                  <a:pt x="12288" y="17446"/>
                </a:lnTo>
                <a:lnTo>
                  <a:pt x="12483" y="17641"/>
                </a:lnTo>
                <a:lnTo>
                  <a:pt x="12702" y="17811"/>
                </a:lnTo>
                <a:lnTo>
                  <a:pt x="12921" y="17957"/>
                </a:lnTo>
                <a:lnTo>
                  <a:pt x="13115" y="18079"/>
                </a:lnTo>
                <a:lnTo>
                  <a:pt x="13334" y="18176"/>
                </a:lnTo>
                <a:lnTo>
                  <a:pt x="13529" y="18249"/>
                </a:lnTo>
                <a:lnTo>
                  <a:pt x="13748" y="18298"/>
                </a:lnTo>
                <a:lnTo>
                  <a:pt x="13991" y="18347"/>
                </a:lnTo>
                <a:lnTo>
                  <a:pt x="14259" y="18347"/>
                </a:lnTo>
                <a:lnTo>
                  <a:pt x="14478" y="18322"/>
                </a:lnTo>
                <a:lnTo>
                  <a:pt x="14721" y="18249"/>
                </a:lnTo>
                <a:lnTo>
                  <a:pt x="14819" y="18176"/>
                </a:lnTo>
                <a:lnTo>
                  <a:pt x="14892" y="18103"/>
                </a:lnTo>
                <a:lnTo>
                  <a:pt x="14989" y="18030"/>
                </a:lnTo>
                <a:lnTo>
                  <a:pt x="15038" y="17933"/>
                </a:lnTo>
                <a:lnTo>
                  <a:pt x="15135" y="17763"/>
                </a:lnTo>
                <a:lnTo>
                  <a:pt x="15159" y="17568"/>
                </a:lnTo>
                <a:lnTo>
                  <a:pt x="15184" y="17373"/>
                </a:lnTo>
                <a:lnTo>
                  <a:pt x="15159" y="17203"/>
                </a:lnTo>
                <a:lnTo>
                  <a:pt x="15111" y="17008"/>
                </a:lnTo>
                <a:lnTo>
                  <a:pt x="15062" y="16838"/>
                </a:lnTo>
                <a:lnTo>
                  <a:pt x="14965" y="16643"/>
                </a:lnTo>
                <a:lnTo>
                  <a:pt x="14867" y="16473"/>
                </a:lnTo>
                <a:lnTo>
                  <a:pt x="14600" y="16132"/>
                </a:lnTo>
                <a:lnTo>
                  <a:pt x="14308" y="15792"/>
                </a:lnTo>
                <a:lnTo>
                  <a:pt x="13991" y="15524"/>
                </a:lnTo>
                <a:lnTo>
                  <a:pt x="13675" y="15281"/>
                </a:lnTo>
                <a:lnTo>
                  <a:pt x="13967" y="14916"/>
                </a:lnTo>
                <a:lnTo>
                  <a:pt x="14235" y="14551"/>
                </a:lnTo>
                <a:lnTo>
                  <a:pt x="14478" y="14137"/>
                </a:lnTo>
                <a:lnTo>
                  <a:pt x="14673" y="13748"/>
                </a:lnTo>
                <a:lnTo>
                  <a:pt x="14916" y="13237"/>
                </a:lnTo>
                <a:lnTo>
                  <a:pt x="15111" y="12677"/>
                </a:lnTo>
                <a:lnTo>
                  <a:pt x="15257" y="12118"/>
                </a:lnTo>
                <a:lnTo>
                  <a:pt x="15378" y="11534"/>
                </a:lnTo>
                <a:lnTo>
                  <a:pt x="15476" y="10950"/>
                </a:lnTo>
                <a:lnTo>
                  <a:pt x="15524" y="10366"/>
                </a:lnTo>
                <a:lnTo>
                  <a:pt x="15549" y="9782"/>
                </a:lnTo>
                <a:lnTo>
                  <a:pt x="15549" y="9222"/>
                </a:lnTo>
                <a:lnTo>
                  <a:pt x="15524" y="8979"/>
                </a:lnTo>
                <a:lnTo>
                  <a:pt x="15476" y="8735"/>
                </a:lnTo>
                <a:lnTo>
                  <a:pt x="15354" y="8249"/>
                </a:lnTo>
                <a:lnTo>
                  <a:pt x="15208" y="7786"/>
                </a:lnTo>
                <a:lnTo>
                  <a:pt x="15038" y="7348"/>
                </a:lnTo>
                <a:lnTo>
                  <a:pt x="14867" y="6910"/>
                </a:lnTo>
                <a:lnTo>
                  <a:pt x="14794" y="6691"/>
                </a:lnTo>
                <a:lnTo>
                  <a:pt x="14697" y="6472"/>
                </a:lnTo>
                <a:lnTo>
                  <a:pt x="14575" y="6278"/>
                </a:lnTo>
                <a:lnTo>
                  <a:pt x="14429" y="6107"/>
                </a:lnTo>
                <a:lnTo>
                  <a:pt x="14381" y="6107"/>
                </a:lnTo>
                <a:lnTo>
                  <a:pt x="13991" y="6034"/>
                </a:lnTo>
                <a:lnTo>
                  <a:pt x="13578" y="5961"/>
                </a:lnTo>
                <a:lnTo>
                  <a:pt x="13042" y="6521"/>
                </a:lnTo>
                <a:lnTo>
                  <a:pt x="12458" y="7105"/>
                </a:lnTo>
                <a:lnTo>
                  <a:pt x="12580" y="7202"/>
                </a:lnTo>
                <a:lnTo>
                  <a:pt x="12702" y="7324"/>
                </a:lnTo>
                <a:lnTo>
                  <a:pt x="12799" y="7470"/>
                </a:lnTo>
                <a:lnTo>
                  <a:pt x="12872" y="7616"/>
                </a:lnTo>
                <a:lnTo>
                  <a:pt x="13018" y="7957"/>
                </a:lnTo>
                <a:lnTo>
                  <a:pt x="13140" y="8249"/>
                </a:lnTo>
                <a:lnTo>
                  <a:pt x="13213" y="8468"/>
                </a:lnTo>
                <a:lnTo>
                  <a:pt x="13286" y="8687"/>
                </a:lnTo>
                <a:lnTo>
                  <a:pt x="13383" y="9173"/>
                </a:lnTo>
                <a:lnTo>
                  <a:pt x="13407" y="9684"/>
                </a:lnTo>
                <a:lnTo>
                  <a:pt x="13407" y="10147"/>
                </a:lnTo>
                <a:lnTo>
                  <a:pt x="13383" y="10585"/>
                </a:lnTo>
                <a:lnTo>
                  <a:pt x="13310" y="11023"/>
                </a:lnTo>
                <a:lnTo>
                  <a:pt x="13188" y="11436"/>
                </a:lnTo>
                <a:lnTo>
                  <a:pt x="13042" y="11850"/>
                </a:lnTo>
                <a:lnTo>
                  <a:pt x="12872" y="12264"/>
                </a:lnTo>
                <a:lnTo>
                  <a:pt x="12677" y="12653"/>
                </a:lnTo>
                <a:lnTo>
                  <a:pt x="12458" y="13018"/>
                </a:lnTo>
                <a:lnTo>
                  <a:pt x="12239" y="13383"/>
                </a:lnTo>
                <a:lnTo>
                  <a:pt x="11923" y="13748"/>
                </a:lnTo>
                <a:lnTo>
                  <a:pt x="11582" y="14088"/>
                </a:lnTo>
                <a:lnTo>
                  <a:pt x="11217" y="14380"/>
                </a:lnTo>
                <a:lnTo>
                  <a:pt x="10828" y="14648"/>
                </a:lnTo>
                <a:lnTo>
                  <a:pt x="10414" y="14867"/>
                </a:lnTo>
                <a:lnTo>
                  <a:pt x="9976" y="15062"/>
                </a:lnTo>
                <a:lnTo>
                  <a:pt x="9539" y="15256"/>
                </a:lnTo>
                <a:lnTo>
                  <a:pt x="9101" y="15427"/>
                </a:lnTo>
                <a:lnTo>
                  <a:pt x="8809" y="15524"/>
                </a:lnTo>
                <a:lnTo>
                  <a:pt x="8517" y="15597"/>
                </a:lnTo>
                <a:lnTo>
                  <a:pt x="8225" y="15646"/>
                </a:lnTo>
                <a:lnTo>
                  <a:pt x="7957" y="15670"/>
                </a:lnTo>
                <a:lnTo>
                  <a:pt x="7397" y="15670"/>
                </a:lnTo>
                <a:lnTo>
                  <a:pt x="7130" y="15646"/>
                </a:lnTo>
                <a:lnTo>
                  <a:pt x="6862" y="15597"/>
                </a:lnTo>
                <a:lnTo>
                  <a:pt x="6594" y="15548"/>
                </a:lnTo>
                <a:lnTo>
                  <a:pt x="6327" y="15475"/>
                </a:lnTo>
                <a:lnTo>
                  <a:pt x="5816" y="15281"/>
                </a:lnTo>
                <a:lnTo>
                  <a:pt x="5280" y="15062"/>
                </a:lnTo>
                <a:lnTo>
                  <a:pt x="4769" y="14770"/>
                </a:lnTo>
                <a:lnTo>
                  <a:pt x="4015" y="14307"/>
                </a:lnTo>
                <a:lnTo>
                  <a:pt x="3918" y="14259"/>
                </a:lnTo>
                <a:lnTo>
                  <a:pt x="3820" y="14161"/>
                </a:lnTo>
                <a:lnTo>
                  <a:pt x="3674" y="13991"/>
                </a:lnTo>
                <a:lnTo>
                  <a:pt x="3382" y="13602"/>
                </a:lnTo>
                <a:lnTo>
                  <a:pt x="3066" y="13164"/>
                </a:lnTo>
                <a:lnTo>
                  <a:pt x="2774" y="12726"/>
                </a:lnTo>
                <a:lnTo>
                  <a:pt x="2652" y="12483"/>
                </a:lnTo>
                <a:lnTo>
                  <a:pt x="2555" y="12239"/>
                </a:lnTo>
                <a:lnTo>
                  <a:pt x="2458" y="11972"/>
                </a:lnTo>
                <a:lnTo>
                  <a:pt x="2360" y="11728"/>
                </a:lnTo>
                <a:lnTo>
                  <a:pt x="2263" y="11242"/>
                </a:lnTo>
                <a:lnTo>
                  <a:pt x="2214" y="10731"/>
                </a:lnTo>
                <a:lnTo>
                  <a:pt x="2214" y="10220"/>
                </a:lnTo>
                <a:lnTo>
                  <a:pt x="2239" y="9684"/>
                </a:lnTo>
                <a:lnTo>
                  <a:pt x="2336" y="9149"/>
                </a:lnTo>
                <a:lnTo>
                  <a:pt x="2433" y="8662"/>
                </a:lnTo>
                <a:lnTo>
                  <a:pt x="2604" y="8151"/>
                </a:lnTo>
                <a:lnTo>
                  <a:pt x="2774" y="7713"/>
                </a:lnTo>
                <a:lnTo>
                  <a:pt x="2969" y="7324"/>
                </a:lnTo>
                <a:lnTo>
                  <a:pt x="3188" y="6959"/>
                </a:lnTo>
                <a:lnTo>
                  <a:pt x="3431" y="6618"/>
                </a:lnTo>
                <a:lnTo>
                  <a:pt x="3699" y="6302"/>
                </a:lnTo>
                <a:lnTo>
                  <a:pt x="4015" y="6010"/>
                </a:lnTo>
                <a:lnTo>
                  <a:pt x="4331" y="5742"/>
                </a:lnTo>
                <a:lnTo>
                  <a:pt x="4648" y="5499"/>
                </a:lnTo>
                <a:lnTo>
                  <a:pt x="5013" y="5280"/>
                </a:lnTo>
                <a:lnTo>
                  <a:pt x="5378" y="5086"/>
                </a:lnTo>
                <a:lnTo>
                  <a:pt x="5767" y="4915"/>
                </a:lnTo>
                <a:lnTo>
                  <a:pt x="6156" y="4794"/>
                </a:lnTo>
                <a:lnTo>
                  <a:pt x="6570" y="4672"/>
                </a:lnTo>
                <a:lnTo>
                  <a:pt x="6984" y="4599"/>
                </a:lnTo>
                <a:lnTo>
                  <a:pt x="7397" y="4550"/>
                </a:lnTo>
                <a:lnTo>
                  <a:pt x="7811" y="4526"/>
                </a:lnTo>
                <a:lnTo>
                  <a:pt x="8225" y="4526"/>
                </a:lnTo>
                <a:lnTo>
                  <a:pt x="8614" y="4575"/>
                </a:lnTo>
                <a:lnTo>
                  <a:pt x="8979" y="4623"/>
                </a:lnTo>
                <a:lnTo>
                  <a:pt x="9344" y="4696"/>
                </a:lnTo>
                <a:lnTo>
                  <a:pt x="9685" y="4794"/>
                </a:lnTo>
                <a:lnTo>
                  <a:pt x="10049" y="4940"/>
                </a:lnTo>
                <a:lnTo>
                  <a:pt x="10390" y="5086"/>
                </a:lnTo>
                <a:lnTo>
                  <a:pt x="10706" y="5280"/>
                </a:lnTo>
                <a:lnTo>
                  <a:pt x="10998" y="5499"/>
                </a:lnTo>
                <a:lnTo>
                  <a:pt x="11363" y="5134"/>
                </a:lnTo>
                <a:lnTo>
                  <a:pt x="11704" y="4745"/>
                </a:lnTo>
                <a:lnTo>
                  <a:pt x="11874" y="4575"/>
                </a:lnTo>
                <a:lnTo>
                  <a:pt x="11801" y="4258"/>
                </a:lnTo>
                <a:lnTo>
                  <a:pt x="11777" y="3942"/>
                </a:lnTo>
                <a:lnTo>
                  <a:pt x="11728" y="3650"/>
                </a:lnTo>
                <a:lnTo>
                  <a:pt x="11680" y="3382"/>
                </a:lnTo>
                <a:lnTo>
                  <a:pt x="11169" y="3042"/>
                </a:lnTo>
                <a:lnTo>
                  <a:pt x="10925" y="2871"/>
                </a:lnTo>
                <a:lnTo>
                  <a:pt x="10633" y="2750"/>
                </a:lnTo>
                <a:lnTo>
                  <a:pt x="10147" y="2579"/>
                </a:lnTo>
                <a:lnTo>
                  <a:pt x="9685" y="2458"/>
                </a:lnTo>
                <a:lnTo>
                  <a:pt x="9174" y="2385"/>
                </a:lnTo>
                <a:lnTo>
                  <a:pt x="8687" y="2336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73" name="Google Shape;373;p38"/>
          <p:cNvSpPr/>
          <p:nvPr/>
        </p:nvSpPr>
        <p:spPr>
          <a:xfrm>
            <a:off x="5538753" y="1486520"/>
            <a:ext cx="414283" cy="388210"/>
          </a:xfrm>
          <a:custGeom>
            <a:rect b="b" l="l" r="r" t="t"/>
            <a:pathLst>
              <a:path extrusionOk="0" h="17763" w="18956">
                <a:moveTo>
                  <a:pt x="17592" y="6229"/>
                </a:moveTo>
                <a:lnTo>
                  <a:pt x="17836" y="6375"/>
                </a:lnTo>
                <a:lnTo>
                  <a:pt x="17957" y="6473"/>
                </a:lnTo>
                <a:lnTo>
                  <a:pt x="18079" y="6570"/>
                </a:lnTo>
                <a:lnTo>
                  <a:pt x="17933" y="6619"/>
                </a:lnTo>
                <a:lnTo>
                  <a:pt x="17811" y="6667"/>
                </a:lnTo>
                <a:lnTo>
                  <a:pt x="17617" y="6789"/>
                </a:lnTo>
                <a:lnTo>
                  <a:pt x="17592" y="6229"/>
                </a:lnTo>
                <a:close/>
                <a:moveTo>
                  <a:pt x="18225" y="6765"/>
                </a:moveTo>
                <a:lnTo>
                  <a:pt x="18298" y="6911"/>
                </a:lnTo>
                <a:lnTo>
                  <a:pt x="18128" y="6935"/>
                </a:lnTo>
                <a:lnTo>
                  <a:pt x="17957" y="7008"/>
                </a:lnTo>
                <a:lnTo>
                  <a:pt x="17787" y="7081"/>
                </a:lnTo>
                <a:lnTo>
                  <a:pt x="17617" y="7203"/>
                </a:lnTo>
                <a:lnTo>
                  <a:pt x="17617" y="6984"/>
                </a:lnTo>
                <a:lnTo>
                  <a:pt x="17909" y="6862"/>
                </a:lnTo>
                <a:lnTo>
                  <a:pt x="18079" y="6813"/>
                </a:lnTo>
                <a:lnTo>
                  <a:pt x="18225" y="6765"/>
                </a:lnTo>
                <a:close/>
                <a:moveTo>
                  <a:pt x="18371" y="7203"/>
                </a:moveTo>
                <a:lnTo>
                  <a:pt x="18395" y="7397"/>
                </a:lnTo>
                <a:lnTo>
                  <a:pt x="18225" y="7470"/>
                </a:lnTo>
                <a:lnTo>
                  <a:pt x="18079" y="7543"/>
                </a:lnTo>
                <a:lnTo>
                  <a:pt x="17860" y="7689"/>
                </a:lnTo>
                <a:lnTo>
                  <a:pt x="17641" y="7835"/>
                </a:lnTo>
                <a:lnTo>
                  <a:pt x="17641" y="7738"/>
                </a:lnTo>
                <a:lnTo>
                  <a:pt x="17617" y="7470"/>
                </a:lnTo>
                <a:lnTo>
                  <a:pt x="17787" y="7397"/>
                </a:lnTo>
                <a:lnTo>
                  <a:pt x="18347" y="7227"/>
                </a:lnTo>
                <a:lnTo>
                  <a:pt x="18371" y="7203"/>
                </a:lnTo>
                <a:close/>
                <a:moveTo>
                  <a:pt x="18420" y="7689"/>
                </a:moveTo>
                <a:lnTo>
                  <a:pt x="18420" y="7835"/>
                </a:lnTo>
                <a:lnTo>
                  <a:pt x="18420" y="7908"/>
                </a:lnTo>
                <a:lnTo>
                  <a:pt x="18225" y="7981"/>
                </a:lnTo>
                <a:lnTo>
                  <a:pt x="18006" y="8103"/>
                </a:lnTo>
                <a:lnTo>
                  <a:pt x="17811" y="8249"/>
                </a:lnTo>
                <a:lnTo>
                  <a:pt x="17641" y="8395"/>
                </a:lnTo>
                <a:lnTo>
                  <a:pt x="17641" y="8006"/>
                </a:lnTo>
                <a:lnTo>
                  <a:pt x="17860" y="7933"/>
                </a:lnTo>
                <a:lnTo>
                  <a:pt x="18079" y="7835"/>
                </a:lnTo>
                <a:lnTo>
                  <a:pt x="18420" y="7689"/>
                </a:lnTo>
                <a:close/>
                <a:moveTo>
                  <a:pt x="18420" y="8200"/>
                </a:moveTo>
                <a:lnTo>
                  <a:pt x="18395" y="8468"/>
                </a:lnTo>
                <a:lnTo>
                  <a:pt x="18322" y="8492"/>
                </a:lnTo>
                <a:lnTo>
                  <a:pt x="18249" y="8517"/>
                </a:lnTo>
                <a:lnTo>
                  <a:pt x="18103" y="8614"/>
                </a:lnTo>
                <a:lnTo>
                  <a:pt x="17884" y="8736"/>
                </a:lnTo>
                <a:lnTo>
                  <a:pt x="17665" y="8833"/>
                </a:lnTo>
                <a:lnTo>
                  <a:pt x="17665" y="8565"/>
                </a:lnTo>
                <a:lnTo>
                  <a:pt x="17860" y="8517"/>
                </a:lnTo>
                <a:lnTo>
                  <a:pt x="18055" y="8419"/>
                </a:lnTo>
                <a:lnTo>
                  <a:pt x="18225" y="8298"/>
                </a:lnTo>
                <a:lnTo>
                  <a:pt x="18420" y="8200"/>
                </a:lnTo>
                <a:close/>
                <a:moveTo>
                  <a:pt x="18298" y="8784"/>
                </a:moveTo>
                <a:lnTo>
                  <a:pt x="18201" y="8979"/>
                </a:lnTo>
                <a:lnTo>
                  <a:pt x="18079" y="9174"/>
                </a:lnTo>
                <a:lnTo>
                  <a:pt x="17884" y="9344"/>
                </a:lnTo>
                <a:lnTo>
                  <a:pt x="17690" y="9514"/>
                </a:lnTo>
                <a:lnTo>
                  <a:pt x="17665" y="8955"/>
                </a:lnTo>
                <a:lnTo>
                  <a:pt x="17860" y="8930"/>
                </a:lnTo>
                <a:lnTo>
                  <a:pt x="18079" y="8857"/>
                </a:lnTo>
                <a:lnTo>
                  <a:pt x="18298" y="8784"/>
                </a:lnTo>
                <a:close/>
                <a:moveTo>
                  <a:pt x="2969" y="5061"/>
                </a:moveTo>
                <a:lnTo>
                  <a:pt x="3674" y="5086"/>
                </a:lnTo>
                <a:lnTo>
                  <a:pt x="4380" y="5086"/>
                </a:lnTo>
                <a:lnTo>
                  <a:pt x="4331" y="5305"/>
                </a:lnTo>
                <a:lnTo>
                  <a:pt x="4307" y="5572"/>
                </a:lnTo>
                <a:lnTo>
                  <a:pt x="4283" y="6083"/>
                </a:lnTo>
                <a:lnTo>
                  <a:pt x="4258" y="7543"/>
                </a:lnTo>
                <a:lnTo>
                  <a:pt x="4258" y="9003"/>
                </a:lnTo>
                <a:lnTo>
                  <a:pt x="4283" y="10488"/>
                </a:lnTo>
                <a:lnTo>
                  <a:pt x="3869" y="10536"/>
                </a:lnTo>
                <a:lnTo>
                  <a:pt x="3869" y="10512"/>
                </a:lnTo>
                <a:lnTo>
                  <a:pt x="3991" y="10317"/>
                </a:lnTo>
                <a:lnTo>
                  <a:pt x="4088" y="10123"/>
                </a:lnTo>
                <a:lnTo>
                  <a:pt x="4161" y="9904"/>
                </a:lnTo>
                <a:lnTo>
                  <a:pt x="4185" y="9782"/>
                </a:lnTo>
                <a:lnTo>
                  <a:pt x="4185" y="9660"/>
                </a:lnTo>
                <a:lnTo>
                  <a:pt x="4161" y="9612"/>
                </a:lnTo>
                <a:lnTo>
                  <a:pt x="4112" y="9587"/>
                </a:lnTo>
                <a:lnTo>
                  <a:pt x="4064" y="9587"/>
                </a:lnTo>
                <a:lnTo>
                  <a:pt x="4015" y="9612"/>
                </a:lnTo>
                <a:lnTo>
                  <a:pt x="3796" y="9977"/>
                </a:lnTo>
                <a:lnTo>
                  <a:pt x="3601" y="10342"/>
                </a:lnTo>
                <a:lnTo>
                  <a:pt x="3431" y="10561"/>
                </a:lnTo>
                <a:lnTo>
                  <a:pt x="3115" y="10585"/>
                </a:lnTo>
                <a:lnTo>
                  <a:pt x="3115" y="10585"/>
                </a:lnTo>
                <a:lnTo>
                  <a:pt x="3188" y="10390"/>
                </a:lnTo>
                <a:lnTo>
                  <a:pt x="3261" y="10220"/>
                </a:lnTo>
                <a:lnTo>
                  <a:pt x="3334" y="10001"/>
                </a:lnTo>
                <a:lnTo>
                  <a:pt x="3431" y="9806"/>
                </a:lnTo>
                <a:lnTo>
                  <a:pt x="3553" y="9612"/>
                </a:lnTo>
                <a:lnTo>
                  <a:pt x="3626" y="9539"/>
                </a:lnTo>
                <a:lnTo>
                  <a:pt x="3723" y="9490"/>
                </a:lnTo>
                <a:lnTo>
                  <a:pt x="3747" y="9466"/>
                </a:lnTo>
                <a:lnTo>
                  <a:pt x="3747" y="9441"/>
                </a:lnTo>
                <a:lnTo>
                  <a:pt x="3723" y="9417"/>
                </a:lnTo>
                <a:lnTo>
                  <a:pt x="3699" y="9417"/>
                </a:lnTo>
                <a:lnTo>
                  <a:pt x="3601" y="9441"/>
                </a:lnTo>
                <a:lnTo>
                  <a:pt x="3504" y="9466"/>
                </a:lnTo>
                <a:lnTo>
                  <a:pt x="3358" y="9587"/>
                </a:lnTo>
                <a:lnTo>
                  <a:pt x="3212" y="9733"/>
                </a:lnTo>
                <a:lnTo>
                  <a:pt x="3115" y="9904"/>
                </a:lnTo>
                <a:lnTo>
                  <a:pt x="2993" y="10098"/>
                </a:lnTo>
                <a:lnTo>
                  <a:pt x="2896" y="10317"/>
                </a:lnTo>
                <a:lnTo>
                  <a:pt x="2847" y="10463"/>
                </a:lnTo>
                <a:lnTo>
                  <a:pt x="2798" y="10585"/>
                </a:lnTo>
                <a:lnTo>
                  <a:pt x="2409" y="10561"/>
                </a:lnTo>
                <a:lnTo>
                  <a:pt x="2506" y="10244"/>
                </a:lnTo>
                <a:lnTo>
                  <a:pt x="2652" y="9928"/>
                </a:lnTo>
                <a:lnTo>
                  <a:pt x="2823" y="9660"/>
                </a:lnTo>
                <a:lnTo>
                  <a:pt x="3017" y="9393"/>
                </a:lnTo>
                <a:lnTo>
                  <a:pt x="3017" y="9368"/>
                </a:lnTo>
                <a:lnTo>
                  <a:pt x="2993" y="9368"/>
                </a:lnTo>
                <a:lnTo>
                  <a:pt x="2847" y="9441"/>
                </a:lnTo>
                <a:lnTo>
                  <a:pt x="2701" y="9563"/>
                </a:lnTo>
                <a:lnTo>
                  <a:pt x="2579" y="9685"/>
                </a:lnTo>
                <a:lnTo>
                  <a:pt x="2458" y="9831"/>
                </a:lnTo>
                <a:lnTo>
                  <a:pt x="2360" y="10001"/>
                </a:lnTo>
                <a:lnTo>
                  <a:pt x="2287" y="10171"/>
                </a:lnTo>
                <a:lnTo>
                  <a:pt x="2166" y="10512"/>
                </a:lnTo>
                <a:lnTo>
                  <a:pt x="2068" y="10512"/>
                </a:lnTo>
                <a:lnTo>
                  <a:pt x="1776" y="10439"/>
                </a:lnTo>
                <a:lnTo>
                  <a:pt x="1849" y="10366"/>
                </a:lnTo>
                <a:lnTo>
                  <a:pt x="1898" y="10269"/>
                </a:lnTo>
                <a:lnTo>
                  <a:pt x="1995" y="10025"/>
                </a:lnTo>
                <a:lnTo>
                  <a:pt x="2117" y="9806"/>
                </a:lnTo>
                <a:lnTo>
                  <a:pt x="2287" y="9490"/>
                </a:lnTo>
                <a:lnTo>
                  <a:pt x="2385" y="9320"/>
                </a:lnTo>
                <a:lnTo>
                  <a:pt x="2409" y="9149"/>
                </a:lnTo>
                <a:lnTo>
                  <a:pt x="2409" y="9125"/>
                </a:lnTo>
                <a:lnTo>
                  <a:pt x="2360" y="9125"/>
                </a:lnTo>
                <a:lnTo>
                  <a:pt x="2287" y="9174"/>
                </a:lnTo>
                <a:lnTo>
                  <a:pt x="2190" y="9222"/>
                </a:lnTo>
                <a:lnTo>
                  <a:pt x="2044" y="9393"/>
                </a:lnTo>
                <a:lnTo>
                  <a:pt x="1922" y="9563"/>
                </a:lnTo>
                <a:lnTo>
                  <a:pt x="1825" y="9733"/>
                </a:lnTo>
                <a:lnTo>
                  <a:pt x="1752" y="9879"/>
                </a:lnTo>
                <a:lnTo>
                  <a:pt x="1655" y="10050"/>
                </a:lnTo>
                <a:lnTo>
                  <a:pt x="1630" y="10220"/>
                </a:lnTo>
                <a:lnTo>
                  <a:pt x="1630" y="10317"/>
                </a:lnTo>
                <a:lnTo>
                  <a:pt x="1655" y="10390"/>
                </a:lnTo>
                <a:lnTo>
                  <a:pt x="1436" y="10293"/>
                </a:lnTo>
                <a:lnTo>
                  <a:pt x="1217" y="10171"/>
                </a:lnTo>
                <a:lnTo>
                  <a:pt x="1265" y="10098"/>
                </a:lnTo>
                <a:lnTo>
                  <a:pt x="1387" y="9782"/>
                </a:lnTo>
                <a:lnTo>
                  <a:pt x="1557" y="9490"/>
                </a:lnTo>
                <a:lnTo>
                  <a:pt x="1752" y="9174"/>
                </a:lnTo>
                <a:lnTo>
                  <a:pt x="1874" y="9028"/>
                </a:lnTo>
                <a:lnTo>
                  <a:pt x="1971" y="8906"/>
                </a:lnTo>
                <a:lnTo>
                  <a:pt x="1995" y="8857"/>
                </a:lnTo>
                <a:lnTo>
                  <a:pt x="1995" y="8833"/>
                </a:lnTo>
                <a:lnTo>
                  <a:pt x="1922" y="8833"/>
                </a:lnTo>
                <a:lnTo>
                  <a:pt x="1606" y="9052"/>
                </a:lnTo>
                <a:lnTo>
                  <a:pt x="1460" y="9198"/>
                </a:lnTo>
                <a:lnTo>
                  <a:pt x="1314" y="9344"/>
                </a:lnTo>
                <a:lnTo>
                  <a:pt x="1119" y="9636"/>
                </a:lnTo>
                <a:lnTo>
                  <a:pt x="1022" y="9806"/>
                </a:lnTo>
                <a:lnTo>
                  <a:pt x="973" y="9952"/>
                </a:lnTo>
                <a:lnTo>
                  <a:pt x="852" y="9831"/>
                </a:lnTo>
                <a:lnTo>
                  <a:pt x="754" y="9709"/>
                </a:lnTo>
                <a:lnTo>
                  <a:pt x="779" y="9660"/>
                </a:lnTo>
                <a:lnTo>
                  <a:pt x="852" y="9490"/>
                </a:lnTo>
                <a:lnTo>
                  <a:pt x="925" y="9320"/>
                </a:lnTo>
                <a:lnTo>
                  <a:pt x="1144" y="9003"/>
                </a:lnTo>
                <a:lnTo>
                  <a:pt x="1387" y="8736"/>
                </a:lnTo>
                <a:lnTo>
                  <a:pt x="1484" y="8565"/>
                </a:lnTo>
                <a:lnTo>
                  <a:pt x="1582" y="8419"/>
                </a:lnTo>
                <a:lnTo>
                  <a:pt x="1582" y="8371"/>
                </a:lnTo>
                <a:lnTo>
                  <a:pt x="1533" y="8346"/>
                </a:lnTo>
                <a:lnTo>
                  <a:pt x="1436" y="8371"/>
                </a:lnTo>
                <a:lnTo>
                  <a:pt x="1338" y="8419"/>
                </a:lnTo>
                <a:lnTo>
                  <a:pt x="1217" y="8468"/>
                </a:lnTo>
                <a:lnTo>
                  <a:pt x="1119" y="8565"/>
                </a:lnTo>
                <a:lnTo>
                  <a:pt x="949" y="8736"/>
                </a:lnTo>
                <a:lnTo>
                  <a:pt x="827" y="8906"/>
                </a:lnTo>
                <a:lnTo>
                  <a:pt x="681" y="9052"/>
                </a:lnTo>
                <a:lnTo>
                  <a:pt x="560" y="9247"/>
                </a:lnTo>
                <a:lnTo>
                  <a:pt x="511" y="9003"/>
                </a:lnTo>
                <a:lnTo>
                  <a:pt x="535" y="8930"/>
                </a:lnTo>
                <a:lnTo>
                  <a:pt x="633" y="8760"/>
                </a:lnTo>
                <a:lnTo>
                  <a:pt x="730" y="8565"/>
                </a:lnTo>
                <a:lnTo>
                  <a:pt x="998" y="8200"/>
                </a:lnTo>
                <a:lnTo>
                  <a:pt x="1265" y="7835"/>
                </a:lnTo>
                <a:lnTo>
                  <a:pt x="1265" y="7787"/>
                </a:lnTo>
                <a:lnTo>
                  <a:pt x="1241" y="7787"/>
                </a:lnTo>
                <a:lnTo>
                  <a:pt x="1022" y="7908"/>
                </a:lnTo>
                <a:lnTo>
                  <a:pt x="852" y="8054"/>
                </a:lnTo>
                <a:lnTo>
                  <a:pt x="681" y="8200"/>
                </a:lnTo>
                <a:lnTo>
                  <a:pt x="511" y="8395"/>
                </a:lnTo>
                <a:lnTo>
                  <a:pt x="462" y="8444"/>
                </a:lnTo>
                <a:lnTo>
                  <a:pt x="487" y="8030"/>
                </a:lnTo>
                <a:lnTo>
                  <a:pt x="487" y="7981"/>
                </a:lnTo>
                <a:lnTo>
                  <a:pt x="608" y="7835"/>
                </a:lnTo>
                <a:lnTo>
                  <a:pt x="730" y="7689"/>
                </a:lnTo>
                <a:lnTo>
                  <a:pt x="852" y="7543"/>
                </a:lnTo>
                <a:lnTo>
                  <a:pt x="949" y="7373"/>
                </a:lnTo>
                <a:lnTo>
                  <a:pt x="949" y="7349"/>
                </a:lnTo>
                <a:lnTo>
                  <a:pt x="949" y="7324"/>
                </a:lnTo>
                <a:lnTo>
                  <a:pt x="900" y="7324"/>
                </a:lnTo>
                <a:lnTo>
                  <a:pt x="730" y="7446"/>
                </a:lnTo>
                <a:lnTo>
                  <a:pt x="511" y="7592"/>
                </a:lnTo>
                <a:lnTo>
                  <a:pt x="560" y="7276"/>
                </a:lnTo>
                <a:lnTo>
                  <a:pt x="608" y="6959"/>
                </a:lnTo>
                <a:lnTo>
                  <a:pt x="681" y="6643"/>
                </a:lnTo>
                <a:lnTo>
                  <a:pt x="779" y="6351"/>
                </a:lnTo>
                <a:lnTo>
                  <a:pt x="925" y="6083"/>
                </a:lnTo>
                <a:lnTo>
                  <a:pt x="1119" y="5840"/>
                </a:lnTo>
                <a:lnTo>
                  <a:pt x="1338" y="5597"/>
                </a:lnTo>
                <a:lnTo>
                  <a:pt x="1630" y="5402"/>
                </a:lnTo>
                <a:lnTo>
                  <a:pt x="1776" y="5305"/>
                </a:lnTo>
                <a:lnTo>
                  <a:pt x="1922" y="5232"/>
                </a:lnTo>
                <a:lnTo>
                  <a:pt x="2263" y="5134"/>
                </a:lnTo>
                <a:lnTo>
                  <a:pt x="2604" y="5086"/>
                </a:lnTo>
                <a:lnTo>
                  <a:pt x="2969" y="5061"/>
                </a:lnTo>
                <a:close/>
                <a:moveTo>
                  <a:pt x="15622" y="1631"/>
                </a:moveTo>
                <a:lnTo>
                  <a:pt x="15622" y="2044"/>
                </a:lnTo>
                <a:lnTo>
                  <a:pt x="15597" y="2896"/>
                </a:lnTo>
                <a:lnTo>
                  <a:pt x="15597" y="3310"/>
                </a:lnTo>
                <a:lnTo>
                  <a:pt x="15622" y="3748"/>
                </a:lnTo>
                <a:lnTo>
                  <a:pt x="15622" y="4186"/>
                </a:lnTo>
                <a:lnTo>
                  <a:pt x="15622" y="4648"/>
                </a:lnTo>
                <a:lnTo>
                  <a:pt x="15549" y="5524"/>
                </a:lnTo>
                <a:lnTo>
                  <a:pt x="15524" y="6035"/>
                </a:lnTo>
                <a:lnTo>
                  <a:pt x="15524" y="6521"/>
                </a:lnTo>
                <a:lnTo>
                  <a:pt x="15524" y="7519"/>
                </a:lnTo>
                <a:lnTo>
                  <a:pt x="15524" y="9441"/>
                </a:lnTo>
                <a:lnTo>
                  <a:pt x="15500" y="11364"/>
                </a:lnTo>
                <a:lnTo>
                  <a:pt x="15524" y="12142"/>
                </a:lnTo>
                <a:lnTo>
                  <a:pt x="15403" y="12264"/>
                </a:lnTo>
                <a:lnTo>
                  <a:pt x="15281" y="12386"/>
                </a:lnTo>
                <a:lnTo>
                  <a:pt x="15184" y="12532"/>
                </a:lnTo>
                <a:lnTo>
                  <a:pt x="15111" y="12702"/>
                </a:lnTo>
                <a:lnTo>
                  <a:pt x="14940" y="13018"/>
                </a:lnTo>
                <a:lnTo>
                  <a:pt x="14819" y="13334"/>
                </a:lnTo>
                <a:lnTo>
                  <a:pt x="14624" y="13213"/>
                </a:lnTo>
                <a:lnTo>
                  <a:pt x="14746" y="13018"/>
                </a:lnTo>
                <a:lnTo>
                  <a:pt x="14867" y="12775"/>
                </a:lnTo>
                <a:lnTo>
                  <a:pt x="15013" y="12337"/>
                </a:lnTo>
                <a:lnTo>
                  <a:pt x="15184" y="11948"/>
                </a:lnTo>
                <a:lnTo>
                  <a:pt x="15232" y="11729"/>
                </a:lnTo>
                <a:lnTo>
                  <a:pt x="15281" y="11534"/>
                </a:lnTo>
                <a:lnTo>
                  <a:pt x="15281" y="11485"/>
                </a:lnTo>
                <a:lnTo>
                  <a:pt x="15257" y="11485"/>
                </a:lnTo>
                <a:lnTo>
                  <a:pt x="15184" y="11510"/>
                </a:lnTo>
                <a:lnTo>
                  <a:pt x="15111" y="11558"/>
                </a:lnTo>
                <a:lnTo>
                  <a:pt x="15038" y="11607"/>
                </a:lnTo>
                <a:lnTo>
                  <a:pt x="14989" y="11680"/>
                </a:lnTo>
                <a:lnTo>
                  <a:pt x="14916" y="11850"/>
                </a:lnTo>
                <a:lnTo>
                  <a:pt x="14843" y="11996"/>
                </a:lnTo>
                <a:lnTo>
                  <a:pt x="14527" y="12629"/>
                </a:lnTo>
                <a:lnTo>
                  <a:pt x="14405" y="12824"/>
                </a:lnTo>
                <a:lnTo>
                  <a:pt x="14332" y="13042"/>
                </a:lnTo>
                <a:lnTo>
                  <a:pt x="14016" y="12872"/>
                </a:lnTo>
                <a:lnTo>
                  <a:pt x="14089" y="12799"/>
                </a:lnTo>
                <a:lnTo>
                  <a:pt x="14162" y="12726"/>
                </a:lnTo>
                <a:lnTo>
                  <a:pt x="14259" y="12532"/>
                </a:lnTo>
                <a:lnTo>
                  <a:pt x="14405" y="12118"/>
                </a:lnTo>
                <a:lnTo>
                  <a:pt x="14673" y="11558"/>
                </a:lnTo>
                <a:lnTo>
                  <a:pt x="14965" y="10999"/>
                </a:lnTo>
                <a:lnTo>
                  <a:pt x="14965" y="10974"/>
                </a:lnTo>
                <a:lnTo>
                  <a:pt x="14940" y="10950"/>
                </a:lnTo>
                <a:lnTo>
                  <a:pt x="14794" y="11047"/>
                </a:lnTo>
                <a:lnTo>
                  <a:pt x="14697" y="11145"/>
                </a:lnTo>
                <a:lnTo>
                  <a:pt x="14502" y="11364"/>
                </a:lnTo>
                <a:lnTo>
                  <a:pt x="14332" y="11607"/>
                </a:lnTo>
                <a:lnTo>
                  <a:pt x="14210" y="11875"/>
                </a:lnTo>
                <a:lnTo>
                  <a:pt x="13967" y="12288"/>
                </a:lnTo>
                <a:lnTo>
                  <a:pt x="13870" y="12532"/>
                </a:lnTo>
                <a:lnTo>
                  <a:pt x="13821" y="12653"/>
                </a:lnTo>
                <a:lnTo>
                  <a:pt x="13821" y="12775"/>
                </a:lnTo>
                <a:lnTo>
                  <a:pt x="13626" y="12678"/>
                </a:lnTo>
                <a:lnTo>
                  <a:pt x="13651" y="12605"/>
                </a:lnTo>
                <a:lnTo>
                  <a:pt x="13675" y="12507"/>
                </a:lnTo>
                <a:lnTo>
                  <a:pt x="13724" y="12337"/>
                </a:lnTo>
                <a:lnTo>
                  <a:pt x="13797" y="12167"/>
                </a:lnTo>
                <a:lnTo>
                  <a:pt x="13943" y="11875"/>
                </a:lnTo>
                <a:lnTo>
                  <a:pt x="14064" y="11558"/>
                </a:lnTo>
                <a:lnTo>
                  <a:pt x="14162" y="11218"/>
                </a:lnTo>
                <a:lnTo>
                  <a:pt x="14259" y="10901"/>
                </a:lnTo>
                <a:lnTo>
                  <a:pt x="14405" y="10585"/>
                </a:lnTo>
                <a:lnTo>
                  <a:pt x="14405" y="10561"/>
                </a:lnTo>
                <a:lnTo>
                  <a:pt x="14356" y="10561"/>
                </a:lnTo>
                <a:lnTo>
                  <a:pt x="14259" y="10634"/>
                </a:lnTo>
                <a:lnTo>
                  <a:pt x="14162" y="10731"/>
                </a:lnTo>
                <a:lnTo>
                  <a:pt x="13991" y="10950"/>
                </a:lnTo>
                <a:lnTo>
                  <a:pt x="13870" y="11218"/>
                </a:lnTo>
                <a:lnTo>
                  <a:pt x="13772" y="11461"/>
                </a:lnTo>
                <a:lnTo>
                  <a:pt x="13651" y="11729"/>
                </a:lnTo>
                <a:lnTo>
                  <a:pt x="13505" y="11996"/>
                </a:lnTo>
                <a:lnTo>
                  <a:pt x="13383" y="12264"/>
                </a:lnTo>
                <a:lnTo>
                  <a:pt x="13359" y="12410"/>
                </a:lnTo>
                <a:lnTo>
                  <a:pt x="13334" y="12556"/>
                </a:lnTo>
                <a:lnTo>
                  <a:pt x="12872" y="12337"/>
                </a:lnTo>
                <a:lnTo>
                  <a:pt x="12994" y="12191"/>
                </a:lnTo>
                <a:lnTo>
                  <a:pt x="13115" y="12021"/>
                </a:lnTo>
                <a:lnTo>
                  <a:pt x="13310" y="11607"/>
                </a:lnTo>
                <a:lnTo>
                  <a:pt x="13772" y="10609"/>
                </a:lnTo>
                <a:lnTo>
                  <a:pt x="13772" y="10585"/>
                </a:lnTo>
                <a:lnTo>
                  <a:pt x="13772" y="10561"/>
                </a:lnTo>
                <a:lnTo>
                  <a:pt x="13748" y="10561"/>
                </a:lnTo>
                <a:lnTo>
                  <a:pt x="13724" y="10585"/>
                </a:lnTo>
                <a:lnTo>
                  <a:pt x="13456" y="10999"/>
                </a:lnTo>
                <a:lnTo>
                  <a:pt x="13188" y="11412"/>
                </a:lnTo>
                <a:lnTo>
                  <a:pt x="12945" y="11850"/>
                </a:lnTo>
                <a:lnTo>
                  <a:pt x="12823" y="12069"/>
                </a:lnTo>
                <a:lnTo>
                  <a:pt x="12750" y="12313"/>
                </a:lnTo>
                <a:lnTo>
                  <a:pt x="12361" y="12118"/>
                </a:lnTo>
                <a:lnTo>
                  <a:pt x="12288" y="12094"/>
                </a:lnTo>
                <a:lnTo>
                  <a:pt x="12337" y="11923"/>
                </a:lnTo>
                <a:lnTo>
                  <a:pt x="12458" y="11631"/>
                </a:lnTo>
                <a:lnTo>
                  <a:pt x="12604" y="11339"/>
                </a:lnTo>
                <a:lnTo>
                  <a:pt x="12823" y="10828"/>
                </a:lnTo>
                <a:lnTo>
                  <a:pt x="12945" y="10585"/>
                </a:lnTo>
                <a:lnTo>
                  <a:pt x="13091" y="10342"/>
                </a:lnTo>
                <a:lnTo>
                  <a:pt x="13091" y="10293"/>
                </a:lnTo>
                <a:lnTo>
                  <a:pt x="13067" y="10244"/>
                </a:lnTo>
                <a:lnTo>
                  <a:pt x="12969" y="10244"/>
                </a:lnTo>
                <a:lnTo>
                  <a:pt x="12775" y="10463"/>
                </a:lnTo>
                <a:lnTo>
                  <a:pt x="12604" y="10682"/>
                </a:lnTo>
                <a:lnTo>
                  <a:pt x="12458" y="10926"/>
                </a:lnTo>
                <a:lnTo>
                  <a:pt x="12312" y="11193"/>
                </a:lnTo>
                <a:lnTo>
                  <a:pt x="12118" y="11510"/>
                </a:lnTo>
                <a:lnTo>
                  <a:pt x="12020" y="11729"/>
                </a:lnTo>
                <a:lnTo>
                  <a:pt x="11947" y="11923"/>
                </a:lnTo>
                <a:lnTo>
                  <a:pt x="11655" y="11802"/>
                </a:lnTo>
                <a:lnTo>
                  <a:pt x="11728" y="11631"/>
                </a:lnTo>
                <a:lnTo>
                  <a:pt x="11777" y="11461"/>
                </a:lnTo>
                <a:lnTo>
                  <a:pt x="11874" y="11145"/>
                </a:lnTo>
                <a:lnTo>
                  <a:pt x="12118" y="10658"/>
                </a:lnTo>
                <a:lnTo>
                  <a:pt x="12239" y="10415"/>
                </a:lnTo>
                <a:lnTo>
                  <a:pt x="12385" y="10196"/>
                </a:lnTo>
                <a:lnTo>
                  <a:pt x="12410" y="10171"/>
                </a:lnTo>
                <a:lnTo>
                  <a:pt x="12385" y="10147"/>
                </a:lnTo>
                <a:lnTo>
                  <a:pt x="12361" y="10123"/>
                </a:lnTo>
                <a:lnTo>
                  <a:pt x="12312" y="10147"/>
                </a:lnTo>
                <a:lnTo>
                  <a:pt x="12142" y="10342"/>
                </a:lnTo>
                <a:lnTo>
                  <a:pt x="11972" y="10561"/>
                </a:lnTo>
                <a:lnTo>
                  <a:pt x="11826" y="10780"/>
                </a:lnTo>
                <a:lnTo>
                  <a:pt x="11704" y="11023"/>
                </a:lnTo>
                <a:lnTo>
                  <a:pt x="11534" y="11339"/>
                </a:lnTo>
                <a:lnTo>
                  <a:pt x="11461" y="11510"/>
                </a:lnTo>
                <a:lnTo>
                  <a:pt x="11436" y="11704"/>
                </a:lnTo>
                <a:lnTo>
                  <a:pt x="10974" y="11510"/>
                </a:lnTo>
                <a:lnTo>
                  <a:pt x="11120" y="11120"/>
                </a:lnTo>
                <a:lnTo>
                  <a:pt x="11315" y="10755"/>
                </a:lnTo>
                <a:lnTo>
                  <a:pt x="11534" y="10317"/>
                </a:lnTo>
                <a:lnTo>
                  <a:pt x="11655" y="10123"/>
                </a:lnTo>
                <a:lnTo>
                  <a:pt x="11801" y="9928"/>
                </a:lnTo>
                <a:lnTo>
                  <a:pt x="11801" y="9904"/>
                </a:lnTo>
                <a:lnTo>
                  <a:pt x="11680" y="9952"/>
                </a:lnTo>
                <a:lnTo>
                  <a:pt x="11582" y="10001"/>
                </a:lnTo>
                <a:lnTo>
                  <a:pt x="11485" y="10074"/>
                </a:lnTo>
                <a:lnTo>
                  <a:pt x="11412" y="10171"/>
                </a:lnTo>
                <a:lnTo>
                  <a:pt x="11266" y="10366"/>
                </a:lnTo>
                <a:lnTo>
                  <a:pt x="11144" y="10561"/>
                </a:lnTo>
                <a:lnTo>
                  <a:pt x="10877" y="10974"/>
                </a:lnTo>
                <a:lnTo>
                  <a:pt x="10755" y="11193"/>
                </a:lnTo>
                <a:lnTo>
                  <a:pt x="10706" y="11315"/>
                </a:lnTo>
                <a:lnTo>
                  <a:pt x="10682" y="11437"/>
                </a:lnTo>
                <a:lnTo>
                  <a:pt x="10633" y="11412"/>
                </a:lnTo>
                <a:lnTo>
                  <a:pt x="10244" y="11315"/>
                </a:lnTo>
                <a:lnTo>
                  <a:pt x="10366" y="11023"/>
                </a:lnTo>
                <a:lnTo>
                  <a:pt x="10487" y="10731"/>
                </a:lnTo>
                <a:lnTo>
                  <a:pt x="10731" y="10244"/>
                </a:lnTo>
                <a:lnTo>
                  <a:pt x="10974" y="9782"/>
                </a:lnTo>
                <a:lnTo>
                  <a:pt x="10974" y="9758"/>
                </a:lnTo>
                <a:lnTo>
                  <a:pt x="10950" y="9758"/>
                </a:lnTo>
                <a:lnTo>
                  <a:pt x="10779" y="9928"/>
                </a:lnTo>
                <a:lnTo>
                  <a:pt x="10609" y="10123"/>
                </a:lnTo>
                <a:lnTo>
                  <a:pt x="10487" y="10317"/>
                </a:lnTo>
                <a:lnTo>
                  <a:pt x="10341" y="10536"/>
                </a:lnTo>
                <a:lnTo>
                  <a:pt x="10147" y="10877"/>
                </a:lnTo>
                <a:lnTo>
                  <a:pt x="10049" y="11072"/>
                </a:lnTo>
                <a:lnTo>
                  <a:pt x="9976" y="11266"/>
                </a:lnTo>
                <a:lnTo>
                  <a:pt x="9441" y="11169"/>
                </a:lnTo>
                <a:lnTo>
                  <a:pt x="9611" y="10828"/>
                </a:lnTo>
                <a:lnTo>
                  <a:pt x="9806" y="10463"/>
                </a:lnTo>
                <a:lnTo>
                  <a:pt x="9903" y="10269"/>
                </a:lnTo>
                <a:lnTo>
                  <a:pt x="9903" y="10171"/>
                </a:lnTo>
                <a:lnTo>
                  <a:pt x="9903" y="10074"/>
                </a:lnTo>
                <a:lnTo>
                  <a:pt x="9903" y="10050"/>
                </a:lnTo>
                <a:lnTo>
                  <a:pt x="9879" y="10050"/>
                </a:lnTo>
                <a:lnTo>
                  <a:pt x="9782" y="10098"/>
                </a:lnTo>
                <a:lnTo>
                  <a:pt x="9709" y="10147"/>
                </a:lnTo>
                <a:lnTo>
                  <a:pt x="9563" y="10317"/>
                </a:lnTo>
                <a:lnTo>
                  <a:pt x="9441" y="10488"/>
                </a:lnTo>
                <a:lnTo>
                  <a:pt x="9344" y="10658"/>
                </a:lnTo>
                <a:lnTo>
                  <a:pt x="9198" y="10877"/>
                </a:lnTo>
                <a:lnTo>
                  <a:pt x="9149" y="10999"/>
                </a:lnTo>
                <a:lnTo>
                  <a:pt x="9076" y="11120"/>
                </a:lnTo>
                <a:lnTo>
                  <a:pt x="8930" y="11072"/>
                </a:lnTo>
                <a:lnTo>
                  <a:pt x="8492" y="10974"/>
                </a:lnTo>
                <a:lnTo>
                  <a:pt x="8638" y="10731"/>
                </a:lnTo>
                <a:lnTo>
                  <a:pt x="8930" y="10244"/>
                </a:lnTo>
                <a:lnTo>
                  <a:pt x="9100" y="10025"/>
                </a:lnTo>
                <a:lnTo>
                  <a:pt x="9246" y="9782"/>
                </a:lnTo>
                <a:lnTo>
                  <a:pt x="9271" y="9758"/>
                </a:lnTo>
                <a:lnTo>
                  <a:pt x="9271" y="9733"/>
                </a:lnTo>
                <a:lnTo>
                  <a:pt x="9222" y="9733"/>
                </a:lnTo>
                <a:lnTo>
                  <a:pt x="9027" y="9879"/>
                </a:lnTo>
                <a:lnTo>
                  <a:pt x="8857" y="10025"/>
                </a:lnTo>
                <a:lnTo>
                  <a:pt x="8687" y="10196"/>
                </a:lnTo>
                <a:lnTo>
                  <a:pt x="8565" y="10390"/>
                </a:lnTo>
                <a:lnTo>
                  <a:pt x="8370" y="10634"/>
                </a:lnTo>
                <a:lnTo>
                  <a:pt x="8273" y="10780"/>
                </a:lnTo>
                <a:lnTo>
                  <a:pt x="8200" y="10926"/>
                </a:lnTo>
                <a:lnTo>
                  <a:pt x="7932" y="10853"/>
                </a:lnTo>
                <a:lnTo>
                  <a:pt x="8078" y="10536"/>
                </a:lnTo>
                <a:lnTo>
                  <a:pt x="8273" y="10220"/>
                </a:lnTo>
                <a:lnTo>
                  <a:pt x="8370" y="10074"/>
                </a:lnTo>
                <a:lnTo>
                  <a:pt x="8492" y="9952"/>
                </a:lnTo>
                <a:lnTo>
                  <a:pt x="8492" y="9928"/>
                </a:lnTo>
                <a:lnTo>
                  <a:pt x="8492" y="9904"/>
                </a:lnTo>
                <a:lnTo>
                  <a:pt x="8468" y="9879"/>
                </a:lnTo>
                <a:lnTo>
                  <a:pt x="8443" y="9904"/>
                </a:lnTo>
                <a:lnTo>
                  <a:pt x="8273" y="9977"/>
                </a:lnTo>
                <a:lnTo>
                  <a:pt x="8127" y="10074"/>
                </a:lnTo>
                <a:lnTo>
                  <a:pt x="8005" y="10196"/>
                </a:lnTo>
                <a:lnTo>
                  <a:pt x="7884" y="10342"/>
                </a:lnTo>
                <a:lnTo>
                  <a:pt x="7738" y="10561"/>
                </a:lnTo>
                <a:lnTo>
                  <a:pt x="7616" y="10804"/>
                </a:lnTo>
                <a:lnTo>
                  <a:pt x="7300" y="10731"/>
                </a:lnTo>
                <a:lnTo>
                  <a:pt x="7397" y="10561"/>
                </a:lnTo>
                <a:lnTo>
                  <a:pt x="7495" y="10390"/>
                </a:lnTo>
                <a:lnTo>
                  <a:pt x="7641" y="10123"/>
                </a:lnTo>
                <a:lnTo>
                  <a:pt x="7714" y="9977"/>
                </a:lnTo>
                <a:lnTo>
                  <a:pt x="7714" y="9831"/>
                </a:lnTo>
                <a:lnTo>
                  <a:pt x="7689" y="9831"/>
                </a:lnTo>
                <a:lnTo>
                  <a:pt x="7592" y="9904"/>
                </a:lnTo>
                <a:lnTo>
                  <a:pt x="7470" y="10025"/>
                </a:lnTo>
                <a:lnTo>
                  <a:pt x="7324" y="10293"/>
                </a:lnTo>
                <a:lnTo>
                  <a:pt x="7178" y="10488"/>
                </a:lnTo>
                <a:lnTo>
                  <a:pt x="7105" y="10585"/>
                </a:lnTo>
                <a:lnTo>
                  <a:pt x="7057" y="10682"/>
                </a:lnTo>
                <a:lnTo>
                  <a:pt x="6643" y="10585"/>
                </a:lnTo>
                <a:lnTo>
                  <a:pt x="6692" y="10488"/>
                </a:lnTo>
                <a:lnTo>
                  <a:pt x="6789" y="10293"/>
                </a:lnTo>
                <a:lnTo>
                  <a:pt x="6886" y="10074"/>
                </a:lnTo>
                <a:lnTo>
                  <a:pt x="7057" y="9636"/>
                </a:lnTo>
                <a:lnTo>
                  <a:pt x="7057" y="9612"/>
                </a:lnTo>
                <a:lnTo>
                  <a:pt x="7032" y="9587"/>
                </a:lnTo>
                <a:lnTo>
                  <a:pt x="7008" y="9612"/>
                </a:lnTo>
                <a:lnTo>
                  <a:pt x="6765" y="9904"/>
                </a:lnTo>
                <a:lnTo>
                  <a:pt x="6521" y="10196"/>
                </a:lnTo>
                <a:lnTo>
                  <a:pt x="6400" y="10342"/>
                </a:lnTo>
                <a:lnTo>
                  <a:pt x="6254" y="10512"/>
                </a:lnTo>
                <a:lnTo>
                  <a:pt x="5816" y="10463"/>
                </a:lnTo>
                <a:lnTo>
                  <a:pt x="5889" y="10244"/>
                </a:lnTo>
                <a:lnTo>
                  <a:pt x="6010" y="10050"/>
                </a:lnTo>
                <a:lnTo>
                  <a:pt x="6205" y="9806"/>
                </a:lnTo>
                <a:lnTo>
                  <a:pt x="6278" y="9685"/>
                </a:lnTo>
                <a:lnTo>
                  <a:pt x="6302" y="9612"/>
                </a:lnTo>
                <a:lnTo>
                  <a:pt x="6327" y="9539"/>
                </a:lnTo>
                <a:lnTo>
                  <a:pt x="6302" y="9514"/>
                </a:lnTo>
                <a:lnTo>
                  <a:pt x="6205" y="9514"/>
                </a:lnTo>
                <a:lnTo>
                  <a:pt x="6132" y="9539"/>
                </a:lnTo>
                <a:lnTo>
                  <a:pt x="5986" y="9660"/>
                </a:lnTo>
                <a:lnTo>
                  <a:pt x="5864" y="9782"/>
                </a:lnTo>
                <a:lnTo>
                  <a:pt x="5767" y="9928"/>
                </a:lnTo>
                <a:lnTo>
                  <a:pt x="5597" y="10171"/>
                </a:lnTo>
                <a:lnTo>
                  <a:pt x="5524" y="10293"/>
                </a:lnTo>
                <a:lnTo>
                  <a:pt x="5475" y="10439"/>
                </a:lnTo>
                <a:lnTo>
                  <a:pt x="5256" y="10463"/>
                </a:lnTo>
                <a:lnTo>
                  <a:pt x="5061" y="10488"/>
                </a:lnTo>
                <a:lnTo>
                  <a:pt x="5183" y="10220"/>
                </a:lnTo>
                <a:lnTo>
                  <a:pt x="5378" y="9855"/>
                </a:lnTo>
                <a:lnTo>
                  <a:pt x="5475" y="9660"/>
                </a:lnTo>
                <a:lnTo>
                  <a:pt x="5597" y="9490"/>
                </a:lnTo>
                <a:lnTo>
                  <a:pt x="5378" y="9636"/>
                </a:lnTo>
                <a:lnTo>
                  <a:pt x="5183" y="9806"/>
                </a:lnTo>
                <a:lnTo>
                  <a:pt x="4988" y="10025"/>
                </a:lnTo>
                <a:lnTo>
                  <a:pt x="4818" y="10244"/>
                </a:lnTo>
                <a:lnTo>
                  <a:pt x="4818" y="8979"/>
                </a:lnTo>
                <a:lnTo>
                  <a:pt x="4794" y="7714"/>
                </a:lnTo>
                <a:lnTo>
                  <a:pt x="4794" y="6254"/>
                </a:lnTo>
                <a:lnTo>
                  <a:pt x="4794" y="5718"/>
                </a:lnTo>
                <a:lnTo>
                  <a:pt x="4794" y="5426"/>
                </a:lnTo>
                <a:lnTo>
                  <a:pt x="4769" y="5159"/>
                </a:lnTo>
                <a:lnTo>
                  <a:pt x="5086" y="5159"/>
                </a:lnTo>
                <a:lnTo>
                  <a:pt x="5986" y="5134"/>
                </a:lnTo>
                <a:lnTo>
                  <a:pt x="6886" y="5086"/>
                </a:lnTo>
                <a:lnTo>
                  <a:pt x="7349" y="5037"/>
                </a:lnTo>
                <a:lnTo>
                  <a:pt x="7835" y="4988"/>
                </a:lnTo>
                <a:lnTo>
                  <a:pt x="8297" y="4916"/>
                </a:lnTo>
                <a:lnTo>
                  <a:pt x="8784" y="4843"/>
                </a:lnTo>
                <a:lnTo>
                  <a:pt x="9709" y="4624"/>
                </a:lnTo>
                <a:lnTo>
                  <a:pt x="10633" y="4356"/>
                </a:lnTo>
                <a:lnTo>
                  <a:pt x="11071" y="4210"/>
                </a:lnTo>
                <a:lnTo>
                  <a:pt x="11509" y="4040"/>
                </a:lnTo>
                <a:lnTo>
                  <a:pt x="11923" y="3869"/>
                </a:lnTo>
                <a:lnTo>
                  <a:pt x="12361" y="3675"/>
                </a:lnTo>
                <a:lnTo>
                  <a:pt x="13188" y="3261"/>
                </a:lnTo>
                <a:lnTo>
                  <a:pt x="14016" y="2823"/>
                </a:lnTo>
                <a:lnTo>
                  <a:pt x="14308" y="2653"/>
                </a:lnTo>
                <a:lnTo>
                  <a:pt x="14575" y="2458"/>
                </a:lnTo>
                <a:lnTo>
                  <a:pt x="15111" y="2044"/>
                </a:lnTo>
                <a:lnTo>
                  <a:pt x="15354" y="1850"/>
                </a:lnTo>
                <a:lnTo>
                  <a:pt x="15500" y="1752"/>
                </a:lnTo>
                <a:lnTo>
                  <a:pt x="15622" y="1631"/>
                </a:lnTo>
                <a:close/>
                <a:moveTo>
                  <a:pt x="15524" y="12605"/>
                </a:moveTo>
                <a:lnTo>
                  <a:pt x="15549" y="13164"/>
                </a:lnTo>
                <a:lnTo>
                  <a:pt x="15476" y="13164"/>
                </a:lnTo>
                <a:lnTo>
                  <a:pt x="15427" y="13213"/>
                </a:lnTo>
                <a:lnTo>
                  <a:pt x="15305" y="13286"/>
                </a:lnTo>
                <a:lnTo>
                  <a:pt x="15232" y="13432"/>
                </a:lnTo>
                <a:lnTo>
                  <a:pt x="15135" y="13578"/>
                </a:lnTo>
                <a:lnTo>
                  <a:pt x="15111" y="13529"/>
                </a:lnTo>
                <a:lnTo>
                  <a:pt x="15257" y="13213"/>
                </a:lnTo>
                <a:lnTo>
                  <a:pt x="15403" y="12872"/>
                </a:lnTo>
                <a:lnTo>
                  <a:pt x="15524" y="12605"/>
                </a:lnTo>
                <a:close/>
                <a:moveTo>
                  <a:pt x="15549" y="13359"/>
                </a:moveTo>
                <a:lnTo>
                  <a:pt x="15573" y="13943"/>
                </a:lnTo>
                <a:lnTo>
                  <a:pt x="15354" y="13748"/>
                </a:lnTo>
                <a:lnTo>
                  <a:pt x="15451" y="13553"/>
                </a:lnTo>
                <a:lnTo>
                  <a:pt x="15549" y="13359"/>
                </a:lnTo>
                <a:close/>
                <a:moveTo>
                  <a:pt x="16692" y="463"/>
                </a:moveTo>
                <a:lnTo>
                  <a:pt x="16789" y="487"/>
                </a:lnTo>
                <a:lnTo>
                  <a:pt x="16862" y="536"/>
                </a:lnTo>
                <a:lnTo>
                  <a:pt x="16935" y="633"/>
                </a:lnTo>
                <a:lnTo>
                  <a:pt x="16984" y="730"/>
                </a:lnTo>
                <a:lnTo>
                  <a:pt x="17033" y="852"/>
                </a:lnTo>
                <a:lnTo>
                  <a:pt x="17081" y="1047"/>
                </a:lnTo>
                <a:lnTo>
                  <a:pt x="17130" y="1314"/>
                </a:lnTo>
                <a:lnTo>
                  <a:pt x="17154" y="1582"/>
                </a:lnTo>
                <a:lnTo>
                  <a:pt x="17179" y="2142"/>
                </a:lnTo>
                <a:lnTo>
                  <a:pt x="17106" y="3237"/>
                </a:lnTo>
                <a:lnTo>
                  <a:pt x="17081" y="4380"/>
                </a:lnTo>
                <a:lnTo>
                  <a:pt x="17081" y="5499"/>
                </a:lnTo>
                <a:lnTo>
                  <a:pt x="17154" y="7738"/>
                </a:lnTo>
                <a:lnTo>
                  <a:pt x="17203" y="9928"/>
                </a:lnTo>
                <a:lnTo>
                  <a:pt x="17203" y="12094"/>
                </a:lnTo>
                <a:lnTo>
                  <a:pt x="17179" y="13213"/>
                </a:lnTo>
                <a:lnTo>
                  <a:pt x="17130" y="13748"/>
                </a:lnTo>
                <a:lnTo>
                  <a:pt x="17081" y="14283"/>
                </a:lnTo>
                <a:lnTo>
                  <a:pt x="17033" y="14502"/>
                </a:lnTo>
                <a:lnTo>
                  <a:pt x="16984" y="14746"/>
                </a:lnTo>
                <a:lnTo>
                  <a:pt x="16935" y="14867"/>
                </a:lnTo>
                <a:lnTo>
                  <a:pt x="16887" y="14965"/>
                </a:lnTo>
                <a:lnTo>
                  <a:pt x="16814" y="15038"/>
                </a:lnTo>
                <a:lnTo>
                  <a:pt x="16716" y="15111"/>
                </a:lnTo>
                <a:lnTo>
                  <a:pt x="16643" y="15111"/>
                </a:lnTo>
                <a:lnTo>
                  <a:pt x="16570" y="15086"/>
                </a:lnTo>
                <a:lnTo>
                  <a:pt x="16449" y="15038"/>
                </a:lnTo>
                <a:lnTo>
                  <a:pt x="16327" y="14916"/>
                </a:lnTo>
                <a:lnTo>
                  <a:pt x="16205" y="14794"/>
                </a:lnTo>
                <a:lnTo>
                  <a:pt x="16205" y="13991"/>
                </a:lnTo>
                <a:lnTo>
                  <a:pt x="16181" y="13188"/>
                </a:lnTo>
                <a:lnTo>
                  <a:pt x="16132" y="12361"/>
                </a:lnTo>
                <a:lnTo>
                  <a:pt x="16132" y="11558"/>
                </a:lnTo>
                <a:lnTo>
                  <a:pt x="16132" y="9636"/>
                </a:lnTo>
                <a:lnTo>
                  <a:pt x="16132" y="7714"/>
                </a:lnTo>
                <a:lnTo>
                  <a:pt x="16132" y="6789"/>
                </a:lnTo>
                <a:lnTo>
                  <a:pt x="16132" y="6327"/>
                </a:lnTo>
                <a:lnTo>
                  <a:pt x="16132" y="5864"/>
                </a:lnTo>
                <a:lnTo>
                  <a:pt x="16205" y="4988"/>
                </a:lnTo>
                <a:lnTo>
                  <a:pt x="16230" y="4551"/>
                </a:lnTo>
                <a:lnTo>
                  <a:pt x="16205" y="4113"/>
                </a:lnTo>
                <a:lnTo>
                  <a:pt x="16181" y="3237"/>
                </a:lnTo>
                <a:lnTo>
                  <a:pt x="16157" y="2799"/>
                </a:lnTo>
                <a:lnTo>
                  <a:pt x="16181" y="2361"/>
                </a:lnTo>
                <a:lnTo>
                  <a:pt x="16205" y="1558"/>
                </a:lnTo>
                <a:lnTo>
                  <a:pt x="16181" y="1144"/>
                </a:lnTo>
                <a:lnTo>
                  <a:pt x="16181" y="755"/>
                </a:lnTo>
                <a:lnTo>
                  <a:pt x="16254" y="657"/>
                </a:lnTo>
                <a:lnTo>
                  <a:pt x="16351" y="584"/>
                </a:lnTo>
                <a:lnTo>
                  <a:pt x="16570" y="487"/>
                </a:lnTo>
                <a:lnTo>
                  <a:pt x="16692" y="463"/>
                </a:lnTo>
                <a:close/>
                <a:moveTo>
                  <a:pt x="5597" y="10950"/>
                </a:moveTo>
                <a:lnTo>
                  <a:pt x="5597" y="11023"/>
                </a:lnTo>
                <a:lnTo>
                  <a:pt x="5621" y="11096"/>
                </a:lnTo>
                <a:lnTo>
                  <a:pt x="5694" y="11218"/>
                </a:lnTo>
                <a:lnTo>
                  <a:pt x="5743" y="11364"/>
                </a:lnTo>
                <a:lnTo>
                  <a:pt x="5767" y="11704"/>
                </a:lnTo>
                <a:lnTo>
                  <a:pt x="5791" y="12045"/>
                </a:lnTo>
                <a:lnTo>
                  <a:pt x="5816" y="12215"/>
                </a:lnTo>
                <a:lnTo>
                  <a:pt x="5840" y="12361"/>
                </a:lnTo>
                <a:lnTo>
                  <a:pt x="5864" y="12483"/>
                </a:lnTo>
                <a:lnTo>
                  <a:pt x="5548" y="12459"/>
                </a:lnTo>
                <a:lnTo>
                  <a:pt x="5207" y="12483"/>
                </a:lnTo>
                <a:lnTo>
                  <a:pt x="4988" y="12507"/>
                </a:lnTo>
                <a:lnTo>
                  <a:pt x="4745" y="12532"/>
                </a:lnTo>
                <a:lnTo>
                  <a:pt x="4502" y="12605"/>
                </a:lnTo>
                <a:lnTo>
                  <a:pt x="4404" y="12653"/>
                </a:lnTo>
                <a:lnTo>
                  <a:pt x="4307" y="12702"/>
                </a:lnTo>
                <a:lnTo>
                  <a:pt x="4258" y="12775"/>
                </a:lnTo>
                <a:lnTo>
                  <a:pt x="4210" y="12848"/>
                </a:lnTo>
                <a:lnTo>
                  <a:pt x="4210" y="12945"/>
                </a:lnTo>
                <a:lnTo>
                  <a:pt x="4258" y="13018"/>
                </a:lnTo>
                <a:lnTo>
                  <a:pt x="4356" y="13067"/>
                </a:lnTo>
                <a:lnTo>
                  <a:pt x="4453" y="13115"/>
                </a:lnTo>
                <a:lnTo>
                  <a:pt x="4623" y="13164"/>
                </a:lnTo>
                <a:lnTo>
                  <a:pt x="4842" y="13188"/>
                </a:lnTo>
                <a:lnTo>
                  <a:pt x="5037" y="13188"/>
                </a:lnTo>
                <a:lnTo>
                  <a:pt x="5475" y="13140"/>
                </a:lnTo>
                <a:lnTo>
                  <a:pt x="5670" y="13140"/>
                </a:lnTo>
                <a:lnTo>
                  <a:pt x="5864" y="13188"/>
                </a:lnTo>
                <a:lnTo>
                  <a:pt x="6035" y="13188"/>
                </a:lnTo>
                <a:lnTo>
                  <a:pt x="6205" y="13967"/>
                </a:lnTo>
                <a:lnTo>
                  <a:pt x="5572" y="13991"/>
                </a:lnTo>
                <a:lnTo>
                  <a:pt x="5183" y="13991"/>
                </a:lnTo>
                <a:lnTo>
                  <a:pt x="4988" y="14040"/>
                </a:lnTo>
                <a:lnTo>
                  <a:pt x="4891" y="14064"/>
                </a:lnTo>
                <a:lnTo>
                  <a:pt x="4794" y="14113"/>
                </a:lnTo>
                <a:lnTo>
                  <a:pt x="4745" y="14186"/>
                </a:lnTo>
                <a:lnTo>
                  <a:pt x="4696" y="14283"/>
                </a:lnTo>
                <a:lnTo>
                  <a:pt x="4696" y="14381"/>
                </a:lnTo>
                <a:lnTo>
                  <a:pt x="4721" y="14429"/>
                </a:lnTo>
                <a:lnTo>
                  <a:pt x="4769" y="14454"/>
                </a:lnTo>
                <a:lnTo>
                  <a:pt x="4915" y="14575"/>
                </a:lnTo>
                <a:lnTo>
                  <a:pt x="5110" y="14624"/>
                </a:lnTo>
                <a:lnTo>
                  <a:pt x="5305" y="14673"/>
                </a:lnTo>
                <a:lnTo>
                  <a:pt x="5499" y="14697"/>
                </a:lnTo>
                <a:lnTo>
                  <a:pt x="6327" y="14697"/>
                </a:lnTo>
                <a:lnTo>
                  <a:pt x="6473" y="15378"/>
                </a:lnTo>
                <a:lnTo>
                  <a:pt x="6010" y="15403"/>
                </a:lnTo>
                <a:lnTo>
                  <a:pt x="5645" y="15403"/>
                </a:lnTo>
                <a:lnTo>
                  <a:pt x="5475" y="15427"/>
                </a:lnTo>
                <a:lnTo>
                  <a:pt x="5305" y="15500"/>
                </a:lnTo>
                <a:lnTo>
                  <a:pt x="5256" y="15549"/>
                </a:lnTo>
                <a:lnTo>
                  <a:pt x="5207" y="15597"/>
                </a:lnTo>
                <a:lnTo>
                  <a:pt x="5183" y="15670"/>
                </a:lnTo>
                <a:lnTo>
                  <a:pt x="5183" y="15743"/>
                </a:lnTo>
                <a:lnTo>
                  <a:pt x="5183" y="15816"/>
                </a:lnTo>
                <a:lnTo>
                  <a:pt x="5207" y="15889"/>
                </a:lnTo>
                <a:lnTo>
                  <a:pt x="5256" y="15938"/>
                </a:lnTo>
                <a:lnTo>
                  <a:pt x="5305" y="15987"/>
                </a:lnTo>
                <a:lnTo>
                  <a:pt x="5475" y="16035"/>
                </a:lnTo>
                <a:lnTo>
                  <a:pt x="5645" y="16060"/>
                </a:lnTo>
                <a:lnTo>
                  <a:pt x="6010" y="16084"/>
                </a:lnTo>
                <a:lnTo>
                  <a:pt x="6278" y="16108"/>
                </a:lnTo>
                <a:lnTo>
                  <a:pt x="6448" y="16108"/>
                </a:lnTo>
                <a:lnTo>
                  <a:pt x="6570" y="16084"/>
                </a:lnTo>
                <a:lnTo>
                  <a:pt x="6619" y="16400"/>
                </a:lnTo>
                <a:lnTo>
                  <a:pt x="6643" y="16692"/>
                </a:lnTo>
                <a:lnTo>
                  <a:pt x="6619" y="16838"/>
                </a:lnTo>
                <a:lnTo>
                  <a:pt x="6594" y="16960"/>
                </a:lnTo>
                <a:lnTo>
                  <a:pt x="6521" y="17057"/>
                </a:lnTo>
                <a:lnTo>
                  <a:pt x="6424" y="17130"/>
                </a:lnTo>
                <a:lnTo>
                  <a:pt x="6327" y="17179"/>
                </a:lnTo>
                <a:lnTo>
                  <a:pt x="6205" y="17228"/>
                </a:lnTo>
                <a:lnTo>
                  <a:pt x="5913" y="17252"/>
                </a:lnTo>
                <a:lnTo>
                  <a:pt x="5597" y="17228"/>
                </a:lnTo>
                <a:lnTo>
                  <a:pt x="5305" y="17203"/>
                </a:lnTo>
                <a:lnTo>
                  <a:pt x="4794" y="17130"/>
                </a:lnTo>
                <a:lnTo>
                  <a:pt x="4575" y="17155"/>
                </a:lnTo>
                <a:lnTo>
                  <a:pt x="4307" y="17179"/>
                </a:lnTo>
                <a:lnTo>
                  <a:pt x="4064" y="17203"/>
                </a:lnTo>
                <a:lnTo>
                  <a:pt x="3796" y="17228"/>
                </a:lnTo>
                <a:lnTo>
                  <a:pt x="3553" y="17228"/>
                </a:lnTo>
                <a:lnTo>
                  <a:pt x="3455" y="17203"/>
                </a:lnTo>
                <a:lnTo>
                  <a:pt x="3358" y="17155"/>
                </a:lnTo>
                <a:lnTo>
                  <a:pt x="3261" y="17106"/>
                </a:lnTo>
                <a:lnTo>
                  <a:pt x="3163" y="17033"/>
                </a:lnTo>
                <a:lnTo>
                  <a:pt x="3115" y="16936"/>
                </a:lnTo>
                <a:lnTo>
                  <a:pt x="3042" y="16790"/>
                </a:lnTo>
                <a:lnTo>
                  <a:pt x="2969" y="16571"/>
                </a:lnTo>
                <a:lnTo>
                  <a:pt x="2920" y="16327"/>
                </a:lnTo>
                <a:lnTo>
                  <a:pt x="2847" y="15816"/>
                </a:lnTo>
                <a:lnTo>
                  <a:pt x="2750" y="14819"/>
                </a:lnTo>
                <a:lnTo>
                  <a:pt x="2725" y="14308"/>
                </a:lnTo>
                <a:lnTo>
                  <a:pt x="2677" y="13797"/>
                </a:lnTo>
                <a:lnTo>
                  <a:pt x="2652" y="13286"/>
                </a:lnTo>
                <a:lnTo>
                  <a:pt x="2628" y="12775"/>
                </a:lnTo>
                <a:lnTo>
                  <a:pt x="2506" y="11923"/>
                </a:lnTo>
                <a:lnTo>
                  <a:pt x="2385" y="11047"/>
                </a:lnTo>
                <a:lnTo>
                  <a:pt x="2385" y="11047"/>
                </a:lnTo>
                <a:lnTo>
                  <a:pt x="2823" y="11072"/>
                </a:lnTo>
                <a:lnTo>
                  <a:pt x="3090" y="11072"/>
                </a:lnTo>
                <a:lnTo>
                  <a:pt x="3358" y="11047"/>
                </a:lnTo>
                <a:lnTo>
                  <a:pt x="3407" y="11047"/>
                </a:lnTo>
                <a:lnTo>
                  <a:pt x="3504" y="11023"/>
                </a:lnTo>
                <a:lnTo>
                  <a:pt x="4064" y="10974"/>
                </a:lnTo>
                <a:lnTo>
                  <a:pt x="4331" y="10974"/>
                </a:lnTo>
                <a:lnTo>
                  <a:pt x="4599" y="10999"/>
                </a:lnTo>
                <a:lnTo>
                  <a:pt x="4623" y="11023"/>
                </a:lnTo>
                <a:lnTo>
                  <a:pt x="4672" y="11072"/>
                </a:lnTo>
                <a:lnTo>
                  <a:pt x="4745" y="11096"/>
                </a:lnTo>
                <a:lnTo>
                  <a:pt x="4818" y="11072"/>
                </a:lnTo>
                <a:lnTo>
                  <a:pt x="4867" y="11023"/>
                </a:lnTo>
                <a:lnTo>
                  <a:pt x="4891" y="10974"/>
                </a:lnTo>
                <a:lnTo>
                  <a:pt x="5597" y="10950"/>
                </a:lnTo>
                <a:close/>
                <a:moveTo>
                  <a:pt x="16546" y="0"/>
                </a:moveTo>
                <a:lnTo>
                  <a:pt x="16400" y="49"/>
                </a:lnTo>
                <a:lnTo>
                  <a:pt x="16278" y="122"/>
                </a:lnTo>
                <a:lnTo>
                  <a:pt x="16157" y="195"/>
                </a:lnTo>
                <a:lnTo>
                  <a:pt x="16035" y="292"/>
                </a:lnTo>
                <a:lnTo>
                  <a:pt x="15962" y="414"/>
                </a:lnTo>
                <a:lnTo>
                  <a:pt x="15889" y="414"/>
                </a:lnTo>
                <a:lnTo>
                  <a:pt x="15840" y="438"/>
                </a:lnTo>
                <a:lnTo>
                  <a:pt x="15792" y="487"/>
                </a:lnTo>
                <a:lnTo>
                  <a:pt x="15768" y="560"/>
                </a:lnTo>
                <a:lnTo>
                  <a:pt x="15695" y="803"/>
                </a:lnTo>
                <a:lnTo>
                  <a:pt x="15670" y="1071"/>
                </a:lnTo>
                <a:lnTo>
                  <a:pt x="15597" y="1047"/>
                </a:lnTo>
                <a:lnTo>
                  <a:pt x="15524" y="1071"/>
                </a:lnTo>
                <a:lnTo>
                  <a:pt x="15451" y="1095"/>
                </a:lnTo>
                <a:lnTo>
                  <a:pt x="15403" y="1168"/>
                </a:lnTo>
                <a:lnTo>
                  <a:pt x="15354" y="1266"/>
                </a:lnTo>
                <a:lnTo>
                  <a:pt x="15281" y="1339"/>
                </a:lnTo>
                <a:lnTo>
                  <a:pt x="15111" y="1485"/>
                </a:lnTo>
                <a:lnTo>
                  <a:pt x="14770" y="1728"/>
                </a:lnTo>
                <a:lnTo>
                  <a:pt x="14283" y="2093"/>
                </a:lnTo>
                <a:lnTo>
                  <a:pt x="14040" y="2288"/>
                </a:lnTo>
                <a:lnTo>
                  <a:pt x="13772" y="2434"/>
                </a:lnTo>
                <a:lnTo>
                  <a:pt x="13018" y="2847"/>
                </a:lnTo>
                <a:lnTo>
                  <a:pt x="12264" y="3237"/>
                </a:lnTo>
                <a:lnTo>
                  <a:pt x="11485" y="3577"/>
                </a:lnTo>
                <a:lnTo>
                  <a:pt x="11071" y="3723"/>
                </a:lnTo>
                <a:lnTo>
                  <a:pt x="10682" y="3869"/>
                </a:lnTo>
                <a:lnTo>
                  <a:pt x="9830" y="4137"/>
                </a:lnTo>
                <a:lnTo>
                  <a:pt x="8979" y="4356"/>
                </a:lnTo>
                <a:lnTo>
                  <a:pt x="8103" y="4526"/>
                </a:lnTo>
                <a:lnTo>
                  <a:pt x="7665" y="4575"/>
                </a:lnTo>
                <a:lnTo>
                  <a:pt x="7227" y="4624"/>
                </a:lnTo>
                <a:lnTo>
                  <a:pt x="6570" y="4672"/>
                </a:lnTo>
                <a:lnTo>
                  <a:pt x="5913" y="4697"/>
                </a:lnTo>
                <a:lnTo>
                  <a:pt x="5256" y="4721"/>
                </a:lnTo>
                <a:lnTo>
                  <a:pt x="4623" y="4745"/>
                </a:lnTo>
                <a:lnTo>
                  <a:pt x="4429" y="4697"/>
                </a:lnTo>
                <a:lnTo>
                  <a:pt x="4234" y="4672"/>
                </a:lnTo>
                <a:lnTo>
                  <a:pt x="3869" y="4624"/>
                </a:lnTo>
                <a:lnTo>
                  <a:pt x="3480" y="4648"/>
                </a:lnTo>
                <a:lnTo>
                  <a:pt x="3090" y="4648"/>
                </a:lnTo>
                <a:lnTo>
                  <a:pt x="2652" y="4672"/>
                </a:lnTo>
                <a:lnTo>
                  <a:pt x="2214" y="4721"/>
                </a:lnTo>
                <a:lnTo>
                  <a:pt x="1995" y="4770"/>
                </a:lnTo>
                <a:lnTo>
                  <a:pt x="1801" y="4818"/>
                </a:lnTo>
                <a:lnTo>
                  <a:pt x="1582" y="4916"/>
                </a:lnTo>
                <a:lnTo>
                  <a:pt x="1387" y="5013"/>
                </a:lnTo>
                <a:lnTo>
                  <a:pt x="1192" y="5110"/>
                </a:lnTo>
                <a:lnTo>
                  <a:pt x="1046" y="5232"/>
                </a:lnTo>
                <a:lnTo>
                  <a:pt x="876" y="5378"/>
                </a:lnTo>
                <a:lnTo>
                  <a:pt x="754" y="5524"/>
                </a:lnTo>
                <a:lnTo>
                  <a:pt x="633" y="5670"/>
                </a:lnTo>
                <a:lnTo>
                  <a:pt x="535" y="5840"/>
                </a:lnTo>
                <a:lnTo>
                  <a:pt x="365" y="6205"/>
                </a:lnTo>
                <a:lnTo>
                  <a:pt x="243" y="6570"/>
                </a:lnTo>
                <a:lnTo>
                  <a:pt x="146" y="6959"/>
                </a:lnTo>
                <a:lnTo>
                  <a:pt x="73" y="7373"/>
                </a:lnTo>
                <a:lnTo>
                  <a:pt x="49" y="7762"/>
                </a:lnTo>
                <a:lnTo>
                  <a:pt x="0" y="8200"/>
                </a:lnTo>
                <a:lnTo>
                  <a:pt x="0" y="8614"/>
                </a:lnTo>
                <a:lnTo>
                  <a:pt x="49" y="9028"/>
                </a:lnTo>
                <a:lnTo>
                  <a:pt x="146" y="9417"/>
                </a:lnTo>
                <a:lnTo>
                  <a:pt x="195" y="9612"/>
                </a:lnTo>
                <a:lnTo>
                  <a:pt x="292" y="9806"/>
                </a:lnTo>
                <a:lnTo>
                  <a:pt x="389" y="9977"/>
                </a:lnTo>
                <a:lnTo>
                  <a:pt x="487" y="10147"/>
                </a:lnTo>
                <a:lnTo>
                  <a:pt x="633" y="10293"/>
                </a:lnTo>
                <a:lnTo>
                  <a:pt x="779" y="10439"/>
                </a:lnTo>
                <a:lnTo>
                  <a:pt x="949" y="10585"/>
                </a:lnTo>
                <a:lnTo>
                  <a:pt x="1144" y="10707"/>
                </a:lnTo>
                <a:lnTo>
                  <a:pt x="1363" y="10804"/>
                </a:lnTo>
                <a:lnTo>
                  <a:pt x="1582" y="10901"/>
                </a:lnTo>
                <a:lnTo>
                  <a:pt x="1825" y="10950"/>
                </a:lnTo>
                <a:lnTo>
                  <a:pt x="2068" y="10999"/>
                </a:lnTo>
                <a:lnTo>
                  <a:pt x="2044" y="11242"/>
                </a:lnTo>
                <a:lnTo>
                  <a:pt x="2020" y="11510"/>
                </a:lnTo>
                <a:lnTo>
                  <a:pt x="2044" y="11777"/>
                </a:lnTo>
                <a:lnTo>
                  <a:pt x="2068" y="12021"/>
                </a:lnTo>
                <a:lnTo>
                  <a:pt x="2166" y="12556"/>
                </a:lnTo>
                <a:lnTo>
                  <a:pt x="2190" y="12824"/>
                </a:lnTo>
                <a:lnTo>
                  <a:pt x="2214" y="13067"/>
                </a:lnTo>
                <a:lnTo>
                  <a:pt x="2287" y="14478"/>
                </a:lnTo>
                <a:lnTo>
                  <a:pt x="2336" y="15184"/>
                </a:lnTo>
                <a:lnTo>
                  <a:pt x="2409" y="15914"/>
                </a:lnTo>
                <a:lnTo>
                  <a:pt x="2458" y="16327"/>
                </a:lnTo>
                <a:lnTo>
                  <a:pt x="2506" y="16741"/>
                </a:lnTo>
                <a:lnTo>
                  <a:pt x="2555" y="16960"/>
                </a:lnTo>
                <a:lnTo>
                  <a:pt x="2628" y="17155"/>
                </a:lnTo>
                <a:lnTo>
                  <a:pt x="2725" y="17325"/>
                </a:lnTo>
                <a:lnTo>
                  <a:pt x="2871" y="17495"/>
                </a:lnTo>
                <a:lnTo>
                  <a:pt x="2993" y="17593"/>
                </a:lnTo>
                <a:lnTo>
                  <a:pt x="3090" y="17641"/>
                </a:lnTo>
                <a:lnTo>
                  <a:pt x="3212" y="17714"/>
                </a:lnTo>
                <a:lnTo>
                  <a:pt x="3334" y="17739"/>
                </a:lnTo>
                <a:lnTo>
                  <a:pt x="3601" y="17763"/>
                </a:lnTo>
                <a:lnTo>
                  <a:pt x="3893" y="17763"/>
                </a:lnTo>
                <a:lnTo>
                  <a:pt x="4429" y="17690"/>
                </a:lnTo>
                <a:lnTo>
                  <a:pt x="4696" y="17666"/>
                </a:lnTo>
                <a:lnTo>
                  <a:pt x="4964" y="17666"/>
                </a:lnTo>
                <a:lnTo>
                  <a:pt x="5475" y="17714"/>
                </a:lnTo>
                <a:lnTo>
                  <a:pt x="5743" y="17739"/>
                </a:lnTo>
                <a:lnTo>
                  <a:pt x="6010" y="17763"/>
                </a:lnTo>
                <a:lnTo>
                  <a:pt x="6278" y="17739"/>
                </a:lnTo>
                <a:lnTo>
                  <a:pt x="6521" y="17690"/>
                </a:lnTo>
                <a:lnTo>
                  <a:pt x="6619" y="17641"/>
                </a:lnTo>
                <a:lnTo>
                  <a:pt x="6740" y="17568"/>
                </a:lnTo>
                <a:lnTo>
                  <a:pt x="6838" y="17495"/>
                </a:lnTo>
                <a:lnTo>
                  <a:pt x="6935" y="17398"/>
                </a:lnTo>
                <a:lnTo>
                  <a:pt x="7008" y="17301"/>
                </a:lnTo>
                <a:lnTo>
                  <a:pt x="7057" y="17179"/>
                </a:lnTo>
                <a:lnTo>
                  <a:pt x="7130" y="16960"/>
                </a:lnTo>
                <a:lnTo>
                  <a:pt x="7154" y="16717"/>
                </a:lnTo>
                <a:lnTo>
                  <a:pt x="7154" y="16449"/>
                </a:lnTo>
                <a:lnTo>
                  <a:pt x="7130" y="16181"/>
                </a:lnTo>
                <a:lnTo>
                  <a:pt x="7081" y="15938"/>
                </a:lnTo>
                <a:lnTo>
                  <a:pt x="6984" y="15451"/>
                </a:lnTo>
                <a:lnTo>
                  <a:pt x="6886" y="14770"/>
                </a:lnTo>
                <a:lnTo>
                  <a:pt x="6765" y="14089"/>
                </a:lnTo>
                <a:lnTo>
                  <a:pt x="6497" y="12726"/>
                </a:lnTo>
                <a:lnTo>
                  <a:pt x="6351" y="12167"/>
                </a:lnTo>
                <a:lnTo>
                  <a:pt x="6302" y="11875"/>
                </a:lnTo>
                <a:lnTo>
                  <a:pt x="6254" y="11583"/>
                </a:lnTo>
                <a:lnTo>
                  <a:pt x="6229" y="11291"/>
                </a:lnTo>
                <a:lnTo>
                  <a:pt x="6205" y="11120"/>
                </a:lnTo>
                <a:lnTo>
                  <a:pt x="6181" y="10974"/>
                </a:lnTo>
                <a:lnTo>
                  <a:pt x="6789" y="11096"/>
                </a:lnTo>
                <a:lnTo>
                  <a:pt x="7397" y="11218"/>
                </a:lnTo>
                <a:lnTo>
                  <a:pt x="10341" y="11826"/>
                </a:lnTo>
                <a:lnTo>
                  <a:pt x="10560" y="11875"/>
                </a:lnTo>
                <a:lnTo>
                  <a:pt x="10755" y="11923"/>
                </a:lnTo>
                <a:lnTo>
                  <a:pt x="11169" y="12094"/>
                </a:lnTo>
                <a:lnTo>
                  <a:pt x="11972" y="12459"/>
                </a:lnTo>
                <a:lnTo>
                  <a:pt x="13456" y="13115"/>
                </a:lnTo>
                <a:lnTo>
                  <a:pt x="14040" y="13407"/>
                </a:lnTo>
                <a:lnTo>
                  <a:pt x="14332" y="13553"/>
                </a:lnTo>
                <a:lnTo>
                  <a:pt x="14624" y="13748"/>
                </a:lnTo>
                <a:lnTo>
                  <a:pt x="14892" y="13943"/>
                </a:lnTo>
                <a:lnTo>
                  <a:pt x="15135" y="14162"/>
                </a:lnTo>
                <a:lnTo>
                  <a:pt x="15354" y="14381"/>
                </a:lnTo>
                <a:lnTo>
                  <a:pt x="15549" y="14648"/>
                </a:lnTo>
                <a:lnTo>
                  <a:pt x="15622" y="14721"/>
                </a:lnTo>
                <a:lnTo>
                  <a:pt x="15622" y="14940"/>
                </a:lnTo>
                <a:lnTo>
                  <a:pt x="15646" y="15062"/>
                </a:lnTo>
                <a:lnTo>
                  <a:pt x="15695" y="15159"/>
                </a:lnTo>
                <a:lnTo>
                  <a:pt x="15792" y="15208"/>
                </a:lnTo>
                <a:lnTo>
                  <a:pt x="15889" y="15232"/>
                </a:lnTo>
                <a:lnTo>
                  <a:pt x="16084" y="15427"/>
                </a:lnTo>
                <a:lnTo>
                  <a:pt x="16205" y="15500"/>
                </a:lnTo>
                <a:lnTo>
                  <a:pt x="16303" y="15573"/>
                </a:lnTo>
                <a:lnTo>
                  <a:pt x="16449" y="15622"/>
                </a:lnTo>
                <a:lnTo>
                  <a:pt x="16570" y="15646"/>
                </a:lnTo>
                <a:lnTo>
                  <a:pt x="16716" y="15670"/>
                </a:lnTo>
                <a:lnTo>
                  <a:pt x="16862" y="15646"/>
                </a:lnTo>
                <a:lnTo>
                  <a:pt x="16984" y="15622"/>
                </a:lnTo>
                <a:lnTo>
                  <a:pt x="17081" y="15573"/>
                </a:lnTo>
                <a:lnTo>
                  <a:pt x="17179" y="15500"/>
                </a:lnTo>
                <a:lnTo>
                  <a:pt x="17276" y="15427"/>
                </a:lnTo>
                <a:lnTo>
                  <a:pt x="17349" y="15330"/>
                </a:lnTo>
                <a:lnTo>
                  <a:pt x="17398" y="15232"/>
                </a:lnTo>
                <a:lnTo>
                  <a:pt x="17495" y="14989"/>
                </a:lnTo>
                <a:lnTo>
                  <a:pt x="17568" y="14721"/>
                </a:lnTo>
                <a:lnTo>
                  <a:pt x="17617" y="14478"/>
                </a:lnTo>
                <a:lnTo>
                  <a:pt x="17690" y="14016"/>
                </a:lnTo>
                <a:lnTo>
                  <a:pt x="17714" y="13651"/>
                </a:lnTo>
                <a:lnTo>
                  <a:pt x="17738" y="13261"/>
                </a:lnTo>
                <a:lnTo>
                  <a:pt x="17763" y="12507"/>
                </a:lnTo>
                <a:lnTo>
                  <a:pt x="17714" y="10974"/>
                </a:lnTo>
                <a:lnTo>
                  <a:pt x="17714" y="10123"/>
                </a:lnTo>
                <a:lnTo>
                  <a:pt x="17860" y="10098"/>
                </a:lnTo>
                <a:lnTo>
                  <a:pt x="17982" y="10001"/>
                </a:lnTo>
                <a:lnTo>
                  <a:pt x="18128" y="9904"/>
                </a:lnTo>
                <a:lnTo>
                  <a:pt x="18249" y="9782"/>
                </a:lnTo>
                <a:lnTo>
                  <a:pt x="18493" y="9514"/>
                </a:lnTo>
                <a:lnTo>
                  <a:pt x="18687" y="9271"/>
                </a:lnTo>
                <a:lnTo>
                  <a:pt x="18785" y="9101"/>
                </a:lnTo>
                <a:lnTo>
                  <a:pt x="18858" y="8906"/>
                </a:lnTo>
                <a:lnTo>
                  <a:pt x="18906" y="8711"/>
                </a:lnTo>
                <a:lnTo>
                  <a:pt x="18931" y="8517"/>
                </a:lnTo>
                <a:lnTo>
                  <a:pt x="18955" y="8103"/>
                </a:lnTo>
                <a:lnTo>
                  <a:pt x="18955" y="7714"/>
                </a:lnTo>
                <a:lnTo>
                  <a:pt x="18931" y="7373"/>
                </a:lnTo>
                <a:lnTo>
                  <a:pt x="18858" y="7057"/>
                </a:lnTo>
                <a:lnTo>
                  <a:pt x="18760" y="6740"/>
                </a:lnTo>
                <a:lnTo>
                  <a:pt x="18614" y="6448"/>
                </a:lnTo>
                <a:lnTo>
                  <a:pt x="18541" y="6327"/>
                </a:lnTo>
                <a:lnTo>
                  <a:pt x="18420" y="6205"/>
                </a:lnTo>
                <a:lnTo>
                  <a:pt x="18322" y="6083"/>
                </a:lnTo>
                <a:lnTo>
                  <a:pt x="18201" y="5986"/>
                </a:lnTo>
                <a:lnTo>
                  <a:pt x="18055" y="5889"/>
                </a:lnTo>
                <a:lnTo>
                  <a:pt x="17909" y="5840"/>
                </a:lnTo>
                <a:lnTo>
                  <a:pt x="17763" y="5767"/>
                </a:lnTo>
                <a:lnTo>
                  <a:pt x="17592" y="5743"/>
                </a:lnTo>
                <a:lnTo>
                  <a:pt x="17568" y="4697"/>
                </a:lnTo>
                <a:lnTo>
                  <a:pt x="17592" y="3942"/>
                </a:lnTo>
                <a:lnTo>
                  <a:pt x="17617" y="3164"/>
                </a:lnTo>
                <a:lnTo>
                  <a:pt x="17641" y="2409"/>
                </a:lnTo>
                <a:lnTo>
                  <a:pt x="17641" y="1631"/>
                </a:lnTo>
                <a:lnTo>
                  <a:pt x="17617" y="1193"/>
                </a:lnTo>
                <a:lnTo>
                  <a:pt x="17592" y="949"/>
                </a:lnTo>
                <a:lnTo>
                  <a:pt x="17519" y="730"/>
                </a:lnTo>
                <a:lnTo>
                  <a:pt x="17446" y="511"/>
                </a:lnTo>
                <a:lnTo>
                  <a:pt x="17325" y="317"/>
                </a:lnTo>
                <a:lnTo>
                  <a:pt x="17252" y="219"/>
                </a:lnTo>
                <a:lnTo>
                  <a:pt x="17179" y="146"/>
                </a:lnTo>
                <a:lnTo>
                  <a:pt x="17081" y="98"/>
                </a:lnTo>
                <a:lnTo>
                  <a:pt x="16984" y="49"/>
                </a:lnTo>
                <a:lnTo>
                  <a:pt x="16838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74" name="Google Shape;374;p38"/>
          <p:cNvSpPr/>
          <p:nvPr/>
        </p:nvSpPr>
        <p:spPr>
          <a:xfrm>
            <a:off x="301895" y="2092193"/>
            <a:ext cx="324416" cy="354204"/>
          </a:xfrm>
          <a:custGeom>
            <a:rect b="b" l="l" r="r" t="t"/>
            <a:pathLst>
              <a:path extrusionOk="0" h="16207" w="14844">
                <a:moveTo>
                  <a:pt x="7836" y="2337"/>
                </a:moveTo>
                <a:lnTo>
                  <a:pt x="7519" y="2385"/>
                </a:lnTo>
                <a:lnTo>
                  <a:pt x="7081" y="2410"/>
                </a:lnTo>
                <a:lnTo>
                  <a:pt x="6619" y="2434"/>
                </a:lnTo>
                <a:lnTo>
                  <a:pt x="6327" y="2434"/>
                </a:lnTo>
                <a:lnTo>
                  <a:pt x="6181" y="2458"/>
                </a:lnTo>
                <a:lnTo>
                  <a:pt x="6035" y="2507"/>
                </a:lnTo>
                <a:lnTo>
                  <a:pt x="5986" y="2556"/>
                </a:lnTo>
                <a:lnTo>
                  <a:pt x="5962" y="2604"/>
                </a:lnTo>
                <a:lnTo>
                  <a:pt x="5962" y="2653"/>
                </a:lnTo>
                <a:lnTo>
                  <a:pt x="5962" y="2726"/>
                </a:lnTo>
                <a:lnTo>
                  <a:pt x="6059" y="2848"/>
                </a:lnTo>
                <a:lnTo>
                  <a:pt x="6181" y="2921"/>
                </a:lnTo>
                <a:lnTo>
                  <a:pt x="6303" y="2969"/>
                </a:lnTo>
                <a:lnTo>
                  <a:pt x="6449" y="3018"/>
                </a:lnTo>
                <a:lnTo>
                  <a:pt x="7057" y="3018"/>
                </a:lnTo>
                <a:lnTo>
                  <a:pt x="7519" y="2994"/>
                </a:lnTo>
                <a:lnTo>
                  <a:pt x="7957" y="2945"/>
                </a:lnTo>
                <a:lnTo>
                  <a:pt x="8152" y="2945"/>
                </a:lnTo>
                <a:lnTo>
                  <a:pt x="8347" y="2969"/>
                </a:lnTo>
                <a:lnTo>
                  <a:pt x="8833" y="2969"/>
                </a:lnTo>
                <a:lnTo>
                  <a:pt x="8906" y="2921"/>
                </a:lnTo>
                <a:lnTo>
                  <a:pt x="8955" y="2848"/>
                </a:lnTo>
                <a:lnTo>
                  <a:pt x="8979" y="2775"/>
                </a:lnTo>
                <a:lnTo>
                  <a:pt x="9003" y="2702"/>
                </a:lnTo>
                <a:lnTo>
                  <a:pt x="8979" y="2629"/>
                </a:lnTo>
                <a:lnTo>
                  <a:pt x="8930" y="2556"/>
                </a:lnTo>
                <a:lnTo>
                  <a:pt x="8857" y="2483"/>
                </a:lnTo>
                <a:lnTo>
                  <a:pt x="8711" y="2410"/>
                </a:lnTo>
                <a:lnTo>
                  <a:pt x="8566" y="2361"/>
                </a:lnTo>
                <a:lnTo>
                  <a:pt x="8395" y="2337"/>
                </a:lnTo>
                <a:close/>
                <a:moveTo>
                  <a:pt x="7130" y="5768"/>
                </a:moveTo>
                <a:lnTo>
                  <a:pt x="7154" y="5792"/>
                </a:lnTo>
                <a:lnTo>
                  <a:pt x="7179" y="5816"/>
                </a:lnTo>
                <a:lnTo>
                  <a:pt x="7203" y="5841"/>
                </a:lnTo>
                <a:lnTo>
                  <a:pt x="7227" y="5889"/>
                </a:lnTo>
                <a:lnTo>
                  <a:pt x="7227" y="5987"/>
                </a:lnTo>
                <a:lnTo>
                  <a:pt x="7203" y="6084"/>
                </a:lnTo>
                <a:lnTo>
                  <a:pt x="7179" y="6157"/>
                </a:lnTo>
                <a:lnTo>
                  <a:pt x="7106" y="6206"/>
                </a:lnTo>
                <a:lnTo>
                  <a:pt x="6960" y="6254"/>
                </a:lnTo>
                <a:lnTo>
                  <a:pt x="6814" y="6230"/>
                </a:lnTo>
                <a:lnTo>
                  <a:pt x="6741" y="6206"/>
                </a:lnTo>
                <a:lnTo>
                  <a:pt x="6692" y="6157"/>
                </a:lnTo>
                <a:lnTo>
                  <a:pt x="6668" y="6084"/>
                </a:lnTo>
                <a:lnTo>
                  <a:pt x="6643" y="6011"/>
                </a:lnTo>
                <a:lnTo>
                  <a:pt x="6668" y="5938"/>
                </a:lnTo>
                <a:lnTo>
                  <a:pt x="6692" y="5865"/>
                </a:lnTo>
                <a:lnTo>
                  <a:pt x="6741" y="5816"/>
                </a:lnTo>
                <a:lnTo>
                  <a:pt x="6789" y="5768"/>
                </a:lnTo>
                <a:lnTo>
                  <a:pt x="6838" y="5816"/>
                </a:lnTo>
                <a:lnTo>
                  <a:pt x="6911" y="5841"/>
                </a:lnTo>
                <a:lnTo>
                  <a:pt x="7008" y="5816"/>
                </a:lnTo>
                <a:lnTo>
                  <a:pt x="7081" y="5816"/>
                </a:lnTo>
                <a:lnTo>
                  <a:pt x="7130" y="5768"/>
                </a:lnTo>
                <a:close/>
                <a:moveTo>
                  <a:pt x="6911" y="5232"/>
                </a:moveTo>
                <a:lnTo>
                  <a:pt x="6741" y="5257"/>
                </a:lnTo>
                <a:lnTo>
                  <a:pt x="6595" y="5305"/>
                </a:lnTo>
                <a:lnTo>
                  <a:pt x="6473" y="5427"/>
                </a:lnTo>
                <a:lnTo>
                  <a:pt x="6351" y="5549"/>
                </a:lnTo>
                <a:lnTo>
                  <a:pt x="6254" y="5695"/>
                </a:lnTo>
                <a:lnTo>
                  <a:pt x="6181" y="5865"/>
                </a:lnTo>
                <a:lnTo>
                  <a:pt x="6157" y="6011"/>
                </a:lnTo>
                <a:lnTo>
                  <a:pt x="6157" y="6108"/>
                </a:lnTo>
                <a:lnTo>
                  <a:pt x="6157" y="6206"/>
                </a:lnTo>
                <a:lnTo>
                  <a:pt x="6181" y="6303"/>
                </a:lnTo>
                <a:lnTo>
                  <a:pt x="6230" y="6376"/>
                </a:lnTo>
                <a:lnTo>
                  <a:pt x="6351" y="6522"/>
                </a:lnTo>
                <a:lnTo>
                  <a:pt x="6497" y="6644"/>
                </a:lnTo>
                <a:lnTo>
                  <a:pt x="6668" y="6717"/>
                </a:lnTo>
                <a:lnTo>
                  <a:pt x="6862" y="6741"/>
                </a:lnTo>
                <a:lnTo>
                  <a:pt x="7057" y="6741"/>
                </a:lnTo>
                <a:lnTo>
                  <a:pt x="7252" y="6692"/>
                </a:lnTo>
                <a:lnTo>
                  <a:pt x="7373" y="6644"/>
                </a:lnTo>
                <a:lnTo>
                  <a:pt x="7495" y="6546"/>
                </a:lnTo>
                <a:lnTo>
                  <a:pt x="7592" y="6449"/>
                </a:lnTo>
                <a:lnTo>
                  <a:pt x="7665" y="6327"/>
                </a:lnTo>
                <a:lnTo>
                  <a:pt x="7714" y="6181"/>
                </a:lnTo>
                <a:lnTo>
                  <a:pt x="7738" y="6035"/>
                </a:lnTo>
                <a:lnTo>
                  <a:pt x="7738" y="5889"/>
                </a:lnTo>
                <a:lnTo>
                  <a:pt x="7714" y="5743"/>
                </a:lnTo>
                <a:lnTo>
                  <a:pt x="7665" y="5622"/>
                </a:lnTo>
                <a:lnTo>
                  <a:pt x="7617" y="5524"/>
                </a:lnTo>
                <a:lnTo>
                  <a:pt x="7544" y="5451"/>
                </a:lnTo>
                <a:lnTo>
                  <a:pt x="7471" y="5378"/>
                </a:lnTo>
                <a:lnTo>
                  <a:pt x="7373" y="5330"/>
                </a:lnTo>
                <a:lnTo>
                  <a:pt x="7276" y="5281"/>
                </a:lnTo>
                <a:lnTo>
                  <a:pt x="7081" y="5281"/>
                </a:lnTo>
                <a:lnTo>
                  <a:pt x="6984" y="5257"/>
                </a:lnTo>
                <a:lnTo>
                  <a:pt x="6911" y="5232"/>
                </a:lnTo>
                <a:close/>
                <a:moveTo>
                  <a:pt x="7982" y="7276"/>
                </a:moveTo>
                <a:lnTo>
                  <a:pt x="7884" y="7301"/>
                </a:lnTo>
                <a:lnTo>
                  <a:pt x="7787" y="7325"/>
                </a:lnTo>
                <a:lnTo>
                  <a:pt x="7738" y="7374"/>
                </a:lnTo>
                <a:lnTo>
                  <a:pt x="7617" y="7495"/>
                </a:lnTo>
                <a:lnTo>
                  <a:pt x="7568" y="7617"/>
                </a:lnTo>
                <a:lnTo>
                  <a:pt x="7544" y="7739"/>
                </a:lnTo>
                <a:lnTo>
                  <a:pt x="7568" y="7885"/>
                </a:lnTo>
                <a:lnTo>
                  <a:pt x="7617" y="8006"/>
                </a:lnTo>
                <a:lnTo>
                  <a:pt x="7665" y="8104"/>
                </a:lnTo>
                <a:lnTo>
                  <a:pt x="7714" y="8177"/>
                </a:lnTo>
                <a:lnTo>
                  <a:pt x="7860" y="8250"/>
                </a:lnTo>
                <a:lnTo>
                  <a:pt x="8030" y="8298"/>
                </a:lnTo>
                <a:lnTo>
                  <a:pt x="8103" y="8298"/>
                </a:lnTo>
                <a:lnTo>
                  <a:pt x="8176" y="8274"/>
                </a:lnTo>
                <a:lnTo>
                  <a:pt x="8298" y="8225"/>
                </a:lnTo>
                <a:lnTo>
                  <a:pt x="8444" y="8104"/>
                </a:lnTo>
                <a:lnTo>
                  <a:pt x="8566" y="7958"/>
                </a:lnTo>
                <a:lnTo>
                  <a:pt x="8590" y="7885"/>
                </a:lnTo>
                <a:lnTo>
                  <a:pt x="8590" y="7812"/>
                </a:lnTo>
                <a:lnTo>
                  <a:pt x="8590" y="7739"/>
                </a:lnTo>
                <a:lnTo>
                  <a:pt x="8566" y="7666"/>
                </a:lnTo>
                <a:lnTo>
                  <a:pt x="8468" y="7520"/>
                </a:lnTo>
                <a:lnTo>
                  <a:pt x="8347" y="7422"/>
                </a:lnTo>
                <a:lnTo>
                  <a:pt x="8225" y="7398"/>
                </a:lnTo>
                <a:lnTo>
                  <a:pt x="8152" y="7325"/>
                </a:lnTo>
                <a:lnTo>
                  <a:pt x="8079" y="7301"/>
                </a:lnTo>
                <a:lnTo>
                  <a:pt x="7982" y="7276"/>
                </a:lnTo>
                <a:close/>
                <a:moveTo>
                  <a:pt x="5889" y="488"/>
                </a:moveTo>
                <a:lnTo>
                  <a:pt x="6205" y="512"/>
                </a:lnTo>
                <a:lnTo>
                  <a:pt x="6716" y="561"/>
                </a:lnTo>
                <a:lnTo>
                  <a:pt x="7373" y="609"/>
                </a:lnTo>
                <a:lnTo>
                  <a:pt x="8055" y="634"/>
                </a:lnTo>
                <a:lnTo>
                  <a:pt x="8736" y="634"/>
                </a:lnTo>
                <a:lnTo>
                  <a:pt x="9393" y="682"/>
                </a:lnTo>
                <a:lnTo>
                  <a:pt x="9587" y="707"/>
                </a:lnTo>
                <a:lnTo>
                  <a:pt x="9782" y="731"/>
                </a:lnTo>
                <a:lnTo>
                  <a:pt x="10001" y="804"/>
                </a:lnTo>
                <a:lnTo>
                  <a:pt x="10196" y="877"/>
                </a:lnTo>
                <a:lnTo>
                  <a:pt x="10366" y="974"/>
                </a:lnTo>
                <a:lnTo>
                  <a:pt x="10439" y="1047"/>
                </a:lnTo>
                <a:lnTo>
                  <a:pt x="10512" y="1120"/>
                </a:lnTo>
                <a:lnTo>
                  <a:pt x="10536" y="1193"/>
                </a:lnTo>
                <a:lnTo>
                  <a:pt x="10585" y="1291"/>
                </a:lnTo>
                <a:lnTo>
                  <a:pt x="10585" y="1388"/>
                </a:lnTo>
                <a:lnTo>
                  <a:pt x="10585" y="1485"/>
                </a:lnTo>
                <a:lnTo>
                  <a:pt x="10536" y="1631"/>
                </a:lnTo>
                <a:lnTo>
                  <a:pt x="10439" y="1777"/>
                </a:lnTo>
                <a:lnTo>
                  <a:pt x="10317" y="1923"/>
                </a:lnTo>
                <a:lnTo>
                  <a:pt x="10196" y="2045"/>
                </a:lnTo>
                <a:lnTo>
                  <a:pt x="9904" y="2288"/>
                </a:lnTo>
                <a:lnTo>
                  <a:pt x="9660" y="2507"/>
                </a:lnTo>
                <a:lnTo>
                  <a:pt x="9587" y="2604"/>
                </a:lnTo>
                <a:lnTo>
                  <a:pt x="9587" y="2677"/>
                </a:lnTo>
                <a:lnTo>
                  <a:pt x="9587" y="2775"/>
                </a:lnTo>
                <a:lnTo>
                  <a:pt x="9636" y="2848"/>
                </a:lnTo>
                <a:lnTo>
                  <a:pt x="9587" y="3091"/>
                </a:lnTo>
                <a:lnTo>
                  <a:pt x="9563" y="3334"/>
                </a:lnTo>
                <a:lnTo>
                  <a:pt x="9563" y="3845"/>
                </a:lnTo>
                <a:lnTo>
                  <a:pt x="9587" y="4381"/>
                </a:lnTo>
                <a:lnTo>
                  <a:pt x="9612" y="4867"/>
                </a:lnTo>
                <a:lnTo>
                  <a:pt x="9612" y="5816"/>
                </a:lnTo>
                <a:lnTo>
                  <a:pt x="9612" y="6060"/>
                </a:lnTo>
                <a:lnTo>
                  <a:pt x="9563" y="6303"/>
                </a:lnTo>
                <a:lnTo>
                  <a:pt x="9563" y="6546"/>
                </a:lnTo>
                <a:lnTo>
                  <a:pt x="9587" y="6765"/>
                </a:lnTo>
                <a:lnTo>
                  <a:pt x="9612" y="6838"/>
                </a:lnTo>
                <a:lnTo>
                  <a:pt x="9660" y="6887"/>
                </a:lnTo>
                <a:lnTo>
                  <a:pt x="9660" y="6936"/>
                </a:lnTo>
                <a:lnTo>
                  <a:pt x="9685" y="6984"/>
                </a:lnTo>
                <a:lnTo>
                  <a:pt x="10269" y="7787"/>
                </a:lnTo>
                <a:lnTo>
                  <a:pt x="10828" y="8639"/>
                </a:lnTo>
                <a:lnTo>
                  <a:pt x="10512" y="8615"/>
                </a:lnTo>
                <a:lnTo>
                  <a:pt x="10171" y="8639"/>
                </a:lnTo>
                <a:lnTo>
                  <a:pt x="9514" y="8663"/>
                </a:lnTo>
                <a:lnTo>
                  <a:pt x="8395" y="8688"/>
                </a:lnTo>
                <a:lnTo>
                  <a:pt x="7300" y="8712"/>
                </a:lnTo>
                <a:lnTo>
                  <a:pt x="6765" y="8736"/>
                </a:lnTo>
                <a:lnTo>
                  <a:pt x="6254" y="8736"/>
                </a:lnTo>
                <a:lnTo>
                  <a:pt x="5208" y="8712"/>
                </a:lnTo>
                <a:lnTo>
                  <a:pt x="4599" y="8712"/>
                </a:lnTo>
                <a:lnTo>
                  <a:pt x="4283" y="8736"/>
                </a:lnTo>
                <a:lnTo>
                  <a:pt x="4137" y="8761"/>
                </a:lnTo>
                <a:lnTo>
                  <a:pt x="3991" y="8809"/>
                </a:lnTo>
                <a:lnTo>
                  <a:pt x="4599" y="8006"/>
                </a:lnTo>
                <a:lnTo>
                  <a:pt x="4940" y="7520"/>
                </a:lnTo>
                <a:lnTo>
                  <a:pt x="5135" y="7276"/>
                </a:lnTo>
                <a:lnTo>
                  <a:pt x="5305" y="7082"/>
                </a:lnTo>
                <a:lnTo>
                  <a:pt x="5354" y="7009"/>
                </a:lnTo>
                <a:lnTo>
                  <a:pt x="5378" y="6911"/>
                </a:lnTo>
                <a:lnTo>
                  <a:pt x="5354" y="6838"/>
                </a:lnTo>
                <a:lnTo>
                  <a:pt x="5329" y="6741"/>
                </a:lnTo>
                <a:lnTo>
                  <a:pt x="5329" y="6717"/>
                </a:lnTo>
                <a:lnTo>
                  <a:pt x="5354" y="6084"/>
                </a:lnTo>
                <a:lnTo>
                  <a:pt x="5354" y="5451"/>
                </a:lnTo>
                <a:lnTo>
                  <a:pt x="5354" y="4794"/>
                </a:lnTo>
                <a:lnTo>
                  <a:pt x="5378" y="4162"/>
                </a:lnTo>
                <a:lnTo>
                  <a:pt x="5402" y="3821"/>
                </a:lnTo>
                <a:lnTo>
                  <a:pt x="5427" y="3432"/>
                </a:lnTo>
                <a:lnTo>
                  <a:pt x="5402" y="3237"/>
                </a:lnTo>
                <a:lnTo>
                  <a:pt x="5378" y="3042"/>
                </a:lnTo>
                <a:lnTo>
                  <a:pt x="5329" y="2872"/>
                </a:lnTo>
                <a:lnTo>
                  <a:pt x="5256" y="2726"/>
                </a:lnTo>
                <a:lnTo>
                  <a:pt x="5256" y="2653"/>
                </a:lnTo>
                <a:lnTo>
                  <a:pt x="5256" y="2604"/>
                </a:lnTo>
                <a:lnTo>
                  <a:pt x="5232" y="2556"/>
                </a:lnTo>
                <a:lnTo>
                  <a:pt x="5183" y="2507"/>
                </a:lnTo>
                <a:lnTo>
                  <a:pt x="4989" y="2385"/>
                </a:lnTo>
                <a:lnTo>
                  <a:pt x="4794" y="2215"/>
                </a:lnTo>
                <a:lnTo>
                  <a:pt x="4648" y="1996"/>
                </a:lnTo>
                <a:lnTo>
                  <a:pt x="4502" y="1777"/>
                </a:lnTo>
                <a:lnTo>
                  <a:pt x="4405" y="1534"/>
                </a:lnTo>
                <a:lnTo>
                  <a:pt x="4380" y="1412"/>
                </a:lnTo>
                <a:lnTo>
                  <a:pt x="4380" y="1291"/>
                </a:lnTo>
                <a:lnTo>
                  <a:pt x="4380" y="1169"/>
                </a:lnTo>
                <a:lnTo>
                  <a:pt x="4429" y="1047"/>
                </a:lnTo>
                <a:lnTo>
                  <a:pt x="4478" y="926"/>
                </a:lnTo>
                <a:lnTo>
                  <a:pt x="4551" y="828"/>
                </a:lnTo>
                <a:lnTo>
                  <a:pt x="4624" y="755"/>
                </a:lnTo>
                <a:lnTo>
                  <a:pt x="4721" y="682"/>
                </a:lnTo>
                <a:lnTo>
                  <a:pt x="4843" y="609"/>
                </a:lnTo>
                <a:lnTo>
                  <a:pt x="4989" y="561"/>
                </a:lnTo>
                <a:lnTo>
                  <a:pt x="5256" y="512"/>
                </a:lnTo>
                <a:lnTo>
                  <a:pt x="5573" y="488"/>
                </a:lnTo>
                <a:close/>
                <a:moveTo>
                  <a:pt x="7446" y="9199"/>
                </a:moveTo>
                <a:lnTo>
                  <a:pt x="7106" y="9612"/>
                </a:lnTo>
                <a:lnTo>
                  <a:pt x="7033" y="9588"/>
                </a:lnTo>
                <a:lnTo>
                  <a:pt x="6960" y="9563"/>
                </a:lnTo>
                <a:lnTo>
                  <a:pt x="6789" y="9563"/>
                </a:lnTo>
                <a:lnTo>
                  <a:pt x="6595" y="9588"/>
                </a:lnTo>
                <a:lnTo>
                  <a:pt x="6424" y="9636"/>
                </a:lnTo>
                <a:lnTo>
                  <a:pt x="6595" y="9466"/>
                </a:lnTo>
                <a:lnTo>
                  <a:pt x="6643" y="9369"/>
                </a:lnTo>
                <a:lnTo>
                  <a:pt x="6692" y="9272"/>
                </a:lnTo>
                <a:lnTo>
                  <a:pt x="6692" y="9223"/>
                </a:lnTo>
                <a:lnTo>
                  <a:pt x="7300" y="9199"/>
                </a:lnTo>
                <a:close/>
                <a:moveTo>
                  <a:pt x="8566" y="9174"/>
                </a:moveTo>
                <a:lnTo>
                  <a:pt x="8347" y="9418"/>
                </a:lnTo>
                <a:lnTo>
                  <a:pt x="8176" y="9661"/>
                </a:lnTo>
                <a:lnTo>
                  <a:pt x="7860" y="10196"/>
                </a:lnTo>
                <a:lnTo>
                  <a:pt x="7836" y="10147"/>
                </a:lnTo>
                <a:lnTo>
                  <a:pt x="7787" y="10050"/>
                </a:lnTo>
                <a:lnTo>
                  <a:pt x="7714" y="9953"/>
                </a:lnTo>
                <a:lnTo>
                  <a:pt x="7617" y="9855"/>
                </a:lnTo>
                <a:lnTo>
                  <a:pt x="7519" y="9782"/>
                </a:lnTo>
                <a:lnTo>
                  <a:pt x="7982" y="9223"/>
                </a:lnTo>
                <a:lnTo>
                  <a:pt x="8030" y="9174"/>
                </a:lnTo>
                <a:close/>
                <a:moveTo>
                  <a:pt x="6765" y="10099"/>
                </a:moveTo>
                <a:lnTo>
                  <a:pt x="6935" y="10172"/>
                </a:lnTo>
                <a:lnTo>
                  <a:pt x="7081" y="10220"/>
                </a:lnTo>
                <a:lnTo>
                  <a:pt x="7227" y="10293"/>
                </a:lnTo>
                <a:lnTo>
                  <a:pt x="7276" y="10366"/>
                </a:lnTo>
                <a:lnTo>
                  <a:pt x="7325" y="10439"/>
                </a:lnTo>
                <a:lnTo>
                  <a:pt x="7373" y="10610"/>
                </a:lnTo>
                <a:lnTo>
                  <a:pt x="7398" y="10780"/>
                </a:lnTo>
                <a:lnTo>
                  <a:pt x="7373" y="10950"/>
                </a:lnTo>
                <a:lnTo>
                  <a:pt x="7325" y="11121"/>
                </a:lnTo>
                <a:lnTo>
                  <a:pt x="7300" y="11242"/>
                </a:lnTo>
                <a:lnTo>
                  <a:pt x="7227" y="11340"/>
                </a:lnTo>
                <a:lnTo>
                  <a:pt x="7154" y="11413"/>
                </a:lnTo>
                <a:lnTo>
                  <a:pt x="7081" y="11510"/>
                </a:lnTo>
                <a:lnTo>
                  <a:pt x="6984" y="11559"/>
                </a:lnTo>
                <a:lnTo>
                  <a:pt x="6887" y="11607"/>
                </a:lnTo>
                <a:lnTo>
                  <a:pt x="6692" y="11680"/>
                </a:lnTo>
                <a:lnTo>
                  <a:pt x="6351" y="11680"/>
                </a:lnTo>
                <a:lnTo>
                  <a:pt x="6254" y="11632"/>
                </a:lnTo>
                <a:lnTo>
                  <a:pt x="6157" y="11607"/>
                </a:lnTo>
                <a:lnTo>
                  <a:pt x="6059" y="11534"/>
                </a:lnTo>
                <a:lnTo>
                  <a:pt x="5986" y="11461"/>
                </a:lnTo>
                <a:lnTo>
                  <a:pt x="5913" y="11364"/>
                </a:lnTo>
                <a:lnTo>
                  <a:pt x="5840" y="11218"/>
                </a:lnTo>
                <a:lnTo>
                  <a:pt x="5816" y="11096"/>
                </a:lnTo>
                <a:lnTo>
                  <a:pt x="5816" y="10950"/>
                </a:lnTo>
                <a:lnTo>
                  <a:pt x="5840" y="10829"/>
                </a:lnTo>
                <a:lnTo>
                  <a:pt x="5889" y="10683"/>
                </a:lnTo>
                <a:lnTo>
                  <a:pt x="5986" y="10585"/>
                </a:lnTo>
                <a:lnTo>
                  <a:pt x="6084" y="10464"/>
                </a:lnTo>
                <a:lnTo>
                  <a:pt x="6181" y="10366"/>
                </a:lnTo>
                <a:lnTo>
                  <a:pt x="6424" y="10220"/>
                </a:lnTo>
                <a:lnTo>
                  <a:pt x="6668" y="10123"/>
                </a:lnTo>
                <a:lnTo>
                  <a:pt x="6741" y="10099"/>
                </a:lnTo>
                <a:close/>
                <a:moveTo>
                  <a:pt x="10926" y="9174"/>
                </a:moveTo>
                <a:lnTo>
                  <a:pt x="10707" y="9539"/>
                </a:lnTo>
                <a:lnTo>
                  <a:pt x="10536" y="9855"/>
                </a:lnTo>
                <a:lnTo>
                  <a:pt x="10244" y="10366"/>
                </a:lnTo>
                <a:lnTo>
                  <a:pt x="9977" y="10877"/>
                </a:lnTo>
                <a:lnTo>
                  <a:pt x="9685" y="11388"/>
                </a:lnTo>
                <a:lnTo>
                  <a:pt x="9393" y="11899"/>
                </a:lnTo>
                <a:lnTo>
                  <a:pt x="9271" y="12118"/>
                </a:lnTo>
                <a:lnTo>
                  <a:pt x="9174" y="12021"/>
                </a:lnTo>
                <a:lnTo>
                  <a:pt x="9101" y="11948"/>
                </a:lnTo>
                <a:lnTo>
                  <a:pt x="8979" y="11899"/>
                </a:lnTo>
                <a:lnTo>
                  <a:pt x="8882" y="11875"/>
                </a:lnTo>
                <a:lnTo>
                  <a:pt x="8760" y="11851"/>
                </a:lnTo>
                <a:lnTo>
                  <a:pt x="8639" y="11851"/>
                </a:lnTo>
                <a:lnTo>
                  <a:pt x="8517" y="11875"/>
                </a:lnTo>
                <a:lnTo>
                  <a:pt x="8420" y="11924"/>
                </a:lnTo>
                <a:lnTo>
                  <a:pt x="8420" y="11924"/>
                </a:lnTo>
                <a:lnTo>
                  <a:pt x="8857" y="11218"/>
                </a:lnTo>
                <a:lnTo>
                  <a:pt x="9320" y="10512"/>
                </a:lnTo>
                <a:lnTo>
                  <a:pt x="9806" y="9831"/>
                </a:lnTo>
                <a:lnTo>
                  <a:pt x="10050" y="9515"/>
                </a:lnTo>
                <a:lnTo>
                  <a:pt x="10317" y="9199"/>
                </a:lnTo>
                <a:lnTo>
                  <a:pt x="10634" y="9199"/>
                </a:lnTo>
                <a:lnTo>
                  <a:pt x="10926" y="9174"/>
                </a:lnTo>
                <a:close/>
                <a:moveTo>
                  <a:pt x="8809" y="12386"/>
                </a:moveTo>
                <a:lnTo>
                  <a:pt x="8833" y="12410"/>
                </a:lnTo>
                <a:lnTo>
                  <a:pt x="8857" y="12459"/>
                </a:lnTo>
                <a:lnTo>
                  <a:pt x="8882" y="12508"/>
                </a:lnTo>
                <a:lnTo>
                  <a:pt x="8882" y="12581"/>
                </a:lnTo>
                <a:lnTo>
                  <a:pt x="8906" y="12654"/>
                </a:lnTo>
                <a:lnTo>
                  <a:pt x="8906" y="12751"/>
                </a:lnTo>
                <a:lnTo>
                  <a:pt x="8882" y="12800"/>
                </a:lnTo>
                <a:lnTo>
                  <a:pt x="8857" y="12897"/>
                </a:lnTo>
                <a:lnTo>
                  <a:pt x="8857" y="12970"/>
                </a:lnTo>
                <a:lnTo>
                  <a:pt x="8809" y="13043"/>
                </a:lnTo>
                <a:lnTo>
                  <a:pt x="8784" y="13092"/>
                </a:lnTo>
                <a:lnTo>
                  <a:pt x="8736" y="13116"/>
                </a:lnTo>
                <a:lnTo>
                  <a:pt x="8711" y="13140"/>
                </a:lnTo>
                <a:lnTo>
                  <a:pt x="8687" y="13140"/>
                </a:lnTo>
                <a:lnTo>
                  <a:pt x="8614" y="13116"/>
                </a:lnTo>
                <a:lnTo>
                  <a:pt x="8517" y="13067"/>
                </a:lnTo>
                <a:lnTo>
                  <a:pt x="8444" y="12970"/>
                </a:lnTo>
                <a:lnTo>
                  <a:pt x="8395" y="12873"/>
                </a:lnTo>
                <a:lnTo>
                  <a:pt x="8395" y="12751"/>
                </a:lnTo>
                <a:lnTo>
                  <a:pt x="8420" y="12629"/>
                </a:lnTo>
                <a:lnTo>
                  <a:pt x="8444" y="12508"/>
                </a:lnTo>
                <a:lnTo>
                  <a:pt x="8614" y="12410"/>
                </a:lnTo>
                <a:lnTo>
                  <a:pt x="8760" y="12386"/>
                </a:lnTo>
                <a:close/>
                <a:moveTo>
                  <a:pt x="7884" y="12702"/>
                </a:moveTo>
                <a:lnTo>
                  <a:pt x="7884" y="12897"/>
                </a:lnTo>
                <a:lnTo>
                  <a:pt x="7909" y="13067"/>
                </a:lnTo>
                <a:lnTo>
                  <a:pt x="7957" y="13189"/>
                </a:lnTo>
                <a:lnTo>
                  <a:pt x="8030" y="13311"/>
                </a:lnTo>
                <a:lnTo>
                  <a:pt x="8128" y="13408"/>
                </a:lnTo>
                <a:lnTo>
                  <a:pt x="8225" y="13481"/>
                </a:lnTo>
                <a:lnTo>
                  <a:pt x="7811" y="13968"/>
                </a:lnTo>
                <a:lnTo>
                  <a:pt x="7568" y="14260"/>
                </a:lnTo>
                <a:lnTo>
                  <a:pt x="7568" y="14065"/>
                </a:lnTo>
                <a:lnTo>
                  <a:pt x="7568" y="13895"/>
                </a:lnTo>
                <a:lnTo>
                  <a:pt x="7544" y="13773"/>
                </a:lnTo>
                <a:lnTo>
                  <a:pt x="7495" y="13676"/>
                </a:lnTo>
                <a:lnTo>
                  <a:pt x="7422" y="13578"/>
                </a:lnTo>
                <a:lnTo>
                  <a:pt x="7349" y="13481"/>
                </a:lnTo>
                <a:lnTo>
                  <a:pt x="7763" y="12873"/>
                </a:lnTo>
                <a:lnTo>
                  <a:pt x="7884" y="12702"/>
                </a:lnTo>
                <a:close/>
                <a:moveTo>
                  <a:pt x="3699" y="9174"/>
                </a:moveTo>
                <a:lnTo>
                  <a:pt x="3869" y="9199"/>
                </a:lnTo>
                <a:lnTo>
                  <a:pt x="4015" y="9223"/>
                </a:lnTo>
                <a:lnTo>
                  <a:pt x="4307" y="9199"/>
                </a:lnTo>
                <a:lnTo>
                  <a:pt x="3310" y="10683"/>
                </a:lnTo>
                <a:lnTo>
                  <a:pt x="2774" y="11437"/>
                </a:lnTo>
                <a:lnTo>
                  <a:pt x="2239" y="12143"/>
                </a:lnTo>
                <a:lnTo>
                  <a:pt x="1996" y="12459"/>
                </a:lnTo>
                <a:lnTo>
                  <a:pt x="1752" y="12775"/>
                </a:lnTo>
                <a:lnTo>
                  <a:pt x="1241" y="13384"/>
                </a:lnTo>
                <a:lnTo>
                  <a:pt x="1071" y="13627"/>
                </a:lnTo>
                <a:lnTo>
                  <a:pt x="876" y="13870"/>
                </a:lnTo>
                <a:lnTo>
                  <a:pt x="731" y="14138"/>
                </a:lnTo>
                <a:lnTo>
                  <a:pt x="682" y="14284"/>
                </a:lnTo>
                <a:lnTo>
                  <a:pt x="633" y="14406"/>
                </a:lnTo>
                <a:lnTo>
                  <a:pt x="585" y="14284"/>
                </a:lnTo>
                <a:lnTo>
                  <a:pt x="536" y="14065"/>
                </a:lnTo>
                <a:lnTo>
                  <a:pt x="512" y="13870"/>
                </a:lnTo>
                <a:lnTo>
                  <a:pt x="560" y="13676"/>
                </a:lnTo>
                <a:lnTo>
                  <a:pt x="633" y="13481"/>
                </a:lnTo>
                <a:lnTo>
                  <a:pt x="706" y="13311"/>
                </a:lnTo>
                <a:lnTo>
                  <a:pt x="779" y="13165"/>
                </a:lnTo>
                <a:lnTo>
                  <a:pt x="779" y="13116"/>
                </a:lnTo>
                <a:lnTo>
                  <a:pt x="949" y="12994"/>
                </a:lnTo>
                <a:lnTo>
                  <a:pt x="1120" y="12848"/>
                </a:lnTo>
                <a:lnTo>
                  <a:pt x="1266" y="12678"/>
                </a:lnTo>
                <a:lnTo>
                  <a:pt x="1412" y="12508"/>
                </a:lnTo>
                <a:lnTo>
                  <a:pt x="1679" y="12118"/>
                </a:lnTo>
                <a:lnTo>
                  <a:pt x="1923" y="11778"/>
                </a:lnTo>
                <a:lnTo>
                  <a:pt x="2288" y="11291"/>
                </a:lnTo>
                <a:lnTo>
                  <a:pt x="2604" y="10780"/>
                </a:lnTo>
                <a:lnTo>
                  <a:pt x="3285" y="9758"/>
                </a:lnTo>
                <a:lnTo>
                  <a:pt x="3699" y="9174"/>
                </a:lnTo>
                <a:close/>
                <a:moveTo>
                  <a:pt x="6984" y="13797"/>
                </a:moveTo>
                <a:lnTo>
                  <a:pt x="7057" y="13846"/>
                </a:lnTo>
                <a:lnTo>
                  <a:pt x="7106" y="13968"/>
                </a:lnTo>
                <a:lnTo>
                  <a:pt x="7130" y="14089"/>
                </a:lnTo>
                <a:lnTo>
                  <a:pt x="7106" y="14211"/>
                </a:lnTo>
                <a:lnTo>
                  <a:pt x="7057" y="14308"/>
                </a:lnTo>
                <a:lnTo>
                  <a:pt x="6984" y="14406"/>
                </a:lnTo>
                <a:lnTo>
                  <a:pt x="6935" y="14430"/>
                </a:lnTo>
                <a:lnTo>
                  <a:pt x="6862" y="14430"/>
                </a:lnTo>
                <a:lnTo>
                  <a:pt x="6692" y="14406"/>
                </a:lnTo>
                <a:lnTo>
                  <a:pt x="6619" y="14381"/>
                </a:lnTo>
                <a:lnTo>
                  <a:pt x="6570" y="14333"/>
                </a:lnTo>
                <a:lnTo>
                  <a:pt x="6546" y="14284"/>
                </a:lnTo>
                <a:lnTo>
                  <a:pt x="6522" y="14211"/>
                </a:lnTo>
                <a:lnTo>
                  <a:pt x="6546" y="14138"/>
                </a:lnTo>
                <a:lnTo>
                  <a:pt x="6595" y="14065"/>
                </a:lnTo>
                <a:lnTo>
                  <a:pt x="6692" y="13919"/>
                </a:lnTo>
                <a:lnTo>
                  <a:pt x="6741" y="13895"/>
                </a:lnTo>
                <a:lnTo>
                  <a:pt x="6814" y="13870"/>
                </a:lnTo>
                <a:lnTo>
                  <a:pt x="6935" y="13846"/>
                </a:lnTo>
                <a:lnTo>
                  <a:pt x="6984" y="13797"/>
                </a:lnTo>
                <a:close/>
                <a:moveTo>
                  <a:pt x="4770" y="9174"/>
                </a:moveTo>
                <a:lnTo>
                  <a:pt x="5281" y="9199"/>
                </a:lnTo>
                <a:lnTo>
                  <a:pt x="5110" y="9393"/>
                </a:lnTo>
                <a:lnTo>
                  <a:pt x="4989" y="9636"/>
                </a:lnTo>
                <a:lnTo>
                  <a:pt x="4745" y="10099"/>
                </a:lnTo>
                <a:lnTo>
                  <a:pt x="4478" y="10561"/>
                </a:lnTo>
                <a:lnTo>
                  <a:pt x="4186" y="11023"/>
                </a:lnTo>
                <a:lnTo>
                  <a:pt x="3869" y="11437"/>
                </a:lnTo>
                <a:lnTo>
                  <a:pt x="3529" y="11851"/>
                </a:lnTo>
                <a:lnTo>
                  <a:pt x="2823" y="12678"/>
                </a:lnTo>
                <a:lnTo>
                  <a:pt x="2117" y="13505"/>
                </a:lnTo>
                <a:lnTo>
                  <a:pt x="1777" y="13846"/>
                </a:lnTo>
                <a:lnTo>
                  <a:pt x="1460" y="14235"/>
                </a:lnTo>
                <a:lnTo>
                  <a:pt x="1144" y="14600"/>
                </a:lnTo>
                <a:lnTo>
                  <a:pt x="998" y="14795"/>
                </a:lnTo>
                <a:lnTo>
                  <a:pt x="876" y="15014"/>
                </a:lnTo>
                <a:lnTo>
                  <a:pt x="779" y="14819"/>
                </a:lnTo>
                <a:lnTo>
                  <a:pt x="706" y="14600"/>
                </a:lnTo>
                <a:lnTo>
                  <a:pt x="925" y="14333"/>
                </a:lnTo>
                <a:lnTo>
                  <a:pt x="1144" y="14041"/>
                </a:lnTo>
                <a:lnTo>
                  <a:pt x="1363" y="13749"/>
                </a:lnTo>
                <a:lnTo>
                  <a:pt x="1582" y="13457"/>
                </a:lnTo>
                <a:lnTo>
                  <a:pt x="2069" y="12897"/>
                </a:lnTo>
                <a:lnTo>
                  <a:pt x="2555" y="12337"/>
                </a:lnTo>
                <a:lnTo>
                  <a:pt x="3091" y="11607"/>
                </a:lnTo>
                <a:lnTo>
                  <a:pt x="3626" y="10853"/>
                </a:lnTo>
                <a:lnTo>
                  <a:pt x="4648" y="9345"/>
                </a:lnTo>
                <a:lnTo>
                  <a:pt x="4697" y="9296"/>
                </a:lnTo>
                <a:lnTo>
                  <a:pt x="4697" y="9272"/>
                </a:lnTo>
                <a:lnTo>
                  <a:pt x="4745" y="9199"/>
                </a:lnTo>
                <a:lnTo>
                  <a:pt x="4770" y="9174"/>
                </a:lnTo>
                <a:close/>
                <a:moveTo>
                  <a:pt x="12094" y="10634"/>
                </a:moveTo>
                <a:lnTo>
                  <a:pt x="12386" y="11072"/>
                </a:lnTo>
                <a:lnTo>
                  <a:pt x="11923" y="11632"/>
                </a:lnTo>
                <a:lnTo>
                  <a:pt x="11461" y="12216"/>
                </a:lnTo>
                <a:lnTo>
                  <a:pt x="10585" y="13359"/>
                </a:lnTo>
                <a:lnTo>
                  <a:pt x="9685" y="14503"/>
                </a:lnTo>
                <a:lnTo>
                  <a:pt x="9295" y="14990"/>
                </a:lnTo>
                <a:lnTo>
                  <a:pt x="9125" y="15257"/>
                </a:lnTo>
                <a:lnTo>
                  <a:pt x="8979" y="15525"/>
                </a:lnTo>
                <a:lnTo>
                  <a:pt x="8152" y="15525"/>
                </a:lnTo>
                <a:lnTo>
                  <a:pt x="8322" y="15379"/>
                </a:lnTo>
                <a:lnTo>
                  <a:pt x="8468" y="15184"/>
                </a:lnTo>
                <a:lnTo>
                  <a:pt x="8736" y="14819"/>
                </a:lnTo>
                <a:lnTo>
                  <a:pt x="9295" y="14065"/>
                </a:lnTo>
                <a:lnTo>
                  <a:pt x="9855" y="13311"/>
                </a:lnTo>
                <a:lnTo>
                  <a:pt x="10098" y="12946"/>
                </a:lnTo>
                <a:lnTo>
                  <a:pt x="10366" y="12605"/>
                </a:lnTo>
                <a:lnTo>
                  <a:pt x="10926" y="11924"/>
                </a:lnTo>
                <a:lnTo>
                  <a:pt x="12094" y="10634"/>
                </a:lnTo>
                <a:close/>
                <a:moveTo>
                  <a:pt x="11364" y="9466"/>
                </a:moveTo>
                <a:lnTo>
                  <a:pt x="11850" y="10220"/>
                </a:lnTo>
                <a:lnTo>
                  <a:pt x="10707" y="11486"/>
                </a:lnTo>
                <a:lnTo>
                  <a:pt x="10171" y="12118"/>
                </a:lnTo>
                <a:lnTo>
                  <a:pt x="9660" y="12800"/>
                </a:lnTo>
                <a:lnTo>
                  <a:pt x="9174" y="13505"/>
                </a:lnTo>
                <a:lnTo>
                  <a:pt x="8711" y="14211"/>
                </a:lnTo>
                <a:lnTo>
                  <a:pt x="8468" y="14503"/>
                </a:lnTo>
                <a:lnTo>
                  <a:pt x="8201" y="14844"/>
                </a:lnTo>
                <a:lnTo>
                  <a:pt x="8079" y="15014"/>
                </a:lnTo>
                <a:lnTo>
                  <a:pt x="7957" y="15184"/>
                </a:lnTo>
                <a:lnTo>
                  <a:pt x="7860" y="15355"/>
                </a:lnTo>
                <a:lnTo>
                  <a:pt x="7811" y="15525"/>
                </a:lnTo>
                <a:lnTo>
                  <a:pt x="6838" y="15549"/>
                </a:lnTo>
                <a:lnTo>
                  <a:pt x="7130" y="15306"/>
                </a:lnTo>
                <a:lnTo>
                  <a:pt x="7422" y="15038"/>
                </a:lnTo>
                <a:lnTo>
                  <a:pt x="7884" y="14503"/>
                </a:lnTo>
                <a:lnTo>
                  <a:pt x="8274" y="14089"/>
                </a:lnTo>
                <a:lnTo>
                  <a:pt x="8639" y="13651"/>
                </a:lnTo>
                <a:lnTo>
                  <a:pt x="8784" y="13651"/>
                </a:lnTo>
                <a:lnTo>
                  <a:pt x="8906" y="13603"/>
                </a:lnTo>
                <a:lnTo>
                  <a:pt x="9028" y="13554"/>
                </a:lnTo>
                <a:lnTo>
                  <a:pt x="9149" y="13457"/>
                </a:lnTo>
                <a:lnTo>
                  <a:pt x="9271" y="13286"/>
                </a:lnTo>
                <a:lnTo>
                  <a:pt x="9368" y="13092"/>
                </a:lnTo>
                <a:lnTo>
                  <a:pt x="9417" y="12873"/>
                </a:lnTo>
                <a:lnTo>
                  <a:pt x="9441" y="12654"/>
                </a:lnTo>
                <a:lnTo>
                  <a:pt x="9514" y="12556"/>
                </a:lnTo>
                <a:lnTo>
                  <a:pt x="9709" y="12289"/>
                </a:lnTo>
                <a:lnTo>
                  <a:pt x="9855" y="12045"/>
                </a:lnTo>
                <a:lnTo>
                  <a:pt x="10171" y="11510"/>
                </a:lnTo>
                <a:lnTo>
                  <a:pt x="10439" y="10975"/>
                </a:lnTo>
                <a:lnTo>
                  <a:pt x="10731" y="10439"/>
                </a:lnTo>
                <a:lnTo>
                  <a:pt x="11047" y="9953"/>
                </a:lnTo>
                <a:lnTo>
                  <a:pt x="11364" y="9466"/>
                </a:lnTo>
                <a:close/>
                <a:moveTo>
                  <a:pt x="12605" y="11437"/>
                </a:moveTo>
                <a:lnTo>
                  <a:pt x="12945" y="11972"/>
                </a:lnTo>
                <a:lnTo>
                  <a:pt x="12678" y="12386"/>
                </a:lnTo>
                <a:lnTo>
                  <a:pt x="12361" y="12800"/>
                </a:lnTo>
                <a:lnTo>
                  <a:pt x="11753" y="13603"/>
                </a:lnTo>
                <a:lnTo>
                  <a:pt x="11583" y="13822"/>
                </a:lnTo>
                <a:lnTo>
                  <a:pt x="11388" y="14065"/>
                </a:lnTo>
                <a:lnTo>
                  <a:pt x="10950" y="14527"/>
                </a:lnTo>
                <a:lnTo>
                  <a:pt x="10755" y="14795"/>
                </a:lnTo>
                <a:lnTo>
                  <a:pt x="10585" y="15038"/>
                </a:lnTo>
                <a:lnTo>
                  <a:pt x="10439" y="15306"/>
                </a:lnTo>
                <a:lnTo>
                  <a:pt x="10317" y="15574"/>
                </a:lnTo>
                <a:lnTo>
                  <a:pt x="9368" y="15549"/>
                </a:lnTo>
                <a:lnTo>
                  <a:pt x="9539" y="15379"/>
                </a:lnTo>
                <a:lnTo>
                  <a:pt x="9685" y="15184"/>
                </a:lnTo>
                <a:lnTo>
                  <a:pt x="9977" y="14795"/>
                </a:lnTo>
                <a:lnTo>
                  <a:pt x="10999" y="13505"/>
                </a:lnTo>
                <a:lnTo>
                  <a:pt x="11802" y="12483"/>
                </a:lnTo>
                <a:lnTo>
                  <a:pt x="12605" y="11437"/>
                </a:lnTo>
                <a:close/>
                <a:moveTo>
                  <a:pt x="5865" y="9199"/>
                </a:moveTo>
                <a:lnTo>
                  <a:pt x="6230" y="9223"/>
                </a:lnTo>
                <a:lnTo>
                  <a:pt x="6084" y="9369"/>
                </a:lnTo>
                <a:lnTo>
                  <a:pt x="5962" y="9539"/>
                </a:lnTo>
                <a:lnTo>
                  <a:pt x="5767" y="9855"/>
                </a:lnTo>
                <a:lnTo>
                  <a:pt x="5548" y="10196"/>
                </a:lnTo>
                <a:lnTo>
                  <a:pt x="5451" y="10318"/>
                </a:lnTo>
                <a:lnTo>
                  <a:pt x="5378" y="10464"/>
                </a:lnTo>
                <a:lnTo>
                  <a:pt x="4891" y="11194"/>
                </a:lnTo>
                <a:lnTo>
                  <a:pt x="4380" y="11924"/>
                </a:lnTo>
                <a:lnTo>
                  <a:pt x="3991" y="12435"/>
                </a:lnTo>
                <a:lnTo>
                  <a:pt x="3577" y="12921"/>
                </a:lnTo>
                <a:lnTo>
                  <a:pt x="2750" y="13895"/>
                </a:lnTo>
                <a:lnTo>
                  <a:pt x="2409" y="14235"/>
                </a:lnTo>
                <a:lnTo>
                  <a:pt x="2069" y="14673"/>
                </a:lnTo>
                <a:lnTo>
                  <a:pt x="1898" y="14917"/>
                </a:lnTo>
                <a:lnTo>
                  <a:pt x="1752" y="15136"/>
                </a:lnTo>
                <a:lnTo>
                  <a:pt x="1655" y="15379"/>
                </a:lnTo>
                <a:lnTo>
                  <a:pt x="1631" y="15476"/>
                </a:lnTo>
                <a:lnTo>
                  <a:pt x="1631" y="15598"/>
                </a:lnTo>
                <a:lnTo>
                  <a:pt x="1363" y="15501"/>
                </a:lnTo>
                <a:lnTo>
                  <a:pt x="1266" y="15452"/>
                </a:lnTo>
                <a:lnTo>
                  <a:pt x="1193" y="15403"/>
                </a:lnTo>
                <a:lnTo>
                  <a:pt x="1047" y="15233"/>
                </a:lnTo>
                <a:lnTo>
                  <a:pt x="1217" y="15111"/>
                </a:lnTo>
                <a:lnTo>
                  <a:pt x="1387" y="14965"/>
                </a:lnTo>
                <a:lnTo>
                  <a:pt x="1704" y="14625"/>
                </a:lnTo>
                <a:lnTo>
                  <a:pt x="2263" y="13943"/>
                </a:lnTo>
                <a:lnTo>
                  <a:pt x="2993" y="13092"/>
                </a:lnTo>
                <a:lnTo>
                  <a:pt x="3723" y="12264"/>
                </a:lnTo>
                <a:lnTo>
                  <a:pt x="4040" y="11924"/>
                </a:lnTo>
                <a:lnTo>
                  <a:pt x="4332" y="11559"/>
                </a:lnTo>
                <a:lnTo>
                  <a:pt x="4599" y="11169"/>
                </a:lnTo>
                <a:lnTo>
                  <a:pt x="4867" y="10756"/>
                </a:lnTo>
                <a:lnTo>
                  <a:pt x="5086" y="10366"/>
                </a:lnTo>
                <a:lnTo>
                  <a:pt x="5281" y="9953"/>
                </a:lnTo>
                <a:lnTo>
                  <a:pt x="5402" y="9734"/>
                </a:lnTo>
                <a:lnTo>
                  <a:pt x="5524" y="9563"/>
                </a:lnTo>
                <a:lnTo>
                  <a:pt x="5670" y="9369"/>
                </a:lnTo>
                <a:lnTo>
                  <a:pt x="5840" y="9223"/>
                </a:lnTo>
                <a:lnTo>
                  <a:pt x="5865" y="9199"/>
                </a:lnTo>
                <a:close/>
                <a:moveTo>
                  <a:pt x="6351" y="14746"/>
                </a:moveTo>
                <a:lnTo>
                  <a:pt x="6497" y="14819"/>
                </a:lnTo>
                <a:lnTo>
                  <a:pt x="6643" y="14868"/>
                </a:lnTo>
                <a:lnTo>
                  <a:pt x="6814" y="14892"/>
                </a:lnTo>
                <a:lnTo>
                  <a:pt x="6984" y="14868"/>
                </a:lnTo>
                <a:lnTo>
                  <a:pt x="6911" y="14941"/>
                </a:lnTo>
                <a:lnTo>
                  <a:pt x="6619" y="15233"/>
                </a:lnTo>
                <a:lnTo>
                  <a:pt x="6497" y="15379"/>
                </a:lnTo>
                <a:lnTo>
                  <a:pt x="6376" y="15549"/>
                </a:lnTo>
                <a:lnTo>
                  <a:pt x="5475" y="15598"/>
                </a:lnTo>
                <a:lnTo>
                  <a:pt x="5719" y="15403"/>
                </a:lnTo>
                <a:lnTo>
                  <a:pt x="5938" y="15184"/>
                </a:lnTo>
                <a:lnTo>
                  <a:pt x="6351" y="14746"/>
                </a:lnTo>
                <a:close/>
                <a:moveTo>
                  <a:pt x="13164" y="12264"/>
                </a:moveTo>
                <a:lnTo>
                  <a:pt x="13432" y="12605"/>
                </a:lnTo>
                <a:lnTo>
                  <a:pt x="13189" y="12873"/>
                </a:lnTo>
                <a:lnTo>
                  <a:pt x="12994" y="13189"/>
                </a:lnTo>
                <a:lnTo>
                  <a:pt x="12629" y="13797"/>
                </a:lnTo>
                <a:lnTo>
                  <a:pt x="12361" y="14235"/>
                </a:lnTo>
                <a:lnTo>
                  <a:pt x="12069" y="14673"/>
                </a:lnTo>
                <a:lnTo>
                  <a:pt x="11777" y="15136"/>
                </a:lnTo>
                <a:lnTo>
                  <a:pt x="11656" y="15355"/>
                </a:lnTo>
                <a:lnTo>
                  <a:pt x="11534" y="15598"/>
                </a:lnTo>
                <a:lnTo>
                  <a:pt x="10828" y="15598"/>
                </a:lnTo>
                <a:lnTo>
                  <a:pt x="10609" y="15574"/>
                </a:lnTo>
                <a:lnTo>
                  <a:pt x="10901" y="15209"/>
                </a:lnTo>
                <a:lnTo>
                  <a:pt x="11169" y="14844"/>
                </a:lnTo>
                <a:lnTo>
                  <a:pt x="11558" y="14357"/>
                </a:lnTo>
                <a:lnTo>
                  <a:pt x="11923" y="13895"/>
                </a:lnTo>
                <a:lnTo>
                  <a:pt x="12556" y="13092"/>
                </a:lnTo>
                <a:lnTo>
                  <a:pt x="12872" y="12702"/>
                </a:lnTo>
                <a:lnTo>
                  <a:pt x="13164" y="12264"/>
                </a:lnTo>
                <a:close/>
                <a:moveTo>
                  <a:pt x="9344" y="9150"/>
                </a:moveTo>
                <a:lnTo>
                  <a:pt x="9782" y="9174"/>
                </a:lnTo>
                <a:lnTo>
                  <a:pt x="9490" y="9539"/>
                </a:lnTo>
                <a:lnTo>
                  <a:pt x="9222" y="9928"/>
                </a:lnTo>
                <a:lnTo>
                  <a:pt x="8711" y="10707"/>
                </a:lnTo>
                <a:lnTo>
                  <a:pt x="8201" y="11510"/>
                </a:lnTo>
                <a:lnTo>
                  <a:pt x="7957" y="11899"/>
                </a:lnTo>
                <a:lnTo>
                  <a:pt x="7690" y="12289"/>
                </a:lnTo>
                <a:lnTo>
                  <a:pt x="6935" y="13311"/>
                </a:lnTo>
                <a:lnTo>
                  <a:pt x="6789" y="13335"/>
                </a:lnTo>
                <a:lnTo>
                  <a:pt x="6668" y="13384"/>
                </a:lnTo>
                <a:lnTo>
                  <a:pt x="6595" y="13432"/>
                </a:lnTo>
                <a:lnTo>
                  <a:pt x="6570" y="13505"/>
                </a:lnTo>
                <a:lnTo>
                  <a:pt x="6473" y="13554"/>
                </a:lnTo>
                <a:lnTo>
                  <a:pt x="6351" y="13651"/>
                </a:lnTo>
                <a:lnTo>
                  <a:pt x="6230" y="13773"/>
                </a:lnTo>
                <a:lnTo>
                  <a:pt x="6157" y="13943"/>
                </a:lnTo>
                <a:lnTo>
                  <a:pt x="6108" y="14089"/>
                </a:lnTo>
                <a:lnTo>
                  <a:pt x="6084" y="14260"/>
                </a:lnTo>
                <a:lnTo>
                  <a:pt x="6108" y="14406"/>
                </a:lnTo>
                <a:lnTo>
                  <a:pt x="5548" y="14990"/>
                </a:lnTo>
                <a:lnTo>
                  <a:pt x="5281" y="15306"/>
                </a:lnTo>
                <a:lnTo>
                  <a:pt x="5037" y="15598"/>
                </a:lnTo>
                <a:lnTo>
                  <a:pt x="4697" y="15622"/>
                </a:lnTo>
                <a:lnTo>
                  <a:pt x="4113" y="15647"/>
                </a:lnTo>
                <a:lnTo>
                  <a:pt x="4356" y="15452"/>
                </a:lnTo>
                <a:lnTo>
                  <a:pt x="4575" y="15233"/>
                </a:lnTo>
                <a:lnTo>
                  <a:pt x="4770" y="15014"/>
                </a:lnTo>
                <a:lnTo>
                  <a:pt x="4940" y="14795"/>
                </a:lnTo>
                <a:lnTo>
                  <a:pt x="5256" y="14333"/>
                </a:lnTo>
                <a:lnTo>
                  <a:pt x="5548" y="13870"/>
                </a:lnTo>
                <a:lnTo>
                  <a:pt x="5840" y="13408"/>
                </a:lnTo>
                <a:lnTo>
                  <a:pt x="6132" y="12946"/>
                </a:lnTo>
                <a:lnTo>
                  <a:pt x="6400" y="12605"/>
                </a:lnTo>
                <a:lnTo>
                  <a:pt x="6692" y="12264"/>
                </a:lnTo>
                <a:lnTo>
                  <a:pt x="6887" y="12216"/>
                </a:lnTo>
                <a:lnTo>
                  <a:pt x="7057" y="12167"/>
                </a:lnTo>
                <a:lnTo>
                  <a:pt x="7227" y="12070"/>
                </a:lnTo>
                <a:lnTo>
                  <a:pt x="7398" y="11972"/>
                </a:lnTo>
                <a:lnTo>
                  <a:pt x="7544" y="11851"/>
                </a:lnTo>
                <a:lnTo>
                  <a:pt x="7665" y="11705"/>
                </a:lnTo>
                <a:lnTo>
                  <a:pt x="7787" y="11534"/>
                </a:lnTo>
                <a:lnTo>
                  <a:pt x="7884" y="11340"/>
                </a:lnTo>
                <a:lnTo>
                  <a:pt x="7933" y="11145"/>
                </a:lnTo>
                <a:lnTo>
                  <a:pt x="7982" y="10902"/>
                </a:lnTo>
                <a:lnTo>
                  <a:pt x="8249" y="10488"/>
                </a:lnTo>
                <a:lnTo>
                  <a:pt x="8493" y="10074"/>
                </a:lnTo>
                <a:lnTo>
                  <a:pt x="8760" y="9661"/>
                </a:lnTo>
                <a:lnTo>
                  <a:pt x="9052" y="9247"/>
                </a:lnTo>
                <a:lnTo>
                  <a:pt x="9101" y="9150"/>
                </a:lnTo>
                <a:close/>
                <a:moveTo>
                  <a:pt x="13700" y="12946"/>
                </a:moveTo>
                <a:lnTo>
                  <a:pt x="13797" y="13067"/>
                </a:lnTo>
                <a:lnTo>
                  <a:pt x="14065" y="13384"/>
                </a:lnTo>
                <a:lnTo>
                  <a:pt x="13967" y="13481"/>
                </a:lnTo>
                <a:lnTo>
                  <a:pt x="13870" y="13603"/>
                </a:lnTo>
                <a:lnTo>
                  <a:pt x="13724" y="13895"/>
                </a:lnTo>
                <a:lnTo>
                  <a:pt x="13578" y="14187"/>
                </a:lnTo>
                <a:lnTo>
                  <a:pt x="13432" y="14430"/>
                </a:lnTo>
                <a:lnTo>
                  <a:pt x="13213" y="14771"/>
                </a:lnTo>
                <a:lnTo>
                  <a:pt x="12970" y="15063"/>
                </a:lnTo>
                <a:lnTo>
                  <a:pt x="12483" y="15647"/>
                </a:lnTo>
                <a:lnTo>
                  <a:pt x="12240" y="15622"/>
                </a:lnTo>
                <a:lnTo>
                  <a:pt x="12021" y="15647"/>
                </a:lnTo>
                <a:lnTo>
                  <a:pt x="11923" y="15622"/>
                </a:lnTo>
                <a:lnTo>
                  <a:pt x="12045" y="15476"/>
                </a:lnTo>
                <a:lnTo>
                  <a:pt x="12191" y="15330"/>
                </a:lnTo>
                <a:lnTo>
                  <a:pt x="12410" y="14990"/>
                </a:lnTo>
                <a:lnTo>
                  <a:pt x="12824" y="14284"/>
                </a:lnTo>
                <a:lnTo>
                  <a:pt x="13335" y="13457"/>
                </a:lnTo>
                <a:lnTo>
                  <a:pt x="13700" y="12946"/>
                </a:lnTo>
                <a:close/>
                <a:moveTo>
                  <a:pt x="14284" y="13870"/>
                </a:moveTo>
                <a:lnTo>
                  <a:pt x="14284" y="14016"/>
                </a:lnTo>
                <a:lnTo>
                  <a:pt x="14284" y="14162"/>
                </a:lnTo>
                <a:lnTo>
                  <a:pt x="14259" y="14333"/>
                </a:lnTo>
                <a:lnTo>
                  <a:pt x="14186" y="14527"/>
                </a:lnTo>
                <a:lnTo>
                  <a:pt x="14065" y="14771"/>
                </a:lnTo>
                <a:lnTo>
                  <a:pt x="13919" y="15063"/>
                </a:lnTo>
                <a:lnTo>
                  <a:pt x="13724" y="15306"/>
                </a:lnTo>
                <a:lnTo>
                  <a:pt x="13627" y="15428"/>
                </a:lnTo>
                <a:lnTo>
                  <a:pt x="13529" y="15501"/>
                </a:lnTo>
                <a:lnTo>
                  <a:pt x="13408" y="15574"/>
                </a:lnTo>
                <a:lnTo>
                  <a:pt x="13286" y="15622"/>
                </a:lnTo>
                <a:lnTo>
                  <a:pt x="13164" y="15647"/>
                </a:lnTo>
                <a:lnTo>
                  <a:pt x="13018" y="15647"/>
                </a:lnTo>
                <a:lnTo>
                  <a:pt x="13189" y="15476"/>
                </a:lnTo>
                <a:lnTo>
                  <a:pt x="13359" y="15257"/>
                </a:lnTo>
                <a:lnTo>
                  <a:pt x="13651" y="14868"/>
                </a:lnTo>
                <a:lnTo>
                  <a:pt x="13967" y="14381"/>
                </a:lnTo>
                <a:lnTo>
                  <a:pt x="14138" y="14138"/>
                </a:lnTo>
                <a:lnTo>
                  <a:pt x="14284" y="13870"/>
                </a:lnTo>
                <a:close/>
                <a:moveTo>
                  <a:pt x="5865" y="12094"/>
                </a:moveTo>
                <a:lnTo>
                  <a:pt x="5986" y="12167"/>
                </a:lnTo>
                <a:lnTo>
                  <a:pt x="6108" y="12216"/>
                </a:lnTo>
                <a:lnTo>
                  <a:pt x="5962" y="12386"/>
                </a:lnTo>
                <a:lnTo>
                  <a:pt x="5670" y="12800"/>
                </a:lnTo>
                <a:lnTo>
                  <a:pt x="5402" y="13238"/>
                </a:lnTo>
                <a:lnTo>
                  <a:pt x="4867" y="14114"/>
                </a:lnTo>
                <a:lnTo>
                  <a:pt x="4526" y="14600"/>
                </a:lnTo>
                <a:lnTo>
                  <a:pt x="4356" y="14819"/>
                </a:lnTo>
                <a:lnTo>
                  <a:pt x="4161" y="15038"/>
                </a:lnTo>
                <a:lnTo>
                  <a:pt x="4015" y="15209"/>
                </a:lnTo>
                <a:lnTo>
                  <a:pt x="3845" y="15355"/>
                </a:lnTo>
                <a:lnTo>
                  <a:pt x="3675" y="15525"/>
                </a:lnTo>
                <a:lnTo>
                  <a:pt x="3529" y="15671"/>
                </a:lnTo>
                <a:lnTo>
                  <a:pt x="2847" y="15695"/>
                </a:lnTo>
                <a:lnTo>
                  <a:pt x="2847" y="15695"/>
                </a:lnTo>
                <a:lnTo>
                  <a:pt x="3018" y="15501"/>
                </a:lnTo>
                <a:lnTo>
                  <a:pt x="3796" y="14625"/>
                </a:lnTo>
                <a:lnTo>
                  <a:pt x="4575" y="13797"/>
                </a:lnTo>
                <a:lnTo>
                  <a:pt x="4940" y="13359"/>
                </a:lnTo>
                <a:lnTo>
                  <a:pt x="5281" y="12921"/>
                </a:lnTo>
                <a:lnTo>
                  <a:pt x="5865" y="12094"/>
                </a:lnTo>
                <a:close/>
                <a:moveTo>
                  <a:pt x="5281" y="11364"/>
                </a:moveTo>
                <a:lnTo>
                  <a:pt x="5378" y="11607"/>
                </a:lnTo>
                <a:lnTo>
                  <a:pt x="5451" y="11729"/>
                </a:lnTo>
                <a:lnTo>
                  <a:pt x="5548" y="11851"/>
                </a:lnTo>
                <a:lnTo>
                  <a:pt x="5232" y="12289"/>
                </a:lnTo>
                <a:lnTo>
                  <a:pt x="4867" y="12800"/>
                </a:lnTo>
                <a:lnTo>
                  <a:pt x="4478" y="13286"/>
                </a:lnTo>
                <a:lnTo>
                  <a:pt x="3650" y="14211"/>
                </a:lnTo>
                <a:lnTo>
                  <a:pt x="3334" y="14576"/>
                </a:lnTo>
                <a:lnTo>
                  <a:pt x="2993" y="14941"/>
                </a:lnTo>
                <a:lnTo>
                  <a:pt x="2750" y="15330"/>
                </a:lnTo>
                <a:lnTo>
                  <a:pt x="2507" y="15720"/>
                </a:lnTo>
                <a:lnTo>
                  <a:pt x="2166" y="15695"/>
                </a:lnTo>
                <a:lnTo>
                  <a:pt x="1825" y="15647"/>
                </a:lnTo>
                <a:lnTo>
                  <a:pt x="1947" y="15525"/>
                </a:lnTo>
                <a:lnTo>
                  <a:pt x="2044" y="15403"/>
                </a:lnTo>
                <a:lnTo>
                  <a:pt x="2239" y="15111"/>
                </a:lnTo>
                <a:lnTo>
                  <a:pt x="2604" y="14625"/>
                </a:lnTo>
                <a:lnTo>
                  <a:pt x="3018" y="14162"/>
                </a:lnTo>
                <a:lnTo>
                  <a:pt x="3748" y="13311"/>
                </a:lnTo>
                <a:lnTo>
                  <a:pt x="4113" y="12897"/>
                </a:lnTo>
                <a:lnTo>
                  <a:pt x="4478" y="12459"/>
                </a:lnTo>
                <a:lnTo>
                  <a:pt x="4867" y="11924"/>
                </a:lnTo>
                <a:lnTo>
                  <a:pt x="5281" y="11364"/>
                </a:lnTo>
                <a:close/>
                <a:moveTo>
                  <a:pt x="5500" y="1"/>
                </a:moveTo>
                <a:lnTo>
                  <a:pt x="5086" y="50"/>
                </a:lnTo>
                <a:lnTo>
                  <a:pt x="4916" y="98"/>
                </a:lnTo>
                <a:lnTo>
                  <a:pt x="4721" y="147"/>
                </a:lnTo>
                <a:lnTo>
                  <a:pt x="4551" y="220"/>
                </a:lnTo>
                <a:lnTo>
                  <a:pt x="4405" y="293"/>
                </a:lnTo>
                <a:lnTo>
                  <a:pt x="4259" y="415"/>
                </a:lnTo>
                <a:lnTo>
                  <a:pt x="4137" y="512"/>
                </a:lnTo>
                <a:lnTo>
                  <a:pt x="4040" y="658"/>
                </a:lnTo>
                <a:lnTo>
                  <a:pt x="3991" y="828"/>
                </a:lnTo>
                <a:lnTo>
                  <a:pt x="3942" y="1072"/>
                </a:lnTo>
                <a:lnTo>
                  <a:pt x="3942" y="1388"/>
                </a:lnTo>
                <a:lnTo>
                  <a:pt x="3967" y="1704"/>
                </a:lnTo>
                <a:lnTo>
                  <a:pt x="4064" y="2020"/>
                </a:lnTo>
                <a:lnTo>
                  <a:pt x="4210" y="2288"/>
                </a:lnTo>
                <a:lnTo>
                  <a:pt x="4283" y="2434"/>
                </a:lnTo>
                <a:lnTo>
                  <a:pt x="4380" y="2556"/>
                </a:lnTo>
                <a:lnTo>
                  <a:pt x="4502" y="2653"/>
                </a:lnTo>
                <a:lnTo>
                  <a:pt x="4599" y="2726"/>
                </a:lnTo>
                <a:lnTo>
                  <a:pt x="4745" y="2799"/>
                </a:lnTo>
                <a:lnTo>
                  <a:pt x="4867" y="2823"/>
                </a:lnTo>
                <a:lnTo>
                  <a:pt x="4891" y="3213"/>
                </a:lnTo>
                <a:lnTo>
                  <a:pt x="4891" y="3578"/>
                </a:lnTo>
                <a:lnTo>
                  <a:pt x="4843" y="4332"/>
                </a:lnTo>
                <a:lnTo>
                  <a:pt x="4843" y="4965"/>
                </a:lnTo>
                <a:lnTo>
                  <a:pt x="4843" y="5622"/>
                </a:lnTo>
                <a:lnTo>
                  <a:pt x="4843" y="5914"/>
                </a:lnTo>
                <a:lnTo>
                  <a:pt x="4818" y="6206"/>
                </a:lnTo>
                <a:lnTo>
                  <a:pt x="4794" y="6473"/>
                </a:lnTo>
                <a:lnTo>
                  <a:pt x="4818" y="6619"/>
                </a:lnTo>
                <a:lnTo>
                  <a:pt x="4843" y="6765"/>
                </a:lnTo>
                <a:lnTo>
                  <a:pt x="4697" y="6911"/>
                </a:lnTo>
                <a:lnTo>
                  <a:pt x="4551" y="7082"/>
                </a:lnTo>
                <a:lnTo>
                  <a:pt x="4332" y="7447"/>
                </a:lnTo>
                <a:lnTo>
                  <a:pt x="3723" y="8250"/>
                </a:lnTo>
                <a:lnTo>
                  <a:pt x="3115" y="9077"/>
                </a:lnTo>
                <a:lnTo>
                  <a:pt x="2434" y="10074"/>
                </a:lnTo>
                <a:lnTo>
                  <a:pt x="1728" y="11072"/>
                </a:lnTo>
                <a:lnTo>
                  <a:pt x="1047" y="12045"/>
                </a:lnTo>
                <a:lnTo>
                  <a:pt x="706" y="12483"/>
                </a:lnTo>
                <a:lnTo>
                  <a:pt x="560" y="12702"/>
                </a:lnTo>
                <a:lnTo>
                  <a:pt x="487" y="12824"/>
                </a:lnTo>
                <a:lnTo>
                  <a:pt x="463" y="12946"/>
                </a:lnTo>
                <a:lnTo>
                  <a:pt x="366" y="13043"/>
                </a:lnTo>
                <a:lnTo>
                  <a:pt x="293" y="13116"/>
                </a:lnTo>
                <a:lnTo>
                  <a:pt x="147" y="13335"/>
                </a:lnTo>
                <a:lnTo>
                  <a:pt x="74" y="13578"/>
                </a:lnTo>
                <a:lnTo>
                  <a:pt x="1" y="13773"/>
                </a:lnTo>
                <a:lnTo>
                  <a:pt x="1" y="13968"/>
                </a:lnTo>
                <a:lnTo>
                  <a:pt x="25" y="14138"/>
                </a:lnTo>
                <a:lnTo>
                  <a:pt x="49" y="14333"/>
                </a:lnTo>
                <a:lnTo>
                  <a:pt x="122" y="14503"/>
                </a:lnTo>
                <a:lnTo>
                  <a:pt x="268" y="14868"/>
                </a:lnTo>
                <a:lnTo>
                  <a:pt x="414" y="15184"/>
                </a:lnTo>
                <a:lnTo>
                  <a:pt x="512" y="15355"/>
                </a:lnTo>
                <a:lnTo>
                  <a:pt x="633" y="15501"/>
                </a:lnTo>
                <a:lnTo>
                  <a:pt x="755" y="15647"/>
                </a:lnTo>
                <a:lnTo>
                  <a:pt x="876" y="15744"/>
                </a:lnTo>
                <a:lnTo>
                  <a:pt x="998" y="15841"/>
                </a:lnTo>
                <a:lnTo>
                  <a:pt x="1144" y="15939"/>
                </a:lnTo>
                <a:lnTo>
                  <a:pt x="1290" y="15987"/>
                </a:lnTo>
                <a:lnTo>
                  <a:pt x="1460" y="16060"/>
                </a:lnTo>
                <a:lnTo>
                  <a:pt x="1777" y="16133"/>
                </a:lnTo>
                <a:lnTo>
                  <a:pt x="2117" y="16182"/>
                </a:lnTo>
                <a:lnTo>
                  <a:pt x="2482" y="16182"/>
                </a:lnTo>
                <a:lnTo>
                  <a:pt x="2847" y="16158"/>
                </a:lnTo>
                <a:lnTo>
                  <a:pt x="5208" y="16060"/>
                </a:lnTo>
                <a:lnTo>
                  <a:pt x="6400" y="16012"/>
                </a:lnTo>
                <a:lnTo>
                  <a:pt x="7568" y="15987"/>
                </a:lnTo>
                <a:lnTo>
                  <a:pt x="8711" y="15987"/>
                </a:lnTo>
                <a:lnTo>
                  <a:pt x="9879" y="16036"/>
                </a:lnTo>
                <a:lnTo>
                  <a:pt x="10828" y="16036"/>
                </a:lnTo>
                <a:lnTo>
                  <a:pt x="11339" y="16060"/>
                </a:lnTo>
                <a:lnTo>
                  <a:pt x="11826" y="16109"/>
                </a:lnTo>
                <a:lnTo>
                  <a:pt x="11850" y="16158"/>
                </a:lnTo>
                <a:lnTo>
                  <a:pt x="11899" y="16182"/>
                </a:lnTo>
                <a:lnTo>
                  <a:pt x="11972" y="16206"/>
                </a:lnTo>
                <a:lnTo>
                  <a:pt x="12045" y="16206"/>
                </a:lnTo>
                <a:lnTo>
                  <a:pt x="12459" y="16182"/>
                </a:lnTo>
                <a:lnTo>
                  <a:pt x="13067" y="16182"/>
                </a:lnTo>
                <a:lnTo>
                  <a:pt x="13262" y="16158"/>
                </a:lnTo>
                <a:lnTo>
                  <a:pt x="13456" y="16109"/>
                </a:lnTo>
                <a:lnTo>
                  <a:pt x="13651" y="16060"/>
                </a:lnTo>
                <a:lnTo>
                  <a:pt x="13773" y="15987"/>
                </a:lnTo>
                <a:lnTo>
                  <a:pt x="13870" y="15914"/>
                </a:lnTo>
                <a:lnTo>
                  <a:pt x="14065" y="15744"/>
                </a:lnTo>
                <a:lnTo>
                  <a:pt x="14211" y="15549"/>
                </a:lnTo>
                <a:lnTo>
                  <a:pt x="14357" y="15330"/>
                </a:lnTo>
                <a:lnTo>
                  <a:pt x="14527" y="14990"/>
                </a:lnTo>
                <a:lnTo>
                  <a:pt x="14697" y="14673"/>
                </a:lnTo>
                <a:lnTo>
                  <a:pt x="14770" y="14503"/>
                </a:lnTo>
                <a:lnTo>
                  <a:pt x="14795" y="14308"/>
                </a:lnTo>
                <a:lnTo>
                  <a:pt x="14843" y="14138"/>
                </a:lnTo>
                <a:lnTo>
                  <a:pt x="14843" y="13943"/>
                </a:lnTo>
                <a:lnTo>
                  <a:pt x="14819" y="13749"/>
                </a:lnTo>
                <a:lnTo>
                  <a:pt x="14770" y="13578"/>
                </a:lnTo>
                <a:lnTo>
                  <a:pt x="14697" y="13408"/>
                </a:lnTo>
                <a:lnTo>
                  <a:pt x="14624" y="13262"/>
                </a:lnTo>
                <a:lnTo>
                  <a:pt x="14405" y="12970"/>
                </a:lnTo>
                <a:lnTo>
                  <a:pt x="14162" y="12702"/>
                </a:lnTo>
                <a:lnTo>
                  <a:pt x="13773" y="12240"/>
                </a:lnTo>
                <a:lnTo>
                  <a:pt x="13408" y="11753"/>
                </a:lnTo>
                <a:lnTo>
                  <a:pt x="13408" y="11705"/>
                </a:lnTo>
                <a:lnTo>
                  <a:pt x="13359" y="11680"/>
                </a:lnTo>
                <a:lnTo>
                  <a:pt x="13018" y="11145"/>
                </a:lnTo>
                <a:lnTo>
                  <a:pt x="12702" y="10610"/>
                </a:lnTo>
                <a:lnTo>
                  <a:pt x="12410" y="10074"/>
                </a:lnTo>
                <a:lnTo>
                  <a:pt x="12094" y="9563"/>
                </a:lnTo>
                <a:lnTo>
                  <a:pt x="11534" y="8736"/>
                </a:lnTo>
                <a:lnTo>
                  <a:pt x="10974" y="7909"/>
                </a:lnTo>
                <a:lnTo>
                  <a:pt x="10755" y="7593"/>
                </a:lnTo>
                <a:lnTo>
                  <a:pt x="10536" y="7276"/>
                </a:lnTo>
                <a:lnTo>
                  <a:pt x="10415" y="7130"/>
                </a:lnTo>
                <a:lnTo>
                  <a:pt x="10293" y="6984"/>
                </a:lnTo>
                <a:lnTo>
                  <a:pt x="10147" y="6863"/>
                </a:lnTo>
                <a:lnTo>
                  <a:pt x="10001" y="6765"/>
                </a:lnTo>
                <a:lnTo>
                  <a:pt x="10074" y="6595"/>
                </a:lnTo>
                <a:lnTo>
                  <a:pt x="10123" y="6400"/>
                </a:lnTo>
                <a:lnTo>
                  <a:pt x="10147" y="6206"/>
                </a:lnTo>
                <a:lnTo>
                  <a:pt x="10171" y="5987"/>
                </a:lnTo>
                <a:lnTo>
                  <a:pt x="10171" y="5573"/>
                </a:lnTo>
                <a:lnTo>
                  <a:pt x="10147" y="5184"/>
                </a:lnTo>
                <a:lnTo>
                  <a:pt x="10147" y="4016"/>
                </a:lnTo>
                <a:lnTo>
                  <a:pt x="10147" y="3724"/>
                </a:lnTo>
                <a:lnTo>
                  <a:pt x="10123" y="3432"/>
                </a:lnTo>
                <a:lnTo>
                  <a:pt x="10074" y="3140"/>
                </a:lnTo>
                <a:lnTo>
                  <a:pt x="10025" y="2848"/>
                </a:lnTo>
                <a:lnTo>
                  <a:pt x="10317" y="2580"/>
                </a:lnTo>
                <a:lnTo>
                  <a:pt x="10609" y="2288"/>
                </a:lnTo>
                <a:lnTo>
                  <a:pt x="10755" y="2142"/>
                </a:lnTo>
                <a:lnTo>
                  <a:pt x="10877" y="1996"/>
                </a:lnTo>
                <a:lnTo>
                  <a:pt x="10974" y="1826"/>
                </a:lnTo>
                <a:lnTo>
                  <a:pt x="11072" y="1631"/>
                </a:lnTo>
                <a:lnTo>
                  <a:pt x="11096" y="1436"/>
                </a:lnTo>
                <a:lnTo>
                  <a:pt x="11096" y="1266"/>
                </a:lnTo>
                <a:lnTo>
                  <a:pt x="11047" y="1096"/>
                </a:lnTo>
                <a:lnTo>
                  <a:pt x="10974" y="950"/>
                </a:lnTo>
                <a:lnTo>
                  <a:pt x="10877" y="804"/>
                </a:lnTo>
                <a:lnTo>
                  <a:pt x="10755" y="682"/>
                </a:lnTo>
                <a:lnTo>
                  <a:pt x="10609" y="561"/>
                </a:lnTo>
                <a:lnTo>
                  <a:pt x="10463" y="463"/>
                </a:lnTo>
                <a:lnTo>
                  <a:pt x="10269" y="366"/>
                </a:lnTo>
                <a:lnTo>
                  <a:pt x="10074" y="293"/>
                </a:lnTo>
                <a:lnTo>
                  <a:pt x="9855" y="244"/>
                </a:lnTo>
                <a:lnTo>
                  <a:pt x="9636" y="196"/>
                </a:lnTo>
                <a:lnTo>
                  <a:pt x="9198" y="171"/>
                </a:lnTo>
                <a:lnTo>
                  <a:pt x="8784" y="147"/>
                </a:lnTo>
                <a:lnTo>
                  <a:pt x="7665" y="123"/>
                </a:lnTo>
                <a:lnTo>
                  <a:pt x="7106" y="98"/>
                </a:lnTo>
                <a:lnTo>
                  <a:pt x="6546" y="50"/>
                </a:lnTo>
                <a:lnTo>
                  <a:pt x="6230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75" name="Google Shape;375;p38"/>
          <p:cNvSpPr/>
          <p:nvPr/>
        </p:nvSpPr>
        <p:spPr>
          <a:xfrm>
            <a:off x="875136" y="2092739"/>
            <a:ext cx="346227" cy="348325"/>
          </a:xfrm>
          <a:custGeom>
            <a:rect b="b" l="l" r="r" t="t"/>
            <a:pathLst>
              <a:path extrusionOk="0" h="15938" w="15842">
                <a:moveTo>
                  <a:pt x="4794" y="7470"/>
                </a:moveTo>
                <a:lnTo>
                  <a:pt x="4867" y="7495"/>
                </a:lnTo>
                <a:lnTo>
                  <a:pt x="4940" y="7543"/>
                </a:lnTo>
                <a:lnTo>
                  <a:pt x="4989" y="7616"/>
                </a:lnTo>
                <a:lnTo>
                  <a:pt x="5013" y="7714"/>
                </a:lnTo>
                <a:lnTo>
                  <a:pt x="5013" y="7787"/>
                </a:lnTo>
                <a:lnTo>
                  <a:pt x="4989" y="7908"/>
                </a:lnTo>
                <a:lnTo>
                  <a:pt x="4916" y="7981"/>
                </a:lnTo>
                <a:lnTo>
                  <a:pt x="4843" y="8054"/>
                </a:lnTo>
                <a:lnTo>
                  <a:pt x="4721" y="8079"/>
                </a:lnTo>
                <a:lnTo>
                  <a:pt x="4600" y="8054"/>
                </a:lnTo>
                <a:lnTo>
                  <a:pt x="4527" y="7981"/>
                </a:lnTo>
                <a:lnTo>
                  <a:pt x="4454" y="7908"/>
                </a:lnTo>
                <a:lnTo>
                  <a:pt x="4429" y="7787"/>
                </a:lnTo>
                <a:lnTo>
                  <a:pt x="4454" y="7665"/>
                </a:lnTo>
                <a:lnTo>
                  <a:pt x="4527" y="7543"/>
                </a:lnTo>
                <a:lnTo>
                  <a:pt x="4600" y="7495"/>
                </a:lnTo>
                <a:lnTo>
                  <a:pt x="4697" y="7470"/>
                </a:lnTo>
                <a:close/>
                <a:moveTo>
                  <a:pt x="11169" y="7470"/>
                </a:moveTo>
                <a:lnTo>
                  <a:pt x="11242" y="7495"/>
                </a:lnTo>
                <a:lnTo>
                  <a:pt x="11315" y="7543"/>
                </a:lnTo>
                <a:lnTo>
                  <a:pt x="11364" y="7616"/>
                </a:lnTo>
                <a:lnTo>
                  <a:pt x="11388" y="7714"/>
                </a:lnTo>
                <a:lnTo>
                  <a:pt x="11388" y="7787"/>
                </a:lnTo>
                <a:lnTo>
                  <a:pt x="11364" y="7908"/>
                </a:lnTo>
                <a:lnTo>
                  <a:pt x="11291" y="7981"/>
                </a:lnTo>
                <a:lnTo>
                  <a:pt x="11218" y="8054"/>
                </a:lnTo>
                <a:lnTo>
                  <a:pt x="11096" y="8079"/>
                </a:lnTo>
                <a:lnTo>
                  <a:pt x="10975" y="8054"/>
                </a:lnTo>
                <a:lnTo>
                  <a:pt x="10902" y="7981"/>
                </a:lnTo>
                <a:lnTo>
                  <a:pt x="10829" y="7908"/>
                </a:lnTo>
                <a:lnTo>
                  <a:pt x="10804" y="7787"/>
                </a:lnTo>
                <a:lnTo>
                  <a:pt x="10829" y="7665"/>
                </a:lnTo>
                <a:lnTo>
                  <a:pt x="10902" y="7543"/>
                </a:lnTo>
                <a:lnTo>
                  <a:pt x="10975" y="7495"/>
                </a:lnTo>
                <a:lnTo>
                  <a:pt x="11072" y="7470"/>
                </a:lnTo>
                <a:close/>
                <a:moveTo>
                  <a:pt x="4770" y="7081"/>
                </a:moveTo>
                <a:lnTo>
                  <a:pt x="4600" y="7105"/>
                </a:lnTo>
                <a:lnTo>
                  <a:pt x="4429" y="7178"/>
                </a:lnTo>
                <a:lnTo>
                  <a:pt x="4308" y="7300"/>
                </a:lnTo>
                <a:lnTo>
                  <a:pt x="4186" y="7446"/>
                </a:lnTo>
                <a:lnTo>
                  <a:pt x="4113" y="7568"/>
                </a:lnTo>
                <a:lnTo>
                  <a:pt x="4064" y="7714"/>
                </a:lnTo>
                <a:lnTo>
                  <a:pt x="4016" y="7835"/>
                </a:lnTo>
                <a:lnTo>
                  <a:pt x="4016" y="7981"/>
                </a:lnTo>
                <a:lnTo>
                  <a:pt x="3967" y="8225"/>
                </a:lnTo>
                <a:lnTo>
                  <a:pt x="3967" y="8395"/>
                </a:lnTo>
                <a:lnTo>
                  <a:pt x="4016" y="8565"/>
                </a:lnTo>
                <a:lnTo>
                  <a:pt x="4064" y="8711"/>
                </a:lnTo>
                <a:lnTo>
                  <a:pt x="4162" y="8833"/>
                </a:lnTo>
                <a:lnTo>
                  <a:pt x="4259" y="8955"/>
                </a:lnTo>
                <a:lnTo>
                  <a:pt x="4381" y="9028"/>
                </a:lnTo>
                <a:lnTo>
                  <a:pt x="4527" y="9101"/>
                </a:lnTo>
                <a:lnTo>
                  <a:pt x="4697" y="9149"/>
                </a:lnTo>
                <a:lnTo>
                  <a:pt x="4892" y="9174"/>
                </a:lnTo>
                <a:lnTo>
                  <a:pt x="5062" y="9149"/>
                </a:lnTo>
                <a:lnTo>
                  <a:pt x="5232" y="9101"/>
                </a:lnTo>
                <a:lnTo>
                  <a:pt x="5378" y="9028"/>
                </a:lnTo>
                <a:lnTo>
                  <a:pt x="5500" y="8930"/>
                </a:lnTo>
                <a:lnTo>
                  <a:pt x="5622" y="8809"/>
                </a:lnTo>
                <a:lnTo>
                  <a:pt x="5719" y="8663"/>
                </a:lnTo>
                <a:lnTo>
                  <a:pt x="5792" y="8517"/>
                </a:lnTo>
                <a:lnTo>
                  <a:pt x="5841" y="8346"/>
                </a:lnTo>
                <a:lnTo>
                  <a:pt x="5865" y="8176"/>
                </a:lnTo>
                <a:lnTo>
                  <a:pt x="5841" y="8006"/>
                </a:lnTo>
                <a:lnTo>
                  <a:pt x="5816" y="7835"/>
                </a:lnTo>
                <a:lnTo>
                  <a:pt x="5768" y="7689"/>
                </a:lnTo>
                <a:lnTo>
                  <a:pt x="5695" y="7519"/>
                </a:lnTo>
                <a:lnTo>
                  <a:pt x="5573" y="7397"/>
                </a:lnTo>
                <a:lnTo>
                  <a:pt x="5427" y="7251"/>
                </a:lnTo>
                <a:lnTo>
                  <a:pt x="5281" y="7154"/>
                </a:lnTo>
                <a:lnTo>
                  <a:pt x="5111" y="7105"/>
                </a:lnTo>
                <a:lnTo>
                  <a:pt x="4940" y="7081"/>
                </a:lnTo>
                <a:close/>
                <a:moveTo>
                  <a:pt x="11145" y="7081"/>
                </a:moveTo>
                <a:lnTo>
                  <a:pt x="10975" y="7105"/>
                </a:lnTo>
                <a:lnTo>
                  <a:pt x="10804" y="7178"/>
                </a:lnTo>
                <a:lnTo>
                  <a:pt x="10683" y="7300"/>
                </a:lnTo>
                <a:lnTo>
                  <a:pt x="10561" y="7446"/>
                </a:lnTo>
                <a:lnTo>
                  <a:pt x="10488" y="7568"/>
                </a:lnTo>
                <a:lnTo>
                  <a:pt x="10439" y="7714"/>
                </a:lnTo>
                <a:lnTo>
                  <a:pt x="10391" y="7835"/>
                </a:lnTo>
                <a:lnTo>
                  <a:pt x="10391" y="7981"/>
                </a:lnTo>
                <a:lnTo>
                  <a:pt x="10342" y="8225"/>
                </a:lnTo>
                <a:lnTo>
                  <a:pt x="10342" y="8395"/>
                </a:lnTo>
                <a:lnTo>
                  <a:pt x="10391" y="8565"/>
                </a:lnTo>
                <a:lnTo>
                  <a:pt x="10439" y="8711"/>
                </a:lnTo>
                <a:lnTo>
                  <a:pt x="10537" y="8833"/>
                </a:lnTo>
                <a:lnTo>
                  <a:pt x="10634" y="8955"/>
                </a:lnTo>
                <a:lnTo>
                  <a:pt x="10756" y="9028"/>
                </a:lnTo>
                <a:lnTo>
                  <a:pt x="10902" y="9101"/>
                </a:lnTo>
                <a:lnTo>
                  <a:pt x="11072" y="9149"/>
                </a:lnTo>
                <a:lnTo>
                  <a:pt x="11267" y="9174"/>
                </a:lnTo>
                <a:lnTo>
                  <a:pt x="11437" y="9149"/>
                </a:lnTo>
                <a:lnTo>
                  <a:pt x="11607" y="9101"/>
                </a:lnTo>
                <a:lnTo>
                  <a:pt x="11753" y="9028"/>
                </a:lnTo>
                <a:lnTo>
                  <a:pt x="11875" y="8930"/>
                </a:lnTo>
                <a:lnTo>
                  <a:pt x="11997" y="8809"/>
                </a:lnTo>
                <a:lnTo>
                  <a:pt x="12094" y="8663"/>
                </a:lnTo>
                <a:lnTo>
                  <a:pt x="12167" y="8517"/>
                </a:lnTo>
                <a:lnTo>
                  <a:pt x="12216" y="8346"/>
                </a:lnTo>
                <a:lnTo>
                  <a:pt x="12240" y="8176"/>
                </a:lnTo>
                <a:lnTo>
                  <a:pt x="12216" y="8006"/>
                </a:lnTo>
                <a:lnTo>
                  <a:pt x="12191" y="7835"/>
                </a:lnTo>
                <a:lnTo>
                  <a:pt x="12143" y="7689"/>
                </a:lnTo>
                <a:lnTo>
                  <a:pt x="12070" y="7519"/>
                </a:lnTo>
                <a:lnTo>
                  <a:pt x="11948" y="7397"/>
                </a:lnTo>
                <a:lnTo>
                  <a:pt x="11802" y="7251"/>
                </a:lnTo>
                <a:lnTo>
                  <a:pt x="11656" y="7154"/>
                </a:lnTo>
                <a:lnTo>
                  <a:pt x="11486" y="7105"/>
                </a:lnTo>
                <a:lnTo>
                  <a:pt x="11315" y="7081"/>
                </a:lnTo>
                <a:close/>
                <a:moveTo>
                  <a:pt x="11972" y="10925"/>
                </a:moveTo>
                <a:lnTo>
                  <a:pt x="11875" y="10974"/>
                </a:lnTo>
                <a:lnTo>
                  <a:pt x="11778" y="11047"/>
                </a:lnTo>
                <a:lnTo>
                  <a:pt x="11607" y="11290"/>
                </a:lnTo>
                <a:lnTo>
                  <a:pt x="11413" y="11485"/>
                </a:lnTo>
                <a:lnTo>
                  <a:pt x="11194" y="11680"/>
                </a:lnTo>
                <a:lnTo>
                  <a:pt x="10950" y="11850"/>
                </a:lnTo>
                <a:lnTo>
                  <a:pt x="10707" y="11996"/>
                </a:lnTo>
                <a:lnTo>
                  <a:pt x="10439" y="12118"/>
                </a:lnTo>
                <a:lnTo>
                  <a:pt x="10172" y="12215"/>
                </a:lnTo>
                <a:lnTo>
                  <a:pt x="9880" y="12312"/>
                </a:lnTo>
                <a:lnTo>
                  <a:pt x="9588" y="12385"/>
                </a:lnTo>
                <a:lnTo>
                  <a:pt x="9296" y="12434"/>
                </a:lnTo>
                <a:lnTo>
                  <a:pt x="8712" y="12507"/>
                </a:lnTo>
                <a:lnTo>
                  <a:pt x="8128" y="12531"/>
                </a:lnTo>
                <a:lnTo>
                  <a:pt x="7568" y="12507"/>
                </a:lnTo>
                <a:lnTo>
                  <a:pt x="7325" y="12483"/>
                </a:lnTo>
                <a:lnTo>
                  <a:pt x="7106" y="12434"/>
                </a:lnTo>
                <a:lnTo>
                  <a:pt x="6668" y="12312"/>
                </a:lnTo>
                <a:lnTo>
                  <a:pt x="6230" y="12166"/>
                </a:lnTo>
                <a:lnTo>
                  <a:pt x="5816" y="11996"/>
                </a:lnTo>
                <a:lnTo>
                  <a:pt x="5427" y="11826"/>
                </a:lnTo>
                <a:lnTo>
                  <a:pt x="5013" y="11631"/>
                </a:lnTo>
                <a:lnTo>
                  <a:pt x="4794" y="11509"/>
                </a:lnTo>
                <a:lnTo>
                  <a:pt x="4600" y="11388"/>
                </a:lnTo>
                <a:lnTo>
                  <a:pt x="4454" y="11242"/>
                </a:lnTo>
                <a:lnTo>
                  <a:pt x="4308" y="11096"/>
                </a:lnTo>
                <a:lnTo>
                  <a:pt x="4259" y="11047"/>
                </a:lnTo>
                <a:lnTo>
                  <a:pt x="4210" y="11023"/>
                </a:lnTo>
                <a:lnTo>
                  <a:pt x="4089" y="11023"/>
                </a:lnTo>
                <a:lnTo>
                  <a:pt x="4040" y="11071"/>
                </a:lnTo>
                <a:lnTo>
                  <a:pt x="3991" y="11096"/>
                </a:lnTo>
                <a:lnTo>
                  <a:pt x="3991" y="11169"/>
                </a:lnTo>
                <a:lnTo>
                  <a:pt x="3991" y="11242"/>
                </a:lnTo>
                <a:lnTo>
                  <a:pt x="4016" y="11339"/>
                </a:lnTo>
                <a:lnTo>
                  <a:pt x="4064" y="11436"/>
                </a:lnTo>
                <a:lnTo>
                  <a:pt x="4210" y="11631"/>
                </a:lnTo>
                <a:lnTo>
                  <a:pt x="4381" y="11801"/>
                </a:lnTo>
                <a:lnTo>
                  <a:pt x="4575" y="11947"/>
                </a:lnTo>
                <a:lnTo>
                  <a:pt x="4794" y="12069"/>
                </a:lnTo>
                <a:lnTo>
                  <a:pt x="5038" y="12191"/>
                </a:lnTo>
                <a:lnTo>
                  <a:pt x="5451" y="12385"/>
                </a:lnTo>
                <a:lnTo>
                  <a:pt x="5938" y="12604"/>
                </a:lnTo>
                <a:lnTo>
                  <a:pt x="6424" y="12799"/>
                </a:lnTo>
                <a:lnTo>
                  <a:pt x="6935" y="12945"/>
                </a:lnTo>
                <a:lnTo>
                  <a:pt x="7446" y="13042"/>
                </a:lnTo>
                <a:lnTo>
                  <a:pt x="7763" y="13067"/>
                </a:lnTo>
                <a:lnTo>
                  <a:pt x="8079" y="13091"/>
                </a:lnTo>
                <a:lnTo>
                  <a:pt x="8420" y="13091"/>
                </a:lnTo>
                <a:lnTo>
                  <a:pt x="8760" y="13067"/>
                </a:lnTo>
                <a:lnTo>
                  <a:pt x="9101" y="13042"/>
                </a:lnTo>
                <a:lnTo>
                  <a:pt x="9442" y="12969"/>
                </a:lnTo>
                <a:lnTo>
                  <a:pt x="9758" y="12896"/>
                </a:lnTo>
                <a:lnTo>
                  <a:pt x="10099" y="12799"/>
                </a:lnTo>
                <a:lnTo>
                  <a:pt x="10415" y="12702"/>
                </a:lnTo>
                <a:lnTo>
                  <a:pt x="10731" y="12556"/>
                </a:lnTo>
                <a:lnTo>
                  <a:pt x="11023" y="12410"/>
                </a:lnTo>
                <a:lnTo>
                  <a:pt x="11315" y="12239"/>
                </a:lnTo>
                <a:lnTo>
                  <a:pt x="11583" y="12045"/>
                </a:lnTo>
                <a:lnTo>
                  <a:pt x="11826" y="11826"/>
                </a:lnTo>
                <a:lnTo>
                  <a:pt x="12045" y="11582"/>
                </a:lnTo>
                <a:lnTo>
                  <a:pt x="12264" y="11339"/>
                </a:lnTo>
                <a:lnTo>
                  <a:pt x="12313" y="11217"/>
                </a:lnTo>
                <a:lnTo>
                  <a:pt x="12289" y="11120"/>
                </a:lnTo>
                <a:lnTo>
                  <a:pt x="12240" y="11047"/>
                </a:lnTo>
                <a:lnTo>
                  <a:pt x="12167" y="10974"/>
                </a:lnTo>
                <a:lnTo>
                  <a:pt x="12070" y="10950"/>
                </a:lnTo>
                <a:lnTo>
                  <a:pt x="11972" y="10925"/>
                </a:lnTo>
                <a:close/>
                <a:moveTo>
                  <a:pt x="8493" y="682"/>
                </a:moveTo>
                <a:lnTo>
                  <a:pt x="8663" y="706"/>
                </a:lnTo>
                <a:lnTo>
                  <a:pt x="9101" y="755"/>
                </a:lnTo>
                <a:lnTo>
                  <a:pt x="9539" y="803"/>
                </a:lnTo>
                <a:lnTo>
                  <a:pt x="10001" y="901"/>
                </a:lnTo>
                <a:lnTo>
                  <a:pt x="10439" y="1022"/>
                </a:lnTo>
                <a:lnTo>
                  <a:pt x="10780" y="1120"/>
                </a:lnTo>
                <a:lnTo>
                  <a:pt x="11121" y="1241"/>
                </a:lnTo>
                <a:lnTo>
                  <a:pt x="11437" y="1411"/>
                </a:lnTo>
                <a:lnTo>
                  <a:pt x="11753" y="1557"/>
                </a:lnTo>
                <a:lnTo>
                  <a:pt x="11753" y="1582"/>
                </a:lnTo>
                <a:lnTo>
                  <a:pt x="11729" y="1655"/>
                </a:lnTo>
                <a:lnTo>
                  <a:pt x="11729" y="1752"/>
                </a:lnTo>
                <a:lnTo>
                  <a:pt x="11753" y="1801"/>
                </a:lnTo>
                <a:lnTo>
                  <a:pt x="11826" y="1825"/>
                </a:lnTo>
                <a:lnTo>
                  <a:pt x="11899" y="1825"/>
                </a:lnTo>
                <a:lnTo>
                  <a:pt x="11948" y="1776"/>
                </a:lnTo>
                <a:lnTo>
                  <a:pt x="11972" y="1752"/>
                </a:lnTo>
                <a:lnTo>
                  <a:pt x="11997" y="1752"/>
                </a:lnTo>
                <a:lnTo>
                  <a:pt x="11997" y="1728"/>
                </a:lnTo>
                <a:lnTo>
                  <a:pt x="12021" y="1728"/>
                </a:lnTo>
                <a:lnTo>
                  <a:pt x="12143" y="1801"/>
                </a:lnTo>
                <a:lnTo>
                  <a:pt x="12094" y="1874"/>
                </a:lnTo>
                <a:lnTo>
                  <a:pt x="12094" y="1947"/>
                </a:lnTo>
                <a:lnTo>
                  <a:pt x="12094" y="1995"/>
                </a:lnTo>
                <a:lnTo>
                  <a:pt x="12143" y="2020"/>
                </a:lnTo>
                <a:lnTo>
                  <a:pt x="12167" y="2044"/>
                </a:lnTo>
                <a:lnTo>
                  <a:pt x="12216" y="2020"/>
                </a:lnTo>
                <a:lnTo>
                  <a:pt x="12240" y="1995"/>
                </a:lnTo>
                <a:lnTo>
                  <a:pt x="12313" y="1922"/>
                </a:lnTo>
                <a:lnTo>
                  <a:pt x="12337" y="1922"/>
                </a:lnTo>
                <a:lnTo>
                  <a:pt x="12532" y="2068"/>
                </a:lnTo>
                <a:lnTo>
                  <a:pt x="12483" y="2190"/>
                </a:lnTo>
                <a:lnTo>
                  <a:pt x="12483" y="2239"/>
                </a:lnTo>
                <a:lnTo>
                  <a:pt x="12508" y="2336"/>
                </a:lnTo>
                <a:lnTo>
                  <a:pt x="12532" y="2385"/>
                </a:lnTo>
                <a:lnTo>
                  <a:pt x="12556" y="2409"/>
                </a:lnTo>
                <a:lnTo>
                  <a:pt x="12581" y="2409"/>
                </a:lnTo>
                <a:lnTo>
                  <a:pt x="12629" y="2385"/>
                </a:lnTo>
                <a:lnTo>
                  <a:pt x="12678" y="2360"/>
                </a:lnTo>
                <a:lnTo>
                  <a:pt x="12751" y="2287"/>
                </a:lnTo>
                <a:lnTo>
                  <a:pt x="12775" y="2239"/>
                </a:lnTo>
                <a:lnTo>
                  <a:pt x="12970" y="2409"/>
                </a:lnTo>
                <a:lnTo>
                  <a:pt x="12873" y="2531"/>
                </a:lnTo>
                <a:lnTo>
                  <a:pt x="12848" y="2604"/>
                </a:lnTo>
                <a:lnTo>
                  <a:pt x="12824" y="2677"/>
                </a:lnTo>
                <a:lnTo>
                  <a:pt x="12824" y="2725"/>
                </a:lnTo>
                <a:lnTo>
                  <a:pt x="12873" y="2750"/>
                </a:lnTo>
                <a:lnTo>
                  <a:pt x="12921" y="2774"/>
                </a:lnTo>
                <a:lnTo>
                  <a:pt x="12946" y="2774"/>
                </a:lnTo>
                <a:lnTo>
                  <a:pt x="13067" y="2701"/>
                </a:lnTo>
                <a:lnTo>
                  <a:pt x="13189" y="2604"/>
                </a:lnTo>
                <a:lnTo>
                  <a:pt x="13311" y="2725"/>
                </a:lnTo>
                <a:lnTo>
                  <a:pt x="13384" y="2823"/>
                </a:lnTo>
                <a:lnTo>
                  <a:pt x="13262" y="3017"/>
                </a:lnTo>
                <a:lnTo>
                  <a:pt x="13213" y="3066"/>
                </a:lnTo>
                <a:lnTo>
                  <a:pt x="13189" y="3163"/>
                </a:lnTo>
                <a:lnTo>
                  <a:pt x="13165" y="3236"/>
                </a:lnTo>
                <a:lnTo>
                  <a:pt x="13189" y="3285"/>
                </a:lnTo>
                <a:lnTo>
                  <a:pt x="13238" y="3309"/>
                </a:lnTo>
                <a:lnTo>
                  <a:pt x="13335" y="3285"/>
                </a:lnTo>
                <a:lnTo>
                  <a:pt x="13408" y="3236"/>
                </a:lnTo>
                <a:lnTo>
                  <a:pt x="13554" y="3115"/>
                </a:lnTo>
                <a:lnTo>
                  <a:pt x="13578" y="3042"/>
                </a:lnTo>
                <a:lnTo>
                  <a:pt x="13773" y="3309"/>
                </a:lnTo>
                <a:lnTo>
                  <a:pt x="13676" y="3407"/>
                </a:lnTo>
                <a:lnTo>
                  <a:pt x="13554" y="3504"/>
                </a:lnTo>
                <a:lnTo>
                  <a:pt x="13505" y="3577"/>
                </a:lnTo>
                <a:lnTo>
                  <a:pt x="13481" y="3650"/>
                </a:lnTo>
                <a:lnTo>
                  <a:pt x="13481" y="3699"/>
                </a:lnTo>
                <a:lnTo>
                  <a:pt x="13505" y="3723"/>
                </a:lnTo>
                <a:lnTo>
                  <a:pt x="13603" y="3747"/>
                </a:lnTo>
                <a:lnTo>
                  <a:pt x="13700" y="3723"/>
                </a:lnTo>
                <a:lnTo>
                  <a:pt x="13773" y="3674"/>
                </a:lnTo>
                <a:lnTo>
                  <a:pt x="13870" y="3626"/>
                </a:lnTo>
                <a:lnTo>
                  <a:pt x="13968" y="3577"/>
                </a:lnTo>
                <a:lnTo>
                  <a:pt x="14162" y="3918"/>
                </a:lnTo>
                <a:lnTo>
                  <a:pt x="14065" y="3991"/>
                </a:lnTo>
                <a:lnTo>
                  <a:pt x="13870" y="4161"/>
                </a:lnTo>
                <a:lnTo>
                  <a:pt x="13773" y="4234"/>
                </a:lnTo>
                <a:lnTo>
                  <a:pt x="13700" y="4331"/>
                </a:lnTo>
                <a:lnTo>
                  <a:pt x="13700" y="4356"/>
                </a:lnTo>
                <a:lnTo>
                  <a:pt x="13724" y="4380"/>
                </a:lnTo>
                <a:lnTo>
                  <a:pt x="13846" y="4380"/>
                </a:lnTo>
                <a:lnTo>
                  <a:pt x="13943" y="4356"/>
                </a:lnTo>
                <a:lnTo>
                  <a:pt x="14065" y="4307"/>
                </a:lnTo>
                <a:lnTo>
                  <a:pt x="14162" y="4234"/>
                </a:lnTo>
                <a:lnTo>
                  <a:pt x="14284" y="4161"/>
                </a:lnTo>
                <a:lnTo>
                  <a:pt x="14503" y="4696"/>
                </a:lnTo>
                <a:lnTo>
                  <a:pt x="14332" y="4769"/>
                </a:lnTo>
                <a:lnTo>
                  <a:pt x="14211" y="4842"/>
                </a:lnTo>
                <a:lnTo>
                  <a:pt x="14065" y="4940"/>
                </a:lnTo>
                <a:lnTo>
                  <a:pt x="13968" y="5061"/>
                </a:lnTo>
                <a:lnTo>
                  <a:pt x="13919" y="5134"/>
                </a:lnTo>
                <a:lnTo>
                  <a:pt x="13895" y="5207"/>
                </a:lnTo>
                <a:lnTo>
                  <a:pt x="13895" y="5256"/>
                </a:lnTo>
                <a:lnTo>
                  <a:pt x="13919" y="5280"/>
                </a:lnTo>
                <a:lnTo>
                  <a:pt x="13968" y="5305"/>
                </a:lnTo>
                <a:lnTo>
                  <a:pt x="14016" y="5305"/>
                </a:lnTo>
                <a:lnTo>
                  <a:pt x="14114" y="5256"/>
                </a:lnTo>
                <a:lnTo>
                  <a:pt x="14235" y="5183"/>
                </a:lnTo>
                <a:lnTo>
                  <a:pt x="14551" y="5037"/>
                </a:lnTo>
                <a:lnTo>
                  <a:pt x="14600" y="5013"/>
                </a:lnTo>
                <a:lnTo>
                  <a:pt x="14770" y="5524"/>
                </a:lnTo>
                <a:lnTo>
                  <a:pt x="14430" y="5670"/>
                </a:lnTo>
                <a:lnTo>
                  <a:pt x="14162" y="5791"/>
                </a:lnTo>
                <a:lnTo>
                  <a:pt x="13919" y="5937"/>
                </a:lnTo>
                <a:lnTo>
                  <a:pt x="13919" y="5986"/>
                </a:lnTo>
                <a:lnTo>
                  <a:pt x="13943" y="6010"/>
                </a:lnTo>
                <a:lnTo>
                  <a:pt x="14089" y="6035"/>
                </a:lnTo>
                <a:lnTo>
                  <a:pt x="14235" y="6059"/>
                </a:lnTo>
                <a:lnTo>
                  <a:pt x="14381" y="6035"/>
                </a:lnTo>
                <a:lnTo>
                  <a:pt x="14527" y="6010"/>
                </a:lnTo>
                <a:lnTo>
                  <a:pt x="14843" y="5889"/>
                </a:lnTo>
                <a:lnTo>
                  <a:pt x="14965" y="6424"/>
                </a:lnTo>
                <a:lnTo>
                  <a:pt x="14795" y="6497"/>
                </a:lnTo>
                <a:lnTo>
                  <a:pt x="14405" y="6619"/>
                </a:lnTo>
                <a:lnTo>
                  <a:pt x="14041" y="6740"/>
                </a:lnTo>
                <a:lnTo>
                  <a:pt x="13992" y="6789"/>
                </a:lnTo>
                <a:lnTo>
                  <a:pt x="13992" y="6813"/>
                </a:lnTo>
                <a:lnTo>
                  <a:pt x="13992" y="6862"/>
                </a:lnTo>
                <a:lnTo>
                  <a:pt x="14041" y="6886"/>
                </a:lnTo>
                <a:lnTo>
                  <a:pt x="14235" y="6886"/>
                </a:lnTo>
                <a:lnTo>
                  <a:pt x="14430" y="6862"/>
                </a:lnTo>
                <a:lnTo>
                  <a:pt x="14795" y="6813"/>
                </a:lnTo>
                <a:lnTo>
                  <a:pt x="15038" y="6740"/>
                </a:lnTo>
                <a:lnTo>
                  <a:pt x="15111" y="7178"/>
                </a:lnTo>
                <a:lnTo>
                  <a:pt x="14843" y="7227"/>
                </a:lnTo>
                <a:lnTo>
                  <a:pt x="14430" y="7349"/>
                </a:lnTo>
                <a:lnTo>
                  <a:pt x="14235" y="7422"/>
                </a:lnTo>
                <a:lnTo>
                  <a:pt x="14065" y="7543"/>
                </a:lnTo>
                <a:lnTo>
                  <a:pt x="14041" y="7592"/>
                </a:lnTo>
                <a:lnTo>
                  <a:pt x="14041" y="7665"/>
                </a:lnTo>
                <a:lnTo>
                  <a:pt x="14089" y="7714"/>
                </a:lnTo>
                <a:lnTo>
                  <a:pt x="14138" y="7738"/>
                </a:lnTo>
                <a:lnTo>
                  <a:pt x="14357" y="7714"/>
                </a:lnTo>
                <a:lnTo>
                  <a:pt x="14551" y="7665"/>
                </a:lnTo>
                <a:lnTo>
                  <a:pt x="14941" y="7568"/>
                </a:lnTo>
                <a:lnTo>
                  <a:pt x="15135" y="7519"/>
                </a:lnTo>
                <a:lnTo>
                  <a:pt x="15184" y="7981"/>
                </a:lnTo>
                <a:lnTo>
                  <a:pt x="14868" y="8030"/>
                </a:lnTo>
                <a:lnTo>
                  <a:pt x="14624" y="8054"/>
                </a:lnTo>
                <a:lnTo>
                  <a:pt x="14381" y="8079"/>
                </a:lnTo>
                <a:lnTo>
                  <a:pt x="14235" y="8103"/>
                </a:lnTo>
                <a:lnTo>
                  <a:pt x="14138" y="8152"/>
                </a:lnTo>
                <a:lnTo>
                  <a:pt x="14016" y="8200"/>
                </a:lnTo>
                <a:lnTo>
                  <a:pt x="13943" y="8298"/>
                </a:lnTo>
                <a:lnTo>
                  <a:pt x="13919" y="8322"/>
                </a:lnTo>
                <a:lnTo>
                  <a:pt x="13919" y="8346"/>
                </a:lnTo>
                <a:lnTo>
                  <a:pt x="13943" y="8395"/>
                </a:lnTo>
                <a:lnTo>
                  <a:pt x="13968" y="8395"/>
                </a:lnTo>
                <a:lnTo>
                  <a:pt x="14089" y="8419"/>
                </a:lnTo>
                <a:lnTo>
                  <a:pt x="14211" y="8444"/>
                </a:lnTo>
                <a:lnTo>
                  <a:pt x="14478" y="8444"/>
                </a:lnTo>
                <a:lnTo>
                  <a:pt x="14989" y="8395"/>
                </a:lnTo>
                <a:lnTo>
                  <a:pt x="15208" y="8395"/>
                </a:lnTo>
                <a:lnTo>
                  <a:pt x="15208" y="8857"/>
                </a:lnTo>
                <a:lnTo>
                  <a:pt x="14722" y="8882"/>
                </a:lnTo>
                <a:lnTo>
                  <a:pt x="14503" y="8882"/>
                </a:lnTo>
                <a:lnTo>
                  <a:pt x="14284" y="8906"/>
                </a:lnTo>
                <a:lnTo>
                  <a:pt x="14065" y="8955"/>
                </a:lnTo>
                <a:lnTo>
                  <a:pt x="13968" y="8979"/>
                </a:lnTo>
                <a:lnTo>
                  <a:pt x="13870" y="9028"/>
                </a:lnTo>
                <a:lnTo>
                  <a:pt x="13870" y="9052"/>
                </a:lnTo>
                <a:lnTo>
                  <a:pt x="13870" y="9076"/>
                </a:lnTo>
                <a:lnTo>
                  <a:pt x="13968" y="9125"/>
                </a:lnTo>
                <a:lnTo>
                  <a:pt x="14065" y="9174"/>
                </a:lnTo>
                <a:lnTo>
                  <a:pt x="14284" y="9222"/>
                </a:lnTo>
                <a:lnTo>
                  <a:pt x="14722" y="9222"/>
                </a:lnTo>
                <a:lnTo>
                  <a:pt x="14941" y="9247"/>
                </a:lnTo>
                <a:lnTo>
                  <a:pt x="15184" y="9247"/>
                </a:lnTo>
                <a:lnTo>
                  <a:pt x="15160" y="9465"/>
                </a:lnTo>
                <a:lnTo>
                  <a:pt x="14965" y="9514"/>
                </a:lnTo>
                <a:lnTo>
                  <a:pt x="14722" y="9563"/>
                </a:lnTo>
                <a:lnTo>
                  <a:pt x="14503" y="9660"/>
                </a:lnTo>
                <a:lnTo>
                  <a:pt x="14260" y="9757"/>
                </a:lnTo>
                <a:lnTo>
                  <a:pt x="14041" y="9879"/>
                </a:lnTo>
                <a:lnTo>
                  <a:pt x="14016" y="9903"/>
                </a:lnTo>
                <a:lnTo>
                  <a:pt x="14016" y="9952"/>
                </a:lnTo>
                <a:lnTo>
                  <a:pt x="14041" y="9976"/>
                </a:lnTo>
                <a:lnTo>
                  <a:pt x="14089" y="9976"/>
                </a:lnTo>
                <a:lnTo>
                  <a:pt x="14308" y="10001"/>
                </a:lnTo>
                <a:lnTo>
                  <a:pt x="14527" y="9976"/>
                </a:lnTo>
                <a:lnTo>
                  <a:pt x="14965" y="9903"/>
                </a:lnTo>
                <a:lnTo>
                  <a:pt x="15087" y="9879"/>
                </a:lnTo>
                <a:lnTo>
                  <a:pt x="14989" y="10390"/>
                </a:lnTo>
                <a:lnTo>
                  <a:pt x="14527" y="10463"/>
                </a:lnTo>
                <a:lnTo>
                  <a:pt x="14357" y="10487"/>
                </a:lnTo>
                <a:lnTo>
                  <a:pt x="14162" y="10512"/>
                </a:lnTo>
                <a:lnTo>
                  <a:pt x="13992" y="10560"/>
                </a:lnTo>
                <a:lnTo>
                  <a:pt x="13919" y="10609"/>
                </a:lnTo>
                <a:lnTo>
                  <a:pt x="13870" y="10682"/>
                </a:lnTo>
                <a:lnTo>
                  <a:pt x="13846" y="10731"/>
                </a:lnTo>
                <a:lnTo>
                  <a:pt x="13846" y="10804"/>
                </a:lnTo>
                <a:lnTo>
                  <a:pt x="13870" y="10852"/>
                </a:lnTo>
                <a:lnTo>
                  <a:pt x="13919" y="10901"/>
                </a:lnTo>
                <a:lnTo>
                  <a:pt x="13992" y="10925"/>
                </a:lnTo>
                <a:lnTo>
                  <a:pt x="14065" y="10950"/>
                </a:lnTo>
                <a:lnTo>
                  <a:pt x="14235" y="10950"/>
                </a:lnTo>
                <a:lnTo>
                  <a:pt x="14600" y="10901"/>
                </a:lnTo>
                <a:lnTo>
                  <a:pt x="14819" y="10877"/>
                </a:lnTo>
                <a:lnTo>
                  <a:pt x="14819" y="10877"/>
                </a:lnTo>
                <a:lnTo>
                  <a:pt x="14624" y="11339"/>
                </a:lnTo>
                <a:lnTo>
                  <a:pt x="14478" y="11339"/>
                </a:lnTo>
                <a:lnTo>
                  <a:pt x="14308" y="11315"/>
                </a:lnTo>
                <a:lnTo>
                  <a:pt x="14114" y="11339"/>
                </a:lnTo>
                <a:lnTo>
                  <a:pt x="13919" y="11363"/>
                </a:lnTo>
                <a:lnTo>
                  <a:pt x="13749" y="11436"/>
                </a:lnTo>
                <a:lnTo>
                  <a:pt x="13724" y="11461"/>
                </a:lnTo>
                <a:lnTo>
                  <a:pt x="13749" y="11485"/>
                </a:lnTo>
                <a:lnTo>
                  <a:pt x="13919" y="11558"/>
                </a:lnTo>
                <a:lnTo>
                  <a:pt x="14089" y="11607"/>
                </a:lnTo>
                <a:lnTo>
                  <a:pt x="14430" y="11655"/>
                </a:lnTo>
                <a:lnTo>
                  <a:pt x="14454" y="11655"/>
                </a:lnTo>
                <a:lnTo>
                  <a:pt x="14211" y="12069"/>
                </a:lnTo>
                <a:lnTo>
                  <a:pt x="13968" y="12069"/>
                </a:lnTo>
                <a:lnTo>
                  <a:pt x="13724" y="12093"/>
                </a:lnTo>
                <a:lnTo>
                  <a:pt x="13603" y="12069"/>
                </a:lnTo>
                <a:lnTo>
                  <a:pt x="13481" y="12045"/>
                </a:lnTo>
                <a:lnTo>
                  <a:pt x="13335" y="12020"/>
                </a:lnTo>
                <a:lnTo>
                  <a:pt x="13213" y="12020"/>
                </a:lnTo>
                <a:lnTo>
                  <a:pt x="13189" y="12045"/>
                </a:lnTo>
                <a:lnTo>
                  <a:pt x="13189" y="12069"/>
                </a:lnTo>
                <a:lnTo>
                  <a:pt x="13189" y="12166"/>
                </a:lnTo>
                <a:lnTo>
                  <a:pt x="13238" y="12239"/>
                </a:lnTo>
                <a:lnTo>
                  <a:pt x="13311" y="12312"/>
                </a:lnTo>
                <a:lnTo>
                  <a:pt x="13408" y="12361"/>
                </a:lnTo>
                <a:lnTo>
                  <a:pt x="13530" y="12385"/>
                </a:lnTo>
                <a:lnTo>
                  <a:pt x="13651" y="12410"/>
                </a:lnTo>
                <a:lnTo>
                  <a:pt x="13943" y="12434"/>
                </a:lnTo>
                <a:lnTo>
                  <a:pt x="13603" y="12823"/>
                </a:lnTo>
                <a:lnTo>
                  <a:pt x="13067" y="12726"/>
                </a:lnTo>
                <a:lnTo>
                  <a:pt x="12848" y="12677"/>
                </a:lnTo>
                <a:lnTo>
                  <a:pt x="12727" y="12677"/>
                </a:lnTo>
                <a:lnTo>
                  <a:pt x="12629" y="12702"/>
                </a:lnTo>
                <a:lnTo>
                  <a:pt x="12605" y="12726"/>
                </a:lnTo>
                <a:lnTo>
                  <a:pt x="12605" y="12775"/>
                </a:lnTo>
                <a:lnTo>
                  <a:pt x="12629" y="12848"/>
                </a:lnTo>
                <a:lnTo>
                  <a:pt x="12678" y="12921"/>
                </a:lnTo>
                <a:lnTo>
                  <a:pt x="12751" y="12969"/>
                </a:lnTo>
                <a:lnTo>
                  <a:pt x="12824" y="13018"/>
                </a:lnTo>
                <a:lnTo>
                  <a:pt x="13043" y="13115"/>
                </a:lnTo>
                <a:lnTo>
                  <a:pt x="13262" y="13164"/>
                </a:lnTo>
                <a:lnTo>
                  <a:pt x="13116" y="13286"/>
                </a:lnTo>
                <a:lnTo>
                  <a:pt x="13067" y="13286"/>
                </a:lnTo>
                <a:lnTo>
                  <a:pt x="12605" y="13261"/>
                </a:lnTo>
                <a:lnTo>
                  <a:pt x="12362" y="13213"/>
                </a:lnTo>
                <a:lnTo>
                  <a:pt x="12240" y="13188"/>
                </a:lnTo>
                <a:lnTo>
                  <a:pt x="12094" y="13188"/>
                </a:lnTo>
                <a:lnTo>
                  <a:pt x="12021" y="13213"/>
                </a:lnTo>
                <a:lnTo>
                  <a:pt x="11997" y="13261"/>
                </a:lnTo>
                <a:lnTo>
                  <a:pt x="11972" y="13334"/>
                </a:lnTo>
                <a:lnTo>
                  <a:pt x="12021" y="13383"/>
                </a:lnTo>
                <a:lnTo>
                  <a:pt x="12143" y="13505"/>
                </a:lnTo>
                <a:lnTo>
                  <a:pt x="12289" y="13578"/>
                </a:lnTo>
                <a:lnTo>
                  <a:pt x="12483" y="13626"/>
                </a:lnTo>
                <a:lnTo>
                  <a:pt x="12654" y="13651"/>
                </a:lnTo>
                <a:lnTo>
                  <a:pt x="12240" y="13943"/>
                </a:lnTo>
                <a:lnTo>
                  <a:pt x="12143" y="13918"/>
                </a:lnTo>
                <a:lnTo>
                  <a:pt x="11680" y="13821"/>
                </a:lnTo>
                <a:lnTo>
                  <a:pt x="11461" y="13772"/>
                </a:lnTo>
                <a:lnTo>
                  <a:pt x="11267" y="13724"/>
                </a:lnTo>
                <a:lnTo>
                  <a:pt x="11218" y="13748"/>
                </a:lnTo>
                <a:lnTo>
                  <a:pt x="11218" y="13821"/>
                </a:lnTo>
                <a:lnTo>
                  <a:pt x="11242" y="13894"/>
                </a:lnTo>
                <a:lnTo>
                  <a:pt x="11315" y="13967"/>
                </a:lnTo>
                <a:lnTo>
                  <a:pt x="11437" y="14064"/>
                </a:lnTo>
                <a:lnTo>
                  <a:pt x="11607" y="14137"/>
                </a:lnTo>
                <a:lnTo>
                  <a:pt x="11802" y="14210"/>
                </a:lnTo>
                <a:lnTo>
                  <a:pt x="11437" y="14381"/>
                </a:lnTo>
                <a:lnTo>
                  <a:pt x="11388" y="14332"/>
                </a:lnTo>
                <a:lnTo>
                  <a:pt x="11315" y="14308"/>
                </a:lnTo>
                <a:lnTo>
                  <a:pt x="11194" y="14259"/>
                </a:lnTo>
                <a:lnTo>
                  <a:pt x="10902" y="14235"/>
                </a:lnTo>
                <a:lnTo>
                  <a:pt x="10634" y="14210"/>
                </a:lnTo>
                <a:lnTo>
                  <a:pt x="10512" y="14210"/>
                </a:lnTo>
                <a:lnTo>
                  <a:pt x="10391" y="14235"/>
                </a:lnTo>
                <a:lnTo>
                  <a:pt x="10366" y="14235"/>
                </a:lnTo>
                <a:lnTo>
                  <a:pt x="10366" y="14283"/>
                </a:lnTo>
                <a:lnTo>
                  <a:pt x="10366" y="14332"/>
                </a:lnTo>
                <a:lnTo>
                  <a:pt x="10391" y="14381"/>
                </a:lnTo>
                <a:lnTo>
                  <a:pt x="10488" y="14478"/>
                </a:lnTo>
                <a:lnTo>
                  <a:pt x="10610" y="14551"/>
                </a:lnTo>
                <a:lnTo>
                  <a:pt x="10731" y="14575"/>
                </a:lnTo>
                <a:lnTo>
                  <a:pt x="10877" y="14624"/>
                </a:lnTo>
                <a:lnTo>
                  <a:pt x="10512" y="14746"/>
                </a:lnTo>
                <a:lnTo>
                  <a:pt x="10318" y="14673"/>
                </a:lnTo>
                <a:lnTo>
                  <a:pt x="10123" y="14624"/>
                </a:lnTo>
                <a:lnTo>
                  <a:pt x="9904" y="14600"/>
                </a:lnTo>
                <a:lnTo>
                  <a:pt x="9807" y="14600"/>
                </a:lnTo>
                <a:lnTo>
                  <a:pt x="9709" y="14648"/>
                </a:lnTo>
                <a:lnTo>
                  <a:pt x="9661" y="14673"/>
                </a:lnTo>
                <a:lnTo>
                  <a:pt x="9685" y="14721"/>
                </a:lnTo>
                <a:lnTo>
                  <a:pt x="9734" y="14794"/>
                </a:lnTo>
                <a:lnTo>
                  <a:pt x="9807" y="14843"/>
                </a:lnTo>
                <a:lnTo>
                  <a:pt x="9928" y="14916"/>
                </a:lnTo>
                <a:lnTo>
                  <a:pt x="9612" y="14989"/>
                </a:lnTo>
                <a:lnTo>
                  <a:pt x="9588" y="14940"/>
                </a:lnTo>
                <a:lnTo>
                  <a:pt x="9539" y="14916"/>
                </a:lnTo>
                <a:lnTo>
                  <a:pt x="9417" y="14867"/>
                </a:lnTo>
                <a:lnTo>
                  <a:pt x="9223" y="14843"/>
                </a:lnTo>
                <a:lnTo>
                  <a:pt x="9150" y="14843"/>
                </a:lnTo>
                <a:lnTo>
                  <a:pt x="9052" y="14867"/>
                </a:lnTo>
                <a:lnTo>
                  <a:pt x="9004" y="14916"/>
                </a:lnTo>
                <a:lnTo>
                  <a:pt x="8979" y="14965"/>
                </a:lnTo>
                <a:lnTo>
                  <a:pt x="8979" y="15013"/>
                </a:lnTo>
                <a:lnTo>
                  <a:pt x="9004" y="15062"/>
                </a:lnTo>
                <a:lnTo>
                  <a:pt x="9004" y="15086"/>
                </a:lnTo>
                <a:lnTo>
                  <a:pt x="8663" y="15135"/>
                </a:lnTo>
                <a:lnTo>
                  <a:pt x="8298" y="15159"/>
                </a:lnTo>
                <a:lnTo>
                  <a:pt x="7227" y="15159"/>
                </a:lnTo>
                <a:lnTo>
                  <a:pt x="6862" y="15111"/>
                </a:lnTo>
                <a:lnTo>
                  <a:pt x="6497" y="15062"/>
                </a:lnTo>
                <a:lnTo>
                  <a:pt x="6157" y="14989"/>
                </a:lnTo>
                <a:lnTo>
                  <a:pt x="5816" y="14916"/>
                </a:lnTo>
                <a:lnTo>
                  <a:pt x="5451" y="14819"/>
                </a:lnTo>
                <a:lnTo>
                  <a:pt x="5135" y="14697"/>
                </a:lnTo>
                <a:lnTo>
                  <a:pt x="4794" y="14575"/>
                </a:lnTo>
                <a:lnTo>
                  <a:pt x="4478" y="14405"/>
                </a:lnTo>
                <a:lnTo>
                  <a:pt x="4162" y="14259"/>
                </a:lnTo>
                <a:lnTo>
                  <a:pt x="3845" y="14064"/>
                </a:lnTo>
                <a:lnTo>
                  <a:pt x="3553" y="13870"/>
                </a:lnTo>
                <a:lnTo>
                  <a:pt x="3286" y="13675"/>
                </a:lnTo>
                <a:lnTo>
                  <a:pt x="3018" y="13456"/>
                </a:lnTo>
                <a:lnTo>
                  <a:pt x="2775" y="13237"/>
                </a:lnTo>
                <a:lnTo>
                  <a:pt x="2531" y="12994"/>
                </a:lnTo>
                <a:lnTo>
                  <a:pt x="2312" y="12775"/>
                </a:lnTo>
                <a:lnTo>
                  <a:pt x="2118" y="12507"/>
                </a:lnTo>
                <a:lnTo>
                  <a:pt x="1899" y="12239"/>
                </a:lnTo>
                <a:lnTo>
                  <a:pt x="1728" y="11972"/>
                </a:lnTo>
                <a:lnTo>
                  <a:pt x="1558" y="11704"/>
                </a:lnTo>
                <a:lnTo>
                  <a:pt x="1412" y="11412"/>
                </a:lnTo>
                <a:lnTo>
                  <a:pt x="1266" y="11120"/>
                </a:lnTo>
                <a:lnTo>
                  <a:pt x="1144" y="10828"/>
                </a:lnTo>
                <a:lnTo>
                  <a:pt x="1047" y="10512"/>
                </a:lnTo>
                <a:lnTo>
                  <a:pt x="950" y="10195"/>
                </a:lnTo>
                <a:lnTo>
                  <a:pt x="877" y="9879"/>
                </a:lnTo>
                <a:lnTo>
                  <a:pt x="828" y="9538"/>
                </a:lnTo>
                <a:lnTo>
                  <a:pt x="779" y="9003"/>
                </a:lnTo>
                <a:lnTo>
                  <a:pt x="755" y="8468"/>
                </a:lnTo>
                <a:lnTo>
                  <a:pt x="755" y="7933"/>
                </a:lnTo>
                <a:lnTo>
                  <a:pt x="779" y="7397"/>
                </a:lnTo>
                <a:lnTo>
                  <a:pt x="852" y="6862"/>
                </a:lnTo>
                <a:lnTo>
                  <a:pt x="950" y="6351"/>
                </a:lnTo>
                <a:lnTo>
                  <a:pt x="1096" y="5840"/>
                </a:lnTo>
                <a:lnTo>
                  <a:pt x="1266" y="5353"/>
                </a:lnTo>
                <a:lnTo>
                  <a:pt x="1388" y="5061"/>
                </a:lnTo>
                <a:lnTo>
                  <a:pt x="1558" y="4745"/>
                </a:lnTo>
                <a:lnTo>
                  <a:pt x="1753" y="4404"/>
                </a:lnTo>
                <a:lnTo>
                  <a:pt x="1996" y="4064"/>
                </a:lnTo>
                <a:lnTo>
                  <a:pt x="2264" y="3699"/>
                </a:lnTo>
                <a:lnTo>
                  <a:pt x="2556" y="3334"/>
                </a:lnTo>
                <a:lnTo>
                  <a:pt x="2896" y="2944"/>
                </a:lnTo>
                <a:lnTo>
                  <a:pt x="3261" y="2604"/>
                </a:lnTo>
                <a:lnTo>
                  <a:pt x="3651" y="2263"/>
                </a:lnTo>
                <a:lnTo>
                  <a:pt x="4089" y="1922"/>
                </a:lnTo>
                <a:lnTo>
                  <a:pt x="4527" y="1630"/>
                </a:lnTo>
                <a:lnTo>
                  <a:pt x="5013" y="1363"/>
                </a:lnTo>
                <a:lnTo>
                  <a:pt x="5524" y="1144"/>
                </a:lnTo>
                <a:lnTo>
                  <a:pt x="6035" y="974"/>
                </a:lnTo>
                <a:lnTo>
                  <a:pt x="6327" y="925"/>
                </a:lnTo>
                <a:lnTo>
                  <a:pt x="6595" y="876"/>
                </a:lnTo>
                <a:lnTo>
                  <a:pt x="6887" y="828"/>
                </a:lnTo>
                <a:lnTo>
                  <a:pt x="7179" y="803"/>
                </a:lnTo>
                <a:lnTo>
                  <a:pt x="7544" y="779"/>
                </a:lnTo>
                <a:lnTo>
                  <a:pt x="7933" y="730"/>
                </a:lnTo>
                <a:lnTo>
                  <a:pt x="8322" y="682"/>
                </a:lnTo>
                <a:close/>
                <a:moveTo>
                  <a:pt x="8152" y="0"/>
                </a:moveTo>
                <a:lnTo>
                  <a:pt x="7763" y="25"/>
                </a:lnTo>
                <a:lnTo>
                  <a:pt x="7373" y="73"/>
                </a:lnTo>
                <a:lnTo>
                  <a:pt x="7081" y="49"/>
                </a:lnTo>
                <a:lnTo>
                  <a:pt x="6789" y="49"/>
                </a:lnTo>
                <a:lnTo>
                  <a:pt x="6473" y="73"/>
                </a:lnTo>
                <a:lnTo>
                  <a:pt x="6157" y="146"/>
                </a:lnTo>
                <a:lnTo>
                  <a:pt x="5841" y="219"/>
                </a:lnTo>
                <a:lnTo>
                  <a:pt x="5549" y="317"/>
                </a:lnTo>
                <a:lnTo>
                  <a:pt x="5232" y="438"/>
                </a:lnTo>
                <a:lnTo>
                  <a:pt x="4916" y="560"/>
                </a:lnTo>
                <a:lnTo>
                  <a:pt x="4332" y="876"/>
                </a:lnTo>
                <a:lnTo>
                  <a:pt x="3748" y="1217"/>
                </a:lnTo>
                <a:lnTo>
                  <a:pt x="3237" y="1606"/>
                </a:lnTo>
                <a:lnTo>
                  <a:pt x="2775" y="1995"/>
                </a:lnTo>
                <a:lnTo>
                  <a:pt x="2507" y="2239"/>
                </a:lnTo>
                <a:lnTo>
                  <a:pt x="2264" y="2482"/>
                </a:lnTo>
                <a:lnTo>
                  <a:pt x="2045" y="2725"/>
                </a:lnTo>
                <a:lnTo>
                  <a:pt x="1826" y="2993"/>
                </a:lnTo>
                <a:lnTo>
                  <a:pt x="1631" y="3261"/>
                </a:lnTo>
                <a:lnTo>
                  <a:pt x="1461" y="3528"/>
                </a:lnTo>
                <a:lnTo>
                  <a:pt x="1120" y="4088"/>
                </a:lnTo>
                <a:lnTo>
                  <a:pt x="852" y="4696"/>
                </a:lnTo>
                <a:lnTo>
                  <a:pt x="609" y="5305"/>
                </a:lnTo>
                <a:lnTo>
                  <a:pt x="414" y="5962"/>
                </a:lnTo>
                <a:lnTo>
                  <a:pt x="220" y="6643"/>
                </a:lnTo>
                <a:lnTo>
                  <a:pt x="122" y="7008"/>
                </a:lnTo>
                <a:lnTo>
                  <a:pt x="74" y="7373"/>
                </a:lnTo>
                <a:lnTo>
                  <a:pt x="25" y="7738"/>
                </a:lnTo>
                <a:lnTo>
                  <a:pt x="1" y="8103"/>
                </a:lnTo>
                <a:lnTo>
                  <a:pt x="1" y="8468"/>
                </a:lnTo>
                <a:lnTo>
                  <a:pt x="25" y="8809"/>
                </a:lnTo>
                <a:lnTo>
                  <a:pt x="49" y="9174"/>
                </a:lnTo>
                <a:lnTo>
                  <a:pt x="98" y="9514"/>
                </a:lnTo>
                <a:lnTo>
                  <a:pt x="195" y="9879"/>
                </a:lnTo>
                <a:lnTo>
                  <a:pt x="268" y="10220"/>
                </a:lnTo>
                <a:lnTo>
                  <a:pt x="390" y="10560"/>
                </a:lnTo>
                <a:lnTo>
                  <a:pt x="512" y="10901"/>
                </a:lnTo>
                <a:lnTo>
                  <a:pt x="658" y="11242"/>
                </a:lnTo>
                <a:lnTo>
                  <a:pt x="804" y="11582"/>
                </a:lnTo>
                <a:lnTo>
                  <a:pt x="1169" y="12264"/>
                </a:lnTo>
                <a:lnTo>
                  <a:pt x="1388" y="12629"/>
                </a:lnTo>
                <a:lnTo>
                  <a:pt x="1631" y="12994"/>
                </a:lnTo>
                <a:lnTo>
                  <a:pt x="1899" y="13334"/>
                </a:lnTo>
                <a:lnTo>
                  <a:pt x="2166" y="13651"/>
                </a:lnTo>
                <a:lnTo>
                  <a:pt x="2434" y="13943"/>
                </a:lnTo>
                <a:lnTo>
                  <a:pt x="2750" y="14235"/>
                </a:lnTo>
                <a:lnTo>
                  <a:pt x="3042" y="14502"/>
                </a:lnTo>
                <a:lnTo>
                  <a:pt x="3383" y="14746"/>
                </a:lnTo>
                <a:lnTo>
                  <a:pt x="3699" y="14965"/>
                </a:lnTo>
                <a:lnTo>
                  <a:pt x="4064" y="15159"/>
                </a:lnTo>
                <a:lnTo>
                  <a:pt x="4429" y="15354"/>
                </a:lnTo>
                <a:lnTo>
                  <a:pt x="4794" y="15500"/>
                </a:lnTo>
                <a:lnTo>
                  <a:pt x="5184" y="15622"/>
                </a:lnTo>
                <a:lnTo>
                  <a:pt x="5597" y="15743"/>
                </a:lnTo>
                <a:lnTo>
                  <a:pt x="6011" y="15816"/>
                </a:lnTo>
                <a:lnTo>
                  <a:pt x="6424" y="15889"/>
                </a:lnTo>
                <a:lnTo>
                  <a:pt x="6862" y="15914"/>
                </a:lnTo>
                <a:lnTo>
                  <a:pt x="7300" y="15938"/>
                </a:lnTo>
                <a:lnTo>
                  <a:pt x="7738" y="15938"/>
                </a:lnTo>
                <a:lnTo>
                  <a:pt x="8152" y="15914"/>
                </a:lnTo>
                <a:lnTo>
                  <a:pt x="8590" y="15889"/>
                </a:lnTo>
                <a:lnTo>
                  <a:pt x="9004" y="15841"/>
                </a:lnTo>
                <a:lnTo>
                  <a:pt x="9442" y="15768"/>
                </a:lnTo>
                <a:lnTo>
                  <a:pt x="9855" y="15670"/>
                </a:lnTo>
                <a:lnTo>
                  <a:pt x="10245" y="15573"/>
                </a:lnTo>
                <a:lnTo>
                  <a:pt x="10658" y="15451"/>
                </a:lnTo>
                <a:lnTo>
                  <a:pt x="11048" y="15305"/>
                </a:lnTo>
                <a:lnTo>
                  <a:pt x="11461" y="15135"/>
                </a:lnTo>
                <a:lnTo>
                  <a:pt x="11826" y="14940"/>
                </a:lnTo>
                <a:lnTo>
                  <a:pt x="12216" y="14721"/>
                </a:lnTo>
                <a:lnTo>
                  <a:pt x="12581" y="14478"/>
                </a:lnTo>
                <a:lnTo>
                  <a:pt x="12921" y="14235"/>
                </a:lnTo>
                <a:lnTo>
                  <a:pt x="13286" y="13943"/>
                </a:lnTo>
                <a:lnTo>
                  <a:pt x="13603" y="13651"/>
                </a:lnTo>
                <a:lnTo>
                  <a:pt x="13895" y="13334"/>
                </a:lnTo>
                <a:lnTo>
                  <a:pt x="14187" y="13018"/>
                </a:lnTo>
                <a:lnTo>
                  <a:pt x="14454" y="12702"/>
                </a:lnTo>
                <a:lnTo>
                  <a:pt x="14697" y="12361"/>
                </a:lnTo>
                <a:lnTo>
                  <a:pt x="14916" y="11996"/>
                </a:lnTo>
                <a:lnTo>
                  <a:pt x="15111" y="11631"/>
                </a:lnTo>
                <a:lnTo>
                  <a:pt x="15135" y="11631"/>
                </a:lnTo>
                <a:lnTo>
                  <a:pt x="15160" y="11582"/>
                </a:lnTo>
                <a:lnTo>
                  <a:pt x="15160" y="11534"/>
                </a:lnTo>
                <a:lnTo>
                  <a:pt x="15330" y="11096"/>
                </a:lnTo>
                <a:lnTo>
                  <a:pt x="15500" y="10658"/>
                </a:lnTo>
                <a:lnTo>
                  <a:pt x="15622" y="10195"/>
                </a:lnTo>
                <a:lnTo>
                  <a:pt x="15719" y="9733"/>
                </a:lnTo>
                <a:lnTo>
                  <a:pt x="15744" y="9709"/>
                </a:lnTo>
                <a:lnTo>
                  <a:pt x="15768" y="9684"/>
                </a:lnTo>
                <a:lnTo>
                  <a:pt x="15792" y="9636"/>
                </a:lnTo>
                <a:lnTo>
                  <a:pt x="15768" y="9611"/>
                </a:lnTo>
                <a:lnTo>
                  <a:pt x="15744" y="9563"/>
                </a:lnTo>
                <a:lnTo>
                  <a:pt x="15792" y="9174"/>
                </a:lnTo>
                <a:lnTo>
                  <a:pt x="15841" y="8760"/>
                </a:lnTo>
                <a:lnTo>
                  <a:pt x="15841" y="8371"/>
                </a:lnTo>
                <a:lnTo>
                  <a:pt x="15817" y="7957"/>
                </a:lnTo>
                <a:lnTo>
                  <a:pt x="15744" y="7105"/>
                </a:lnTo>
                <a:lnTo>
                  <a:pt x="15671" y="6667"/>
                </a:lnTo>
                <a:lnTo>
                  <a:pt x="15598" y="6254"/>
                </a:lnTo>
                <a:lnTo>
                  <a:pt x="15525" y="5840"/>
                </a:lnTo>
                <a:lnTo>
                  <a:pt x="15403" y="5426"/>
                </a:lnTo>
                <a:lnTo>
                  <a:pt x="15281" y="5013"/>
                </a:lnTo>
                <a:lnTo>
                  <a:pt x="15160" y="4623"/>
                </a:lnTo>
                <a:lnTo>
                  <a:pt x="14989" y="4234"/>
                </a:lnTo>
                <a:lnTo>
                  <a:pt x="14819" y="3845"/>
                </a:lnTo>
                <a:lnTo>
                  <a:pt x="14624" y="3480"/>
                </a:lnTo>
                <a:lnTo>
                  <a:pt x="14405" y="3115"/>
                </a:lnTo>
                <a:lnTo>
                  <a:pt x="14162" y="2774"/>
                </a:lnTo>
                <a:lnTo>
                  <a:pt x="13895" y="2458"/>
                </a:lnTo>
                <a:lnTo>
                  <a:pt x="13603" y="2141"/>
                </a:lnTo>
                <a:lnTo>
                  <a:pt x="13286" y="1849"/>
                </a:lnTo>
                <a:lnTo>
                  <a:pt x="12970" y="1582"/>
                </a:lnTo>
                <a:lnTo>
                  <a:pt x="12654" y="1363"/>
                </a:lnTo>
                <a:lnTo>
                  <a:pt x="12313" y="1144"/>
                </a:lnTo>
                <a:lnTo>
                  <a:pt x="11948" y="949"/>
                </a:lnTo>
                <a:lnTo>
                  <a:pt x="11607" y="779"/>
                </a:lnTo>
                <a:lnTo>
                  <a:pt x="11218" y="609"/>
                </a:lnTo>
                <a:lnTo>
                  <a:pt x="10853" y="487"/>
                </a:lnTo>
                <a:lnTo>
                  <a:pt x="10464" y="365"/>
                </a:lnTo>
                <a:lnTo>
                  <a:pt x="10099" y="268"/>
                </a:lnTo>
                <a:lnTo>
                  <a:pt x="9709" y="171"/>
                </a:lnTo>
                <a:lnTo>
                  <a:pt x="9320" y="98"/>
                </a:lnTo>
                <a:lnTo>
                  <a:pt x="8931" y="49"/>
                </a:lnTo>
                <a:lnTo>
                  <a:pt x="8541" y="25"/>
                </a:lnTo>
                <a:lnTo>
                  <a:pt x="8152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76" name="Google Shape;376;p38"/>
          <p:cNvSpPr/>
          <p:nvPr/>
        </p:nvSpPr>
        <p:spPr>
          <a:xfrm>
            <a:off x="1469663" y="2092739"/>
            <a:ext cx="346205" cy="348325"/>
          </a:xfrm>
          <a:custGeom>
            <a:rect b="b" l="l" r="r" t="t"/>
            <a:pathLst>
              <a:path extrusionOk="0" h="15938" w="15841">
                <a:moveTo>
                  <a:pt x="4502" y="7470"/>
                </a:moveTo>
                <a:lnTo>
                  <a:pt x="4575" y="7495"/>
                </a:lnTo>
                <a:lnTo>
                  <a:pt x="4648" y="7543"/>
                </a:lnTo>
                <a:lnTo>
                  <a:pt x="4696" y="7616"/>
                </a:lnTo>
                <a:lnTo>
                  <a:pt x="4721" y="7714"/>
                </a:lnTo>
                <a:lnTo>
                  <a:pt x="4721" y="7787"/>
                </a:lnTo>
                <a:lnTo>
                  <a:pt x="4696" y="7908"/>
                </a:lnTo>
                <a:lnTo>
                  <a:pt x="4623" y="7981"/>
                </a:lnTo>
                <a:lnTo>
                  <a:pt x="4550" y="8054"/>
                </a:lnTo>
                <a:lnTo>
                  <a:pt x="4429" y="8079"/>
                </a:lnTo>
                <a:lnTo>
                  <a:pt x="4307" y="8054"/>
                </a:lnTo>
                <a:lnTo>
                  <a:pt x="4234" y="7981"/>
                </a:lnTo>
                <a:lnTo>
                  <a:pt x="4161" y="7908"/>
                </a:lnTo>
                <a:lnTo>
                  <a:pt x="4137" y="7787"/>
                </a:lnTo>
                <a:lnTo>
                  <a:pt x="4161" y="7665"/>
                </a:lnTo>
                <a:lnTo>
                  <a:pt x="4234" y="7543"/>
                </a:lnTo>
                <a:lnTo>
                  <a:pt x="4307" y="7495"/>
                </a:lnTo>
                <a:lnTo>
                  <a:pt x="4404" y="7470"/>
                </a:lnTo>
                <a:close/>
                <a:moveTo>
                  <a:pt x="10877" y="7470"/>
                </a:moveTo>
                <a:lnTo>
                  <a:pt x="10950" y="7495"/>
                </a:lnTo>
                <a:lnTo>
                  <a:pt x="11023" y="7543"/>
                </a:lnTo>
                <a:lnTo>
                  <a:pt x="11071" y="7616"/>
                </a:lnTo>
                <a:lnTo>
                  <a:pt x="11096" y="7714"/>
                </a:lnTo>
                <a:lnTo>
                  <a:pt x="11096" y="7787"/>
                </a:lnTo>
                <a:lnTo>
                  <a:pt x="11071" y="7908"/>
                </a:lnTo>
                <a:lnTo>
                  <a:pt x="10998" y="7981"/>
                </a:lnTo>
                <a:lnTo>
                  <a:pt x="10926" y="8054"/>
                </a:lnTo>
                <a:lnTo>
                  <a:pt x="10804" y="8079"/>
                </a:lnTo>
                <a:lnTo>
                  <a:pt x="10682" y="8054"/>
                </a:lnTo>
                <a:lnTo>
                  <a:pt x="10609" y="7981"/>
                </a:lnTo>
                <a:lnTo>
                  <a:pt x="10536" y="7908"/>
                </a:lnTo>
                <a:lnTo>
                  <a:pt x="10512" y="7787"/>
                </a:lnTo>
                <a:lnTo>
                  <a:pt x="10536" y="7665"/>
                </a:lnTo>
                <a:lnTo>
                  <a:pt x="10609" y="7543"/>
                </a:lnTo>
                <a:lnTo>
                  <a:pt x="10682" y="7495"/>
                </a:lnTo>
                <a:lnTo>
                  <a:pt x="10780" y="7470"/>
                </a:lnTo>
                <a:close/>
                <a:moveTo>
                  <a:pt x="4477" y="7081"/>
                </a:moveTo>
                <a:lnTo>
                  <a:pt x="4307" y="7105"/>
                </a:lnTo>
                <a:lnTo>
                  <a:pt x="4137" y="7178"/>
                </a:lnTo>
                <a:lnTo>
                  <a:pt x="4015" y="7300"/>
                </a:lnTo>
                <a:lnTo>
                  <a:pt x="3893" y="7446"/>
                </a:lnTo>
                <a:lnTo>
                  <a:pt x="3820" y="7568"/>
                </a:lnTo>
                <a:lnTo>
                  <a:pt x="3772" y="7714"/>
                </a:lnTo>
                <a:lnTo>
                  <a:pt x="3723" y="7835"/>
                </a:lnTo>
                <a:lnTo>
                  <a:pt x="3723" y="7981"/>
                </a:lnTo>
                <a:lnTo>
                  <a:pt x="3674" y="8225"/>
                </a:lnTo>
                <a:lnTo>
                  <a:pt x="3674" y="8395"/>
                </a:lnTo>
                <a:lnTo>
                  <a:pt x="3723" y="8565"/>
                </a:lnTo>
                <a:lnTo>
                  <a:pt x="3772" y="8711"/>
                </a:lnTo>
                <a:lnTo>
                  <a:pt x="3869" y="8833"/>
                </a:lnTo>
                <a:lnTo>
                  <a:pt x="3966" y="8955"/>
                </a:lnTo>
                <a:lnTo>
                  <a:pt x="4088" y="9028"/>
                </a:lnTo>
                <a:lnTo>
                  <a:pt x="4234" y="9101"/>
                </a:lnTo>
                <a:lnTo>
                  <a:pt x="4404" y="9149"/>
                </a:lnTo>
                <a:lnTo>
                  <a:pt x="4599" y="9174"/>
                </a:lnTo>
                <a:lnTo>
                  <a:pt x="4769" y="9149"/>
                </a:lnTo>
                <a:lnTo>
                  <a:pt x="4940" y="9101"/>
                </a:lnTo>
                <a:lnTo>
                  <a:pt x="5086" y="9028"/>
                </a:lnTo>
                <a:lnTo>
                  <a:pt x="5207" y="8930"/>
                </a:lnTo>
                <a:lnTo>
                  <a:pt x="5329" y="8809"/>
                </a:lnTo>
                <a:lnTo>
                  <a:pt x="5426" y="8663"/>
                </a:lnTo>
                <a:lnTo>
                  <a:pt x="5499" y="8517"/>
                </a:lnTo>
                <a:lnTo>
                  <a:pt x="5548" y="8346"/>
                </a:lnTo>
                <a:lnTo>
                  <a:pt x="5572" y="8176"/>
                </a:lnTo>
                <a:lnTo>
                  <a:pt x="5548" y="8006"/>
                </a:lnTo>
                <a:lnTo>
                  <a:pt x="5524" y="7835"/>
                </a:lnTo>
                <a:lnTo>
                  <a:pt x="5475" y="7689"/>
                </a:lnTo>
                <a:lnTo>
                  <a:pt x="5402" y="7519"/>
                </a:lnTo>
                <a:lnTo>
                  <a:pt x="5280" y="7397"/>
                </a:lnTo>
                <a:lnTo>
                  <a:pt x="5134" y="7251"/>
                </a:lnTo>
                <a:lnTo>
                  <a:pt x="4988" y="7154"/>
                </a:lnTo>
                <a:lnTo>
                  <a:pt x="4818" y="7105"/>
                </a:lnTo>
                <a:lnTo>
                  <a:pt x="4648" y="7081"/>
                </a:lnTo>
                <a:close/>
                <a:moveTo>
                  <a:pt x="10853" y="7081"/>
                </a:moveTo>
                <a:lnTo>
                  <a:pt x="10682" y="7105"/>
                </a:lnTo>
                <a:lnTo>
                  <a:pt x="10512" y="7178"/>
                </a:lnTo>
                <a:lnTo>
                  <a:pt x="10390" y="7300"/>
                </a:lnTo>
                <a:lnTo>
                  <a:pt x="10269" y="7446"/>
                </a:lnTo>
                <a:lnTo>
                  <a:pt x="10196" y="7568"/>
                </a:lnTo>
                <a:lnTo>
                  <a:pt x="10147" y="7714"/>
                </a:lnTo>
                <a:lnTo>
                  <a:pt x="10098" y="7835"/>
                </a:lnTo>
                <a:lnTo>
                  <a:pt x="10098" y="7981"/>
                </a:lnTo>
                <a:lnTo>
                  <a:pt x="10050" y="8225"/>
                </a:lnTo>
                <a:lnTo>
                  <a:pt x="10050" y="8395"/>
                </a:lnTo>
                <a:lnTo>
                  <a:pt x="10098" y="8565"/>
                </a:lnTo>
                <a:lnTo>
                  <a:pt x="10147" y="8711"/>
                </a:lnTo>
                <a:lnTo>
                  <a:pt x="10244" y="8833"/>
                </a:lnTo>
                <a:lnTo>
                  <a:pt x="10342" y="8955"/>
                </a:lnTo>
                <a:lnTo>
                  <a:pt x="10463" y="9028"/>
                </a:lnTo>
                <a:lnTo>
                  <a:pt x="10609" y="9101"/>
                </a:lnTo>
                <a:lnTo>
                  <a:pt x="10780" y="9149"/>
                </a:lnTo>
                <a:lnTo>
                  <a:pt x="10974" y="9174"/>
                </a:lnTo>
                <a:lnTo>
                  <a:pt x="11144" y="9149"/>
                </a:lnTo>
                <a:lnTo>
                  <a:pt x="11315" y="9101"/>
                </a:lnTo>
                <a:lnTo>
                  <a:pt x="11461" y="9028"/>
                </a:lnTo>
                <a:lnTo>
                  <a:pt x="11582" y="8930"/>
                </a:lnTo>
                <a:lnTo>
                  <a:pt x="11704" y="8809"/>
                </a:lnTo>
                <a:lnTo>
                  <a:pt x="11801" y="8663"/>
                </a:lnTo>
                <a:lnTo>
                  <a:pt x="11874" y="8517"/>
                </a:lnTo>
                <a:lnTo>
                  <a:pt x="11923" y="8346"/>
                </a:lnTo>
                <a:lnTo>
                  <a:pt x="11947" y="8176"/>
                </a:lnTo>
                <a:lnTo>
                  <a:pt x="11923" y="8006"/>
                </a:lnTo>
                <a:lnTo>
                  <a:pt x="11899" y="7835"/>
                </a:lnTo>
                <a:lnTo>
                  <a:pt x="11850" y="7689"/>
                </a:lnTo>
                <a:lnTo>
                  <a:pt x="11777" y="7519"/>
                </a:lnTo>
                <a:lnTo>
                  <a:pt x="11655" y="7397"/>
                </a:lnTo>
                <a:lnTo>
                  <a:pt x="11509" y="7251"/>
                </a:lnTo>
                <a:lnTo>
                  <a:pt x="11363" y="7154"/>
                </a:lnTo>
                <a:lnTo>
                  <a:pt x="11193" y="7105"/>
                </a:lnTo>
                <a:lnTo>
                  <a:pt x="11023" y="7081"/>
                </a:lnTo>
                <a:close/>
                <a:moveTo>
                  <a:pt x="7787" y="10244"/>
                </a:moveTo>
                <a:lnTo>
                  <a:pt x="7470" y="10268"/>
                </a:lnTo>
                <a:lnTo>
                  <a:pt x="7154" y="10293"/>
                </a:lnTo>
                <a:lnTo>
                  <a:pt x="6643" y="10390"/>
                </a:lnTo>
                <a:lnTo>
                  <a:pt x="6132" y="10536"/>
                </a:lnTo>
                <a:lnTo>
                  <a:pt x="5645" y="10731"/>
                </a:lnTo>
                <a:lnTo>
                  <a:pt x="5159" y="10950"/>
                </a:lnTo>
                <a:lnTo>
                  <a:pt x="4745" y="11144"/>
                </a:lnTo>
                <a:lnTo>
                  <a:pt x="4502" y="11266"/>
                </a:lnTo>
                <a:lnTo>
                  <a:pt x="4283" y="11388"/>
                </a:lnTo>
                <a:lnTo>
                  <a:pt x="4088" y="11534"/>
                </a:lnTo>
                <a:lnTo>
                  <a:pt x="3918" y="11704"/>
                </a:lnTo>
                <a:lnTo>
                  <a:pt x="3772" y="11899"/>
                </a:lnTo>
                <a:lnTo>
                  <a:pt x="3723" y="11996"/>
                </a:lnTo>
                <a:lnTo>
                  <a:pt x="3699" y="12118"/>
                </a:lnTo>
                <a:lnTo>
                  <a:pt x="3699" y="12166"/>
                </a:lnTo>
                <a:lnTo>
                  <a:pt x="3699" y="12239"/>
                </a:lnTo>
                <a:lnTo>
                  <a:pt x="3747" y="12288"/>
                </a:lnTo>
                <a:lnTo>
                  <a:pt x="3796" y="12312"/>
                </a:lnTo>
                <a:lnTo>
                  <a:pt x="3918" y="12312"/>
                </a:lnTo>
                <a:lnTo>
                  <a:pt x="3966" y="12288"/>
                </a:lnTo>
                <a:lnTo>
                  <a:pt x="4015" y="12239"/>
                </a:lnTo>
                <a:lnTo>
                  <a:pt x="4161" y="12093"/>
                </a:lnTo>
                <a:lnTo>
                  <a:pt x="4307" y="11947"/>
                </a:lnTo>
                <a:lnTo>
                  <a:pt x="4502" y="11826"/>
                </a:lnTo>
                <a:lnTo>
                  <a:pt x="4721" y="11704"/>
                </a:lnTo>
                <a:lnTo>
                  <a:pt x="5134" y="11509"/>
                </a:lnTo>
                <a:lnTo>
                  <a:pt x="5524" y="11339"/>
                </a:lnTo>
                <a:lnTo>
                  <a:pt x="5937" y="11169"/>
                </a:lnTo>
                <a:lnTo>
                  <a:pt x="6375" y="11023"/>
                </a:lnTo>
                <a:lnTo>
                  <a:pt x="6813" y="10901"/>
                </a:lnTo>
                <a:lnTo>
                  <a:pt x="7032" y="10852"/>
                </a:lnTo>
                <a:lnTo>
                  <a:pt x="7276" y="10828"/>
                </a:lnTo>
                <a:lnTo>
                  <a:pt x="7835" y="10804"/>
                </a:lnTo>
                <a:lnTo>
                  <a:pt x="8419" y="10828"/>
                </a:lnTo>
                <a:lnTo>
                  <a:pt x="9003" y="10901"/>
                </a:lnTo>
                <a:lnTo>
                  <a:pt x="9295" y="10950"/>
                </a:lnTo>
                <a:lnTo>
                  <a:pt x="9587" y="11023"/>
                </a:lnTo>
                <a:lnTo>
                  <a:pt x="9879" y="11120"/>
                </a:lnTo>
                <a:lnTo>
                  <a:pt x="10147" y="11242"/>
                </a:lnTo>
                <a:lnTo>
                  <a:pt x="10415" y="11363"/>
                </a:lnTo>
                <a:lnTo>
                  <a:pt x="10658" y="11509"/>
                </a:lnTo>
                <a:lnTo>
                  <a:pt x="10901" y="11655"/>
                </a:lnTo>
                <a:lnTo>
                  <a:pt x="11120" y="11850"/>
                </a:lnTo>
                <a:lnTo>
                  <a:pt x="11315" y="12045"/>
                </a:lnTo>
                <a:lnTo>
                  <a:pt x="11485" y="12288"/>
                </a:lnTo>
                <a:lnTo>
                  <a:pt x="11582" y="12361"/>
                </a:lnTo>
                <a:lnTo>
                  <a:pt x="11680" y="12410"/>
                </a:lnTo>
                <a:lnTo>
                  <a:pt x="11777" y="12410"/>
                </a:lnTo>
                <a:lnTo>
                  <a:pt x="11874" y="12361"/>
                </a:lnTo>
                <a:lnTo>
                  <a:pt x="11947" y="12288"/>
                </a:lnTo>
                <a:lnTo>
                  <a:pt x="11996" y="12215"/>
                </a:lnTo>
                <a:lnTo>
                  <a:pt x="12020" y="12118"/>
                </a:lnTo>
                <a:lnTo>
                  <a:pt x="11972" y="12020"/>
                </a:lnTo>
                <a:lnTo>
                  <a:pt x="11753" y="11753"/>
                </a:lnTo>
                <a:lnTo>
                  <a:pt x="11534" y="11509"/>
                </a:lnTo>
                <a:lnTo>
                  <a:pt x="11290" y="11290"/>
                </a:lnTo>
                <a:lnTo>
                  <a:pt x="11023" y="11096"/>
                </a:lnTo>
                <a:lnTo>
                  <a:pt x="10731" y="10925"/>
                </a:lnTo>
                <a:lnTo>
                  <a:pt x="10439" y="10779"/>
                </a:lnTo>
                <a:lnTo>
                  <a:pt x="10123" y="10633"/>
                </a:lnTo>
                <a:lnTo>
                  <a:pt x="9806" y="10536"/>
                </a:lnTo>
                <a:lnTo>
                  <a:pt x="9466" y="10439"/>
                </a:lnTo>
                <a:lnTo>
                  <a:pt x="9149" y="10366"/>
                </a:lnTo>
                <a:lnTo>
                  <a:pt x="8809" y="10317"/>
                </a:lnTo>
                <a:lnTo>
                  <a:pt x="8468" y="10268"/>
                </a:lnTo>
                <a:lnTo>
                  <a:pt x="8127" y="10244"/>
                </a:lnTo>
                <a:close/>
                <a:moveTo>
                  <a:pt x="8517" y="682"/>
                </a:moveTo>
                <a:lnTo>
                  <a:pt x="8663" y="706"/>
                </a:lnTo>
                <a:lnTo>
                  <a:pt x="9125" y="755"/>
                </a:lnTo>
                <a:lnTo>
                  <a:pt x="9563" y="803"/>
                </a:lnTo>
                <a:lnTo>
                  <a:pt x="10001" y="901"/>
                </a:lnTo>
                <a:lnTo>
                  <a:pt x="10439" y="1022"/>
                </a:lnTo>
                <a:lnTo>
                  <a:pt x="10780" y="1120"/>
                </a:lnTo>
                <a:lnTo>
                  <a:pt x="11120" y="1241"/>
                </a:lnTo>
                <a:lnTo>
                  <a:pt x="11461" y="1411"/>
                </a:lnTo>
                <a:lnTo>
                  <a:pt x="11777" y="1557"/>
                </a:lnTo>
                <a:lnTo>
                  <a:pt x="11777" y="1582"/>
                </a:lnTo>
                <a:lnTo>
                  <a:pt x="11728" y="1655"/>
                </a:lnTo>
                <a:lnTo>
                  <a:pt x="11753" y="1752"/>
                </a:lnTo>
                <a:lnTo>
                  <a:pt x="11777" y="1801"/>
                </a:lnTo>
                <a:lnTo>
                  <a:pt x="11826" y="1825"/>
                </a:lnTo>
                <a:lnTo>
                  <a:pt x="11899" y="1825"/>
                </a:lnTo>
                <a:lnTo>
                  <a:pt x="11972" y="1776"/>
                </a:lnTo>
                <a:lnTo>
                  <a:pt x="11996" y="1752"/>
                </a:lnTo>
                <a:lnTo>
                  <a:pt x="12020" y="1728"/>
                </a:lnTo>
                <a:lnTo>
                  <a:pt x="12045" y="1728"/>
                </a:lnTo>
                <a:lnTo>
                  <a:pt x="12142" y="1801"/>
                </a:lnTo>
                <a:lnTo>
                  <a:pt x="12118" y="1874"/>
                </a:lnTo>
                <a:lnTo>
                  <a:pt x="12093" y="1947"/>
                </a:lnTo>
                <a:lnTo>
                  <a:pt x="12118" y="1995"/>
                </a:lnTo>
                <a:lnTo>
                  <a:pt x="12142" y="2020"/>
                </a:lnTo>
                <a:lnTo>
                  <a:pt x="12191" y="2044"/>
                </a:lnTo>
                <a:lnTo>
                  <a:pt x="12215" y="2020"/>
                </a:lnTo>
                <a:lnTo>
                  <a:pt x="12264" y="1995"/>
                </a:lnTo>
                <a:lnTo>
                  <a:pt x="12337" y="1922"/>
                </a:lnTo>
                <a:lnTo>
                  <a:pt x="12556" y="2068"/>
                </a:lnTo>
                <a:lnTo>
                  <a:pt x="12507" y="2190"/>
                </a:lnTo>
                <a:lnTo>
                  <a:pt x="12507" y="2239"/>
                </a:lnTo>
                <a:lnTo>
                  <a:pt x="12507" y="2336"/>
                </a:lnTo>
                <a:lnTo>
                  <a:pt x="12531" y="2385"/>
                </a:lnTo>
                <a:lnTo>
                  <a:pt x="12556" y="2409"/>
                </a:lnTo>
                <a:lnTo>
                  <a:pt x="12604" y="2409"/>
                </a:lnTo>
                <a:lnTo>
                  <a:pt x="12653" y="2385"/>
                </a:lnTo>
                <a:lnTo>
                  <a:pt x="12702" y="2360"/>
                </a:lnTo>
                <a:lnTo>
                  <a:pt x="12750" y="2287"/>
                </a:lnTo>
                <a:lnTo>
                  <a:pt x="12775" y="2239"/>
                </a:lnTo>
                <a:lnTo>
                  <a:pt x="12969" y="2409"/>
                </a:lnTo>
                <a:lnTo>
                  <a:pt x="12896" y="2531"/>
                </a:lnTo>
                <a:lnTo>
                  <a:pt x="12848" y="2604"/>
                </a:lnTo>
                <a:lnTo>
                  <a:pt x="12848" y="2677"/>
                </a:lnTo>
                <a:lnTo>
                  <a:pt x="12848" y="2725"/>
                </a:lnTo>
                <a:lnTo>
                  <a:pt x="12872" y="2750"/>
                </a:lnTo>
                <a:lnTo>
                  <a:pt x="12921" y="2774"/>
                </a:lnTo>
                <a:lnTo>
                  <a:pt x="12969" y="2774"/>
                </a:lnTo>
                <a:lnTo>
                  <a:pt x="13091" y="2701"/>
                </a:lnTo>
                <a:lnTo>
                  <a:pt x="13188" y="2604"/>
                </a:lnTo>
                <a:lnTo>
                  <a:pt x="13310" y="2725"/>
                </a:lnTo>
                <a:lnTo>
                  <a:pt x="13407" y="2823"/>
                </a:lnTo>
                <a:lnTo>
                  <a:pt x="13261" y="3017"/>
                </a:lnTo>
                <a:lnTo>
                  <a:pt x="13237" y="3066"/>
                </a:lnTo>
                <a:lnTo>
                  <a:pt x="13188" y="3163"/>
                </a:lnTo>
                <a:lnTo>
                  <a:pt x="13188" y="3236"/>
                </a:lnTo>
                <a:lnTo>
                  <a:pt x="13213" y="3285"/>
                </a:lnTo>
                <a:lnTo>
                  <a:pt x="13237" y="3309"/>
                </a:lnTo>
                <a:lnTo>
                  <a:pt x="13334" y="3285"/>
                </a:lnTo>
                <a:lnTo>
                  <a:pt x="13407" y="3236"/>
                </a:lnTo>
                <a:lnTo>
                  <a:pt x="13553" y="3115"/>
                </a:lnTo>
                <a:lnTo>
                  <a:pt x="13602" y="3042"/>
                </a:lnTo>
                <a:lnTo>
                  <a:pt x="13797" y="3309"/>
                </a:lnTo>
                <a:lnTo>
                  <a:pt x="13699" y="3407"/>
                </a:lnTo>
                <a:lnTo>
                  <a:pt x="13553" y="3504"/>
                </a:lnTo>
                <a:lnTo>
                  <a:pt x="13505" y="3577"/>
                </a:lnTo>
                <a:lnTo>
                  <a:pt x="13480" y="3650"/>
                </a:lnTo>
                <a:lnTo>
                  <a:pt x="13480" y="3699"/>
                </a:lnTo>
                <a:lnTo>
                  <a:pt x="13529" y="3723"/>
                </a:lnTo>
                <a:lnTo>
                  <a:pt x="13626" y="3747"/>
                </a:lnTo>
                <a:lnTo>
                  <a:pt x="13699" y="3723"/>
                </a:lnTo>
                <a:lnTo>
                  <a:pt x="13797" y="3674"/>
                </a:lnTo>
                <a:lnTo>
                  <a:pt x="13870" y="3626"/>
                </a:lnTo>
                <a:lnTo>
                  <a:pt x="13967" y="3577"/>
                </a:lnTo>
                <a:lnTo>
                  <a:pt x="14162" y="3918"/>
                </a:lnTo>
                <a:lnTo>
                  <a:pt x="14064" y="3991"/>
                </a:lnTo>
                <a:lnTo>
                  <a:pt x="13870" y="4161"/>
                </a:lnTo>
                <a:lnTo>
                  <a:pt x="13772" y="4234"/>
                </a:lnTo>
                <a:lnTo>
                  <a:pt x="13724" y="4331"/>
                </a:lnTo>
                <a:lnTo>
                  <a:pt x="13724" y="4356"/>
                </a:lnTo>
                <a:lnTo>
                  <a:pt x="13724" y="4380"/>
                </a:lnTo>
                <a:lnTo>
                  <a:pt x="13845" y="4380"/>
                </a:lnTo>
                <a:lnTo>
                  <a:pt x="13967" y="4356"/>
                </a:lnTo>
                <a:lnTo>
                  <a:pt x="14089" y="4307"/>
                </a:lnTo>
                <a:lnTo>
                  <a:pt x="14186" y="4234"/>
                </a:lnTo>
                <a:lnTo>
                  <a:pt x="14308" y="4161"/>
                </a:lnTo>
                <a:lnTo>
                  <a:pt x="14527" y="4696"/>
                </a:lnTo>
                <a:lnTo>
                  <a:pt x="14356" y="4769"/>
                </a:lnTo>
                <a:lnTo>
                  <a:pt x="14210" y="4842"/>
                </a:lnTo>
                <a:lnTo>
                  <a:pt x="14089" y="4940"/>
                </a:lnTo>
                <a:lnTo>
                  <a:pt x="13967" y="5061"/>
                </a:lnTo>
                <a:lnTo>
                  <a:pt x="13943" y="5134"/>
                </a:lnTo>
                <a:lnTo>
                  <a:pt x="13918" y="5207"/>
                </a:lnTo>
                <a:lnTo>
                  <a:pt x="13918" y="5256"/>
                </a:lnTo>
                <a:lnTo>
                  <a:pt x="13943" y="5280"/>
                </a:lnTo>
                <a:lnTo>
                  <a:pt x="13967" y="5305"/>
                </a:lnTo>
                <a:lnTo>
                  <a:pt x="14016" y="5305"/>
                </a:lnTo>
                <a:lnTo>
                  <a:pt x="14137" y="5256"/>
                </a:lnTo>
                <a:lnTo>
                  <a:pt x="14259" y="5183"/>
                </a:lnTo>
                <a:lnTo>
                  <a:pt x="14551" y="5037"/>
                </a:lnTo>
                <a:lnTo>
                  <a:pt x="14624" y="5013"/>
                </a:lnTo>
                <a:lnTo>
                  <a:pt x="14770" y="5524"/>
                </a:lnTo>
                <a:lnTo>
                  <a:pt x="14454" y="5670"/>
                </a:lnTo>
                <a:lnTo>
                  <a:pt x="14186" y="5791"/>
                </a:lnTo>
                <a:lnTo>
                  <a:pt x="13943" y="5937"/>
                </a:lnTo>
                <a:lnTo>
                  <a:pt x="13943" y="5986"/>
                </a:lnTo>
                <a:lnTo>
                  <a:pt x="13943" y="6010"/>
                </a:lnTo>
                <a:lnTo>
                  <a:pt x="14113" y="6035"/>
                </a:lnTo>
                <a:lnTo>
                  <a:pt x="14235" y="6059"/>
                </a:lnTo>
                <a:lnTo>
                  <a:pt x="14381" y="6035"/>
                </a:lnTo>
                <a:lnTo>
                  <a:pt x="14551" y="6010"/>
                </a:lnTo>
                <a:lnTo>
                  <a:pt x="14867" y="5889"/>
                </a:lnTo>
                <a:lnTo>
                  <a:pt x="14989" y="6424"/>
                </a:lnTo>
                <a:lnTo>
                  <a:pt x="14819" y="6497"/>
                </a:lnTo>
                <a:lnTo>
                  <a:pt x="14429" y="6619"/>
                </a:lnTo>
                <a:lnTo>
                  <a:pt x="14040" y="6740"/>
                </a:lnTo>
                <a:lnTo>
                  <a:pt x="13991" y="6789"/>
                </a:lnTo>
                <a:lnTo>
                  <a:pt x="13991" y="6813"/>
                </a:lnTo>
                <a:lnTo>
                  <a:pt x="14016" y="6862"/>
                </a:lnTo>
                <a:lnTo>
                  <a:pt x="14064" y="6886"/>
                </a:lnTo>
                <a:lnTo>
                  <a:pt x="14235" y="6886"/>
                </a:lnTo>
                <a:lnTo>
                  <a:pt x="14429" y="6862"/>
                </a:lnTo>
                <a:lnTo>
                  <a:pt x="14794" y="6813"/>
                </a:lnTo>
                <a:lnTo>
                  <a:pt x="15038" y="6740"/>
                </a:lnTo>
                <a:lnTo>
                  <a:pt x="15111" y="7178"/>
                </a:lnTo>
                <a:lnTo>
                  <a:pt x="14867" y="7227"/>
                </a:lnTo>
                <a:lnTo>
                  <a:pt x="14454" y="7349"/>
                </a:lnTo>
                <a:lnTo>
                  <a:pt x="14259" y="7422"/>
                </a:lnTo>
                <a:lnTo>
                  <a:pt x="14064" y="7543"/>
                </a:lnTo>
                <a:lnTo>
                  <a:pt x="14040" y="7592"/>
                </a:lnTo>
                <a:lnTo>
                  <a:pt x="14040" y="7665"/>
                </a:lnTo>
                <a:lnTo>
                  <a:pt x="14089" y="7714"/>
                </a:lnTo>
                <a:lnTo>
                  <a:pt x="14162" y="7738"/>
                </a:lnTo>
                <a:lnTo>
                  <a:pt x="14356" y="7714"/>
                </a:lnTo>
                <a:lnTo>
                  <a:pt x="14551" y="7665"/>
                </a:lnTo>
                <a:lnTo>
                  <a:pt x="14940" y="7568"/>
                </a:lnTo>
                <a:lnTo>
                  <a:pt x="15159" y="7519"/>
                </a:lnTo>
                <a:lnTo>
                  <a:pt x="15208" y="7981"/>
                </a:lnTo>
                <a:lnTo>
                  <a:pt x="14892" y="8030"/>
                </a:lnTo>
                <a:lnTo>
                  <a:pt x="14648" y="8054"/>
                </a:lnTo>
                <a:lnTo>
                  <a:pt x="14381" y="8079"/>
                </a:lnTo>
                <a:lnTo>
                  <a:pt x="14259" y="8103"/>
                </a:lnTo>
                <a:lnTo>
                  <a:pt x="14137" y="8152"/>
                </a:lnTo>
                <a:lnTo>
                  <a:pt x="14040" y="8200"/>
                </a:lnTo>
                <a:lnTo>
                  <a:pt x="13943" y="8298"/>
                </a:lnTo>
                <a:lnTo>
                  <a:pt x="13918" y="8322"/>
                </a:lnTo>
                <a:lnTo>
                  <a:pt x="13918" y="8346"/>
                </a:lnTo>
                <a:lnTo>
                  <a:pt x="13943" y="8395"/>
                </a:lnTo>
                <a:lnTo>
                  <a:pt x="13967" y="8395"/>
                </a:lnTo>
                <a:lnTo>
                  <a:pt x="14089" y="8419"/>
                </a:lnTo>
                <a:lnTo>
                  <a:pt x="14210" y="8444"/>
                </a:lnTo>
                <a:lnTo>
                  <a:pt x="14478" y="8444"/>
                </a:lnTo>
                <a:lnTo>
                  <a:pt x="14989" y="8395"/>
                </a:lnTo>
                <a:lnTo>
                  <a:pt x="15232" y="8395"/>
                </a:lnTo>
                <a:lnTo>
                  <a:pt x="15232" y="8857"/>
                </a:lnTo>
                <a:lnTo>
                  <a:pt x="14746" y="8882"/>
                </a:lnTo>
                <a:lnTo>
                  <a:pt x="14527" y="8882"/>
                </a:lnTo>
                <a:lnTo>
                  <a:pt x="14308" y="8906"/>
                </a:lnTo>
                <a:lnTo>
                  <a:pt x="14089" y="8955"/>
                </a:lnTo>
                <a:lnTo>
                  <a:pt x="13991" y="8979"/>
                </a:lnTo>
                <a:lnTo>
                  <a:pt x="13894" y="9028"/>
                </a:lnTo>
                <a:lnTo>
                  <a:pt x="13870" y="9052"/>
                </a:lnTo>
                <a:lnTo>
                  <a:pt x="13894" y="9076"/>
                </a:lnTo>
                <a:lnTo>
                  <a:pt x="13967" y="9125"/>
                </a:lnTo>
                <a:lnTo>
                  <a:pt x="14089" y="9174"/>
                </a:lnTo>
                <a:lnTo>
                  <a:pt x="14308" y="9222"/>
                </a:lnTo>
                <a:lnTo>
                  <a:pt x="14746" y="9222"/>
                </a:lnTo>
                <a:lnTo>
                  <a:pt x="14965" y="9247"/>
                </a:lnTo>
                <a:lnTo>
                  <a:pt x="15208" y="9247"/>
                </a:lnTo>
                <a:lnTo>
                  <a:pt x="15184" y="9465"/>
                </a:lnTo>
                <a:lnTo>
                  <a:pt x="14989" y="9514"/>
                </a:lnTo>
                <a:lnTo>
                  <a:pt x="14746" y="9563"/>
                </a:lnTo>
                <a:lnTo>
                  <a:pt x="14502" y="9660"/>
                </a:lnTo>
                <a:lnTo>
                  <a:pt x="14283" y="9757"/>
                </a:lnTo>
                <a:lnTo>
                  <a:pt x="14064" y="9879"/>
                </a:lnTo>
                <a:lnTo>
                  <a:pt x="14040" y="9903"/>
                </a:lnTo>
                <a:lnTo>
                  <a:pt x="14040" y="9952"/>
                </a:lnTo>
                <a:lnTo>
                  <a:pt x="14064" y="9976"/>
                </a:lnTo>
                <a:lnTo>
                  <a:pt x="14089" y="9976"/>
                </a:lnTo>
                <a:lnTo>
                  <a:pt x="14308" y="10001"/>
                </a:lnTo>
                <a:lnTo>
                  <a:pt x="14527" y="9976"/>
                </a:lnTo>
                <a:lnTo>
                  <a:pt x="14965" y="9903"/>
                </a:lnTo>
                <a:lnTo>
                  <a:pt x="15111" y="9879"/>
                </a:lnTo>
                <a:lnTo>
                  <a:pt x="14989" y="10390"/>
                </a:lnTo>
                <a:lnTo>
                  <a:pt x="14551" y="10463"/>
                </a:lnTo>
                <a:lnTo>
                  <a:pt x="14356" y="10487"/>
                </a:lnTo>
                <a:lnTo>
                  <a:pt x="14186" y="10512"/>
                </a:lnTo>
                <a:lnTo>
                  <a:pt x="14016" y="10560"/>
                </a:lnTo>
                <a:lnTo>
                  <a:pt x="13943" y="10609"/>
                </a:lnTo>
                <a:lnTo>
                  <a:pt x="13870" y="10682"/>
                </a:lnTo>
                <a:lnTo>
                  <a:pt x="13845" y="10731"/>
                </a:lnTo>
                <a:lnTo>
                  <a:pt x="13845" y="10804"/>
                </a:lnTo>
                <a:lnTo>
                  <a:pt x="13894" y="10852"/>
                </a:lnTo>
                <a:lnTo>
                  <a:pt x="13918" y="10901"/>
                </a:lnTo>
                <a:lnTo>
                  <a:pt x="13991" y="10925"/>
                </a:lnTo>
                <a:lnTo>
                  <a:pt x="14089" y="10950"/>
                </a:lnTo>
                <a:lnTo>
                  <a:pt x="14259" y="10950"/>
                </a:lnTo>
                <a:lnTo>
                  <a:pt x="14600" y="10901"/>
                </a:lnTo>
                <a:lnTo>
                  <a:pt x="14819" y="10877"/>
                </a:lnTo>
                <a:lnTo>
                  <a:pt x="14819" y="10877"/>
                </a:lnTo>
                <a:lnTo>
                  <a:pt x="14624" y="11339"/>
                </a:lnTo>
                <a:lnTo>
                  <a:pt x="14502" y="11339"/>
                </a:lnTo>
                <a:lnTo>
                  <a:pt x="14308" y="11315"/>
                </a:lnTo>
                <a:lnTo>
                  <a:pt x="14113" y="11339"/>
                </a:lnTo>
                <a:lnTo>
                  <a:pt x="13918" y="11363"/>
                </a:lnTo>
                <a:lnTo>
                  <a:pt x="13748" y="11436"/>
                </a:lnTo>
                <a:lnTo>
                  <a:pt x="13748" y="11461"/>
                </a:lnTo>
                <a:lnTo>
                  <a:pt x="13748" y="11485"/>
                </a:lnTo>
                <a:lnTo>
                  <a:pt x="13918" y="11558"/>
                </a:lnTo>
                <a:lnTo>
                  <a:pt x="14089" y="11607"/>
                </a:lnTo>
                <a:lnTo>
                  <a:pt x="14454" y="11655"/>
                </a:lnTo>
                <a:lnTo>
                  <a:pt x="14210" y="12069"/>
                </a:lnTo>
                <a:lnTo>
                  <a:pt x="13991" y="12069"/>
                </a:lnTo>
                <a:lnTo>
                  <a:pt x="13748" y="12093"/>
                </a:lnTo>
                <a:lnTo>
                  <a:pt x="13626" y="12069"/>
                </a:lnTo>
                <a:lnTo>
                  <a:pt x="13480" y="12045"/>
                </a:lnTo>
                <a:lnTo>
                  <a:pt x="13359" y="12020"/>
                </a:lnTo>
                <a:lnTo>
                  <a:pt x="13237" y="12020"/>
                </a:lnTo>
                <a:lnTo>
                  <a:pt x="13213" y="12045"/>
                </a:lnTo>
                <a:lnTo>
                  <a:pt x="13188" y="12069"/>
                </a:lnTo>
                <a:lnTo>
                  <a:pt x="13213" y="12166"/>
                </a:lnTo>
                <a:lnTo>
                  <a:pt x="13261" y="12239"/>
                </a:lnTo>
                <a:lnTo>
                  <a:pt x="13334" y="12312"/>
                </a:lnTo>
                <a:lnTo>
                  <a:pt x="13432" y="12361"/>
                </a:lnTo>
                <a:lnTo>
                  <a:pt x="13553" y="12385"/>
                </a:lnTo>
                <a:lnTo>
                  <a:pt x="13675" y="12410"/>
                </a:lnTo>
                <a:lnTo>
                  <a:pt x="13943" y="12434"/>
                </a:lnTo>
                <a:lnTo>
                  <a:pt x="13602" y="12823"/>
                </a:lnTo>
                <a:lnTo>
                  <a:pt x="13091" y="12726"/>
                </a:lnTo>
                <a:lnTo>
                  <a:pt x="12872" y="12677"/>
                </a:lnTo>
                <a:lnTo>
                  <a:pt x="12750" y="12677"/>
                </a:lnTo>
                <a:lnTo>
                  <a:pt x="12629" y="12702"/>
                </a:lnTo>
                <a:lnTo>
                  <a:pt x="12604" y="12726"/>
                </a:lnTo>
                <a:lnTo>
                  <a:pt x="12604" y="12775"/>
                </a:lnTo>
                <a:lnTo>
                  <a:pt x="12629" y="12848"/>
                </a:lnTo>
                <a:lnTo>
                  <a:pt x="12677" y="12921"/>
                </a:lnTo>
                <a:lnTo>
                  <a:pt x="12750" y="12969"/>
                </a:lnTo>
                <a:lnTo>
                  <a:pt x="12848" y="13018"/>
                </a:lnTo>
                <a:lnTo>
                  <a:pt x="13042" y="13115"/>
                </a:lnTo>
                <a:lnTo>
                  <a:pt x="13261" y="13164"/>
                </a:lnTo>
                <a:lnTo>
                  <a:pt x="13115" y="13286"/>
                </a:lnTo>
                <a:lnTo>
                  <a:pt x="13067" y="13286"/>
                </a:lnTo>
                <a:lnTo>
                  <a:pt x="12604" y="13261"/>
                </a:lnTo>
                <a:lnTo>
                  <a:pt x="12361" y="13213"/>
                </a:lnTo>
                <a:lnTo>
                  <a:pt x="12239" y="13188"/>
                </a:lnTo>
                <a:lnTo>
                  <a:pt x="12118" y="13188"/>
                </a:lnTo>
                <a:lnTo>
                  <a:pt x="12045" y="13213"/>
                </a:lnTo>
                <a:lnTo>
                  <a:pt x="11996" y="13261"/>
                </a:lnTo>
                <a:lnTo>
                  <a:pt x="11996" y="13334"/>
                </a:lnTo>
                <a:lnTo>
                  <a:pt x="12020" y="13383"/>
                </a:lnTo>
                <a:lnTo>
                  <a:pt x="12142" y="13505"/>
                </a:lnTo>
                <a:lnTo>
                  <a:pt x="12312" y="13578"/>
                </a:lnTo>
                <a:lnTo>
                  <a:pt x="12483" y="13626"/>
                </a:lnTo>
                <a:lnTo>
                  <a:pt x="12677" y="13651"/>
                </a:lnTo>
                <a:lnTo>
                  <a:pt x="12239" y="13943"/>
                </a:lnTo>
                <a:lnTo>
                  <a:pt x="12166" y="13918"/>
                </a:lnTo>
                <a:lnTo>
                  <a:pt x="11704" y="13821"/>
                </a:lnTo>
                <a:lnTo>
                  <a:pt x="11485" y="13772"/>
                </a:lnTo>
                <a:lnTo>
                  <a:pt x="11266" y="13724"/>
                </a:lnTo>
                <a:lnTo>
                  <a:pt x="11242" y="13748"/>
                </a:lnTo>
                <a:lnTo>
                  <a:pt x="11217" y="13748"/>
                </a:lnTo>
                <a:lnTo>
                  <a:pt x="11217" y="13821"/>
                </a:lnTo>
                <a:lnTo>
                  <a:pt x="11266" y="13894"/>
                </a:lnTo>
                <a:lnTo>
                  <a:pt x="11315" y="13967"/>
                </a:lnTo>
                <a:lnTo>
                  <a:pt x="11461" y="14064"/>
                </a:lnTo>
                <a:lnTo>
                  <a:pt x="11631" y="14137"/>
                </a:lnTo>
                <a:lnTo>
                  <a:pt x="11801" y="14210"/>
                </a:lnTo>
                <a:lnTo>
                  <a:pt x="11461" y="14381"/>
                </a:lnTo>
                <a:lnTo>
                  <a:pt x="11388" y="14332"/>
                </a:lnTo>
                <a:lnTo>
                  <a:pt x="11339" y="14308"/>
                </a:lnTo>
                <a:lnTo>
                  <a:pt x="11193" y="14259"/>
                </a:lnTo>
                <a:lnTo>
                  <a:pt x="10901" y="14235"/>
                </a:lnTo>
                <a:lnTo>
                  <a:pt x="10658" y="14210"/>
                </a:lnTo>
                <a:lnTo>
                  <a:pt x="10512" y="14210"/>
                </a:lnTo>
                <a:lnTo>
                  <a:pt x="10390" y="14235"/>
                </a:lnTo>
                <a:lnTo>
                  <a:pt x="10366" y="14235"/>
                </a:lnTo>
                <a:lnTo>
                  <a:pt x="10366" y="14283"/>
                </a:lnTo>
                <a:lnTo>
                  <a:pt x="10366" y="14332"/>
                </a:lnTo>
                <a:lnTo>
                  <a:pt x="10415" y="14381"/>
                </a:lnTo>
                <a:lnTo>
                  <a:pt x="10488" y="14478"/>
                </a:lnTo>
                <a:lnTo>
                  <a:pt x="10634" y="14551"/>
                </a:lnTo>
                <a:lnTo>
                  <a:pt x="10731" y="14575"/>
                </a:lnTo>
                <a:lnTo>
                  <a:pt x="10901" y="14624"/>
                </a:lnTo>
                <a:lnTo>
                  <a:pt x="10512" y="14746"/>
                </a:lnTo>
                <a:lnTo>
                  <a:pt x="10317" y="14673"/>
                </a:lnTo>
                <a:lnTo>
                  <a:pt x="10123" y="14624"/>
                </a:lnTo>
                <a:lnTo>
                  <a:pt x="9904" y="14600"/>
                </a:lnTo>
                <a:lnTo>
                  <a:pt x="9806" y="14600"/>
                </a:lnTo>
                <a:lnTo>
                  <a:pt x="9709" y="14648"/>
                </a:lnTo>
                <a:lnTo>
                  <a:pt x="9685" y="14673"/>
                </a:lnTo>
                <a:lnTo>
                  <a:pt x="9685" y="14721"/>
                </a:lnTo>
                <a:lnTo>
                  <a:pt x="9733" y="14794"/>
                </a:lnTo>
                <a:lnTo>
                  <a:pt x="9806" y="14843"/>
                </a:lnTo>
                <a:lnTo>
                  <a:pt x="9952" y="14916"/>
                </a:lnTo>
                <a:lnTo>
                  <a:pt x="9636" y="14989"/>
                </a:lnTo>
                <a:lnTo>
                  <a:pt x="9587" y="14940"/>
                </a:lnTo>
                <a:lnTo>
                  <a:pt x="9539" y="14916"/>
                </a:lnTo>
                <a:lnTo>
                  <a:pt x="9441" y="14867"/>
                </a:lnTo>
                <a:lnTo>
                  <a:pt x="9247" y="14843"/>
                </a:lnTo>
                <a:lnTo>
                  <a:pt x="9149" y="14843"/>
                </a:lnTo>
                <a:lnTo>
                  <a:pt x="9052" y="14867"/>
                </a:lnTo>
                <a:lnTo>
                  <a:pt x="9028" y="14916"/>
                </a:lnTo>
                <a:lnTo>
                  <a:pt x="8979" y="14965"/>
                </a:lnTo>
                <a:lnTo>
                  <a:pt x="8979" y="15013"/>
                </a:lnTo>
                <a:lnTo>
                  <a:pt x="9003" y="15062"/>
                </a:lnTo>
                <a:lnTo>
                  <a:pt x="9028" y="15086"/>
                </a:lnTo>
                <a:lnTo>
                  <a:pt x="8663" y="15135"/>
                </a:lnTo>
                <a:lnTo>
                  <a:pt x="8298" y="15159"/>
                </a:lnTo>
                <a:lnTo>
                  <a:pt x="7227" y="15159"/>
                </a:lnTo>
                <a:lnTo>
                  <a:pt x="6862" y="15111"/>
                </a:lnTo>
                <a:lnTo>
                  <a:pt x="6521" y="15062"/>
                </a:lnTo>
                <a:lnTo>
                  <a:pt x="6156" y="14989"/>
                </a:lnTo>
                <a:lnTo>
                  <a:pt x="5816" y="14916"/>
                </a:lnTo>
                <a:lnTo>
                  <a:pt x="5475" y="14819"/>
                </a:lnTo>
                <a:lnTo>
                  <a:pt x="5134" y="14697"/>
                </a:lnTo>
                <a:lnTo>
                  <a:pt x="4818" y="14575"/>
                </a:lnTo>
                <a:lnTo>
                  <a:pt x="4477" y="14405"/>
                </a:lnTo>
                <a:lnTo>
                  <a:pt x="4161" y="14259"/>
                </a:lnTo>
                <a:lnTo>
                  <a:pt x="3869" y="14064"/>
                </a:lnTo>
                <a:lnTo>
                  <a:pt x="3553" y="13870"/>
                </a:lnTo>
                <a:lnTo>
                  <a:pt x="3285" y="13675"/>
                </a:lnTo>
                <a:lnTo>
                  <a:pt x="3042" y="13456"/>
                </a:lnTo>
                <a:lnTo>
                  <a:pt x="2799" y="13237"/>
                </a:lnTo>
                <a:lnTo>
                  <a:pt x="2555" y="12994"/>
                </a:lnTo>
                <a:lnTo>
                  <a:pt x="2336" y="12775"/>
                </a:lnTo>
                <a:lnTo>
                  <a:pt x="2117" y="12507"/>
                </a:lnTo>
                <a:lnTo>
                  <a:pt x="1923" y="12239"/>
                </a:lnTo>
                <a:lnTo>
                  <a:pt x="1728" y="11972"/>
                </a:lnTo>
                <a:lnTo>
                  <a:pt x="1558" y="11704"/>
                </a:lnTo>
                <a:lnTo>
                  <a:pt x="1412" y="11412"/>
                </a:lnTo>
                <a:lnTo>
                  <a:pt x="1266" y="11120"/>
                </a:lnTo>
                <a:lnTo>
                  <a:pt x="1144" y="10828"/>
                </a:lnTo>
                <a:lnTo>
                  <a:pt x="1047" y="10512"/>
                </a:lnTo>
                <a:lnTo>
                  <a:pt x="949" y="10195"/>
                </a:lnTo>
                <a:lnTo>
                  <a:pt x="901" y="9879"/>
                </a:lnTo>
                <a:lnTo>
                  <a:pt x="828" y="9538"/>
                </a:lnTo>
                <a:lnTo>
                  <a:pt x="779" y="9003"/>
                </a:lnTo>
                <a:lnTo>
                  <a:pt x="755" y="8468"/>
                </a:lnTo>
                <a:lnTo>
                  <a:pt x="755" y="7933"/>
                </a:lnTo>
                <a:lnTo>
                  <a:pt x="803" y="7397"/>
                </a:lnTo>
                <a:lnTo>
                  <a:pt x="852" y="6862"/>
                </a:lnTo>
                <a:lnTo>
                  <a:pt x="974" y="6351"/>
                </a:lnTo>
                <a:lnTo>
                  <a:pt x="1095" y="5840"/>
                </a:lnTo>
                <a:lnTo>
                  <a:pt x="1290" y="5353"/>
                </a:lnTo>
                <a:lnTo>
                  <a:pt x="1412" y="5061"/>
                </a:lnTo>
                <a:lnTo>
                  <a:pt x="1582" y="4745"/>
                </a:lnTo>
                <a:lnTo>
                  <a:pt x="1777" y="4404"/>
                </a:lnTo>
                <a:lnTo>
                  <a:pt x="2020" y="4064"/>
                </a:lnTo>
                <a:lnTo>
                  <a:pt x="2288" y="3699"/>
                </a:lnTo>
                <a:lnTo>
                  <a:pt x="2580" y="3334"/>
                </a:lnTo>
                <a:lnTo>
                  <a:pt x="2920" y="2944"/>
                </a:lnTo>
                <a:lnTo>
                  <a:pt x="3285" y="2604"/>
                </a:lnTo>
                <a:lnTo>
                  <a:pt x="3674" y="2263"/>
                </a:lnTo>
                <a:lnTo>
                  <a:pt x="4088" y="1922"/>
                </a:lnTo>
                <a:lnTo>
                  <a:pt x="4550" y="1630"/>
                </a:lnTo>
                <a:lnTo>
                  <a:pt x="5013" y="1363"/>
                </a:lnTo>
                <a:lnTo>
                  <a:pt x="5524" y="1144"/>
                </a:lnTo>
                <a:lnTo>
                  <a:pt x="6059" y="974"/>
                </a:lnTo>
                <a:lnTo>
                  <a:pt x="6327" y="925"/>
                </a:lnTo>
                <a:lnTo>
                  <a:pt x="6594" y="876"/>
                </a:lnTo>
                <a:lnTo>
                  <a:pt x="6886" y="828"/>
                </a:lnTo>
                <a:lnTo>
                  <a:pt x="7178" y="803"/>
                </a:lnTo>
                <a:lnTo>
                  <a:pt x="7543" y="779"/>
                </a:lnTo>
                <a:lnTo>
                  <a:pt x="7933" y="730"/>
                </a:lnTo>
                <a:lnTo>
                  <a:pt x="8322" y="682"/>
                </a:lnTo>
                <a:close/>
                <a:moveTo>
                  <a:pt x="8152" y="0"/>
                </a:moveTo>
                <a:lnTo>
                  <a:pt x="7762" y="25"/>
                </a:lnTo>
                <a:lnTo>
                  <a:pt x="7397" y="73"/>
                </a:lnTo>
                <a:lnTo>
                  <a:pt x="7081" y="49"/>
                </a:lnTo>
                <a:lnTo>
                  <a:pt x="6789" y="49"/>
                </a:lnTo>
                <a:lnTo>
                  <a:pt x="6473" y="73"/>
                </a:lnTo>
                <a:lnTo>
                  <a:pt x="6181" y="146"/>
                </a:lnTo>
                <a:lnTo>
                  <a:pt x="5864" y="219"/>
                </a:lnTo>
                <a:lnTo>
                  <a:pt x="5548" y="317"/>
                </a:lnTo>
                <a:lnTo>
                  <a:pt x="5232" y="438"/>
                </a:lnTo>
                <a:lnTo>
                  <a:pt x="4940" y="560"/>
                </a:lnTo>
                <a:lnTo>
                  <a:pt x="4331" y="876"/>
                </a:lnTo>
                <a:lnTo>
                  <a:pt x="3772" y="1217"/>
                </a:lnTo>
                <a:lnTo>
                  <a:pt x="3236" y="1606"/>
                </a:lnTo>
                <a:lnTo>
                  <a:pt x="2774" y="1995"/>
                </a:lnTo>
                <a:lnTo>
                  <a:pt x="2507" y="2239"/>
                </a:lnTo>
                <a:lnTo>
                  <a:pt x="2263" y="2482"/>
                </a:lnTo>
                <a:lnTo>
                  <a:pt x="2044" y="2725"/>
                </a:lnTo>
                <a:lnTo>
                  <a:pt x="1825" y="2993"/>
                </a:lnTo>
                <a:lnTo>
                  <a:pt x="1655" y="3261"/>
                </a:lnTo>
                <a:lnTo>
                  <a:pt x="1460" y="3528"/>
                </a:lnTo>
                <a:lnTo>
                  <a:pt x="1144" y="4088"/>
                </a:lnTo>
                <a:lnTo>
                  <a:pt x="876" y="4696"/>
                </a:lnTo>
                <a:lnTo>
                  <a:pt x="633" y="5305"/>
                </a:lnTo>
                <a:lnTo>
                  <a:pt x="414" y="5962"/>
                </a:lnTo>
                <a:lnTo>
                  <a:pt x="219" y="6643"/>
                </a:lnTo>
                <a:lnTo>
                  <a:pt x="146" y="7008"/>
                </a:lnTo>
                <a:lnTo>
                  <a:pt x="73" y="7373"/>
                </a:lnTo>
                <a:lnTo>
                  <a:pt x="25" y="7738"/>
                </a:lnTo>
                <a:lnTo>
                  <a:pt x="25" y="8103"/>
                </a:lnTo>
                <a:lnTo>
                  <a:pt x="0" y="8468"/>
                </a:lnTo>
                <a:lnTo>
                  <a:pt x="25" y="8809"/>
                </a:lnTo>
                <a:lnTo>
                  <a:pt x="73" y="9174"/>
                </a:lnTo>
                <a:lnTo>
                  <a:pt x="122" y="9514"/>
                </a:lnTo>
                <a:lnTo>
                  <a:pt x="195" y="9879"/>
                </a:lnTo>
                <a:lnTo>
                  <a:pt x="292" y="10220"/>
                </a:lnTo>
                <a:lnTo>
                  <a:pt x="390" y="10560"/>
                </a:lnTo>
                <a:lnTo>
                  <a:pt x="511" y="10901"/>
                </a:lnTo>
                <a:lnTo>
                  <a:pt x="657" y="11242"/>
                </a:lnTo>
                <a:lnTo>
                  <a:pt x="828" y="11582"/>
                </a:lnTo>
                <a:lnTo>
                  <a:pt x="1168" y="12264"/>
                </a:lnTo>
                <a:lnTo>
                  <a:pt x="1412" y="12629"/>
                </a:lnTo>
                <a:lnTo>
                  <a:pt x="1655" y="12994"/>
                </a:lnTo>
                <a:lnTo>
                  <a:pt x="1898" y="13334"/>
                </a:lnTo>
                <a:lnTo>
                  <a:pt x="2166" y="13651"/>
                </a:lnTo>
                <a:lnTo>
                  <a:pt x="2458" y="13943"/>
                </a:lnTo>
                <a:lnTo>
                  <a:pt x="2750" y="14235"/>
                </a:lnTo>
                <a:lnTo>
                  <a:pt x="3066" y="14502"/>
                </a:lnTo>
                <a:lnTo>
                  <a:pt x="3382" y="14746"/>
                </a:lnTo>
                <a:lnTo>
                  <a:pt x="3723" y="14965"/>
                </a:lnTo>
                <a:lnTo>
                  <a:pt x="4064" y="15159"/>
                </a:lnTo>
                <a:lnTo>
                  <a:pt x="4429" y="15354"/>
                </a:lnTo>
                <a:lnTo>
                  <a:pt x="4818" y="15500"/>
                </a:lnTo>
                <a:lnTo>
                  <a:pt x="5207" y="15622"/>
                </a:lnTo>
                <a:lnTo>
                  <a:pt x="5597" y="15743"/>
                </a:lnTo>
                <a:lnTo>
                  <a:pt x="6010" y="15816"/>
                </a:lnTo>
                <a:lnTo>
                  <a:pt x="6448" y="15889"/>
                </a:lnTo>
                <a:lnTo>
                  <a:pt x="6862" y="15914"/>
                </a:lnTo>
                <a:lnTo>
                  <a:pt x="7300" y="15938"/>
                </a:lnTo>
                <a:lnTo>
                  <a:pt x="7738" y="15938"/>
                </a:lnTo>
                <a:lnTo>
                  <a:pt x="8176" y="15914"/>
                </a:lnTo>
                <a:lnTo>
                  <a:pt x="8590" y="15889"/>
                </a:lnTo>
                <a:lnTo>
                  <a:pt x="9028" y="15841"/>
                </a:lnTo>
                <a:lnTo>
                  <a:pt x="9441" y="15768"/>
                </a:lnTo>
                <a:lnTo>
                  <a:pt x="9855" y="15670"/>
                </a:lnTo>
                <a:lnTo>
                  <a:pt x="10269" y="15573"/>
                </a:lnTo>
                <a:lnTo>
                  <a:pt x="10682" y="15451"/>
                </a:lnTo>
                <a:lnTo>
                  <a:pt x="11071" y="15305"/>
                </a:lnTo>
                <a:lnTo>
                  <a:pt x="11461" y="15135"/>
                </a:lnTo>
                <a:lnTo>
                  <a:pt x="11850" y="14940"/>
                </a:lnTo>
                <a:lnTo>
                  <a:pt x="12215" y="14721"/>
                </a:lnTo>
                <a:lnTo>
                  <a:pt x="12580" y="14478"/>
                </a:lnTo>
                <a:lnTo>
                  <a:pt x="12945" y="14235"/>
                </a:lnTo>
                <a:lnTo>
                  <a:pt x="13286" y="13943"/>
                </a:lnTo>
                <a:lnTo>
                  <a:pt x="13602" y="13651"/>
                </a:lnTo>
                <a:lnTo>
                  <a:pt x="13918" y="13334"/>
                </a:lnTo>
                <a:lnTo>
                  <a:pt x="14186" y="13018"/>
                </a:lnTo>
                <a:lnTo>
                  <a:pt x="14454" y="12702"/>
                </a:lnTo>
                <a:lnTo>
                  <a:pt x="14697" y="12361"/>
                </a:lnTo>
                <a:lnTo>
                  <a:pt x="14916" y="11996"/>
                </a:lnTo>
                <a:lnTo>
                  <a:pt x="15111" y="11631"/>
                </a:lnTo>
                <a:lnTo>
                  <a:pt x="15135" y="11631"/>
                </a:lnTo>
                <a:lnTo>
                  <a:pt x="15159" y="11582"/>
                </a:lnTo>
                <a:lnTo>
                  <a:pt x="15159" y="11534"/>
                </a:lnTo>
                <a:lnTo>
                  <a:pt x="15354" y="11096"/>
                </a:lnTo>
                <a:lnTo>
                  <a:pt x="15524" y="10658"/>
                </a:lnTo>
                <a:lnTo>
                  <a:pt x="15646" y="10195"/>
                </a:lnTo>
                <a:lnTo>
                  <a:pt x="15743" y="9733"/>
                </a:lnTo>
                <a:lnTo>
                  <a:pt x="15768" y="9709"/>
                </a:lnTo>
                <a:lnTo>
                  <a:pt x="15792" y="9684"/>
                </a:lnTo>
                <a:lnTo>
                  <a:pt x="15792" y="9636"/>
                </a:lnTo>
                <a:lnTo>
                  <a:pt x="15792" y="9611"/>
                </a:lnTo>
                <a:lnTo>
                  <a:pt x="15768" y="9563"/>
                </a:lnTo>
                <a:lnTo>
                  <a:pt x="15816" y="9174"/>
                </a:lnTo>
                <a:lnTo>
                  <a:pt x="15841" y="8760"/>
                </a:lnTo>
                <a:lnTo>
                  <a:pt x="15841" y="8371"/>
                </a:lnTo>
                <a:lnTo>
                  <a:pt x="15841" y="7957"/>
                </a:lnTo>
                <a:lnTo>
                  <a:pt x="15743" y="7105"/>
                </a:lnTo>
                <a:lnTo>
                  <a:pt x="15695" y="6667"/>
                </a:lnTo>
                <a:lnTo>
                  <a:pt x="15622" y="6254"/>
                </a:lnTo>
                <a:lnTo>
                  <a:pt x="15524" y="5840"/>
                </a:lnTo>
                <a:lnTo>
                  <a:pt x="15427" y="5426"/>
                </a:lnTo>
                <a:lnTo>
                  <a:pt x="15305" y="5013"/>
                </a:lnTo>
                <a:lnTo>
                  <a:pt x="15159" y="4623"/>
                </a:lnTo>
                <a:lnTo>
                  <a:pt x="15013" y="4234"/>
                </a:lnTo>
                <a:lnTo>
                  <a:pt x="14819" y="3845"/>
                </a:lnTo>
                <a:lnTo>
                  <a:pt x="14624" y="3480"/>
                </a:lnTo>
                <a:lnTo>
                  <a:pt x="14405" y="3115"/>
                </a:lnTo>
                <a:lnTo>
                  <a:pt x="14162" y="2774"/>
                </a:lnTo>
                <a:lnTo>
                  <a:pt x="13894" y="2458"/>
                </a:lnTo>
                <a:lnTo>
                  <a:pt x="13602" y="2141"/>
                </a:lnTo>
                <a:lnTo>
                  <a:pt x="13286" y="1849"/>
                </a:lnTo>
                <a:lnTo>
                  <a:pt x="12994" y="1582"/>
                </a:lnTo>
                <a:lnTo>
                  <a:pt x="12653" y="1363"/>
                </a:lnTo>
                <a:lnTo>
                  <a:pt x="12312" y="1144"/>
                </a:lnTo>
                <a:lnTo>
                  <a:pt x="11972" y="949"/>
                </a:lnTo>
                <a:lnTo>
                  <a:pt x="11607" y="779"/>
                </a:lnTo>
                <a:lnTo>
                  <a:pt x="11242" y="609"/>
                </a:lnTo>
                <a:lnTo>
                  <a:pt x="10853" y="487"/>
                </a:lnTo>
                <a:lnTo>
                  <a:pt x="10488" y="365"/>
                </a:lnTo>
                <a:lnTo>
                  <a:pt x="10123" y="268"/>
                </a:lnTo>
                <a:lnTo>
                  <a:pt x="9733" y="171"/>
                </a:lnTo>
                <a:lnTo>
                  <a:pt x="9344" y="98"/>
                </a:lnTo>
                <a:lnTo>
                  <a:pt x="8955" y="49"/>
                </a:lnTo>
                <a:lnTo>
                  <a:pt x="8541" y="25"/>
                </a:lnTo>
                <a:lnTo>
                  <a:pt x="8152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77" name="Google Shape;377;p38"/>
          <p:cNvSpPr/>
          <p:nvPr/>
        </p:nvSpPr>
        <p:spPr>
          <a:xfrm>
            <a:off x="2052475" y="2092739"/>
            <a:ext cx="345681" cy="348325"/>
          </a:xfrm>
          <a:custGeom>
            <a:rect b="b" l="l" r="r" t="t"/>
            <a:pathLst>
              <a:path extrusionOk="0" h="15938" w="15817">
                <a:moveTo>
                  <a:pt x="4745" y="7470"/>
                </a:moveTo>
                <a:lnTo>
                  <a:pt x="4818" y="7495"/>
                </a:lnTo>
                <a:lnTo>
                  <a:pt x="4891" y="7543"/>
                </a:lnTo>
                <a:lnTo>
                  <a:pt x="4940" y="7616"/>
                </a:lnTo>
                <a:lnTo>
                  <a:pt x="4964" y="7714"/>
                </a:lnTo>
                <a:lnTo>
                  <a:pt x="4964" y="7787"/>
                </a:lnTo>
                <a:lnTo>
                  <a:pt x="4940" y="7908"/>
                </a:lnTo>
                <a:lnTo>
                  <a:pt x="4867" y="7981"/>
                </a:lnTo>
                <a:lnTo>
                  <a:pt x="4794" y="8054"/>
                </a:lnTo>
                <a:lnTo>
                  <a:pt x="4672" y="8079"/>
                </a:lnTo>
                <a:lnTo>
                  <a:pt x="4551" y="8054"/>
                </a:lnTo>
                <a:lnTo>
                  <a:pt x="4478" y="7981"/>
                </a:lnTo>
                <a:lnTo>
                  <a:pt x="4405" y="7908"/>
                </a:lnTo>
                <a:lnTo>
                  <a:pt x="4380" y="7787"/>
                </a:lnTo>
                <a:lnTo>
                  <a:pt x="4405" y="7665"/>
                </a:lnTo>
                <a:lnTo>
                  <a:pt x="4478" y="7543"/>
                </a:lnTo>
                <a:lnTo>
                  <a:pt x="4551" y="7495"/>
                </a:lnTo>
                <a:lnTo>
                  <a:pt x="4648" y="7470"/>
                </a:lnTo>
                <a:close/>
                <a:moveTo>
                  <a:pt x="11120" y="7470"/>
                </a:moveTo>
                <a:lnTo>
                  <a:pt x="11193" y="7495"/>
                </a:lnTo>
                <a:lnTo>
                  <a:pt x="11266" y="7543"/>
                </a:lnTo>
                <a:lnTo>
                  <a:pt x="11315" y="7616"/>
                </a:lnTo>
                <a:lnTo>
                  <a:pt x="11339" y="7714"/>
                </a:lnTo>
                <a:lnTo>
                  <a:pt x="11339" y="7787"/>
                </a:lnTo>
                <a:lnTo>
                  <a:pt x="11315" y="7908"/>
                </a:lnTo>
                <a:lnTo>
                  <a:pt x="11242" y="7981"/>
                </a:lnTo>
                <a:lnTo>
                  <a:pt x="11169" y="8054"/>
                </a:lnTo>
                <a:lnTo>
                  <a:pt x="11047" y="8079"/>
                </a:lnTo>
                <a:lnTo>
                  <a:pt x="10926" y="8054"/>
                </a:lnTo>
                <a:lnTo>
                  <a:pt x="10853" y="7981"/>
                </a:lnTo>
                <a:lnTo>
                  <a:pt x="10780" y="7908"/>
                </a:lnTo>
                <a:lnTo>
                  <a:pt x="10755" y="7787"/>
                </a:lnTo>
                <a:lnTo>
                  <a:pt x="10780" y="7665"/>
                </a:lnTo>
                <a:lnTo>
                  <a:pt x="10853" y="7543"/>
                </a:lnTo>
                <a:lnTo>
                  <a:pt x="10926" y="7495"/>
                </a:lnTo>
                <a:lnTo>
                  <a:pt x="11023" y="7470"/>
                </a:lnTo>
                <a:close/>
                <a:moveTo>
                  <a:pt x="4721" y="7081"/>
                </a:moveTo>
                <a:lnTo>
                  <a:pt x="4551" y="7105"/>
                </a:lnTo>
                <a:lnTo>
                  <a:pt x="4380" y="7178"/>
                </a:lnTo>
                <a:lnTo>
                  <a:pt x="4259" y="7300"/>
                </a:lnTo>
                <a:lnTo>
                  <a:pt x="4137" y="7446"/>
                </a:lnTo>
                <a:lnTo>
                  <a:pt x="4064" y="7568"/>
                </a:lnTo>
                <a:lnTo>
                  <a:pt x="4015" y="7714"/>
                </a:lnTo>
                <a:lnTo>
                  <a:pt x="3967" y="7835"/>
                </a:lnTo>
                <a:lnTo>
                  <a:pt x="3967" y="7981"/>
                </a:lnTo>
                <a:lnTo>
                  <a:pt x="3918" y="8225"/>
                </a:lnTo>
                <a:lnTo>
                  <a:pt x="3918" y="8395"/>
                </a:lnTo>
                <a:lnTo>
                  <a:pt x="3967" y="8565"/>
                </a:lnTo>
                <a:lnTo>
                  <a:pt x="4015" y="8711"/>
                </a:lnTo>
                <a:lnTo>
                  <a:pt x="4113" y="8833"/>
                </a:lnTo>
                <a:lnTo>
                  <a:pt x="4210" y="8955"/>
                </a:lnTo>
                <a:lnTo>
                  <a:pt x="4332" y="9028"/>
                </a:lnTo>
                <a:lnTo>
                  <a:pt x="4478" y="9101"/>
                </a:lnTo>
                <a:lnTo>
                  <a:pt x="4648" y="9149"/>
                </a:lnTo>
                <a:lnTo>
                  <a:pt x="4843" y="9174"/>
                </a:lnTo>
                <a:lnTo>
                  <a:pt x="5013" y="9149"/>
                </a:lnTo>
                <a:lnTo>
                  <a:pt x="5183" y="9101"/>
                </a:lnTo>
                <a:lnTo>
                  <a:pt x="5329" y="9028"/>
                </a:lnTo>
                <a:lnTo>
                  <a:pt x="5451" y="8930"/>
                </a:lnTo>
                <a:lnTo>
                  <a:pt x="5573" y="8809"/>
                </a:lnTo>
                <a:lnTo>
                  <a:pt x="5670" y="8663"/>
                </a:lnTo>
                <a:lnTo>
                  <a:pt x="5743" y="8517"/>
                </a:lnTo>
                <a:lnTo>
                  <a:pt x="5792" y="8346"/>
                </a:lnTo>
                <a:lnTo>
                  <a:pt x="5816" y="8176"/>
                </a:lnTo>
                <a:lnTo>
                  <a:pt x="5792" y="8006"/>
                </a:lnTo>
                <a:lnTo>
                  <a:pt x="5767" y="7835"/>
                </a:lnTo>
                <a:lnTo>
                  <a:pt x="5719" y="7689"/>
                </a:lnTo>
                <a:lnTo>
                  <a:pt x="5646" y="7519"/>
                </a:lnTo>
                <a:lnTo>
                  <a:pt x="5524" y="7397"/>
                </a:lnTo>
                <a:lnTo>
                  <a:pt x="5378" y="7251"/>
                </a:lnTo>
                <a:lnTo>
                  <a:pt x="5232" y="7154"/>
                </a:lnTo>
                <a:lnTo>
                  <a:pt x="5062" y="7105"/>
                </a:lnTo>
                <a:lnTo>
                  <a:pt x="4891" y="7081"/>
                </a:lnTo>
                <a:close/>
                <a:moveTo>
                  <a:pt x="11096" y="7081"/>
                </a:moveTo>
                <a:lnTo>
                  <a:pt x="10926" y="7105"/>
                </a:lnTo>
                <a:lnTo>
                  <a:pt x="10755" y="7178"/>
                </a:lnTo>
                <a:lnTo>
                  <a:pt x="10634" y="7300"/>
                </a:lnTo>
                <a:lnTo>
                  <a:pt x="10512" y="7446"/>
                </a:lnTo>
                <a:lnTo>
                  <a:pt x="10439" y="7568"/>
                </a:lnTo>
                <a:lnTo>
                  <a:pt x="10390" y="7714"/>
                </a:lnTo>
                <a:lnTo>
                  <a:pt x="10342" y="7835"/>
                </a:lnTo>
                <a:lnTo>
                  <a:pt x="10342" y="7981"/>
                </a:lnTo>
                <a:lnTo>
                  <a:pt x="10293" y="8225"/>
                </a:lnTo>
                <a:lnTo>
                  <a:pt x="10293" y="8395"/>
                </a:lnTo>
                <a:lnTo>
                  <a:pt x="10342" y="8565"/>
                </a:lnTo>
                <a:lnTo>
                  <a:pt x="10390" y="8711"/>
                </a:lnTo>
                <a:lnTo>
                  <a:pt x="10488" y="8833"/>
                </a:lnTo>
                <a:lnTo>
                  <a:pt x="10585" y="8955"/>
                </a:lnTo>
                <a:lnTo>
                  <a:pt x="10707" y="9028"/>
                </a:lnTo>
                <a:lnTo>
                  <a:pt x="10853" y="9101"/>
                </a:lnTo>
                <a:lnTo>
                  <a:pt x="11023" y="9149"/>
                </a:lnTo>
                <a:lnTo>
                  <a:pt x="11218" y="9174"/>
                </a:lnTo>
                <a:lnTo>
                  <a:pt x="11388" y="9149"/>
                </a:lnTo>
                <a:lnTo>
                  <a:pt x="11558" y="9101"/>
                </a:lnTo>
                <a:lnTo>
                  <a:pt x="11704" y="9028"/>
                </a:lnTo>
                <a:lnTo>
                  <a:pt x="11826" y="8930"/>
                </a:lnTo>
                <a:lnTo>
                  <a:pt x="11948" y="8809"/>
                </a:lnTo>
                <a:lnTo>
                  <a:pt x="12045" y="8663"/>
                </a:lnTo>
                <a:lnTo>
                  <a:pt x="12118" y="8517"/>
                </a:lnTo>
                <a:lnTo>
                  <a:pt x="12167" y="8346"/>
                </a:lnTo>
                <a:lnTo>
                  <a:pt x="12191" y="8176"/>
                </a:lnTo>
                <a:lnTo>
                  <a:pt x="12167" y="8006"/>
                </a:lnTo>
                <a:lnTo>
                  <a:pt x="12142" y="7835"/>
                </a:lnTo>
                <a:lnTo>
                  <a:pt x="12094" y="7689"/>
                </a:lnTo>
                <a:lnTo>
                  <a:pt x="12021" y="7519"/>
                </a:lnTo>
                <a:lnTo>
                  <a:pt x="11899" y="7397"/>
                </a:lnTo>
                <a:lnTo>
                  <a:pt x="11753" y="7251"/>
                </a:lnTo>
                <a:lnTo>
                  <a:pt x="11607" y="7154"/>
                </a:lnTo>
                <a:lnTo>
                  <a:pt x="11437" y="7105"/>
                </a:lnTo>
                <a:lnTo>
                  <a:pt x="11266" y="7081"/>
                </a:lnTo>
                <a:close/>
                <a:moveTo>
                  <a:pt x="11607" y="10731"/>
                </a:moveTo>
                <a:lnTo>
                  <a:pt x="11120" y="10877"/>
                </a:lnTo>
                <a:lnTo>
                  <a:pt x="10658" y="11047"/>
                </a:lnTo>
                <a:lnTo>
                  <a:pt x="9733" y="11412"/>
                </a:lnTo>
                <a:lnTo>
                  <a:pt x="9247" y="11558"/>
                </a:lnTo>
                <a:lnTo>
                  <a:pt x="8784" y="11704"/>
                </a:lnTo>
                <a:lnTo>
                  <a:pt x="7811" y="11972"/>
                </a:lnTo>
                <a:lnTo>
                  <a:pt x="7738" y="11996"/>
                </a:lnTo>
                <a:lnTo>
                  <a:pt x="7690" y="12045"/>
                </a:lnTo>
                <a:lnTo>
                  <a:pt x="7665" y="12118"/>
                </a:lnTo>
                <a:lnTo>
                  <a:pt x="7641" y="12166"/>
                </a:lnTo>
                <a:lnTo>
                  <a:pt x="7665" y="12239"/>
                </a:lnTo>
                <a:lnTo>
                  <a:pt x="7690" y="12312"/>
                </a:lnTo>
                <a:lnTo>
                  <a:pt x="7738" y="12361"/>
                </a:lnTo>
                <a:lnTo>
                  <a:pt x="7811" y="12410"/>
                </a:lnTo>
                <a:lnTo>
                  <a:pt x="7909" y="12434"/>
                </a:lnTo>
                <a:lnTo>
                  <a:pt x="8030" y="12458"/>
                </a:lnTo>
                <a:lnTo>
                  <a:pt x="8249" y="12458"/>
                </a:lnTo>
                <a:lnTo>
                  <a:pt x="8492" y="12434"/>
                </a:lnTo>
                <a:lnTo>
                  <a:pt x="8760" y="12361"/>
                </a:lnTo>
                <a:lnTo>
                  <a:pt x="9247" y="12191"/>
                </a:lnTo>
                <a:lnTo>
                  <a:pt x="9660" y="12045"/>
                </a:lnTo>
                <a:lnTo>
                  <a:pt x="10731" y="11680"/>
                </a:lnTo>
                <a:lnTo>
                  <a:pt x="11753" y="11290"/>
                </a:lnTo>
                <a:lnTo>
                  <a:pt x="11875" y="11217"/>
                </a:lnTo>
                <a:lnTo>
                  <a:pt x="11923" y="11144"/>
                </a:lnTo>
                <a:lnTo>
                  <a:pt x="11948" y="11023"/>
                </a:lnTo>
                <a:lnTo>
                  <a:pt x="11948" y="10925"/>
                </a:lnTo>
                <a:lnTo>
                  <a:pt x="11899" y="10828"/>
                </a:lnTo>
                <a:lnTo>
                  <a:pt x="11826" y="10755"/>
                </a:lnTo>
                <a:lnTo>
                  <a:pt x="11729" y="10731"/>
                </a:lnTo>
                <a:close/>
                <a:moveTo>
                  <a:pt x="8492" y="682"/>
                </a:moveTo>
                <a:lnTo>
                  <a:pt x="8638" y="706"/>
                </a:lnTo>
                <a:lnTo>
                  <a:pt x="9101" y="755"/>
                </a:lnTo>
                <a:lnTo>
                  <a:pt x="9539" y="803"/>
                </a:lnTo>
                <a:lnTo>
                  <a:pt x="9977" y="901"/>
                </a:lnTo>
                <a:lnTo>
                  <a:pt x="10415" y="1022"/>
                </a:lnTo>
                <a:lnTo>
                  <a:pt x="10755" y="1120"/>
                </a:lnTo>
                <a:lnTo>
                  <a:pt x="11096" y="1241"/>
                </a:lnTo>
                <a:lnTo>
                  <a:pt x="11437" y="1411"/>
                </a:lnTo>
                <a:lnTo>
                  <a:pt x="11753" y="1557"/>
                </a:lnTo>
                <a:lnTo>
                  <a:pt x="11753" y="1582"/>
                </a:lnTo>
                <a:lnTo>
                  <a:pt x="11729" y="1655"/>
                </a:lnTo>
                <a:lnTo>
                  <a:pt x="11729" y="1752"/>
                </a:lnTo>
                <a:lnTo>
                  <a:pt x="11753" y="1801"/>
                </a:lnTo>
                <a:lnTo>
                  <a:pt x="11802" y="1825"/>
                </a:lnTo>
                <a:lnTo>
                  <a:pt x="11875" y="1825"/>
                </a:lnTo>
                <a:lnTo>
                  <a:pt x="11948" y="1776"/>
                </a:lnTo>
                <a:lnTo>
                  <a:pt x="11972" y="1752"/>
                </a:lnTo>
                <a:lnTo>
                  <a:pt x="11996" y="1752"/>
                </a:lnTo>
                <a:lnTo>
                  <a:pt x="11996" y="1728"/>
                </a:lnTo>
                <a:lnTo>
                  <a:pt x="12021" y="1728"/>
                </a:lnTo>
                <a:lnTo>
                  <a:pt x="12118" y="1801"/>
                </a:lnTo>
                <a:lnTo>
                  <a:pt x="12094" y="1874"/>
                </a:lnTo>
                <a:lnTo>
                  <a:pt x="12069" y="1947"/>
                </a:lnTo>
                <a:lnTo>
                  <a:pt x="12094" y="1995"/>
                </a:lnTo>
                <a:lnTo>
                  <a:pt x="12118" y="2020"/>
                </a:lnTo>
                <a:lnTo>
                  <a:pt x="12167" y="2044"/>
                </a:lnTo>
                <a:lnTo>
                  <a:pt x="12215" y="2020"/>
                </a:lnTo>
                <a:lnTo>
                  <a:pt x="12240" y="1995"/>
                </a:lnTo>
                <a:lnTo>
                  <a:pt x="12313" y="1922"/>
                </a:lnTo>
                <a:lnTo>
                  <a:pt x="12532" y="2068"/>
                </a:lnTo>
                <a:lnTo>
                  <a:pt x="12483" y="2190"/>
                </a:lnTo>
                <a:lnTo>
                  <a:pt x="12483" y="2239"/>
                </a:lnTo>
                <a:lnTo>
                  <a:pt x="12483" y="2336"/>
                </a:lnTo>
                <a:lnTo>
                  <a:pt x="12507" y="2385"/>
                </a:lnTo>
                <a:lnTo>
                  <a:pt x="12532" y="2409"/>
                </a:lnTo>
                <a:lnTo>
                  <a:pt x="12580" y="2409"/>
                </a:lnTo>
                <a:lnTo>
                  <a:pt x="12629" y="2385"/>
                </a:lnTo>
                <a:lnTo>
                  <a:pt x="12678" y="2360"/>
                </a:lnTo>
                <a:lnTo>
                  <a:pt x="12726" y="2287"/>
                </a:lnTo>
                <a:lnTo>
                  <a:pt x="12775" y="2239"/>
                </a:lnTo>
                <a:lnTo>
                  <a:pt x="12945" y="2409"/>
                </a:lnTo>
                <a:lnTo>
                  <a:pt x="12872" y="2531"/>
                </a:lnTo>
                <a:lnTo>
                  <a:pt x="12824" y="2604"/>
                </a:lnTo>
                <a:lnTo>
                  <a:pt x="12824" y="2677"/>
                </a:lnTo>
                <a:lnTo>
                  <a:pt x="12824" y="2725"/>
                </a:lnTo>
                <a:lnTo>
                  <a:pt x="12848" y="2750"/>
                </a:lnTo>
                <a:lnTo>
                  <a:pt x="12897" y="2774"/>
                </a:lnTo>
                <a:lnTo>
                  <a:pt x="12945" y="2774"/>
                </a:lnTo>
                <a:lnTo>
                  <a:pt x="13067" y="2701"/>
                </a:lnTo>
                <a:lnTo>
                  <a:pt x="13164" y="2604"/>
                </a:lnTo>
                <a:lnTo>
                  <a:pt x="13286" y="2725"/>
                </a:lnTo>
                <a:lnTo>
                  <a:pt x="13383" y="2823"/>
                </a:lnTo>
                <a:lnTo>
                  <a:pt x="13262" y="3017"/>
                </a:lnTo>
                <a:lnTo>
                  <a:pt x="13213" y="3066"/>
                </a:lnTo>
                <a:lnTo>
                  <a:pt x="13164" y="3163"/>
                </a:lnTo>
                <a:lnTo>
                  <a:pt x="13164" y="3236"/>
                </a:lnTo>
                <a:lnTo>
                  <a:pt x="13189" y="3285"/>
                </a:lnTo>
                <a:lnTo>
                  <a:pt x="13213" y="3309"/>
                </a:lnTo>
                <a:lnTo>
                  <a:pt x="13310" y="3285"/>
                </a:lnTo>
                <a:lnTo>
                  <a:pt x="13408" y="3236"/>
                </a:lnTo>
                <a:lnTo>
                  <a:pt x="13529" y="3115"/>
                </a:lnTo>
                <a:lnTo>
                  <a:pt x="13578" y="3042"/>
                </a:lnTo>
                <a:lnTo>
                  <a:pt x="13773" y="3309"/>
                </a:lnTo>
                <a:lnTo>
                  <a:pt x="13675" y="3407"/>
                </a:lnTo>
                <a:lnTo>
                  <a:pt x="13554" y="3504"/>
                </a:lnTo>
                <a:lnTo>
                  <a:pt x="13481" y="3577"/>
                </a:lnTo>
                <a:lnTo>
                  <a:pt x="13456" y="3650"/>
                </a:lnTo>
                <a:lnTo>
                  <a:pt x="13456" y="3699"/>
                </a:lnTo>
                <a:lnTo>
                  <a:pt x="13505" y="3723"/>
                </a:lnTo>
                <a:lnTo>
                  <a:pt x="13602" y="3747"/>
                </a:lnTo>
                <a:lnTo>
                  <a:pt x="13675" y="3723"/>
                </a:lnTo>
                <a:lnTo>
                  <a:pt x="13773" y="3674"/>
                </a:lnTo>
                <a:lnTo>
                  <a:pt x="13846" y="3626"/>
                </a:lnTo>
                <a:lnTo>
                  <a:pt x="13943" y="3577"/>
                </a:lnTo>
                <a:lnTo>
                  <a:pt x="14138" y="3918"/>
                </a:lnTo>
                <a:lnTo>
                  <a:pt x="14040" y="3991"/>
                </a:lnTo>
                <a:lnTo>
                  <a:pt x="13846" y="4161"/>
                </a:lnTo>
                <a:lnTo>
                  <a:pt x="13773" y="4234"/>
                </a:lnTo>
                <a:lnTo>
                  <a:pt x="13700" y="4331"/>
                </a:lnTo>
                <a:lnTo>
                  <a:pt x="13700" y="4356"/>
                </a:lnTo>
                <a:lnTo>
                  <a:pt x="13700" y="4380"/>
                </a:lnTo>
                <a:lnTo>
                  <a:pt x="13821" y="4380"/>
                </a:lnTo>
                <a:lnTo>
                  <a:pt x="13943" y="4356"/>
                </a:lnTo>
                <a:lnTo>
                  <a:pt x="14065" y="4307"/>
                </a:lnTo>
                <a:lnTo>
                  <a:pt x="14162" y="4234"/>
                </a:lnTo>
                <a:lnTo>
                  <a:pt x="14284" y="4161"/>
                </a:lnTo>
                <a:lnTo>
                  <a:pt x="14503" y="4696"/>
                </a:lnTo>
                <a:lnTo>
                  <a:pt x="14332" y="4769"/>
                </a:lnTo>
                <a:lnTo>
                  <a:pt x="14186" y="4842"/>
                </a:lnTo>
                <a:lnTo>
                  <a:pt x="14065" y="4940"/>
                </a:lnTo>
                <a:lnTo>
                  <a:pt x="13943" y="5061"/>
                </a:lnTo>
                <a:lnTo>
                  <a:pt x="13919" y="5134"/>
                </a:lnTo>
                <a:lnTo>
                  <a:pt x="13894" y="5207"/>
                </a:lnTo>
                <a:lnTo>
                  <a:pt x="13894" y="5256"/>
                </a:lnTo>
                <a:lnTo>
                  <a:pt x="13919" y="5280"/>
                </a:lnTo>
                <a:lnTo>
                  <a:pt x="13943" y="5305"/>
                </a:lnTo>
                <a:lnTo>
                  <a:pt x="13992" y="5305"/>
                </a:lnTo>
                <a:lnTo>
                  <a:pt x="14113" y="5256"/>
                </a:lnTo>
                <a:lnTo>
                  <a:pt x="14235" y="5183"/>
                </a:lnTo>
                <a:lnTo>
                  <a:pt x="14527" y="5037"/>
                </a:lnTo>
                <a:lnTo>
                  <a:pt x="14600" y="5013"/>
                </a:lnTo>
                <a:lnTo>
                  <a:pt x="14746" y="5524"/>
                </a:lnTo>
                <a:lnTo>
                  <a:pt x="14430" y="5670"/>
                </a:lnTo>
                <a:lnTo>
                  <a:pt x="14162" y="5791"/>
                </a:lnTo>
                <a:lnTo>
                  <a:pt x="13919" y="5937"/>
                </a:lnTo>
                <a:lnTo>
                  <a:pt x="13919" y="5986"/>
                </a:lnTo>
                <a:lnTo>
                  <a:pt x="13943" y="6010"/>
                </a:lnTo>
                <a:lnTo>
                  <a:pt x="14089" y="6035"/>
                </a:lnTo>
                <a:lnTo>
                  <a:pt x="14235" y="6059"/>
                </a:lnTo>
                <a:lnTo>
                  <a:pt x="14357" y="6035"/>
                </a:lnTo>
                <a:lnTo>
                  <a:pt x="14527" y="6010"/>
                </a:lnTo>
                <a:lnTo>
                  <a:pt x="14843" y="5889"/>
                </a:lnTo>
                <a:lnTo>
                  <a:pt x="14965" y="6424"/>
                </a:lnTo>
                <a:lnTo>
                  <a:pt x="14795" y="6497"/>
                </a:lnTo>
                <a:lnTo>
                  <a:pt x="14405" y="6619"/>
                </a:lnTo>
                <a:lnTo>
                  <a:pt x="14016" y="6740"/>
                </a:lnTo>
                <a:lnTo>
                  <a:pt x="13992" y="6789"/>
                </a:lnTo>
                <a:lnTo>
                  <a:pt x="13967" y="6813"/>
                </a:lnTo>
                <a:lnTo>
                  <a:pt x="13992" y="6862"/>
                </a:lnTo>
                <a:lnTo>
                  <a:pt x="14040" y="6886"/>
                </a:lnTo>
                <a:lnTo>
                  <a:pt x="14235" y="6886"/>
                </a:lnTo>
                <a:lnTo>
                  <a:pt x="14405" y="6862"/>
                </a:lnTo>
                <a:lnTo>
                  <a:pt x="14770" y="6813"/>
                </a:lnTo>
                <a:lnTo>
                  <a:pt x="15014" y="6740"/>
                </a:lnTo>
                <a:lnTo>
                  <a:pt x="15087" y="7178"/>
                </a:lnTo>
                <a:lnTo>
                  <a:pt x="14843" y="7227"/>
                </a:lnTo>
                <a:lnTo>
                  <a:pt x="14430" y="7349"/>
                </a:lnTo>
                <a:lnTo>
                  <a:pt x="14235" y="7422"/>
                </a:lnTo>
                <a:lnTo>
                  <a:pt x="14065" y="7543"/>
                </a:lnTo>
                <a:lnTo>
                  <a:pt x="14016" y="7592"/>
                </a:lnTo>
                <a:lnTo>
                  <a:pt x="14040" y="7665"/>
                </a:lnTo>
                <a:lnTo>
                  <a:pt x="14065" y="7714"/>
                </a:lnTo>
                <a:lnTo>
                  <a:pt x="14138" y="7738"/>
                </a:lnTo>
                <a:lnTo>
                  <a:pt x="14332" y="7714"/>
                </a:lnTo>
                <a:lnTo>
                  <a:pt x="14527" y="7665"/>
                </a:lnTo>
                <a:lnTo>
                  <a:pt x="14916" y="7568"/>
                </a:lnTo>
                <a:lnTo>
                  <a:pt x="15135" y="7519"/>
                </a:lnTo>
                <a:lnTo>
                  <a:pt x="15184" y="7981"/>
                </a:lnTo>
                <a:lnTo>
                  <a:pt x="14868" y="8030"/>
                </a:lnTo>
                <a:lnTo>
                  <a:pt x="14624" y="8054"/>
                </a:lnTo>
                <a:lnTo>
                  <a:pt x="14357" y="8079"/>
                </a:lnTo>
                <a:lnTo>
                  <a:pt x="14235" y="8103"/>
                </a:lnTo>
                <a:lnTo>
                  <a:pt x="14113" y="8152"/>
                </a:lnTo>
                <a:lnTo>
                  <a:pt x="14016" y="8200"/>
                </a:lnTo>
                <a:lnTo>
                  <a:pt x="13919" y="8298"/>
                </a:lnTo>
                <a:lnTo>
                  <a:pt x="13919" y="8322"/>
                </a:lnTo>
                <a:lnTo>
                  <a:pt x="13919" y="8346"/>
                </a:lnTo>
                <a:lnTo>
                  <a:pt x="13919" y="8395"/>
                </a:lnTo>
                <a:lnTo>
                  <a:pt x="13943" y="8395"/>
                </a:lnTo>
                <a:lnTo>
                  <a:pt x="14065" y="8419"/>
                </a:lnTo>
                <a:lnTo>
                  <a:pt x="14211" y="8444"/>
                </a:lnTo>
                <a:lnTo>
                  <a:pt x="14454" y="8444"/>
                </a:lnTo>
                <a:lnTo>
                  <a:pt x="14989" y="8395"/>
                </a:lnTo>
                <a:lnTo>
                  <a:pt x="15208" y="8395"/>
                </a:lnTo>
                <a:lnTo>
                  <a:pt x="15208" y="8857"/>
                </a:lnTo>
                <a:lnTo>
                  <a:pt x="14722" y="8882"/>
                </a:lnTo>
                <a:lnTo>
                  <a:pt x="14503" y="8882"/>
                </a:lnTo>
                <a:lnTo>
                  <a:pt x="14284" y="8906"/>
                </a:lnTo>
                <a:lnTo>
                  <a:pt x="14065" y="8955"/>
                </a:lnTo>
                <a:lnTo>
                  <a:pt x="13967" y="8979"/>
                </a:lnTo>
                <a:lnTo>
                  <a:pt x="13870" y="9028"/>
                </a:lnTo>
                <a:lnTo>
                  <a:pt x="13846" y="9052"/>
                </a:lnTo>
                <a:lnTo>
                  <a:pt x="13870" y="9076"/>
                </a:lnTo>
                <a:lnTo>
                  <a:pt x="13967" y="9125"/>
                </a:lnTo>
                <a:lnTo>
                  <a:pt x="14065" y="9174"/>
                </a:lnTo>
                <a:lnTo>
                  <a:pt x="14284" y="9222"/>
                </a:lnTo>
                <a:lnTo>
                  <a:pt x="14722" y="9222"/>
                </a:lnTo>
                <a:lnTo>
                  <a:pt x="14941" y="9247"/>
                </a:lnTo>
                <a:lnTo>
                  <a:pt x="15184" y="9247"/>
                </a:lnTo>
                <a:lnTo>
                  <a:pt x="15160" y="9465"/>
                </a:lnTo>
                <a:lnTo>
                  <a:pt x="14965" y="9514"/>
                </a:lnTo>
                <a:lnTo>
                  <a:pt x="14722" y="9563"/>
                </a:lnTo>
                <a:lnTo>
                  <a:pt x="14478" y="9660"/>
                </a:lnTo>
                <a:lnTo>
                  <a:pt x="14259" y="9757"/>
                </a:lnTo>
                <a:lnTo>
                  <a:pt x="14040" y="9879"/>
                </a:lnTo>
                <a:lnTo>
                  <a:pt x="14016" y="9903"/>
                </a:lnTo>
                <a:lnTo>
                  <a:pt x="14016" y="9952"/>
                </a:lnTo>
                <a:lnTo>
                  <a:pt x="14040" y="9976"/>
                </a:lnTo>
                <a:lnTo>
                  <a:pt x="14065" y="9976"/>
                </a:lnTo>
                <a:lnTo>
                  <a:pt x="14284" y="10001"/>
                </a:lnTo>
                <a:lnTo>
                  <a:pt x="14503" y="9976"/>
                </a:lnTo>
                <a:lnTo>
                  <a:pt x="14965" y="9903"/>
                </a:lnTo>
                <a:lnTo>
                  <a:pt x="15087" y="9879"/>
                </a:lnTo>
                <a:lnTo>
                  <a:pt x="14965" y="10390"/>
                </a:lnTo>
                <a:lnTo>
                  <a:pt x="14527" y="10463"/>
                </a:lnTo>
                <a:lnTo>
                  <a:pt x="14332" y="10487"/>
                </a:lnTo>
                <a:lnTo>
                  <a:pt x="14162" y="10512"/>
                </a:lnTo>
                <a:lnTo>
                  <a:pt x="13992" y="10560"/>
                </a:lnTo>
                <a:lnTo>
                  <a:pt x="13919" y="10609"/>
                </a:lnTo>
                <a:lnTo>
                  <a:pt x="13846" y="10682"/>
                </a:lnTo>
                <a:lnTo>
                  <a:pt x="13821" y="10731"/>
                </a:lnTo>
                <a:lnTo>
                  <a:pt x="13846" y="10804"/>
                </a:lnTo>
                <a:lnTo>
                  <a:pt x="13870" y="10852"/>
                </a:lnTo>
                <a:lnTo>
                  <a:pt x="13894" y="10901"/>
                </a:lnTo>
                <a:lnTo>
                  <a:pt x="13967" y="10925"/>
                </a:lnTo>
                <a:lnTo>
                  <a:pt x="14065" y="10950"/>
                </a:lnTo>
                <a:lnTo>
                  <a:pt x="14235" y="10950"/>
                </a:lnTo>
                <a:lnTo>
                  <a:pt x="14576" y="10901"/>
                </a:lnTo>
                <a:lnTo>
                  <a:pt x="14795" y="10877"/>
                </a:lnTo>
                <a:lnTo>
                  <a:pt x="14795" y="10877"/>
                </a:lnTo>
                <a:lnTo>
                  <a:pt x="14600" y="11339"/>
                </a:lnTo>
                <a:lnTo>
                  <a:pt x="14478" y="11339"/>
                </a:lnTo>
                <a:lnTo>
                  <a:pt x="14284" y="11315"/>
                </a:lnTo>
                <a:lnTo>
                  <a:pt x="14089" y="11339"/>
                </a:lnTo>
                <a:lnTo>
                  <a:pt x="13919" y="11363"/>
                </a:lnTo>
                <a:lnTo>
                  <a:pt x="13724" y="11436"/>
                </a:lnTo>
                <a:lnTo>
                  <a:pt x="13724" y="11461"/>
                </a:lnTo>
                <a:lnTo>
                  <a:pt x="13724" y="11485"/>
                </a:lnTo>
                <a:lnTo>
                  <a:pt x="13894" y="11558"/>
                </a:lnTo>
                <a:lnTo>
                  <a:pt x="14065" y="11607"/>
                </a:lnTo>
                <a:lnTo>
                  <a:pt x="14430" y="11655"/>
                </a:lnTo>
                <a:lnTo>
                  <a:pt x="14186" y="12069"/>
                </a:lnTo>
                <a:lnTo>
                  <a:pt x="13967" y="12069"/>
                </a:lnTo>
                <a:lnTo>
                  <a:pt x="13724" y="12093"/>
                </a:lnTo>
                <a:lnTo>
                  <a:pt x="13602" y="12069"/>
                </a:lnTo>
                <a:lnTo>
                  <a:pt x="13456" y="12045"/>
                </a:lnTo>
                <a:lnTo>
                  <a:pt x="13335" y="12020"/>
                </a:lnTo>
                <a:lnTo>
                  <a:pt x="13213" y="12020"/>
                </a:lnTo>
                <a:lnTo>
                  <a:pt x="13189" y="12045"/>
                </a:lnTo>
                <a:lnTo>
                  <a:pt x="13164" y="12069"/>
                </a:lnTo>
                <a:lnTo>
                  <a:pt x="13189" y="12166"/>
                </a:lnTo>
                <a:lnTo>
                  <a:pt x="13237" y="12239"/>
                </a:lnTo>
                <a:lnTo>
                  <a:pt x="13310" y="12312"/>
                </a:lnTo>
                <a:lnTo>
                  <a:pt x="13408" y="12361"/>
                </a:lnTo>
                <a:lnTo>
                  <a:pt x="13529" y="12385"/>
                </a:lnTo>
                <a:lnTo>
                  <a:pt x="13651" y="12410"/>
                </a:lnTo>
                <a:lnTo>
                  <a:pt x="13919" y="12434"/>
                </a:lnTo>
                <a:lnTo>
                  <a:pt x="13578" y="12823"/>
                </a:lnTo>
                <a:lnTo>
                  <a:pt x="13067" y="12726"/>
                </a:lnTo>
                <a:lnTo>
                  <a:pt x="12848" y="12677"/>
                </a:lnTo>
                <a:lnTo>
                  <a:pt x="12726" y="12677"/>
                </a:lnTo>
                <a:lnTo>
                  <a:pt x="12605" y="12702"/>
                </a:lnTo>
                <a:lnTo>
                  <a:pt x="12605" y="12726"/>
                </a:lnTo>
                <a:lnTo>
                  <a:pt x="12580" y="12775"/>
                </a:lnTo>
                <a:lnTo>
                  <a:pt x="12629" y="12848"/>
                </a:lnTo>
                <a:lnTo>
                  <a:pt x="12678" y="12921"/>
                </a:lnTo>
                <a:lnTo>
                  <a:pt x="12726" y="12969"/>
                </a:lnTo>
                <a:lnTo>
                  <a:pt x="12824" y="13018"/>
                </a:lnTo>
                <a:lnTo>
                  <a:pt x="13018" y="13115"/>
                </a:lnTo>
                <a:lnTo>
                  <a:pt x="13237" y="13164"/>
                </a:lnTo>
                <a:lnTo>
                  <a:pt x="13091" y="13286"/>
                </a:lnTo>
                <a:lnTo>
                  <a:pt x="13043" y="13286"/>
                </a:lnTo>
                <a:lnTo>
                  <a:pt x="12580" y="13261"/>
                </a:lnTo>
                <a:lnTo>
                  <a:pt x="12337" y="13213"/>
                </a:lnTo>
                <a:lnTo>
                  <a:pt x="12215" y="13188"/>
                </a:lnTo>
                <a:lnTo>
                  <a:pt x="12094" y="13188"/>
                </a:lnTo>
                <a:lnTo>
                  <a:pt x="12021" y="13213"/>
                </a:lnTo>
                <a:lnTo>
                  <a:pt x="11972" y="13261"/>
                </a:lnTo>
                <a:lnTo>
                  <a:pt x="11972" y="13334"/>
                </a:lnTo>
                <a:lnTo>
                  <a:pt x="11996" y="13383"/>
                </a:lnTo>
                <a:lnTo>
                  <a:pt x="12142" y="13505"/>
                </a:lnTo>
                <a:lnTo>
                  <a:pt x="12288" y="13578"/>
                </a:lnTo>
                <a:lnTo>
                  <a:pt x="12459" y="13626"/>
                </a:lnTo>
                <a:lnTo>
                  <a:pt x="12653" y="13651"/>
                </a:lnTo>
                <a:lnTo>
                  <a:pt x="12215" y="13943"/>
                </a:lnTo>
                <a:lnTo>
                  <a:pt x="12142" y="13918"/>
                </a:lnTo>
                <a:lnTo>
                  <a:pt x="11680" y="13821"/>
                </a:lnTo>
                <a:lnTo>
                  <a:pt x="11461" y="13772"/>
                </a:lnTo>
                <a:lnTo>
                  <a:pt x="11242" y="13724"/>
                </a:lnTo>
                <a:lnTo>
                  <a:pt x="11218" y="13748"/>
                </a:lnTo>
                <a:lnTo>
                  <a:pt x="11193" y="13748"/>
                </a:lnTo>
                <a:lnTo>
                  <a:pt x="11193" y="13821"/>
                </a:lnTo>
                <a:lnTo>
                  <a:pt x="11242" y="13894"/>
                </a:lnTo>
                <a:lnTo>
                  <a:pt x="11291" y="13967"/>
                </a:lnTo>
                <a:lnTo>
                  <a:pt x="11437" y="14064"/>
                </a:lnTo>
                <a:lnTo>
                  <a:pt x="11607" y="14137"/>
                </a:lnTo>
                <a:lnTo>
                  <a:pt x="11777" y="14210"/>
                </a:lnTo>
                <a:lnTo>
                  <a:pt x="11437" y="14381"/>
                </a:lnTo>
                <a:lnTo>
                  <a:pt x="11364" y="14332"/>
                </a:lnTo>
                <a:lnTo>
                  <a:pt x="11315" y="14308"/>
                </a:lnTo>
                <a:lnTo>
                  <a:pt x="11169" y="14259"/>
                </a:lnTo>
                <a:lnTo>
                  <a:pt x="10877" y="14235"/>
                </a:lnTo>
                <a:lnTo>
                  <a:pt x="10634" y="14210"/>
                </a:lnTo>
                <a:lnTo>
                  <a:pt x="10488" y="14210"/>
                </a:lnTo>
                <a:lnTo>
                  <a:pt x="10366" y="14235"/>
                </a:lnTo>
                <a:lnTo>
                  <a:pt x="10342" y="14283"/>
                </a:lnTo>
                <a:lnTo>
                  <a:pt x="10366" y="14332"/>
                </a:lnTo>
                <a:lnTo>
                  <a:pt x="10390" y="14381"/>
                </a:lnTo>
                <a:lnTo>
                  <a:pt x="10488" y="14478"/>
                </a:lnTo>
                <a:lnTo>
                  <a:pt x="10609" y="14551"/>
                </a:lnTo>
                <a:lnTo>
                  <a:pt x="10707" y="14575"/>
                </a:lnTo>
                <a:lnTo>
                  <a:pt x="10877" y="14624"/>
                </a:lnTo>
                <a:lnTo>
                  <a:pt x="10488" y="14746"/>
                </a:lnTo>
                <a:lnTo>
                  <a:pt x="10293" y="14673"/>
                </a:lnTo>
                <a:lnTo>
                  <a:pt x="10098" y="14624"/>
                </a:lnTo>
                <a:lnTo>
                  <a:pt x="9904" y="14600"/>
                </a:lnTo>
                <a:lnTo>
                  <a:pt x="9782" y="14600"/>
                </a:lnTo>
                <a:lnTo>
                  <a:pt x="9685" y="14648"/>
                </a:lnTo>
                <a:lnTo>
                  <a:pt x="9660" y="14673"/>
                </a:lnTo>
                <a:lnTo>
                  <a:pt x="9660" y="14721"/>
                </a:lnTo>
                <a:lnTo>
                  <a:pt x="9709" y="14794"/>
                </a:lnTo>
                <a:lnTo>
                  <a:pt x="9782" y="14843"/>
                </a:lnTo>
                <a:lnTo>
                  <a:pt x="9928" y="14916"/>
                </a:lnTo>
                <a:lnTo>
                  <a:pt x="9612" y="14989"/>
                </a:lnTo>
                <a:lnTo>
                  <a:pt x="9563" y="14940"/>
                </a:lnTo>
                <a:lnTo>
                  <a:pt x="9514" y="14916"/>
                </a:lnTo>
                <a:lnTo>
                  <a:pt x="9417" y="14867"/>
                </a:lnTo>
                <a:lnTo>
                  <a:pt x="9222" y="14843"/>
                </a:lnTo>
                <a:lnTo>
                  <a:pt x="9125" y="14843"/>
                </a:lnTo>
                <a:lnTo>
                  <a:pt x="9028" y="14867"/>
                </a:lnTo>
                <a:lnTo>
                  <a:pt x="9003" y="14916"/>
                </a:lnTo>
                <a:lnTo>
                  <a:pt x="8979" y="14965"/>
                </a:lnTo>
                <a:lnTo>
                  <a:pt x="8955" y="15013"/>
                </a:lnTo>
                <a:lnTo>
                  <a:pt x="8979" y="15062"/>
                </a:lnTo>
                <a:lnTo>
                  <a:pt x="9003" y="15086"/>
                </a:lnTo>
                <a:lnTo>
                  <a:pt x="8638" y="15135"/>
                </a:lnTo>
                <a:lnTo>
                  <a:pt x="8298" y="15159"/>
                </a:lnTo>
                <a:lnTo>
                  <a:pt x="7203" y="15159"/>
                </a:lnTo>
                <a:lnTo>
                  <a:pt x="6838" y="15111"/>
                </a:lnTo>
                <a:lnTo>
                  <a:pt x="6497" y="15062"/>
                </a:lnTo>
                <a:lnTo>
                  <a:pt x="6132" y="14989"/>
                </a:lnTo>
                <a:lnTo>
                  <a:pt x="5792" y="14916"/>
                </a:lnTo>
                <a:lnTo>
                  <a:pt x="5451" y="14819"/>
                </a:lnTo>
                <a:lnTo>
                  <a:pt x="5110" y="14697"/>
                </a:lnTo>
                <a:lnTo>
                  <a:pt x="4794" y="14575"/>
                </a:lnTo>
                <a:lnTo>
                  <a:pt x="4453" y="14405"/>
                </a:lnTo>
                <a:lnTo>
                  <a:pt x="4137" y="14259"/>
                </a:lnTo>
                <a:lnTo>
                  <a:pt x="3845" y="14064"/>
                </a:lnTo>
                <a:lnTo>
                  <a:pt x="3553" y="13870"/>
                </a:lnTo>
                <a:lnTo>
                  <a:pt x="3285" y="13675"/>
                </a:lnTo>
                <a:lnTo>
                  <a:pt x="3018" y="13456"/>
                </a:lnTo>
                <a:lnTo>
                  <a:pt x="2774" y="13237"/>
                </a:lnTo>
                <a:lnTo>
                  <a:pt x="2531" y="12994"/>
                </a:lnTo>
                <a:lnTo>
                  <a:pt x="2312" y="12775"/>
                </a:lnTo>
                <a:lnTo>
                  <a:pt x="2093" y="12507"/>
                </a:lnTo>
                <a:lnTo>
                  <a:pt x="1898" y="12239"/>
                </a:lnTo>
                <a:lnTo>
                  <a:pt x="1728" y="11972"/>
                </a:lnTo>
                <a:lnTo>
                  <a:pt x="1558" y="11704"/>
                </a:lnTo>
                <a:lnTo>
                  <a:pt x="1387" y="11412"/>
                </a:lnTo>
                <a:lnTo>
                  <a:pt x="1266" y="11120"/>
                </a:lnTo>
                <a:lnTo>
                  <a:pt x="1144" y="10828"/>
                </a:lnTo>
                <a:lnTo>
                  <a:pt x="1022" y="10512"/>
                </a:lnTo>
                <a:lnTo>
                  <a:pt x="949" y="10195"/>
                </a:lnTo>
                <a:lnTo>
                  <a:pt x="876" y="9879"/>
                </a:lnTo>
                <a:lnTo>
                  <a:pt x="828" y="9538"/>
                </a:lnTo>
                <a:lnTo>
                  <a:pt x="755" y="9003"/>
                </a:lnTo>
                <a:lnTo>
                  <a:pt x="730" y="8468"/>
                </a:lnTo>
                <a:lnTo>
                  <a:pt x="730" y="7933"/>
                </a:lnTo>
                <a:lnTo>
                  <a:pt x="779" y="7397"/>
                </a:lnTo>
                <a:lnTo>
                  <a:pt x="828" y="6862"/>
                </a:lnTo>
                <a:lnTo>
                  <a:pt x="949" y="6351"/>
                </a:lnTo>
                <a:lnTo>
                  <a:pt x="1071" y="5840"/>
                </a:lnTo>
                <a:lnTo>
                  <a:pt x="1266" y="5353"/>
                </a:lnTo>
                <a:lnTo>
                  <a:pt x="1387" y="5061"/>
                </a:lnTo>
                <a:lnTo>
                  <a:pt x="1558" y="4745"/>
                </a:lnTo>
                <a:lnTo>
                  <a:pt x="1752" y="4404"/>
                </a:lnTo>
                <a:lnTo>
                  <a:pt x="1996" y="4064"/>
                </a:lnTo>
                <a:lnTo>
                  <a:pt x="2263" y="3699"/>
                </a:lnTo>
                <a:lnTo>
                  <a:pt x="2555" y="3334"/>
                </a:lnTo>
                <a:lnTo>
                  <a:pt x="2896" y="2944"/>
                </a:lnTo>
                <a:lnTo>
                  <a:pt x="3261" y="2604"/>
                </a:lnTo>
                <a:lnTo>
                  <a:pt x="3650" y="2263"/>
                </a:lnTo>
                <a:lnTo>
                  <a:pt x="4064" y="1922"/>
                </a:lnTo>
                <a:lnTo>
                  <a:pt x="4526" y="1630"/>
                </a:lnTo>
                <a:lnTo>
                  <a:pt x="5013" y="1363"/>
                </a:lnTo>
                <a:lnTo>
                  <a:pt x="5500" y="1144"/>
                </a:lnTo>
                <a:lnTo>
                  <a:pt x="6035" y="974"/>
                </a:lnTo>
                <a:lnTo>
                  <a:pt x="6303" y="925"/>
                </a:lnTo>
                <a:lnTo>
                  <a:pt x="6595" y="876"/>
                </a:lnTo>
                <a:lnTo>
                  <a:pt x="6862" y="828"/>
                </a:lnTo>
                <a:lnTo>
                  <a:pt x="7154" y="803"/>
                </a:lnTo>
                <a:lnTo>
                  <a:pt x="7519" y="779"/>
                </a:lnTo>
                <a:lnTo>
                  <a:pt x="7909" y="730"/>
                </a:lnTo>
                <a:lnTo>
                  <a:pt x="8298" y="682"/>
                </a:lnTo>
                <a:close/>
                <a:moveTo>
                  <a:pt x="8128" y="0"/>
                </a:moveTo>
                <a:lnTo>
                  <a:pt x="7738" y="25"/>
                </a:lnTo>
                <a:lnTo>
                  <a:pt x="7373" y="73"/>
                </a:lnTo>
                <a:lnTo>
                  <a:pt x="7081" y="49"/>
                </a:lnTo>
                <a:lnTo>
                  <a:pt x="6765" y="49"/>
                </a:lnTo>
                <a:lnTo>
                  <a:pt x="6473" y="73"/>
                </a:lnTo>
                <a:lnTo>
                  <a:pt x="6157" y="146"/>
                </a:lnTo>
                <a:lnTo>
                  <a:pt x="5840" y="219"/>
                </a:lnTo>
                <a:lnTo>
                  <a:pt x="5524" y="317"/>
                </a:lnTo>
                <a:lnTo>
                  <a:pt x="5208" y="438"/>
                </a:lnTo>
                <a:lnTo>
                  <a:pt x="4916" y="560"/>
                </a:lnTo>
                <a:lnTo>
                  <a:pt x="4307" y="876"/>
                </a:lnTo>
                <a:lnTo>
                  <a:pt x="3748" y="1217"/>
                </a:lnTo>
                <a:lnTo>
                  <a:pt x="3212" y="1606"/>
                </a:lnTo>
                <a:lnTo>
                  <a:pt x="2750" y="1995"/>
                </a:lnTo>
                <a:lnTo>
                  <a:pt x="2482" y="2239"/>
                </a:lnTo>
                <a:lnTo>
                  <a:pt x="2239" y="2482"/>
                </a:lnTo>
                <a:lnTo>
                  <a:pt x="2020" y="2725"/>
                </a:lnTo>
                <a:lnTo>
                  <a:pt x="1825" y="2993"/>
                </a:lnTo>
                <a:lnTo>
                  <a:pt x="1631" y="3261"/>
                </a:lnTo>
                <a:lnTo>
                  <a:pt x="1436" y="3528"/>
                </a:lnTo>
                <a:lnTo>
                  <a:pt x="1120" y="4088"/>
                </a:lnTo>
                <a:lnTo>
                  <a:pt x="852" y="4696"/>
                </a:lnTo>
                <a:lnTo>
                  <a:pt x="609" y="5305"/>
                </a:lnTo>
                <a:lnTo>
                  <a:pt x="390" y="5962"/>
                </a:lnTo>
                <a:lnTo>
                  <a:pt x="195" y="6643"/>
                </a:lnTo>
                <a:lnTo>
                  <a:pt x="122" y="7008"/>
                </a:lnTo>
                <a:lnTo>
                  <a:pt x="49" y="7373"/>
                </a:lnTo>
                <a:lnTo>
                  <a:pt x="25" y="7738"/>
                </a:lnTo>
                <a:lnTo>
                  <a:pt x="1" y="8103"/>
                </a:lnTo>
                <a:lnTo>
                  <a:pt x="1" y="8468"/>
                </a:lnTo>
                <a:lnTo>
                  <a:pt x="1" y="8809"/>
                </a:lnTo>
                <a:lnTo>
                  <a:pt x="49" y="9174"/>
                </a:lnTo>
                <a:lnTo>
                  <a:pt x="98" y="9514"/>
                </a:lnTo>
                <a:lnTo>
                  <a:pt x="171" y="9879"/>
                </a:lnTo>
                <a:lnTo>
                  <a:pt x="268" y="10220"/>
                </a:lnTo>
                <a:lnTo>
                  <a:pt x="365" y="10560"/>
                </a:lnTo>
                <a:lnTo>
                  <a:pt x="487" y="10901"/>
                </a:lnTo>
                <a:lnTo>
                  <a:pt x="633" y="11242"/>
                </a:lnTo>
                <a:lnTo>
                  <a:pt x="803" y="11582"/>
                </a:lnTo>
                <a:lnTo>
                  <a:pt x="1168" y="12264"/>
                </a:lnTo>
                <a:lnTo>
                  <a:pt x="1387" y="12629"/>
                </a:lnTo>
                <a:lnTo>
                  <a:pt x="1631" y="12994"/>
                </a:lnTo>
                <a:lnTo>
                  <a:pt x="1874" y="13334"/>
                </a:lnTo>
                <a:lnTo>
                  <a:pt x="2142" y="13651"/>
                </a:lnTo>
                <a:lnTo>
                  <a:pt x="2434" y="13943"/>
                </a:lnTo>
                <a:lnTo>
                  <a:pt x="2726" y="14235"/>
                </a:lnTo>
                <a:lnTo>
                  <a:pt x="3042" y="14502"/>
                </a:lnTo>
                <a:lnTo>
                  <a:pt x="3358" y="14746"/>
                </a:lnTo>
                <a:lnTo>
                  <a:pt x="3699" y="14965"/>
                </a:lnTo>
                <a:lnTo>
                  <a:pt x="4040" y="15159"/>
                </a:lnTo>
                <a:lnTo>
                  <a:pt x="4405" y="15354"/>
                </a:lnTo>
                <a:lnTo>
                  <a:pt x="4794" y="15500"/>
                </a:lnTo>
                <a:lnTo>
                  <a:pt x="5183" y="15622"/>
                </a:lnTo>
                <a:lnTo>
                  <a:pt x="5573" y="15743"/>
                </a:lnTo>
                <a:lnTo>
                  <a:pt x="5986" y="15816"/>
                </a:lnTo>
                <a:lnTo>
                  <a:pt x="6424" y="15889"/>
                </a:lnTo>
                <a:lnTo>
                  <a:pt x="6838" y="15914"/>
                </a:lnTo>
                <a:lnTo>
                  <a:pt x="7276" y="15938"/>
                </a:lnTo>
                <a:lnTo>
                  <a:pt x="7714" y="15938"/>
                </a:lnTo>
                <a:lnTo>
                  <a:pt x="8152" y="15914"/>
                </a:lnTo>
                <a:lnTo>
                  <a:pt x="8565" y="15889"/>
                </a:lnTo>
                <a:lnTo>
                  <a:pt x="9003" y="15841"/>
                </a:lnTo>
                <a:lnTo>
                  <a:pt x="9417" y="15768"/>
                </a:lnTo>
                <a:lnTo>
                  <a:pt x="9831" y="15670"/>
                </a:lnTo>
                <a:lnTo>
                  <a:pt x="10244" y="15573"/>
                </a:lnTo>
                <a:lnTo>
                  <a:pt x="10658" y="15451"/>
                </a:lnTo>
                <a:lnTo>
                  <a:pt x="11047" y="15305"/>
                </a:lnTo>
                <a:lnTo>
                  <a:pt x="11437" y="15135"/>
                </a:lnTo>
                <a:lnTo>
                  <a:pt x="11826" y="14940"/>
                </a:lnTo>
                <a:lnTo>
                  <a:pt x="12191" y="14721"/>
                </a:lnTo>
                <a:lnTo>
                  <a:pt x="12556" y="14478"/>
                </a:lnTo>
                <a:lnTo>
                  <a:pt x="12921" y="14235"/>
                </a:lnTo>
                <a:lnTo>
                  <a:pt x="13262" y="13943"/>
                </a:lnTo>
                <a:lnTo>
                  <a:pt x="13578" y="13651"/>
                </a:lnTo>
                <a:lnTo>
                  <a:pt x="13894" y="13334"/>
                </a:lnTo>
                <a:lnTo>
                  <a:pt x="14186" y="13018"/>
                </a:lnTo>
                <a:lnTo>
                  <a:pt x="14430" y="12702"/>
                </a:lnTo>
                <a:lnTo>
                  <a:pt x="14673" y="12361"/>
                </a:lnTo>
                <a:lnTo>
                  <a:pt x="14892" y="11996"/>
                </a:lnTo>
                <a:lnTo>
                  <a:pt x="15087" y="11631"/>
                </a:lnTo>
                <a:lnTo>
                  <a:pt x="15111" y="11631"/>
                </a:lnTo>
                <a:lnTo>
                  <a:pt x="15135" y="11582"/>
                </a:lnTo>
                <a:lnTo>
                  <a:pt x="15135" y="11534"/>
                </a:lnTo>
                <a:lnTo>
                  <a:pt x="15330" y="11096"/>
                </a:lnTo>
                <a:lnTo>
                  <a:pt x="15500" y="10658"/>
                </a:lnTo>
                <a:lnTo>
                  <a:pt x="15622" y="10195"/>
                </a:lnTo>
                <a:lnTo>
                  <a:pt x="15719" y="9733"/>
                </a:lnTo>
                <a:lnTo>
                  <a:pt x="15744" y="9709"/>
                </a:lnTo>
                <a:lnTo>
                  <a:pt x="15768" y="9684"/>
                </a:lnTo>
                <a:lnTo>
                  <a:pt x="15768" y="9636"/>
                </a:lnTo>
                <a:lnTo>
                  <a:pt x="15768" y="9611"/>
                </a:lnTo>
                <a:lnTo>
                  <a:pt x="15744" y="9563"/>
                </a:lnTo>
                <a:lnTo>
                  <a:pt x="15792" y="9174"/>
                </a:lnTo>
                <a:lnTo>
                  <a:pt x="15817" y="8760"/>
                </a:lnTo>
                <a:lnTo>
                  <a:pt x="15817" y="8371"/>
                </a:lnTo>
                <a:lnTo>
                  <a:pt x="15817" y="7957"/>
                </a:lnTo>
                <a:lnTo>
                  <a:pt x="15719" y="7105"/>
                </a:lnTo>
                <a:lnTo>
                  <a:pt x="15671" y="6667"/>
                </a:lnTo>
                <a:lnTo>
                  <a:pt x="15598" y="6254"/>
                </a:lnTo>
                <a:lnTo>
                  <a:pt x="15500" y="5840"/>
                </a:lnTo>
                <a:lnTo>
                  <a:pt x="15403" y="5426"/>
                </a:lnTo>
                <a:lnTo>
                  <a:pt x="15281" y="5013"/>
                </a:lnTo>
                <a:lnTo>
                  <a:pt x="15135" y="4623"/>
                </a:lnTo>
                <a:lnTo>
                  <a:pt x="14989" y="4234"/>
                </a:lnTo>
                <a:lnTo>
                  <a:pt x="14819" y="3845"/>
                </a:lnTo>
                <a:lnTo>
                  <a:pt x="14600" y="3480"/>
                </a:lnTo>
                <a:lnTo>
                  <a:pt x="14381" y="3115"/>
                </a:lnTo>
                <a:lnTo>
                  <a:pt x="14138" y="2774"/>
                </a:lnTo>
                <a:lnTo>
                  <a:pt x="13870" y="2458"/>
                </a:lnTo>
                <a:lnTo>
                  <a:pt x="13578" y="2141"/>
                </a:lnTo>
                <a:lnTo>
                  <a:pt x="13262" y="1849"/>
                </a:lnTo>
                <a:lnTo>
                  <a:pt x="12970" y="1582"/>
                </a:lnTo>
                <a:lnTo>
                  <a:pt x="12629" y="1363"/>
                </a:lnTo>
                <a:lnTo>
                  <a:pt x="12288" y="1144"/>
                </a:lnTo>
                <a:lnTo>
                  <a:pt x="11948" y="949"/>
                </a:lnTo>
                <a:lnTo>
                  <a:pt x="11583" y="779"/>
                </a:lnTo>
                <a:lnTo>
                  <a:pt x="11218" y="609"/>
                </a:lnTo>
                <a:lnTo>
                  <a:pt x="10828" y="487"/>
                </a:lnTo>
                <a:lnTo>
                  <a:pt x="10463" y="365"/>
                </a:lnTo>
                <a:lnTo>
                  <a:pt x="10098" y="268"/>
                </a:lnTo>
                <a:lnTo>
                  <a:pt x="9709" y="171"/>
                </a:lnTo>
                <a:lnTo>
                  <a:pt x="9320" y="98"/>
                </a:lnTo>
                <a:lnTo>
                  <a:pt x="8930" y="49"/>
                </a:lnTo>
                <a:lnTo>
                  <a:pt x="8517" y="25"/>
                </a:lnTo>
                <a:lnTo>
                  <a:pt x="8128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78" name="Google Shape;378;p38"/>
          <p:cNvSpPr/>
          <p:nvPr/>
        </p:nvSpPr>
        <p:spPr>
          <a:xfrm>
            <a:off x="2720367" y="2038496"/>
            <a:ext cx="186685" cy="460550"/>
          </a:xfrm>
          <a:custGeom>
            <a:rect b="b" l="l" r="r" t="t"/>
            <a:pathLst>
              <a:path extrusionOk="0" h="21073" w="8542">
                <a:moveTo>
                  <a:pt x="4478" y="487"/>
                </a:moveTo>
                <a:lnTo>
                  <a:pt x="4673" y="536"/>
                </a:lnTo>
                <a:lnTo>
                  <a:pt x="4600" y="584"/>
                </a:lnTo>
                <a:lnTo>
                  <a:pt x="4527" y="657"/>
                </a:lnTo>
                <a:lnTo>
                  <a:pt x="4527" y="730"/>
                </a:lnTo>
                <a:lnTo>
                  <a:pt x="4527" y="755"/>
                </a:lnTo>
                <a:lnTo>
                  <a:pt x="4697" y="755"/>
                </a:lnTo>
                <a:lnTo>
                  <a:pt x="4819" y="730"/>
                </a:lnTo>
                <a:lnTo>
                  <a:pt x="4892" y="682"/>
                </a:lnTo>
                <a:lnTo>
                  <a:pt x="4965" y="633"/>
                </a:lnTo>
                <a:lnTo>
                  <a:pt x="5038" y="682"/>
                </a:lnTo>
                <a:lnTo>
                  <a:pt x="4965" y="730"/>
                </a:lnTo>
                <a:lnTo>
                  <a:pt x="4916" y="779"/>
                </a:lnTo>
                <a:lnTo>
                  <a:pt x="4819" y="925"/>
                </a:lnTo>
                <a:lnTo>
                  <a:pt x="4819" y="949"/>
                </a:lnTo>
                <a:lnTo>
                  <a:pt x="4843" y="974"/>
                </a:lnTo>
                <a:lnTo>
                  <a:pt x="4867" y="998"/>
                </a:lnTo>
                <a:lnTo>
                  <a:pt x="4892" y="974"/>
                </a:lnTo>
                <a:lnTo>
                  <a:pt x="5038" y="876"/>
                </a:lnTo>
                <a:lnTo>
                  <a:pt x="5111" y="828"/>
                </a:lnTo>
                <a:lnTo>
                  <a:pt x="5208" y="803"/>
                </a:lnTo>
                <a:lnTo>
                  <a:pt x="5330" y="901"/>
                </a:lnTo>
                <a:lnTo>
                  <a:pt x="5451" y="1022"/>
                </a:lnTo>
                <a:lnTo>
                  <a:pt x="5281" y="1120"/>
                </a:lnTo>
                <a:lnTo>
                  <a:pt x="5208" y="1193"/>
                </a:lnTo>
                <a:lnTo>
                  <a:pt x="5111" y="1266"/>
                </a:lnTo>
                <a:lnTo>
                  <a:pt x="4965" y="1436"/>
                </a:lnTo>
                <a:lnTo>
                  <a:pt x="4965" y="1460"/>
                </a:lnTo>
                <a:lnTo>
                  <a:pt x="4965" y="1485"/>
                </a:lnTo>
                <a:lnTo>
                  <a:pt x="5013" y="1485"/>
                </a:lnTo>
                <a:lnTo>
                  <a:pt x="5111" y="1436"/>
                </a:lnTo>
                <a:lnTo>
                  <a:pt x="5208" y="1387"/>
                </a:lnTo>
                <a:lnTo>
                  <a:pt x="5403" y="1314"/>
                </a:lnTo>
                <a:lnTo>
                  <a:pt x="5573" y="1217"/>
                </a:lnTo>
                <a:lnTo>
                  <a:pt x="5695" y="1412"/>
                </a:lnTo>
                <a:lnTo>
                  <a:pt x="5768" y="1631"/>
                </a:lnTo>
                <a:lnTo>
                  <a:pt x="5719" y="1631"/>
                </a:lnTo>
                <a:lnTo>
                  <a:pt x="5597" y="1679"/>
                </a:lnTo>
                <a:lnTo>
                  <a:pt x="5451" y="1728"/>
                </a:lnTo>
                <a:lnTo>
                  <a:pt x="5184" y="1874"/>
                </a:lnTo>
                <a:lnTo>
                  <a:pt x="4989" y="1996"/>
                </a:lnTo>
                <a:lnTo>
                  <a:pt x="4892" y="2069"/>
                </a:lnTo>
                <a:lnTo>
                  <a:pt x="4819" y="2166"/>
                </a:lnTo>
                <a:lnTo>
                  <a:pt x="4819" y="2190"/>
                </a:lnTo>
                <a:lnTo>
                  <a:pt x="4843" y="2215"/>
                </a:lnTo>
                <a:lnTo>
                  <a:pt x="4940" y="2239"/>
                </a:lnTo>
                <a:lnTo>
                  <a:pt x="5038" y="2239"/>
                </a:lnTo>
                <a:lnTo>
                  <a:pt x="5232" y="2166"/>
                </a:lnTo>
                <a:lnTo>
                  <a:pt x="5524" y="2069"/>
                </a:lnTo>
                <a:lnTo>
                  <a:pt x="5816" y="1947"/>
                </a:lnTo>
                <a:lnTo>
                  <a:pt x="5841" y="1947"/>
                </a:lnTo>
                <a:lnTo>
                  <a:pt x="5841" y="1971"/>
                </a:lnTo>
                <a:lnTo>
                  <a:pt x="5841" y="2142"/>
                </a:lnTo>
                <a:lnTo>
                  <a:pt x="5816" y="2312"/>
                </a:lnTo>
                <a:lnTo>
                  <a:pt x="5743" y="2312"/>
                </a:lnTo>
                <a:lnTo>
                  <a:pt x="5622" y="2361"/>
                </a:lnTo>
                <a:lnTo>
                  <a:pt x="5476" y="2385"/>
                </a:lnTo>
                <a:lnTo>
                  <a:pt x="5208" y="2434"/>
                </a:lnTo>
                <a:lnTo>
                  <a:pt x="4916" y="2507"/>
                </a:lnTo>
                <a:lnTo>
                  <a:pt x="4794" y="2555"/>
                </a:lnTo>
                <a:lnTo>
                  <a:pt x="4648" y="2604"/>
                </a:lnTo>
                <a:lnTo>
                  <a:pt x="4648" y="2653"/>
                </a:lnTo>
                <a:lnTo>
                  <a:pt x="4673" y="2653"/>
                </a:lnTo>
                <a:lnTo>
                  <a:pt x="5208" y="2701"/>
                </a:lnTo>
                <a:lnTo>
                  <a:pt x="5476" y="2701"/>
                </a:lnTo>
                <a:lnTo>
                  <a:pt x="5719" y="2653"/>
                </a:lnTo>
                <a:lnTo>
                  <a:pt x="5646" y="2847"/>
                </a:lnTo>
                <a:lnTo>
                  <a:pt x="5524" y="3042"/>
                </a:lnTo>
                <a:lnTo>
                  <a:pt x="4697" y="3042"/>
                </a:lnTo>
                <a:lnTo>
                  <a:pt x="4624" y="3018"/>
                </a:lnTo>
                <a:lnTo>
                  <a:pt x="4575" y="2993"/>
                </a:lnTo>
                <a:lnTo>
                  <a:pt x="4551" y="2993"/>
                </a:lnTo>
                <a:lnTo>
                  <a:pt x="4551" y="3018"/>
                </a:lnTo>
                <a:lnTo>
                  <a:pt x="4600" y="3091"/>
                </a:lnTo>
                <a:lnTo>
                  <a:pt x="4673" y="3164"/>
                </a:lnTo>
                <a:lnTo>
                  <a:pt x="4746" y="3212"/>
                </a:lnTo>
                <a:lnTo>
                  <a:pt x="4843" y="3261"/>
                </a:lnTo>
                <a:lnTo>
                  <a:pt x="5086" y="3310"/>
                </a:lnTo>
                <a:lnTo>
                  <a:pt x="5330" y="3310"/>
                </a:lnTo>
                <a:lnTo>
                  <a:pt x="5159" y="3456"/>
                </a:lnTo>
                <a:lnTo>
                  <a:pt x="4989" y="3577"/>
                </a:lnTo>
                <a:lnTo>
                  <a:pt x="4892" y="3529"/>
                </a:lnTo>
                <a:lnTo>
                  <a:pt x="4746" y="3504"/>
                </a:lnTo>
                <a:lnTo>
                  <a:pt x="4259" y="3504"/>
                </a:lnTo>
                <a:lnTo>
                  <a:pt x="4235" y="3529"/>
                </a:lnTo>
                <a:lnTo>
                  <a:pt x="4210" y="3577"/>
                </a:lnTo>
                <a:lnTo>
                  <a:pt x="4210" y="3626"/>
                </a:lnTo>
                <a:lnTo>
                  <a:pt x="4235" y="3699"/>
                </a:lnTo>
                <a:lnTo>
                  <a:pt x="4283" y="3748"/>
                </a:lnTo>
                <a:lnTo>
                  <a:pt x="4429" y="3796"/>
                </a:lnTo>
                <a:lnTo>
                  <a:pt x="4283" y="3821"/>
                </a:lnTo>
                <a:lnTo>
                  <a:pt x="3967" y="3821"/>
                </a:lnTo>
                <a:lnTo>
                  <a:pt x="3821" y="3772"/>
                </a:lnTo>
                <a:lnTo>
                  <a:pt x="3675" y="3723"/>
                </a:lnTo>
                <a:lnTo>
                  <a:pt x="3529" y="3650"/>
                </a:lnTo>
                <a:lnTo>
                  <a:pt x="3407" y="3577"/>
                </a:lnTo>
                <a:lnTo>
                  <a:pt x="3310" y="3456"/>
                </a:lnTo>
                <a:lnTo>
                  <a:pt x="3213" y="3358"/>
                </a:lnTo>
                <a:lnTo>
                  <a:pt x="3115" y="3237"/>
                </a:lnTo>
                <a:lnTo>
                  <a:pt x="2969" y="2945"/>
                </a:lnTo>
                <a:lnTo>
                  <a:pt x="2848" y="2653"/>
                </a:lnTo>
                <a:lnTo>
                  <a:pt x="2775" y="2361"/>
                </a:lnTo>
                <a:lnTo>
                  <a:pt x="2750" y="2069"/>
                </a:lnTo>
                <a:lnTo>
                  <a:pt x="2750" y="1898"/>
                </a:lnTo>
                <a:lnTo>
                  <a:pt x="2775" y="1728"/>
                </a:lnTo>
                <a:lnTo>
                  <a:pt x="2823" y="1558"/>
                </a:lnTo>
                <a:lnTo>
                  <a:pt x="2896" y="1412"/>
                </a:lnTo>
                <a:lnTo>
                  <a:pt x="3067" y="1120"/>
                </a:lnTo>
                <a:lnTo>
                  <a:pt x="3261" y="852"/>
                </a:lnTo>
                <a:lnTo>
                  <a:pt x="3359" y="755"/>
                </a:lnTo>
                <a:lnTo>
                  <a:pt x="3480" y="682"/>
                </a:lnTo>
                <a:lnTo>
                  <a:pt x="3699" y="560"/>
                </a:lnTo>
                <a:lnTo>
                  <a:pt x="3772" y="584"/>
                </a:lnTo>
                <a:lnTo>
                  <a:pt x="3845" y="560"/>
                </a:lnTo>
                <a:lnTo>
                  <a:pt x="4064" y="511"/>
                </a:lnTo>
                <a:lnTo>
                  <a:pt x="4259" y="487"/>
                </a:lnTo>
                <a:close/>
                <a:moveTo>
                  <a:pt x="4600" y="4818"/>
                </a:moveTo>
                <a:lnTo>
                  <a:pt x="4940" y="4842"/>
                </a:lnTo>
                <a:lnTo>
                  <a:pt x="4746" y="4915"/>
                </a:lnTo>
                <a:lnTo>
                  <a:pt x="4600" y="5037"/>
                </a:lnTo>
                <a:lnTo>
                  <a:pt x="4600" y="5061"/>
                </a:lnTo>
                <a:lnTo>
                  <a:pt x="4600" y="5086"/>
                </a:lnTo>
                <a:lnTo>
                  <a:pt x="4624" y="5110"/>
                </a:lnTo>
                <a:lnTo>
                  <a:pt x="4648" y="5134"/>
                </a:lnTo>
                <a:lnTo>
                  <a:pt x="4770" y="5110"/>
                </a:lnTo>
                <a:lnTo>
                  <a:pt x="4867" y="5086"/>
                </a:lnTo>
                <a:lnTo>
                  <a:pt x="5086" y="5013"/>
                </a:lnTo>
                <a:lnTo>
                  <a:pt x="5305" y="4964"/>
                </a:lnTo>
                <a:lnTo>
                  <a:pt x="5403" y="4940"/>
                </a:lnTo>
                <a:lnTo>
                  <a:pt x="5500" y="4915"/>
                </a:lnTo>
                <a:lnTo>
                  <a:pt x="5573" y="4940"/>
                </a:lnTo>
                <a:lnTo>
                  <a:pt x="5719" y="4964"/>
                </a:lnTo>
                <a:lnTo>
                  <a:pt x="5695" y="4988"/>
                </a:lnTo>
                <a:lnTo>
                  <a:pt x="5427" y="5086"/>
                </a:lnTo>
                <a:lnTo>
                  <a:pt x="5281" y="5159"/>
                </a:lnTo>
                <a:lnTo>
                  <a:pt x="5232" y="5207"/>
                </a:lnTo>
                <a:lnTo>
                  <a:pt x="5184" y="5256"/>
                </a:lnTo>
                <a:lnTo>
                  <a:pt x="5208" y="5280"/>
                </a:lnTo>
                <a:lnTo>
                  <a:pt x="5281" y="5329"/>
                </a:lnTo>
                <a:lnTo>
                  <a:pt x="5403" y="5353"/>
                </a:lnTo>
                <a:lnTo>
                  <a:pt x="5524" y="5353"/>
                </a:lnTo>
                <a:lnTo>
                  <a:pt x="5622" y="5329"/>
                </a:lnTo>
                <a:lnTo>
                  <a:pt x="5938" y="5256"/>
                </a:lnTo>
                <a:lnTo>
                  <a:pt x="6254" y="5183"/>
                </a:lnTo>
                <a:lnTo>
                  <a:pt x="6425" y="5305"/>
                </a:lnTo>
                <a:lnTo>
                  <a:pt x="6254" y="5329"/>
                </a:lnTo>
                <a:lnTo>
                  <a:pt x="6035" y="5378"/>
                </a:lnTo>
                <a:lnTo>
                  <a:pt x="5841" y="5451"/>
                </a:lnTo>
                <a:lnTo>
                  <a:pt x="5743" y="5475"/>
                </a:lnTo>
                <a:lnTo>
                  <a:pt x="5670" y="5548"/>
                </a:lnTo>
                <a:lnTo>
                  <a:pt x="5573" y="5597"/>
                </a:lnTo>
                <a:lnTo>
                  <a:pt x="5500" y="5645"/>
                </a:lnTo>
                <a:lnTo>
                  <a:pt x="5476" y="5670"/>
                </a:lnTo>
                <a:lnTo>
                  <a:pt x="5500" y="5694"/>
                </a:lnTo>
                <a:lnTo>
                  <a:pt x="5573" y="5694"/>
                </a:lnTo>
                <a:lnTo>
                  <a:pt x="5622" y="5718"/>
                </a:lnTo>
                <a:lnTo>
                  <a:pt x="5670" y="5718"/>
                </a:lnTo>
                <a:lnTo>
                  <a:pt x="5743" y="5743"/>
                </a:lnTo>
                <a:lnTo>
                  <a:pt x="5889" y="5718"/>
                </a:lnTo>
                <a:lnTo>
                  <a:pt x="6035" y="5694"/>
                </a:lnTo>
                <a:lnTo>
                  <a:pt x="6230" y="5645"/>
                </a:lnTo>
                <a:lnTo>
                  <a:pt x="6400" y="5621"/>
                </a:lnTo>
                <a:lnTo>
                  <a:pt x="6571" y="5621"/>
                </a:lnTo>
                <a:lnTo>
                  <a:pt x="6668" y="5645"/>
                </a:lnTo>
                <a:lnTo>
                  <a:pt x="6741" y="5670"/>
                </a:lnTo>
                <a:lnTo>
                  <a:pt x="6668" y="5694"/>
                </a:lnTo>
                <a:lnTo>
                  <a:pt x="6498" y="5718"/>
                </a:lnTo>
                <a:lnTo>
                  <a:pt x="6352" y="5767"/>
                </a:lnTo>
                <a:lnTo>
                  <a:pt x="6206" y="5840"/>
                </a:lnTo>
                <a:lnTo>
                  <a:pt x="6133" y="5913"/>
                </a:lnTo>
                <a:lnTo>
                  <a:pt x="6108" y="5962"/>
                </a:lnTo>
                <a:lnTo>
                  <a:pt x="6084" y="6010"/>
                </a:lnTo>
                <a:lnTo>
                  <a:pt x="6108" y="6059"/>
                </a:lnTo>
                <a:lnTo>
                  <a:pt x="6133" y="6083"/>
                </a:lnTo>
                <a:lnTo>
                  <a:pt x="6181" y="6108"/>
                </a:lnTo>
                <a:lnTo>
                  <a:pt x="6279" y="6108"/>
                </a:lnTo>
                <a:lnTo>
                  <a:pt x="6400" y="6083"/>
                </a:lnTo>
                <a:lnTo>
                  <a:pt x="6619" y="6010"/>
                </a:lnTo>
                <a:lnTo>
                  <a:pt x="7130" y="6010"/>
                </a:lnTo>
                <a:lnTo>
                  <a:pt x="7203" y="6108"/>
                </a:lnTo>
                <a:lnTo>
                  <a:pt x="7276" y="6229"/>
                </a:lnTo>
                <a:lnTo>
                  <a:pt x="7106" y="6278"/>
                </a:lnTo>
                <a:lnTo>
                  <a:pt x="6936" y="6351"/>
                </a:lnTo>
                <a:lnTo>
                  <a:pt x="6790" y="6473"/>
                </a:lnTo>
                <a:lnTo>
                  <a:pt x="6668" y="6594"/>
                </a:lnTo>
                <a:lnTo>
                  <a:pt x="6668" y="6619"/>
                </a:lnTo>
                <a:lnTo>
                  <a:pt x="6887" y="6619"/>
                </a:lnTo>
                <a:lnTo>
                  <a:pt x="7082" y="6594"/>
                </a:lnTo>
                <a:lnTo>
                  <a:pt x="7471" y="6570"/>
                </a:lnTo>
                <a:lnTo>
                  <a:pt x="7544" y="6765"/>
                </a:lnTo>
                <a:lnTo>
                  <a:pt x="7130" y="6862"/>
                </a:lnTo>
                <a:lnTo>
                  <a:pt x="6984" y="6935"/>
                </a:lnTo>
                <a:lnTo>
                  <a:pt x="6936" y="6959"/>
                </a:lnTo>
                <a:lnTo>
                  <a:pt x="6911" y="6984"/>
                </a:lnTo>
                <a:lnTo>
                  <a:pt x="6960" y="7057"/>
                </a:lnTo>
                <a:lnTo>
                  <a:pt x="7033" y="7081"/>
                </a:lnTo>
                <a:lnTo>
                  <a:pt x="7106" y="7105"/>
                </a:lnTo>
                <a:lnTo>
                  <a:pt x="7203" y="7105"/>
                </a:lnTo>
                <a:lnTo>
                  <a:pt x="7422" y="7081"/>
                </a:lnTo>
                <a:lnTo>
                  <a:pt x="7641" y="7032"/>
                </a:lnTo>
                <a:lnTo>
                  <a:pt x="7714" y="7227"/>
                </a:lnTo>
                <a:lnTo>
                  <a:pt x="7544" y="7276"/>
                </a:lnTo>
                <a:lnTo>
                  <a:pt x="7349" y="7349"/>
                </a:lnTo>
                <a:lnTo>
                  <a:pt x="7203" y="7422"/>
                </a:lnTo>
                <a:lnTo>
                  <a:pt x="7155" y="7470"/>
                </a:lnTo>
                <a:lnTo>
                  <a:pt x="7106" y="7543"/>
                </a:lnTo>
                <a:lnTo>
                  <a:pt x="7106" y="7568"/>
                </a:lnTo>
                <a:lnTo>
                  <a:pt x="7106" y="7592"/>
                </a:lnTo>
                <a:lnTo>
                  <a:pt x="7130" y="7616"/>
                </a:lnTo>
                <a:lnTo>
                  <a:pt x="7155" y="7616"/>
                </a:lnTo>
                <a:lnTo>
                  <a:pt x="7228" y="7568"/>
                </a:lnTo>
                <a:lnTo>
                  <a:pt x="7325" y="7543"/>
                </a:lnTo>
                <a:lnTo>
                  <a:pt x="7495" y="7519"/>
                </a:lnTo>
                <a:lnTo>
                  <a:pt x="7763" y="7470"/>
                </a:lnTo>
                <a:lnTo>
                  <a:pt x="7836" y="7762"/>
                </a:lnTo>
                <a:lnTo>
                  <a:pt x="7812" y="7787"/>
                </a:lnTo>
                <a:lnTo>
                  <a:pt x="7568" y="7811"/>
                </a:lnTo>
                <a:lnTo>
                  <a:pt x="7349" y="7884"/>
                </a:lnTo>
                <a:lnTo>
                  <a:pt x="7301" y="7933"/>
                </a:lnTo>
                <a:lnTo>
                  <a:pt x="7301" y="7981"/>
                </a:lnTo>
                <a:lnTo>
                  <a:pt x="7301" y="8030"/>
                </a:lnTo>
                <a:lnTo>
                  <a:pt x="7349" y="8054"/>
                </a:lnTo>
                <a:lnTo>
                  <a:pt x="7447" y="8079"/>
                </a:lnTo>
                <a:lnTo>
                  <a:pt x="7568" y="8079"/>
                </a:lnTo>
                <a:lnTo>
                  <a:pt x="7763" y="8054"/>
                </a:lnTo>
                <a:lnTo>
                  <a:pt x="7885" y="8030"/>
                </a:lnTo>
                <a:lnTo>
                  <a:pt x="7933" y="8273"/>
                </a:lnTo>
                <a:lnTo>
                  <a:pt x="7690" y="8346"/>
                </a:lnTo>
                <a:lnTo>
                  <a:pt x="7593" y="8395"/>
                </a:lnTo>
                <a:lnTo>
                  <a:pt x="7495" y="8468"/>
                </a:lnTo>
                <a:lnTo>
                  <a:pt x="7495" y="8492"/>
                </a:lnTo>
                <a:lnTo>
                  <a:pt x="7739" y="8541"/>
                </a:lnTo>
                <a:lnTo>
                  <a:pt x="7958" y="8541"/>
                </a:lnTo>
                <a:lnTo>
                  <a:pt x="7982" y="8809"/>
                </a:lnTo>
                <a:lnTo>
                  <a:pt x="7860" y="8833"/>
                </a:lnTo>
                <a:lnTo>
                  <a:pt x="7739" y="8857"/>
                </a:lnTo>
                <a:lnTo>
                  <a:pt x="7641" y="8930"/>
                </a:lnTo>
                <a:lnTo>
                  <a:pt x="7568" y="9003"/>
                </a:lnTo>
                <a:lnTo>
                  <a:pt x="7544" y="9052"/>
                </a:lnTo>
                <a:lnTo>
                  <a:pt x="7568" y="9101"/>
                </a:lnTo>
                <a:lnTo>
                  <a:pt x="7690" y="9125"/>
                </a:lnTo>
                <a:lnTo>
                  <a:pt x="7787" y="9125"/>
                </a:lnTo>
                <a:lnTo>
                  <a:pt x="8006" y="9101"/>
                </a:lnTo>
                <a:lnTo>
                  <a:pt x="8006" y="9320"/>
                </a:lnTo>
                <a:lnTo>
                  <a:pt x="7933" y="9344"/>
                </a:lnTo>
                <a:lnTo>
                  <a:pt x="7860" y="9368"/>
                </a:lnTo>
                <a:lnTo>
                  <a:pt x="7787" y="9417"/>
                </a:lnTo>
                <a:lnTo>
                  <a:pt x="7666" y="9490"/>
                </a:lnTo>
                <a:lnTo>
                  <a:pt x="7641" y="9539"/>
                </a:lnTo>
                <a:lnTo>
                  <a:pt x="7666" y="9563"/>
                </a:lnTo>
                <a:lnTo>
                  <a:pt x="7787" y="9587"/>
                </a:lnTo>
                <a:lnTo>
                  <a:pt x="7933" y="9612"/>
                </a:lnTo>
                <a:lnTo>
                  <a:pt x="8031" y="9612"/>
                </a:lnTo>
                <a:lnTo>
                  <a:pt x="8031" y="9855"/>
                </a:lnTo>
                <a:lnTo>
                  <a:pt x="7909" y="9879"/>
                </a:lnTo>
                <a:lnTo>
                  <a:pt x="7787" y="9928"/>
                </a:lnTo>
                <a:lnTo>
                  <a:pt x="7690" y="10001"/>
                </a:lnTo>
                <a:lnTo>
                  <a:pt x="7666" y="10025"/>
                </a:lnTo>
                <a:lnTo>
                  <a:pt x="7666" y="10050"/>
                </a:lnTo>
                <a:lnTo>
                  <a:pt x="7714" y="10098"/>
                </a:lnTo>
                <a:lnTo>
                  <a:pt x="8031" y="10098"/>
                </a:lnTo>
                <a:lnTo>
                  <a:pt x="8006" y="10415"/>
                </a:lnTo>
                <a:lnTo>
                  <a:pt x="7885" y="10439"/>
                </a:lnTo>
                <a:lnTo>
                  <a:pt x="7739" y="10488"/>
                </a:lnTo>
                <a:lnTo>
                  <a:pt x="7714" y="10512"/>
                </a:lnTo>
                <a:lnTo>
                  <a:pt x="7714" y="10536"/>
                </a:lnTo>
                <a:lnTo>
                  <a:pt x="7739" y="10585"/>
                </a:lnTo>
                <a:lnTo>
                  <a:pt x="7763" y="10609"/>
                </a:lnTo>
                <a:lnTo>
                  <a:pt x="7885" y="10634"/>
                </a:lnTo>
                <a:lnTo>
                  <a:pt x="7982" y="10634"/>
                </a:lnTo>
                <a:lnTo>
                  <a:pt x="7958" y="10901"/>
                </a:lnTo>
                <a:lnTo>
                  <a:pt x="7909" y="10926"/>
                </a:lnTo>
                <a:lnTo>
                  <a:pt x="7860" y="10926"/>
                </a:lnTo>
                <a:lnTo>
                  <a:pt x="7812" y="10950"/>
                </a:lnTo>
                <a:lnTo>
                  <a:pt x="7787" y="10950"/>
                </a:lnTo>
                <a:lnTo>
                  <a:pt x="7787" y="10999"/>
                </a:lnTo>
                <a:lnTo>
                  <a:pt x="7860" y="11047"/>
                </a:lnTo>
                <a:lnTo>
                  <a:pt x="7933" y="11072"/>
                </a:lnTo>
                <a:lnTo>
                  <a:pt x="7958" y="11145"/>
                </a:lnTo>
                <a:lnTo>
                  <a:pt x="7982" y="11193"/>
                </a:lnTo>
                <a:lnTo>
                  <a:pt x="8079" y="11266"/>
                </a:lnTo>
                <a:lnTo>
                  <a:pt x="8055" y="11437"/>
                </a:lnTo>
                <a:lnTo>
                  <a:pt x="8006" y="11583"/>
                </a:lnTo>
                <a:lnTo>
                  <a:pt x="7933" y="11729"/>
                </a:lnTo>
                <a:lnTo>
                  <a:pt x="7812" y="11826"/>
                </a:lnTo>
                <a:lnTo>
                  <a:pt x="7690" y="11899"/>
                </a:lnTo>
                <a:lnTo>
                  <a:pt x="7520" y="11899"/>
                </a:lnTo>
                <a:lnTo>
                  <a:pt x="7447" y="11850"/>
                </a:lnTo>
                <a:lnTo>
                  <a:pt x="7398" y="11802"/>
                </a:lnTo>
                <a:lnTo>
                  <a:pt x="7325" y="11729"/>
                </a:lnTo>
                <a:lnTo>
                  <a:pt x="7301" y="11656"/>
                </a:lnTo>
                <a:lnTo>
                  <a:pt x="7276" y="11583"/>
                </a:lnTo>
                <a:lnTo>
                  <a:pt x="7276" y="11388"/>
                </a:lnTo>
                <a:lnTo>
                  <a:pt x="7301" y="11242"/>
                </a:lnTo>
                <a:lnTo>
                  <a:pt x="7398" y="11096"/>
                </a:lnTo>
                <a:lnTo>
                  <a:pt x="7422" y="11023"/>
                </a:lnTo>
                <a:lnTo>
                  <a:pt x="7447" y="10974"/>
                </a:lnTo>
                <a:lnTo>
                  <a:pt x="7447" y="10828"/>
                </a:lnTo>
                <a:lnTo>
                  <a:pt x="7374" y="10561"/>
                </a:lnTo>
                <a:lnTo>
                  <a:pt x="7301" y="10074"/>
                </a:lnTo>
                <a:lnTo>
                  <a:pt x="7252" y="9612"/>
                </a:lnTo>
                <a:lnTo>
                  <a:pt x="7179" y="9125"/>
                </a:lnTo>
                <a:lnTo>
                  <a:pt x="7106" y="8906"/>
                </a:lnTo>
                <a:lnTo>
                  <a:pt x="7033" y="8663"/>
                </a:lnTo>
                <a:lnTo>
                  <a:pt x="6765" y="7957"/>
                </a:lnTo>
                <a:lnTo>
                  <a:pt x="6449" y="7276"/>
                </a:lnTo>
                <a:lnTo>
                  <a:pt x="6400" y="7203"/>
                </a:lnTo>
                <a:lnTo>
                  <a:pt x="6352" y="7105"/>
                </a:lnTo>
                <a:lnTo>
                  <a:pt x="6327" y="7057"/>
                </a:lnTo>
                <a:lnTo>
                  <a:pt x="6206" y="7057"/>
                </a:lnTo>
                <a:lnTo>
                  <a:pt x="6157" y="7081"/>
                </a:lnTo>
                <a:lnTo>
                  <a:pt x="6133" y="7105"/>
                </a:lnTo>
                <a:lnTo>
                  <a:pt x="6133" y="7154"/>
                </a:lnTo>
                <a:lnTo>
                  <a:pt x="6133" y="7227"/>
                </a:lnTo>
                <a:lnTo>
                  <a:pt x="5987" y="7227"/>
                </a:lnTo>
                <a:lnTo>
                  <a:pt x="5816" y="7251"/>
                </a:lnTo>
                <a:lnTo>
                  <a:pt x="5743" y="7276"/>
                </a:lnTo>
                <a:lnTo>
                  <a:pt x="5670" y="7300"/>
                </a:lnTo>
                <a:lnTo>
                  <a:pt x="5646" y="7349"/>
                </a:lnTo>
                <a:lnTo>
                  <a:pt x="5646" y="7397"/>
                </a:lnTo>
                <a:lnTo>
                  <a:pt x="5670" y="7422"/>
                </a:lnTo>
                <a:lnTo>
                  <a:pt x="5695" y="7470"/>
                </a:lnTo>
                <a:lnTo>
                  <a:pt x="5743" y="7495"/>
                </a:lnTo>
                <a:lnTo>
                  <a:pt x="5816" y="7519"/>
                </a:lnTo>
                <a:lnTo>
                  <a:pt x="6133" y="7519"/>
                </a:lnTo>
                <a:lnTo>
                  <a:pt x="6133" y="7714"/>
                </a:lnTo>
                <a:lnTo>
                  <a:pt x="6084" y="7714"/>
                </a:lnTo>
                <a:lnTo>
                  <a:pt x="5768" y="7738"/>
                </a:lnTo>
                <a:lnTo>
                  <a:pt x="5597" y="7787"/>
                </a:lnTo>
                <a:lnTo>
                  <a:pt x="5451" y="7860"/>
                </a:lnTo>
                <a:lnTo>
                  <a:pt x="5427" y="7884"/>
                </a:lnTo>
                <a:lnTo>
                  <a:pt x="5451" y="7933"/>
                </a:lnTo>
                <a:lnTo>
                  <a:pt x="5573" y="7981"/>
                </a:lnTo>
                <a:lnTo>
                  <a:pt x="5719" y="8006"/>
                </a:lnTo>
                <a:lnTo>
                  <a:pt x="6157" y="8006"/>
                </a:lnTo>
                <a:lnTo>
                  <a:pt x="6157" y="8298"/>
                </a:lnTo>
                <a:lnTo>
                  <a:pt x="5962" y="8298"/>
                </a:lnTo>
                <a:lnTo>
                  <a:pt x="5792" y="8322"/>
                </a:lnTo>
                <a:lnTo>
                  <a:pt x="5646" y="8322"/>
                </a:lnTo>
                <a:lnTo>
                  <a:pt x="5500" y="8371"/>
                </a:lnTo>
                <a:lnTo>
                  <a:pt x="5354" y="8444"/>
                </a:lnTo>
                <a:lnTo>
                  <a:pt x="5232" y="8541"/>
                </a:lnTo>
                <a:lnTo>
                  <a:pt x="5232" y="8565"/>
                </a:lnTo>
                <a:lnTo>
                  <a:pt x="5232" y="8590"/>
                </a:lnTo>
                <a:lnTo>
                  <a:pt x="5378" y="8638"/>
                </a:lnTo>
                <a:lnTo>
                  <a:pt x="5524" y="8663"/>
                </a:lnTo>
                <a:lnTo>
                  <a:pt x="5987" y="8663"/>
                </a:lnTo>
                <a:lnTo>
                  <a:pt x="6157" y="8638"/>
                </a:lnTo>
                <a:lnTo>
                  <a:pt x="6157" y="8784"/>
                </a:lnTo>
                <a:lnTo>
                  <a:pt x="6084" y="8760"/>
                </a:lnTo>
                <a:lnTo>
                  <a:pt x="5987" y="8784"/>
                </a:lnTo>
                <a:lnTo>
                  <a:pt x="5816" y="8809"/>
                </a:lnTo>
                <a:lnTo>
                  <a:pt x="5549" y="8833"/>
                </a:lnTo>
                <a:lnTo>
                  <a:pt x="5403" y="8857"/>
                </a:lnTo>
                <a:lnTo>
                  <a:pt x="5281" y="8906"/>
                </a:lnTo>
                <a:lnTo>
                  <a:pt x="5257" y="8930"/>
                </a:lnTo>
                <a:lnTo>
                  <a:pt x="5281" y="8955"/>
                </a:lnTo>
                <a:lnTo>
                  <a:pt x="5403" y="9028"/>
                </a:lnTo>
                <a:lnTo>
                  <a:pt x="5549" y="9052"/>
                </a:lnTo>
                <a:lnTo>
                  <a:pt x="5670" y="9076"/>
                </a:lnTo>
                <a:lnTo>
                  <a:pt x="5816" y="9101"/>
                </a:lnTo>
                <a:lnTo>
                  <a:pt x="5987" y="9101"/>
                </a:lnTo>
                <a:lnTo>
                  <a:pt x="6084" y="9076"/>
                </a:lnTo>
                <a:lnTo>
                  <a:pt x="6181" y="9076"/>
                </a:lnTo>
                <a:lnTo>
                  <a:pt x="6181" y="9320"/>
                </a:lnTo>
                <a:lnTo>
                  <a:pt x="5962" y="9295"/>
                </a:lnTo>
                <a:lnTo>
                  <a:pt x="5743" y="9320"/>
                </a:lnTo>
                <a:lnTo>
                  <a:pt x="5500" y="9344"/>
                </a:lnTo>
                <a:lnTo>
                  <a:pt x="5378" y="9393"/>
                </a:lnTo>
                <a:lnTo>
                  <a:pt x="5281" y="9441"/>
                </a:lnTo>
                <a:lnTo>
                  <a:pt x="5257" y="9466"/>
                </a:lnTo>
                <a:lnTo>
                  <a:pt x="5257" y="9514"/>
                </a:lnTo>
                <a:lnTo>
                  <a:pt x="5305" y="9563"/>
                </a:lnTo>
                <a:lnTo>
                  <a:pt x="5378" y="9587"/>
                </a:lnTo>
                <a:lnTo>
                  <a:pt x="5476" y="9612"/>
                </a:lnTo>
                <a:lnTo>
                  <a:pt x="5914" y="9612"/>
                </a:lnTo>
                <a:lnTo>
                  <a:pt x="6181" y="9636"/>
                </a:lnTo>
                <a:lnTo>
                  <a:pt x="6157" y="9855"/>
                </a:lnTo>
                <a:lnTo>
                  <a:pt x="6060" y="9855"/>
                </a:lnTo>
                <a:lnTo>
                  <a:pt x="5670" y="9928"/>
                </a:lnTo>
                <a:lnTo>
                  <a:pt x="5500" y="9952"/>
                </a:lnTo>
                <a:lnTo>
                  <a:pt x="5427" y="10001"/>
                </a:lnTo>
                <a:lnTo>
                  <a:pt x="5403" y="10001"/>
                </a:lnTo>
                <a:lnTo>
                  <a:pt x="5378" y="10025"/>
                </a:lnTo>
                <a:lnTo>
                  <a:pt x="5378" y="10098"/>
                </a:lnTo>
                <a:lnTo>
                  <a:pt x="5403" y="10147"/>
                </a:lnTo>
                <a:lnTo>
                  <a:pt x="5451" y="10171"/>
                </a:lnTo>
                <a:lnTo>
                  <a:pt x="5500" y="10196"/>
                </a:lnTo>
                <a:lnTo>
                  <a:pt x="5622" y="10220"/>
                </a:lnTo>
                <a:lnTo>
                  <a:pt x="5743" y="10220"/>
                </a:lnTo>
                <a:lnTo>
                  <a:pt x="5938" y="10196"/>
                </a:lnTo>
                <a:lnTo>
                  <a:pt x="6133" y="10171"/>
                </a:lnTo>
                <a:lnTo>
                  <a:pt x="6157" y="10147"/>
                </a:lnTo>
                <a:lnTo>
                  <a:pt x="6157" y="10366"/>
                </a:lnTo>
                <a:lnTo>
                  <a:pt x="6011" y="10390"/>
                </a:lnTo>
                <a:lnTo>
                  <a:pt x="5889" y="10415"/>
                </a:lnTo>
                <a:lnTo>
                  <a:pt x="5573" y="10512"/>
                </a:lnTo>
                <a:lnTo>
                  <a:pt x="5403" y="10585"/>
                </a:lnTo>
                <a:lnTo>
                  <a:pt x="5354" y="10634"/>
                </a:lnTo>
                <a:lnTo>
                  <a:pt x="5354" y="10658"/>
                </a:lnTo>
                <a:lnTo>
                  <a:pt x="5403" y="10707"/>
                </a:lnTo>
                <a:lnTo>
                  <a:pt x="5451" y="10731"/>
                </a:lnTo>
                <a:lnTo>
                  <a:pt x="5573" y="10755"/>
                </a:lnTo>
                <a:lnTo>
                  <a:pt x="5841" y="10731"/>
                </a:lnTo>
                <a:lnTo>
                  <a:pt x="6157" y="10682"/>
                </a:lnTo>
                <a:lnTo>
                  <a:pt x="6157" y="10999"/>
                </a:lnTo>
                <a:lnTo>
                  <a:pt x="6133" y="10999"/>
                </a:lnTo>
                <a:lnTo>
                  <a:pt x="5938" y="11023"/>
                </a:lnTo>
                <a:lnTo>
                  <a:pt x="5743" y="11047"/>
                </a:lnTo>
                <a:lnTo>
                  <a:pt x="5549" y="11120"/>
                </a:lnTo>
                <a:lnTo>
                  <a:pt x="5378" y="11193"/>
                </a:lnTo>
                <a:lnTo>
                  <a:pt x="5354" y="11218"/>
                </a:lnTo>
                <a:lnTo>
                  <a:pt x="5354" y="11242"/>
                </a:lnTo>
                <a:lnTo>
                  <a:pt x="5354" y="11266"/>
                </a:lnTo>
                <a:lnTo>
                  <a:pt x="5378" y="11291"/>
                </a:lnTo>
                <a:lnTo>
                  <a:pt x="5573" y="11315"/>
                </a:lnTo>
                <a:lnTo>
                  <a:pt x="5768" y="11315"/>
                </a:lnTo>
                <a:lnTo>
                  <a:pt x="6133" y="11291"/>
                </a:lnTo>
                <a:lnTo>
                  <a:pt x="6157" y="11266"/>
                </a:lnTo>
                <a:lnTo>
                  <a:pt x="6157" y="11558"/>
                </a:lnTo>
                <a:lnTo>
                  <a:pt x="6011" y="11558"/>
                </a:lnTo>
                <a:lnTo>
                  <a:pt x="5841" y="11607"/>
                </a:lnTo>
                <a:lnTo>
                  <a:pt x="5573" y="11656"/>
                </a:lnTo>
                <a:lnTo>
                  <a:pt x="5330" y="11753"/>
                </a:lnTo>
                <a:lnTo>
                  <a:pt x="5305" y="11777"/>
                </a:lnTo>
                <a:lnTo>
                  <a:pt x="5305" y="11826"/>
                </a:lnTo>
                <a:lnTo>
                  <a:pt x="5330" y="11850"/>
                </a:lnTo>
                <a:lnTo>
                  <a:pt x="5378" y="11850"/>
                </a:lnTo>
                <a:lnTo>
                  <a:pt x="5622" y="11875"/>
                </a:lnTo>
                <a:lnTo>
                  <a:pt x="5865" y="11850"/>
                </a:lnTo>
                <a:lnTo>
                  <a:pt x="6011" y="11850"/>
                </a:lnTo>
                <a:lnTo>
                  <a:pt x="6084" y="11826"/>
                </a:lnTo>
                <a:lnTo>
                  <a:pt x="6157" y="11802"/>
                </a:lnTo>
                <a:lnTo>
                  <a:pt x="6157" y="12020"/>
                </a:lnTo>
                <a:lnTo>
                  <a:pt x="5962" y="12020"/>
                </a:lnTo>
                <a:lnTo>
                  <a:pt x="5743" y="12045"/>
                </a:lnTo>
                <a:lnTo>
                  <a:pt x="5549" y="12118"/>
                </a:lnTo>
                <a:lnTo>
                  <a:pt x="5476" y="12142"/>
                </a:lnTo>
                <a:lnTo>
                  <a:pt x="5378" y="12191"/>
                </a:lnTo>
                <a:lnTo>
                  <a:pt x="5378" y="12239"/>
                </a:lnTo>
                <a:lnTo>
                  <a:pt x="5378" y="12264"/>
                </a:lnTo>
                <a:lnTo>
                  <a:pt x="5476" y="12312"/>
                </a:lnTo>
                <a:lnTo>
                  <a:pt x="5549" y="12337"/>
                </a:lnTo>
                <a:lnTo>
                  <a:pt x="5743" y="12385"/>
                </a:lnTo>
                <a:lnTo>
                  <a:pt x="5962" y="12361"/>
                </a:lnTo>
                <a:lnTo>
                  <a:pt x="6157" y="12361"/>
                </a:lnTo>
                <a:lnTo>
                  <a:pt x="6157" y="12458"/>
                </a:lnTo>
                <a:lnTo>
                  <a:pt x="6157" y="12483"/>
                </a:lnTo>
                <a:lnTo>
                  <a:pt x="6011" y="12531"/>
                </a:lnTo>
                <a:lnTo>
                  <a:pt x="5889" y="12580"/>
                </a:lnTo>
                <a:lnTo>
                  <a:pt x="5622" y="12653"/>
                </a:lnTo>
                <a:lnTo>
                  <a:pt x="5500" y="12702"/>
                </a:lnTo>
                <a:lnTo>
                  <a:pt x="5403" y="12750"/>
                </a:lnTo>
                <a:lnTo>
                  <a:pt x="5378" y="12799"/>
                </a:lnTo>
                <a:lnTo>
                  <a:pt x="5378" y="12823"/>
                </a:lnTo>
                <a:lnTo>
                  <a:pt x="5403" y="12848"/>
                </a:lnTo>
                <a:lnTo>
                  <a:pt x="5500" y="12872"/>
                </a:lnTo>
                <a:lnTo>
                  <a:pt x="5622" y="12896"/>
                </a:lnTo>
                <a:lnTo>
                  <a:pt x="5743" y="12921"/>
                </a:lnTo>
                <a:lnTo>
                  <a:pt x="5865" y="12896"/>
                </a:lnTo>
                <a:lnTo>
                  <a:pt x="6011" y="12872"/>
                </a:lnTo>
                <a:lnTo>
                  <a:pt x="6181" y="12848"/>
                </a:lnTo>
                <a:lnTo>
                  <a:pt x="6181" y="13042"/>
                </a:lnTo>
                <a:lnTo>
                  <a:pt x="6108" y="13018"/>
                </a:lnTo>
                <a:lnTo>
                  <a:pt x="5962" y="13042"/>
                </a:lnTo>
                <a:lnTo>
                  <a:pt x="5841" y="13091"/>
                </a:lnTo>
                <a:lnTo>
                  <a:pt x="5719" y="13164"/>
                </a:lnTo>
                <a:lnTo>
                  <a:pt x="5573" y="13237"/>
                </a:lnTo>
                <a:lnTo>
                  <a:pt x="5549" y="13261"/>
                </a:lnTo>
                <a:lnTo>
                  <a:pt x="5573" y="13286"/>
                </a:lnTo>
                <a:lnTo>
                  <a:pt x="5597" y="13334"/>
                </a:lnTo>
                <a:lnTo>
                  <a:pt x="5622" y="13334"/>
                </a:lnTo>
                <a:lnTo>
                  <a:pt x="5743" y="13310"/>
                </a:lnTo>
                <a:lnTo>
                  <a:pt x="6157" y="13310"/>
                </a:lnTo>
                <a:lnTo>
                  <a:pt x="6206" y="13286"/>
                </a:lnTo>
                <a:lnTo>
                  <a:pt x="6206" y="13529"/>
                </a:lnTo>
                <a:lnTo>
                  <a:pt x="6035" y="13553"/>
                </a:lnTo>
                <a:lnTo>
                  <a:pt x="5865" y="13553"/>
                </a:lnTo>
                <a:lnTo>
                  <a:pt x="5719" y="13602"/>
                </a:lnTo>
                <a:lnTo>
                  <a:pt x="5573" y="13675"/>
                </a:lnTo>
                <a:lnTo>
                  <a:pt x="5524" y="13724"/>
                </a:lnTo>
                <a:lnTo>
                  <a:pt x="5476" y="13797"/>
                </a:lnTo>
                <a:lnTo>
                  <a:pt x="5476" y="13870"/>
                </a:lnTo>
                <a:lnTo>
                  <a:pt x="5476" y="13894"/>
                </a:lnTo>
                <a:lnTo>
                  <a:pt x="5500" y="13918"/>
                </a:lnTo>
                <a:lnTo>
                  <a:pt x="5646" y="13967"/>
                </a:lnTo>
                <a:lnTo>
                  <a:pt x="5792" y="13967"/>
                </a:lnTo>
                <a:lnTo>
                  <a:pt x="6108" y="13943"/>
                </a:lnTo>
                <a:lnTo>
                  <a:pt x="6254" y="13943"/>
                </a:lnTo>
                <a:lnTo>
                  <a:pt x="6279" y="14235"/>
                </a:lnTo>
                <a:lnTo>
                  <a:pt x="6011" y="14308"/>
                </a:lnTo>
                <a:lnTo>
                  <a:pt x="5841" y="14332"/>
                </a:lnTo>
                <a:lnTo>
                  <a:pt x="5670" y="14381"/>
                </a:lnTo>
                <a:lnTo>
                  <a:pt x="5622" y="14429"/>
                </a:lnTo>
                <a:lnTo>
                  <a:pt x="5597" y="14478"/>
                </a:lnTo>
                <a:lnTo>
                  <a:pt x="5622" y="14551"/>
                </a:lnTo>
                <a:lnTo>
                  <a:pt x="5670" y="14600"/>
                </a:lnTo>
                <a:lnTo>
                  <a:pt x="5719" y="14624"/>
                </a:lnTo>
                <a:lnTo>
                  <a:pt x="5792" y="14648"/>
                </a:lnTo>
                <a:lnTo>
                  <a:pt x="5962" y="14673"/>
                </a:lnTo>
                <a:lnTo>
                  <a:pt x="6133" y="14648"/>
                </a:lnTo>
                <a:lnTo>
                  <a:pt x="6303" y="14600"/>
                </a:lnTo>
                <a:lnTo>
                  <a:pt x="6303" y="14770"/>
                </a:lnTo>
                <a:lnTo>
                  <a:pt x="6133" y="14794"/>
                </a:lnTo>
                <a:lnTo>
                  <a:pt x="5962" y="14867"/>
                </a:lnTo>
                <a:lnTo>
                  <a:pt x="5841" y="14916"/>
                </a:lnTo>
                <a:lnTo>
                  <a:pt x="5719" y="14965"/>
                </a:lnTo>
                <a:lnTo>
                  <a:pt x="5646" y="15062"/>
                </a:lnTo>
                <a:lnTo>
                  <a:pt x="5597" y="15111"/>
                </a:lnTo>
                <a:lnTo>
                  <a:pt x="5573" y="15159"/>
                </a:lnTo>
                <a:lnTo>
                  <a:pt x="5573" y="15184"/>
                </a:lnTo>
                <a:lnTo>
                  <a:pt x="5597" y="15208"/>
                </a:lnTo>
                <a:lnTo>
                  <a:pt x="5670" y="15257"/>
                </a:lnTo>
                <a:lnTo>
                  <a:pt x="5768" y="15281"/>
                </a:lnTo>
                <a:lnTo>
                  <a:pt x="5962" y="15257"/>
                </a:lnTo>
                <a:lnTo>
                  <a:pt x="6352" y="15184"/>
                </a:lnTo>
                <a:lnTo>
                  <a:pt x="6376" y="15451"/>
                </a:lnTo>
                <a:lnTo>
                  <a:pt x="6133" y="15476"/>
                </a:lnTo>
                <a:lnTo>
                  <a:pt x="5865" y="15524"/>
                </a:lnTo>
                <a:lnTo>
                  <a:pt x="5743" y="15573"/>
                </a:lnTo>
                <a:lnTo>
                  <a:pt x="5646" y="15646"/>
                </a:lnTo>
                <a:lnTo>
                  <a:pt x="5622" y="15646"/>
                </a:lnTo>
                <a:lnTo>
                  <a:pt x="5622" y="15670"/>
                </a:lnTo>
                <a:lnTo>
                  <a:pt x="5695" y="15768"/>
                </a:lnTo>
                <a:lnTo>
                  <a:pt x="5792" y="15816"/>
                </a:lnTo>
                <a:lnTo>
                  <a:pt x="5889" y="15841"/>
                </a:lnTo>
                <a:lnTo>
                  <a:pt x="5987" y="15841"/>
                </a:lnTo>
                <a:lnTo>
                  <a:pt x="6206" y="15865"/>
                </a:lnTo>
                <a:lnTo>
                  <a:pt x="6400" y="15865"/>
                </a:lnTo>
                <a:lnTo>
                  <a:pt x="6400" y="15962"/>
                </a:lnTo>
                <a:lnTo>
                  <a:pt x="6133" y="16035"/>
                </a:lnTo>
                <a:lnTo>
                  <a:pt x="5938" y="16084"/>
                </a:lnTo>
                <a:lnTo>
                  <a:pt x="5792" y="16181"/>
                </a:lnTo>
                <a:lnTo>
                  <a:pt x="5768" y="16230"/>
                </a:lnTo>
                <a:lnTo>
                  <a:pt x="5768" y="16254"/>
                </a:lnTo>
                <a:lnTo>
                  <a:pt x="5816" y="16327"/>
                </a:lnTo>
                <a:lnTo>
                  <a:pt x="5889" y="16376"/>
                </a:lnTo>
                <a:lnTo>
                  <a:pt x="5987" y="16400"/>
                </a:lnTo>
                <a:lnTo>
                  <a:pt x="6181" y="16400"/>
                </a:lnTo>
                <a:lnTo>
                  <a:pt x="6425" y="16352"/>
                </a:lnTo>
                <a:lnTo>
                  <a:pt x="6449" y="16644"/>
                </a:lnTo>
                <a:lnTo>
                  <a:pt x="6230" y="16668"/>
                </a:lnTo>
                <a:lnTo>
                  <a:pt x="6035" y="16717"/>
                </a:lnTo>
                <a:lnTo>
                  <a:pt x="5962" y="16765"/>
                </a:lnTo>
                <a:lnTo>
                  <a:pt x="5865" y="16790"/>
                </a:lnTo>
                <a:lnTo>
                  <a:pt x="5841" y="16838"/>
                </a:lnTo>
                <a:lnTo>
                  <a:pt x="5841" y="16887"/>
                </a:lnTo>
                <a:lnTo>
                  <a:pt x="5841" y="16911"/>
                </a:lnTo>
                <a:lnTo>
                  <a:pt x="5889" y="16936"/>
                </a:lnTo>
                <a:lnTo>
                  <a:pt x="6084" y="16960"/>
                </a:lnTo>
                <a:lnTo>
                  <a:pt x="6279" y="16984"/>
                </a:lnTo>
                <a:lnTo>
                  <a:pt x="6449" y="16984"/>
                </a:lnTo>
                <a:lnTo>
                  <a:pt x="6449" y="17276"/>
                </a:lnTo>
                <a:lnTo>
                  <a:pt x="6206" y="17325"/>
                </a:lnTo>
                <a:lnTo>
                  <a:pt x="6011" y="17349"/>
                </a:lnTo>
                <a:lnTo>
                  <a:pt x="5938" y="17398"/>
                </a:lnTo>
                <a:lnTo>
                  <a:pt x="5865" y="17447"/>
                </a:lnTo>
                <a:lnTo>
                  <a:pt x="5841" y="17471"/>
                </a:lnTo>
                <a:lnTo>
                  <a:pt x="5841" y="17520"/>
                </a:lnTo>
                <a:lnTo>
                  <a:pt x="5841" y="17544"/>
                </a:lnTo>
                <a:lnTo>
                  <a:pt x="5865" y="17568"/>
                </a:lnTo>
                <a:lnTo>
                  <a:pt x="5987" y="17641"/>
                </a:lnTo>
                <a:lnTo>
                  <a:pt x="6133" y="17690"/>
                </a:lnTo>
                <a:lnTo>
                  <a:pt x="6303" y="17690"/>
                </a:lnTo>
                <a:lnTo>
                  <a:pt x="6449" y="17666"/>
                </a:lnTo>
                <a:lnTo>
                  <a:pt x="6449" y="17958"/>
                </a:lnTo>
                <a:lnTo>
                  <a:pt x="6303" y="17982"/>
                </a:lnTo>
                <a:lnTo>
                  <a:pt x="6181" y="18031"/>
                </a:lnTo>
                <a:lnTo>
                  <a:pt x="6011" y="18055"/>
                </a:lnTo>
                <a:lnTo>
                  <a:pt x="5914" y="18104"/>
                </a:lnTo>
                <a:lnTo>
                  <a:pt x="5841" y="18152"/>
                </a:lnTo>
                <a:lnTo>
                  <a:pt x="5816" y="18177"/>
                </a:lnTo>
                <a:lnTo>
                  <a:pt x="5816" y="18225"/>
                </a:lnTo>
                <a:lnTo>
                  <a:pt x="5841" y="18250"/>
                </a:lnTo>
                <a:lnTo>
                  <a:pt x="5865" y="18274"/>
                </a:lnTo>
                <a:lnTo>
                  <a:pt x="5987" y="18323"/>
                </a:lnTo>
                <a:lnTo>
                  <a:pt x="6157" y="18371"/>
                </a:lnTo>
                <a:lnTo>
                  <a:pt x="6303" y="18371"/>
                </a:lnTo>
                <a:lnTo>
                  <a:pt x="6449" y="18347"/>
                </a:lnTo>
                <a:lnTo>
                  <a:pt x="6473" y="18444"/>
                </a:lnTo>
                <a:lnTo>
                  <a:pt x="6303" y="18469"/>
                </a:lnTo>
                <a:lnTo>
                  <a:pt x="6157" y="18542"/>
                </a:lnTo>
                <a:lnTo>
                  <a:pt x="6035" y="18615"/>
                </a:lnTo>
                <a:lnTo>
                  <a:pt x="5914" y="18688"/>
                </a:lnTo>
                <a:lnTo>
                  <a:pt x="5889" y="18736"/>
                </a:lnTo>
                <a:lnTo>
                  <a:pt x="5889" y="18761"/>
                </a:lnTo>
                <a:lnTo>
                  <a:pt x="5914" y="18785"/>
                </a:lnTo>
                <a:lnTo>
                  <a:pt x="5962" y="18809"/>
                </a:lnTo>
                <a:lnTo>
                  <a:pt x="6108" y="18809"/>
                </a:lnTo>
                <a:lnTo>
                  <a:pt x="6279" y="18785"/>
                </a:lnTo>
                <a:lnTo>
                  <a:pt x="6498" y="18761"/>
                </a:lnTo>
                <a:lnTo>
                  <a:pt x="6522" y="18980"/>
                </a:lnTo>
                <a:lnTo>
                  <a:pt x="6376" y="19028"/>
                </a:lnTo>
                <a:lnTo>
                  <a:pt x="6254" y="19101"/>
                </a:lnTo>
                <a:lnTo>
                  <a:pt x="5987" y="19223"/>
                </a:lnTo>
                <a:lnTo>
                  <a:pt x="5962" y="19272"/>
                </a:lnTo>
                <a:lnTo>
                  <a:pt x="5962" y="19320"/>
                </a:lnTo>
                <a:lnTo>
                  <a:pt x="5987" y="19369"/>
                </a:lnTo>
                <a:lnTo>
                  <a:pt x="6011" y="19393"/>
                </a:lnTo>
                <a:lnTo>
                  <a:pt x="6425" y="19393"/>
                </a:lnTo>
                <a:lnTo>
                  <a:pt x="6595" y="19345"/>
                </a:lnTo>
                <a:lnTo>
                  <a:pt x="6619" y="19393"/>
                </a:lnTo>
                <a:lnTo>
                  <a:pt x="6571" y="19442"/>
                </a:lnTo>
                <a:lnTo>
                  <a:pt x="6522" y="19515"/>
                </a:lnTo>
                <a:lnTo>
                  <a:pt x="6254" y="19637"/>
                </a:lnTo>
                <a:lnTo>
                  <a:pt x="6230" y="19661"/>
                </a:lnTo>
                <a:lnTo>
                  <a:pt x="6206" y="19734"/>
                </a:lnTo>
                <a:lnTo>
                  <a:pt x="6230" y="19758"/>
                </a:lnTo>
                <a:lnTo>
                  <a:pt x="6279" y="19783"/>
                </a:lnTo>
                <a:lnTo>
                  <a:pt x="6595" y="19758"/>
                </a:lnTo>
                <a:lnTo>
                  <a:pt x="6668" y="19783"/>
                </a:lnTo>
                <a:lnTo>
                  <a:pt x="6887" y="19856"/>
                </a:lnTo>
                <a:lnTo>
                  <a:pt x="7106" y="19904"/>
                </a:lnTo>
                <a:lnTo>
                  <a:pt x="7203" y="19953"/>
                </a:lnTo>
                <a:lnTo>
                  <a:pt x="7252" y="20001"/>
                </a:lnTo>
                <a:lnTo>
                  <a:pt x="7276" y="20050"/>
                </a:lnTo>
                <a:lnTo>
                  <a:pt x="7276" y="20123"/>
                </a:lnTo>
                <a:lnTo>
                  <a:pt x="7252" y="20172"/>
                </a:lnTo>
                <a:lnTo>
                  <a:pt x="7203" y="20245"/>
                </a:lnTo>
                <a:lnTo>
                  <a:pt x="7057" y="20342"/>
                </a:lnTo>
                <a:lnTo>
                  <a:pt x="6936" y="20391"/>
                </a:lnTo>
                <a:lnTo>
                  <a:pt x="6814" y="20439"/>
                </a:lnTo>
                <a:lnTo>
                  <a:pt x="6692" y="20464"/>
                </a:lnTo>
                <a:lnTo>
                  <a:pt x="6571" y="20464"/>
                </a:lnTo>
                <a:lnTo>
                  <a:pt x="6303" y="20439"/>
                </a:lnTo>
                <a:lnTo>
                  <a:pt x="5889" y="20439"/>
                </a:lnTo>
                <a:lnTo>
                  <a:pt x="5768" y="20391"/>
                </a:lnTo>
                <a:lnTo>
                  <a:pt x="5670" y="20318"/>
                </a:lnTo>
                <a:lnTo>
                  <a:pt x="5597" y="20220"/>
                </a:lnTo>
                <a:lnTo>
                  <a:pt x="5524" y="20099"/>
                </a:lnTo>
                <a:lnTo>
                  <a:pt x="5476" y="19929"/>
                </a:lnTo>
                <a:lnTo>
                  <a:pt x="5403" y="19612"/>
                </a:lnTo>
                <a:lnTo>
                  <a:pt x="5354" y="19247"/>
                </a:lnTo>
                <a:lnTo>
                  <a:pt x="5330" y="18882"/>
                </a:lnTo>
                <a:lnTo>
                  <a:pt x="5305" y="18371"/>
                </a:lnTo>
                <a:lnTo>
                  <a:pt x="5184" y="16960"/>
                </a:lnTo>
                <a:lnTo>
                  <a:pt x="5111" y="16254"/>
                </a:lnTo>
                <a:lnTo>
                  <a:pt x="5038" y="15549"/>
                </a:lnTo>
                <a:lnTo>
                  <a:pt x="4965" y="15086"/>
                </a:lnTo>
                <a:lnTo>
                  <a:pt x="4867" y="14600"/>
                </a:lnTo>
                <a:lnTo>
                  <a:pt x="4624" y="13675"/>
                </a:lnTo>
                <a:lnTo>
                  <a:pt x="4527" y="13310"/>
                </a:lnTo>
                <a:lnTo>
                  <a:pt x="4454" y="13018"/>
                </a:lnTo>
                <a:lnTo>
                  <a:pt x="4405" y="12896"/>
                </a:lnTo>
                <a:lnTo>
                  <a:pt x="4356" y="12823"/>
                </a:lnTo>
                <a:lnTo>
                  <a:pt x="4356" y="12799"/>
                </a:lnTo>
                <a:lnTo>
                  <a:pt x="4332" y="12750"/>
                </a:lnTo>
                <a:lnTo>
                  <a:pt x="4283" y="12702"/>
                </a:lnTo>
                <a:lnTo>
                  <a:pt x="4235" y="12677"/>
                </a:lnTo>
                <a:lnTo>
                  <a:pt x="4186" y="12653"/>
                </a:lnTo>
                <a:lnTo>
                  <a:pt x="4113" y="12677"/>
                </a:lnTo>
                <a:lnTo>
                  <a:pt x="4040" y="12750"/>
                </a:lnTo>
                <a:lnTo>
                  <a:pt x="3991" y="12848"/>
                </a:lnTo>
                <a:lnTo>
                  <a:pt x="3918" y="13091"/>
                </a:lnTo>
                <a:lnTo>
                  <a:pt x="3870" y="13286"/>
                </a:lnTo>
                <a:lnTo>
                  <a:pt x="3772" y="13237"/>
                </a:lnTo>
                <a:lnTo>
                  <a:pt x="3675" y="13213"/>
                </a:lnTo>
                <a:lnTo>
                  <a:pt x="3626" y="13237"/>
                </a:lnTo>
                <a:lnTo>
                  <a:pt x="3602" y="13310"/>
                </a:lnTo>
                <a:lnTo>
                  <a:pt x="3626" y="13383"/>
                </a:lnTo>
                <a:lnTo>
                  <a:pt x="3675" y="13456"/>
                </a:lnTo>
                <a:lnTo>
                  <a:pt x="3748" y="13529"/>
                </a:lnTo>
                <a:lnTo>
                  <a:pt x="3821" y="13578"/>
                </a:lnTo>
                <a:lnTo>
                  <a:pt x="3797" y="13772"/>
                </a:lnTo>
                <a:lnTo>
                  <a:pt x="3651" y="13772"/>
                </a:lnTo>
                <a:lnTo>
                  <a:pt x="3505" y="13821"/>
                </a:lnTo>
                <a:lnTo>
                  <a:pt x="3480" y="13845"/>
                </a:lnTo>
                <a:lnTo>
                  <a:pt x="3505" y="13870"/>
                </a:lnTo>
                <a:lnTo>
                  <a:pt x="3651" y="13943"/>
                </a:lnTo>
                <a:lnTo>
                  <a:pt x="3772" y="14016"/>
                </a:lnTo>
                <a:lnTo>
                  <a:pt x="3724" y="14405"/>
                </a:lnTo>
                <a:lnTo>
                  <a:pt x="3505" y="14381"/>
                </a:lnTo>
                <a:lnTo>
                  <a:pt x="3407" y="14381"/>
                </a:lnTo>
                <a:lnTo>
                  <a:pt x="3310" y="14405"/>
                </a:lnTo>
                <a:lnTo>
                  <a:pt x="3286" y="14454"/>
                </a:lnTo>
                <a:lnTo>
                  <a:pt x="3286" y="14478"/>
                </a:lnTo>
                <a:lnTo>
                  <a:pt x="3286" y="14502"/>
                </a:lnTo>
                <a:lnTo>
                  <a:pt x="3383" y="14551"/>
                </a:lnTo>
                <a:lnTo>
                  <a:pt x="3480" y="14624"/>
                </a:lnTo>
                <a:lnTo>
                  <a:pt x="3675" y="14721"/>
                </a:lnTo>
                <a:lnTo>
                  <a:pt x="3675" y="14892"/>
                </a:lnTo>
                <a:lnTo>
                  <a:pt x="3480" y="14892"/>
                </a:lnTo>
                <a:lnTo>
                  <a:pt x="3286" y="14916"/>
                </a:lnTo>
                <a:lnTo>
                  <a:pt x="3213" y="14940"/>
                </a:lnTo>
                <a:lnTo>
                  <a:pt x="3140" y="14965"/>
                </a:lnTo>
                <a:lnTo>
                  <a:pt x="3115" y="15013"/>
                </a:lnTo>
                <a:lnTo>
                  <a:pt x="3115" y="15038"/>
                </a:lnTo>
                <a:lnTo>
                  <a:pt x="3140" y="15086"/>
                </a:lnTo>
                <a:lnTo>
                  <a:pt x="3188" y="15135"/>
                </a:lnTo>
                <a:lnTo>
                  <a:pt x="3310" y="15208"/>
                </a:lnTo>
                <a:lnTo>
                  <a:pt x="3456" y="15232"/>
                </a:lnTo>
                <a:lnTo>
                  <a:pt x="3626" y="15257"/>
                </a:lnTo>
                <a:lnTo>
                  <a:pt x="3578" y="15573"/>
                </a:lnTo>
                <a:lnTo>
                  <a:pt x="3334" y="15549"/>
                </a:lnTo>
                <a:lnTo>
                  <a:pt x="3018" y="15549"/>
                </a:lnTo>
                <a:lnTo>
                  <a:pt x="2921" y="15573"/>
                </a:lnTo>
                <a:lnTo>
                  <a:pt x="2896" y="15597"/>
                </a:lnTo>
                <a:lnTo>
                  <a:pt x="2896" y="15622"/>
                </a:lnTo>
                <a:lnTo>
                  <a:pt x="2945" y="15695"/>
                </a:lnTo>
                <a:lnTo>
                  <a:pt x="3018" y="15743"/>
                </a:lnTo>
                <a:lnTo>
                  <a:pt x="3164" y="15816"/>
                </a:lnTo>
                <a:lnTo>
                  <a:pt x="3359" y="15889"/>
                </a:lnTo>
                <a:lnTo>
                  <a:pt x="3553" y="15914"/>
                </a:lnTo>
                <a:lnTo>
                  <a:pt x="3529" y="16011"/>
                </a:lnTo>
                <a:lnTo>
                  <a:pt x="3261" y="16035"/>
                </a:lnTo>
                <a:lnTo>
                  <a:pt x="3115" y="16060"/>
                </a:lnTo>
                <a:lnTo>
                  <a:pt x="2994" y="16108"/>
                </a:lnTo>
                <a:lnTo>
                  <a:pt x="2969" y="16133"/>
                </a:lnTo>
                <a:lnTo>
                  <a:pt x="2969" y="16181"/>
                </a:lnTo>
                <a:lnTo>
                  <a:pt x="2969" y="16206"/>
                </a:lnTo>
                <a:lnTo>
                  <a:pt x="2994" y="16230"/>
                </a:lnTo>
                <a:lnTo>
                  <a:pt x="3115" y="16279"/>
                </a:lnTo>
                <a:lnTo>
                  <a:pt x="3237" y="16303"/>
                </a:lnTo>
                <a:lnTo>
                  <a:pt x="3480" y="16327"/>
                </a:lnTo>
                <a:lnTo>
                  <a:pt x="3432" y="16790"/>
                </a:lnTo>
                <a:lnTo>
                  <a:pt x="3261" y="16790"/>
                </a:lnTo>
                <a:lnTo>
                  <a:pt x="3115" y="16814"/>
                </a:lnTo>
                <a:lnTo>
                  <a:pt x="2872" y="16838"/>
                </a:lnTo>
                <a:lnTo>
                  <a:pt x="2775" y="16887"/>
                </a:lnTo>
                <a:lnTo>
                  <a:pt x="2677" y="16960"/>
                </a:lnTo>
                <a:lnTo>
                  <a:pt x="2653" y="17033"/>
                </a:lnTo>
                <a:lnTo>
                  <a:pt x="2677" y="17082"/>
                </a:lnTo>
                <a:lnTo>
                  <a:pt x="2702" y="17106"/>
                </a:lnTo>
                <a:lnTo>
                  <a:pt x="2799" y="17155"/>
                </a:lnTo>
                <a:lnTo>
                  <a:pt x="2896" y="17155"/>
                </a:lnTo>
                <a:lnTo>
                  <a:pt x="3091" y="17179"/>
                </a:lnTo>
                <a:lnTo>
                  <a:pt x="3383" y="17203"/>
                </a:lnTo>
                <a:lnTo>
                  <a:pt x="3359" y="17398"/>
                </a:lnTo>
                <a:lnTo>
                  <a:pt x="3188" y="17398"/>
                </a:lnTo>
                <a:lnTo>
                  <a:pt x="3042" y="17422"/>
                </a:lnTo>
                <a:lnTo>
                  <a:pt x="2750" y="17520"/>
                </a:lnTo>
                <a:lnTo>
                  <a:pt x="2702" y="17544"/>
                </a:lnTo>
                <a:lnTo>
                  <a:pt x="2677" y="17593"/>
                </a:lnTo>
                <a:lnTo>
                  <a:pt x="2702" y="17641"/>
                </a:lnTo>
                <a:lnTo>
                  <a:pt x="2750" y="17666"/>
                </a:lnTo>
                <a:lnTo>
                  <a:pt x="2896" y="17714"/>
                </a:lnTo>
                <a:lnTo>
                  <a:pt x="3018" y="17739"/>
                </a:lnTo>
                <a:lnTo>
                  <a:pt x="3310" y="17739"/>
                </a:lnTo>
                <a:lnTo>
                  <a:pt x="3310" y="17763"/>
                </a:lnTo>
                <a:lnTo>
                  <a:pt x="3286" y="17933"/>
                </a:lnTo>
                <a:lnTo>
                  <a:pt x="3018" y="17958"/>
                </a:lnTo>
                <a:lnTo>
                  <a:pt x="2799" y="17982"/>
                </a:lnTo>
                <a:lnTo>
                  <a:pt x="2702" y="18031"/>
                </a:lnTo>
                <a:lnTo>
                  <a:pt x="2629" y="18079"/>
                </a:lnTo>
                <a:lnTo>
                  <a:pt x="2604" y="18128"/>
                </a:lnTo>
                <a:lnTo>
                  <a:pt x="2604" y="18177"/>
                </a:lnTo>
                <a:lnTo>
                  <a:pt x="2653" y="18250"/>
                </a:lnTo>
                <a:lnTo>
                  <a:pt x="2702" y="18274"/>
                </a:lnTo>
                <a:lnTo>
                  <a:pt x="2775" y="18298"/>
                </a:lnTo>
                <a:lnTo>
                  <a:pt x="2848" y="18323"/>
                </a:lnTo>
                <a:lnTo>
                  <a:pt x="3018" y="18323"/>
                </a:lnTo>
                <a:lnTo>
                  <a:pt x="3164" y="18298"/>
                </a:lnTo>
                <a:lnTo>
                  <a:pt x="3237" y="18323"/>
                </a:lnTo>
                <a:lnTo>
                  <a:pt x="3213" y="18517"/>
                </a:lnTo>
                <a:lnTo>
                  <a:pt x="2848" y="18566"/>
                </a:lnTo>
                <a:lnTo>
                  <a:pt x="2677" y="18615"/>
                </a:lnTo>
                <a:lnTo>
                  <a:pt x="2604" y="18663"/>
                </a:lnTo>
                <a:lnTo>
                  <a:pt x="2531" y="18712"/>
                </a:lnTo>
                <a:lnTo>
                  <a:pt x="2507" y="18761"/>
                </a:lnTo>
                <a:lnTo>
                  <a:pt x="2507" y="18785"/>
                </a:lnTo>
                <a:lnTo>
                  <a:pt x="2531" y="18809"/>
                </a:lnTo>
                <a:lnTo>
                  <a:pt x="2556" y="18834"/>
                </a:lnTo>
                <a:lnTo>
                  <a:pt x="2702" y="18882"/>
                </a:lnTo>
                <a:lnTo>
                  <a:pt x="3164" y="18882"/>
                </a:lnTo>
                <a:lnTo>
                  <a:pt x="3115" y="19223"/>
                </a:lnTo>
                <a:lnTo>
                  <a:pt x="2799" y="19199"/>
                </a:lnTo>
                <a:lnTo>
                  <a:pt x="2677" y="19199"/>
                </a:lnTo>
                <a:lnTo>
                  <a:pt x="2580" y="19223"/>
                </a:lnTo>
                <a:lnTo>
                  <a:pt x="2483" y="19247"/>
                </a:lnTo>
                <a:lnTo>
                  <a:pt x="2410" y="19320"/>
                </a:lnTo>
                <a:lnTo>
                  <a:pt x="2410" y="19369"/>
                </a:lnTo>
                <a:lnTo>
                  <a:pt x="2410" y="19393"/>
                </a:lnTo>
                <a:lnTo>
                  <a:pt x="2483" y="19466"/>
                </a:lnTo>
                <a:lnTo>
                  <a:pt x="2580" y="19515"/>
                </a:lnTo>
                <a:lnTo>
                  <a:pt x="2702" y="19564"/>
                </a:lnTo>
                <a:lnTo>
                  <a:pt x="2799" y="19564"/>
                </a:lnTo>
                <a:lnTo>
                  <a:pt x="3042" y="19612"/>
                </a:lnTo>
                <a:lnTo>
                  <a:pt x="3018" y="19807"/>
                </a:lnTo>
                <a:lnTo>
                  <a:pt x="2896" y="19807"/>
                </a:lnTo>
                <a:lnTo>
                  <a:pt x="2556" y="19856"/>
                </a:lnTo>
                <a:lnTo>
                  <a:pt x="2483" y="19880"/>
                </a:lnTo>
                <a:lnTo>
                  <a:pt x="2434" y="19904"/>
                </a:lnTo>
                <a:lnTo>
                  <a:pt x="2337" y="20001"/>
                </a:lnTo>
                <a:lnTo>
                  <a:pt x="2312" y="20026"/>
                </a:lnTo>
                <a:lnTo>
                  <a:pt x="2337" y="20074"/>
                </a:lnTo>
                <a:lnTo>
                  <a:pt x="2434" y="20123"/>
                </a:lnTo>
                <a:lnTo>
                  <a:pt x="2531" y="20147"/>
                </a:lnTo>
                <a:lnTo>
                  <a:pt x="2726" y="20172"/>
                </a:lnTo>
                <a:lnTo>
                  <a:pt x="2507" y="20269"/>
                </a:lnTo>
                <a:lnTo>
                  <a:pt x="2288" y="20366"/>
                </a:lnTo>
                <a:lnTo>
                  <a:pt x="1801" y="20512"/>
                </a:lnTo>
                <a:lnTo>
                  <a:pt x="1655" y="20537"/>
                </a:lnTo>
                <a:lnTo>
                  <a:pt x="1485" y="20561"/>
                </a:lnTo>
                <a:lnTo>
                  <a:pt x="1315" y="20537"/>
                </a:lnTo>
                <a:lnTo>
                  <a:pt x="1145" y="20488"/>
                </a:lnTo>
                <a:lnTo>
                  <a:pt x="1120" y="20464"/>
                </a:lnTo>
                <a:lnTo>
                  <a:pt x="1096" y="20415"/>
                </a:lnTo>
                <a:lnTo>
                  <a:pt x="1096" y="20391"/>
                </a:lnTo>
                <a:lnTo>
                  <a:pt x="1096" y="20342"/>
                </a:lnTo>
                <a:lnTo>
                  <a:pt x="1145" y="20245"/>
                </a:lnTo>
                <a:lnTo>
                  <a:pt x="1242" y="20123"/>
                </a:lnTo>
                <a:lnTo>
                  <a:pt x="1485" y="19929"/>
                </a:lnTo>
                <a:lnTo>
                  <a:pt x="1631" y="19831"/>
                </a:lnTo>
                <a:lnTo>
                  <a:pt x="1680" y="19807"/>
                </a:lnTo>
                <a:lnTo>
                  <a:pt x="1704" y="19758"/>
                </a:lnTo>
                <a:lnTo>
                  <a:pt x="1704" y="19710"/>
                </a:lnTo>
                <a:lnTo>
                  <a:pt x="1704" y="19661"/>
                </a:lnTo>
                <a:lnTo>
                  <a:pt x="1728" y="19588"/>
                </a:lnTo>
                <a:lnTo>
                  <a:pt x="1826" y="18785"/>
                </a:lnTo>
                <a:lnTo>
                  <a:pt x="1923" y="18006"/>
                </a:lnTo>
                <a:lnTo>
                  <a:pt x="2045" y="16425"/>
                </a:lnTo>
                <a:lnTo>
                  <a:pt x="2142" y="14843"/>
                </a:lnTo>
                <a:lnTo>
                  <a:pt x="2264" y="13237"/>
                </a:lnTo>
                <a:lnTo>
                  <a:pt x="2410" y="11631"/>
                </a:lnTo>
                <a:lnTo>
                  <a:pt x="2531" y="10025"/>
                </a:lnTo>
                <a:lnTo>
                  <a:pt x="2556" y="9368"/>
                </a:lnTo>
                <a:lnTo>
                  <a:pt x="2580" y="8663"/>
                </a:lnTo>
                <a:lnTo>
                  <a:pt x="2580" y="8322"/>
                </a:lnTo>
                <a:lnTo>
                  <a:pt x="2580" y="7981"/>
                </a:lnTo>
                <a:lnTo>
                  <a:pt x="2531" y="7641"/>
                </a:lnTo>
                <a:lnTo>
                  <a:pt x="2483" y="7324"/>
                </a:lnTo>
                <a:lnTo>
                  <a:pt x="2483" y="7251"/>
                </a:lnTo>
                <a:lnTo>
                  <a:pt x="2458" y="7178"/>
                </a:lnTo>
                <a:lnTo>
                  <a:pt x="2434" y="7130"/>
                </a:lnTo>
                <a:lnTo>
                  <a:pt x="2410" y="7105"/>
                </a:lnTo>
                <a:lnTo>
                  <a:pt x="2337" y="7057"/>
                </a:lnTo>
                <a:lnTo>
                  <a:pt x="2239" y="7057"/>
                </a:lnTo>
                <a:lnTo>
                  <a:pt x="2166" y="7105"/>
                </a:lnTo>
                <a:lnTo>
                  <a:pt x="2020" y="7130"/>
                </a:lnTo>
                <a:lnTo>
                  <a:pt x="1899" y="7154"/>
                </a:lnTo>
                <a:lnTo>
                  <a:pt x="1826" y="7227"/>
                </a:lnTo>
                <a:lnTo>
                  <a:pt x="1801" y="7300"/>
                </a:lnTo>
                <a:lnTo>
                  <a:pt x="1801" y="7349"/>
                </a:lnTo>
                <a:lnTo>
                  <a:pt x="1801" y="7397"/>
                </a:lnTo>
                <a:lnTo>
                  <a:pt x="1874" y="7446"/>
                </a:lnTo>
                <a:lnTo>
                  <a:pt x="1923" y="7470"/>
                </a:lnTo>
                <a:lnTo>
                  <a:pt x="1899" y="7519"/>
                </a:lnTo>
                <a:lnTo>
                  <a:pt x="1704" y="7519"/>
                </a:lnTo>
                <a:lnTo>
                  <a:pt x="1631" y="7543"/>
                </a:lnTo>
                <a:lnTo>
                  <a:pt x="1558" y="7592"/>
                </a:lnTo>
                <a:lnTo>
                  <a:pt x="1534" y="7665"/>
                </a:lnTo>
                <a:lnTo>
                  <a:pt x="1534" y="7714"/>
                </a:lnTo>
                <a:lnTo>
                  <a:pt x="1558" y="7738"/>
                </a:lnTo>
                <a:lnTo>
                  <a:pt x="1631" y="7811"/>
                </a:lnTo>
                <a:lnTo>
                  <a:pt x="1753" y="7860"/>
                </a:lnTo>
                <a:lnTo>
                  <a:pt x="1728" y="7957"/>
                </a:lnTo>
                <a:lnTo>
                  <a:pt x="1582" y="7957"/>
                </a:lnTo>
                <a:lnTo>
                  <a:pt x="1461" y="8006"/>
                </a:lnTo>
                <a:lnTo>
                  <a:pt x="1412" y="8054"/>
                </a:lnTo>
                <a:lnTo>
                  <a:pt x="1388" y="8127"/>
                </a:lnTo>
                <a:lnTo>
                  <a:pt x="1412" y="8200"/>
                </a:lnTo>
                <a:lnTo>
                  <a:pt x="1461" y="8249"/>
                </a:lnTo>
                <a:lnTo>
                  <a:pt x="1534" y="8273"/>
                </a:lnTo>
                <a:lnTo>
                  <a:pt x="1631" y="8298"/>
                </a:lnTo>
                <a:lnTo>
                  <a:pt x="1582" y="8468"/>
                </a:lnTo>
                <a:lnTo>
                  <a:pt x="1437" y="8468"/>
                </a:lnTo>
                <a:lnTo>
                  <a:pt x="1364" y="8517"/>
                </a:lnTo>
                <a:lnTo>
                  <a:pt x="1291" y="8541"/>
                </a:lnTo>
                <a:lnTo>
                  <a:pt x="1291" y="8590"/>
                </a:lnTo>
                <a:lnTo>
                  <a:pt x="1291" y="8638"/>
                </a:lnTo>
                <a:lnTo>
                  <a:pt x="1339" y="8687"/>
                </a:lnTo>
                <a:lnTo>
                  <a:pt x="1388" y="8736"/>
                </a:lnTo>
                <a:lnTo>
                  <a:pt x="1509" y="8760"/>
                </a:lnTo>
                <a:lnTo>
                  <a:pt x="1485" y="8833"/>
                </a:lnTo>
                <a:lnTo>
                  <a:pt x="1461" y="8930"/>
                </a:lnTo>
                <a:lnTo>
                  <a:pt x="1315" y="8955"/>
                </a:lnTo>
                <a:lnTo>
                  <a:pt x="1242" y="8979"/>
                </a:lnTo>
                <a:lnTo>
                  <a:pt x="1193" y="9028"/>
                </a:lnTo>
                <a:lnTo>
                  <a:pt x="1169" y="9076"/>
                </a:lnTo>
                <a:lnTo>
                  <a:pt x="1169" y="9149"/>
                </a:lnTo>
                <a:lnTo>
                  <a:pt x="1218" y="9198"/>
                </a:lnTo>
                <a:lnTo>
                  <a:pt x="1242" y="9222"/>
                </a:lnTo>
                <a:lnTo>
                  <a:pt x="1364" y="9271"/>
                </a:lnTo>
                <a:lnTo>
                  <a:pt x="1364" y="9295"/>
                </a:lnTo>
                <a:lnTo>
                  <a:pt x="1315" y="9320"/>
                </a:lnTo>
                <a:lnTo>
                  <a:pt x="1169" y="9344"/>
                </a:lnTo>
                <a:lnTo>
                  <a:pt x="1096" y="9393"/>
                </a:lnTo>
                <a:lnTo>
                  <a:pt x="1047" y="9441"/>
                </a:lnTo>
                <a:lnTo>
                  <a:pt x="1023" y="9539"/>
                </a:lnTo>
                <a:lnTo>
                  <a:pt x="1047" y="9563"/>
                </a:lnTo>
                <a:lnTo>
                  <a:pt x="1072" y="9612"/>
                </a:lnTo>
                <a:lnTo>
                  <a:pt x="1120" y="9636"/>
                </a:lnTo>
                <a:lnTo>
                  <a:pt x="1169" y="9660"/>
                </a:lnTo>
                <a:lnTo>
                  <a:pt x="1291" y="9660"/>
                </a:lnTo>
                <a:lnTo>
                  <a:pt x="1266" y="9733"/>
                </a:lnTo>
                <a:lnTo>
                  <a:pt x="1145" y="9733"/>
                </a:lnTo>
                <a:lnTo>
                  <a:pt x="1072" y="9758"/>
                </a:lnTo>
                <a:lnTo>
                  <a:pt x="1023" y="9806"/>
                </a:lnTo>
                <a:lnTo>
                  <a:pt x="999" y="9879"/>
                </a:lnTo>
                <a:lnTo>
                  <a:pt x="1023" y="9952"/>
                </a:lnTo>
                <a:lnTo>
                  <a:pt x="1120" y="10001"/>
                </a:lnTo>
                <a:lnTo>
                  <a:pt x="1218" y="10025"/>
                </a:lnTo>
                <a:lnTo>
                  <a:pt x="1169" y="10269"/>
                </a:lnTo>
                <a:lnTo>
                  <a:pt x="1096" y="10244"/>
                </a:lnTo>
                <a:lnTo>
                  <a:pt x="1023" y="10269"/>
                </a:lnTo>
                <a:lnTo>
                  <a:pt x="974" y="10293"/>
                </a:lnTo>
                <a:lnTo>
                  <a:pt x="926" y="10342"/>
                </a:lnTo>
                <a:lnTo>
                  <a:pt x="926" y="10390"/>
                </a:lnTo>
                <a:lnTo>
                  <a:pt x="926" y="10439"/>
                </a:lnTo>
                <a:lnTo>
                  <a:pt x="950" y="10488"/>
                </a:lnTo>
                <a:lnTo>
                  <a:pt x="999" y="10536"/>
                </a:lnTo>
                <a:lnTo>
                  <a:pt x="1096" y="10609"/>
                </a:lnTo>
                <a:lnTo>
                  <a:pt x="1072" y="10634"/>
                </a:lnTo>
                <a:lnTo>
                  <a:pt x="1047" y="10682"/>
                </a:lnTo>
                <a:lnTo>
                  <a:pt x="1047" y="10755"/>
                </a:lnTo>
                <a:lnTo>
                  <a:pt x="1047" y="10804"/>
                </a:lnTo>
                <a:lnTo>
                  <a:pt x="1145" y="11096"/>
                </a:lnTo>
                <a:lnTo>
                  <a:pt x="1169" y="11291"/>
                </a:lnTo>
                <a:lnTo>
                  <a:pt x="1193" y="11461"/>
                </a:lnTo>
                <a:lnTo>
                  <a:pt x="1193" y="11631"/>
                </a:lnTo>
                <a:lnTo>
                  <a:pt x="1120" y="11777"/>
                </a:lnTo>
                <a:lnTo>
                  <a:pt x="1096" y="11826"/>
                </a:lnTo>
                <a:lnTo>
                  <a:pt x="1023" y="11875"/>
                </a:lnTo>
                <a:lnTo>
                  <a:pt x="950" y="11923"/>
                </a:lnTo>
                <a:lnTo>
                  <a:pt x="780" y="11923"/>
                </a:lnTo>
                <a:lnTo>
                  <a:pt x="707" y="11875"/>
                </a:lnTo>
                <a:lnTo>
                  <a:pt x="658" y="11826"/>
                </a:lnTo>
                <a:lnTo>
                  <a:pt x="609" y="11753"/>
                </a:lnTo>
                <a:lnTo>
                  <a:pt x="512" y="11607"/>
                </a:lnTo>
                <a:lnTo>
                  <a:pt x="463" y="11437"/>
                </a:lnTo>
                <a:lnTo>
                  <a:pt x="463" y="11315"/>
                </a:lnTo>
                <a:lnTo>
                  <a:pt x="463" y="11193"/>
                </a:lnTo>
                <a:lnTo>
                  <a:pt x="512" y="10974"/>
                </a:lnTo>
                <a:lnTo>
                  <a:pt x="585" y="10974"/>
                </a:lnTo>
                <a:lnTo>
                  <a:pt x="634" y="10950"/>
                </a:lnTo>
                <a:lnTo>
                  <a:pt x="658" y="10901"/>
                </a:lnTo>
                <a:lnTo>
                  <a:pt x="658" y="10853"/>
                </a:lnTo>
                <a:lnTo>
                  <a:pt x="609" y="10658"/>
                </a:lnTo>
                <a:lnTo>
                  <a:pt x="585" y="10463"/>
                </a:lnTo>
                <a:lnTo>
                  <a:pt x="561" y="10074"/>
                </a:lnTo>
                <a:lnTo>
                  <a:pt x="585" y="9660"/>
                </a:lnTo>
                <a:lnTo>
                  <a:pt x="634" y="9271"/>
                </a:lnTo>
                <a:lnTo>
                  <a:pt x="731" y="8882"/>
                </a:lnTo>
                <a:lnTo>
                  <a:pt x="828" y="8492"/>
                </a:lnTo>
                <a:lnTo>
                  <a:pt x="1072" y="7714"/>
                </a:lnTo>
                <a:lnTo>
                  <a:pt x="1218" y="7227"/>
                </a:lnTo>
                <a:lnTo>
                  <a:pt x="1412" y="6740"/>
                </a:lnTo>
                <a:lnTo>
                  <a:pt x="1631" y="6302"/>
                </a:lnTo>
                <a:lnTo>
                  <a:pt x="1753" y="6108"/>
                </a:lnTo>
                <a:lnTo>
                  <a:pt x="1899" y="5913"/>
                </a:lnTo>
                <a:lnTo>
                  <a:pt x="2045" y="5743"/>
                </a:lnTo>
                <a:lnTo>
                  <a:pt x="2215" y="5572"/>
                </a:lnTo>
                <a:lnTo>
                  <a:pt x="2385" y="5402"/>
                </a:lnTo>
                <a:lnTo>
                  <a:pt x="2580" y="5280"/>
                </a:lnTo>
                <a:lnTo>
                  <a:pt x="2799" y="5159"/>
                </a:lnTo>
                <a:lnTo>
                  <a:pt x="3042" y="5061"/>
                </a:lnTo>
                <a:lnTo>
                  <a:pt x="3286" y="4964"/>
                </a:lnTo>
                <a:lnTo>
                  <a:pt x="3553" y="4891"/>
                </a:lnTo>
                <a:lnTo>
                  <a:pt x="3845" y="4842"/>
                </a:lnTo>
                <a:lnTo>
                  <a:pt x="4113" y="4818"/>
                </a:lnTo>
                <a:lnTo>
                  <a:pt x="4162" y="4842"/>
                </a:lnTo>
                <a:lnTo>
                  <a:pt x="4259" y="4818"/>
                </a:lnTo>
                <a:close/>
                <a:moveTo>
                  <a:pt x="4259" y="0"/>
                </a:moveTo>
                <a:lnTo>
                  <a:pt x="4016" y="25"/>
                </a:lnTo>
                <a:lnTo>
                  <a:pt x="3797" y="98"/>
                </a:lnTo>
                <a:lnTo>
                  <a:pt x="3675" y="98"/>
                </a:lnTo>
                <a:lnTo>
                  <a:pt x="3578" y="146"/>
                </a:lnTo>
                <a:lnTo>
                  <a:pt x="3334" y="244"/>
                </a:lnTo>
                <a:lnTo>
                  <a:pt x="3140" y="390"/>
                </a:lnTo>
                <a:lnTo>
                  <a:pt x="2945" y="536"/>
                </a:lnTo>
                <a:lnTo>
                  <a:pt x="2799" y="682"/>
                </a:lnTo>
                <a:lnTo>
                  <a:pt x="2677" y="852"/>
                </a:lnTo>
                <a:lnTo>
                  <a:pt x="2556" y="1047"/>
                </a:lnTo>
                <a:lnTo>
                  <a:pt x="2458" y="1241"/>
                </a:lnTo>
                <a:lnTo>
                  <a:pt x="2385" y="1436"/>
                </a:lnTo>
                <a:lnTo>
                  <a:pt x="2337" y="1655"/>
                </a:lnTo>
                <a:lnTo>
                  <a:pt x="2288" y="1850"/>
                </a:lnTo>
                <a:lnTo>
                  <a:pt x="2264" y="2069"/>
                </a:lnTo>
                <a:lnTo>
                  <a:pt x="2264" y="2263"/>
                </a:lnTo>
                <a:lnTo>
                  <a:pt x="2288" y="2434"/>
                </a:lnTo>
                <a:lnTo>
                  <a:pt x="2312" y="2628"/>
                </a:lnTo>
                <a:lnTo>
                  <a:pt x="2361" y="2823"/>
                </a:lnTo>
                <a:lnTo>
                  <a:pt x="2434" y="2993"/>
                </a:lnTo>
                <a:lnTo>
                  <a:pt x="2507" y="3164"/>
                </a:lnTo>
                <a:lnTo>
                  <a:pt x="2604" y="3310"/>
                </a:lnTo>
                <a:lnTo>
                  <a:pt x="2702" y="3480"/>
                </a:lnTo>
                <a:lnTo>
                  <a:pt x="2823" y="3626"/>
                </a:lnTo>
                <a:lnTo>
                  <a:pt x="2945" y="3748"/>
                </a:lnTo>
                <a:lnTo>
                  <a:pt x="3067" y="3869"/>
                </a:lnTo>
                <a:lnTo>
                  <a:pt x="3213" y="3991"/>
                </a:lnTo>
                <a:lnTo>
                  <a:pt x="3383" y="4088"/>
                </a:lnTo>
                <a:lnTo>
                  <a:pt x="3553" y="4161"/>
                </a:lnTo>
                <a:lnTo>
                  <a:pt x="3724" y="4210"/>
                </a:lnTo>
                <a:lnTo>
                  <a:pt x="3894" y="4258"/>
                </a:lnTo>
                <a:lnTo>
                  <a:pt x="3894" y="4404"/>
                </a:lnTo>
                <a:lnTo>
                  <a:pt x="3553" y="4429"/>
                </a:lnTo>
                <a:lnTo>
                  <a:pt x="3261" y="4502"/>
                </a:lnTo>
                <a:lnTo>
                  <a:pt x="2969" y="4575"/>
                </a:lnTo>
                <a:lnTo>
                  <a:pt x="2702" y="4696"/>
                </a:lnTo>
                <a:lnTo>
                  <a:pt x="2458" y="4818"/>
                </a:lnTo>
                <a:lnTo>
                  <a:pt x="2239" y="4964"/>
                </a:lnTo>
                <a:lnTo>
                  <a:pt x="2020" y="5110"/>
                </a:lnTo>
                <a:lnTo>
                  <a:pt x="1826" y="5305"/>
                </a:lnTo>
                <a:lnTo>
                  <a:pt x="1655" y="5499"/>
                </a:lnTo>
                <a:lnTo>
                  <a:pt x="1485" y="5694"/>
                </a:lnTo>
                <a:lnTo>
                  <a:pt x="1339" y="5937"/>
                </a:lnTo>
                <a:lnTo>
                  <a:pt x="1193" y="6156"/>
                </a:lnTo>
                <a:lnTo>
                  <a:pt x="1072" y="6400"/>
                </a:lnTo>
                <a:lnTo>
                  <a:pt x="853" y="6935"/>
                </a:lnTo>
                <a:lnTo>
                  <a:pt x="658" y="7470"/>
                </a:lnTo>
                <a:lnTo>
                  <a:pt x="366" y="8492"/>
                </a:lnTo>
                <a:lnTo>
                  <a:pt x="244" y="9003"/>
                </a:lnTo>
                <a:lnTo>
                  <a:pt x="147" y="9514"/>
                </a:lnTo>
                <a:lnTo>
                  <a:pt x="123" y="9782"/>
                </a:lnTo>
                <a:lnTo>
                  <a:pt x="123" y="10098"/>
                </a:lnTo>
                <a:lnTo>
                  <a:pt x="147" y="10415"/>
                </a:lnTo>
                <a:lnTo>
                  <a:pt x="171" y="10561"/>
                </a:lnTo>
                <a:lnTo>
                  <a:pt x="220" y="10682"/>
                </a:lnTo>
                <a:lnTo>
                  <a:pt x="147" y="10755"/>
                </a:lnTo>
                <a:lnTo>
                  <a:pt x="74" y="10853"/>
                </a:lnTo>
                <a:lnTo>
                  <a:pt x="25" y="10974"/>
                </a:lnTo>
                <a:lnTo>
                  <a:pt x="1" y="11096"/>
                </a:lnTo>
                <a:lnTo>
                  <a:pt x="1" y="11339"/>
                </a:lnTo>
                <a:lnTo>
                  <a:pt x="25" y="11558"/>
                </a:lnTo>
                <a:lnTo>
                  <a:pt x="74" y="11704"/>
                </a:lnTo>
                <a:lnTo>
                  <a:pt x="123" y="11826"/>
                </a:lnTo>
                <a:lnTo>
                  <a:pt x="196" y="11972"/>
                </a:lnTo>
                <a:lnTo>
                  <a:pt x="269" y="12093"/>
                </a:lnTo>
                <a:lnTo>
                  <a:pt x="366" y="12191"/>
                </a:lnTo>
                <a:lnTo>
                  <a:pt x="488" y="12264"/>
                </a:lnTo>
                <a:lnTo>
                  <a:pt x="609" y="12337"/>
                </a:lnTo>
                <a:lnTo>
                  <a:pt x="755" y="12361"/>
                </a:lnTo>
                <a:lnTo>
                  <a:pt x="926" y="12385"/>
                </a:lnTo>
                <a:lnTo>
                  <a:pt x="1072" y="12361"/>
                </a:lnTo>
                <a:lnTo>
                  <a:pt x="1193" y="12312"/>
                </a:lnTo>
                <a:lnTo>
                  <a:pt x="1291" y="12264"/>
                </a:lnTo>
                <a:lnTo>
                  <a:pt x="1388" y="12166"/>
                </a:lnTo>
                <a:lnTo>
                  <a:pt x="1461" y="12069"/>
                </a:lnTo>
                <a:lnTo>
                  <a:pt x="1509" y="11947"/>
                </a:lnTo>
                <a:lnTo>
                  <a:pt x="1534" y="11802"/>
                </a:lnTo>
                <a:lnTo>
                  <a:pt x="1582" y="11510"/>
                </a:lnTo>
                <a:lnTo>
                  <a:pt x="1582" y="11218"/>
                </a:lnTo>
                <a:lnTo>
                  <a:pt x="1534" y="10950"/>
                </a:lnTo>
                <a:lnTo>
                  <a:pt x="1461" y="10707"/>
                </a:lnTo>
                <a:lnTo>
                  <a:pt x="1437" y="10658"/>
                </a:lnTo>
                <a:lnTo>
                  <a:pt x="1485" y="10536"/>
                </a:lnTo>
                <a:lnTo>
                  <a:pt x="1509" y="10488"/>
                </a:lnTo>
                <a:lnTo>
                  <a:pt x="1534" y="10269"/>
                </a:lnTo>
                <a:lnTo>
                  <a:pt x="1582" y="10025"/>
                </a:lnTo>
                <a:lnTo>
                  <a:pt x="1704" y="9539"/>
                </a:lnTo>
                <a:lnTo>
                  <a:pt x="1850" y="9028"/>
                </a:lnTo>
                <a:lnTo>
                  <a:pt x="2142" y="8103"/>
                </a:lnTo>
                <a:lnTo>
                  <a:pt x="2118" y="9344"/>
                </a:lnTo>
                <a:lnTo>
                  <a:pt x="2045" y="10585"/>
                </a:lnTo>
                <a:lnTo>
                  <a:pt x="1947" y="11826"/>
                </a:lnTo>
                <a:lnTo>
                  <a:pt x="1826" y="13067"/>
                </a:lnTo>
                <a:lnTo>
                  <a:pt x="1680" y="14648"/>
                </a:lnTo>
                <a:lnTo>
                  <a:pt x="1558" y="16254"/>
                </a:lnTo>
                <a:lnTo>
                  <a:pt x="1412" y="17860"/>
                </a:lnTo>
                <a:lnTo>
                  <a:pt x="1339" y="18663"/>
                </a:lnTo>
                <a:lnTo>
                  <a:pt x="1218" y="19442"/>
                </a:lnTo>
                <a:lnTo>
                  <a:pt x="1242" y="19564"/>
                </a:lnTo>
                <a:lnTo>
                  <a:pt x="1120" y="19612"/>
                </a:lnTo>
                <a:lnTo>
                  <a:pt x="1023" y="19661"/>
                </a:lnTo>
                <a:lnTo>
                  <a:pt x="950" y="19734"/>
                </a:lnTo>
                <a:lnTo>
                  <a:pt x="853" y="19831"/>
                </a:lnTo>
                <a:lnTo>
                  <a:pt x="731" y="20026"/>
                </a:lnTo>
                <a:lnTo>
                  <a:pt x="634" y="20245"/>
                </a:lnTo>
                <a:lnTo>
                  <a:pt x="634" y="20342"/>
                </a:lnTo>
                <a:lnTo>
                  <a:pt x="609" y="20464"/>
                </a:lnTo>
                <a:lnTo>
                  <a:pt x="634" y="20561"/>
                </a:lnTo>
                <a:lnTo>
                  <a:pt x="658" y="20683"/>
                </a:lnTo>
                <a:lnTo>
                  <a:pt x="731" y="20780"/>
                </a:lnTo>
                <a:lnTo>
                  <a:pt x="804" y="20853"/>
                </a:lnTo>
                <a:lnTo>
                  <a:pt x="901" y="20926"/>
                </a:lnTo>
                <a:lnTo>
                  <a:pt x="1023" y="20999"/>
                </a:lnTo>
                <a:lnTo>
                  <a:pt x="1145" y="21023"/>
                </a:lnTo>
                <a:lnTo>
                  <a:pt x="1266" y="21048"/>
                </a:lnTo>
                <a:lnTo>
                  <a:pt x="1558" y="21072"/>
                </a:lnTo>
                <a:lnTo>
                  <a:pt x="1874" y="21048"/>
                </a:lnTo>
                <a:lnTo>
                  <a:pt x="2191" y="20975"/>
                </a:lnTo>
                <a:lnTo>
                  <a:pt x="2483" y="20877"/>
                </a:lnTo>
                <a:lnTo>
                  <a:pt x="2775" y="20731"/>
                </a:lnTo>
                <a:lnTo>
                  <a:pt x="3042" y="20610"/>
                </a:lnTo>
                <a:lnTo>
                  <a:pt x="3261" y="20439"/>
                </a:lnTo>
                <a:lnTo>
                  <a:pt x="3334" y="20366"/>
                </a:lnTo>
                <a:lnTo>
                  <a:pt x="3359" y="20293"/>
                </a:lnTo>
                <a:lnTo>
                  <a:pt x="3383" y="20269"/>
                </a:lnTo>
                <a:lnTo>
                  <a:pt x="3456" y="20172"/>
                </a:lnTo>
                <a:lnTo>
                  <a:pt x="3480" y="20050"/>
                </a:lnTo>
                <a:lnTo>
                  <a:pt x="3529" y="19807"/>
                </a:lnTo>
                <a:lnTo>
                  <a:pt x="3699" y="18542"/>
                </a:lnTo>
                <a:lnTo>
                  <a:pt x="3870" y="16984"/>
                </a:lnTo>
                <a:lnTo>
                  <a:pt x="4040" y="15427"/>
                </a:lnTo>
                <a:lnTo>
                  <a:pt x="4064" y="15184"/>
                </a:lnTo>
                <a:lnTo>
                  <a:pt x="4089" y="15111"/>
                </a:lnTo>
                <a:lnTo>
                  <a:pt x="4089" y="15062"/>
                </a:lnTo>
                <a:lnTo>
                  <a:pt x="4186" y="14089"/>
                </a:lnTo>
                <a:lnTo>
                  <a:pt x="4186" y="14040"/>
                </a:lnTo>
                <a:lnTo>
                  <a:pt x="4186" y="13991"/>
                </a:lnTo>
                <a:lnTo>
                  <a:pt x="4186" y="13967"/>
                </a:lnTo>
                <a:lnTo>
                  <a:pt x="4210" y="13870"/>
                </a:lnTo>
                <a:lnTo>
                  <a:pt x="4308" y="14186"/>
                </a:lnTo>
                <a:lnTo>
                  <a:pt x="4454" y="14892"/>
                </a:lnTo>
                <a:lnTo>
                  <a:pt x="4575" y="15597"/>
                </a:lnTo>
                <a:lnTo>
                  <a:pt x="4673" y="16327"/>
                </a:lnTo>
                <a:lnTo>
                  <a:pt x="4721" y="17057"/>
                </a:lnTo>
                <a:lnTo>
                  <a:pt x="4843" y="18493"/>
                </a:lnTo>
                <a:lnTo>
                  <a:pt x="4916" y="19223"/>
                </a:lnTo>
                <a:lnTo>
                  <a:pt x="5013" y="19953"/>
                </a:lnTo>
                <a:lnTo>
                  <a:pt x="5038" y="20147"/>
                </a:lnTo>
                <a:lnTo>
                  <a:pt x="5111" y="20342"/>
                </a:lnTo>
                <a:lnTo>
                  <a:pt x="5208" y="20537"/>
                </a:lnTo>
                <a:lnTo>
                  <a:pt x="5354" y="20683"/>
                </a:lnTo>
                <a:lnTo>
                  <a:pt x="5500" y="20780"/>
                </a:lnTo>
                <a:lnTo>
                  <a:pt x="5670" y="20853"/>
                </a:lnTo>
                <a:lnTo>
                  <a:pt x="5865" y="20877"/>
                </a:lnTo>
                <a:lnTo>
                  <a:pt x="6084" y="20853"/>
                </a:lnTo>
                <a:lnTo>
                  <a:pt x="6303" y="20877"/>
                </a:lnTo>
                <a:lnTo>
                  <a:pt x="6522" y="20902"/>
                </a:lnTo>
                <a:lnTo>
                  <a:pt x="6741" y="20877"/>
                </a:lnTo>
                <a:lnTo>
                  <a:pt x="6936" y="20853"/>
                </a:lnTo>
                <a:lnTo>
                  <a:pt x="7155" y="20780"/>
                </a:lnTo>
                <a:lnTo>
                  <a:pt x="7325" y="20683"/>
                </a:lnTo>
                <a:lnTo>
                  <a:pt x="7495" y="20561"/>
                </a:lnTo>
                <a:lnTo>
                  <a:pt x="7666" y="20391"/>
                </a:lnTo>
                <a:lnTo>
                  <a:pt x="7714" y="20293"/>
                </a:lnTo>
                <a:lnTo>
                  <a:pt x="7739" y="20220"/>
                </a:lnTo>
                <a:lnTo>
                  <a:pt x="7739" y="20123"/>
                </a:lnTo>
                <a:lnTo>
                  <a:pt x="7739" y="20026"/>
                </a:lnTo>
                <a:lnTo>
                  <a:pt x="7739" y="19929"/>
                </a:lnTo>
                <a:lnTo>
                  <a:pt x="7690" y="19831"/>
                </a:lnTo>
                <a:lnTo>
                  <a:pt x="7666" y="19758"/>
                </a:lnTo>
                <a:lnTo>
                  <a:pt x="7593" y="19685"/>
                </a:lnTo>
                <a:lnTo>
                  <a:pt x="7495" y="19612"/>
                </a:lnTo>
                <a:lnTo>
                  <a:pt x="7374" y="19539"/>
                </a:lnTo>
                <a:lnTo>
                  <a:pt x="7130" y="19442"/>
                </a:lnTo>
                <a:lnTo>
                  <a:pt x="7130" y="19418"/>
                </a:lnTo>
                <a:lnTo>
                  <a:pt x="7057" y="19126"/>
                </a:lnTo>
                <a:lnTo>
                  <a:pt x="7009" y="18809"/>
                </a:lnTo>
                <a:lnTo>
                  <a:pt x="6984" y="18152"/>
                </a:lnTo>
                <a:lnTo>
                  <a:pt x="6936" y="16546"/>
                </a:lnTo>
                <a:lnTo>
                  <a:pt x="6863" y="15476"/>
                </a:lnTo>
                <a:lnTo>
                  <a:pt x="6765" y="14405"/>
                </a:lnTo>
                <a:lnTo>
                  <a:pt x="6668" y="13334"/>
                </a:lnTo>
                <a:lnTo>
                  <a:pt x="6595" y="12288"/>
                </a:lnTo>
                <a:lnTo>
                  <a:pt x="6571" y="10804"/>
                </a:lnTo>
                <a:lnTo>
                  <a:pt x="6546" y="9344"/>
                </a:lnTo>
                <a:lnTo>
                  <a:pt x="6546" y="8395"/>
                </a:lnTo>
                <a:lnTo>
                  <a:pt x="6644" y="8663"/>
                </a:lnTo>
                <a:lnTo>
                  <a:pt x="6765" y="8930"/>
                </a:lnTo>
                <a:lnTo>
                  <a:pt x="6814" y="9174"/>
                </a:lnTo>
                <a:lnTo>
                  <a:pt x="6887" y="9417"/>
                </a:lnTo>
                <a:lnTo>
                  <a:pt x="6936" y="9904"/>
                </a:lnTo>
                <a:lnTo>
                  <a:pt x="6984" y="10415"/>
                </a:lnTo>
                <a:lnTo>
                  <a:pt x="7057" y="10901"/>
                </a:lnTo>
                <a:lnTo>
                  <a:pt x="6960" y="11120"/>
                </a:lnTo>
                <a:lnTo>
                  <a:pt x="6911" y="11339"/>
                </a:lnTo>
                <a:lnTo>
                  <a:pt x="6887" y="11583"/>
                </a:lnTo>
                <a:lnTo>
                  <a:pt x="6936" y="11802"/>
                </a:lnTo>
                <a:lnTo>
                  <a:pt x="6960" y="11923"/>
                </a:lnTo>
                <a:lnTo>
                  <a:pt x="7009" y="12020"/>
                </a:lnTo>
                <a:lnTo>
                  <a:pt x="7057" y="12093"/>
                </a:lnTo>
                <a:lnTo>
                  <a:pt x="7130" y="12166"/>
                </a:lnTo>
                <a:lnTo>
                  <a:pt x="7228" y="12239"/>
                </a:lnTo>
                <a:lnTo>
                  <a:pt x="7325" y="12288"/>
                </a:lnTo>
                <a:lnTo>
                  <a:pt x="7447" y="12312"/>
                </a:lnTo>
                <a:lnTo>
                  <a:pt x="7714" y="12312"/>
                </a:lnTo>
                <a:lnTo>
                  <a:pt x="7860" y="12264"/>
                </a:lnTo>
                <a:lnTo>
                  <a:pt x="7982" y="12215"/>
                </a:lnTo>
                <a:lnTo>
                  <a:pt x="8104" y="12142"/>
                </a:lnTo>
                <a:lnTo>
                  <a:pt x="8201" y="12045"/>
                </a:lnTo>
                <a:lnTo>
                  <a:pt x="8298" y="11947"/>
                </a:lnTo>
                <a:lnTo>
                  <a:pt x="8371" y="11826"/>
                </a:lnTo>
                <a:lnTo>
                  <a:pt x="8444" y="11704"/>
                </a:lnTo>
                <a:lnTo>
                  <a:pt x="8517" y="11510"/>
                </a:lnTo>
                <a:lnTo>
                  <a:pt x="8542" y="11291"/>
                </a:lnTo>
                <a:lnTo>
                  <a:pt x="8517" y="11193"/>
                </a:lnTo>
                <a:lnTo>
                  <a:pt x="8493" y="11096"/>
                </a:lnTo>
                <a:lnTo>
                  <a:pt x="8469" y="10999"/>
                </a:lnTo>
                <a:lnTo>
                  <a:pt x="8396" y="10926"/>
                </a:lnTo>
                <a:lnTo>
                  <a:pt x="8469" y="10269"/>
                </a:lnTo>
                <a:lnTo>
                  <a:pt x="8493" y="9587"/>
                </a:lnTo>
                <a:lnTo>
                  <a:pt x="8469" y="8906"/>
                </a:lnTo>
                <a:lnTo>
                  <a:pt x="8396" y="8249"/>
                </a:lnTo>
                <a:lnTo>
                  <a:pt x="8323" y="7908"/>
                </a:lnTo>
                <a:lnTo>
                  <a:pt x="8250" y="7568"/>
                </a:lnTo>
                <a:lnTo>
                  <a:pt x="8177" y="7251"/>
                </a:lnTo>
                <a:lnTo>
                  <a:pt x="8079" y="6935"/>
                </a:lnTo>
                <a:lnTo>
                  <a:pt x="7958" y="6619"/>
                </a:lnTo>
                <a:lnTo>
                  <a:pt x="7812" y="6327"/>
                </a:lnTo>
                <a:lnTo>
                  <a:pt x="7666" y="6035"/>
                </a:lnTo>
                <a:lnTo>
                  <a:pt x="7495" y="5743"/>
                </a:lnTo>
                <a:lnTo>
                  <a:pt x="7349" y="5548"/>
                </a:lnTo>
                <a:lnTo>
                  <a:pt x="7203" y="5378"/>
                </a:lnTo>
                <a:lnTo>
                  <a:pt x="7057" y="5232"/>
                </a:lnTo>
                <a:lnTo>
                  <a:pt x="6887" y="5086"/>
                </a:lnTo>
                <a:lnTo>
                  <a:pt x="6717" y="4940"/>
                </a:lnTo>
                <a:lnTo>
                  <a:pt x="6522" y="4842"/>
                </a:lnTo>
                <a:lnTo>
                  <a:pt x="6327" y="4745"/>
                </a:lnTo>
                <a:lnTo>
                  <a:pt x="6133" y="4648"/>
                </a:lnTo>
                <a:lnTo>
                  <a:pt x="5719" y="4502"/>
                </a:lnTo>
                <a:lnTo>
                  <a:pt x="5305" y="4429"/>
                </a:lnTo>
                <a:lnTo>
                  <a:pt x="4867" y="4380"/>
                </a:lnTo>
                <a:lnTo>
                  <a:pt x="4405" y="4356"/>
                </a:lnTo>
                <a:lnTo>
                  <a:pt x="4405" y="4307"/>
                </a:lnTo>
                <a:lnTo>
                  <a:pt x="4405" y="4283"/>
                </a:lnTo>
                <a:lnTo>
                  <a:pt x="4600" y="4258"/>
                </a:lnTo>
                <a:lnTo>
                  <a:pt x="4794" y="4185"/>
                </a:lnTo>
                <a:lnTo>
                  <a:pt x="4965" y="4112"/>
                </a:lnTo>
                <a:lnTo>
                  <a:pt x="5159" y="4015"/>
                </a:lnTo>
                <a:lnTo>
                  <a:pt x="5305" y="3893"/>
                </a:lnTo>
                <a:lnTo>
                  <a:pt x="5451" y="3772"/>
                </a:lnTo>
                <a:lnTo>
                  <a:pt x="5597" y="3626"/>
                </a:lnTo>
                <a:lnTo>
                  <a:pt x="5719" y="3456"/>
                </a:lnTo>
                <a:lnTo>
                  <a:pt x="5841" y="3310"/>
                </a:lnTo>
                <a:lnTo>
                  <a:pt x="5938" y="3115"/>
                </a:lnTo>
                <a:lnTo>
                  <a:pt x="6035" y="2945"/>
                </a:lnTo>
                <a:lnTo>
                  <a:pt x="6108" y="2750"/>
                </a:lnTo>
                <a:lnTo>
                  <a:pt x="6181" y="2555"/>
                </a:lnTo>
                <a:lnTo>
                  <a:pt x="6230" y="2361"/>
                </a:lnTo>
                <a:lnTo>
                  <a:pt x="6254" y="2166"/>
                </a:lnTo>
                <a:lnTo>
                  <a:pt x="6279" y="1971"/>
                </a:lnTo>
                <a:lnTo>
                  <a:pt x="6254" y="1752"/>
                </a:lnTo>
                <a:lnTo>
                  <a:pt x="6230" y="1533"/>
                </a:lnTo>
                <a:lnTo>
                  <a:pt x="6157" y="1314"/>
                </a:lnTo>
                <a:lnTo>
                  <a:pt x="6060" y="1095"/>
                </a:lnTo>
                <a:lnTo>
                  <a:pt x="5962" y="925"/>
                </a:lnTo>
                <a:lnTo>
                  <a:pt x="5816" y="730"/>
                </a:lnTo>
                <a:lnTo>
                  <a:pt x="5670" y="584"/>
                </a:lnTo>
                <a:lnTo>
                  <a:pt x="5500" y="438"/>
                </a:lnTo>
                <a:lnTo>
                  <a:pt x="5305" y="292"/>
                </a:lnTo>
                <a:lnTo>
                  <a:pt x="5111" y="195"/>
                </a:lnTo>
                <a:lnTo>
                  <a:pt x="4892" y="98"/>
                </a:lnTo>
                <a:lnTo>
                  <a:pt x="4697" y="49"/>
                </a:lnTo>
                <a:lnTo>
                  <a:pt x="4478" y="25"/>
                </a:lnTo>
                <a:lnTo>
                  <a:pt x="4259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79" name="Google Shape;379;p38"/>
          <p:cNvSpPr/>
          <p:nvPr/>
        </p:nvSpPr>
        <p:spPr>
          <a:xfrm>
            <a:off x="3319156" y="2041687"/>
            <a:ext cx="161683" cy="455218"/>
          </a:xfrm>
          <a:custGeom>
            <a:rect b="b" l="l" r="r" t="t"/>
            <a:pathLst>
              <a:path extrusionOk="0" h="20829" w="7398">
                <a:moveTo>
                  <a:pt x="3991" y="584"/>
                </a:moveTo>
                <a:lnTo>
                  <a:pt x="3942" y="657"/>
                </a:lnTo>
                <a:lnTo>
                  <a:pt x="3893" y="730"/>
                </a:lnTo>
                <a:lnTo>
                  <a:pt x="3893" y="755"/>
                </a:lnTo>
                <a:lnTo>
                  <a:pt x="3918" y="779"/>
                </a:lnTo>
                <a:lnTo>
                  <a:pt x="3991" y="803"/>
                </a:lnTo>
                <a:lnTo>
                  <a:pt x="4064" y="779"/>
                </a:lnTo>
                <a:lnTo>
                  <a:pt x="4185" y="755"/>
                </a:lnTo>
                <a:lnTo>
                  <a:pt x="4283" y="706"/>
                </a:lnTo>
                <a:lnTo>
                  <a:pt x="4380" y="633"/>
                </a:lnTo>
                <a:lnTo>
                  <a:pt x="4453" y="730"/>
                </a:lnTo>
                <a:lnTo>
                  <a:pt x="4356" y="779"/>
                </a:lnTo>
                <a:lnTo>
                  <a:pt x="4210" y="852"/>
                </a:lnTo>
                <a:lnTo>
                  <a:pt x="4088" y="949"/>
                </a:lnTo>
                <a:lnTo>
                  <a:pt x="4088" y="974"/>
                </a:lnTo>
                <a:lnTo>
                  <a:pt x="4112" y="998"/>
                </a:lnTo>
                <a:lnTo>
                  <a:pt x="4283" y="998"/>
                </a:lnTo>
                <a:lnTo>
                  <a:pt x="4453" y="974"/>
                </a:lnTo>
                <a:lnTo>
                  <a:pt x="4623" y="901"/>
                </a:lnTo>
                <a:lnTo>
                  <a:pt x="4721" y="1071"/>
                </a:lnTo>
                <a:lnTo>
                  <a:pt x="4696" y="1071"/>
                </a:lnTo>
                <a:lnTo>
                  <a:pt x="4429" y="1193"/>
                </a:lnTo>
                <a:lnTo>
                  <a:pt x="4185" y="1314"/>
                </a:lnTo>
                <a:lnTo>
                  <a:pt x="4161" y="1339"/>
                </a:lnTo>
                <a:lnTo>
                  <a:pt x="4185" y="1339"/>
                </a:lnTo>
                <a:lnTo>
                  <a:pt x="4307" y="1387"/>
                </a:lnTo>
                <a:lnTo>
                  <a:pt x="4429" y="1387"/>
                </a:lnTo>
                <a:lnTo>
                  <a:pt x="4550" y="1363"/>
                </a:lnTo>
                <a:lnTo>
                  <a:pt x="4696" y="1314"/>
                </a:lnTo>
                <a:lnTo>
                  <a:pt x="4818" y="1266"/>
                </a:lnTo>
                <a:lnTo>
                  <a:pt x="4915" y="1533"/>
                </a:lnTo>
                <a:lnTo>
                  <a:pt x="4794" y="1582"/>
                </a:lnTo>
                <a:lnTo>
                  <a:pt x="4502" y="1679"/>
                </a:lnTo>
                <a:lnTo>
                  <a:pt x="4356" y="1728"/>
                </a:lnTo>
                <a:lnTo>
                  <a:pt x="4234" y="1825"/>
                </a:lnTo>
                <a:lnTo>
                  <a:pt x="4210" y="1850"/>
                </a:lnTo>
                <a:lnTo>
                  <a:pt x="4210" y="1874"/>
                </a:lnTo>
                <a:lnTo>
                  <a:pt x="4210" y="1898"/>
                </a:lnTo>
                <a:lnTo>
                  <a:pt x="4234" y="1898"/>
                </a:lnTo>
                <a:lnTo>
                  <a:pt x="4404" y="1947"/>
                </a:lnTo>
                <a:lnTo>
                  <a:pt x="4550" y="1923"/>
                </a:lnTo>
                <a:lnTo>
                  <a:pt x="4696" y="1898"/>
                </a:lnTo>
                <a:lnTo>
                  <a:pt x="4867" y="1874"/>
                </a:lnTo>
                <a:lnTo>
                  <a:pt x="4964" y="1850"/>
                </a:lnTo>
                <a:lnTo>
                  <a:pt x="4988" y="2069"/>
                </a:lnTo>
                <a:lnTo>
                  <a:pt x="4891" y="2093"/>
                </a:lnTo>
                <a:lnTo>
                  <a:pt x="4696" y="2142"/>
                </a:lnTo>
                <a:lnTo>
                  <a:pt x="4526" y="2190"/>
                </a:lnTo>
                <a:lnTo>
                  <a:pt x="4331" y="2263"/>
                </a:lnTo>
                <a:lnTo>
                  <a:pt x="4137" y="2336"/>
                </a:lnTo>
                <a:lnTo>
                  <a:pt x="4112" y="2361"/>
                </a:lnTo>
                <a:lnTo>
                  <a:pt x="4137" y="2385"/>
                </a:lnTo>
                <a:lnTo>
                  <a:pt x="4283" y="2385"/>
                </a:lnTo>
                <a:lnTo>
                  <a:pt x="4404" y="2409"/>
                </a:lnTo>
                <a:lnTo>
                  <a:pt x="4599" y="2385"/>
                </a:lnTo>
                <a:lnTo>
                  <a:pt x="4769" y="2361"/>
                </a:lnTo>
                <a:lnTo>
                  <a:pt x="4988" y="2336"/>
                </a:lnTo>
                <a:lnTo>
                  <a:pt x="4988" y="2434"/>
                </a:lnTo>
                <a:lnTo>
                  <a:pt x="4940" y="2604"/>
                </a:lnTo>
                <a:lnTo>
                  <a:pt x="4891" y="2750"/>
                </a:lnTo>
                <a:lnTo>
                  <a:pt x="4794" y="2726"/>
                </a:lnTo>
                <a:lnTo>
                  <a:pt x="4696" y="2726"/>
                </a:lnTo>
                <a:lnTo>
                  <a:pt x="4502" y="2750"/>
                </a:lnTo>
                <a:lnTo>
                  <a:pt x="4258" y="2750"/>
                </a:lnTo>
                <a:lnTo>
                  <a:pt x="4137" y="2774"/>
                </a:lnTo>
                <a:lnTo>
                  <a:pt x="4015" y="2847"/>
                </a:lnTo>
                <a:lnTo>
                  <a:pt x="4015" y="2872"/>
                </a:lnTo>
                <a:lnTo>
                  <a:pt x="4112" y="2945"/>
                </a:lnTo>
                <a:lnTo>
                  <a:pt x="4210" y="2993"/>
                </a:lnTo>
                <a:lnTo>
                  <a:pt x="4429" y="2993"/>
                </a:lnTo>
                <a:lnTo>
                  <a:pt x="4599" y="3018"/>
                </a:lnTo>
                <a:lnTo>
                  <a:pt x="4745" y="3018"/>
                </a:lnTo>
                <a:lnTo>
                  <a:pt x="4623" y="3164"/>
                </a:lnTo>
                <a:lnTo>
                  <a:pt x="4502" y="3310"/>
                </a:lnTo>
                <a:lnTo>
                  <a:pt x="4453" y="3285"/>
                </a:lnTo>
                <a:lnTo>
                  <a:pt x="4283" y="3237"/>
                </a:lnTo>
                <a:lnTo>
                  <a:pt x="4112" y="3212"/>
                </a:lnTo>
                <a:lnTo>
                  <a:pt x="3918" y="3212"/>
                </a:lnTo>
                <a:lnTo>
                  <a:pt x="3747" y="3237"/>
                </a:lnTo>
                <a:lnTo>
                  <a:pt x="3723" y="3237"/>
                </a:lnTo>
                <a:lnTo>
                  <a:pt x="3723" y="3261"/>
                </a:lnTo>
                <a:lnTo>
                  <a:pt x="3747" y="3310"/>
                </a:lnTo>
                <a:lnTo>
                  <a:pt x="3966" y="3407"/>
                </a:lnTo>
                <a:lnTo>
                  <a:pt x="4210" y="3480"/>
                </a:lnTo>
                <a:lnTo>
                  <a:pt x="3991" y="3529"/>
                </a:lnTo>
                <a:lnTo>
                  <a:pt x="3796" y="3553"/>
                </a:lnTo>
                <a:lnTo>
                  <a:pt x="3553" y="3553"/>
                </a:lnTo>
                <a:lnTo>
                  <a:pt x="3334" y="3504"/>
                </a:lnTo>
                <a:lnTo>
                  <a:pt x="3090" y="3407"/>
                </a:lnTo>
                <a:lnTo>
                  <a:pt x="2896" y="3285"/>
                </a:lnTo>
                <a:lnTo>
                  <a:pt x="2701" y="3115"/>
                </a:lnTo>
                <a:lnTo>
                  <a:pt x="2555" y="2945"/>
                </a:lnTo>
                <a:lnTo>
                  <a:pt x="2433" y="2726"/>
                </a:lnTo>
                <a:lnTo>
                  <a:pt x="2360" y="2507"/>
                </a:lnTo>
                <a:lnTo>
                  <a:pt x="2312" y="2288"/>
                </a:lnTo>
                <a:lnTo>
                  <a:pt x="2312" y="2020"/>
                </a:lnTo>
                <a:lnTo>
                  <a:pt x="2336" y="1874"/>
                </a:lnTo>
                <a:lnTo>
                  <a:pt x="2360" y="1704"/>
                </a:lnTo>
                <a:lnTo>
                  <a:pt x="2409" y="1558"/>
                </a:lnTo>
                <a:lnTo>
                  <a:pt x="2482" y="1412"/>
                </a:lnTo>
                <a:lnTo>
                  <a:pt x="2677" y="1120"/>
                </a:lnTo>
                <a:lnTo>
                  <a:pt x="2871" y="876"/>
                </a:lnTo>
                <a:lnTo>
                  <a:pt x="3017" y="755"/>
                </a:lnTo>
                <a:lnTo>
                  <a:pt x="3139" y="682"/>
                </a:lnTo>
                <a:lnTo>
                  <a:pt x="3261" y="633"/>
                </a:lnTo>
                <a:lnTo>
                  <a:pt x="3407" y="584"/>
                </a:lnTo>
                <a:close/>
                <a:moveTo>
                  <a:pt x="1898" y="7860"/>
                </a:moveTo>
                <a:lnTo>
                  <a:pt x="2020" y="7933"/>
                </a:lnTo>
                <a:lnTo>
                  <a:pt x="1995" y="8200"/>
                </a:lnTo>
                <a:lnTo>
                  <a:pt x="1995" y="8444"/>
                </a:lnTo>
                <a:lnTo>
                  <a:pt x="1971" y="8979"/>
                </a:lnTo>
                <a:lnTo>
                  <a:pt x="1971" y="9149"/>
                </a:lnTo>
                <a:lnTo>
                  <a:pt x="1922" y="9344"/>
                </a:lnTo>
                <a:lnTo>
                  <a:pt x="1801" y="9685"/>
                </a:lnTo>
                <a:lnTo>
                  <a:pt x="1655" y="10050"/>
                </a:lnTo>
                <a:lnTo>
                  <a:pt x="1509" y="10390"/>
                </a:lnTo>
                <a:lnTo>
                  <a:pt x="1436" y="10658"/>
                </a:lnTo>
                <a:lnTo>
                  <a:pt x="1363" y="10926"/>
                </a:lnTo>
                <a:lnTo>
                  <a:pt x="1314" y="10707"/>
                </a:lnTo>
                <a:lnTo>
                  <a:pt x="1265" y="10536"/>
                </a:lnTo>
                <a:lnTo>
                  <a:pt x="1241" y="10512"/>
                </a:lnTo>
                <a:lnTo>
                  <a:pt x="1290" y="10463"/>
                </a:lnTo>
                <a:lnTo>
                  <a:pt x="1314" y="10390"/>
                </a:lnTo>
                <a:lnTo>
                  <a:pt x="1363" y="9733"/>
                </a:lnTo>
                <a:lnTo>
                  <a:pt x="1460" y="9076"/>
                </a:lnTo>
                <a:lnTo>
                  <a:pt x="1533" y="8760"/>
                </a:lnTo>
                <a:lnTo>
                  <a:pt x="1606" y="8444"/>
                </a:lnTo>
                <a:lnTo>
                  <a:pt x="1728" y="8152"/>
                </a:lnTo>
                <a:lnTo>
                  <a:pt x="1898" y="7860"/>
                </a:lnTo>
                <a:close/>
                <a:moveTo>
                  <a:pt x="5499" y="7860"/>
                </a:moveTo>
                <a:lnTo>
                  <a:pt x="5670" y="8152"/>
                </a:lnTo>
                <a:lnTo>
                  <a:pt x="5791" y="8444"/>
                </a:lnTo>
                <a:lnTo>
                  <a:pt x="5864" y="8760"/>
                </a:lnTo>
                <a:lnTo>
                  <a:pt x="5937" y="9076"/>
                </a:lnTo>
                <a:lnTo>
                  <a:pt x="6010" y="9733"/>
                </a:lnTo>
                <a:lnTo>
                  <a:pt x="6083" y="10390"/>
                </a:lnTo>
                <a:lnTo>
                  <a:pt x="6107" y="10463"/>
                </a:lnTo>
                <a:lnTo>
                  <a:pt x="6156" y="10512"/>
                </a:lnTo>
                <a:lnTo>
                  <a:pt x="6132" y="10536"/>
                </a:lnTo>
                <a:lnTo>
                  <a:pt x="6083" y="10707"/>
                </a:lnTo>
                <a:lnTo>
                  <a:pt x="6034" y="10926"/>
                </a:lnTo>
                <a:lnTo>
                  <a:pt x="5961" y="10658"/>
                </a:lnTo>
                <a:lnTo>
                  <a:pt x="5889" y="10390"/>
                </a:lnTo>
                <a:lnTo>
                  <a:pt x="5743" y="10050"/>
                </a:lnTo>
                <a:lnTo>
                  <a:pt x="5597" y="9685"/>
                </a:lnTo>
                <a:lnTo>
                  <a:pt x="5475" y="9344"/>
                </a:lnTo>
                <a:lnTo>
                  <a:pt x="5426" y="9149"/>
                </a:lnTo>
                <a:lnTo>
                  <a:pt x="5426" y="8979"/>
                </a:lnTo>
                <a:lnTo>
                  <a:pt x="5402" y="8444"/>
                </a:lnTo>
                <a:lnTo>
                  <a:pt x="5402" y="8200"/>
                </a:lnTo>
                <a:lnTo>
                  <a:pt x="5378" y="7933"/>
                </a:lnTo>
                <a:lnTo>
                  <a:pt x="5499" y="7860"/>
                </a:lnTo>
                <a:close/>
                <a:moveTo>
                  <a:pt x="3869" y="4623"/>
                </a:moveTo>
                <a:lnTo>
                  <a:pt x="4161" y="4672"/>
                </a:lnTo>
                <a:lnTo>
                  <a:pt x="4453" y="4721"/>
                </a:lnTo>
                <a:lnTo>
                  <a:pt x="4380" y="4769"/>
                </a:lnTo>
                <a:lnTo>
                  <a:pt x="4283" y="4842"/>
                </a:lnTo>
                <a:lnTo>
                  <a:pt x="4283" y="4867"/>
                </a:lnTo>
                <a:lnTo>
                  <a:pt x="4307" y="4891"/>
                </a:lnTo>
                <a:lnTo>
                  <a:pt x="4696" y="4842"/>
                </a:lnTo>
                <a:lnTo>
                  <a:pt x="4842" y="4842"/>
                </a:lnTo>
                <a:lnTo>
                  <a:pt x="4915" y="4867"/>
                </a:lnTo>
                <a:lnTo>
                  <a:pt x="4818" y="4891"/>
                </a:lnTo>
                <a:lnTo>
                  <a:pt x="4696" y="4940"/>
                </a:lnTo>
                <a:lnTo>
                  <a:pt x="4599" y="4988"/>
                </a:lnTo>
                <a:lnTo>
                  <a:pt x="4550" y="5086"/>
                </a:lnTo>
                <a:lnTo>
                  <a:pt x="4550" y="5110"/>
                </a:lnTo>
                <a:lnTo>
                  <a:pt x="4575" y="5110"/>
                </a:lnTo>
                <a:lnTo>
                  <a:pt x="4818" y="5037"/>
                </a:lnTo>
                <a:lnTo>
                  <a:pt x="4964" y="5013"/>
                </a:lnTo>
                <a:lnTo>
                  <a:pt x="5086" y="4988"/>
                </a:lnTo>
                <a:lnTo>
                  <a:pt x="5159" y="4988"/>
                </a:lnTo>
                <a:lnTo>
                  <a:pt x="5329" y="5110"/>
                </a:lnTo>
                <a:lnTo>
                  <a:pt x="5086" y="5134"/>
                </a:lnTo>
                <a:lnTo>
                  <a:pt x="4964" y="5183"/>
                </a:lnTo>
                <a:lnTo>
                  <a:pt x="4867" y="5232"/>
                </a:lnTo>
                <a:lnTo>
                  <a:pt x="4867" y="5280"/>
                </a:lnTo>
                <a:lnTo>
                  <a:pt x="4867" y="5305"/>
                </a:lnTo>
                <a:lnTo>
                  <a:pt x="4988" y="5353"/>
                </a:lnTo>
                <a:lnTo>
                  <a:pt x="5110" y="5353"/>
                </a:lnTo>
                <a:lnTo>
                  <a:pt x="5378" y="5329"/>
                </a:lnTo>
                <a:lnTo>
                  <a:pt x="5548" y="5305"/>
                </a:lnTo>
                <a:lnTo>
                  <a:pt x="5694" y="5451"/>
                </a:lnTo>
                <a:lnTo>
                  <a:pt x="5572" y="5475"/>
                </a:lnTo>
                <a:lnTo>
                  <a:pt x="5378" y="5524"/>
                </a:lnTo>
                <a:lnTo>
                  <a:pt x="5305" y="5548"/>
                </a:lnTo>
                <a:lnTo>
                  <a:pt x="5232" y="5597"/>
                </a:lnTo>
                <a:lnTo>
                  <a:pt x="5232" y="5621"/>
                </a:lnTo>
                <a:lnTo>
                  <a:pt x="5232" y="5645"/>
                </a:lnTo>
                <a:lnTo>
                  <a:pt x="5402" y="5621"/>
                </a:lnTo>
                <a:lnTo>
                  <a:pt x="5572" y="5621"/>
                </a:lnTo>
                <a:lnTo>
                  <a:pt x="5791" y="5572"/>
                </a:lnTo>
                <a:lnTo>
                  <a:pt x="5889" y="5718"/>
                </a:lnTo>
                <a:lnTo>
                  <a:pt x="5840" y="5718"/>
                </a:lnTo>
                <a:lnTo>
                  <a:pt x="5621" y="5743"/>
                </a:lnTo>
                <a:lnTo>
                  <a:pt x="5499" y="5791"/>
                </a:lnTo>
                <a:lnTo>
                  <a:pt x="5426" y="5840"/>
                </a:lnTo>
                <a:lnTo>
                  <a:pt x="5426" y="5889"/>
                </a:lnTo>
                <a:lnTo>
                  <a:pt x="5524" y="5913"/>
                </a:lnTo>
                <a:lnTo>
                  <a:pt x="5621" y="5913"/>
                </a:lnTo>
                <a:lnTo>
                  <a:pt x="5791" y="5889"/>
                </a:lnTo>
                <a:lnTo>
                  <a:pt x="6010" y="5889"/>
                </a:lnTo>
                <a:lnTo>
                  <a:pt x="6107" y="6083"/>
                </a:lnTo>
                <a:lnTo>
                  <a:pt x="5937" y="6132"/>
                </a:lnTo>
                <a:lnTo>
                  <a:pt x="5840" y="6181"/>
                </a:lnTo>
                <a:lnTo>
                  <a:pt x="5767" y="6229"/>
                </a:lnTo>
                <a:lnTo>
                  <a:pt x="5864" y="6254"/>
                </a:lnTo>
                <a:lnTo>
                  <a:pt x="5986" y="6254"/>
                </a:lnTo>
                <a:lnTo>
                  <a:pt x="6205" y="6229"/>
                </a:lnTo>
                <a:lnTo>
                  <a:pt x="6302" y="6448"/>
                </a:lnTo>
                <a:lnTo>
                  <a:pt x="6253" y="6473"/>
                </a:lnTo>
                <a:lnTo>
                  <a:pt x="6083" y="6521"/>
                </a:lnTo>
                <a:lnTo>
                  <a:pt x="5937" y="6619"/>
                </a:lnTo>
                <a:lnTo>
                  <a:pt x="5937" y="6643"/>
                </a:lnTo>
                <a:lnTo>
                  <a:pt x="6083" y="6643"/>
                </a:lnTo>
                <a:lnTo>
                  <a:pt x="6229" y="6619"/>
                </a:lnTo>
                <a:lnTo>
                  <a:pt x="6351" y="6594"/>
                </a:lnTo>
                <a:lnTo>
                  <a:pt x="6448" y="6813"/>
                </a:lnTo>
                <a:lnTo>
                  <a:pt x="6448" y="6838"/>
                </a:lnTo>
                <a:lnTo>
                  <a:pt x="6375" y="6862"/>
                </a:lnTo>
                <a:lnTo>
                  <a:pt x="6229" y="6935"/>
                </a:lnTo>
                <a:lnTo>
                  <a:pt x="6107" y="7008"/>
                </a:lnTo>
                <a:lnTo>
                  <a:pt x="6107" y="7032"/>
                </a:lnTo>
                <a:lnTo>
                  <a:pt x="6132" y="7057"/>
                </a:lnTo>
                <a:lnTo>
                  <a:pt x="6399" y="7008"/>
                </a:lnTo>
                <a:lnTo>
                  <a:pt x="6497" y="6984"/>
                </a:lnTo>
                <a:lnTo>
                  <a:pt x="6545" y="7130"/>
                </a:lnTo>
                <a:lnTo>
                  <a:pt x="6472" y="7154"/>
                </a:lnTo>
                <a:lnTo>
                  <a:pt x="6302" y="7178"/>
                </a:lnTo>
                <a:lnTo>
                  <a:pt x="6205" y="7203"/>
                </a:lnTo>
                <a:lnTo>
                  <a:pt x="6132" y="7227"/>
                </a:lnTo>
                <a:lnTo>
                  <a:pt x="6107" y="7276"/>
                </a:lnTo>
                <a:lnTo>
                  <a:pt x="6083" y="7300"/>
                </a:lnTo>
                <a:lnTo>
                  <a:pt x="6107" y="7349"/>
                </a:lnTo>
                <a:lnTo>
                  <a:pt x="6132" y="7373"/>
                </a:lnTo>
                <a:lnTo>
                  <a:pt x="6205" y="7422"/>
                </a:lnTo>
                <a:lnTo>
                  <a:pt x="6278" y="7422"/>
                </a:lnTo>
                <a:lnTo>
                  <a:pt x="6424" y="7397"/>
                </a:lnTo>
                <a:lnTo>
                  <a:pt x="6618" y="7397"/>
                </a:lnTo>
                <a:lnTo>
                  <a:pt x="6667" y="7519"/>
                </a:lnTo>
                <a:lnTo>
                  <a:pt x="6424" y="7592"/>
                </a:lnTo>
                <a:lnTo>
                  <a:pt x="6278" y="7641"/>
                </a:lnTo>
                <a:lnTo>
                  <a:pt x="6253" y="7665"/>
                </a:lnTo>
                <a:lnTo>
                  <a:pt x="6278" y="7689"/>
                </a:lnTo>
                <a:lnTo>
                  <a:pt x="6375" y="7714"/>
                </a:lnTo>
                <a:lnTo>
                  <a:pt x="6472" y="7738"/>
                </a:lnTo>
                <a:lnTo>
                  <a:pt x="6667" y="7714"/>
                </a:lnTo>
                <a:lnTo>
                  <a:pt x="6716" y="7714"/>
                </a:lnTo>
                <a:lnTo>
                  <a:pt x="6740" y="7860"/>
                </a:lnTo>
                <a:lnTo>
                  <a:pt x="6667" y="7884"/>
                </a:lnTo>
                <a:lnTo>
                  <a:pt x="6570" y="7933"/>
                </a:lnTo>
                <a:lnTo>
                  <a:pt x="6448" y="7981"/>
                </a:lnTo>
                <a:lnTo>
                  <a:pt x="6424" y="8030"/>
                </a:lnTo>
                <a:lnTo>
                  <a:pt x="6448" y="8030"/>
                </a:lnTo>
                <a:lnTo>
                  <a:pt x="6545" y="8079"/>
                </a:lnTo>
                <a:lnTo>
                  <a:pt x="6691" y="8079"/>
                </a:lnTo>
                <a:lnTo>
                  <a:pt x="6789" y="8054"/>
                </a:lnTo>
                <a:lnTo>
                  <a:pt x="6813" y="8249"/>
                </a:lnTo>
                <a:lnTo>
                  <a:pt x="6740" y="8249"/>
                </a:lnTo>
                <a:lnTo>
                  <a:pt x="6570" y="8298"/>
                </a:lnTo>
                <a:lnTo>
                  <a:pt x="6424" y="8371"/>
                </a:lnTo>
                <a:lnTo>
                  <a:pt x="6399" y="8395"/>
                </a:lnTo>
                <a:lnTo>
                  <a:pt x="6424" y="8419"/>
                </a:lnTo>
                <a:lnTo>
                  <a:pt x="6472" y="8444"/>
                </a:lnTo>
                <a:lnTo>
                  <a:pt x="6545" y="8468"/>
                </a:lnTo>
                <a:lnTo>
                  <a:pt x="6837" y="8468"/>
                </a:lnTo>
                <a:lnTo>
                  <a:pt x="6862" y="8638"/>
                </a:lnTo>
                <a:lnTo>
                  <a:pt x="6764" y="8663"/>
                </a:lnTo>
                <a:lnTo>
                  <a:pt x="6667" y="8711"/>
                </a:lnTo>
                <a:lnTo>
                  <a:pt x="6570" y="8784"/>
                </a:lnTo>
                <a:lnTo>
                  <a:pt x="6570" y="8809"/>
                </a:lnTo>
                <a:lnTo>
                  <a:pt x="6886" y="8809"/>
                </a:lnTo>
                <a:lnTo>
                  <a:pt x="6910" y="9052"/>
                </a:lnTo>
                <a:lnTo>
                  <a:pt x="6764" y="9101"/>
                </a:lnTo>
                <a:lnTo>
                  <a:pt x="6691" y="9125"/>
                </a:lnTo>
                <a:lnTo>
                  <a:pt x="6618" y="9174"/>
                </a:lnTo>
                <a:lnTo>
                  <a:pt x="6618" y="9198"/>
                </a:lnTo>
                <a:lnTo>
                  <a:pt x="6667" y="9222"/>
                </a:lnTo>
                <a:lnTo>
                  <a:pt x="6691" y="9222"/>
                </a:lnTo>
                <a:lnTo>
                  <a:pt x="6789" y="9247"/>
                </a:lnTo>
                <a:lnTo>
                  <a:pt x="6910" y="9222"/>
                </a:lnTo>
                <a:lnTo>
                  <a:pt x="6910" y="9466"/>
                </a:lnTo>
                <a:lnTo>
                  <a:pt x="6570" y="9587"/>
                </a:lnTo>
                <a:lnTo>
                  <a:pt x="6545" y="9612"/>
                </a:lnTo>
                <a:lnTo>
                  <a:pt x="6545" y="9636"/>
                </a:lnTo>
                <a:lnTo>
                  <a:pt x="6594" y="9685"/>
                </a:lnTo>
                <a:lnTo>
                  <a:pt x="6764" y="9709"/>
                </a:lnTo>
                <a:lnTo>
                  <a:pt x="6910" y="9709"/>
                </a:lnTo>
                <a:lnTo>
                  <a:pt x="6910" y="9831"/>
                </a:lnTo>
                <a:lnTo>
                  <a:pt x="6813" y="9855"/>
                </a:lnTo>
                <a:lnTo>
                  <a:pt x="6667" y="9928"/>
                </a:lnTo>
                <a:lnTo>
                  <a:pt x="6643" y="9952"/>
                </a:lnTo>
                <a:lnTo>
                  <a:pt x="6643" y="10001"/>
                </a:lnTo>
                <a:lnTo>
                  <a:pt x="6667" y="10025"/>
                </a:lnTo>
                <a:lnTo>
                  <a:pt x="6716" y="10050"/>
                </a:lnTo>
                <a:lnTo>
                  <a:pt x="6910" y="10074"/>
                </a:lnTo>
                <a:lnTo>
                  <a:pt x="6886" y="10293"/>
                </a:lnTo>
                <a:lnTo>
                  <a:pt x="6789" y="10293"/>
                </a:lnTo>
                <a:lnTo>
                  <a:pt x="6691" y="10317"/>
                </a:lnTo>
                <a:lnTo>
                  <a:pt x="6667" y="10342"/>
                </a:lnTo>
                <a:lnTo>
                  <a:pt x="6667" y="10366"/>
                </a:lnTo>
                <a:lnTo>
                  <a:pt x="6667" y="10390"/>
                </a:lnTo>
                <a:lnTo>
                  <a:pt x="6691" y="10415"/>
                </a:lnTo>
                <a:lnTo>
                  <a:pt x="6789" y="10439"/>
                </a:lnTo>
                <a:lnTo>
                  <a:pt x="6862" y="10439"/>
                </a:lnTo>
                <a:lnTo>
                  <a:pt x="6837" y="10682"/>
                </a:lnTo>
                <a:lnTo>
                  <a:pt x="6813" y="10658"/>
                </a:lnTo>
                <a:lnTo>
                  <a:pt x="6764" y="10658"/>
                </a:lnTo>
                <a:lnTo>
                  <a:pt x="6764" y="10682"/>
                </a:lnTo>
                <a:lnTo>
                  <a:pt x="6740" y="10682"/>
                </a:lnTo>
                <a:lnTo>
                  <a:pt x="6764" y="10755"/>
                </a:lnTo>
                <a:lnTo>
                  <a:pt x="6813" y="10804"/>
                </a:lnTo>
                <a:lnTo>
                  <a:pt x="6813" y="10828"/>
                </a:lnTo>
                <a:lnTo>
                  <a:pt x="6813" y="10926"/>
                </a:lnTo>
                <a:lnTo>
                  <a:pt x="6837" y="10974"/>
                </a:lnTo>
                <a:lnTo>
                  <a:pt x="6862" y="11047"/>
                </a:lnTo>
                <a:lnTo>
                  <a:pt x="6910" y="11096"/>
                </a:lnTo>
                <a:lnTo>
                  <a:pt x="6935" y="11339"/>
                </a:lnTo>
                <a:lnTo>
                  <a:pt x="6935" y="11461"/>
                </a:lnTo>
                <a:lnTo>
                  <a:pt x="6886" y="11583"/>
                </a:lnTo>
                <a:lnTo>
                  <a:pt x="6837" y="11656"/>
                </a:lnTo>
                <a:lnTo>
                  <a:pt x="6740" y="11729"/>
                </a:lnTo>
                <a:lnTo>
                  <a:pt x="6643" y="11801"/>
                </a:lnTo>
                <a:lnTo>
                  <a:pt x="6594" y="11801"/>
                </a:lnTo>
                <a:lnTo>
                  <a:pt x="6570" y="11753"/>
                </a:lnTo>
                <a:lnTo>
                  <a:pt x="6521" y="11656"/>
                </a:lnTo>
                <a:lnTo>
                  <a:pt x="6472" y="11534"/>
                </a:lnTo>
                <a:lnTo>
                  <a:pt x="6424" y="11266"/>
                </a:lnTo>
                <a:lnTo>
                  <a:pt x="6448" y="10999"/>
                </a:lnTo>
                <a:lnTo>
                  <a:pt x="6472" y="10853"/>
                </a:lnTo>
                <a:lnTo>
                  <a:pt x="6521" y="10755"/>
                </a:lnTo>
                <a:lnTo>
                  <a:pt x="6521" y="10658"/>
                </a:lnTo>
                <a:lnTo>
                  <a:pt x="6521" y="10585"/>
                </a:lnTo>
                <a:lnTo>
                  <a:pt x="6472" y="10512"/>
                </a:lnTo>
                <a:lnTo>
                  <a:pt x="6424" y="10463"/>
                </a:lnTo>
                <a:lnTo>
                  <a:pt x="6424" y="10390"/>
                </a:lnTo>
                <a:lnTo>
                  <a:pt x="6448" y="10025"/>
                </a:lnTo>
                <a:lnTo>
                  <a:pt x="6448" y="9660"/>
                </a:lnTo>
                <a:lnTo>
                  <a:pt x="6399" y="9271"/>
                </a:lnTo>
                <a:lnTo>
                  <a:pt x="6326" y="8906"/>
                </a:lnTo>
                <a:lnTo>
                  <a:pt x="6253" y="8541"/>
                </a:lnTo>
                <a:lnTo>
                  <a:pt x="6132" y="8200"/>
                </a:lnTo>
                <a:lnTo>
                  <a:pt x="5961" y="7860"/>
                </a:lnTo>
                <a:lnTo>
                  <a:pt x="5791" y="7568"/>
                </a:lnTo>
                <a:lnTo>
                  <a:pt x="5767" y="7543"/>
                </a:lnTo>
                <a:lnTo>
                  <a:pt x="5864" y="7300"/>
                </a:lnTo>
                <a:lnTo>
                  <a:pt x="5937" y="7081"/>
                </a:lnTo>
                <a:lnTo>
                  <a:pt x="5937" y="6935"/>
                </a:lnTo>
                <a:lnTo>
                  <a:pt x="5937" y="6789"/>
                </a:lnTo>
                <a:lnTo>
                  <a:pt x="5889" y="6619"/>
                </a:lnTo>
                <a:lnTo>
                  <a:pt x="5840" y="6473"/>
                </a:lnTo>
                <a:lnTo>
                  <a:pt x="5767" y="6327"/>
                </a:lnTo>
                <a:lnTo>
                  <a:pt x="5670" y="6229"/>
                </a:lnTo>
                <a:lnTo>
                  <a:pt x="5597" y="6205"/>
                </a:lnTo>
                <a:lnTo>
                  <a:pt x="5524" y="6181"/>
                </a:lnTo>
                <a:lnTo>
                  <a:pt x="5451" y="6181"/>
                </a:lnTo>
                <a:lnTo>
                  <a:pt x="5378" y="6205"/>
                </a:lnTo>
                <a:lnTo>
                  <a:pt x="5305" y="6254"/>
                </a:lnTo>
                <a:lnTo>
                  <a:pt x="5280" y="6327"/>
                </a:lnTo>
                <a:lnTo>
                  <a:pt x="5280" y="6400"/>
                </a:lnTo>
                <a:lnTo>
                  <a:pt x="5305" y="6473"/>
                </a:lnTo>
                <a:lnTo>
                  <a:pt x="5426" y="6570"/>
                </a:lnTo>
                <a:lnTo>
                  <a:pt x="5475" y="6643"/>
                </a:lnTo>
                <a:lnTo>
                  <a:pt x="5524" y="6716"/>
                </a:lnTo>
                <a:lnTo>
                  <a:pt x="5524" y="6886"/>
                </a:lnTo>
                <a:lnTo>
                  <a:pt x="5499" y="7057"/>
                </a:lnTo>
                <a:lnTo>
                  <a:pt x="5451" y="7227"/>
                </a:lnTo>
                <a:lnTo>
                  <a:pt x="5353" y="7373"/>
                </a:lnTo>
                <a:lnTo>
                  <a:pt x="5305" y="7446"/>
                </a:lnTo>
                <a:lnTo>
                  <a:pt x="5256" y="7519"/>
                </a:lnTo>
                <a:lnTo>
                  <a:pt x="5183" y="7543"/>
                </a:lnTo>
                <a:lnTo>
                  <a:pt x="5086" y="7568"/>
                </a:lnTo>
                <a:lnTo>
                  <a:pt x="5013" y="7592"/>
                </a:lnTo>
                <a:lnTo>
                  <a:pt x="4964" y="7616"/>
                </a:lnTo>
                <a:lnTo>
                  <a:pt x="4915" y="7665"/>
                </a:lnTo>
                <a:lnTo>
                  <a:pt x="4891" y="7738"/>
                </a:lnTo>
                <a:lnTo>
                  <a:pt x="4867" y="7811"/>
                </a:lnTo>
                <a:lnTo>
                  <a:pt x="4891" y="7860"/>
                </a:lnTo>
                <a:lnTo>
                  <a:pt x="4915" y="7933"/>
                </a:lnTo>
                <a:lnTo>
                  <a:pt x="4964" y="7981"/>
                </a:lnTo>
                <a:lnTo>
                  <a:pt x="4842" y="7981"/>
                </a:lnTo>
                <a:lnTo>
                  <a:pt x="4648" y="8006"/>
                </a:lnTo>
                <a:lnTo>
                  <a:pt x="4575" y="8054"/>
                </a:lnTo>
                <a:lnTo>
                  <a:pt x="4550" y="8079"/>
                </a:lnTo>
                <a:lnTo>
                  <a:pt x="4550" y="8103"/>
                </a:lnTo>
                <a:lnTo>
                  <a:pt x="4550" y="8152"/>
                </a:lnTo>
                <a:lnTo>
                  <a:pt x="4599" y="8176"/>
                </a:lnTo>
                <a:lnTo>
                  <a:pt x="4696" y="8225"/>
                </a:lnTo>
                <a:lnTo>
                  <a:pt x="5013" y="8225"/>
                </a:lnTo>
                <a:lnTo>
                  <a:pt x="5013" y="8346"/>
                </a:lnTo>
                <a:lnTo>
                  <a:pt x="4842" y="8371"/>
                </a:lnTo>
                <a:lnTo>
                  <a:pt x="4696" y="8395"/>
                </a:lnTo>
                <a:lnTo>
                  <a:pt x="4526" y="8419"/>
                </a:lnTo>
                <a:lnTo>
                  <a:pt x="4477" y="8468"/>
                </a:lnTo>
                <a:lnTo>
                  <a:pt x="4453" y="8517"/>
                </a:lnTo>
                <a:lnTo>
                  <a:pt x="4477" y="8565"/>
                </a:lnTo>
                <a:lnTo>
                  <a:pt x="4526" y="8590"/>
                </a:lnTo>
                <a:lnTo>
                  <a:pt x="4745" y="8638"/>
                </a:lnTo>
                <a:lnTo>
                  <a:pt x="5013" y="8638"/>
                </a:lnTo>
                <a:lnTo>
                  <a:pt x="5013" y="8687"/>
                </a:lnTo>
                <a:lnTo>
                  <a:pt x="4891" y="8711"/>
                </a:lnTo>
                <a:lnTo>
                  <a:pt x="4672" y="8736"/>
                </a:lnTo>
                <a:lnTo>
                  <a:pt x="4575" y="8760"/>
                </a:lnTo>
                <a:lnTo>
                  <a:pt x="4477" y="8809"/>
                </a:lnTo>
                <a:lnTo>
                  <a:pt x="4453" y="8833"/>
                </a:lnTo>
                <a:lnTo>
                  <a:pt x="4477" y="8882"/>
                </a:lnTo>
                <a:lnTo>
                  <a:pt x="4550" y="8906"/>
                </a:lnTo>
                <a:lnTo>
                  <a:pt x="4648" y="8930"/>
                </a:lnTo>
                <a:lnTo>
                  <a:pt x="5013" y="8930"/>
                </a:lnTo>
                <a:lnTo>
                  <a:pt x="5013" y="9028"/>
                </a:lnTo>
                <a:lnTo>
                  <a:pt x="4794" y="9052"/>
                </a:lnTo>
                <a:lnTo>
                  <a:pt x="4623" y="9076"/>
                </a:lnTo>
                <a:lnTo>
                  <a:pt x="4550" y="9125"/>
                </a:lnTo>
                <a:lnTo>
                  <a:pt x="4550" y="9149"/>
                </a:lnTo>
                <a:lnTo>
                  <a:pt x="4550" y="9198"/>
                </a:lnTo>
                <a:lnTo>
                  <a:pt x="4599" y="9247"/>
                </a:lnTo>
                <a:lnTo>
                  <a:pt x="4696" y="9271"/>
                </a:lnTo>
                <a:lnTo>
                  <a:pt x="5037" y="9271"/>
                </a:lnTo>
                <a:lnTo>
                  <a:pt x="5061" y="9344"/>
                </a:lnTo>
                <a:lnTo>
                  <a:pt x="5013" y="9344"/>
                </a:lnTo>
                <a:lnTo>
                  <a:pt x="4794" y="9393"/>
                </a:lnTo>
                <a:lnTo>
                  <a:pt x="4623" y="9490"/>
                </a:lnTo>
                <a:lnTo>
                  <a:pt x="4599" y="9514"/>
                </a:lnTo>
                <a:lnTo>
                  <a:pt x="4623" y="9539"/>
                </a:lnTo>
                <a:lnTo>
                  <a:pt x="4818" y="9563"/>
                </a:lnTo>
                <a:lnTo>
                  <a:pt x="5037" y="9539"/>
                </a:lnTo>
                <a:lnTo>
                  <a:pt x="5110" y="9539"/>
                </a:lnTo>
                <a:lnTo>
                  <a:pt x="5134" y="9587"/>
                </a:lnTo>
                <a:lnTo>
                  <a:pt x="5037" y="9612"/>
                </a:lnTo>
                <a:lnTo>
                  <a:pt x="4940" y="9612"/>
                </a:lnTo>
                <a:lnTo>
                  <a:pt x="4794" y="9660"/>
                </a:lnTo>
                <a:lnTo>
                  <a:pt x="4745" y="9709"/>
                </a:lnTo>
                <a:lnTo>
                  <a:pt x="4696" y="9758"/>
                </a:lnTo>
                <a:lnTo>
                  <a:pt x="4696" y="9806"/>
                </a:lnTo>
                <a:lnTo>
                  <a:pt x="4721" y="9855"/>
                </a:lnTo>
                <a:lnTo>
                  <a:pt x="4794" y="9879"/>
                </a:lnTo>
                <a:lnTo>
                  <a:pt x="4964" y="9879"/>
                </a:lnTo>
                <a:lnTo>
                  <a:pt x="5086" y="9855"/>
                </a:lnTo>
                <a:lnTo>
                  <a:pt x="5207" y="9831"/>
                </a:lnTo>
                <a:lnTo>
                  <a:pt x="5256" y="9904"/>
                </a:lnTo>
                <a:lnTo>
                  <a:pt x="5134" y="9928"/>
                </a:lnTo>
                <a:lnTo>
                  <a:pt x="5013" y="9977"/>
                </a:lnTo>
                <a:lnTo>
                  <a:pt x="4915" y="10074"/>
                </a:lnTo>
                <a:lnTo>
                  <a:pt x="4915" y="10098"/>
                </a:lnTo>
                <a:lnTo>
                  <a:pt x="5037" y="10171"/>
                </a:lnTo>
                <a:lnTo>
                  <a:pt x="5159" y="10171"/>
                </a:lnTo>
                <a:lnTo>
                  <a:pt x="5329" y="10147"/>
                </a:lnTo>
                <a:lnTo>
                  <a:pt x="5402" y="10317"/>
                </a:lnTo>
                <a:lnTo>
                  <a:pt x="5329" y="10342"/>
                </a:lnTo>
                <a:lnTo>
                  <a:pt x="5207" y="10390"/>
                </a:lnTo>
                <a:lnTo>
                  <a:pt x="5086" y="10415"/>
                </a:lnTo>
                <a:lnTo>
                  <a:pt x="5086" y="10439"/>
                </a:lnTo>
                <a:lnTo>
                  <a:pt x="5207" y="10463"/>
                </a:lnTo>
                <a:lnTo>
                  <a:pt x="5305" y="10488"/>
                </a:lnTo>
                <a:lnTo>
                  <a:pt x="5475" y="10488"/>
                </a:lnTo>
                <a:lnTo>
                  <a:pt x="5524" y="10658"/>
                </a:lnTo>
                <a:lnTo>
                  <a:pt x="5378" y="10707"/>
                </a:lnTo>
                <a:lnTo>
                  <a:pt x="5232" y="10755"/>
                </a:lnTo>
                <a:lnTo>
                  <a:pt x="5207" y="10780"/>
                </a:lnTo>
                <a:lnTo>
                  <a:pt x="5232" y="10780"/>
                </a:lnTo>
                <a:lnTo>
                  <a:pt x="5353" y="10804"/>
                </a:lnTo>
                <a:lnTo>
                  <a:pt x="5548" y="10804"/>
                </a:lnTo>
                <a:lnTo>
                  <a:pt x="5572" y="10950"/>
                </a:lnTo>
                <a:lnTo>
                  <a:pt x="5524" y="10974"/>
                </a:lnTo>
                <a:lnTo>
                  <a:pt x="5402" y="10999"/>
                </a:lnTo>
                <a:lnTo>
                  <a:pt x="5280" y="11047"/>
                </a:lnTo>
                <a:lnTo>
                  <a:pt x="5280" y="11072"/>
                </a:lnTo>
                <a:lnTo>
                  <a:pt x="5280" y="11096"/>
                </a:lnTo>
                <a:lnTo>
                  <a:pt x="5451" y="11145"/>
                </a:lnTo>
                <a:lnTo>
                  <a:pt x="5621" y="11169"/>
                </a:lnTo>
                <a:lnTo>
                  <a:pt x="5645" y="11339"/>
                </a:lnTo>
                <a:lnTo>
                  <a:pt x="5548" y="11364"/>
                </a:lnTo>
                <a:lnTo>
                  <a:pt x="5426" y="11412"/>
                </a:lnTo>
                <a:lnTo>
                  <a:pt x="5426" y="11437"/>
                </a:lnTo>
                <a:lnTo>
                  <a:pt x="5451" y="11461"/>
                </a:lnTo>
                <a:lnTo>
                  <a:pt x="5548" y="11485"/>
                </a:lnTo>
                <a:lnTo>
                  <a:pt x="5670" y="11485"/>
                </a:lnTo>
                <a:lnTo>
                  <a:pt x="5694" y="11607"/>
                </a:lnTo>
                <a:lnTo>
                  <a:pt x="5548" y="11631"/>
                </a:lnTo>
                <a:lnTo>
                  <a:pt x="5426" y="11656"/>
                </a:lnTo>
                <a:lnTo>
                  <a:pt x="5378" y="11704"/>
                </a:lnTo>
                <a:lnTo>
                  <a:pt x="5353" y="11777"/>
                </a:lnTo>
                <a:lnTo>
                  <a:pt x="5378" y="11850"/>
                </a:lnTo>
                <a:lnTo>
                  <a:pt x="5402" y="11874"/>
                </a:lnTo>
                <a:lnTo>
                  <a:pt x="5426" y="11874"/>
                </a:lnTo>
                <a:lnTo>
                  <a:pt x="5548" y="11899"/>
                </a:lnTo>
                <a:lnTo>
                  <a:pt x="5718" y="11899"/>
                </a:lnTo>
                <a:lnTo>
                  <a:pt x="5718" y="12045"/>
                </a:lnTo>
                <a:lnTo>
                  <a:pt x="5548" y="12093"/>
                </a:lnTo>
                <a:lnTo>
                  <a:pt x="5402" y="12166"/>
                </a:lnTo>
                <a:lnTo>
                  <a:pt x="5402" y="12191"/>
                </a:lnTo>
                <a:lnTo>
                  <a:pt x="5548" y="12264"/>
                </a:lnTo>
                <a:lnTo>
                  <a:pt x="5645" y="12288"/>
                </a:lnTo>
                <a:lnTo>
                  <a:pt x="5718" y="12288"/>
                </a:lnTo>
                <a:lnTo>
                  <a:pt x="5718" y="12434"/>
                </a:lnTo>
                <a:lnTo>
                  <a:pt x="5597" y="12434"/>
                </a:lnTo>
                <a:lnTo>
                  <a:pt x="5451" y="12458"/>
                </a:lnTo>
                <a:lnTo>
                  <a:pt x="5378" y="12483"/>
                </a:lnTo>
                <a:lnTo>
                  <a:pt x="5305" y="12556"/>
                </a:lnTo>
                <a:lnTo>
                  <a:pt x="5280" y="12604"/>
                </a:lnTo>
                <a:lnTo>
                  <a:pt x="5280" y="12653"/>
                </a:lnTo>
                <a:lnTo>
                  <a:pt x="5305" y="12677"/>
                </a:lnTo>
                <a:lnTo>
                  <a:pt x="5353" y="12726"/>
                </a:lnTo>
                <a:lnTo>
                  <a:pt x="5499" y="12726"/>
                </a:lnTo>
                <a:lnTo>
                  <a:pt x="5645" y="12702"/>
                </a:lnTo>
                <a:lnTo>
                  <a:pt x="5743" y="12702"/>
                </a:lnTo>
                <a:lnTo>
                  <a:pt x="5718" y="13018"/>
                </a:lnTo>
                <a:lnTo>
                  <a:pt x="5621" y="13018"/>
                </a:lnTo>
                <a:lnTo>
                  <a:pt x="5451" y="13067"/>
                </a:lnTo>
                <a:lnTo>
                  <a:pt x="5305" y="13115"/>
                </a:lnTo>
                <a:lnTo>
                  <a:pt x="5280" y="13140"/>
                </a:lnTo>
                <a:lnTo>
                  <a:pt x="5280" y="13164"/>
                </a:lnTo>
                <a:lnTo>
                  <a:pt x="5305" y="13188"/>
                </a:lnTo>
                <a:lnTo>
                  <a:pt x="5670" y="13213"/>
                </a:lnTo>
                <a:lnTo>
                  <a:pt x="5718" y="13213"/>
                </a:lnTo>
                <a:lnTo>
                  <a:pt x="5718" y="13407"/>
                </a:lnTo>
                <a:lnTo>
                  <a:pt x="5597" y="13432"/>
                </a:lnTo>
                <a:lnTo>
                  <a:pt x="5475" y="13432"/>
                </a:lnTo>
                <a:lnTo>
                  <a:pt x="5378" y="13480"/>
                </a:lnTo>
                <a:lnTo>
                  <a:pt x="5305" y="13578"/>
                </a:lnTo>
                <a:lnTo>
                  <a:pt x="5305" y="13602"/>
                </a:lnTo>
                <a:lnTo>
                  <a:pt x="5329" y="13651"/>
                </a:lnTo>
                <a:lnTo>
                  <a:pt x="5451" y="13675"/>
                </a:lnTo>
                <a:lnTo>
                  <a:pt x="5572" y="13699"/>
                </a:lnTo>
                <a:lnTo>
                  <a:pt x="5718" y="13724"/>
                </a:lnTo>
                <a:lnTo>
                  <a:pt x="5718" y="13870"/>
                </a:lnTo>
                <a:lnTo>
                  <a:pt x="5621" y="13894"/>
                </a:lnTo>
                <a:lnTo>
                  <a:pt x="5353" y="13943"/>
                </a:lnTo>
                <a:lnTo>
                  <a:pt x="5305" y="13967"/>
                </a:lnTo>
                <a:lnTo>
                  <a:pt x="5280" y="14016"/>
                </a:lnTo>
                <a:lnTo>
                  <a:pt x="5305" y="14064"/>
                </a:lnTo>
                <a:lnTo>
                  <a:pt x="5329" y="14089"/>
                </a:lnTo>
                <a:lnTo>
                  <a:pt x="5402" y="14137"/>
                </a:lnTo>
                <a:lnTo>
                  <a:pt x="5499" y="14162"/>
                </a:lnTo>
                <a:lnTo>
                  <a:pt x="5718" y="14186"/>
                </a:lnTo>
                <a:lnTo>
                  <a:pt x="5694" y="14381"/>
                </a:lnTo>
                <a:lnTo>
                  <a:pt x="5524" y="14405"/>
                </a:lnTo>
                <a:lnTo>
                  <a:pt x="5378" y="14454"/>
                </a:lnTo>
                <a:lnTo>
                  <a:pt x="5305" y="14502"/>
                </a:lnTo>
                <a:lnTo>
                  <a:pt x="5232" y="14551"/>
                </a:lnTo>
                <a:lnTo>
                  <a:pt x="5232" y="14575"/>
                </a:lnTo>
                <a:lnTo>
                  <a:pt x="5256" y="14624"/>
                </a:lnTo>
                <a:lnTo>
                  <a:pt x="5402" y="14648"/>
                </a:lnTo>
                <a:lnTo>
                  <a:pt x="5694" y="14648"/>
                </a:lnTo>
                <a:lnTo>
                  <a:pt x="5694" y="14819"/>
                </a:lnTo>
                <a:lnTo>
                  <a:pt x="5475" y="14819"/>
                </a:lnTo>
                <a:lnTo>
                  <a:pt x="5402" y="14843"/>
                </a:lnTo>
                <a:lnTo>
                  <a:pt x="5329" y="14867"/>
                </a:lnTo>
                <a:lnTo>
                  <a:pt x="5305" y="14916"/>
                </a:lnTo>
                <a:lnTo>
                  <a:pt x="5280" y="14940"/>
                </a:lnTo>
                <a:lnTo>
                  <a:pt x="5280" y="14989"/>
                </a:lnTo>
                <a:lnTo>
                  <a:pt x="5305" y="15038"/>
                </a:lnTo>
                <a:lnTo>
                  <a:pt x="5378" y="15086"/>
                </a:lnTo>
                <a:lnTo>
                  <a:pt x="5475" y="15111"/>
                </a:lnTo>
                <a:lnTo>
                  <a:pt x="5572" y="15135"/>
                </a:lnTo>
                <a:lnTo>
                  <a:pt x="5670" y="15159"/>
                </a:lnTo>
                <a:lnTo>
                  <a:pt x="5670" y="15354"/>
                </a:lnTo>
                <a:lnTo>
                  <a:pt x="5548" y="15354"/>
                </a:lnTo>
                <a:lnTo>
                  <a:pt x="5451" y="15330"/>
                </a:lnTo>
                <a:lnTo>
                  <a:pt x="5353" y="15378"/>
                </a:lnTo>
                <a:lnTo>
                  <a:pt x="5329" y="15403"/>
                </a:lnTo>
                <a:lnTo>
                  <a:pt x="5305" y="15427"/>
                </a:lnTo>
                <a:lnTo>
                  <a:pt x="5329" y="15500"/>
                </a:lnTo>
                <a:lnTo>
                  <a:pt x="5378" y="15524"/>
                </a:lnTo>
                <a:lnTo>
                  <a:pt x="5426" y="15549"/>
                </a:lnTo>
                <a:lnTo>
                  <a:pt x="5524" y="15573"/>
                </a:lnTo>
                <a:lnTo>
                  <a:pt x="5645" y="15597"/>
                </a:lnTo>
                <a:lnTo>
                  <a:pt x="5645" y="15719"/>
                </a:lnTo>
                <a:lnTo>
                  <a:pt x="5305" y="15768"/>
                </a:lnTo>
                <a:lnTo>
                  <a:pt x="5280" y="15792"/>
                </a:lnTo>
                <a:lnTo>
                  <a:pt x="5280" y="15816"/>
                </a:lnTo>
                <a:lnTo>
                  <a:pt x="5280" y="15841"/>
                </a:lnTo>
                <a:lnTo>
                  <a:pt x="5305" y="15865"/>
                </a:lnTo>
                <a:lnTo>
                  <a:pt x="5621" y="15889"/>
                </a:lnTo>
                <a:lnTo>
                  <a:pt x="5621" y="16108"/>
                </a:lnTo>
                <a:lnTo>
                  <a:pt x="5524" y="16133"/>
                </a:lnTo>
                <a:lnTo>
                  <a:pt x="5378" y="16157"/>
                </a:lnTo>
                <a:lnTo>
                  <a:pt x="5305" y="16181"/>
                </a:lnTo>
                <a:lnTo>
                  <a:pt x="5256" y="16230"/>
                </a:lnTo>
                <a:lnTo>
                  <a:pt x="5232" y="16254"/>
                </a:lnTo>
                <a:lnTo>
                  <a:pt x="5256" y="16279"/>
                </a:lnTo>
                <a:lnTo>
                  <a:pt x="5305" y="16327"/>
                </a:lnTo>
                <a:lnTo>
                  <a:pt x="5353" y="16352"/>
                </a:lnTo>
                <a:lnTo>
                  <a:pt x="5475" y="16376"/>
                </a:lnTo>
                <a:lnTo>
                  <a:pt x="5597" y="16376"/>
                </a:lnTo>
                <a:lnTo>
                  <a:pt x="5572" y="16571"/>
                </a:lnTo>
                <a:lnTo>
                  <a:pt x="5572" y="16668"/>
                </a:lnTo>
                <a:lnTo>
                  <a:pt x="5280" y="16668"/>
                </a:lnTo>
                <a:lnTo>
                  <a:pt x="5207" y="16692"/>
                </a:lnTo>
                <a:lnTo>
                  <a:pt x="5159" y="16741"/>
                </a:lnTo>
                <a:lnTo>
                  <a:pt x="5159" y="16790"/>
                </a:lnTo>
                <a:lnTo>
                  <a:pt x="5207" y="16838"/>
                </a:lnTo>
                <a:lnTo>
                  <a:pt x="5256" y="16863"/>
                </a:lnTo>
                <a:lnTo>
                  <a:pt x="5402" y="16887"/>
                </a:lnTo>
                <a:lnTo>
                  <a:pt x="5548" y="16887"/>
                </a:lnTo>
                <a:lnTo>
                  <a:pt x="5524" y="17082"/>
                </a:lnTo>
                <a:lnTo>
                  <a:pt x="5426" y="17106"/>
                </a:lnTo>
                <a:lnTo>
                  <a:pt x="5280" y="17130"/>
                </a:lnTo>
                <a:lnTo>
                  <a:pt x="5207" y="17155"/>
                </a:lnTo>
                <a:lnTo>
                  <a:pt x="5134" y="17203"/>
                </a:lnTo>
                <a:lnTo>
                  <a:pt x="5134" y="17228"/>
                </a:lnTo>
                <a:lnTo>
                  <a:pt x="5134" y="17252"/>
                </a:lnTo>
                <a:lnTo>
                  <a:pt x="5207" y="17276"/>
                </a:lnTo>
                <a:lnTo>
                  <a:pt x="5280" y="17276"/>
                </a:lnTo>
                <a:lnTo>
                  <a:pt x="5426" y="17301"/>
                </a:lnTo>
                <a:lnTo>
                  <a:pt x="5499" y="17301"/>
                </a:lnTo>
                <a:lnTo>
                  <a:pt x="5475" y="17544"/>
                </a:lnTo>
                <a:lnTo>
                  <a:pt x="5378" y="17544"/>
                </a:lnTo>
                <a:lnTo>
                  <a:pt x="5256" y="17593"/>
                </a:lnTo>
                <a:lnTo>
                  <a:pt x="5183" y="17641"/>
                </a:lnTo>
                <a:lnTo>
                  <a:pt x="5183" y="17666"/>
                </a:lnTo>
                <a:lnTo>
                  <a:pt x="5183" y="17690"/>
                </a:lnTo>
                <a:lnTo>
                  <a:pt x="5207" y="17739"/>
                </a:lnTo>
                <a:lnTo>
                  <a:pt x="5256" y="17763"/>
                </a:lnTo>
                <a:lnTo>
                  <a:pt x="5378" y="17787"/>
                </a:lnTo>
                <a:lnTo>
                  <a:pt x="5451" y="17812"/>
                </a:lnTo>
                <a:lnTo>
                  <a:pt x="5426" y="17982"/>
                </a:lnTo>
                <a:lnTo>
                  <a:pt x="5329" y="17982"/>
                </a:lnTo>
                <a:lnTo>
                  <a:pt x="5086" y="18006"/>
                </a:lnTo>
                <a:lnTo>
                  <a:pt x="5037" y="18031"/>
                </a:lnTo>
                <a:lnTo>
                  <a:pt x="5013" y="18055"/>
                </a:lnTo>
                <a:lnTo>
                  <a:pt x="5013" y="18104"/>
                </a:lnTo>
                <a:lnTo>
                  <a:pt x="5061" y="18152"/>
                </a:lnTo>
                <a:lnTo>
                  <a:pt x="5159" y="18201"/>
                </a:lnTo>
                <a:lnTo>
                  <a:pt x="5280" y="18225"/>
                </a:lnTo>
                <a:lnTo>
                  <a:pt x="5402" y="18225"/>
                </a:lnTo>
                <a:lnTo>
                  <a:pt x="5402" y="18420"/>
                </a:lnTo>
                <a:lnTo>
                  <a:pt x="5353" y="18420"/>
                </a:lnTo>
                <a:lnTo>
                  <a:pt x="5207" y="18444"/>
                </a:lnTo>
                <a:lnTo>
                  <a:pt x="5134" y="18469"/>
                </a:lnTo>
                <a:lnTo>
                  <a:pt x="5086" y="18517"/>
                </a:lnTo>
                <a:lnTo>
                  <a:pt x="5061" y="18566"/>
                </a:lnTo>
                <a:lnTo>
                  <a:pt x="5086" y="18615"/>
                </a:lnTo>
                <a:lnTo>
                  <a:pt x="5134" y="18663"/>
                </a:lnTo>
                <a:lnTo>
                  <a:pt x="5183" y="18688"/>
                </a:lnTo>
                <a:lnTo>
                  <a:pt x="5329" y="18712"/>
                </a:lnTo>
                <a:lnTo>
                  <a:pt x="5378" y="18712"/>
                </a:lnTo>
                <a:lnTo>
                  <a:pt x="5353" y="18907"/>
                </a:lnTo>
                <a:lnTo>
                  <a:pt x="5280" y="18907"/>
                </a:lnTo>
                <a:lnTo>
                  <a:pt x="5183" y="18955"/>
                </a:lnTo>
                <a:lnTo>
                  <a:pt x="5159" y="18980"/>
                </a:lnTo>
                <a:lnTo>
                  <a:pt x="5159" y="19004"/>
                </a:lnTo>
                <a:lnTo>
                  <a:pt x="5159" y="19053"/>
                </a:lnTo>
                <a:lnTo>
                  <a:pt x="5183" y="19077"/>
                </a:lnTo>
                <a:lnTo>
                  <a:pt x="5256" y="19126"/>
                </a:lnTo>
                <a:lnTo>
                  <a:pt x="5353" y="19126"/>
                </a:lnTo>
                <a:lnTo>
                  <a:pt x="5353" y="19539"/>
                </a:lnTo>
                <a:lnTo>
                  <a:pt x="5353" y="19637"/>
                </a:lnTo>
                <a:lnTo>
                  <a:pt x="5402" y="19710"/>
                </a:lnTo>
                <a:lnTo>
                  <a:pt x="5475" y="19758"/>
                </a:lnTo>
                <a:lnTo>
                  <a:pt x="5548" y="19783"/>
                </a:lnTo>
                <a:lnTo>
                  <a:pt x="5572" y="19807"/>
                </a:lnTo>
                <a:lnTo>
                  <a:pt x="5718" y="19953"/>
                </a:lnTo>
                <a:lnTo>
                  <a:pt x="5840" y="20074"/>
                </a:lnTo>
                <a:lnTo>
                  <a:pt x="5986" y="20220"/>
                </a:lnTo>
                <a:lnTo>
                  <a:pt x="6132" y="20366"/>
                </a:lnTo>
                <a:lnTo>
                  <a:pt x="5961" y="20366"/>
                </a:lnTo>
                <a:lnTo>
                  <a:pt x="5816" y="20342"/>
                </a:lnTo>
                <a:lnTo>
                  <a:pt x="5670" y="20318"/>
                </a:lnTo>
                <a:lnTo>
                  <a:pt x="5524" y="20269"/>
                </a:lnTo>
                <a:lnTo>
                  <a:pt x="5378" y="20196"/>
                </a:lnTo>
                <a:lnTo>
                  <a:pt x="5232" y="20099"/>
                </a:lnTo>
                <a:lnTo>
                  <a:pt x="5086" y="20001"/>
                </a:lnTo>
                <a:lnTo>
                  <a:pt x="4940" y="19928"/>
                </a:lnTo>
                <a:lnTo>
                  <a:pt x="4818" y="19539"/>
                </a:lnTo>
                <a:lnTo>
                  <a:pt x="4721" y="19126"/>
                </a:lnTo>
                <a:lnTo>
                  <a:pt x="4672" y="18712"/>
                </a:lnTo>
                <a:lnTo>
                  <a:pt x="4623" y="18274"/>
                </a:lnTo>
                <a:lnTo>
                  <a:pt x="4575" y="17447"/>
                </a:lnTo>
                <a:lnTo>
                  <a:pt x="4526" y="16619"/>
                </a:lnTo>
                <a:lnTo>
                  <a:pt x="4477" y="15670"/>
                </a:lnTo>
                <a:lnTo>
                  <a:pt x="4429" y="14721"/>
                </a:lnTo>
                <a:lnTo>
                  <a:pt x="4404" y="14235"/>
                </a:lnTo>
                <a:lnTo>
                  <a:pt x="4380" y="13894"/>
                </a:lnTo>
                <a:lnTo>
                  <a:pt x="4331" y="13505"/>
                </a:lnTo>
                <a:lnTo>
                  <a:pt x="4258" y="13140"/>
                </a:lnTo>
                <a:lnTo>
                  <a:pt x="4161" y="12775"/>
                </a:lnTo>
                <a:lnTo>
                  <a:pt x="4112" y="12629"/>
                </a:lnTo>
                <a:lnTo>
                  <a:pt x="4039" y="12483"/>
                </a:lnTo>
                <a:lnTo>
                  <a:pt x="3966" y="12361"/>
                </a:lnTo>
                <a:lnTo>
                  <a:pt x="3893" y="12288"/>
                </a:lnTo>
                <a:lnTo>
                  <a:pt x="3820" y="12264"/>
                </a:lnTo>
                <a:lnTo>
                  <a:pt x="3577" y="12264"/>
                </a:lnTo>
                <a:lnTo>
                  <a:pt x="3504" y="12288"/>
                </a:lnTo>
                <a:lnTo>
                  <a:pt x="3407" y="12385"/>
                </a:lnTo>
                <a:lnTo>
                  <a:pt x="3334" y="12507"/>
                </a:lnTo>
                <a:lnTo>
                  <a:pt x="3309" y="12483"/>
                </a:lnTo>
                <a:lnTo>
                  <a:pt x="3188" y="12483"/>
                </a:lnTo>
                <a:lnTo>
                  <a:pt x="3066" y="12531"/>
                </a:lnTo>
                <a:lnTo>
                  <a:pt x="3042" y="12556"/>
                </a:lnTo>
                <a:lnTo>
                  <a:pt x="3042" y="12604"/>
                </a:lnTo>
                <a:lnTo>
                  <a:pt x="3066" y="12653"/>
                </a:lnTo>
                <a:lnTo>
                  <a:pt x="3115" y="12677"/>
                </a:lnTo>
                <a:lnTo>
                  <a:pt x="3236" y="12702"/>
                </a:lnTo>
                <a:lnTo>
                  <a:pt x="3261" y="12702"/>
                </a:lnTo>
                <a:lnTo>
                  <a:pt x="3212" y="12848"/>
                </a:lnTo>
                <a:lnTo>
                  <a:pt x="3042" y="12872"/>
                </a:lnTo>
                <a:lnTo>
                  <a:pt x="2871" y="12921"/>
                </a:lnTo>
                <a:lnTo>
                  <a:pt x="2871" y="12945"/>
                </a:lnTo>
                <a:lnTo>
                  <a:pt x="2871" y="12969"/>
                </a:lnTo>
                <a:lnTo>
                  <a:pt x="3017" y="13018"/>
                </a:lnTo>
                <a:lnTo>
                  <a:pt x="3163" y="13042"/>
                </a:lnTo>
                <a:lnTo>
                  <a:pt x="3139" y="13140"/>
                </a:lnTo>
                <a:lnTo>
                  <a:pt x="2969" y="13140"/>
                </a:lnTo>
                <a:lnTo>
                  <a:pt x="2847" y="13164"/>
                </a:lnTo>
                <a:lnTo>
                  <a:pt x="2725" y="13213"/>
                </a:lnTo>
                <a:lnTo>
                  <a:pt x="2701" y="13237"/>
                </a:lnTo>
                <a:lnTo>
                  <a:pt x="2701" y="13261"/>
                </a:lnTo>
                <a:lnTo>
                  <a:pt x="2701" y="13286"/>
                </a:lnTo>
                <a:lnTo>
                  <a:pt x="2725" y="13310"/>
                </a:lnTo>
                <a:lnTo>
                  <a:pt x="2847" y="13359"/>
                </a:lnTo>
                <a:lnTo>
                  <a:pt x="2969" y="13383"/>
                </a:lnTo>
                <a:lnTo>
                  <a:pt x="3090" y="13383"/>
                </a:lnTo>
                <a:lnTo>
                  <a:pt x="3066" y="13529"/>
                </a:lnTo>
                <a:lnTo>
                  <a:pt x="2847" y="13553"/>
                </a:lnTo>
                <a:lnTo>
                  <a:pt x="2750" y="13602"/>
                </a:lnTo>
                <a:lnTo>
                  <a:pt x="2652" y="13651"/>
                </a:lnTo>
                <a:lnTo>
                  <a:pt x="2628" y="13699"/>
                </a:lnTo>
                <a:lnTo>
                  <a:pt x="2652" y="13724"/>
                </a:lnTo>
                <a:lnTo>
                  <a:pt x="2847" y="13748"/>
                </a:lnTo>
                <a:lnTo>
                  <a:pt x="3042" y="13772"/>
                </a:lnTo>
                <a:lnTo>
                  <a:pt x="3042" y="13870"/>
                </a:lnTo>
                <a:lnTo>
                  <a:pt x="2920" y="13870"/>
                </a:lnTo>
                <a:lnTo>
                  <a:pt x="2774" y="13918"/>
                </a:lnTo>
                <a:lnTo>
                  <a:pt x="2701" y="13943"/>
                </a:lnTo>
                <a:lnTo>
                  <a:pt x="2628" y="13991"/>
                </a:lnTo>
                <a:lnTo>
                  <a:pt x="2628" y="14016"/>
                </a:lnTo>
                <a:lnTo>
                  <a:pt x="2701" y="14064"/>
                </a:lnTo>
                <a:lnTo>
                  <a:pt x="2798" y="14113"/>
                </a:lnTo>
                <a:lnTo>
                  <a:pt x="2896" y="14137"/>
                </a:lnTo>
                <a:lnTo>
                  <a:pt x="3017" y="14137"/>
                </a:lnTo>
                <a:lnTo>
                  <a:pt x="2993" y="14283"/>
                </a:lnTo>
                <a:lnTo>
                  <a:pt x="2871" y="14283"/>
                </a:lnTo>
                <a:lnTo>
                  <a:pt x="2725" y="14308"/>
                </a:lnTo>
                <a:lnTo>
                  <a:pt x="2677" y="14332"/>
                </a:lnTo>
                <a:lnTo>
                  <a:pt x="2604" y="14381"/>
                </a:lnTo>
                <a:lnTo>
                  <a:pt x="2604" y="14405"/>
                </a:lnTo>
                <a:lnTo>
                  <a:pt x="2579" y="14429"/>
                </a:lnTo>
                <a:lnTo>
                  <a:pt x="2604" y="14502"/>
                </a:lnTo>
                <a:lnTo>
                  <a:pt x="2677" y="14551"/>
                </a:lnTo>
                <a:lnTo>
                  <a:pt x="2725" y="14575"/>
                </a:lnTo>
                <a:lnTo>
                  <a:pt x="2871" y="14600"/>
                </a:lnTo>
                <a:lnTo>
                  <a:pt x="2969" y="14600"/>
                </a:lnTo>
                <a:lnTo>
                  <a:pt x="2969" y="14721"/>
                </a:lnTo>
                <a:lnTo>
                  <a:pt x="2969" y="14794"/>
                </a:lnTo>
                <a:lnTo>
                  <a:pt x="2774" y="14819"/>
                </a:lnTo>
                <a:lnTo>
                  <a:pt x="2628" y="14843"/>
                </a:lnTo>
                <a:lnTo>
                  <a:pt x="2555" y="14892"/>
                </a:lnTo>
                <a:lnTo>
                  <a:pt x="2506" y="14940"/>
                </a:lnTo>
                <a:lnTo>
                  <a:pt x="2482" y="14989"/>
                </a:lnTo>
                <a:lnTo>
                  <a:pt x="2506" y="15013"/>
                </a:lnTo>
                <a:lnTo>
                  <a:pt x="2579" y="15038"/>
                </a:lnTo>
                <a:lnTo>
                  <a:pt x="2652" y="15062"/>
                </a:lnTo>
                <a:lnTo>
                  <a:pt x="2823" y="15062"/>
                </a:lnTo>
                <a:lnTo>
                  <a:pt x="2944" y="15038"/>
                </a:lnTo>
                <a:lnTo>
                  <a:pt x="2944" y="15232"/>
                </a:lnTo>
                <a:lnTo>
                  <a:pt x="2871" y="15232"/>
                </a:lnTo>
                <a:lnTo>
                  <a:pt x="2677" y="15257"/>
                </a:lnTo>
                <a:lnTo>
                  <a:pt x="2506" y="15305"/>
                </a:lnTo>
                <a:lnTo>
                  <a:pt x="2506" y="15330"/>
                </a:lnTo>
                <a:lnTo>
                  <a:pt x="2506" y="15354"/>
                </a:lnTo>
                <a:lnTo>
                  <a:pt x="2701" y="15378"/>
                </a:lnTo>
                <a:lnTo>
                  <a:pt x="2920" y="15403"/>
                </a:lnTo>
                <a:lnTo>
                  <a:pt x="2920" y="15622"/>
                </a:lnTo>
                <a:lnTo>
                  <a:pt x="2798" y="15646"/>
                </a:lnTo>
                <a:lnTo>
                  <a:pt x="2652" y="15695"/>
                </a:lnTo>
                <a:lnTo>
                  <a:pt x="2506" y="15768"/>
                </a:lnTo>
                <a:lnTo>
                  <a:pt x="2506" y="15792"/>
                </a:lnTo>
                <a:lnTo>
                  <a:pt x="2506" y="15816"/>
                </a:lnTo>
                <a:lnTo>
                  <a:pt x="2798" y="15841"/>
                </a:lnTo>
                <a:lnTo>
                  <a:pt x="2896" y="15841"/>
                </a:lnTo>
                <a:lnTo>
                  <a:pt x="2896" y="15914"/>
                </a:lnTo>
                <a:lnTo>
                  <a:pt x="2750" y="15938"/>
                </a:lnTo>
                <a:lnTo>
                  <a:pt x="2604" y="15987"/>
                </a:lnTo>
                <a:lnTo>
                  <a:pt x="2482" y="16060"/>
                </a:lnTo>
                <a:lnTo>
                  <a:pt x="2433" y="16108"/>
                </a:lnTo>
                <a:lnTo>
                  <a:pt x="2433" y="16157"/>
                </a:lnTo>
                <a:lnTo>
                  <a:pt x="2433" y="16181"/>
                </a:lnTo>
                <a:lnTo>
                  <a:pt x="2506" y="16230"/>
                </a:lnTo>
                <a:lnTo>
                  <a:pt x="2579" y="16254"/>
                </a:lnTo>
                <a:lnTo>
                  <a:pt x="2725" y="16254"/>
                </a:lnTo>
                <a:lnTo>
                  <a:pt x="2896" y="16230"/>
                </a:lnTo>
                <a:lnTo>
                  <a:pt x="2871" y="16425"/>
                </a:lnTo>
                <a:lnTo>
                  <a:pt x="2628" y="16473"/>
                </a:lnTo>
                <a:lnTo>
                  <a:pt x="2506" y="16498"/>
                </a:lnTo>
                <a:lnTo>
                  <a:pt x="2409" y="16546"/>
                </a:lnTo>
                <a:lnTo>
                  <a:pt x="2409" y="16571"/>
                </a:lnTo>
                <a:lnTo>
                  <a:pt x="2409" y="16595"/>
                </a:lnTo>
                <a:lnTo>
                  <a:pt x="2506" y="16644"/>
                </a:lnTo>
                <a:lnTo>
                  <a:pt x="2628" y="16668"/>
                </a:lnTo>
                <a:lnTo>
                  <a:pt x="2871" y="16692"/>
                </a:lnTo>
                <a:lnTo>
                  <a:pt x="2847" y="16936"/>
                </a:lnTo>
                <a:lnTo>
                  <a:pt x="2701" y="16936"/>
                </a:lnTo>
                <a:lnTo>
                  <a:pt x="2555" y="16960"/>
                </a:lnTo>
                <a:lnTo>
                  <a:pt x="2458" y="16984"/>
                </a:lnTo>
                <a:lnTo>
                  <a:pt x="2409" y="17033"/>
                </a:lnTo>
                <a:lnTo>
                  <a:pt x="2385" y="17057"/>
                </a:lnTo>
                <a:lnTo>
                  <a:pt x="2433" y="17106"/>
                </a:lnTo>
                <a:lnTo>
                  <a:pt x="2482" y="17130"/>
                </a:lnTo>
                <a:lnTo>
                  <a:pt x="2604" y="17155"/>
                </a:lnTo>
                <a:lnTo>
                  <a:pt x="2847" y="17155"/>
                </a:lnTo>
                <a:lnTo>
                  <a:pt x="2823" y="17349"/>
                </a:lnTo>
                <a:lnTo>
                  <a:pt x="2701" y="17398"/>
                </a:lnTo>
                <a:lnTo>
                  <a:pt x="2604" y="17447"/>
                </a:lnTo>
                <a:lnTo>
                  <a:pt x="2506" y="17495"/>
                </a:lnTo>
                <a:lnTo>
                  <a:pt x="2458" y="17568"/>
                </a:lnTo>
                <a:lnTo>
                  <a:pt x="2433" y="17593"/>
                </a:lnTo>
                <a:lnTo>
                  <a:pt x="2458" y="17641"/>
                </a:lnTo>
                <a:lnTo>
                  <a:pt x="2458" y="17666"/>
                </a:lnTo>
                <a:lnTo>
                  <a:pt x="2506" y="17690"/>
                </a:lnTo>
                <a:lnTo>
                  <a:pt x="2652" y="17690"/>
                </a:lnTo>
                <a:lnTo>
                  <a:pt x="2823" y="17641"/>
                </a:lnTo>
                <a:lnTo>
                  <a:pt x="2798" y="17860"/>
                </a:lnTo>
                <a:lnTo>
                  <a:pt x="2628" y="17933"/>
                </a:lnTo>
                <a:lnTo>
                  <a:pt x="2506" y="17958"/>
                </a:lnTo>
                <a:lnTo>
                  <a:pt x="2482" y="17958"/>
                </a:lnTo>
                <a:lnTo>
                  <a:pt x="2458" y="17982"/>
                </a:lnTo>
                <a:lnTo>
                  <a:pt x="2458" y="18006"/>
                </a:lnTo>
                <a:lnTo>
                  <a:pt x="2482" y="18031"/>
                </a:lnTo>
                <a:lnTo>
                  <a:pt x="2628" y="18055"/>
                </a:lnTo>
                <a:lnTo>
                  <a:pt x="2798" y="18055"/>
                </a:lnTo>
                <a:lnTo>
                  <a:pt x="2774" y="18298"/>
                </a:lnTo>
                <a:lnTo>
                  <a:pt x="2725" y="18298"/>
                </a:lnTo>
                <a:lnTo>
                  <a:pt x="2628" y="18323"/>
                </a:lnTo>
                <a:lnTo>
                  <a:pt x="2506" y="18371"/>
                </a:lnTo>
                <a:lnTo>
                  <a:pt x="2482" y="18396"/>
                </a:lnTo>
                <a:lnTo>
                  <a:pt x="2482" y="18420"/>
                </a:lnTo>
                <a:lnTo>
                  <a:pt x="2482" y="18444"/>
                </a:lnTo>
                <a:lnTo>
                  <a:pt x="2506" y="18444"/>
                </a:lnTo>
                <a:lnTo>
                  <a:pt x="2604" y="18493"/>
                </a:lnTo>
                <a:lnTo>
                  <a:pt x="2725" y="18542"/>
                </a:lnTo>
                <a:lnTo>
                  <a:pt x="2750" y="18542"/>
                </a:lnTo>
                <a:lnTo>
                  <a:pt x="2725" y="18688"/>
                </a:lnTo>
                <a:lnTo>
                  <a:pt x="2628" y="18712"/>
                </a:lnTo>
                <a:lnTo>
                  <a:pt x="2506" y="18712"/>
                </a:lnTo>
                <a:lnTo>
                  <a:pt x="2458" y="18736"/>
                </a:lnTo>
                <a:lnTo>
                  <a:pt x="2409" y="18761"/>
                </a:lnTo>
                <a:lnTo>
                  <a:pt x="2385" y="18809"/>
                </a:lnTo>
                <a:lnTo>
                  <a:pt x="2385" y="18858"/>
                </a:lnTo>
                <a:lnTo>
                  <a:pt x="2433" y="18882"/>
                </a:lnTo>
                <a:lnTo>
                  <a:pt x="2482" y="18931"/>
                </a:lnTo>
                <a:lnTo>
                  <a:pt x="2604" y="18955"/>
                </a:lnTo>
                <a:lnTo>
                  <a:pt x="2701" y="18955"/>
                </a:lnTo>
                <a:lnTo>
                  <a:pt x="2677" y="19053"/>
                </a:lnTo>
                <a:lnTo>
                  <a:pt x="2604" y="19077"/>
                </a:lnTo>
                <a:lnTo>
                  <a:pt x="2555" y="19101"/>
                </a:lnTo>
                <a:lnTo>
                  <a:pt x="2433" y="19174"/>
                </a:lnTo>
                <a:lnTo>
                  <a:pt x="2433" y="19199"/>
                </a:lnTo>
                <a:lnTo>
                  <a:pt x="2433" y="19223"/>
                </a:lnTo>
                <a:lnTo>
                  <a:pt x="2531" y="19272"/>
                </a:lnTo>
                <a:lnTo>
                  <a:pt x="2628" y="19320"/>
                </a:lnTo>
                <a:lnTo>
                  <a:pt x="2604" y="19466"/>
                </a:lnTo>
                <a:lnTo>
                  <a:pt x="2458" y="19466"/>
                </a:lnTo>
                <a:lnTo>
                  <a:pt x="2360" y="19515"/>
                </a:lnTo>
                <a:lnTo>
                  <a:pt x="2336" y="19564"/>
                </a:lnTo>
                <a:lnTo>
                  <a:pt x="2360" y="19612"/>
                </a:lnTo>
                <a:lnTo>
                  <a:pt x="2385" y="19661"/>
                </a:lnTo>
                <a:lnTo>
                  <a:pt x="2433" y="19685"/>
                </a:lnTo>
                <a:lnTo>
                  <a:pt x="2531" y="19734"/>
                </a:lnTo>
                <a:lnTo>
                  <a:pt x="2458" y="19928"/>
                </a:lnTo>
                <a:lnTo>
                  <a:pt x="2312" y="20001"/>
                </a:lnTo>
                <a:lnTo>
                  <a:pt x="2166" y="20099"/>
                </a:lnTo>
                <a:lnTo>
                  <a:pt x="2020" y="20196"/>
                </a:lnTo>
                <a:lnTo>
                  <a:pt x="1874" y="20269"/>
                </a:lnTo>
                <a:lnTo>
                  <a:pt x="1728" y="20318"/>
                </a:lnTo>
                <a:lnTo>
                  <a:pt x="1582" y="20342"/>
                </a:lnTo>
                <a:lnTo>
                  <a:pt x="1436" y="20366"/>
                </a:lnTo>
                <a:lnTo>
                  <a:pt x="1265" y="20366"/>
                </a:lnTo>
                <a:lnTo>
                  <a:pt x="1411" y="20220"/>
                </a:lnTo>
                <a:lnTo>
                  <a:pt x="1557" y="20074"/>
                </a:lnTo>
                <a:lnTo>
                  <a:pt x="1679" y="19953"/>
                </a:lnTo>
                <a:lnTo>
                  <a:pt x="1825" y="19807"/>
                </a:lnTo>
                <a:lnTo>
                  <a:pt x="1849" y="19783"/>
                </a:lnTo>
                <a:lnTo>
                  <a:pt x="1922" y="19758"/>
                </a:lnTo>
                <a:lnTo>
                  <a:pt x="1995" y="19710"/>
                </a:lnTo>
                <a:lnTo>
                  <a:pt x="2020" y="19637"/>
                </a:lnTo>
                <a:lnTo>
                  <a:pt x="2044" y="19539"/>
                </a:lnTo>
                <a:lnTo>
                  <a:pt x="2020" y="18785"/>
                </a:lnTo>
                <a:lnTo>
                  <a:pt x="1971" y="18055"/>
                </a:lnTo>
                <a:lnTo>
                  <a:pt x="1825" y="16571"/>
                </a:lnTo>
                <a:lnTo>
                  <a:pt x="1752" y="15792"/>
                </a:lnTo>
                <a:lnTo>
                  <a:pt x="1703" y="15013"/>
                </a:lnTo>
                <a:lnTo>
                  <a:pt x="1679" y="13456"/>
                </a:lnTo>
                <a:lnTo>
                  <a:pt x="1655" y="12702"/>
                </a:lnTo>
                <a:lnTo>
                  <a:pt x="1679" y="11947"/>
                </a:lnTo>
                <a:lnTo>
                  <a:pt x="1703" y="11583"/>
                </a:lnTo>
                <a:lnTo>
                  <a:pt x="1752" y="11218"/>
                </a:lnTo>
                <a:lnTo>
                  <a:pt x="1825" y="10853"/>
                </a:lnTo>
                <a:lnTo>
                  <a:pt x="1922" y="10488"/>
                </a:lnTo>
                <a:lnTo>
                  <a:pt x="2044" y="10171"/>
                </a:lnTo>
                <a:lnTo>
                  <a:pt x="2166" y="9855"/>
                </a:lnTo>
                <a:lnTo>
                  <a:pt x="2287" y="9539"/>
                </a:lnTo>
                <a:lnTo>
                  <a:pt x="2360" y="9198"/>
                </a:lnTo>
                <a:lnTo>
                  <a:pt x="2385" y="8906"/>
                </a:lnTo>
                <a:lnTo>
                  <a:pt x="2385" y="8590"/>
                </a:lnTo>
                <a:lnTo>
                  <a:pt x="2385" y="8006"/>
                </a:lnTo>
                <a:lnTo>
                  <a:pt x="2458" y="7957"/>
                </a:lnTo>
                <a:lnTo>
                  <a:pt x="2482" y="7908"/>
                </a:lnTo>
                <a:lnTo>
                  <a:pt x="2506" y="7835"/>
                </a:lnTo>
                <a:lnTo>
                  <a:pt x="2506" y="7762"/>
                </a:lnTo>
                <a:lnTo>
                  <a:pt x="2506" y="7689"/>
                </a:lnTo>
                <a:lnTo>
                  <a:pt x="2458" y="7641"/>
                </a:lnTo>
                <a:lnTo>
                  <a:pt x="2385" y="7592"/>
                </a:lnTo>
                <a:lnTo>
                  <a:pt x="2312" y="7568"/>
                </a:lnTo>
                <a:lnTo>
                  <a:pt x="2214" y="7543"/>
                </a:lnTo>
                <a:lnTo>
                  <a:pt x="2141" y="7519"/>
                </a:lnTo>
                <a:lnTo>
                  <a:pt x="2093" y="7446"/>
                </a:lnTo>
                <a:lnTo>
                  <a:pt x="2044" y="7373"/>
                </a:lnTo>
                <a:lnTo>
                  <a:pt x="1947" y="7227"/>
                </a:lnTo>
                <a:lnTo>
                  <a:pt x="1898" y="7057"/>
                </a:lnTo>
                <a:lnTo>
                  <a:pt x="1874" y="6886"/>
                </a:lnTo>
                <a:lnTo>
                  <a:pt x="1874" y="6716"/>
                </a:lnTo>
                <a:lnTo>
                  <a:pt x="1898" y="6643"/>
                </a:lnTo>
                <a:lnTo>
                  <a:pt x="1971" y="6570"/>
                </a:lnTo>
                <a:lnTo>
                  <a:pt x="2093" y="6473"/>
                </a:lnTo>
                <a:lnTo>
                  <a:pt x="2117" y="6400"/>
                </a:lnTo>
                <a:lnTo>
                  <a:pt x="2117" y="6327"/>
                </a:lnTo>
                <a:lnTo>
                  <a:pt x="2093" y="6254"/>
                </a:lnTo>
                <a:lnTo>
                  <a:pt x="2020" y="6205"/>
                </a:lnTo>
                <a:lnTo>
                  <a:pt x="1947" y="6181"/>
                </a:lnTo>
                <a:lnTo>
                  <a:pt x="1849" y="6181"/>
                </a:lnTo>
                <a:lnTo>
                  <a:pt x="1801" y="6205"/>
                </a:lnTo>
                <a:lnTo>
                  <a:pt x="1728" y="6229"/>
                </a:lnTo>
                <a:lnTo>
                  <a:pt x="1630" y="6327"/>
                </a:lnTo>
                <a:lnTo>
                  <a:pt x="1557" y="6473"/>
                </a:lnTo>
                <a:lnTo>
                  <a:pt x="1484" y="6619"/>
                </a:lnTo>
                <a:lnTo>
                  <a:pt x="1460" y="6789"/>
                </a:lnTo>
                <a:lnTo>
                  <a:pt x="1460" y="6935"/>
                </a:lnTo>
                <a:lnTo>
                  <a:pt x="1460" y="7081"/>
                </a:lnTo>
                <a:lnTo>
                  <a:pt x="1533" y="7300"/>
                </a:lnTo>
                <a:lnTo>
                  <a:pt x="1630" y="7543"/>
                </a:lnTo>
                <a:lnTo>
                  <a:pt x="1606" y="7568"/>
                </a:lnTo>
                <a:lnTo>
                  <a:pt x="1533" y="7519"/>
                </a:lnTo>
                <a:lnTo>
                  <a:pt x="1411" y="7470"/>
                </a:lnTo>
                <a:lnTo>
                  <a:pt x="1363" y="7446"/>
                </a:lnTo>
                <a:lnTo>
                  <a:pt x="1290" y="7446"/>
                </a:lnTo>
                <a:lnTo>
                  <a:pt x="1265" y="7470"/>
                </a:lnTo>
                <a:lnTo>
                  <a:pt x="1241" y="7495"/>
                </a:lnTo>
                <a:lnTo>
                  <a:pt x="1241" y="7568"/>
                </a:lnTo>
                <a:lnTo>
                  <a:pt x="1290" y="7616"/>
                </a:lnTo>
                <a:lnTo>
                  <a:pt x="1363" y="7689"/>
                </a:lnTo>
                <a:lnTo>
                  <a:pt x="1460" y="7787"/>
                </a:lnTo>
                <a:lnTo>
                  <a:pt x="1436" y="7860"/>
                </a:lnTo>
                <a:lnTo>
                  <a:pt x="1314" y="7811"/>
                </a:lnTo>
                <a:lnTo>
                  <a:pt x="1192" y="7762"/>
                </a:lnTo>
                <a:lnTo>
                  <a:pt x="1071" y="7738"/>
                </a:lnTo>
                <a:lnTo>
                  <a:pt x="1022" y="7762"/>
                </a:lnTo>
                <a:lnTo>
                  <a:pt x="998" y="7811"/>
                </a:lnTo>
                <a:lnTo>
                  <a:pt x="1022" y="7835"/>
                </a:lnTo>
                <a:lnTo>
                  <a:pt x="1071" y="7908"/>
                </a:lnTo>
                <a:lnTo>
                  <a:pt x="1144" y="7981"/>
                </a:lnTo>
                <a:lnTo>
                  <a:pt x="1314" y="8103"/>
                </a:lnTo>
                <a:lnTo>
                  <a:pt x="1265" y="8249"/>
                </a:lnTo>
                <a:lnTo>
                  <a:pt x="1168" y="8225"/>
                </a:lnTo>
                <a:lnTo>
                  <a:pt x="1095" y="8200"/>
                </a:lnTo>
                <a:lnTo>
                  <a:pt x="998" y="8225"/>
                </a:lnTo>
                <a:lnTo>
                  <a:pt x="949" y="8249"/>
                </a:lnTo>
                <a:lnTo>
                  <a:pt x="949" y="8273"/>
                </a:lnTo>
                <a:lnTo>
                  <a:pt x="949" y="8322"/>
                </a:lnTo>
                <a:lnTo>
                  <a:pt x="1022" y="8371"/>
                </a:lnTo>
                <a:lnTo>
                  <a:pt x="1095" y="8419"/>
                </a:lnTo>
                <a:lnTo>
                  <a:pt x="1192" y="8444"/>
                </a:lnTo>
                <a:lnTo>
                  <a:pt x="1168" y="8468"/>
                </a:lnTo>
                <a:lnTo>
                  <a:pt x="973" y="8468"/>
                </a:lnTo>
                <a:lnTo>
                  <a:pt x="900" y="8492"/>
                </a:lnTo>
                <a:lnTo>
                  <a:pt x="852" y="8541"/>
                </a:lnTo>
                <a:lnTo>
                  <a:pt x="827" y="8565"/>
                </a:lnTo>
                <a:lnTo>
                  <a:pt x="803" y="8614"/>
                </a:lnTo>
                <a:lnTo>
                  <a:pt x="827" y="8663"/>
                </a:lnTo>
                <a:lnTo>
                  <a:pt x="852" y="8711"/>
                </a:lnTo>
                <a:lnTo>
                  <a:pt x="949" y="8760"/>
                </a:lnTo>
                <a:lnTo>
                  <a:pt x="1071" y="8784"/>
                </a:lnTo>
                <a:lnTo>
                  <a:pt x="1095" y="8784"/>
                </a:lnTo>
                <a:lnTo>
                  <a:pt x="1046" y="8979"/>
                </a:lnTo>
                <a:lnTo>
                  <a:pt x="803" y="8979"/>
                </a:lnTo>
                <a:lnTo>
                  <a:pt x="779" y="9028"/>
                </a:lnTo>
                <a:lnTo>
                  <a:pt x="779" y="9052"/>
                </a:lnTo>
                <a:lnTo>
                  <a:pt x="779" y="9101"/>
                </a:lnTo>
                <a:lnTo>
                  <a:pt x="827" y="9149"/>
                </a:lnTo>
                <a:lnTo>
                  <a:pt x="876" y="9174"/>
                </a:lnTo>
                <a:lnTo>
                  <a:pt x="973" y="9198"/>
                </a:lnTo>
                <a:lnTo>
                  <a:pt x="998" y="9222"/>
                </a:lnTo>
                <a:lnTo>
                  <a:pt x="998" y="9368"/>
                </a:lnTo>
                <a:lnTo>
                  <a:pt x="852" y="9368"/>
                </a:lnTo>
                <a:lnTo>
                  <a:pt x="803" y="9393"/>
                </a:lnTo>
                <a:lnTo>
                  <a:pt x="754" y="9417"/>
                </a:lnTo>
                <a:lnTo>
                  <a:pt x="730" y="9490"/>
                </a:lnTo>
                <a:lnTo>
                  <a:pt x="730" y="9539"/>
                </a:lnTo>
                <a:lnTo>
                  <a:pt x="730" y="9563"/>
                </a:lnTo>
                <a:lnTo>
                  <a:pt x="779" y="9612"/>
                </a:lnTo>
                <a:lnTo>
                  <a:pt x="827" y="9636"/>
                </a:lnTo>
                <a:lnTo>
                  <a:pt x="949" y="9660"/>
                </a:lnTo>
                <a:lnTo>
                  <a:pt x="949" y="9806"/>
                </a:lnTo>
                <a:lnTo>
                  <a:pt x="876" y="9806"/>
                </a:lnTo>
                <a:lnTo>
                  <a:pt x="803" y="9831"/>
                </a:lnTo>
                <a:lnTo>
                  <a:pt x="730" y="9879"/>
                </a:lnTo>
                <a:lnTo>
                  <a:pt x="681" y="9904"/>
                </a:lnTo>
                <a:lnTo>
                  <a:pt x="681" y="9952"/>
                </a:lnTo>
                <a:lnTo>
                  <a:pt x="681" y="10001"/>
                </a:lnTo>
                <a:lnTo>
                  <a:pt x="730" y="10050"/>
                </a:lnTo>
                <a:lnTo>
                  <a:pt x="827" y="10074"/>
                </a:lnTo>
                <a:lnTo>
                  <a:pt x="949" y="10074"/>
                </a:lnTo>
                <a:lnTo>
                  <a:pt x="949" y="10123"/>
                </a:lnTo>
                <a:lnTo>
                  <a:pt x="852" y="10147"/>
                </a:lnTo>
                <a:lnTo>
                  <a:pt x="803" y="10196"/>
                </a:lnTo>
                <a:lnTo>
                  <a:pt x="754" y="10244"/>
                </a:lnTo>
                <a:lnTo>
                  <a:pt x="754" y="10269"/>
                </a:lnTo>
                <a:lnTo>
                  <a:pt x="779" y="10293"/>
                </a:lnTo>
                <a:lnTo>
                  <a:pt x="876" y="10342"/>
                </a:lnTo>
                <a:lnTo>
                  <a:pt x="949" y="10342"/>
                </a:lnTo>
                <a:lnTo>
                  <a:pt x="973" y="10390"/>
                </a:lnTo>
                <a:lnTo>
                  <a:pt x="973" y="10463"/>
                </a:lnTo>
                <a:lnTo>
                  <a:pt x="925" y="10512"/>
                </a:lnTo>
                <a:lnTo>
                  <a:pt x="876" y="10585"/>
                </a:lnTo>
                <a:lnTo>
                  <a:pt x="852" y="10658"/>
                </a:lnTo>
                <a:lnTo>
                  <a:pt x="876" y="10755"/>
                </a:lnTo>
                <a:lnTo>
                  <a:pt x="925" y="10853"/>
                </a:lnTo>
                <a:lnTo>
                  <a:pt x="949" y="10999"/>
                </a:lnTo>
                <a:lnTo>
                  <a:pt x="973" y="11266"/>
                </a:lnTo>
                <a:lnTo>
                  <a:pt x="925" y="11534"/>
                </a:lnTo>
                <a:lnTo>
                  <a:pt x="876" y="11656"/>
                </a:lnTo>
                <a:lnTo>
                  <a:pt x="827" y="11753"/>
                </a:lnTo>
                <a:lnTo>
                  <a:pt x="803" y="11801"/>
                </a:lnTo>
                <a:lnTo>
                  <a:pt x="754" y="11801"/>
                </a:lnTo>
                <a:lnTo>
                  <a:pt x="657" y="11729"/>
                </a:lnTo>
                <a:lnTo>
                  <a:pt x="560" y="11656"/>
                </a:lnTo>
                <a:lnTo>
                  <a:pt x="511" y="11583"/>
                </a:lnTo>
                <a:lnTo>
                  <a:pt x="462" y="11461"/>
                </a:lnTo>
                <a:lnTo>
                  <a:pt x="462" y="11339"/>
                </a:lnTo>
                <a:lnTo>
                  <a:pt x="487" y="11096"/>
                </a:lnTo>
                <a:lnTo>
                  <a:pt x="535" y="11047"/>
                </a:lnTo>
                <a:lnTo>
                  <a:pt x="560" y="10974"/>
                </a:lnTo>
                <a:lnTo>
                  <a:pt x="584" y="10926"/>
                </a:lnTo>
                <a:lnTo>
                  <a:pt x="584" y="10828"/>
                </a:lnTo>
                <a:lnTo>
                  <a:pt x="511" y="10342"/>
                </a:lnTo>
                <a:lnTo>
                  <a:pt x="462" y="9831"/>
                </a:lnTo>
                <a:lnTo>
                  <a:pt x="462" y="9320"/>
                </a:lnTo>
                <a:lnTo>
                  <a:pt x="511" y="8809"/>
                </a:lnTo>
                <a:lnTo>
                  <a:pt x="584" y="8298"/>
                </a:lnTo>
                <a:lnTo>
                  <a:pt x="681" y="7787"/>
                </a:lnTo>
                <a:lnTo>
                  <a:pt x="803" y="7300"/>
                </a:lnTo>
                <a:lnTo>
                  <a:pt x="949" y="6813"/>
                </a:lnTo>
                <a:lnTo>
                  <a:pt x="1119" y="6400"/>
                </a:lnTo>
                <a:lnTo>
                  <a:pt x="1314" y="6010"/>
                </a:lnTo>
                <a:lnTo>
                  <a:pt x="1557" y="5621"/>
                </a:lnTo>
                <a:lnTo>
                  <a:pt x="1703" y="5451"/>
                </a:lnTo>
                <a:lnTo>
                  <a:pt x="1849" y="5280"/>
                </a:lnTo>
                <a:lnTo>
                  <a:pt x="2044" y="5134"/>
                </a:lnTo>
                <a:lnTo>
                  <a:pt x="2214" y="4988"/>
                </a:lnTo>
                <a:lnTo>
                  <a:pt x="2409" y="4891"/>
                </a:lnTo>
                <a:lnTo>
                  <a:pt x="2628" y="4794"/>
                </a:lnTo>
                <a:lnTo>
                  <a:pt x="2823" y="4745"/>
                </a:lnTo>
                <a:lnTo>
                  <a:pt x="3066" y="4696"/>
                </a:lnTo>
                <a:lnTo>
                  <a:pt x="3528" y="4623"/>
                </a:lnTo>
                <a:close/>
                <a:moveTo>
                  <a:pt x="3893" y="0"/>
                </a:moveTo>
                <a:lnTo>
                  <a:pt x="3699" y="73"/>
                </a:lnTo>
                <a:lnTo>
                  <a:pt x="3382" y="73"/>
                </a:lnTo>
                <a:lnTo>
                  <a:pt x="3212" y="122"/>
                </a:lnTo>
                <a:lnTo>
                  <a:pt x="3066" y="195"/>
                </a:lnTo>
                <a:lnTo>
                  <a:pt x="2896" y="268"/>
                </a:lnTo>
                <a:lnTo>
                  <a:pt x="2774" y="365"/>
                </a:lnTo>
                <a:lnTo>
                  <a:pt x="2628" y="487"/>
                </a:lnTo>
                <a:lnTo>
                  <a:pt x="2506" y="609"/>
                </a:lnTo>
                <a:lnTo>
                  <a:pt x="2287" y="901"/>
                </a:lnTo>
                <a:lnTo>
                  <a:pt x="2093" y="1217"/>
                </a:lnTo>
                <a:lnTo>
                  <a:pt x="1947" y="1533"/>
                </a:lnTo>
                <a:lnTo>
                  <a:pt x="1874" y="1850"/>
                </a:lnTo>
                <a:lnTo>
                  <a:pt x="1849" y="2044"/>
                </a:lnTo>
                <a:lnTo>
                  <a:pt x="1849" y="2215"/>
                </a:lnTo>
                <a:lnTo>
                  <a:pt x="1874" y="2409"/>
                </a:lnTo>
                <a:lnTo>
                  <a:pt x="1898" y="2580"/>
                </a:lnTo>
                <a:lnTo>
                  <a:pt x="1947" y="2750"/>
                </a:lnTo>
                <a:lnTo>
                  <a:pt x="2020" y="2896"/>
                </a:lnTo>
                <a:lnTo>
                  <a:pt x="2093" y="3066"/>
                </a:lnTo>
                <a:lnTo>
                  <a:pt x="2214" y="3212"/>
                </a:lnTo>
                <a:lnTo>
                  <a:pt x="2312" y="3358"/>
                </a:lnTo>
                <a:lnTo>
                  <a:pt x="2433" y="3480"/>
                </a:lnTo>
                <a:lnTo>
                  <a:pt x="2579" y="3577"/>
                </a:lnTo>
                <a:lnTo>
                  <a:pt x="2725" y="3699"/>
                </a:lnTo>
                <a:lnTo>
                  <a:pt x="2871" y="3772"/>
                </a:lnTo>
                <a:lnTo>
                  <a:pt x="3042" y="3845"/>
                </a:lnTo>
                <a:lnTo>
                  <a:pt x="3212" y="3918"/>
                </a:lnTo>
                <a:lnTo>
                  <a:pt x="3407" y="3966"/>
                </a:lnTo>
                <a:lnTo>
                  <a:pt x="3553" y="3966"/>
                </a:lnTo>
                <a:lnTo>
                  <a:pt x="3528" y="4039"/>
                </a:lnTo>
                <a:lnTo>
                  <a:pt x="3504" y="4234"/>
                </a:lnTo>
                <a:lnTo>
                  <a:pt x="3431" y="4234"/>
                </a:lnTo>
                <a:lnTo>
                  <a:pt x="3188" y="4210"/>
                </a:lnTo>
                <a:lnTo>
                  <a:pt x="2944" y="4210"/>
                </a:lnTo>
                <a:lnTo>
                  <a:pt x="2725" y="4258"/>
                </a:lnTo>
                <a:lnTo>
                  <a:pt x="2506" y="4331"/>
                </a:lnTo>
                <a:lnTo>
                  <a:pt x="2287" y="4404"/>
                </a:lnTo>
                <a:lnTo>
                  <a:pt x="2093" y="4526"/>
                </a:lnTo>
                <a:lnTo>
                  <a:pt x="1898" y="4648"/>
                </a:lnTo>
                <a:lnTo>
                  <a:pt x="1728" y="4794"/>
                </a:lnTo>
                <a:lnTo>
                  <a:pt x="1557" y="4964"/>
                </a:lnTo>
                <a:lnTo>
                  <a:pt x="1387" y="5134"/>
                </a:lnTo>
                <a:lnTo>
                  <a:pt x="1095" y="5499"/>
                </a:lnTo>
                <a:lnTo>
                  <a:pt x="852" y="5913"/>
                </a:lnTo>
                <a:lnTo>
                  <a:pt x="633" y="6327"/>
                </a:lnTo>
                <a:lnTo>
                  <a:pt x="438" y="6862"/>
                </a:lnTo>
                <a:lnTo>
                  <a:pt x="268" y="7446"/>
                </a:lnTo>
                <a:lnTo>
                  <a:pt x="122" y="8006"/>
                </a:lnTo>
                <a:lnTo>
                  <a:pt x="49" y="8614"/>
                </a:lnTo>
                <a:lnTo>
                  <a:pt x="0" y="9198"/>
                </a:lnTo>
                <a:lnTo>
                  <a:pt x="0" y="9806"/>
                </a:lnTo>
                <a:lnTo>
                  <a:pt x="49" y="10390"/>
                </a:lnTo>
                <a:lnTo>
                  <a:pt x="122" y="10974"/>
                </a:lnTo>
                <a:lnTo>
                  <a:pt x="146" y="10974"/>
                </a:lnTo>
                <a:lnTo>
                  <a:pt x="97" y="11193"/>
                </a:lnTo>
                <a:lnTo>
                  <a:pt x="73" y="11412"/>
                </a:lnTo>
                <a:lnTo>
                  <a:pt x="97" y="11631"/>
                </a:lnTo>
                <a:lnTo>
                  <a:pt x="170" y="11777"/>
                </a:lnTo>
                <a:lnTo>
                  <a:pt x="219" y="11899"/>
                </a:lnTo>
                <a:lnTo>
                  <a:pt x="316" y="11972"/>
                </a:lnTo>
                <a:lnTo>
                  <a:pt x="414" y="12069"/>
                </a:lnTo>
                <a:lnTo>
                  <a:pt x="511" y="12142"/>
                </a:lnTo>
                <a:lnTo>
                  <a:pt x="633" y="12191"/>
                </a:lnTo>
                <a:lnTo>
                  <a:pt x="754" y="12215"/>
                </a:lnTo>
                <a:lnTo>
                  <a:pt x="876" y="12215"/>
                </a:lnTo>
                <a:lnTo>
                  <a:pt x="998" y="12166"/>
                </a:lnTo>
                <a:lnTo>
                  <a:pt x="1144" y="12069"/>
                </a:lnTo>
                <a:lnTo>
                  <a:pt x="1241" y="11923"/>
                </a:lnTo>
                <a:lnTo>
                  <a:pt x="1217" y="12604"/>
                </a:lnTo>
                <a:lnTo>
                  <a:pt x="1217" y="13261"/>
                </a:lnTo>
                <a:lnTo>
                  <a:pt x="1217" y="14040"/>
                </a:lnTo>
                <a:lnTo>
                  <a:pt x="1241" y="14819"/>
                </a:lnTo>
                <a:lnTo>
                  <a:pt x="1265" y="15597"/>
                </a:lnTo>
                <a:lnTo>
                  <a:pt x="1314" y="16376"/>
                </a:lnTo>
                <a:lnTo>
                  <a:pt x="1460" y="17958"/>
                </a:lnTo>
                <a:lnTo>
                  <a:pt x="1509" y="18736"/>
                </a:lnTo>
                <a:lnTo>
                  <a:pt x="1509" y="19515"/>
                </a:lnTo>
                <a:lnTo>
                  <a:pt x="1265" y="19685"/>
                </a:lnTo>
                <a:lnTo>
                  <a:pt x="1022" y="19904"/>
                </a:lnTo>
                <a:lnTo>
                  <a:pt x="827" y="20147"/>
                </a:lnTo>
                <a:lnTo>
                  <a:pt x="730" y="20269"/>
                </a:lnTo>
                <a:lnTo>
                  <a:pt x="681" y="20415"/>
                </a:lnTo>
                <a:lnTo>
                  <a:pt x="633" y="20512"/>
                </a:lnTo>
                <a:lnTo>
                  <a:pt x="657" y="20634"/>
                </a:lnTo>
                <a:lnTo>
                  <a:pt x="706" y="20707"/>
                </a:lnTo>
                <a:lnTo>
                  <a:pt x="803" y="20756"/>
                </a:lnTo>
                <a:lnTo>
                  <a:pt x="1119" y="20829"/>
                </a:lnTo>
                <a:lnTo>
                  <a:pt x="1411" y="20829"/>
                </a:lnTo>
                <a:lnTo>
                  <a:pt x="1703" y="20804"/>
                </a:lnTo>
                <a:lnTo>
                  <a:pt x="1995" y="20731"/>
                </a:lnTo>
                <a:lnTo>
                  <a:pt x="2214" y="20634"/>
                </a:lnTo>
                <a:lnTo>
                  <a:pt x="2458" y="20512"/>
                </a:lnTo>
                <a:lnTo>
                  <a:pt x="2555" y="20439"/>
                </a:lnTo>
                <a:lnTo>
                  <a:pt x="2652" y="20366"/>
                </a:lnTo>
                <a:lnTo>
                  <a:pt x="2750" y="20269"/>
                </a:lnTo>
                <a:lnTo>
                  <a:pt x="2798" y="20172"/>
                </a:lnTo>
                <a:lnTo>
                  <a:pt x="2847" y="20123"/>
                </a:lnTo>
                <a:lnTo>
                  <a:pt x="2871" y="20074"/>
                </a:lnTo>
                <a:lnTo>
                  <a:pt x="2969" y="19783"/>
                </a:lnTo>
                <a:lnTo>
                  <a:pt x="3042" y="19466"/>
                </a:lnTo>
                <a:lnTo>
                  <a:pt x="3090" y="19150"/>
                </a:lnTo>
                <a:lnTo>
                  <a:pt x="3139" y="18809"/>
                </a:lnTo>
                <a:lnTo>
                  <a:pt x="3188" y="18152"/>
                </a:lnTo>
                <a:lnTo>
                  <a:pt x="3236" y="17520"/>
                </a:lnTo>
                <a:lnTo>
                  <a:pt x="3285" y="16425"/>
                </a:lnTo>
                <a:lnTo>
                  <a:pt x="3334" y="15330"/>
                </a:lnTo>
                <a:lnTo>
                  <a:pt x="3407" y="14502"/>
                </a:lnTo>
                <a:lnTo>
                  <a:pt x="3480" y="13651"/>
                </a:lnTo>
                <a:lnTo>
                  <a:pt x="3528" y="13164"/>
                </a:lnTo>
                <a:lnTo>
                  <a:pt x="3601" y="12872"/>
                </a:lnTo>
                <a:lnTo>
                  <a:pt x="3650" y="12750"/>
                </a:lnTo>
                <a:lnTo>
                  <a:pt x="3699" y="12629"/>
                </a:lnTo>
                <a:lnTo>
                  <a:pt x="3747" y="12750"/>
                </a:lnTo>
                <a:lnTo>
                  <a:pt x="3796" y="12872"/>
                </a:lnTo>
                <a:lnTo>
                  <a:pt x="3845" y="13164"/>
                </a:lnTo>
                <a:lnTo>
                  <a:pt x="3918" y="13651"/>
                </a:lnTo>
                <a:lnTo>
                  <a:pt x="3991" y="14502"/>
                </a:lnTo>
                <a:lnTo>
                  <a:pt x="4064" y="15330"/>
                </a:lnTo>
                <a:lnTo>
                  <a:pt x="4112" y="16425"/>
                </a:lnTo>
                <a:lnTo>
                  <a:pt x="4161" y="17520"/>
                </a:lnTo>
                <a:lnTo>
                  <a:pt x="4210" y="18152"/>
                </a:lnTo>
                <a:lnTo>
                  <a:pt x="4258" y="18809"/>
                </a:lnTo>
                <a:lnTo>
                  <a:pt x="4307" y="19150"/>
                </a:lnTo>
                <a:lnTo>
                  <a:pt x="4356" y="19466"/>
                </a:lnTo>
                <a:lnTo>
                  <a:pt x="4429" y="19783"/>
                </a:lnTo>
                <a:lnTo>
                  <a:pt x="4526" y="20074"/>
                </a:lnTo>
                <a:lnTo>
                  <a:pt x="4550" y="20123"/>
                </a:lnTo>
                <a:lnTo>
                  <a:pt x="4599" y="20172"/>
                </a:lnTo>
                <a:lnTo>
                  <a:pt x="4648" y="20269"/>
                </a:lnTo>
                <a:lnTo>
                  <a:pt x="4745" y="20366"/>
                </a:lnTo>
                <a:lnTo>
                  <a:pt x="4842" y="20439"/>
                </a:lnTo>
                <a:lnTo>
                  <a:pt x="4940" y="20512"/>
                </a:lnTo>
                <a:lnTo>
                  <a:pt x="5183" y="20634"/>
                </a:lnTo>
                <a:lnTo>
                  <a:pt x="5402" y="20731"/>
                </a:lnTo>
                <a:lnTo>
                  <a:pt x="5694" y="20804"/>
                </a:lnTo>
                <a:lnTo>
                  <a:pt x="5986" y="20829"/>
                </a:lnTo>
                <a:lnTo>
                  <a:pt x="6278" y="20829"/>
                </a:lnTo>
                <a:lnTo>
                  <a:pt x="6594" y="20756"/>
                </a:lnTo>
                <a:lnTo>
                  <a:pt x="6691" y="20707"/>
                </a:lnTo>
                <a:lnTo>
                  <a:pt x="6740" y="20634"/>
                </a:lnTo>
                <a:lnTo>
                  <a:pt x="6740" y="20512"/>
                </a:lnTo>
                <a:lnTo>
                  <a:pt x="6716" y="20415"/>
                </a:lnTo>
                <a:lnTo>
                  <a:pt x="6667" y="20269"/>
                </a:lnTo>
                <a:lnTo>
                  <a:pt x="6570" y="20147"/>
                </a:lnTo>
                <a:lnTo>
                  <a:pt x="6375" y="19904"/>
                </a:lnTo>
                <a:lnTo>
                  <a:pt x="6132" y="19685"/>
                </a:lnTo>
                <a:lnTo>
                  <a:pt x="5864" y="19515"/>
                </a:lnTo>
                <a:lnTo>
                  <a:pt x="5889" y="18736"/>
                </a:lnTo>
                <a:lnTo>
                  <a:pt x="5937" y="17958"/>
                </a:lnTo>
                <a:lnTo>
                  <a:pt x="6059" y="16376"/>
                </a:lnTo>
                <a:lnTo>
                  <a:pt x="6132" y="15597"/>
                </a:lnTo>
                <a:lnTo>
                  <a:pt x="6156" y="14819"/>
                </a:lnTo>
                <a:lnTo>
                  <a:pt x="6180" y="14040"/>
                </a:lnTo>
                <a:lnTo>
                  <a:pt x="6180" y="13261"/>
                </a:lnTo>
                <a:lnTo>
                  <a:pt x="6180" y="12604"/>
                </a:lnTo>
                <a:lnTo>
                  <a:pt x="6156" y="11923"/>
                </a:lnTo>
                <a:lnTo>
                  <a:pt x="6253" y="12069"/>
                </a:lnTo>
                <a:lnTo>
                  <a:pt x="6399" y="12166"/>
                </a:lnTo>
                <a:lnTo>
                  <a:pt x="6521" y="12215"/>
                </a:lnTo>
                <a:lnTo>
                  <a:pt x="6643" y="12215"/>
                </a:lnTo>
                <a:lnTo>
                  <a:pt x="6764" y="12191"/>
                </a:lnTo>
                <a:lnTo>
                  <a:pt x="6886" y="12142"/>
                </a:lnTo>
                <a:lnTo>
                  <a:pt x="6983" y="12069"/>
                </a:lnTo>
                <a:lnTo>
                  <a:pt x="7081" y="11972"/>
                </a:lnTo>
                <a:lnTo>
                  <a:pt x="7178" y="11899"/>
                </a:lnTo>
                <a:lnTo>
                  <a:pt x="7227" y="11777"/>
                </a:lnTo>
                <a:lnTo>
                  <a:pt x="7300" y="11631"/>
                </a:lnTo>
                <a:lnTo>
                  <a:pt x="7324" y="11412"/>
                </a:lnTo>
                <a:lnTo>
                  <a:pt x="7300" y="11193"/>
                </a:lnTo>
                <a:lnTo>
                  <a:pt x="7251" y="10974"/>
                </a:lnTo>
                <a:lnTo>
                  <a:pt x="7275" y="10974"/>
                </a:lnTo>
                <a:lnTo>
                  <a:pt x="7348" y="10390"/>
                </a:lnTo>
                <a:lnTo>
                  <a:pt x="7397" y="9806"/>
                </a:lnTo>
                <a:lnTo>
                  <a:pt x="7397" y="9198"/>
                </a:lnTo>
                <a:lnTo>
                  <a:pt x="7348" y="8614"/>
                </a:lnTo>
                <a:lnTo>
                  <a:pt x="7251" y="8006"/>
                </a:lnTo>
                <a:lnTo>
                  <a:pt x="7129" y="7446"/>
                </a:lnTo>
                <a:lnTo>
                  <a:pt x="6959" y="6862"/>
                </a:lnTo>
                <a:lnTo>
                  <a:pt x="6764" y="6327"/>
                </a:lnTo>
                <a:lnTo>
                  <a:pt x="6545" y="5913"/>
                </a:lnTo>
                <a:lnTo>
                  <a:pt x="6302" y="5499"/>
                </a:lnTo>
                <a:lnTo>
                  <a:pt x="6010" y="5134"/>
                </a:lnTo>
                <a:lnTo>
                  <a:pt x="5840" y="4964"/>
                </a:lnTo>
                <a:lnTo>
                  <a:pt x="5670" y="4794"/>
                </a:lnTo>
                <a:lnTo>
                  <a:pt x="5499" y="4648"/>
                </a:lnTo>
                <a:lnTo>
                  <a:pt x="5305" y="4526"/>
                </a:lnTo>
                <a:lnTo>
                  <a:pt x="5110" y="4404"/>
                </a:lnTo>
                <a:lnTo>
                  <a:pt x="4891" y="4331"/>
                </a:lnTo>
                <a:lnTo>
                  <a:pt x="4672" y="4258"/>
                </a:lnTo>
                <a:lnTo>
                  <a:pt x="4453" y="4210"/>
                </a:lnTo>
                <a:lnTo>
                  <a:pt x="4210" y="4210"/>
                </a:lnTo>
                <a:lnTo>
                  <a:pt x="3966" y="4234"/>
                </a:lnTo>
                <a:lnTo>
                  <a:pt x="3966" y="4210"/>
                </a:lnTo>
                <a:lnTo>
                  <a:pt x="3966" y="4185"/>
                </a:lnTo>
                <a:lnTo>
                  <a:pt x="3966" y="4137"/>
                </a:lnTo>
                <a:lnTo>
                  <a:pt x="3942" y="4039"/>
                </a:lnTo>
                <a:lnTo>
                  <a:pt x="3918" y="3966"/>
                </a:lnTo>
                <a:lnTo>
                  <a:pt x="4064" y="3942"/>
                </a:lnTo>
                <a:lnTo>
                  <a:pt x="4210" y="3893"/>
                </a:lnTo>
                <a:lnTo>
                  <a:pt x="4356" y="3845"/>
                </a:lnTo>
                <a:lnTo>
                  <a:pt x="4477" y="3772"/>
                </a:lnTo>
                <a:lnTo>
                  <a:pt x="4721" y="3602"/>
                </a:lnTo>
                <a:lnTo>
                  <a:pt x="4940" y="3383"/>
                </a:lnTo>
                <a:lnTo>
                  <a:pt x="5110" y="3115"/>
                </a:lnTo>
                <a:lnTo>
                  <a:pt x="5232" y="2847"/>
                </a:lnTo>
                <a:lnTo>
                  <a:pt x="5353" y="2531"/>
                </a:lnTo>
                <a:lnTo>
                  <a:pt x="5402" y="2215"/>
                </a:lnTo>
                <a:lnTo>
                  <a:pt x="5426" y="2069"/>
                </a:lnTo>
                <a:lnTo>
                  <a:pt x="5402" y="1898"/>
                </a:lnTo>
                <a:lnTo>
                  <a:pt x="5378" y="1704"/>
                </a:lnTo>
                <a:lnTo>
                  <a:pt x="5329" y="1485"/>
                </a:lnTo>
                <a:lnTo>
                  <a:pt x="5280" y="1290"/>
                </a:lnTo>
                <a:lnTo>
                  <a:pt x="5183" y="1095"/>
                </a:lnTo>
                <a:lnTo>
                  <a:pt x="5086" y="876"/>
                </a:lnTo>
                <a:lnTo>
                  <a:pt x="4988" y="682"/>
                </a:lnTo>
                <a:lnTo>
                  <a:pt x="4867" y="511"/>
                </a:lnTo>
                <a:lnTo>
                  <a:pt x="4721" y="365"/>
                </a:lnTo>
                <a:lnTo>
                  <a:pt x="4575" y="219"/>
                </a:lnTo>
                <a:lnTo>
                  <a:pt x="4429" y="122"/>
                </a:lnTo>
                <a:lnTo>
                  <a:pt x="4258" y="49"/>
                </a:lnTo>
                <a:lnTo>
                  <a:pt x="4088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80" name="Google Shape;380;p38"/>
          <p:cNvSpPr/>
          <p:nvPr/>
        </p:nvSpPr>
        <p:spPr>
          <a:xfrm>
            <a:off x="3912065" y="2092193"/>
            <a:ext cx="147325" cy="348871"/>
          </a:xfrm>
          <a:custGeom>
            <a:rect b="b" l="l" r="r" t="t"/>
            <a:pathLst>
              <a:path extrusionOk="0" h="15963" w="6741">
                <a:moveTo>
                  <a:pt x="3431" y="439"/>
                </a:moveTo>
                <a:lnTo>
                  <a:pt x="3577" y="488"/>
                </a:lnTo>
                <a:lnTo>
                  <a:pt x="3748" y="536"/>
                </a:lnTo>
                <a:lnTo>
                  <a:pt x="3699" y="609"/>
                </a:lnTo>
                <a:lnTo>
                  <a:pt x="3699" y="682"/>
                </a:lnTo>
                <a:lnTo>
                  <a:pt x="3723" y="731"/>
                </a:lnTo>
                <a:lnTo>
                  <a:pt x="3748" y="755"/>
                </a:lnTo>
                <a:lnTo>
                  <a:pt x="3845" y="780"/>
                </a:lnTo>
                <a:lnTo>
                  <a:pt x="3918" y="780"/>
                </a:lnTo>
                <a:lnTo>
                  <a:pt x="3991" y="755"/>
                </a:lnTo>
                <a:lnTo>
                  <a:pt x="4088" y="731"/>
                </a:lnTo>
                <a:lnTo>
                  <a:pt x="4161" y="780"/>
                </a:lnTo>
                <a:lnTo>
                  <a:pt x="4088" y="828"/>
                </a:lnTo>
                <a:lnTo>
                  <a:pt x="4040" y="853"/>
                </a:lnTo>
                <a:lnTo>
                  <a:pt x="4015" y="926"/>
                </a:lnTo>
                <a:lnTo>
                  <a:pt x="3991" y="974"/>
                </a:lnTo>
                <a:lnTo>
                  <a:pt x="3967" y="1047"/>
                </a:lnTo>
                <a:lnTo>
                  <a:pt x="3991" y="1072"/>
                </a:lnTo>
                <a:lnTo>
                  <a:pt x="4015" y="1096"/>
                </a:lnTo>
                <a:lnTo>
                  <a:pt x="4137" y="1096"/>
                </a:lnTo>
                <a:lnTo>
                  <a:pt x="4259" y="1072"/>
                </a:lnTo>
                <a:lnTo>
                  <a:pt x="4429" y="999"/>
                </a:lnTo>
                <a:lnTo>
                  <a:pt x="4502" y="1096"/>
                </a:lnTo>
                <a:lnTo>
                  <a:pt x="4332" y="1193"/>
                </a:lnTo>
                <a:lnTo>
                  <a:pt x="4186" y="1291"/>
                </a:lnTo>
                <a:lnTo>
                  <a:pt x="4137" y="1339"/>
                </a:lnTo>
                <a:lnTo>
                  <a:pt x="4113" y="1388"/>
                </a:lnTo>
                <a:lnTo>
                  <a:pt x="4113" y="1412"/>
                </a:lnTo>
                <a:lnTo>
                  <a:pt x="4113" y="1436"/>
                </a:lnTo>
                <a:lnTo>
                  <a:pt x="4210" y="1485"/>
                </a:lnTo>
                <a:lnTo>
                  <a:pt x="4307" y="1485"/>
                </a:lnTo>
                <a:lnTo>
                  <a:pt x="4405" y="1461"/>
                </a:lnTo>
                <a:lnTo>
                  <a:pt x="4551" y="1436"/>
                </a:lnTo>
                <a:lnTo>
                  <a:pt x="4672" y="1364"/>
                </a:lnTo>
                <a:lnTo>
                  <a:pt x="4745" y="1509"/>
                </a:lnTo>
                <a:lnTo>
                  <a:pt x="4429" y="1582"/>
                </a:lnTo>
                <a:lnTo>
                  <a:pt x="4332" y="1631"/>
                </a:lnTo>
                <a:lnTo>
                  <a:pt x="4210" y="1680"/>
                </a:lnTo>
                <a:lnTo>
                  <a:pt x="4113" y="1753"/>
                </a:lnTo>
                <a:lnTo>
                  <a:pt x="4040" y="1826"/>
                </a:lnTo>
                <a:lnTo>
                  <a:pt x="4040" y="1874"/>
                </a:lnTo>
                <a:lnTo>
                  <a:pt x="4064" y="1899"/>
                </a:lnTo>
                <a:lnTo>
                  <a:pt x="4283" y="1899"/>
                </a:lnTo>
                <a:lnTo>
                  <a:pt x="4502" y="1850"/>
                </a:lnTo>
                <a:lnTo>
                  <a:pt x="4818" y="1801"/>
                </a:lnTo>
                <a:lnTo>
                  <a:pt x="4818" y="1947"/>
                </a:lnTo>
                <a:lnTo>
                  <a:pt x="4794" y="2093"/>
                </a:lnTo>
                <a:lnTo>
                  <a:pt x="4794" y="2118"/>
                </a:lnTo>
                <a:lnTo>
                  <a:pt x="4770" y="2118"/>
                </a:lnTo>
                <a:lnTo>
                  <a:pt x="4502" y="2166"/>
                </a:lnTo>
                <a:lnTo>
                  <a:pt x="4234" y="2264"/>
                </a:lnTo>
                <a:lnTo>
                  <a:pt x="4015" y="2312"/>
                </a:lnTo>
                <a:lnTo>
                  <a:pt x="3894" y="2361"/>
                </a:lnTo>
                <a:lnTo>
                  <a:pt x="3796" y="2410"/>
                </a:lnTo>
                <a:lnTo>
                  <a:pt x="3796" y="2434"/>
                </a:lnTo>
                <a:lnTo>
                  <a:pt x="3796" y="2483"/>
                </a:lnTo>
                <a:lnTo>
                  <a:pt x="3821" y="2531"/>
                </a:lnTo>
                <a:lnTo>
                  <a:pt x="3894" y="2580"/>
                </a:lnTo>
                <a:lnTo>
                  <a:pt x="3991" y="2604"/>
                </a:lnTo>
                <a:lnTo>
                  <a:pt x="4210" y="2604"/>
                </a:lnTo>
                <a:lnTo>
                  <a:pt x="4453" y="2580"/>
                </a:lnTo>
                <a:lnTo>
                  <a:pt x="4672" y="2507"/>
                </a:lnTo>
                <a:lnTo>
                  <a:pt x="4672" y="2507"/>
                </a:lnTo>
                <a:lnTo>
                  <a:pt x="4526" y="2750"/>
                </a:lnTo>
                <a:lnTo>
                  <a:pt x="4283" y="2750"/>
                </a:lnTo>
                <a:lnTo>
                  <a:pt x="4064" y="2775"/>
                </a:lnTo>
                <a:lnTo>
                  <a:pt x="3845" y="2823"/>
                </a:lnTo>
                <a:lnTo>
                  <a:pt x="3723" y="2848"/>
                </a:lnTo>
                <a:lnTo>
                  <a:pt x="3626" y="2896"/>
                </a:lnTo>
                <a:lnTo>
                  <a:pt x="3626" y="2921"/>
                </a:lnTo>
                <a:lnTo>
                  <a:pt x="3602" y="2969"/>
                </a:lnTo>
                <a:lnTo>
                  <a:pt x="3626" y="2994"/>
                </a:lnTo>
                <a:lnTo>
                  <a:pt x="3650" y="2994"/>
                </a:lnTo>
                <a:lnTo>
                  <a:pt x="3918" y="3091"/>
                </a:lnTo>
                <a:lnTo>
                  <a:pt x="4064" y="3115"/>
                </a:lnTo>
                <a:lnTo>
                  <a:pt x="4234" y="3115"/>
                </a:lnTo>
                <a:lnTo>
                  <a:pt x="4040" y="3286"/>
                </a:lnTo>
                <a:lnTo>
                  <a:pt x="3869" y="3213"/>
                </a:lnTo>
                <a:lnTo>
                  <a:pt x="3675" y="3188"/>
                </a:lnTo>
                <a:lnTo>
                  <a:pt x="3504" y="3213"/>
                </a:lnTo>
                <a:lnTo>
                  <a:pt x="3407" y="3237"/>
                </a:lnTo>
                <a:lnTo>
                  <a:pt x="3358" y="3286"/>
                </a:lnTo>
                <a:lnTo>
                  <a:pt x="3334" y="3310"/>
                </a:lnTo>
                <a:lnTo>
                  <a:pt x="3334" y="3334"/>
                </a:lnTo>
                <a:lnTo>
                  <a:pt x="3358" y="3407"/>
                </a:lnTo>
                <a:lnTo>
                  <a:pt x="3480" y="3456"/>
                </a:lnTo>
                <a:lnTo>
                  <a:pt x="3602" y="3480"/>
                </a:lnTo>
                <a:lnTo>
                  <a:pt x="3383" y="3480"/>
                </a:lnTo>
                <a:lnTo>
                  <a:pt x="3139" y="3456"/>
                </a:lnTo>
                <a:lnTo>
                  <a:pt x="2920" y="3383"/>
                </a:lnTo>
                <a:lnTo>
                  <a:pt x="2701" y="3261"/>
                </a:lnTo>
                <a:lnTo>
                  <a:pt x="2507" y="3115"/>
                </a:lnTo>
                <a:lnTo>
                  <a:pt x="2337" y="2945"/>
                </a:lnTo>
                <a:lnTo>
                  <a:pt x="2191" y="2750"/>
                </a:lnTo>
                <a:lnTo>
                  <a:pt x="2093" y="2531"/>
                </a:lnTo>
                <a:lnTo>
                  <a:pt x="2020" y="2288"/>
                </a:lnTo>
                <a:lnTo>
                  <a:pt x="1996" y="2069"/>
                </a:lnTo>
                <a:lnTo>
                  <a:pt x="1972" y="1826"/>
                </a:lnTo>
                <a:lnTo>
                  <a:pt x="2020" y="1582"/>
                </a:lnTo>
                <a:lnTo>
                  <a:pt x="2069" y="1364"/>
                </a:lnTo>
                <a:lnTo>
                  <a:pt x="2191" y="1169"/>
                </a:lnTo>
                <a:lnTo>
                  <a:pt x="2312" y="974"/>
                </a:lnTo>
                <a:lnTo>
                  <a:pt x="2483" y="828"/>
                </a:lnTo>
                <a:lnTo>
                  <a:pt x="2653" y="731"/>
                </a:lnTo>
                <a:lnTo>
                  <a:pt x="2799" y="658"/>
                </a:lnTo>
                <a:lnTo>
                  <a:pt x="2896" y="682"/>
                </a:lnTo>
                <a:lnTo>
                  <a:pt x="2969" y="682"/>
                </a:lnTo>
                <a:lnTo>
                  <a:pt x="3042" y="658"/>
                </a:lnTo>
                <a:lnTo>
                  <a:pt x="3115" y="561"/>
                </a:lnTo>
                <a:lnTo>
                  <a:pt x="3261" y="512"/>
                </a:lnTo>
                <a:lnTo>
                  <a:pt x="3431" y="439"/>
                </a:lnTo>
                <a:close/>
                <a:moveTo>
                  <a:pt x="3869" y="4454"/>
                </a:moveTo>
                <a:lnTo>
                  <a:pt x="4137" y="4478"/>
                </a:lnTo>
                <a:lnTo>
                  <a:pt x="4040" y="4575"/>
                </a:lnTo>
                <a:lnTo>
                  <a:pt x="4015" y="4624"/>
                </a:lnTo>
                <a:lnTo>
                  <a:pt x="4015" y="4673"/>
                </a:lnTo>
                <a:lnTo>
                  <a:pt x="4064" y="4721"/>
                </a:lnTo>
                <a:lnTo>
                  <a:pt x="4113" y="4770"/>
                </a:lnTo>
                <a:lnTo>
                  <a:pt x="4186" y="4770"/>
                </a:lnTo>
                <a:lnTo>
                  <a:pt x="4429" y="4697"/>
                </a:lnTo>
                <a:lnTo>
                  <a:pt x="4672" y="4624"/>
                </a:lnTo>
                <a:lnTo>
                  <a:pt x="4745" y="4600"/>
                </a:lnTo>
                <a:lnTo>
                  <a:pt x="4867" y="4648"/>
                </a:lnTo>
                <a:lnTo>
                  <a:pt x="4745" y="4673"/>
                </a:lnTo>
                <a:lnTo>
                  <a:pt x="4648" y="4721"/>
                </a:lnTo>
                <a:lnTo>
                  <a:pt x="4526" y="4770"/>
                </a:lnTo>
                <a:lnTo>
                  <a:pt x="4478" y="4867"/>
                </a:lnTo>
                <a:lnTo>
                  <a:pt x="4453" y="4940"/>
                </a:lnTo>
                <a:lnTo>
                  <a:pt x="4478" y="4965"/>
                </a:lnTo>
                <a:lnTo>
                  <a:pt x="4502" y="4965"/>
                </a:lnTo>
                <a:lnTo>
                  <a:pt x="4624" y="4989"/>
                </a:lnTo>
                <a:lnTo>
                  <a:pt x="4770" y="4965"/>
                </a:lnTo>
                <a:lnTo>
                  <a:pt x="5013" y="4940"/>
                </a:lnTo>
                <a:lnTo>
                  <a:pt x="5183" y="4940"/>
                </a:lnTo>
                <a:lnTo>
                  <a:pt x="5329" y="4916"/>
                </a:lnTo>
                <a:lnTo>
                  <a:pt x="5378" y="4965"/>
                </a:lnTo>
                <a:lnTo>
                  <a:pt x="5232" y="4989"/>
                </a:lnTo>
                <a:lnTo>
                  <a:pt x="5110" y="5038"/>
                </a:lnTo>
                <a:lnTo>
                  <a:pt x="5013" y="5111"/>
                </a:lnTo>
                <a:lnTo>
                  <a:pt x="4964" y="5232"/>
                </a:lnTo>
                <a:lnTo>
                  <a:pt x="4964" y="5281"/>
                </a:lnTo>
                <a:lnTo>
                  <a:pt x="4989" y="5305"/>
                </a:lnTo>
                <a:lnTo>
                  <a:pt x="5086" y="5354"/>
                </a:lnTo>
                <a:lnTo>
                  <a:pt x="5159" y="5354"/>
                </a:lnTo>
                <a:lnTo>
                  <a:pt x="5354" y="5330"/>
                </a:lnTo>
                <a:lnTo>
                  <a:pt x="5694" y="5330"/>
                </a:lnTo>
                <a:lnTo>
                  <a:pt x="5792" y="5476"/>
                </a:lnTo>
                <a:lnTo>
                  <a:pt x="5621" y="5524"/>
                </a:lnTo>
                <a:lnTo>
                  <a:pt x="5475" y="5597"/>
                </a:lnTo>
                <a:lnTo>
                  <a:pt x="5451" y="5622"/>
                </a:lnTo>
                <a:lnTo>
                  <a:pt x="5475" y="5646"/>
                </a:lnTo>
                <a:lnTo>
                  <a:pt x="5548" y="5695"/>
                </a:lnTo>
                <a:lnTo>
                  <a:pt x="5646" y="5719"/>
                </a:lnTo>
                <a:lnTo>
                  <a:pt x="5816" y="5743"/>
                </a:lnTo>
                <a:lnTo>
                  <a:pt x="5938" y="5743"/>
                </a:lnTo>
                <a:lnTo>
                  <a:pt x="6011" y="5914"/>
                </a:lnTo>
                <a:lnTo>
                  <a:pt x="5840" y="5962"/>
                </a:lnTo>
                <a:lnTo>
                  <a:pt x="5767" y="5987"/>
                </a:lnTo>
                <a:lnTo>
                  <a:pt x="5719" y="6035"/>
                </a:lnTo>
                <a:lnTo>
                  <a:pt x="5694" y="6084"/>
                </a:lnTo>
                <a:lnTo>
                  <a:pt x="5719" y="6108"/>
                </a:lnTo>
                <a:lnTo>
                  <a:pt x="5913" y="6157"/>
                </a:lnTo>
                <a:lnTo>
                  <a:pt x="6108" y="6181"/>
                </a:lnTo>
                <a:lnTo>
                  <a:pt x="6157" y="6400"/>
                </a:lnTo>
                <a:lnTo>
                  <a:pt x="6084" y="6400"/>
                </a:lnTo>
                <a:lnTo>
                  <a:pt x="5938" y="6425"/>
                </a:lnTo>
                <a:lnTo>
                  <a:pt x="5889" y="6473"/>
                </a:lnTo>
                <a:lnTo>
                  <a:pt x="5816" y="6522"/>
                </a:lnTo>
                <a:lnTo>
                  <a:pt x="5816" y="6546"/>
                </a:lnTo>
                <a:lnTo>
                  <a:pt x="5816" y="6595"/>
                </a:lnTo>
                <a:lnTo>
                  <a:pt x="5840" y="6644"/>
                </a:lnTo>
                <a:lnTo>
                  <a:pt x="5889" y="6692"/>
                </a:lnTo>
                <a:lnTo>
                  <a:pt x="5962" y="6717"/>
                </a:lnTo>
                <a:lnTo>
                  <a:pt x="6084" y="6717"/>
                </a:lnTo>
                <a:lnTo>
                  <a:pt x="6230" y="6692"/>
                </a:lnTo>
                <a:lnTo>
                  <a:pt x="6278" y="6887"/>
                </a:lnTo>
                <a:lnTo>
                  <a:pt x="6059" y="6887"/>
                </a:lnTo>
                <a:lnTo>
                  <a:pt x="6035" y="6911"/>
                </a:lnTo>
                <a:lnTo>
                  <a:pt x="6011" y="6936"/>
                </a:lnTo>
                <a:lnTo>
                  <a:pt x="6011" y="6984"/>
                </a:lnTo>
                <a:lnTo>
                  <a:pt x="6035" y="7033"/>
                </a:lnTo>
                <a:lnTo>
                  <a:pt x="6084" y="7082"/>
                </a:lnTo>
                <a:lnTo>
                  <a:pt x="6157" y="7106"/>
                </a:lnTo>
                <a:lnTo>
                  <a:pt x="6303" y="7130"/>
                </a:lnTo>
                <a:lnTo>
                  <a:pt x="6327" y="7301"/>
                </a:lnTo>
                <a:lnTo>
                  <a:pt x="6157" y="7301"/>
                </a:lnTo>
                <a:lnTo>
                  <a:pt x="6084" y="7325"/>
                </a:lnTo>
                <a:lnTo>
                  <a:pt x="6035" y="7374"/>
                </a:lnTo>
                <a:lnTo>
                  <a:pt x="6011" y="7447"/>
                </a:lnTo>
                <a:lnTo>
                  <a:pt x="6011" y="7471"/>
                </a:lnTo>
                <a:lnTo>
                  <a:pt x="6035" y="7520"/>
                </a:lnTo>
                <a:lnTo>
                  <a:pt x="6084" y="7544"/>
                </a:lnTo>
                <a:lnTo>
                  <a:pt x="6132" y="7568"/>
                </a:lnTo>
                <a:lnTo>
                  <a:pt x="6254" y="7593"/>
                </a:lnTo>
                <a:lnTo>
                  <a:pt x="6351" y="7617"/>
                </a:lnTo>
                <a:lnTo>
                  <a:pt x="6351" y="7739"/>
                </a:lnTo>
                <a:lnTo>
                  <a:pt x="6157" y="7739"/>
                </a:lnTo>
                <a:lnTo>
                  <a:pt x="6132" y="7763"/>
                </a:lnTo>
                <a:lnTo>
                  <a:pt x="6084" y="7787"/>
                </a:lnTo>
                <a:lnTo>
                  <a:pt x="6059" y="7860"/>
                </a:lnTo>
                <a:lnTo>
                  <a:pt x="6059" y="7885"/>
                </a:lnTo>
                <a:lnTo>
                  <a:pt x="6059" y="7909"/>
                </a:lnTo>
                <a:lnTo>
                  <a:pt x="6132" y="7982"/>
                </a:lnTo>
                <a:lnTo>
                  <a:pt x="6230" y="8006"/>
                </a:lnTo>
                <a:lnTo>
                  <a:pt x="6327" y="8031"/>
                </a:lnTo>
                <a:lnTo>
                  <a:pt x="6327" y="8177"/>
                </a:lnTo>
                <a:lnTo>
                  <a:pt x="6205" y="8201"/>
                </a:lnTo>
                <a:lnTo>
                  <a:pt x="6157" y="8225"/>
                </a:lnTo>
                <a:lnTo>
                  <a:pt x="6108" y="8250"/>
                </a:lnTo>
                <a:lnTo>
                  <a:pt x="6084" y="8298"/>
                </a:lnTo>
                <a:lnTo>
                  <a:pt x="6084" y="8323"/>
                </a:lnTo>
                <a:lnTo>
                  <a:pt x="6084" y="8371"/>
                </a:lnTo>
                <a:lnTo>
                  <a:pt x="6108" y="8420"/>
                </a:lnTo>
                <a:lnTo>
                  <a:pt x="6205" y="8469"/>
                </a:lnTo>
                <a:lnTo>
                  <a:pt x="6303" y="8469"/>
                </a:lnTo>
                <a:lnTo>
                  <a:pt x="6278" y="8590"/>
                </a:lnTo>
                <a:lnTo>
                  <a:pt x="6205" y="8639"/>
                </a:lnTo>
                <a:lnTo>
                  <a:pt x="6181" y="8712"/>
                </a:lnTo>
                <a:lnTo>
                  <a:pt x="6181" y="8809"/>
                </a:lnTo>
                <a:lnTo>
                  <a:pt x="6205" y="8834"/>
                </a:lnTo>
                <a:lnTo>
                  <a:pt x="6254" y="8882"/>
                </a:lnTo>
                <a:lnTo>
                  <a:pt x="6327" y="8907"/>
                </a:lnTo>
                <a:lnTo>
                  <a:pt x="6327" y="8931"/>
                </a:lnTo>
                <a:lnTo>
                  <a:pt x="6327" y="8980"/>
                </a:lnTo>
                <a:lnTo>
                  <a:pt x="6303" y="9028"/>
                </a:lnTo>
                <a:lnTo>
                  <a:pt x="6254" y="9101"/>
                </a:lnTo>
                <a:lnTo>
                  <a:pt x="6157" y="9199"/>
                </a:lnTo>
                <a:lnTo>
                  <a:pt x="6084" y="9223"/>
                </a:lnTo>
                <a:lnTo>
                  <a:pt x="6011" y="9199"/>
                </a:lnTo>
                <a:lnTo>
                  <a:pt x="5962" y="9174"/>
                </a:lnTo>
                <a:lnTo>
                  <a:pt x="5913" y="9126"/>
                </a:lnTo>
                <a:lnTo>
                  <a:pt x="5865" y="9053"/>
                </a:lnTo>
                <a:lnTo>
                  <a:pt x="5865" y="9004"/>
                </a:lnTo>
                <a:lnTo>
                  <a:pt x="5865" y="8858"/>
                </a:lnTo>
                <a:lnTo>
                  <a:pt x="5865" y="8834"/>
                </a:lnTo>
                <a:lnTo>
                  <a:pt x="5913" y="8542"/>
                </a:lnTo>
                <a:lnTo>
                  <a:pt x="5938" y="8201"/>
                </a:lnTo>
                <a:lnTo>
                  <a:pt x="5913" y="7812"/>
                </a:lnTo>
                <a:lnTo>
                  <a:pt x="5865" y="7398"/>
                </a:lnTo>
                <a:lnTo>
                  <a:pt x="5792" y="7009"/>
                </a:lnTo>
                <a:lnTo>
                  <a:pt x="5719" y="6838"/>
                </a:lnTo>
                <a:lnTo>
                  <a:pt x="5646" y="6668"/>
                </a:lnTo>
                <a:lnTo>
                  <a:pt x="5548" y="6522"/>
                </a:lnTo>
                <a:lnTo>
                  <a:pt x="5451" y="6400"/>
                </a:lnTo>
                <a:lnTo>
                  <a:pt x="5329" y="6327"/>
                </a:lnTo>
                <a:lnTo>
                  <a:pt x="5208" y="6254"/>
                </a:lnTo>
                <a:lnTo>
                  <a:pt x="5135" y="6254"/>
                </a:lnTo>
                <a:lnTo>
                  <a:pt x="5086" y="6279"/>
                </a:lnTo>
                <a:lnTo>
                  <a:pt x="5062" y="6327"/>
                </a:lnTo>
                <a:lnTo>
                  <a:pt x="5037" y="6376"/>
                </a:lnTo>
                <a:lnTo>
                  <a:pt x="4818" y="6376"/>
                </a:lnTo>
                <a:lnTo>
                  <a:pt x="4745" y="6400"/>
                </a:lnTo>
                <a:lnTo>
                  <a:pt x="4672" y="6449"/>
                </a:lnTo>
                <a:lnTo>
                  <a:pt x="4648" y="6546"/>
                </a:lnTo>
                <a:lnTo>
                  <a:pt x="4672" y="6571"/>
                </a:lnTo>
                <a:lnTo>
                  <a:pt x="4697" y="6595"/>
                </a:lnTo>
                <a:lnTo>
                  <a:pt x="4770" y="6619"/>
                </a:lnTo>
                <a:lnTo>
                  <a:pt x="4867" y="6619"/>
                </a:lnTo>
                <a:lnTo>
                  <a:pt x="4964" y="6644"/>
                </a:lnTo>
                <a:lnTo>
                  <a:pt x="4916" y="6887"/>
                </a:lnTo>
                <a:lnTo>
                  <a:pt x="4770" y="6911"/>
                </a:lnTo>
                <a:lnTo>
                  <a:pt x="4624" y="6960"/>
                </a:lnTo>
                <a:lnTo>
                  <a:pt x="4478" y="7033"/>
                </a:lnTo>
                <a:lnTo>
                  <a:pt x="4356" y="7130"/>
                </a:lnTo>
                <a:lnTo>
                  <a:pt x="4356" y="7155"/>
                </a:lnTo>
                <a:lnTo>
                  <a:pt x="4356" y="7179"/>
                </a:lnTo>
                <a:lnTo>
                  <a:pt x="4356" y="7203"/>
                </a:lnTo>
                <a:lnTo>
                  <a:pt x="4380" y="7228"/>
                </a:lnTo>
                <a:lnTo>
                  <a:pt x="4648" y="7228"/>
                </a:lnTo>
                <a:lnTo>
                  <a:pt x="4916" y="7203"/>
                </a:lnTo>
                <a:lnTo>
                  <a:pt x="4916" y="7349"/>
                </a:lnTo>
                <a:lnTo>
                  <a:pt x="4770" y="7374"/>
                </a:lnTo>
                <a:lnTo>
                  <a:pt x="4672" y="7398"/>
                </a:lnTo>
                <a:lnTo>
                  <a:pt x="4575" y="7422"/>
                </a:lnTo>
                <a:lnTo>
                  <a:pt x="4478" y="7471"/>
                </a:lnTo>
                <a:lnTo>
                  <a:pt x="4405" y="7544"/>
                </a:lnTo>
                <a:lnTo>
                  <a:pt x="4405" y="7568"/>
                </a:lnTo>
                <a:lnTo>
                  <a:pt x="4405" y="7593"/>
                </a:lnTo>
                <a:lnTo>
                  <a:pt x="4502" y="7641"/>
                </a:lnTo>
                <a:lnTo>
                  <a:pt x="4624" y="7666"/>
                </a:lnTo>
                <a:lnTo>
                  <a:pt x="4770" y="7690"/>
                </a:lnTo>
                <a:lnTo>
                  <a:pt x="4916" y="7690"/>
                </a:lnTo>
                <a:lnTo>
                  <a:pt x="4916" y="7909"/>
                </a:lnTo>
                <a:lnTo>
                  <a:pt x="4697" y="7909"/>
                </a:lnTo>
                <a:lnTo>
                  <a:pt x="4478" y="7958"/>
                </a:lnTo>
                <a:lnTo>
                  <a:pt x="4405" y="7982"/>
                </a:lnTo>
                <a:lnTo>
                  <a:pt x="4332" y="8031"/>
                </a:lnTo>
                <a:lnTo>
                  <a:pt x="4307" y="8079"/>
                </a:lnTo>
                <a:lnTo>
                  <a:pt x="4307" y="8128"/>
                </a:lnTo>
                <a:lnTo>
                  <a:pt x="4332" y="8152"/>
                </a:lnTo>
                <a:lnTo>
                  <a:pt x="4405" y="8201"/>
                </a:lnTo>
                <a:lnTo>
                  <a:pt x="4526" y="8225"/>
                </a:lnTo>
                <a:lnTo>
                  <a:pt x="4794" y="8201"/>
                </a:lnTo>
                <a:lnTo>
                  <a:pt x="4916" y="8201"/>
                </a:lnTo>
                <a:lnTo>
                  <a:pt x="4916" y="8420"/>
                </a:lnTo>
                <a:lnTo>
                  <a:pt x="4770" y="8396"/>
                </a:lnTo>
                <a:lnTo>
                  <a:pt x="4648" y="8420"/>
                </a:lnTo>
                <a:lnTo>
                  <a:pt x="4478" y="8469"/>
                </a:lnTo>
                <a:lnTo>
                  <a:pt x="4405" y="8493"/>
                </a:lnTo>
                <a:lnTo>
                  <a:pt x="4332" y="8542"/>
                </a:lnTo>
                <a:lnTo>
                  <a:pt x="4307" y="8566"/>
                </a:lnTo>
                <a:lnTo>
                  <a:pt x="4307" y="8590"/>
                </a:lnTo>
                <a:lnTo>
                  <a:pt x="4356" y="8639"/>
                </a:lnTo>
                <a:lnTo>
                  <a:pt x="4429" y="8688"/>
                </a:lnTo>
                <a:lnTo>
                  <a:pt x="4502" y="8712"/>
                </a:lnTo>
                <a:lnTo>
                  <a:pt x="4672" y="8736"/>
                </a:lnTo>
                <a:lnTo>
                  <a:pt x="4794" y="8736"/>
                </a:lnTo>
                <a:lnTo>
                  <a:pt x="4916" y="8712"/>
                </a:lnTo>
                <a:lnTo>
                  <a:pt x="4916" y="8980"/>
                </a:lnTo>
                <a:lnTo>
                  <a:pt x="4770" y="9004"/>
                </a:lnTo>
                <a:lnTo>
                  <a:pt x="4624" y="9028"/>
                </a:lnTo>
                <a:lnTo>
                  <a:pt x="4356" y="9126"/>
                </a:lnTo>
                <a:lnTo>
                  <a:pt x="4332" y="9150"/>
                </a:lnTo>
                <a:lnTo>
                  <a:pt x="4356" y="9174"/>
                </a:lnTo>
                <a:lnTo>
                  <a:pt x="4478" y="9223"/>
                </a:lnTo>
                <a:lnTo>
                  <a:pt x="4599" y="9247"/>
                </a:lnTo>
                <a:lnTo>
                  <a:pt x="4843" y="9247"/>
                </a:lnTo>
                <a:lnTo>
                  <a:pt x="4940" y="9223"/>
                </a:lnTo>
                <a:lnTo>
                  <a:pt x="4940" y="9466"/>
                </a:lnTo>
                <a:lnTo>
                  <a:pt x="4770" y="9490"/>
                </a:lnTo>
                <a:lnTo>
                  <a:pt x="4575" y="9515"/>
                </a:lnTo>
                <a:lnTo>
                  <a:pt x="4380" y="9563"/>
                </a:lnTo>
                <a:lnTo>
                  <a:pt x="4356" y="9588"/>
                </a:lnTo>
                <a:lnTo>
                  <a:pt x="4332" y="9661"/>
                </a:lnTo>
                <a:lnTo>
                  <a:pt x="4332" y="9709"/>
                </a:lnTo>
                <a:lnTo>
                  <a:pt x="4356" y="9758"/>
                </a:lnTo>
                <a:lnTo>
                  <a:pt x="4453" y="9807"/>
                </a:lnTo>
                <a:lnTo>
                  <a:pt x="4526" y="9831"/>
                </a:lnTo>
                <a:lnTo>
                  <a:pt x="4721" y="9855"/>
                </a:lnTo>
                <a:lnTo>
                  <a:pt x="4964" y="9855"/>
                </a:lnTo>
                <a:lnTo>
                  <a:pt x="4964" y="10026"/>
                </a:lnTo>
                <a:lnTo>
                  <a:pt x="4818" y="10026"/>
                </a:lnTo>
                <a:lnTo>
                  <a:pt x="4672" y="10050"/>
                </a:lnTo>
                <a:lnTo>
                  <a:pt x="4551" y="10099"/>
                </a:lnTo>
                <a:lnTo>
                  <a:pt x="4405" y="10172"/>
                </a:lnTo>
                <a:lnTo>
                  <a:pt x="4405" y="10196"/>
                </a:lnTo>
                <a:lnTo>
                  <a:pt x="4405" y="10220"/>
                </a:lnTo>
                <a:lnTo>
                  <a:pt x="4551" y="10269"/>
                </a:lnTo>
                <a:lnTo>
                  <a:pt x="4697" y="10318"/>
                </a:lnTo>
                <a:lnTo>
                  <a:pt x="4916" y="10318"/>
                </a:lnTo>
                <a:lnTo>
                  <a:pt x="4989" y="10269"/>
                </a:lnTo>
                <a:lnTo>
                  <a:pt x="4989" y="10561"/>
                </a:lnTo>
                <a:lnTo>
                  <a:pt x="4867" y="10561"/>
                </a:lnTo>
                <a:lnTo>
                  <a:pt x="4721" y="10610"/>
                </a:lnTo>
                <a:lnTo>
                  <a:pt x="4551" y="10658"/>
                </a:lnTo>
                <a:lnTo>
                  <a:pt x="4478" y="10707"/>
                </a:lnTo>
                <a:lnTo>
                  <a:pt x="4429" y="10780"/>
                </a:lnTo>
                <a:lnTo>
                  <a:pt x="4429" y="10804"/>
                </a:lnTo>
                <a:lnTo>
                  <a:pt x="4478" y="10853"/>
                </a:lnTo>
                <a:lnTo>
                  <a:pt x="4551" y="10902"/>
                </a:lnTo>
                <a:lnTo>
                  <a:pt x="4721" y="10902"/>
                </a:lnTo>
                <a:lnTo>
                  <a:pt x="4867" y="10877"/>
                </a:lnTo>
                <a:lnTo>
                  <a:pt x="5013" y="10829"/>
                </a:lnTo>
                <a:lnTo>
                  <a:pt x="5013" y="10853"/>
                </a:lnTo>
                <a:lnTo>
                  <a:pt x="5013" y="10950"/>
                </a:lnTo>
                <a:lnTo>
                  <a:pt x="4843" y="10999"/>
                </a:lnTo>
                <a:lnTo>
                  <a:pt x="4672" y="11048"/>
                </a:lnTo>
                <a:lnTo>
                  <a:pt x="4599" y="11072"/>
                </a:lnTo>
                <a:lnTo>
                  <a:pt x="4502" y="11121"/>
                </a:lnTo>
                <a:lnTo>
                  <a:pt x="4502" y="11169"/>
                </a:lnTo>
                <a:lnTo>
                  <a:pt x="4502" y="11218"/>
                </a:lnTo>
                <a:lnTo>
                  <a:pt x="4575" y="11291"/>
                </a:lnTo>
                <a:lnTo>
                  <a:pt x="4648" y="11340"/>
                </a:lnTo>
                <a:lnTo>
                  <a:pt x="4843" y="11340"/>
                </a:lnTo>
                <a:lnTo>
                  <a:pt x="5037" y="11315"/>
                </a:lnTo>
                <a:lnTo>
                  <a:pt x="5037" y="11461"/>
                </a:lnTo>
                <a:lnTo>
                  <a:pt x="4916" y="11486"/>
                </a:lnTo>
                <a:lnTo>
                  <a:pt x="4794" y="11510"/>
                </a:lnTo>
                <a:lnTo>
                  <a:pt x="4551" y="11607"/>
                </a:lnTo>
                <a:lnTo>
                  <a:pt x="4502" y="11632"/>
                </a:lnTo>
                <a:lnTo>
                  <a:pt x="4478" y="11656"/>
                </a:lnTo>
                <a:lnTo>
                  <a:pt x="4502" y="11753"/>
                </a:lnTo>
                <a:lnTo>
                  <a:pt x="4526" y="11802"/>
                </a:lnTo>
                <a:lnTo>
                  <a:pt x="4599" y="11851"/>
                </a:lnTo>
                <a:lnTo>
                  <a:pt x="4721" y="11851"/>
                </a:lnTo>
                <a:lnTo>
                  <a:pt x="4843" y="11826"/>
                </a:lnTo>
                <a:lnTo>
                  <a:pt x="4964" y="11802"/>
                </a:lnTo>
                <a:lnTo>
                  <a:pt x="5062" y="11753"/>
                </a:lnTo>
                <a:lnTo>
                  <a:pt x="5062" y="11948"/>
                </a:lnTo>
                <a:lnTo>
                  <a:pt x="4843" y="11997"/>
                </a:lnTo>
                <a:lnTo>
                  <a:pt x="4672" y="12070"/>
                </a:lnTo>
                <a:lnTo>
                  <a:pt x="4551" y="12191"/>
                </a:lnTo>
                <a:lnTo>
                  <a:pt x="4551" y="12216"/>
                </a:lnTo>
                <a:lnTo>
                  <a:pt x="4575" y="12240"/>
                </a:lnTo>
                <a:lnTo>
                  <a:pt x="4624" y="12264"/>
                </a:lnTo>
                <a:lnTo>
                  <a:pt x="4697" y="12289"/>
                </a:lnTo>
                <a:lnTo>
                  <a:pt x="5086" y="12289"/>
                </a:lnTo>
                <a:lnTo>
                  <a:pt x="5110" y="12483"/>
                </a:lnTo>
                <a:lnTo>
                  <a:pt x="4916" y="12532"/>
                </a:lnTo>
                <a:lnTo>
                  <a:pt x="4745" y="12629"/>
                </a:lnTo>
                <a:lnTo>
                  <a:pt x="4624" y="12727"/>
                </a:lnTo>
                <a:lnTo>
                  <a:pt x="4599" y="12800"/>
                </a:lnTo>
                <a:lnTo>
                  <a:pt x="4599" y="12848"/>
                </a:lnTo>
                <a:lnTo>
                  <a:pt x="4624" y="12873"/>
                </a:lnTo>
                <a:lnTo>
                  <a:pt x="4697" y="12897"/>
                </a:lnTo>
                <a:lnTo>
                  <a:pt x="4770" y="12897"/>
                </a:lnTo>
                <a:lnTo>
                  <a:pt x="4916" y="12873"/>
                </a:lnTo>
                <a:lnTo>
                  <a:pt x="5135" y="12824"/>
                </a:lnTo>
                <a:lnTo>
                  <a:pt x="5135" y="13067"/>
                </a:lnTo>
                <a:lnTo>
                  <a:pt x="4964" y="13140"/>
                </a:lnTo>
                <a:lnTo>
                  <a:pt x="4818" y="13165"/>
                </a:lnTo>
                <a:lnTo>
                  <a:pt x="4697" y="13238"/>
                </a:lnTo>
                <a:lnTo>
                  <a:pt x="4648" y="13286"/>
                </a:lnTo>
                <a:lnTo>
                  <a:pt x="4648" y="13311"/>
                </a:lnTo>
                <a:lnTo>
                  <a:pt x="4672" y="13335"/>
                </a:lnTo>
                <a:lnTo>
                  <a:pt x="4770" y="13384"/>
                </a:lnTo>
                <a:lnTo>
                  <a:pt x="4891" y="13408"/>
                </a:lnTo>
                <a:lnTo>
                  <a:pt x="5037" y="13384"/>
                </a:lnTo>
                <a:lnTo>
                  <a:pt x="5159" y="13359"/>
                </a:lnTo>
                <a:lnTo>
                  <a:pt x="5183" y="13530"/>
                </a:lnTo>
                <a:lnTo>
                  <a:pt x="5062" y="13578"/>
                </a:lnTo>
                <a:lnTo>
                  <a:pt x="4940" y="13627"/>
                </a:lnTo>
                <a:lnTo>
                  <a:pt x="4867" y="13676"/>
                </a:lnTo>
                <a:lnTo>
                  <a:pt x="4818" y="13700"/>
                </a:lnTo>
                <a:lnTo>
                  <a:pt x="4794" y="13749"/>
                </a:lnTo>
                <a:lnTo>
                  <a:pt x="4818" y="13797"/>
                </a:lnTo>
                <a:lnTo>
                  <a:pt x="4891" y="13846"/>
                </a:lnTo>
                <a:lnTo>
                  <a:pt x="4989" y="13870"/>
                </a:lnTo>
                <a:lnTo>
                  <a:pt x="5110" y="13846"/>
                </a:lnTo>
                <a:lnTo>
                  <a:pt x="5208" y="13822"/>
                </a:lnTo>
                <a:lnTo>
                  <a:pt x="5232" y="13919"/>
                </a:lnTo>
                <a:lnTo>
                  <a:pt x="5208" y="13919"/>
                </a:lnTo>
                <a:lnTo>
                  <a:pt x="4940" y="13992"/>
                </a:lnTo>
                <a:lnTo>
                  <a:pt x="4891" y="14016"/>
                </a:lnTo>
                <a:lnTo>
                  <a:pt x="4818" y="14065"/>
                </a:lnTo>
                <a:lnTo>
                  <a:pt x="4745" y="14138"/>
                </a:lnTo>
                <a:lnTo>
                  <a:pt x="4721" y="14187"/>
                </a:lnTo>
                <a:lnTo>
                  <a:pt x="4745" y="14211"/>
                </a:lnTo>
                <a:lnTo>
                  <a:pt x="4843" y="14260"/>
                </a:lnTo>
                <a:lnTo>
                  <a:pt x="4916" y="14284"/>
                </a:lnTo>
                <a:lnTo>
                  <a:pt x="5135" y="14284"/>
                </a:lnTo>
                <a:lnTo>
                  <a:pt x="5256" y="14235"/>
                </a:lnTo>
                <a:lnTo>
                  <a:pt x="5281" y="14406"/>
                </a:lnTo>
                <a:lnTo>
                  <a:pt x="5037" y="14430"/>
                </a:lnTo>
                <a:lnTo>
                  <a:pt x="4964" y="14454"/>
                </a:lnTo>
                <a:lnTo>
                  <a:pt x="4891" y="14527"/>
                </a:lnTo>
                <a:lnTo>
                  <a:pt x="4843" y="14576"/>
                </a:lnTo>
                <a:lnTo>
                  <a:pt x="4843" y="14625"/>
                </a:lnTo>
                <a:lnTo>
                  <a:pt x="4867" y="14649"/>
                </a:lnTo>
                <a:lnTo>
                  <a:pt x="4916" y="14698"/>
                </a:lnTo>
                <a:lnTo>
                  <a:pt x="4964" y="14722"/>
                </a:lnTo>
                <a:lnTo>
                  <a:pt x="5110" y="14722"/>
                </a:lnTo>
                <a:lnTo>
                  <a:pt x="5329" y="14698"/>
                </a:lnTo>
                <a:lnTo>
                  <a:pt x="5354" y="14868"/>
                </a:lnTo>
                <a:lnTo>
                  <a:pt x="5208" y="14892"/>
                </a:lnTo>
                <a:lnTo>
                  <a:pt x="5062" y="14965"/>
                </a:lnTo>
                <a:lnTo>
                  <a:pt x="5037" y="14990"/>
                </a:lnTo>
                <a:lnTo>
                  <a:pt x="5037" y="15014"/>
                </a:lnTo>
                <a:lnTo>
                  <a:pt x="5062" y="15038"/>
                </a:lnTo>
                <a:lnTo>
                  <a:pt x="5232" y="15087"/>
                </a:lnTo>
                <a:lnTo>
                  <a:pt x="5427" y="15111"/>
                </a:lnTo>
                <a:lnTo>
                  <a:pt x="5475" y="15136"/>
                </a:lnTo>
                <a:lnTo>
                  <a:pt x="5548" y="15160"/>
                </a:lnTo>
                <a:lnTo>
                  <a:pt x="5646" y="15160"/>
                </a:lnTo>
                <a:lnTo>
                  <a:pt x="5694" y="15209"/>
                </a:lnTo>
                <a:lnTo>
                  <a:pt x="5743" y="15282"/>
                </a:lnTo>
                <a:lnTo>
                  <a:pt x="5767" y="15355"/>
                </a:lnTo>
                <a:lnTo>
                  <a:pt x="5792" y="15428"/>
                </a:lnTo>
                <a:lnTo>
                  <a:pt x="5767" y="15501"/>
                </a:lnTo>
                <a:lnTo>
                  <a:pt x="5694" y="15574"/>
                </a:lnTo>
                <a:lnTo>
                  <a:pt x="5621" y="15598"/>
                </a:lnTo>
                <a:lnTo>
                  <a:pt x="5524" y="15622"/>
                </a:lnTo>
                <a:lnTo>
                  <a:pt x="5427" y="15622"/>
                </a:lnTo>
                <a:lnTo>
                  <a:pt x="5208" y="15574"/>
                </a:lnTo>
                <a:lnTo>
                  <a:pt x="4794" y="15452"/>
                </a:lnTo>
                <a:lnTo>
                  <a:pt x="4599" y="15403"/>
                </a:lnTo>
                <a:lnTo>
                  <a:pt x="4599" y="15330"/>
                </a:lnTo>
                <a:lnTo>
                  <a:pt x="4502" y="14990"/>
                </a:lnTo>
                <a:lnTo>
                  <a:pt x="4380" y="14673"/>
                </a:lnTo>
                <a:lnTo>
                  <a:pt x="4283" y="14333"/>
                </a:lnTo>
                <a:lnTo>
                  <a:pt x="4186" y="13992"/>
                </a:lnTo>
                <a:lnTo>
                  <a:pt x="4113" y="13651"/>
                </a:lnTo>
                <a:lnTo>
                  <a:pt x="4064" y="13335"/>
                </a:lnTo>
                <a:lnTo>
                  <a:pt x="4015" y="12678"/>
                </a:lnTo>
                <a:lnTo>
                  <a:pt x="3967" y="12191"/>
                </a:lnTo>
                <a:lnTo>
                  <a:pt x="3942" y="11948"/>
                </a:lnTo>
                <a:lnTo>
                  <a:pt x="3894" y="11705"/>
                </a:lnTo>
                <a:lnTo>
                  <a:pt x="3821" y="11486"/>
                </a:lnTo>
                <a:lnTo>
                  <a:pt x="3748" y="11267"/>
                </a:lnTo>
                <a:lnTo>
                  <a:pt x="3626" y="11048"/>
                </a:lnTo>
                <a:lnTo>
                  <a:pt x="3480" y="10877"/>
                </a:lnTo>
                <a:lnTo>
                  <a:pt x="3431" y="10853"/>
                </a:lnTo>
                <a:lnTo>
                  <a:pt x="3383" y="10829"/>
                </a:lnTo>
                <a:lnTo>
                  <a:pt x="3285" y="10853"/>
                </a:lnTo>
                <a:lnTo>
                  <a:pt x="3212" y="10877"/>
                </a:lnTo>
                <a:lnTo>
                  <a:pt x="3139" y="10950"/>
                </a:lnTo>
                <a:lnTo>
                  <a:pt x="3066" y="11023"/>
                </a:lnTo>
                <a:lnTo>
                  <a:pt x="2823" y="11023"/>
                </a:lnTo>
                <a:lnTo>
                  <a:pt x="2774" y="11048"/>
                </a:lnTo>
                <a:lnTo>
                  <a:pt x="2726" y="11072"/>
                </a:lnTo>
                <a:lnTo>
                  <a:pt x="2701" y="11096"/>
                </a:lnTo>
                <a:lnTo>
                  <a:pt x="2701" y="11121"/>
                </a:lnTo>
                <a:lnTo>
                  <a:pt x="2701" y="11169"/>
                </a:lnTo>
                <a:lnTo>
                  <a:pt x="2726" y="11194"/>
                </a:lnTo>
                <a:lnTo>
                  <a:pt x="2823" y="11242"/>
                </a:lnTo>
                <a:lnTo>
                  <a:pt x="2969" y="11242"/>
                </a:lnTo>
                <a:lnTo>
                  <a:pt x="2945" y="11364"/>
                </a:lnTo>
                <a:lnTo>
                  <a:pt x="2847" y="11340"/>
                </a:lnTo>
                <a:lnTo>
                  <a:pt x="2750" y="11364"/>
                </a:lnTo>
                <a:lnTo>
                  <a:pt x="2677" y="11364"/>
                </a:lnTo>
                <a:lnTo>
                  <a:pt x="2604" y="11388"/>
                </a:lnTo>
                <a:lnTo>
                  <a:pt x="2556" y="11437"/>
                </a:lnTo>
                <a:lnTo>
                  <a:pt x="2531" y="11461"/>
                </a:lnTo>
                <a:lnTo>
                  <a:pt x="2556" y="11510"/>
                </a:lnTo>
                <a:lnTo>
                  <a:pt x="2580" y="11583"/>
                </a:lnTo>
                <a:lnTo>
                  <a:pt x="2628" y="11607"/>
                </a:lnTo>
                <a:lnTo>
                  <a:pt x="2750" y="11656"/>
                </a:lnTo>
                <a:lnTo>
                  <a:pt x="2920" y="11680"/>
                </a:lnTo>
                <a:lnTo>
                  <a:pt x="2896" y="11851"/>
                </a:lnTo>
                <a:lnTo>
                  <a:pt x="2628" y="11875"/>
                </a:lnTo>
                <a:lnTo>
                  <a:pt x="2458" y="11899"/>
                </a:lnTo>
                <a:lnTo>
                  <a:pt x="2361" y="11924"/>
                </a:lnTo>
                <a:lnTo>
                  <a:pt x="2288" y="11948"/>
                </a:lnTo>
                <a:lnTo>
                  <a:pt x="2288" y="11972"/>
                </a:lnTo>
                <a:lnTo>
                  <a:pt x="2288" y="11997"/>
                </a:lnTo>
                <a:lnTo>
                  <a:pt x="2337" y="12045"/>
                </a:lnTo>
                <a:lnTo>
                  <a:pt x="2410" y="12094"/>
                </a:lnTo>
                <a:lnTo>
                  <a:pt x="2507" y="12118"/>
                </a:lnTo>
                <a:lnTo>
                  <a:pt x="2604" y="12143"/>
                </a:lnTo>
                <a:lnTo>
                  <a:pt x="2896" y="12143"/>
                </a:lnTo>
                <a:lnTo>
                  <a:pt x="2896" y="12216"/>
                </a:lnTo>
                <a:lnTo>
                  <a:pt x="2628" y="12289"/>
                </a:lnTo>
                <a:lnTo>
                  <a:pt x="2507" y="12313"/>
                </a:lnTo>
                <a:lnTo>
                  <a:pt x="2385" y="12362"/>
                </a:lnTo>
                <a:lnTo>
                  <a:pt x="2361" y="12386"/>
                </a:lnTo>
                <a:lnTo>
                  <a:pt x="2337" y="12410"/>
                </a:lnTo>
                <a:lnTo>
                  <a:pt x="2361" y="12483"/>
                </a:lnTo>
                <a:lnTo>
                  <a:pt x="2410" y="12532"/>
                </a:lnTo>
                <a:lnTo>
                  <a:pt x="2483" y="12556"/>
                </a:lnTo>
                <a:lnTo>
                  <a:pt x="2604" y="12581"/>
                </a:lnTo>
                <a:lnTo>
                  <a:pt x="2726" y="12556"/>
                </a:lnTo>
                <a:lnTo>
                  <a:pt x="2872" y="12556"/>
                </a:lnTo>
                <a:lnTo>
                  <a:pt x="2823" y="12824"/>
                </a:lnTo>
                <a:lnTo>
                  <a:pt x="2677" y="12775"/>
                </a:lnTo>
                <a:lnTo>
                  <a:pt x="2337" y="12775"/>
                </a:lnTo>
                <a:lnTo>
                  <a:pt x="2264" y="12824"/>
                </a:lnTo>
                <a:lnTo>
                  <a:pt x="2239" y="12848"/>
                </a:lnTo>
                <a:lnTo>
                  <a:pt x="2239" y="12897"/>
                </a:lnTo>
                <a:lnTo>
                  <a:pt x="2239" y="12970"/>
                </a:lnTo>
                <a:lnTo>
                  <a:pt x="2312" y="13019"/>
                </a:lnTo>
                <a:lnTo>
                  <a:pt x="2385" y="13043"/>
                </a:lnTo>
                <a:lnTo>
                  <a:pt x="2458" y="13067"/>
                </a:lnTo>
                <a:lnTo>
                  <a:pt x="2628" y="13092"/>
                </a:lnTo>
                <a:lnTo>
                  <a:pt x="2799" y="13092"/>
                </a:lnTo>
                <a:lnTo>
                  <a:pt x="2774" y="13262"/>
                </a:lnTo>
                <a:lnTo>
                  <a:pt x="2458" y="13262"/>
                </a:lnTo>
                <a:lnTo>
                  <a:pt x="2361" y="13286"/>
                </a:lnTo>
                <a:lnTo>
                  <a:pt x="2264" y="13335"/>
                </a:lnTo>
                <a:lnTo>
                  <a:pt x="2239" y="13359"/>
                </a:lnTo>
                <a:lnTo>
                  <a:pt x="2239" y="13408"/>
                </a:lnTo>
                <a:lnTo>
                  <a:pt x="2312" y="13481"/>
                </a:lnTo>
                <a:lnTo>
                  <a:pt x="2410" y="13505"/>
                </a:lnTo>
                <a:lnTo>
                  <a:pt x="2483" y="13530"/>
                </a:lnTo>
                <a:lnTo>
                  <a:pt x="2726" y="13530"/>
                </a:lnTo>
                <a:lnTo>
                  <a:pt x="2701" y="13724"/>
                </a:lnTo>
                <a:lnTo>
                  <a:pt x="2483" y="13749"/>
                </a:lnTo>
                <a:lnTo>
                  <a:pt x="2312" y="13749"/>
                </a:lnTo>
                <a:lnTo>
                  <a:pt x="2264" y="13773"/>
                </a:lnTo>
                <a:lnTo>
                  <a:pt x="2191" y="13822"/>
                </a:lnTo>
                <a:lnTo>
                  <a:pt x="2166" y="13870"/>
                </a:lnTo>
                <a:lnTo>
                  <a:pt x="2166" y="13943"/>
                </a:lnTo>
                <a:lnTo>
                  <a:pt x="2215" y="13992"/>
                </a:lnTo>
                <a:lnTo>
                  <a:pt x="2239" y="14041"/>
                </a:lnTo>
                <a:lnTo>
                  <a:pt x="2361" y="14089"/>
                </a:lnTo>
                <a:lnTo>
                  <a:pt x="2628" y="14089"/>
                </a:lnTo>
                <a:lnTo>
                  <a:pt x="2604" y="14260"/>
                </a:lnTo>
                <a:lnTo>
                  <a:pt x="2385" y="14260"/>
                </a:lnTo>
                <a:lnTo>
                  <a:pt x="2264" y="14284"/>
                </a:lnTo>
                <a:lnTo>
                  <a:pt x="2166" y="14333"/>
                </a:lnTo>
                <a:lnTo>
                  <a:pt x="2118" y="14357"/>
                </a:lnTo>
                <a:lnTo>
                  <a:pt x="2118" y="14406"/>
                </a:lnTo>
                <a:lnTo>
                  <a:pt x="2142" y="14454"/>
                </a:lnTo>
                <a:lnTo>
                  <a:pt x="2191" y="14479"/>
                </a:lnTo>
                <a:lnTo>
                  <a:pt x="2312" y="14527"/>
                </a:lnTo>
                <a:lnTo>
                  <a:pt x="2458" y="14527"/>
                </a:lnTo>
                <a:lnTo>
                  <a:pt x="2580" y="14503"/>
                </a:lnTo>
                <a:lnTo>
                  <a:pt x="2531" y="14868"/>
                </a:lnTo>
                <a:lnTo>
                  <a:pt x="2531" y="14844"/>
                </a:lnTo>
                <a:lnTo>
                  <a:pt x="2434" y="14819"/>
                </a:lnTo>
                <a:lnTo>
                  <a:pt x="2312" y="14795"/>
                </a:lnTo>
                <a:lnTo>
                  <a:pt x="2191" y="14795"/>
                </a:lnTo>
                <a:lnTo>
                  <a:pt x="2093" y="14844"/>
                </a:lnTo>
                <a:lnTo>
                  <a:pt x="2069" y="14868"/>
                </a:lnTo>
                <a:lnTo>
                  <a:pt x="2069" y="14892"/>
                </a:lnTo>
                <a:lnTo>
                  <a:pt x="2069" y="14917"/>
                </a:lnTo>
                <a:lnTo>
                  <a:pt x="2093" y="14941"/>
                </a:lnTo>
                <a:lnTo>
                  <a:pt x="2166" y="14990"/>
                </a:lnTo>
                <a:lnTo>
                  <a:pt x="2264" y="14990"/>
                </a:lnTo>
                <a:lnTo>
                  <a:pt x="2458" y="15014"/>
                </a:lnTo>
                <a:lnTo>
                  <a:pt x="2507" y="15014"/>
                </a:lnTo>
                <a:lnTo>
                  <a:pt x="2531" y="14990"/>
                </a:lnTo>
                <a:lnTo>
                  <a:pt x="2531" y="15136"/>
                </a:lnTo>
                <a:lnTo>
                  <a:pt x="2045" y="15452"/>
                </a:lnTo>
                <a:lnTo>
                  <a:pt x="1801" y="15549"/>
                </a:lnTo>
                <a:lnTo>
                  <a:pt x="1680" y="15598"/>
                </a:lnTo>
                <a:lnTo>
                  <a:pt x="1534" y="15622"/>
                </a:lnTo>
                <a:lnTo>
                  <a:pt x="1436" y="15622"/>
                </a:lnTo>
                <a:lnTo>
                  <a:pt x="1339" y="15598"/>
                </a:lnTo>
                <a:lnTo>
                  <a:pt x="1266" y="15549"/>
                </a:lnTo>
                <a:lnTo>
                  <a:pt x="1242" y="15501"/>
                </a:lnTo>
                <a:lnTo>
                  <a:pt x="1242" y="15452"/>
                </a:lnTo>
                <a:lnTo>
                  <a:pt x="1266" y="15355"/>
                </a:lnTo>
                <a:lnTo>
                  <a:pt x="1315" y="15282"/>
                </a:lnTo>
                <a:lnTo>
                  <a:pt x="1485" y="15136"/>
                </a:lnTo>
                <a:lnTo>
                  <a:pt x="1534" y="15111"/>
                </a:lnTo>
                <a:lnTo>
                  <a:pt x="1582" y="15063"/>
                </a:lnTo>
                <a:lnTo>
                  <a:pt x="1607" y="15014"/>
                </a:lnTo>
                <a:lnTo>
                  <a:pt x="1631" y="14941"/>
                </a:lnTo>
                <a:lnTo>
                  <a:pt x="1655" y="14308"/>
                </a:lnTo>
                <a:lnTo>
                  <a:pt x="1680" y="13676"/>
                </a:lnTo>
                <a:lnTo>
                  <a:pt x="1704" y="12410"/>
                </a:lnTo>
                <a:lnTo>
                  <a:pt x="1728" y="11121"/>
                </a:lnTo>
                <a:lnTo>
                  <a:pt x="1753" y="10488"/>
                </a:lnTo>
                <a:lnTo>
                  <a:pt x="1801" y="9855"/>
                </a:lnTo>
                <a:lnTo>
                  <a:pt x="1826" y="9223"/>
                </a:lnTo>
                <a:lnTo>
                  <a:pt x="1826" y="8590"/>
                </a:lnTo>
                <a:lnTo>
                  <a:pt x="1850" y="7958"/>
                </a:lnTo>
                <a:lnTo>
                  <a:pt x="1923" y="7349"/>
                </a:lnTo>
                <a:lnTo>
                  <a:pt x="1996" y="6911"/>
                </a:lnTo>
                <a:lnTo>
                  <a:pt x="1996" y="6692"/>
                </a:lnTo>
                <a:lnTo>
                  <a:pt x="1972" y="6571"/>
                </a:lnTo>
                <a:lnTo>
                  <a:pt x="1923" y="6498"/>
                </a:lnTo>
                <a:lnTo>
                  <a:pt x="1947" y="6425"/>
                </a:lnTo>
                <a:lnTo>
                  <a:pt x="1947" y="6352"/>
                </a:lnTo>
                <a:lnTo>
                  <a:pt x="1923" y="6303"/>
                </a:lnTo>
                <a:lnTo>
                  <a:pt x="1874" y="6254"/>
                </a:lnTo>
                <a:lnTo>
                  <a:pt x="1801" y="6230"/>
                </a:lnTo>
                <a:lnTo>
                  <a:pt x="1704" y="6254"/>
                </a:lnTo>
                <a:lnTo>
                  <a:pt x="1558" y="6230"/>
                </a:lnTo>
                <a:lnTo>
                  <a:pt x="1485" y="6230"/>
                </a:lnTo>
                <a:lnTo>
                  <a:pt x="1436" y="6254"/>
                </a:lnTo>
                <a:lnTo>
                  <a:pt x="1388" y="6303"/>
                </a:lnTo>
                <a:lnTo>
                  <a:pt x="1412" y="6352"/>
                </a:lnTo>
                <a:lnTo>
                  <a:pt x="1412" y="6376"/>
                </a:lnTo>
                <a:lnTo>
                  <a:pt x="1509" y="6425"/>
                </a:lnTo>
                <a:lnTo>
                  <a:pt x="1485" y="6449"/>
                </a:lnTo>
                <a:lnTo>
                  <a:pt x="1388" y="6449"/>
                </a:lnTo>
                <a:lnTo>
                  <a:pt x="1193" y="6473"/>
                </a:lnTo>
                <a:lnTo>
                  <a:pt x="1096" y="6522"/>
                </a:lnTo>
                <a:lnTo>
                  <a:pt x="1071" y="6522"/>
                </a:lnTo>
                <a:lnTo>
                  <a:pt x="1096" y="6546"/>
                </a:lnTo>
                <a:lnTo>
                  <a:pt x="1144" y="6619"/>
                </a:lnTo>
                <a:lnTo>
                  <a:pt x="1193" y="6644"/>
                </a:lnTo>
                <a:lnTo>
                  <a:pt x="1266" y="6668"/>
                </a:lnTo>
                <a:lnTo>
                  <a:pt x="1339" y="6692"/>
                </a:lnTo>
                <a:lnTo>
                  <a:pt x="1315" y="6741"/>
                </a:lnTo>
                <a:lnTo>
                  <a:pt x="1193" y="6765"/>
                </a:lnTo>
                <a:lnTo>
                  <a:pt x="1096" y="6790"/>
                </a:lnTo>
                <a:lnTo>
                  <a:pt x="998" y="6863"/>
                </a:lnTo>
                <a:lnTo>
                  <a:pt x="998" y="6887"/>
                </a:lnTo>
                <a:lnTo>
                  <a:pt x="1096" y="6936"/>
                </a:lnTo>
                <a:lnTo>
                  <a:pt x="1193" y="6960"/>
                </a:lnTo>
                <a:lnTo>
                  <a:pt x="1217" y="6960"/>
                </a:lnTo>
                <a:lnTo>
                  <a:pt x="1193" y="7106"/>
                </a:lnTo>
                <a:lnTo>
                  <a:pt x="1047" y="7082"/>
                </a:lnTo>
                <a:lnTo>
                  <a:pt x="950" y="7106"/>
                </a:lnTo>
                <a:lnTo>
                  <a:pt x="877" y="7130"/>
                </a:lnTo>
                <a:lnTo>
                  <a:pt x="804" y="7203"/>
                </a:lnTo>
                <a:lnTo>
                  <a:pt x="804" y="7252"/>
                </a:lnTo>
                <a:lnTo>
                  <a:pt x="828" y="7301"/>
                </a:lnTo>
                <a:lnTo>
                  <a:pt x="852" y="7325"/>
                </a:lnTo>
                <a:lnTo>
                  <a:pt x="901" y="7349"/>
                </a:lnTo>
                <a:lnTo>
                  <a:pt x="1023" y="7374"/>
                </a:lnTo>
                <a:lnTo>
                  <a:pt x="1096" y="7398"/>
                </a:lnTo>
                <a:lnTo>
                  <a:pt x="1047" y="7568"/>
                </a:lnTo>
                <a:lnTo>
                  <a:pt x="950" y="7568"/>
                </a:lnTo>
                <a:lnTo>
                  <a:pt x="852" y="7593"/>
                </a:lnTo>
                <a:lnTo>
                  <a:pt x="731" y="7617"/>
                </a:lnTo>
                <a:lnTo>
                  <a:pt x="706" y="7641"/>
                </a:lnTo>
                <a:lnTo>
                  <a:pt x="682" y="7690"/>
                </a:lnTo>
                <a:lnTo>
                  <a:pt x="706" y="7739"/>
                </a:lnTo>
                <a:lnTo>
                  <a:pt x="731" y="7763"/>
                </a:lnTo>
                <a:lnTo>
                  <a:pt x="755" y="7812"/>
                </a:lnTo>
                <a:lnTo>
                  <a:pt x="828" y="7836"/>
                </a:lnTo>
                <a:lnTo>
                  <a:pt x="925" y="7860"/>
                </a:lnTo>
                <a:lnTo>
                  <a:pt x="974" y="7860"/>
                </a:lnTo>
                <a:lnTo>
                  <a:pt x="950" y="7958"/>
                </a:lnTo>
                <a:lnTo>
                  <a:pt x="804" y="7982"/>
                </a:lnTo>
                <a:lnTo>
                  <a:pt x="731" y="8006"/>
                </a:lnTo>
                <a:lnTo>
                  <a:pt x="658" y="8031"/>
                </a:lnTo>
                <a:lnTo>
                  <a:pt x="658" y="8055"/>
                </a:lnTo>
                <a:lnTo>
                  <a:pt x="658" y="8079"/>
                </a:lnTo>
                <a:lnTo>
                  <a:pt x="731" y="8104"/>
                </a:lnTo>
                <a:lnTo>
                  <a:pt x="804" y="8128"/>
                </a:lnTo>
                <a:lnTo>
                  <a:pt x="950" y="8128"/>
                </a:lnTo>
                <a:lnTo>
                  <a:pt x="950" y="8274"/>
                </a:lnTo>
                <a:lnTo>
                  <a:pt x="828" y="8298"/>
                </a:lnTo>
                <a:lnTo>
                  <a:pt x="779" y="8323"/>
                </a:lnTo>
                <a:lnTo>
                  <a:pt x="731" y="8347"/>
                </a:lnTo>
                <a:lnTo>
                  <a:pt x="706" y="8396"/>
                </a:lnTo>
                <a:lnTo>
                  <a:pt x="706" y="8420"/>
                </a:lnTo>
                <a:lnTo>
                  <a:pt x="731" y="8469"/>
                </a:lnTo>
                <a:lnTo>
                  <a:pt x="755" y="8493"/>
                </a:lnTo>
                <a:lnTo>
                  <a:pt x="828" y="8517"/>
                </a:lnTo>
                <a:lnTo>
                  <a:pt x="901" y="8517"/>
                </a:lnTo>
                <a:lnTo>
                  <a:pt x="974" y="8712"/>
                </a:lnTo>
                <a:lnTo>
                  <a:pt x="974" y="8834"/>
                </a:lnTo>
                <a:lnTo>
                  <a:pt x="974" y="8931"/>
                </a:lnTo>
                <a:lnTo>
                  <a:pt x="950" y="9028"/>
                </a:lnTo>
                <a:lnTo>
                  <a:pt x="901" y="9101"/>
                </a:lnTo>
                <a:lnTo>
                  <a:pt x="828" y="9174"/>
                </a:lnTo>
                <a:lnTo>
                  <a:pt x="731" y="9223"/>
                </a:lnTo>
                <a:lnTo>
                  <a:pt x="633" y="9223"/>
                </a:lnTo>
                <a:lnTo>
                  <a:pt x="512" y="9199"/>
                </a:lnTo>
                <a:lnTo>
                  <a:pt x="414" y="9150"/>
                </a:lnTo>
                <a:lnTo>
                  <a:pt x="341" y="9101"/>
                </a:lnTo>
                <a:lnTo>
                  <a:pt x="268" y="9028"/>
                </a:lnTo>
                <a:lnTo>
                  <a:pt x="268" y="8980"/>
                </a:lnTo>
                <a:lnTo>
                  <a:pt x="268" y="8931"/>
                </a:lnTo>
                <a:lnTo>
                  <a:pt x="293" y="8882"/>
                </a:lnTo>
                <a:lnTo>
                  <a:pt x="366" y="8858"/>
                </a:lnTo>
                <a:lnTo>
                  <a:pt x="390" y="8834"/>
                </a:lnTo>
                <a:lnTo>
                  <a:pt x="414" y="8809"/>
                </a:lnTo>
                <a:lnTo>
                  <a:pt x="487" y="8517"/>
                </a:lnTo>
                <a:lnTo>
                  <a:pt x="512" y="8225"/>
                </a:lnTo>
                <a:lnTo>
                  <a:pt x="560" y="7641"/>
                </a:lnTo>
                <a:lnTo>
                  <a:pt x="560" y="7057"/>
                </a:lnTo>
                <a:lnTo>
                  <a:pt x="609" y="6741"/>
                </a:lnTo>
                <a:lnTo>
                  <a:pt x="633" y="6473"/>
                </a:lnTo>
                <a:lnTo>
                  <a:pt x="731" y="6108"/>
                </a:lnTo>
                <a:lnTo>
                  <a:pt x="877" y="5792"/>
                </a:lnTo>
                <a:lnTo>
                  <a:pt x="1047" y="5524"/>
                </a:lnTo>
                <a:lnTo>
                  <a:pt x="1242" y="5281"/>
                </a:lnTo>
                <a:lnTo>
                  <a:pt x="1485" y="5062"/>
                </a:lnTo>
                <a:lnTo>
                  <a:pt x="1753" y="4892"/>
                </a:lnTo>
                <a:lnTo>
                  <a:pt x="2069" y="4746"/>
                </a:lnTo>
                <a:lnTo>
                  <a:pt x="2410" y="4624"/>
                </a:lnTo>
                <a:lnTo>
                  <a:pt x="2872" y="4527"/>
                </a:lnTo>
                <a:lnTo>
                  <a:pt x="3358" y="4478"/>
                </a:lnTo>
                <a:lnTo>
                  <a:pt x="3407" y="4502"/>
                </a:lnTo>
                <a:lnTo>
                  <a:pt x="3480" y="4502"/>
                </a:lnTo>
                <a:lnTo>
                  <a:pt x="3529" y="4478"/>
                </a:lnTo>
                <a:lnTo>
                  <a:pt x="3577" y="4454"/>
                </a:lnTo>
                <a:close/>
                <a:moveTo>
                  <a:pt x="3261" y="1"/>
                </a:moveTo>
                <a:lnTo>
                  <a:pt x="3066" y="25"/>
                </a:lnTo>
                <a:lnTo>
                  <a:pt x="2896" y="123"/>
                </a:lnTo>
                <a:lnTo>
                  <a:pt x="2823" y="171"/>
                </a:lnTo>
                <a:lnTo>
                  <a:pt x="2750" y="244"/>
                </a:lnTo>
                <a:lnTo>
                  <a:pt x="2531" y="317"/>
                </a:lnTo>
                <a:lnTo>
                  <a:pt x="2337" y="463"/>
                </a:lnTo>
                <a:lnTo>
                  <a:pt x="2142" y="609"/>
                </a:lnTo>
                <a:lnTo>
                  <a:pt x="1972" y="804"/>
                </a:lnTo>
                <a:lnTo>
                  <a:pt x="1826" y="1023"/>
                </a:lnTo>
                <a:lnTo>
                  <a:pt x="1704" y="1242"/>
                </a:lnTo>
                <a:lnTo>
                  <a:pt x="1631" y="1461"/>
                </a:lnTo>
                <a:lnTo>
                  <a:pt x="1582" y="1680"/>
                </a:lnTo>
                <a:lnTo>
                  <a:pt x="1558" y="1874"/>
                </a:lnTo>
                <a:lnTo>
                  <a:pt x="1582" y="2069"/>
                </a:lnTo>
                <a:lnTo>
                  <a:pt x="1582" y="2239"/>
                </a:lnTo>
                <a:lnTo>
                  <a:pt x="1631" y="2410"/>
                </a:lnTo>
                <a:lnTo>
                  <a:pt x="1680" y="2580"/>
                </a:lnTo>
                <a:lnTo>
                  <a:pt x="1728" y="2750"/>
                </a:lnTo>
                <a:lnTo>
                  <a:pt x="1826" y="2921"/>
                </a:lnTo>
                <a:lnTo>
                  <a:pt x="1899" y="3067"/>
                </a:lnTo>
                <a:lnTo>
                  <a:pt x="2020" y="3213"/>
                </a:lnTo>
                <a:lnTo>
                  <a:pt x="2142" y="3334"/>
                </a:lnTo>
                <a:lnTo>
                  <a:pt x="2264" y="3456"/>
                </a:lnTo>
                <a:lnTo>
                  <a:pt x="2410" y="3578"/>
                </a:lnTo>
                <a:lnTo>
                  <a:pt x="2556" y="3675"/>
                </a:lnTo>
                <a:lnTo>
                  <a:pt x="2701" y="3748"/>
                </a:lnTo>
                <a:lnTo>
                  <a:pt x="2872" y="3821"/>
                </a:lnTo>
                <a:lnTo>
                  <a:pt x="3066" y="3894"/>
                </a:lnTo>
                <a:lnTo>
                  <a:pt x="3310" y="3918"/>
                </a:lnTo>
                <a:lnTo>
                  <a:pt x="3261" y="4016"/>
                </a:lnTo>
                <a:lnTo>
                  <a:pt x="3237" y="4113"/>
                </a:lnTo>
                <a:lnTo>
                  <a:pt x="2750" y="4162"/>
                </a:lnTo>
                <a:lnTo>
                  <a:pt x="2361" y="4235"/>
                </a:lnTo>
                <a:lnTo>
                  <a:pt x="1996" y="4356"/>
                </a:lnTo>
                <a:lnTo>
                  <a:pt x="1655" y="4502"/>
                </a:lnTo>
                <a:lnTo>
                  <a:pt x="1339" y="4697"/>
                </a:lnTo>
                <a:lnTo>
                  <a:pt x="1071" y="4916"/>
                </a:lnTo>
                <a:lnTo>
                  <a:pt x="828" y="5184"/>
                </a:lnTo>
                <a:lnTo>
                  <a:pt x="609" y="5500"/>
                </a:lnTo>
                <a:lnTo>
                  <a:pt x="439" y="5865"/>
                </a:lnTo>
                <a:lnTo>
                  <a:pt x="341" y="6206"/>
                </a:lnTo>
                <a:lnTo>
                  <a:pt x="268" y="6571"/>
                </a:lnTo>
                <a:lnTo>
                  <a:pt x="220" y="6936"/>
                </a:lnTo>
                <a:lnTo>
                  <a:pt x="195" y="7301"/>
                </a:lnTo>
                <a:lnTo>
                  <a:pt x="171" y="7982"/>
                </a:lnTo>
                <a:lnTo>
                  <a:pt x="171" y="8347"/>
                </a:lnTo>
                <a:lnTo>
                  <a:pt x="195" y="8688"/>
                </a:lnTo>
                <a:lnTo>
                  <a:pt x="147" y="8712"/>
                </a:lnTo>
                <a:lnTo>
                  <a:pt x="98" y="8761"/>
                </a:lnTo>
                <a:lnTo>
                  <a:pt x="49" y="8809"/>
                </a:lnTo>
                <a:lnTo>
                  <a:pt x="25" y="8882"/>
                </a:lnTo>
                <a:lnTo>
                  <a:pt x="1" y="9004"/>
                </a:lnTo>
                <a:lnTo>
                  <a:pt x="49" y="9150"/>
                </a:lnTo>
                <a:lnTo>
                  <a:pt x="98" y="9223"/>
                </a:lnTo>
                <a:lnTo>
                  <a:pt x="147" y="9296"/>
                </a:lnTo>
                <a:lnTo>
                  <a:pt x="293" y="9418"/>
                </a:lnTo>
                <a:lnTo>
                  <a:pt x="463" y="9490"/>
                </a:lnTo>
                <a:lnTo>
                  <a:pt x="633" y="9515"/>
                </a:lnTo>
                <a:lnTo>
                  <a:pt x="828" y="9515"/>
                </a:lnTo>
                <a:lnTo>
                  <a:pt x="901" y="9466"/>
                </a:lnTo>
                <a:lnTo>
                  <a:pt x="974" y="9442"/>
                </a:lnTo>
                <a:lnTo>
                  <a:pt x="1120" y="9320"/>
                </a:lnTo>
                <a:lnTo>
                  <a:pt x="1193" y="9174"/>
                </a:lnTo>
                <a:lnTo>
                  <a:pt x="1266" y="9004"/>
                </a:lnTo>
                <a:lnTo>
                  <a:pt x="1290" y="8834"/>
                </a:lnTo>
                <a:lnTo>
                  <a:pt x="1266" y="8663"/>
                </a:lnTo>
                <a:lnTo>
                  <a:pt x="1217" y="8493"/>
                </a:lnTo>
                <a:lnTo>
                  <a:pt x="1266" y="8396"/>
                </a:lnTo>
                <a:lnTo>
                  <a:pt x="1290" y="8274"/>
                </a:lnTo>
                <a:lnTo>
                  <a:pt x="1315" y="8031"/>
                </a:lnTo>
                <a:lnTo>
                  <a:pt x="1412" y="7593"/>
                </a:lnTo>
                <a:lnTo>
                  <a:pt x="1534" y="7179"/>
                </a:lnTo>
                <a:lnTo>
                  <a:pt x="1631" y="6887"/>
                </a:lnTo>
                <a:lnTo>
                  <a:pt x="1582" y="7130"/>
                </a:lnTo>
                <a:lnTo>
                  <a:pt x="1534" y="7471"/>
                </a:lnTo>
                <a:lnTo>
                  <a:pt x="1509" y="7812"/>
                </a:lnTo>
                <a:lnTo>
                  <a:pt x="1436" y="9028"/>
                </a:lnTo>
                <a:lnTo>
                  <a:pt x="1363" y="10220"/>
                </a:lnTo>
                <a:lnTo>
                  <a:pt x="1315" y="11413"/>
                </a:lnTo>
                <a:lnTo>
                  <a:pt x="1290" y="12581"/>
                </a:lnTo>
                <a:lnTo>
                  <a:pt x="1266" y="13773"/>
                </a:lnTo>
                <a:lnTo>
                  <a:pt x="1217" y="14941"/>
                </a:lnTo>
                <a:lnTo>
                  <a:pt x="1217" y="14965"/>
                </a:lnTo>
                <a:lnTo>
                  <a:pt x="1120" y="15038"/>
                </a:lnTo>
                <a:lnTo>
                  <a:pt x="1023" y="15136"/>
                </a:lnTo>
                <a:lnTo>
                  <a:pt x="974" y="15233"/>
                </a:lnTo>
                <a:lnTo>
                  <a:pt x="925" y="15379"/>
                </a:lnTo>
                <a:lnTo>
                  <a:pt x="925" y="15501"/>
                </a:lnTo>
                <a:lnTo>
                  <a:pt x="925" y="15622"/>
                </a:lnTo>
                <a:lnTo>
                  <a:pt x="998" y="15720"/>
                </a:lnTo>
                <a:lnTo>
                  <a:pt x="1071" y="15841"/>
                </a:lnTo>
                <a:lnTo>
                  <a:pt x="1169" y="15890"/>
                </a:lnTo>
                <a:lnTo>
                  <a:pt x="1266" y="15939"/>
                </a:lnTo>
                <a:lnTo>
                  <a:pt x="1363" y="15963"/>
                </a:lnTo>
                <a:lnTo>
                  <a:pt x="1704" y="15963"/>
                </a:lnTo>
                <a:lnTo>
                  <a:pt x="1923" y="15890"/>
                </a:lnTo>
                <a:lnTo>
                  <a:pt x="2142" y="15793"/>
                </a:lnTo>
                <a:lnTo>
                  <a:pt x="2337" y="15671"/>
                </a:lnTo>
                <a:lnTo>
                  <a:pt x="2701" y="15452"/>
                </a:lnTo>
                <a:lnTo>
                  <a:pt x="2774" y="15428"/>
                </a:lnTo>
                <a:lnTo>
                  <a:pt x="2847" y="15403"/>
                </a:lnTo>
                <a:lnTo>
                  <a:pt x="2920" y="15330"/>
                </a:lnTo>
                <a:lnTo>
                  <a:pt x="2945" y="15233"/>
                </a:lnTo>
                <a:lnTo>
                  <a:pt x="3091" y="13870"/>
                </a:lnTo>
                <a:lnTo>
                  <a:pt x="3237" y="12508"/>
                </a:lnTo>
                <a:lnTo>
                  <a:pt x="3310" y="11802"/>
                </a:lnTo>
                <a:lnTo>
                  <a:pt x="3334" y="11461"/>
                </a:lnTo>
                <a:lnTo>
                  <a:pt x="3431" y="11096"/>
                </a:lnTo>
                <a:lnTo>
                  <a:pt x="3480" y="11194"/>
                </a:lnTo>
                <a:lnTo>
                  <a:pt x="3529" y="11315"/>
                </a:lnTo>
                <a:lnTo>
                  <a:pt x="3577" y="11559"/>
                </a:lnTo>
                <a:lnTo>
                  <a:pt x="3650" y="11997"/>
                </a:lnTo>
                <a:lnTo>
                  <a:pt x="3699" y="12508"/>
                </a:lnTo>
                <a:lnTo>
                  <a:pt x="3723" y="13043"/>
                </a:lnTo>
                <a:lnTo>
                  <a:pt x="3748" y="13359"/>
                </a:lnTo>
                <a:lnTo>
                  <a:pt x="3821" y="13651"/>
                </a:lnTo>
                <a:lnTo>
                  <a:pt x="3942" y="14260"/>
                </a:lnTo>
                <a:lnTo>
                  <a:pt x="4113" y="14844"/>
                </a:lnTo>
                <a:lnTo>
                  <a:pt x="4259" y="15428"/>
                </a:lnTo>
                <a:lnTo>
                  <a:pt x="4283" y="15501"/>
                </a:lnTo>
                <a:lnTo>
                  <a:pt x="4332" y="15525"/>
                </a:lnTo>
                <a:lnTo>
                  <a:pt x="4380" y="15598"/>
                </a:lnTo>
                <a:lnTo>
                  <a:pt x="4478" y="15671"/>
                </a:lnTo>
                <a:lnTo>
                  <a:pt x="4697" y="15793"/>
                </a:lnTo>
                <a:lnTo>
                  <a:pt x="4940" y="15866"/>
                </a:lnTo>
                <a:lnTo>
                  <a:pt x="5110" y="15914"/>
                </a:lnTo>
                <a:lnTo>
                  <a:pt x="5354" y="15963"/>
                </a:lnTo>
                <a:lnTo>
                  <a:pt x="5694" y="15963"/>
                </a:lnTo>
                <a:lnTo>
                  <a:pt x="5816" y="15914"/>
                </a:lnTo>
                <a:lnTo>
                  <a:pt x="5938" y="15866"/>
                </a:lnTo>
                <a:lnTo>
                  <a:pt x="6011" y="15793"/>
                </a:lnTo>
                <a:lnTo>
                  <a:pt x="6108" y="15671"/>
                </a:lnTo>
                <a:lnTo>
                  <a:pt x="6157" y="15525"/>
                </a:lnTo>
                <a:lnTo>
                  <a:pt x="6157" y="15379"/>
                </a:lnTo>
                <a:lnTo>
                  <a:pt x="6108" y="15209"/>
                </a:lnTo>
                <a:lnTo>
                  <a:pt x="6035" y="15087"/>
                </a:lnTo>
                <a:lnTo>
                  <a:pt x="5962" y="14965"/>
                </a:lnTo>
                <a:lnTo>
                  <a:pt x="5840" y="14868"/>
                </a:lnTo>
                <a:lnTo>
                  <a:pt x="5694" y="14819"/>
                </a:lnTo>
                <a:lnTo>
                  <a:pt x="5621" y="14333"/>
                </a:lnTo>
                <a:lnTo>
                  <a:pt x="5548" y="13822"/>
                </a:lnTo>
                <a:lnTo>
                  <a:pt x="5475" y="12824"/>
                </a:lnTo>
                <a:lnTo>
                  <a:pt x="5402" y="10853"/>
                </a:lnTo>
                <a:lnTo>
                  <a:pt x="5281" y="8542"/>
                </a:lnTo>
                <a:lnTo>
                  <a:pt x="5256" y="7836"/>
                </a:lnTo>
                <a:lnTo>
                  <a:pt x="5232" y="7106"/>
                </a:lnTo>
                <a:lnTo>
                  <a:pt x="5256" y="7033"/>
                </a:lnTo>
                <a:lnTo>
                  <a:pt x="5256" y="6984"/>
                </a:lnTo>
                <a:lnTo>
                  <a:pt x="5232" y="6936"/>
                </a:lnTo>
                <a:lnTo>
                  <a:pt x="5208" y="6887"/>
                </a:lnTo>
                <a:lnTo>
                  <a:pt x="5183" y="6619"/>
                </a:lnTo>
                <a:lnTo>
                  <a:pt x="5305" y="6863"/>
                </a:lnTo>
                <a:lnTo>
                  <a:pt x="5402" y="7130"/>
                </a:lnTo>
                <a:lnTo>
                  <a:pt x="5475" y="7398"/>
                </a:lnTo>
                <a:lnTo>
                  <a:pt x="5500" y="7666"/>
                </a:lnTo>
                <a:lnTo>
                  <a:pt x="5524" y="7958"/>
                </a:lnTo>
                <a:lnTo>
                  <a:pt x="5548" y="8250"/>
                </a:lnTo>
                <a:lnTo>
                  <a:pt x="5524" y="8785"/>
                </a:lnTo>
                <a:lnTo>
                  <a:pt x="5524" y="8834"/>
                </a:lnTo>
                <a:lnTo>
                  <a:pt x="5548" y="8907"/>
                </a:lnTo>
                <a:lnTo>
                  <a:pt x="5524" y="9004"/>
                </a:lnTo>
                <a:lnTo>
                  <a:pt x="5548" y="9126"/>
                </a:lnTo>
                <a:lnTo>
                  <a:pt x="5573" y="9247"/>
                </a:lnTo>
                <a:lnTo>
                  <a:pt x="5621" y="9345"/>
                </a:lnTo>
                <a:lnTo>
                  <a:pt x="5694" y="9418"/>
                </a:lnTo>
                <a:lnTo>
                  <a:pt x="5767" y="9466"/>
                </a:lnTo>
                <a:lnTo>
                  <a:pt x="5840" y="9515"/>
                </a:lnTo>
                <a:lnTo>
                  <a:pt x="5938" y="9539"/>
                </a:lnTo>
                <a:lnTo>
                  <a:pt x="6011" y="9563"/>
                </a:lnTo>
                <a:lnTo>
                  <a:pt x="6205" y="9563"/>
                </a:lnTo>
                <a:lnTo>
                  <a:pt x="6303" y="9515"/>
                </a:lnTo>
                <a:lnTo>
                  <a:pt x="6424" y="9442"/>
                </a:lnTo>
                <a:lnTo>
                  <a:pt x="6546" y="9320"/>
                </a:lnTo>
                <a:lnTo>
                  <a:pt x="6619" y="9199"/>
                </a:lnTo>
                <a:lnTo>
                  <a:pt x="6668" y="9053"/>
                </a:lnTo>
                <a:lnTo>
                  <a:pt x="6668" y="8907"/>
                </a:lnTo>
                <a:lnTo>
                  <a:pt x="6643" y="8785"/>
                </a:lnTo>
                <a:lnTo>
                  <a:pt x="6643" y="8736"/>
                </a:lnTo>
                <a:lnTo>
                  <a:pt x="6692" y="8420"/>
                </a:lnTo>
                <a:lnTo>
                  <a:pt x="6716" y="8079"/>
                </a:lnTo>
                <a:lnTo>
                  <a:pt x="6741" y="7739"/>
                </a:lnTo>
                <a:lnTo>
                  <a:pt x="6716" y="7398"/>
                </a:lnTo>
                <a:lnTo>
                  <a:pt x="6692" y="7057"/>
                </a:lnTo>
                <a:lnTo>
                  <a:pt x="6643" y="6717"/>
                </a:lnTo>
                <a:lnTo>
                  <a:pt x="6570" y="6400"/>
                </a:lnTo>
                <a:lnTo>
                  <a:pt x="6473" y="6060"/>
                </a:lnTo>
                <a:lnTo>
                  <a:pt x="6473" y="6011"/>
                </a:lnTo>
                <a:lnTo>
                  <a:pt x="6424" y="5962"/>
                </a:lnTo>
                <a:lnTo>
                  <a:pt x="6230" y="5500"/>
                </a:lnTo>
                <a:lnTo>
                  <a:pt x="6132" y="5257"/>
                </a:lnTo>
                <a:lnTo>
                  <a:pt x="5986" y="5038"/>
                </a:lnTo>
                <a:lnTo>
                  <a:pt x="5889" y="4916"/>
                </a:lnTo>
                <a:lnTo>
                  <a:pt x="5792" y="4770"/>
                </a:lnTo>
                <a:lnTo>
                  <a:pt x="5670" y="4673"/>
                </a:lnTo>
                <a:lnTo>
                  <a:pt x="5548" y="4551"/>
                </a:lnTo>
                <a:lnTo>
                  <a:pt x="5256" y="4381"/>
                </a:lnTo>
                <a:lnTo>
                  <a:pt x="4964" y="4259"/>
                </a:lnTo>
                <a:lnTo>
                  <a:pt x="4648" y="4162"/>
                </a:lnTo>
                <a:lnTo>
                  <a:pt x="4332" y="4113"/>
                </a:lnTo>
                <a:lnTo>
                  <a:pt x="3991" y="4089"/>
                </a:lnTo>
                <a:lnTo>
                  <a:pt x="3650" y="4089"/>
                </a:lnTo>
                <a:lnTo>
                  <a:pt x="3650" y="4064"/>
                </a:lnTo>
                <a:lnTo>
                  <a:pt x="3650" y="3918"/>
                </a:lnTo>
                <a:lnTo>
                  <a:pt x="3821" y="3870"/>
                </a:lnTo>
                <a:lnTo>
                  <a:pt x="3991" y="3797"/>
                </a:lnTo>
                <a:lnTo>
                  <a:pt x="4161" y="3724"/>
                </a:lnTo>
                <a:lnTo>
                  <a:pt x="4332" y="3626"/>
                </a:lnTo>
                <a:lnTo>
                  <a:pt x="4478" y="3505"/>
                </a:lnTo>
                <a:lnTo>
                  <a:pt x="4624" y="3359"/>
                </a:lnTo>
                <a:lnTo>
                  <a:pt x="4770" y="3237"/>
                </a:lnTo>
                <a:lnTo>
                  <a:pt x="4891" y="3067"/>
                </a:lnTo>
                <a:lnTo>
                  <a:pt x="4989" y="2896"/>
                </a:lnTo>
                <a:lnTo>
                  <a:pt x="5086" y="2726"/>
                </a:lnTo>
                <a:lnTo>
                  <a:pt x="5159" y="2556"/>
                </a:lnTo>
                <a:lnTo>
                  <a:pt x="5232" y="2385"/>
                </a:lnTo>
                <a:lnTo>
                  <a:pt x="5281" y="2191"/>
                </a:lnTo>
                <a:lnTo>
                  <a:pt x="5305" y="2020"/>
                </a:lnTo>
                <a:lnTo>
                  <a:pt x="5305" y="1826"/>
                </a:lnTo>
                <a:lnTo>
                  <a:pt x="5281" y="1655"/>
                </a:lnTo>
                <a:lnTo>
                  <a:pt x="5232" y="1436"/>
                </a:lnTo>
                <a:lnTo>
                  <a:pt x="5135" y="1218"/>
                </a:lnTo>
                <a:lnTo>
                  <a:pt x="5037" y="1023"/>
                </a:lnTo>
                <a:lnTo>
                  <a:pt x="4916" y="853"/>
                </a:lnTo>
                <a:lnTo>
                  <a:pt x="4770" y="682"/>
                </a:lnTo>
                <a:lnTo>
                  <a:pt x="4599" y="512"/>
                </a:lnTo>
                <a:lnTo>
                  <a:pt x="4429" y="366"/>
                </a:lnTo>
                <a:lnTo>
                  <a:pt x="4234" y="244"/>
                </a:lnTo>
                <a:lnTo>
                  <a:pt x="4088" y="171"/>
                </a:lnTo>
                <a:lnTo>
                  <a:pt x="3894" y="98"/>
                </a:lnTo>
                <a:lnTo>
                  <a:pt x="3699" y="25"/>
                </a:lnTo>
                <a:lnTo>
                  <a:pt x="3480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81" name="Google Shape;381;p38"/>
          <p:cNvSpPr/>
          <p:nvPr/>
        </p:nvSpPr>
        <p:spPr>
          <a:xfrm>
            <a:off x="4402368" y="2087407"/>
            <a:ext cx="343014" cy="363230"/>
          </a:xfrm>
          <a:custGeom>
            <a:rect b="b" l="l" r="r" t="t"/>
            <a:pathLst>
              <a:path extrusionOk="0" h="16620" w="15695">
                <a:moveTo>
                  <a:pt x="7786" y="755"/>
                </a:moveTo>
                <a:lnTo>
                  <a:pt x="7567" y="780"/>
                </a:lnTo>
                <a:lnTo>
                  <a:pt x="7324" y="804"/>
                </a:lnTo>
                <a:lnTo>
                  <a:pt x="7105" y="877"/>
                </a:lnTo>
                <a:lnTo>
                  <a:pt x="6910" y="999"/>
                </a:lnTo>
                <a:lnTo>
                  <a:pt x="6813" y="1072"/>
                </a:lnTo>
                <a:lnTo>
                  <a:pt x="6740" y="1145"/>
                </a:lnTo>
                <a:lnTo>
                  <a:pt x="6691" y="1242"/>
                </a:lnTo>
                <a:lnTo>
                  <a:pt x="6643" y="1364"/>
                </a:lnTo>
                <a:lnTo>
                  <a:pt x="6667" y="1388"/>
                </a:lnTo>
                <a:lnTo>
                  <a:pt x="6691" y="1412"/>
                </a:lnTo>
                <a:lnTo>
                  <a:pt x="6740" y="1388"/>
                </a:lnTo>
                <a:lnTo>
                  <a:pt x="6764" y="1412"/>
                </a:lnTo>
                <a:lnTo>
                  <a:pt x="6716" y="1461"/>
                </a:lnTo>
                <a:lnTo>
                  <a:pt x="6691" y="1510"/>
                </a:lnTo>
                <a:lnTo>
                  <a:pt x="6691" y="1680"/>
                </a:lnTo>
                <a:lnTo>
                  <a:pt x="6716" y="1826"/>
                </a:lnTo>
                <a:lnTo>
                  <a:pt x="6764" y="1996"/>
                </a:lnTo>
                <a:lnTo>
                  <a:pt x="6813" y="2166"/>
                </a:lnTo>
                <a:lnTo>
                  <a:pt x="6886" y="2312"/>
                </a:lnTo>
                <a:lnTo>
                  <a:pt x="7008" y="2434"/>
                </a:lnTo>
                <a:lnTo>
                  <a:pt x="7129" y="2556"/>
                </a:lnTo>
                <a:lnTo>
                  <a:pt x="7251" y="2629"/>
                </a:lnTo>
                <a:lnTo>
                  <a:pt x="7300" y="2629"/>
                </a:lnTo>
                <a:lnTo>
                  <a:pt x="7324" y="2604"/>
                </a:lnTo>
                <a:lnTo>
                  <a:pt x="7324" y="2580"/>
                </a:lnTo>
                <a:lnTo>
                  <a:pt x="7324" y="2556"/>
                </a:lnTo>
                <a:lnTo>
                  <a:pt x="7056" y="2069"/>
                </a:lnTo>
                <a:lnTo>
                  <a:pt x="6983" y="1826"/>
                </a:lnTo>
                <a:lnTo>
                  <a:pt x="6910" y="1583"/>
                </a:lnTo>
                <a:lnTo>
                  <a:pt x="7202" y="1874"/>
                </a:lnTo>
                <a:lnTo>
                  <a:pt x="7543" y="2142"/>
                </a:lnTo>
                <a:lnTo>
                  <a:pt x="7884" y="2385"/>
                </a:lnTo>
                <a:lnTo>
                  <a:pt x="8273" y="2580"/>
                </a:lnTo>
                <a:lnTo>
                  <a:pt x="8468" y="2677"/>
                </a:lnTo>
                <a:lnTo>
                  <a:pt x="8662" y="2726"/>
                </a:lnTo>
                <a:lnTo>
                  <a:pt x="8857" y="2775"/>
                </a:lnTo>
                <a:lnTo>
                  <a:pt x="9076" y="2823"/>
                </a:lnTo>
                <a:lnTo>
                  <a:pt x="9490" y="2823"/>
                </a:lnTo>
                <a:lnTo>
                  <a:pt x="9709" y="2799"/>
                </a:lnTo>
                <a:lnTo>
                  <a:pt x="9928" y="2750"/>
                </a:lnTo>
                <a:lnTo>
                  <a:pt x="9952" y="2726"/>
                </a:lnTo>
                <a:lnTo>
                  <a:pt x="9976" y="2677"/>
                </a:lnTo>
                <a:lnTo>
                  <a:pt x="9952" y="2629"/>
                </a:lnTo>
                <a:lnTo>
                  <a:pt x="9928" y="2604"/>
                </a:lnTo>
                <a:lnTo>
                  <a:pt x="9538" y="2531"/>
                </a:lnTo>
                <a:lnTo>
                  <a:pt x="9173" y="2458"/>
                </a:lnTo>
                <a:lnTo>
                  <a:pt x="8784" y="2410"/>
                </a:lnTo>
                <a:lnTo>
                  <a:pt x="8419" y="2312"/>
                </a:lnTo>
                <a:lnTo>
                  <a:pt x="8224" y="2239"/>
                </a:lnTo>
                <a:lnTo>
                  <a:pt x="8054" y="2142"/>
                </a:lnTo>
                <a:lnTo>
                  <a:pt x="7689" y="1947"/>
                </a:lnTo>
                <a:lnTo>
                  <a:pt x="7348" y="1728"/>
                </a:lnTo>
                <a:lnTo>
                  <a:pt x="7008" y="1510"/>
                </a:lnTo>
                <a:lnTo>
                  <a:pt x="7251" y="1583"/>
                </a:lnTo>
                <a:lnTo>
                  <a:pt x="7494" y="1631"/>
                </a:lnTo>
                <a:lnTo>
                  <a:pt x="7981" y="1753"/>
                </a:lnTo>
                <a:lnTo>
                  <a:pt x="8297" y="1826"/>
                </a:lnTo>
                <a:lnTo>
                  <a:pt x="8638" y="1923"/>
                </a:lnTo>
                <a:lnTo>
                  <a:pt x="8954" y="1947"/>
                </a:lnTo>
                <a:lnTo>
                  <a:pt x="9125" y="1947"/>
                </a:lnTo>
                <a:lnTo>
                  <a:pt x="9295" y="1923"/>
                </a:lnTo>
                <a:lnTo>
                  <a:pt x="9344" y="1899"/>
                </a:lnTo>
                <a:lnTo>
                  <a:pt x="9344" y="1850"/>
                </a:lnTo>
                <a:lnTo>
                  <a:pt x="9344" y="1826"/>
                </a:lnTo>
                <a:lnTo>
                  <a:pt x="9319" y="1777"/>
                </a:lnTo>
                <a:lnTo>
                  <a:pt x="9027" y="1655"/>
                </a:lnTo>
                <a:lnTo>
                  <a:pt x="8711" y="1558"/>
                </a:lnTo>
                <a:lnTo>
                  <a:pt x="8078" y="1437"/>
                </a:lnTo>
                <a:lnTo>
                  <a:pt x="7567" y="1315"/>
                </a:lnTo>
                <a:lnTo>
                  <a:pt x="7300" y="1266"/>
                </a:lnTo>
                <a:lnTo>
                  <a:pt x="7032" y="1266"/>
                </a:lnTo>
                <a:lnTo>
                  <a:pt x="7251" y="1145"/>
                </a:lnTo>
                <a:lnTo>
                  <a:pt x="7470" y="1072"/>
                </a:lnTo>
                <a:lnTo>
                  <a:pt x="7738" y="1047"/>
                </a:lnTo>
                <a:lnTo>
                  <a:pt x="8005" y="1072"/>
                </a:lnTo>
                <a:lnTo>
                  <a:pt x="8273" y="1120"/>
                </a:lnTo>
                <a:lnTo>
                  <a:pt x="8541" y="1193"/>
                </a:lnTo>
                <a:lnTo>
                  <a:pt x="8760" y="1266"/>
                </a:lnTo>
                <a:lnTo>
                  <a:pt x="8954" y="1339"/>
                </a:lnTo>
                <a:lnTo>
                  <a:pt x="9368" y="1558"/>
                </a:lnTo>
                <a:lnTo>
                  <a:pt x="9806" y="1753"/>
                </a:lnTo>
                <a:lnTo>
                  <a:pt x="10001" y="1826"/>
                </a:lnTo>
                <a:lnTo>
                  <a:pt x="10220" y="1874"/>
                </a:lnTo>
                <a:lnTo>
                  <a:pt x="10268" y="1850"/>
                </a:lnTo>
                <a:lnTo>
                  <a:pt x="10293" y="1826"/>
                </a:lnTo>
                <a:lnTo>
                  <a:pt x="10317" y="1801"/>
                </a:lnTo>
                <a:lnTo>
                  <a:pt x="10293" y="1753"/>
                </a:lnTo>
                <a:lnTo>
                  <a:pt x="10098" y="1558"/>
                </a:lnTo>
                <a:lnTo>
                  <a:pt x="9879" y="1388"/>
                </a:lnTo>
                <a:lnTo>
                  <a:pt x="9611" y="1242"/>
                </a:lnTo>
                <a:lnTo>
                  <a:pt x="9344" y="1120"/>
                </a:lnTo>
                <a:lnTo>
                  <a:pt x="9052" y="1023"/>
                </a:lnTo>
                <a:lnTo>
                  <a:pt x="8760" y="926"/>
                </a:lnTo>
                <a:lnTo>
                  <a:pt x="8224" y="804"/>
                </a:lnTo>
                <a:lnTo>
                  <a:pt x="8030" y="755"/>
                </a:lnTo>
                <a:close/>
                <a:moveTo>
                  <a:pt x="5888" y="1996"/>
                </a:moveTo>
                <a:lnTo>
                  <a:pt x="5864" y="2020"/>
                </a:lnTo>
                <a:lnTo>
                  <a:pt x="5694" y="2142"/>
                </a:lnTo>
                <a:lnTo>
                  <a:pt x="5523" y="2264"/>
                </a:lnTo>
                <a:lnTo>
                  <a:pt x="5207" y="2556"/>
                </a:lnTo>
                <a:lnTo>
                  <a:pt x="4891" y="2823"/>
                </a:lnTo>
                <a:lnTo>
                  <a:pt x="4745" y="2969"/>
                </a:lnTo>
                <a:lnTo>
                  <a:pt x="4623" y="3140"/>
                </a:lnTo>
                <a:lnTo>
                  <a:pt x="4623" y="3188"/>
                </a:lnTo>
                <a:lnTo>
                  <a:pt x="4647" y="3213"/>
                </a:lnTo>
                <a:lnTo>
                  <a:pt x="4842" y="3115"/>
                </a:lnTo>
                <a:lnTo>
                  <a:pt x="4988" y="3018"/>
                </a:lnTo>
                <a:lnTo>
                  <a:pt x="5280" y="2775"/>
                </a:lnTo>
                <a:lnTo>
                  <a:pt x="5645" y="2458"/>
                </a:lnTo>
                <a:lnTo>
                  <a:pt x="5986" y="2166"/>
                </a:lnTo>
                <a:lnTo>
                  <a:pt x="6010" y="2093"/>
                </a:lnTo>
                <a:lnTo>
                  <a:pt x="5986" y="2045"/>
                </a:lnTo>
                <a:lnTo>
                  <a:pt x="5937" y="1996"/>
                </a:lnTo>
                <a:close/>
                <a:moveTo>
                  <a:pt x="6107" y="5622"/>
                </a:moveTo>
                <a:lnTo>
                  <a:pt x="6059" y="5646"/>
                </a:lnTo>
                <a:lnTo>
                  <a:pt x="6010" y="5670"/>
                </a:lnTo>
                <a:lnTo>
                  <a:pt x="5961" y="5719"/>
                </a:lnTo>
                <a:lnTo>
                  <a:pt x="5888" y="5768"/>
                </a:lnTo>
                <a:lnTo>
                  <a:pt x="5815" y="5816"/>
                </a:lnTo>
                <a:lnTo>
                  <a:pt x="5767" y="5889"/>
                </a:lnTo>
                <a:lnTo>
                  <a:pt x="5718" y="5987"/>
                </a:lnTo>
                <a:lnTo>
                  <a:pt x="5669" y="6157"/>
                </a:lnTo>
                <a:lnTo>
                  <a:pt x="5669" y="6327"/>
                </a:lnTo>
                <a:lnTo>
                  <a:pt x="5669" y="6425"/>
                </a:lnTo>
                <a:lnTo>
                  <a:pt x="5718" y="6546"/>
                </a:lnTo>
                <a:lnTo>
                  <a:pt x="5767" y="6644"/>
                </a:lnTo>
                <a:lnTo>
                  <a:pt x="5815" y="6717"/>
                </a:lnTo>
                <a:lnTo>
                  <a:pt x="5888" y="6790"/>
                </a:lnTo>
                <a:lnTo>
                  <a:pt x="5986" y="6863"/>
                </a:lnTo>
                <a:lnTo>
                  <a:pt x="6083" y="6911"/>
                </a:lnTo>
                <a:lnTo>
                  <a:pt x="6180" y="6936"/>
                </a:lnTo>
                <a:lnTo>
                  <a:pt x="6326" y="6936"/>
                </a:lnTo>
                <a:lnTo>
                  <a:pt x="6399" y="6911"/>
                </a:lnTo>
                <a:lnTo>
                  <a:pt x="6448" y="6863"/>
                </a:lnTo>
                <a:lnTo>
                  <a:pt x="6570" y="6717"/>
                </a:lnTo>
                <a:lnTo>
                  <a:pt x="6643" y="6546"/>
                </a:lnTo>
                <a:lnTo>
                  <a:pt x="6667" y="6352"/>
                </a:lnTo>
                <a:lnTo>
                  <a:pt x="6667" y="6157"/>
                </a:lnTo>
                <a:lnTo>
                  <a:pt x="6618" y="5962"/>
                </a:lnTo>
                <a:lnTo>
                  <a:pt x="6594" y="5889"/>
                </a:lnTo>
                <a:lnTo>
                  <a:pt x="6521" y="5792"/>
                </a:lnTo>
                <a:lnTo>
                  <a:pt x="6472" y="5719"/>
                </a:lnTo>
                <a:lnTo>
                  <a:pt x="6375" y="5670"/>
                </a:lnTo>
                <a:lnTo>
                  <a:pt x="6302" y="5622"/>
                </a:lnTo>
                <a:close/>
                <a:moveTo>
                  <a:pt x="9368" y="5622"/>
                </a:moveTo>
                <a:lnTo>
                  <a:pt x="9319" y="5646"/>
                </a:lnTo>
                <a:lnTo>
                  <a:pt x="9271" y="5670"/>
                </a:lnTo>
                <a:lnTo>
                  <a:pt x="9222" y="5719"/>
                </a:lnTo>
                <a:lnTo>
                  <a:pt x="9149" y="5768"/>
                </a:lnTo>
                <a:lnTo>
                  <a:pt x="9076" y="5816"/>
                </a:lnTo>
                <a:lnTo>
                  <a:pt x="9027" y="5889"/>
                </a:lnTo>
                <a:lnTo>
                  <a:pt x="8979" y="5987"/>
                </a:lnTo>
                <a:lnTo>
                  <a:pt x="8930" y="6157"/>
                </a:lnTo>
                <a:lnTo>
                  <a:pt x="8930" y="6327"/>
                </a:lnTo>
                <a:lnTo>
                  <a:pt x="8930" y="6425"/>
                </a:lnTo>
                <a:lnTo>
                  <a:pt x="8979" y="6546"/>
                </a:lnTo>
                <a:lnTo>
                  <a:pt x="9027" y="6644"/>
                </a:lnTo>
                <a:lnTo>
                  <a:pt x="9076" y="6717"/>
                </a:lnTo>
                <a:lnTo>
                  <a:pt x="9149" y="6790"/>
                </a:lnTo>
                <a:lnTo>
                  <a:pt x="9246" y="6863"/>
                </a:lnTo>
                <a:lnTo>
                  <a:pt x="9344" y="6911"/>
                </a:lnTo>
                <a:lnTo>
                  <a:pt x="9441" y="6936"/>
                </a:lnTo>
                <a:lnTo>
                  <a:pt x="9587" y="6936"/>
                </a:lnTo>
                <a:lnTo>
                  <a:pt x="9660" y="6911"/>
                </a:lnTo>
                <a:lnTo>
                  <a:pt x="9709" y="6863"/>
                </a:lnTo>
                <a:lnTo>
                  <a:pt x="9830" y="6717"/>
                </a:lnTo>
                <a:lnTo>
                  <a:pt x="9903" y="6546"/>
                </a:lnTo>
                <a:lnTo>
                  <a:pt x="9928" y="6352"/>
                </a:lnTo>
                <a:lnTo>
                  <a:pt x="9928" y="6157"/>
                </a:lnTo>
                <a:lnTo>
                  <a:pt x="9879" y="5962"/>
                </a:lnTo>
                <a:lnTo>
                  <a:pt x="9855" y="5889"/>
                </a:lnTo>
                <a:lnTo>
                  <a:pt x="9782" y="5792"/>
                </a:lnTo>
                <a:lnTo>
                  <a:pt x="9733" y="5719"/>
                </a:lnTo>
                <a:lnTo>
                  <a:pt x="9636" y="5670"/>
                </a:lnTo>
                <a:lnTo>
                  <a:pt x="9563" y="5622"/>
                </a:lnTo>
                <a:close/>
                <a:moveTo>
                  <a:pt x="7786" y="6765"/>
                </a:moveTo>
                <a:lnTo>
                  <a:pt x="7738" y="6814"/>
                </a:lnTo>
                <a:lnTo>
                  <a:pt x="7713" y="6863"/>
                </a:lnTo>
                <a:lnTo>
                  <a:pt x="7713" y="7082"/>
                </a:lnTo>
                <a:lnTo>
                  <a:pt x="7738" y="7301"/>
                </a:lnTo>
                <a:lnTo>
                  <a:pt x="7738" y="7520"/>
                </a:lnTo>
                <a:lnTo>
                  <a:pt x="7762" y="7739"/>
                </a:lnTo>
                <a:lnTo>
                  <a:pt x="7786" y="7787"/>
                </a:lnTo>
                <a:lnTo>
                  <a:pt x="7811" y="7812"/>
                </a:lnTo>
                <a:lnTo>
                  <a:pt x="7908" y="7860"/>
                </a:lnTo>
                <a:lnTo>
                  <a:pt x="7957" y="7836"/>
                </a:lnTo>
                <a:lnTo>
                  <a:pt x="8005" y="7836"/>
                </a:lnTo>
                <a:lnTo>
                  <a:pt x="8030" y="7787"/>
                </a:lnTo>
                <a:lnTo>
                  <a:pt x="8054" y="7739"/>
                </a:lnTo>
                <a:lnTo>
                  <a:pt x="8054" y="7641"/>
                </a:lnTo>
                <a:lnTo>
                  <a:pt x="8054" y="7520"/>
                </a:lnTo>
                <a:lnTo>
                  <a:pt x="8030" y="7301"/>
                </a:lnTo>
                <a:lnTo>
                  <a:pt x="7981" y="7057"/>
                </a:lnTo>
                <a:lnTo>
                  <a:pt x="7957" y="6936"/>
                </a:lnTo>
                <a:lnTo>
                  <a:pt x="7884" y="6814"/>
                </a:lnTo>
                <a:lnTo>
                  <a:pt x="7835" y="6765"/>
                </a:lnTo>
                <a:close/>
                <a:moveTo>
                  <a:pt x="8589" y="8274"/>
                </a:moveTo>
                <a:lnTo>
                  <a:pt x="8249" y="8371"/>
                </a:lnTo>
                <a:lnTo>
                  <a:pt x="7932" y="8444"/>
                </a:lnTo>
                <a:lnTo>
                  <a:pt x="7592" y="8469"/>
                </a:lnTo>
                <a:lnTo>
                  <a:pt x="7421" y="8469"/>
                </a:lnTo>
                <a:lnTo>
                  <a:pt x="7251" y="8444"/>
                </a:lnTo>
                <a:lnTo>
                  <a:pt x="7202" y="8469"/>
                </a:lnTo>
                <a:lnTo>
                  <a:pt x="7178" y="8469"/>
                </a:lnTo>
                <a:lnTo>
                  <a:pt x="7154" y="8517"/>
                </a:lnTo>
                <a:lnTo>
                  <a:pt x="7178" y="8542"/>
                </a:lnTo>
                <a:lnTo>
                  <a:pt x="7227" y="8639"/>
                </a:lnTo>
                <a:lnTo>
                  <a:pt x="7300" y="8688"/>
                </a:lnTo>
                <a:lnTo>
                  <a:pt x="7373" y="8761"/>
                </a:lnTo>
                <a:lnTo>
                  <a:pt x="7470" y="8785"/>
                </a:lnTo>
                <a:lnTo>
                  <a:pt x="7665" y="8834"/>
                </a:lnTo>
                <a:lnTo>
                  <a:pt x="7908" y="8834"/>
                </a:lnTo>
                <a:lnTo>
                  <a:pt x="8127" y="8809"/>
                </a:lnTo>
                <a:lnTo>
                  <a:pt x="8370" y="8761"/>
                </a:lnTo>
                <a:lnTo>
                  <a:pt x="8565" y="8712"/>
                </a:lnTo>
                <a:lnTo>
                  <a:pt x="8735" y="8639"/>
                </a:lnTo>
                <a:lnTo>
                  <a:pt x="8808" y="8590"/>
                </a:lnTo>
                <a:lnTo>
                  <a:pt x="8833" y="8542"/>
                </a:lnTo>
                <a:lnTo>
                  <a:pt x="8833" y="8469"/>
                </a:lnTo>
                <a:lnTo>
                  <a:pt x="8833" y="8396"/>
                </a:lnTo>
                <a:lnTo>
                  <a:pt x="8784" y="8347"/>
                </a:lnTo>
                <a:lnTo>
                  <a:pt x="8735" y="8298"/>
                </a:lnTo>
                <a:lnTo>
                  <a:pt x="8662" y="8274"/>
                </a:lnTo>
                <a:close/>
                <a:moveTo>
                  <a:pt x="6618" y="9928"/>
                </a:moveTo>
                <a:lnTo>
                  <a:pt x="6862" y="10026"/>
                </a:lnTo>
                <a:lnTo>
                  <a:pt x="7105" y="10099"/>
                </a:lnTo>
                <a:lnTo>
                  <a:pt x="7373" y="10172"/>
                </a:lnTo>
                <a:lnTo>
                  <a:pt x="7616" y="10220"/>
                </a:lnTo>
                <a:lnTo>
                  <a:pt x="7859" y="10245"/>
                </a:lnTo>
                <a:lnTo>
                  <a:pt x="8127" y="10269"/>
                </a:lnTo>
                <a:lnTo>
                  <a:pt x="8370" y="10245"/>
                </a:lnTo>
                <a:lnTo>
                  <a:pt x="8614" y="10220"/>
                </a:lnTo>
                <a:lnTo>
                  <a:pt x="8833" y="10172"/>
                </a:lnTo>
                <a:lnTo>
                  <a:pt x="9052" y="10123"/>
                </a:lnTo>
                <a:lnTo>
                  <a:pt x="9027" y="10366"/>
                </a:lnTo>
                <a:lnTo>
                  <a:pt x="8735" y="10391"/>
                </a:lnTo>
                <a:lnTo>
                  <a:pt x="8443" y="10415"/>
                </a:lnTo>
                <a:lnTo>
                  <a:pt x="8419" y="10415"/>
                </a:lnTo>
                <a:lnTo>
                  <a:pt x="8151" y="10391"/>
                </a:lnTo>
                <a:lnTo>
                  <a:pt x="8005" y="10391"/>
                </a:lnTo>
                <a:lnTo>
                  <a:pt x="7859" y="10415"/>
                </a:lnTo>
                <a:lnTo>
                  <a:pt x="7859" y="10439"/>
                </a:lnTo>
                <a:lnTo>
                  <a:pt x="7835" y="10464"/>
                </a:lnTo>
                <a:lnTo>
                  <a:pt x="7835" y="10512"/>
                </a:lnTo>
                <a:lnTo>
                  <a:pt x="7884" y="10585"/>
                </a:lnTo>
                <a:lnTo>
                  <a:pt x="7932" y="10610"/>
                </a:lnTo>
                <a:lnTo>
                  <a:pt x="8078" y="10683"/>
                </a:lnTo>
                <a:lnTo>
                  <a:pt x="8224" y="10707"/>
                </a:lnTo>
                <a:lnTo>
                  <a:pt x="8346" y="10731"/>
                </a:lnTo>
                <a:lnTo>
                  <a:pt x="8687" y="10731"/>
                </a:lnTo>
                <a:lnTo>
                  <a:pt x="8857" y="10707"/>
                </a:lnTo>
                <a:lnTo>
                  <a:pt x="9027" y="10683"/>
                </a:lnTo>
                <a:lnTo>
                  <a:pt x="9027" y="10804"/>
                </a:lnTo>
                <a:lnTo>
                  <a:pt x="8687" y="10853"/>
                </a:lnTo>
                <a:lnTo>
                  <a:pt x="8541" y="10877"/>
                </a:lnTo>
                <a:lnTo>
                  <a:pt x="8370" y="10902"/>
                </a:lnTo>
                <a:lnTo>
                  <a:pt x="7932" y="10902"/>
                </a:lnTo>
                <a:lnTo>
                  <a:pt x="7786" y="10950"/>
                </a:lnTo>
                <a:lnTo>
                  <a:pt x="7762" y="10999"/>
                </a:lnTo>
                <a:lnTo>
                  <a:pt x="7786" y="11023"/>
                </a:lnTo>
                <a:lnTo>
                  <a:pt x="7884" y="11121"/>
                </a:lnTo>
                <a:lnTo>
                  <a:pt x="8030" y="11194"/>
                </a:lnTo>
                <a:lnTo>
                  <a:pt x="8200" y="11242"/>
                </a:lnTo>
                <a:lnTo>
                  <a:pt x="8589" y="11242"/>
                </a:lnTo>
                <a:lnTo>
                  <a:pt x="8760" y="11218"/>
                </a:lnTo>
                <a:lnTo>
                  <a:pt x="8930" y="11194"/>
                </a:lnTo>
                <a:lnTo>
                  <a:pt x="9076" y="11121"/>
                </a:lnTo>
                <a:lnTo>
                  <a:pt x="9125" y="11218"/>
                </a:lnTo>
                <a:lnTo>
                  <a:pt x="8954" y="11291"/>
                </a:lnTo>
                <a:lnTo>
                  <a:pt x="8760" y="11340"/>
                </a:lnTo>
                <a:lnTo>
                  <a:pt x="8151" y="11461"/>
                </a:lnTo>
                <a:lnTo>
                  <a:pt x="8127" y="11461"/>
                </a:lnTo>
                <a:lnTo>
                  <a:pt x="8127" y="11486"/>
                </a:lnTo>
                <a:lnTo>
                  <a:pt x="8151" y="11510"/>
                </a:lnTo>
                <a:lnTo>
                  <a:pt x="8346" y="11583"/>
                </a:lnTo>
                <a:lnTo>
                  <a:pt x="8589" y="11607"/>
                </a:lnTo>
                <a:lnTo>
                  <a:pt x="8370" y="11656"/>
                </a:lnTo>
                <a:lnTo>
                  <a:pt x="8151" y="11680"/>
                </a:lnTo>
                <a:lnTo>
                  <a:pt x="7932" y="11680"/>
                </a:lnTo>
                <a:lnTo>
                  <a:pt x="7713" y="11656"/>
                </a:lnTo>
                <a:lnTo>
                  <a:pt x="7421" y="11632"/>
                </a:lnTo>
                <a:lnTo>
                  <a:pt x="7129" y="11559"/>
                </a:lnTo>
                <a:lnTo>
                  <a:pt x="6862" y="11461"/>
                </a:lnTo>
                <a:lnTo>
                  <a:pt x="6740" y="11388"/>
                </a:lnTo>
                <a:lnTo>
                  <a:pt x="6618" y="11291"/>
                </a:lnTo>
                <a:lnTo>
                  <a:pt x="6594" y="11242"/>
                </a:lnTo>
                <a:lnTo>
                  <a:pt x="6667" y="11194"/>
                </a:lnTo>
                <a:lnTo>
                  <a:pt x="6716" y="11121"/>
                </a:lnTo>
                <a:lnTo>
                  <a:pt x="6716" y="11023"/>
                </a:lnTo>
                <a:lnTo>
                  <a:pt x="6716" y="10950"/>
                </a:lnTo>
                <a:lnTo>
                  <a:pt x="6667" y="10804"/>
                </a:lnTo>
                <a:lnTo>
                  <a:pt x="6618" y="10610"/>
                </a:lnTo>
                <a:lnTo>
                  <a:pt x="6594" y="10415"/>
                </a:lnTo>
                <a:lnTo>
                  <a:pt x="6594" y="10245"/>
                </a:lnTo>
                <a:lnTo>
                  <a:pt x="6618" y="10074"/>
                </a:lnTo>
                <a:lnTo>
                  <a:pt x="6643" y="9977"/>
                </a:lnTo>
                <a:lnTo>
                  <a:pt x="6643" y="9953"/>
                </a:lnTo>
                <a:lnTo>
                  <a:pt x="6618" y="10001"/>
                </a:lnTo>
                <a:lnTo>
                  <a:pt x="6618" y="9928"/>
                </a:lnTo>
                <a:close/>
                <a:moveTo>
                  <a:pt x="9636" y="11218"/>
                </a:moveTo>
                <a:lnTo>
                  <a:pt x="9782" y="11291"/>
                </a:lnTo>
                <a:lnTo>
                  <a:pt x="9928" y="11364"/>
                </a:lnTo>
                <a:lnTo>
                  <a:pt x="9855" y="11510"/>
                </a:lnTo>
                <a:lnTo>
                  <a:pt x="9757" y="11632"/>
                </a:lnTo>
                <a:lnTo>
                  <a:pt x="9636" y="11778"/>
                </a:lnTo>
                <a:lnTo>
                  <a:pt x="9514" y="11875"/>
                </a:lnTo>
                <a:lnTo>
                  <a:pt x="9246" y="12070"/>
                </a:lnTo>
                <a:lnTo>
                  <a:pt x="8930" y="12240"/>
                </a:lnTo>
                <a:lnTo>
                  <a:pt x="8589" y="12362"/>
                </a:lnTo>
                <a:lnTo>
                  <a:pt x="8249" y="12435"/>
                </a:lnTo>
                <a:lnTo>
                  <a:pt x="7908" y="12483"/>
                </a:lnTo>
                <a:lnTo>
                  <a:pt x="7592" y="12508"/>
                </a:lnTo>
                <a:lnTo>
                  <a:pt x="7227" y="12508"/>
                </a:lnTo>
                <a:lnTo>
                  <a:pt x="6886" y="12459"/>
                </a:lnTo>
                <a:lnTo>
                  <a:pt x="6521" y="12362"/>
                </a:lnTo>
                <a:lnTo>
                  <a:pt x="6375" y="12289"/>
                </a:lnTo>
                <a:lnTo>
                  <a:pt x="6205" y="12216"/>
                </a:lnTo>
                <a:lnTo>
                  <a:pt x="6083" y="12118"/>
                </a:lnTo>
                <a:lnTo>
                  <a:pt x="5986" y="12021"/>
                </a:lnTo>
                <a:lnTo>
                  <a:pt x="5888" y="11924"/>
                </a:lnTo>
                <a:lnTo>
                  <a:pt x="5815" y="11826"/>
                </a:lnTo>
                <a:lnTo>
                  <a:pt x="5694" y="11583"/>
                </a:lnTo>
                <a:lnTo>
                  <a:pt x="5572" y="11315"/>
                </a:lnTo>
                <a:lnTo>
                  <a:pt x="5645" y="11291"/>
                </a:lnTo>
                <a:lnTo>
                  <a:pt x="5840" y="11267"/>
                </a:lnTo>
                <a:lnTo>
                  <a:pt x="6107" y="11242"/>
                </a:lnTo>
                <a:lnTo>
                  <a:pt x="6180" y="11364"/>
                </a:lnTo>
                <a:lnTo>
                  <a:pt x="6278" y="11486"/>
                </a:lnTo>
                <a:lnTo>
                  <a:pt x="6448" y="11656"/>
                </a:lnTo>
                <a:lnTo>
                  <a:pt x="6594" y="11753"/>
                </a:lnTo>
                <a:lnTo>
                  <a:pt x="6764" y="11851"/>
                </a:lnTo>
                <a:lnTo>
                  <a:pt x="7105" y="11972"/>
                </a:lnTo>
                <a:lnTo>
                  <a:pt x="7446" y="12045"/>
                </a:lnTo>
                <a:lnTo>
                  <a:pt x="7811" y="12094"/>
                </a:lnTo>
                <a:lnTo>
                  <a:pt x="8151" y="12094"/>
                </a:lnTo>
                <a:lnTo>
                  <a:pt x="8492" y="12070"/>
                </a:lnTo>
                <a:lnTo>
                  <a:pt x="8833" y="11972"/>
                </a:lnTo>
                <a:lnTo>
                  <a:pt x="9003" y="11924"/>
                </a:lnTo>
                <a:lnTo>
                  <a:pt x="9173" y="11851"/>
                </a:lnTo>
                <a:lnTo>
                  <a:pt x="9295" y="11753"/>
                </a:lnTo>
                <a:lnTo>
                  <a:pt x="9441" y="11607"/>
                </a:lnTo>
                <a:lnTo>
                  <a:pt x="9563" y="11461"/>
                </a:lnTo>
                <a:lnTo>
                  <a:pt x="9587" y="11364"/>
                </a:lnTo>
                <a:lnTo>
                  <a:pt x="9611" y="11291"/>
                </a:lnTo>
                <a:lnTo>
                  <a:pt x="9636" y="11218"/>
                </a:lnTo>
                <a:close/>
                <a:moveTo>
                  <a:pt x="5231" y="11437"/>
                </a:moveTo>
                <a:lnTo>
                  <a:pt x="5231" y="11583"/>
                </a:lnTo>
                <a:lnTo>
                  <a:pt x="5280" y="11729"/>
                </a:lnTo>
                <a:lnTo>
                  <a:pt x="5329" y="11875"/>
                </a:lnTo>
                <a:lnTo>
                  <a:pt x="5402" y="12021"/>
                </a:lnTo>
                <a:lnTo>
                  <a:pt x="5596" y="12264"/>
                </a:lnTo>
                <a:lnTo>
                  <a:pt x="5815" y="12459"/>
                </a:lnTo>
                <a:lnTo>
                  <a:pt x="6010" y="12581"/>
                </a:lnTo>
                <a:lnTo>
                  <a:pt x="6205" y="12702"/>
                </a:lnTo>
                <a:lnTo>
                  <a:pt x="6399" y="12775"/>
                </a:lnTo>
                <a:lnTo>
                  <a:pt x="6618" y="12848"/>
                </a:lnTo>
                <a:lnTo>
                  <a:pt x="6837" y="12897"/>
                </a:lnTo>
                <a:lnTo>
                  <a:pt x="7056" y="12946"/>
                </a:lnTo>
                <a:lnTo>
                  <a:pt x="7494" y="12970"/>
                </a:lnTo>
                <a:lnTo>
                  <a:pt x="7908" y="12946"/>
                </a:lnTo>
                <a:lnTo>
                  <a:pt x="8322" y="12897"/>
                </a:lnTo>
                <a:lnTo>
                  <a:pt x="8760" y="12775"/>
                </a:lnTo>
                <a:lnTo>
                  <a:pt x="9149" y="12629"/>
                </a:lnTo>
                <a:lnTo>
                  <a:pt x="9344" y="12532"/>
                </a:lnTo>
                <a:lnTo>
                  <a:pt x="9538" y="12410"/>
                </a:lnTo>
                <a:lnTo>
                  <a:pt x="9709" y="12289"/>
                </a:lnTo>
                <a:lnTo>
                  <a:pt x="9879" y="12143"/>
                </a:lnTo>
                <a:lnTo>
                  <a:pt x="10025" y="11997"/>
                </a:lnTo>
                <a:lnTo>
                  <a:pt x="10147" y="11851"/>
                </a:lnTo>
                <a:lnTo>
                  <a:pt x="10268" y="11656"/>
                </a:lnTo>
                <a:lnTo>
                  <a:pt x="10366" y="11486"/>
                </a:lnTo>
                <a:lnTo>
                  <a:pt x="10950" y="11583"/>
                </a:lnTo>
                <a:lnTo>
                  <a:pt x="10974" y="11583"/>
                </a:lnTo>
                <a:lnTo>
                  <a:pt x="10828" y="11680"/>
                </a:lnTo>
                <a:lnTo>
                  <a:pt x="10658" y="11778"/>
                </a:lnTo>
                <a:lnTo>
                  <a:pt x="10512" y="11899"/>
                </a:lnTo>
                <a:lnTo>
                  <a:pt x="10366" y="12045"/>
                </a:lnTo>
                <a:lnTo>
                  <a:pt x="10317" y="12118"/>
                </a:lnTo>
                <a:lnTo>
                  <a:pt x="10293" y="12216"/>
                </a:lnTo>
                <a:lnTo>
                  <a:pt x="10439" y="12167"/>
                </a:lnTo>
                <a:lnTo>
                  <a:pt x="10585" y="12094"/>
                </a:lnTo>
                <a:lnTo>
                  <a:pt x="10852" y="11924"/>
                </a:lnTo>
                <a:lnTo>
                  <a:pt x="11193" y="11778"/>
                </a:lnTo>
                <a:lnTo>
                  <a:pt x="11315" y="11753"/>
                </a:lnTo>
                <a:lnTo>
                  <a:pt x="11436" y="11705"/>
                </a:lnTo>
                <a:lnTo>
                  <a:pt x="11461" y="11680"/>
                </a:lnTo>
                <a:lnTo>
                  <a:pt x="12020" y="11851"/>
                </a:lnTo>
                <a:lnTo>
                  <a:pt x="11728" y="11948"/>
                </a:lnTo>
                <a:lnTo>
                  <a:pt x="11436" y="12070"/>
                </a:lnTo>
                <a:lnTo>
                  <a:pt x="11144" y="12191"/>
                </a:lnTo>
                <a:lnTo>
                  <a:pt x="10877" y="12362"/>
                </a:lnTo>
                <a:lnTo>
                  <a:pt x="10633" y="12532"/>
                </a:lnTo>
                <a:lnTo>
                  <a:pt x="10609" y="12556"/>
                </a:lnTo>
                <a:lnTo>
                  <a:pt x="10633" y="12581"/>
                </a:lnTo>
                <a:lnTo>
                  <a:pt x="11144" y="12386"/>
                </a:lnTo>
                <a:lnTo>
                  <a:pt x="11655" y="12216"/>
                </a:lnTo>
                <a:lnTo>
                  <a:pt x="11874" y="12167"/>
                </a:lnTo>
                <a:lnTo>
                  <a:pt x="12093" y="12118"/>
                </a:lnTo>
                <a:lnTo>
                  <a:pt x="12312" y="12094"/>
                </a:lnTo>
                <a:lnTo>
                  <a:pt x="12531" y="12021"/>
                </a:lnTo>
                <a:lnTo>
                  <a:pt x="12969" y="12216"/>
                </a:lnTo>
                <a:lnTo>
                  <a:pt x="12726" y="12289"/>
                </a:lnTo>
                <a:lnTo>
                  <a:pt x="12507" y="12386"/>
                </a:lnTo>
                <a:lnTo>
                  <a:pt x="11874" y="12654"/>
                </a:lnTo>
                <a:lnTo>
                  <a:pt x="11582" y="12800"/>
                </a:lnTo>
                <a:lnTo>
                  <a:pt x="11266" y="12897"/>
                </a:lnTo>
                <a:lnTo>
                  <a:pt x="11242" y="12921"/>
                </a:lnTo>
                <a:lnTo>
                  <a:pt x="11217" y="12946"/>
                </a:lnTo>
                <a:lnTo>
                  <a:pt x="11242" y="12970"/>
                </a:lnTo>
                <a:lnTo>
                  <a:pt x="11266" y="12994"/>
                </a:lnTo>
                <a:lnTo>
                  <a:pt x="11850" y="12873"/>
                </a:lnTo>
                <a:lnTo>
                  <a:pt x="12458" y="12727"/>
                </a:lnTo>
                <a:lnTo>
                  <a:pt x="12677" y="12678"/>
                </a:lnTo>
                <a:lnTo>
                  <a:pt x="12920" y="12629"/>
                </a:lnTo>
                <a:lnTo>
                  <a:pt x="13164" y="12556"/>
                </a:lnTo>
                <a:lnTo>
                  <a:pt x="13285" y="12508"/>
                </a:lnTo>
                <a:lnTo>
                  <a:pt x="13383" y="12459"/>
                </a:lnTo>
                <a:lnTo>
                  <a:pt x="13626" y="12629"/>
                </a:lnTo>
                <a:lnTo>
                  <a:pt x="13869" y="12824"/>
                </a:lnTo>
                <a:lnTo>
                  <a:pt x="13602" y="12873"/>
                </a:lnTo>
                <a:lnTo>
                  <a:pt x="12847" y="13067"/>
                </a:lnTo>
                <a:lnTo>
                  <a:pt x="12482" y="13165"/>
                </a:lnTo>
                <a:lnTo>
                  <a:pt x="12142" y="13286"/>
                </a:lnTo>
                <a:lnTo>
                  <a:pt x="12093" y="13335"/>
                </a:lnTo>
                <a:lnTo>
                  <a:pt x="12117" y="13359"/>
                </a:lnTo>
                <a:lnTo>
                  <a:pt x="12263" y="13408"/>
                </a:lnTo>
                <a:lnTo>
                  <a:pt x="12409" y="13432"/>
                </a:lnTo>
                <a:lnTo>
                  <a:pt x="12531" y="13457"/>
                </a:lnTo>
                <a:lnTo>
                  <a:pt x="12677" y="13432"/>
                </a:lnTo>
                <a:lnTo>
                  <a:pt x="12969" y="13408"/>
                </a:lnTo>
                <a:lnTo>
                  <a:pt x="13237" y="13335"/>
                </a:lnTo>
                <a:lnTo>
                  <a:pt x="13675" y="13238"/>
                </a:lnTo>
                <a:lnTo>
                  <a:pt x="13869" y="13189"/>
                </a:lnTo>
                <a:lnTo>
                  <a:pt x="14088" y="13165"/>
                </a:lnTo>
                <a:lnTo>
                  <a:pt x="14186" y="13140"/>
                </a:lnTo>
                <a:lnTo>
                  <a:pt x="14356" y="13335"/>
                </a:lnTo>
                <a:lnTo>
                  <a:pt x="14502" y="13530"/>
                </a:lnTo>
                <a:lnTo>
                  <a:pt x="14186" y="13554"/>
                </a:lnTo>
                <a:lnTo>
                  <a:pt x="13845" y="13578"/>
                </a:lnTo>
                <a:lnTo>
                  <a:pt x="13529" y="13627"/>
                </a:lnTo>
                <a:lnTo>
                  <a:pt x="13212" y="13676"/>
                </a:lnTo>
                <a:lnTo>
                  <a:pt x="13042" y="13724"/>
                </a:lnTo>
                <a:lnTo>
                  <a:pt x="12896" y="13773"/>
                </a:lnTo>
                <a:lnTo>
                  <a:pt x="12872" y="13797"/>
                </a:lnTo>
                <a:lnTo>
                  <a:pt x="12872" y="13822"/>
                </a:lnTo>
                <a:lnTo>
                  <a:pt x="12896" y="13846"/>
                </a:lnTo>
                <a:lnTo>
                  <a:pt x="12896" y="13870"/>
                </a:lnTo>
                <a:lnTo>
                  <a:pt x="13188" y="13919"/>
                </a:lnTo>
                <a:lnTo>
                  <a:pt x="13456" y="13943"/>
                </a:lnTo>
                <a:lnTo>
                  <a:pt x="13991" y="13919"/>
                </a:lnTo>
                <a:lnTo>
                  <a:pt x="14745" y="13919"/>
                </a:lnTo>
                <a:lnTo>
                  <a:pt x="14916" y="14284"/>
                </a:lnTo>
                <a:lnTo>
                  <a:pt x="14405" y="14308"/>
                </a:lnTo>
                <a:lnTo>
                  <a:pt x="13821" y="14308"/>
                </a:lnTo>
                <a:lnTo>
                  <a:pt x="13529" y="14333"/>
                </a:lnTo>
                <a:lnTo>
                  <a:pt x="13383" y="14357"/>
                </a:lnTo>
                <a:lnTo>
                  <a:pt x="13237" y="14381"/>
                </a:lnTo>
                <a:lnTo>
                  <a:pt x="13212" y="14406"/>
                </a:lnTo>
                <a:lnTo>
                  <a:pt x="13188" y="14454"/>
                </a:lnTo>
                <a:lnTo>
                  <a:pt x="13212" y="14503"/>
                </a:lnTo>
                <a:lnTo>
                  <a:pt x="13237" y="14527"/>
                </a:lnTo>
                <a:lnTo>
                  <a:pt x="13529" y="14600"/>
                </a:lnTo>
                <a:lnTo>
                  <a:pt x="13821" y="14625"/>
                </a:lnTo>
                <a:lnTo>
                  <a:pt x="14721" y="14625"/>
                </a:lnTo>
                <a:lnTo>
                  <a:pt x="15037" y="14600"/>
                </a:lnTo>
                <a:lnTo>
                  <a:pt x="15110" y="14868"/>
                </a:lnTo>
                <a:lnTo>
                  <a:pt x="15159" y="15136"/>
                </a:lnTo>
                <a:lnTo>
                  <a:pt x="14989" y="15087"/>
                </a:lnTo>
                <a:lnTo>
                  <a:pt x="14818" y="15087"/>
                </a:lnTo>
                <a:lnTo>
                  <a:pt x="14453" y="15063"/>
                </a:lnTo>
                <a:lnTo>
                  <a:pt x="14234" y="15063"/>
                </a:lnTo>
                <a:lnTo>
                  <a:pt x="13991" y="15087"/>
                </a:lnTo>
                <a:lnTo>
                  <a:pt x="13772" y="15111"/>
                </a:lnTo>
                <a:lnTo>
                  <a:pt x="13529" y="15184"/>
                </a:lnTo>
                <a:lnTo>
                  <a:pt x="13504" y="15209"/>
                </a:lnTo>
                <a:lnTo>
                  <a:pt x="13504" y="15233"/>
                </a:lnTo>
                <a:lnTo>
                  <a:pt x="13504" y="15282"/>
                </a:lnTo>
                <a:lnTo>
                  <a:pt x="13553" y="15282"/>
                </a:lnTo>
                <a:lnTo>
                  <a:pt x="14015" y="15306"/>
                </a:lnTo>
                <a:lnTo>
                  <a:pt x="14453" y="15330"/>
                </a:lnTo>
                <a:lnTo>
                  <a:pt x="14843" y="15355"/>
                </a:lnTo>
                <a:lnTo>
                  <a:pt x="15013" y="15355"/>
                </a:lnTo>
                <a:lnTo>
                  <a:pt x="15183" y="15330"/>
                </a:lnTo>
                <a:lnTo>
                  <a:pt x="15183" y="15330"/>
                </a:lnTo>
                <a:lnTo>
                  <a:pt x="15086" y="15355"/>
                </a:lnTo>
                <a:lnTo>
                  <a:pt x="14794" y="15452"/>
                </a:lnTo>
                <a:lnTo>
                  <a:pt x="14502" y="15549"/>
                </a:lnTo>
                <a:lnTo>
                  <a:pt x="13918" y="15671"/>
                </a:lnTo>
                <a:lnTo>
                  <a:pt x="13310" y="15768"/>
                </a:lnTo>
                <a:lnTo>
                  <a:pt x="12701" y="15841"/>
                </a:lnTo>
                <a:lnTo>
                  <a:pt x="12677" y="15720"/>
                </a:lnTo>
                <a:lnTo>
                  <a:pt x="12653" y="15525"/>
                </a:lnTo>
                <a:lnTo>
                  <a:pt x="12628" y="15428"/>
                </a:lnTo>
                <a:lnTo>
                  <a:pt x="12555" y="15330"/>
                </a:lnTo>
                <a:lnTo>
                  <a:pt x="12482" y="15257"/>
                </a:lnTo>
                <a:lnTo>
                  <a:pt x="12385" y="15233"/>
                </a:lnTo>
                <a:lnTo>
                  <a:pt x="12288" y="15257"/>
                </a:lnTo>
                <a:lnTo>
                  <a:pt x="12215" y="15330"/>
                </a:lnTo>
                <a:lnTo>
                  <a:pt x="12166" y="15428"/>
                </a:lnTo>
                <a:lnTo>
                  <a:pt x="12142" y="15525"/>
                </a:lnTo>
                <a:lnTo>
                  <a:pt x="12142" y="15720"/>
                </a:lnTo>
                <a:lnTo>
                  <a:pt x="12142" y="15890"/>
                </a:lnTo>
                <a:lnTo>
                  <a:pt x="11801" y="15939"/>
                </a:lnTo>
                <a:lnTo>
                  <a:pt x="11290" y="15987"/>
                </a:lnTo>
                <a:lnTo>
                  <a:pt x="10755" y="16036"/>
                </a:lnTo>
                <a:lnTo>
                  <a:pt x="9709" y="16085"/>
                </a:lnTo>
                <a:lnTo>
                  <a:pt x="7592" y="16085"/>
                </a:lnTo>
                <a:lnTo>
                  <a:pt x="6521" y="16060"/>
                </a:lnTo>
                <a:lnTo>
                  <a:pt x="5475" y="16012"/>
                </a:lnTo>
                <a:lnTo>
                  <a:pt x="4428" y="15939"/>
                </a:lnTo>
                <a:lnTo>
                  <a:pt x="3382" y="15841"/>
                </a:lnTo>
                <a:lnTo>
                  <a:pt x="3236" y="15817"/>
                </a:lnTo>
                <a:lnTo>
                  <a:pt x="3236" y="15768"/>
                </a:lnTo>
                <a:lnTo>
                  <a:pt x="3236" y="15671"/>
                </a:lnTo>
                <a:lnTo>
                  <a:pt x="3212" y="15622"/>
                </a:lnTo>
                <a:lnTo>
                  <a:pt x="3212" y="15574"/>
                </a:lnTo>
                <a:lnTo>
                  <a:pt x="3236" y="15403"/>
                </a:lnTo>
                <a:lnTo>
                  <a:pt x="3236" y="15306"/>
                </a:lnTo>
                <a:lnTo>
                  <a:pt x="3212" y="15209"/>
                </a:lnTo>
                <a:lnTo>
                  <a:pt x="3163" y="15136"/>
                </a:lnTo>
                <a:lnTo>
                  <a:pt x="3090" y="15087"/>
                </a:lnTo>
                <a:lnTo>
                  <a:pt x="3017" y="15087"/>
                </a:lnTo>
                <a:lnTo>
                  <a:pt x="2920" y="15111"/>
                </a:lnTo>
                <a:lnTo>
                  <a:pt x="2823" y="15209"/>
                </a:lnTo>
                <a:lnTo>
                  <a:pt x="2750" y="15330"/>
                </a:lnTo>
                <a:lnTo>
                  <a:pt x="2725" y="15452"/>
                </a:lnTo>
                <a:lnTo>
                  <a:pt x="2701" y="15598"/>
                </a:lnTo>
                <a:lnTo>
                  <a:pt x="2701" y="15695"/>
                </a:lnTo>
                <a:lnTo>
                  <a:pt x="2141" y="15525"/>
                </a:lnTo>
                <a:lnTo>
                  <a:pt x="1582" y="15355"/>
                </a:lnTo>
                <a:lnTo>
                  <a:pt x="1314" y="15282"/>
                </a:lnTo>
                <a:lnTo>
                  <a:pt x="1046" y="15257"/>
                </a:lnTo>
                <a:lnTo>
                  <a:pt x="754" y="15233"/>
                </a:lnTo>
                <a:lnTo>
                  <a:pt x="487" y="15257"/>
                </a:lnTo>
                <a:lnTo>
                  <a:pt x="462" y="15038"/>
                </a:lnTo>
                <a:lnTo>
                  <a:pt x="487" y="14844"/>
                </a:lnTo>
                <a:lnTo>
                  <a:pt x="511" y="14625"/>
                </a:lnTo>
                <a:lnTo>
                  <a:pt x="584" y="14430"/>
                </a:lnTo>
                <a:lnTo>
                  <a:pt x="657" y="14235"/>
                </a:lnTo>
                <a:lnTo>
                  <a:pt x="754" y="14041"/>
                </a:lnTo>
                <a:lnTo>
                  <a:pt x="852" y="13870"/>
                </a:lnTo>
                <a:lnTo>
                  <a:pt x="973" y="13676"/>
                </a:lnTo>
                <a:lnTo>
                  <a:pt x="1241" y="13359"/>
                </a:lnTo>
                <a:lnTo>
                  <a:pt x="1557" y="13043"/>
                </a:lnTo>
                <a:lnTo>
                  <a:pt x="1874" y="12775"/>
                </a:lnTo>
                <a:lnTo>
                  <a:pt x="2190" y="12532"/>
                </a:lnTo>
                <a:lnTo>
                  <a:pt x="2409" y="12386"/>
                </a:lnTo>
                <a:lnTo>
                  <a:pt x="2604" y="12289"/>
                </a:lnTo>
                <a:lnTo>
                  <a:pt x="3042" y="12070"/>
                </a:lnTo>
                <a:lnTo>
                  <a:pt x="3480" y="11924"/>
                </a:lnTo>
                <a:lnTo>
                  <a:pt x="3942" y="11778"/>
                </a:lnTo>
                <a:lnTo>
                  <a:pt x="4234" y="11680"/>
                </a:lnTo>
                <a:lnTo>
                  <a:pt x="4574" y="11607"/>
                </a:lnTo>
                <a:lnTo>
                  <a:pt x="5231" y="11437"/>
                </a:lnTo>
                <a:close/>
                <a:moveTo>
                  <a:pt x="8200" y="1"/>
                </a:moveTo>
                <a:lnTo>
                  <a:pt x="7811" y="50"/>
                </a:lnTo>
                <a:lnTo>
                  <a:pt x="7470" y="123"/>
                </a:lnTo>
                <a:lnTo>
                  <a:pt x="7154" y="244"/>
                </a:lnTo>
                <a:lnTo>
                  <a:pt x="6667" y="463"/>
                </a:lnTo>
                <a:lnTo>
                  <a:pt x="6424" y="609"/>
                </a:lnTo>
                <a:lnTo>
                  <a:pt x="6278" y="731"/>
                </a:lnTo>
                <a:lnTo>
                  <a:pt x="6205" y="804"/>
                </a:lnTo>
                <a:lnTo>
                  <a:pt x="6180" y="853"/>
                </a:lnTo>
                <a:lnTo>
                  <a:pt x="6205" y="926"/>
                </a:lnTo>
                <a:lnTo>
                  <a:pt x="6253" y="974"/>
                </a:lnTo>
                <a:lnTo>
                  <a:pt x="6302" y="999"/>
                </a:lnTo>
                <a:lnTo>
                  <a:pt x="6472" y="999"/>
                </a:lnTo>
                <a:lnTo>
                  <a:pt x="6594" y="950"/>
                </a:lnTo>
                <a:lnTo>
                  <a:pt x="6716" y="877"/>
                </a:lnTo>
                <a:lnTo>
                  <a:pt x="7178" y="682"/>
                </a:lnTo>
                <a:lnTo>
                  <a:pt x="7421" y="585"/>
                </a:lnTo>
                <a:lnTo>
                  <a:pt x="7665" y="488"/>
                </a:lnTo>
                <a:lnTo>
                  <a:pt x="8005" y="439"/>
                </a:lnTo>
                <a:lnTo>
                  <a:pt x="8346" y="415"/>
                </a:lnTo>
                <a:lnTo>
                  <a:pt x="8735" y="439"/>
                </a:lnTo>
                <a:lnTo>
                  <a:pt x="9125" y="488"/>
                </a:lnTo>
                <a:lnTo>
                  <a:pt x="9490" y="585"/>
                </a:lnTo>
                <a:lnTo>
                  <a:pt x="9855" y="707"/>
                </a:lnTo>
                <a:lnTo>
                  <a:pt x="10195" y="828"/>
                </a:lnTo>
                <a:lnTo>
                  <a:pt x="10487" y="974"/>
                </a:lnTo>
                <a:lnTo>
                  <a:pt x="10706" y="1096"/>
                </a:lnTo>
                <a:lnTo>
                  <a:pt x="10877" y="1242"/>
                </a:lnTo>
                <a:lnTo>
                  <a:pt x="11023" y="1412"/>
                </a:lnTo>
                <a:lnTo>
                  <a:pt x="11169" y="1583"/>
                </a:lnTo>
                <a:lnTo>
                  <a:pt x="11290" y="1801"/>
                </a:lnTo>
                <a:lnTo>
                  <a:pt x="11388" y="1996"/>
                </a:lnTo>
                <a:lnTo>
                  <a:pt x="11485" y="2215"/>
                </a:lnTo>
                <a:lnTo>
                  <a:pt x="11558" y="2458"/>
                </a:lnTo>
                <a:lnTo>
                  <a:pt x="11655" y="2921"/>
                </a:lnTo>
                <a:lnTo>
                  <a:pt x="11728" y="3407"/>
                </a:lnTo>
                <a:lnTo>
                  <a:pt x="11753" y="3894"/>
                </a:lnTo>
                <a:lnTo>
                  <a:pt x="11753" y="4356"/>
                </a:lnTo>
                <a:lnTo>
                  <a:pt x="11217" y="4356"/>
                </a:lnTo>
                <a:lnTo>
                  <a:pt x="10974" y="4332"/>
                </a:lnTo>
                <a:lnTo>
                  <a:pt x="10731" y="4259"/>
                </a:lnTo>
                <a:lnTo>
                  <a:pt x="10487" y="4210"/>
                </a:lnTo>
                <a:lnTo>
                  <a:pt x="10244" y="4113"/>
                </a:lnTo>
                <a:lnTo>
                  <a:pt x="9782" y="3918"/>
                </a:lnTo>
                <a:lnTo>
                  <a:pt x="9319" y="3675"/>
                </a:lnTo>
                <a:lnTo>
                  <a:pt x="8881" y="3432"/>
                </a:lnTo>
                <a:lnTo>
                  <a:pt x="8419" y="3164"/>
                </a:lnTo>
                <a:lnTo>
                  <a:pt x="7981" y="2921"/>
                </a:lnTo>
                <a:lnTo>
                  <a:pt x="7908" y="2896"/>
                </a:lnTo>
                <a:lnTo>
                  <a:pt x="7835" y="2896"/>
                </a:lnTo>
                <a:lnTo>
                  <a:pt x="7786" y="2921"/>
                </a:lnTo>
                <a:lnTo>
                  <a:pt x="7738" y="2945"/>
                </a:lnTo>
                <a:lnTo>
                  <a:pt x="7689" y="2994"/>
                </a:lnTo>
                <a:lnTo>
                  <a:pt x="7665" y="3042"/>
                </a:lnTo>
                <a:lnTo>
                  <a:pt x="7640" y="3115"/>
                </a:lnTo>
                <a:lnTo>
                  <a:pt x="7640" y="3164"/>
                </a:lnTo>
                <a:lnTo>
                  <a:pt x="7713" y="3529"/>
                </a:lnTo>
                <a:lnTo>
                  <a:pt x="7786" y="3894"/>
                </a:lnTo>
                <a:lnTo>
                  <a:pt x="7640" y="3797"/>
                </a:lnTo>
                <a:lnTo>
                  <a:pt x="7494" y="3699"/>
                </a:lnTo>
                <a:lnTo>
                  <a:pt x="7202" y="3432"/>
                </a:lnTo>
                <a:lnTo>
                  <a:pt x="6959" y="3140"/>
                </a:lnTo>
                <a:lnTo>
                  <a:pt x="6740" y="2799"/>
                </a:lnTo>
                <a:lnTo>
                  <a:pt x="6545" y="2458"/>
                </a:lnTo>
                <a:lnTo>
                  <a:pt x="6424" y="2118"/>
                </a:lnTo>
                <a:lnTo>
                  <a:pt x="6399" y="1947"/>
                </a:lnTo>
                <a:lnTo>
                  <a:pt x="6375" y="1777"/>
                </a:lnTo>
                <a:lnTo>
                  <a:pt x="6375" y="1607"/>
                </a:lnTo>
                <a:lnTo>
                  <a:pt x="6399" y="1461"/>
                </a:lnTo>
                <a:lnTo>
                  <a:pt x="6399" y="1388"/>
                </a:lnTo>
                <a:lnTo>
                  <a:pt x="6399" y="1339"/>
                </a:lnTo>
                <a:lnTo>
                  <a:pt x="6351" y="1291"/>
                </a:lnTo>
                <a:lnTo>
                  <a:pt x="6302" y="1266"/>
                </a:lnTo>
                <a:lnTo>
                  <a:pt x="6205" y="1266"/>
                </a:lnTo>
                <a:lnTo>
                  <a:pt x="6156" y="1291"/>
                </a:lnTo>
                <a:lnTo>
                  <a:pt x="6107" y="1339"/>
                </a:lnTo>
                <a:lnTo>
                  <a:pt x="6034" y="1485"/>
                </a:lnTo>
                <a:lnTo>
                  <a:pt x="6010" y="1655"/>
                </a:lnTo>
                <a:lnTo>
                  <a:pt x="5815" y="1680"/>
                </a:lnTo>
                <a:lnTo>
                  <a:pt x="5645" y="1728"/>
                </a:lnTo>
                <a:lnTo>
                  <a:pt x="5475" y="1826"/>
                </a:lnTo>
                <a:lnTo>
                  <a:pt x="5304" y="1923"/>
                </a:lnTo>
                <a:lnTo>
                  <a:pt x="5085" y="2069"/>
                </a:lnTo>
                <a:lnTo>
                  <a:pt x="4891" y="2215"/>
                </a:lnTo>
                <a:lnTo>
                  <a:pt x="4720" y="2337"/>
                </a:lnTo>
                <a:lnTo>
                  <a:pt x="4647" y="2410"/>
                </a:lnTo>
                <a:lnTo>
                  <a:pt x="4599" y="2507"/>
                </a:lnTo>
                <a:lnTo>
                  <a:pt x="4574" y="2531"/>
                </a:lnTo>
                <a:lnTo>
                  <a:pt x="4599" y="2556"/>
                </a:lnTo>
                <a:lnTo>
                  <a:pt x="4623" y="2580"/>
                </a:lnTo>
                <a:lnTo>
                  <a:pt x="4647" y="2604"/>
                </a:lnTo>
                <a:lnTo>
                  <a:pt x="4745" y="2580"/>
                </a:lnTo>
                <a:lnTo>
                  <a:pt x="4818" y="2556"/>
                </a:lnTo>
                <a:lnTo>
                  <a:pt x="4988" y="2458"/>
                </a:lnTo>
                <a:lnTo>
                  <a:pt x="5280" y="2239"/>
                </a:lnTo>
                <a:lnTo>
                  <a:pt x="5621" y="1996"/>
                </a:lnTo>
                <a:lnTo>
                  <a:pt x="5986" y="1801"/>
                </a:lnTo>
                <a:lnTo>
                  <a:pt x="5986" y="1996"/>
                </a:lnTo>
                <a:lnTo>
                  <a:pt x="6034" y="2166"/>
                </a:lnTo>
                <a:lnTo>
                  <a:pt x="6083" y="2337"/>
                </a:lnTo>
                <a:lnTo>
                  <a:pt x="6156" y="2531"/>
                </a:lnTo>
                <a:lnTo>
                  <a:pt x="6302" y="2872"/>
                </a:lnTo>
                <a:lnTo>
                  <a:pt x="6472" y="3164"/>
                </a:lnTo>
                <a:lnTo>
                  <a:pt x="6618" y="3359"/>
                </a:lnTo>
                <a:lnTo>
                  <a:pt x="6764" y="3578"/>
                </a:lnTo>
                <a:lnTo>
                  <a:pt x="6959" y="3772"/>
                </a:lnTo>
                <a:lnTo>
                  <a:pt x="7129" y="3967"/>
                </a:lnTo>
                <a:lnTo>
                  <a:pt x="7348" y="4137"/>
                </a:lnTo>
                <a:lnTo>
                  <a:pt x="7567" y="4283"/>
                </a:lnTo>
                <a:lnTo>
                  <a:pt x="7811" y="4381"/>
                </a:lnTo>
                <a:lnTo>
                  <a:pt x="8054" y="4454"/>
                </a:lnTo>
                <a:lnTo>
                  <a:pt x="8151" y="4454"/>
                </a:lnTo>
                <a:lnTo>
                  <a:pt x="8249" y="4381"/>
                </a:lnTo>
                <a:lnTo>
                  <a:pt x="8297" y="4356"/>
                </a:lnTo>
                <a:lnTo>
                  <a:pt x="8322" y="4308"/>
                </a:lnTo>
                <a:lnTo>
                  <a:pt x="8322" y="4235"/>
                </a:lnTo>
                <a:lnTo>
                  <a:pt x="8322" y="4186"/>
                </a:lnTo>
                <a:lnTo>
                  <a:pt x="8151" y="3505"/>
                </a:lnTo>
                <a:lnTo>
                  <a:pt x="8151" y="3505"/>
                </a:lnTo>
                <a:lnTo>
                  <a:pt x="8881" y="3918"/>
                </a:lnTo>
                <a:lnTo>
                  <a:pt x="9587" y="4283"/>
                </a:lnTo>
                <a:lnTo>
                  <a:pt x="9952" y="4429"/>
                </a:lnTo>
                <a:lnTo>
                  <a:pt x="10317" y="4575"/>
                </a:lnTo>
                <a:lnTo>
                  <a:pt x="10682" y="4697"/>
                </a:lnTo>
                <a:lnTo>
                  <a:pt x="11071" y="4746"/>
                </a:lnTo>
                <a:lnTo>
                  <a:pt x="11169" y="4940"/>
                </a:lnTo>
                <a:lnTo>
                  <a:pt x="11242" y="5111"/>
                </a:lnTo>
                <a:lnTo>
                  <a:pt x="11266" y="5281"/>
                </a:lnTo>
                <a:lnTo>
                  <a:pt x="11266" y="5451"/>
                </a:lnTo>
                <a:lnTo>
                  <a:pt x="11242" y="5792"/>
                </a:lnTo>
                <a:lnTo>
                  <a:pt x="11266" y="5865"/>
                </a:lnTo>
                <a:lnTo>
                  <a:pt x="11315" y="5938"/>
                </a:lnTo>
                <a:lnTo>
                  <a:pt x="11363" y="5987"/>
                </a:lnTo>
                <a:lnTo>
                  <a:pt x="11509" y="5987"/>
                </a:lnTo>
                <a:lnTo>
                  <a:pt x="11582" y="5962"/>
                </a:lnTo>
                <a:lnTo>
                  <a:pt x="11631" y="5914"/>
                </a:lnTo>
                <a:lnTo>
                  <a:pt x="11655" y="5841"/>
                </a:lnTo>
                <a:lnTo>
                  <a:pt x="11704" y="5622"/>
                </a:lnTo>
                <a:lnTo>
                  <a:pt x="11704" y="5354"/>
                </a:lnTo>
                <a:lnTo>
                  <a:pt x="11680" y="5135"/>
                </a:lnTo>
                <a:lnTo>
                  <a:pt x="11607" y="4892"/>
                </a:lnTo>
                <a:lnTo>
                  <a:pt x="11558" y="4794"/>
                </a:lnTo>
                <a:lnTo>
                  <a:pt x="11680" y="4770"/>
                </a:lnTo>
                <a:lnTo>
                  <a:pt x="11801" y="4940"/>
                </a:lnTo>
                <a:lnTo>
                  <a:pt x="11923" y="5111"/>
                </a:lnTo>
                <a:lnTo>
                  <a:pt x="11996" y="5305"/>
                </a:lnTo>
                <a:lnTo>
                  <a:pt x="12044" y="5500"/>
                </a:lnTo>
                <a:lnTo>
                  <a:pt x="12069" y="5695"/>
                </a:lnTo>
                <a:lnTo>
                  <a:pt x="12093" y="5889"/>
                </a:lnTo>
                <a:lnTo>
                  <a:pt x="12069" y="6108"/>
                </a:lnTo>
                <a:lnTo>
                  <a:pt x="12044" y="6303"/>
                </a:lnTo>
                <a:lnTo>
                  <a:pt x="11996" y="6522"/>
                </a:lnTo>
                <a:lnTo>
                  <a:pt x="11899" y="6692"/>
                </a:lnTo>
                <a:lnTo>
                  <a:pt x="11801" y="6887"/>
                </a:lnTo>
                <a:lnTo>
                  <a:pt x="11655" y="7033"/>
                </a:lnTo>
                <a:lnTo>
                  <a:pt x="11631" y="7082"/>
                </a:lnTo>
                <a:lnTo>
                  <a:pt x="11631" y="6936"/>
                </a:lnTo>
                <a:lnTo>
                  <a:pt x="11631" y="6814"/>
                </a:lnTo>
                <a:lnTo>
                  <a:pt x="11582" y="6717"/>
                </a:lnTo>
                <a:lnTo>
                  <a:pt x="11509" y="6619"/>
                </a:lnTo>
                <a:lnTo>
                  <a:pt x="11436" y="6571"/>
                </a:lnTo>
                <a:lnTo>
                  <a:pt x="11290" y="6571"/>
                </a:lnTo>
                <a:lnTo>
                  <a:pt x="11242" y="6619"/>
                </a:lnTo>
                <a:lnTo>
                  <a:pt x="11193" y="6668"/>
                </a:lnTo>
                <a:lnTo>
                  <a:pt x="11169" y="6717"/>
                </a:lnTo>
                <a:lnTo>
                  <a:pt x="11169" y="6790"/>
                </a:lnTo>
                <a:lnTo>
                  <a:pt x="11193" y="6863"/>
                </a:lnTo>
                <a:lnTo>
                  <a:pt x="11169" y="6838"/>
                </a:lnTo>
                <a:lnTo>
                  <a:pt x="11144" y="6863"/>
                </a:lnTo>
                <a:lnTo>
                  <a:pt x="11144" y="6984"/>
                </a:lnTo>
                <a:lnTo>
                  <a:pt x="11071" y="7228"/>
                </a:lnTo>
                <a:lnTo>
                  <a:pt x="10974" y="7447"/>
                </a:lnTo>
                <a:lnTo>
                  <a:pt x="10755" y="7933"/>
                </a:lnTo>
                <a:lnTo>
                  <a:pt x="10487" y="8396"/>
                </a:lnTo>
                <a:lnTo>
                  <a:pt x="10317" y="8663"/>
                </a:lnTo>
                <a:lnTo>
                  <a:pt x="10098" y="8907"/>
                </a:lnTo>
                <a:lnTo>
                  <a:pt x="9879" y="9126"/>
                </a:lnTo>
                <a:lnTo>
                  <a:pt x="9611" y="9320"/>
                </a:lnTo>
                <a:lnTo>
                  <a:pt x="9344" y="9491"/>
                </a:lnTo>
                <a:lnTo>
                  <a:pt x="9052" y="9637"/>
                </a:lnTo>
                <a:lnTo>
                  <a:pt x="8735" y="9734"/>
                </a:lnTo>
                <a:lnTo>
                  <a:pt x="8419" y="9782"/>
                </a:lnTo>
                <a:lnTo>
                  <a:pt x="8078" y="9807"/>
                </a:lnTo>
                <a:lnTo>
                  <a:pt x="7738" y="9782"/>
                </a:lnTo>
                <a:lnTo>
                  <a:pt x="7397" y="9709"/>
                </a:lnTo>
                <a:lnTo>
                  <a:pt x="7056" y="9612"/>
                </a:lnTo>
                <a:lnTo>
                  <a:pt x="6716" y="9466"/>
                </a:lnTo>
                <a:lnTo>
                  <a:pt x="6424" y="9296"/>
                </a:lnTo>
                <a:lnTo>
                  <a:pt x="6107" y="9126"/>
                </a:lnTo>
                <a:lnTo>
                  <a:pt x="5840" y="8907"/>
                </a:lnTo>
                <a:lnTo>
                  <a:pt x="5596" y="8712"/>
                </a:lnTo>
                <a:lnTo>
                  <a:pt x="5377" y="8469"/>
                </a:lnTo>
                <a:lnTo>
                  <a:pt x="5158" y="8225"/>
                </a:lnTo>
                <a:lnTo>
                  <a:pt x="4988" y="7958"/>
                </a:lnTo>
                <a:lnTo>
                  <a:pt x="4891" y="7787"/>
                </a:lnTo>
                <a:lnTo>
                  <a:pt x="4818" y="7641"/>
                </a:lnTo>
                <a:lnTo>
                  <a:pt x="4696" y="7301"/>
                </a:lnTo>
                <a:lnTo>
                  <a:pt x="4599" y="6960"/>
                </a:lnTo>
                <a:lnTo>
                  <a:pt x="4477" y="6644"/>
                </a:lnTo>
                <a:lnTo>
                  <a:pt x="4428" y="6571"/>
                </a:lnTo>
                <a:lnTo>
                  <a:pt x="4355" y="6546"/>
                </a:lnTo>
                <a:lnTo>
                  <a:pt x="4282" y="6571"/>
                </a:lnTo>
                <a:lnTo>
                  <a:pt x="4258" y="6595"/>
                </a:lnTo>
                <a:lnTo>
                  <a:pt x="4234" y="6644"/>
                </a:lnTo>
                <a:lnTo>
                  <a:pt x="4209" y="6936"/>
                </a:lnTo>
                <a:lnTo>
                  <a:pt x="4234" y="7228"/>
                </a:lnTo>
                <a:lnTo>
                  <a:pt x="4088" y="7130"/>
                </a:lnTo>
                <a:lnTo>
                  <a:pt x="3966" y="7033"/>
                </a:lnTo>
                <a:lnTo>
                  <a:pt x="3845" y="6911"/>
                </a:lnTo>
                <a:lnTo>
                  <a:pt x="3772" y="6790"/>
                </a:lnTo>
                <a:lnTo>
                  <a:pt x="3699" y="6644"/>
                </a:lnTo>
                <a:lnTo>
                  <a:pt x="3650" y="6473"/>
                </a:lnTo>
                <a:lnTo>
                  <a:pt x="3577" y="6133"/>
                </a:lnTo>
                <a:lnTo>
                  <a:pt x="3553" y="5816"/>
                </a:lnTo>
                <a:lnTo>
                  <a:pt x="3577" y="5670"/>
                </a:lnTo>
                <a:lnTo>
                  <a:pt x="3601" y="5524"/>
                </a:lnTo>
                <a:lnTo>
                  <a:pt x="3650" y="5378"/>
                </a:lnTo>
                <a:lnTo>
                  <a:pt x="3699" y="5232"/>
                </a:lnTo>
                <a:lnTo>
                  <a:pt x="3772" y="5111"/>
                </a:lnTo>
                <a:lnTo>
                  <a:pt x="3893" y="5013"/>
                </a:lnTo>
                <a:lnTo>
                  <a:pt x="3942" y="5013"/>
                </a:lnTo>
                <a:lnTo>
                  <a:pt x="3918" y="5208"/>
                </a:lnTo>
                <a:lnTo>
                  <a:pt x="3942" y="5403"/>
                </a:lnTo>
                <a:lnTo>
                  <a:pt x="3966" y="5476"/>
                </a:lnTo>
                <a:lnTo>
                  <a:pt x="4015" y="5549"/>
                </a:lnTo>
                <a:lnTo>
                  <a:pt x="4063" y="5622"/>
                </a:lnTo>
                <a:lnTo>
                  <a:pt x="4136" y="5670"/>
                </a:lnTo>
                <a:lnTo>
                  <a:pt x="4209" y="5695"/>
                </a:lnTo>
                <a:lnTo>
                  <a:pt x="4258" y="5670"/>
                </a:lnTo>
                <a:lnTo>
                  <a:pt x="4307" y="5646"/>
                </a:lnTo>
                <a:lnTo>
                  <a:pt x="4355" y="5597"/>
                </a:lnTo>
                <a:lnTo>
                  <a:pt x="4355" y="5476"/>
                </a:lnTo>
                <a:lnTo>
                  <a:pt x="4355" y="5403"/>
                </a:lnTo>
                <a:lnTo>
                  <a:pt x="4307" y="5208"/>
                </a:lnTo>
                <a:lnTo>
                  <a:pt x="4331" y="5086"/>
                </a:lnTo>
                <a:lnTo>
                  <a:pt x="4355" y="4965"/>
                </a:lnTo>
                <a:lnTo>
                  <a:pt x="4453" y="4746"/>
                </a:lnTo>
                <a:lnTo>
                  <a:pt x="4550" y="4575"/>
                </a:lnTo>
                <a:lnTo>
                  <a:pt x="4647" y="4405"/>
                </a:lnTo>
                <a:lnTo>
                  <a:pt x="5085" y="4016"/>
                </a:lnTo>
                <a:lnTo>
                  <a:pt x="5377" y="3748"/>
                </a:lnTo>
                <a:lnTo>
                  <a:pt x="5669" y="3432"/>
                </a:lnTo>
                <a:lnTo>
                  <a:pt x="5791" y="3237"/>
                </a:lnTo>
                <a:lnTo>
                  <a:pt x="5888" y="3067"/>
                </a:lnTo>
                <a:lnTo>
                  <a:pt x="5961" y="2872"/>
                </a:lnTo>
                <a:lnTo>
                  <a:pt x="6010" y="2677"/>
                </a:lnTo>
                <a:lnTo>
                  <a:pt x="5986" y="2629"/>
                </a:lnTo>
                <a:lnTo>
                  <a:pt x="5937" y="2604"/>
                </a:lnTo>
                <a:lnTo>
                  <a:pt x="5888" y="2604"/>
                </a:lnTo>
                <a:lnTo>
                  <a:pt x="5864" y="2629"/>
                </a:lnTo>
                <a:lnTo>
                  <a:pt x="5718" y="2750"/>
                </a:lnTo>
                <a:lnTo>
                  <a:pt x="5596" y="2921"/>
                </a:lnTo>
                <a:lnTo>
                  <a:pt x="5377" y="3237"/>
                </a:lnTo>
                <a:lnTo>
                  <a:pt x="5110" y="3505"/>
                </a:lnTo>
                <a:lnTo>
                  <a:pt x="4818" y="3772"/>
                </a:lnTo>
                <a:lnTo>
                  <a:pt x="4647" y="3894"/>
                </a:lnTo>
                <a:lnTo>
                  <a:pt x="4453" y="4040"/>
                </a:lnTo>
                <a:lnTo>
                  <a:pt x="4063" y="4332"/>
                </a:lnTo>
                <a:lnTo>
                  <a:pt x="4112" y="3894"/>
                </a:lnTo>
                <a:lnTo>
                  <a:pt x="4209" y="3456"/>
                </a:lnTo>
                <a:lnTo>
                  <a:pt x="4331" y="3042"/>
                </a:lnTo>
                <a:lnTo>
                  <a:pt x="4477" y="2629"/>
                </a:lnTo>
                <a:lnTo>
                  <a:pt x="4599" y="2337"/>
                </a:lnTo>
                <a:lnTo>
                  <a:pt x="4769" y="2045"/>
                </a:lnTo>
                <a:lnTo>
                  <a:pt x="4939" y="1777"/>
                </a:lnTo>
                <a:lnTo>
                  <a:pt x="5158" y="1558"/>
                </a:lnTo>
                <a:lnTo>
                  <a:pt x="5256" y="1485"/>
                </a:lnTo>
                <a:lnTo>
                  <a:pt x="5377" y="1412"/>
                </a:lnTo>
                <a:lnTo>
                  <a:pt x="5596" y="1364"/>
                </a:lnTo>
                <a:lnTo>
                  <a:pt x="5815" y="1315"/>
                </a:lnTo>
                <a:lnTo>
                  <a:pt x="5913" y="1291"/>
                </a:lnTo>
                <a:lnTo>
                  <a:pt x="6034" y="1242"/>
                </a:lnTo>
                <a:lnTo>
                  <a:pt x="6034" y="1218"/>
                </a:lnTo>
                <a:lnTo>
                  <a:pt x="6034" y="1193"/>
                </a:lnTo>
                <a:lnTo>
                  <a:pt x="5961" y="1096"/>
                </a:lnTo>
                <a:lnTo>
                  <a:pt x="5888" y="1023"/>
                </a:lnTo>
                <a:lnTo>
                  <a:pt x="5767" y="974"/>
                </a:lnTo>
                <a:lnTo>
                  <a:pt x="5523" y="974"/>
                </a:lnTo>
                <a:lnTo>
                  <a:pt x="5402" y="999"/>
                </a:lnTo>
                <a:lnTo>
                  <a:pt x="5183" y="1072"/>
                </a:lnTo>
                <a:lnTo>
                  <a:pt x="5037" y="1145"/>
                </a:lnTo>
                <a:lnTo>
                  <a:pt x="4915" y="1242"/>
                </a:lnTo>
                <a:lnTo>
                  <a:pt x="4793" y="1364"/>
                </a:lnTo>
                <a:lnTo>
                  <a:pt x="4672" y="1485"/>
                </a:lnTo>
                <a:lnTo>
                  <a:pt x="4477" y="1728"/>
                </a:lnTo>
                <a:lnTo>
                  <a:pt x="4307" y="2020"/>
                </a:lnTo>
                <a:lnTo>
                  <a:pt x="4161" y="2312"/>
                </a:lnTo>
                <a:lnTo>
                  <a:pt x="4015" y="2653"/>
                </a:lnTo>
                <a:lnTo>
                  <a:pt x="3893" y="3018"/>
                </a:lnTo>
                <a:lnTo>
                  <a:pt x="3772" y="3359"/>
                </a:lnTo>
                <a:lnTo>
                  <a:pt x="3699" y="3724"/>
                </a:lnTo>
                <a:lnTo>
                  <a:pt x="3650" y="4113"/>
                </a:lnTo>
                <a:lnTo>
                  <a:pt x="3650" y="4454"/>
                </a:lnTo>
                <a:lnTo>
                  <a:pt x="3674" y="4819"/>
                </a:lnTo>
                <a:lnTo>
                  <a:pt x="3553" y="4892"/>
                </a:lnTo>
                <a:lnTo>
                  <a:pt x="3455" y="5038"/>
                </a:lnTo>
                <a:lnTo>
                  <a:pt x="3382" y="5184"/>
                </a:lnTo>
                <a:lnTo>
                  <a:pt x="3334" y="5378"/>
                </a:lnTo>
                <a:lnTo>
                  <a:pt x="3236" y="5719"/>
                </a:lnTo>
                <a:lnTo>
                  <a:pt x="3212" y="5962"/>
                </a:lnTo>
                <a:lnTo>
                  <a:pt x="3236" y="6230"/>
                </a:lnTo>
                <a:lnTo>
                  <a:pt x="3285" y="6522"/>
                </a:lnTo>
                <a:lnTo>
                  <a:pt x="3358" y="6814"/>
                </a:lnTo>
                <a:lnTo>
                  <a:pt x="3480" y="7082"/>
                </a:lnTo>
                <a:lnTo>
                  <a:pt x="3626" y="7325"/>
                </a:lnTo>
                <a:lnTo>
                  <a:pt x="3723" y="7422"/>
                </a:lnTo>
                <a:lnTo>
                  <a:pt x="3845" y="7520"/>
                </a:lnTo>
                <a:lnTo>
                  <a:pt x="3942" y="7593"/>
                </a:lnTo>
                <a:lnTo>
                  <a:pt x="4063" y="7641"/>
                </a:lnTo>
                <a:lnTo>
                  <a:pt x="4209" y="7690"/>
                </a:lnTo>
                <a:lnTo>
                  <a:pt x="4355" y="7690"/>
                </a:lnTo>
                <a:lnTo>
                  <a:pt x="4477" y="7933"/>
                </a:lnTo>
                <a:lnTo>
                  <a:pt x="4599" y="8177"/>
                </a:lnTo>
                <a:lnTo>
                  <a:pt x="4745" y="8396"/>
                </a:lnTo>
                <a:lnTo>
                  <a:pt x="4915" y="8615"/>
                </a:lnTo>
                <a:lnTo>
                  <a:pt x="5085" y="8809"/>
                </a:lnTo>
                <a:lnTo>
                  <a:pt x="5256" y="8980"/>
                </a:lnTo>
                <a:lnTo>
                  <a:pt x="5645" y="9320"/>
                </a:lnTo>
                <a:lnTo>
                  <a:pt x="6010" y="9588"/>
                </a:lnTo>
                <a:lnTo>
                  <a:pt x="6424" y="9831"/>
                </a:lnTo>
                <a:lnTo>
                  <a:pt x="6351" y="9855"/>
                </a:lnTo>
                <a:lnTo>
                  <a:pt x="6278" y="9928"/>
                </a:lnTo>
                <a:lnTo>
                  <a:pt x="6253" y="10001"/>
                </a:lnTo>
                <a:lnTo>
                  <a:pt x="6205" y="10074"/>
                </a:lnTo>
                <a:lnTo>
                  <a:pt x="6180" y="10269"/>
                </a:lnTo>
                <a:lnTo>
                  <a:pt x="6156" y="10464"/>
                </a:lnTo>
                <a:lnTo>
                  <a:pt x="6156" y="10610"/>
                </a:lnTo>
                <a:lnTo>
                  <a:pt x="6180" y="10804"/>
                </a:lnTo>
                <a:lnTo>
                  <a:pt x="6010" y="10829"/>
                </a:lnTo>
                <a:lnTo>
                  <a:pt x="5864" y="10853"/>
                </a:lnTo>
                <a:lnTo>
                  <a:pt x="5596" y="10902"/>
                </a:lnTo>
                <a:lnTo>
                  <a:pt x="5231" y="10975"/>
                </a:lnTo>
                <a:lnTo>
                  <a:pt x="4866" y="11072"/>
                </a:lnTo>
                <a:lnTo>
                  <a:pt x="4161" y="11242"/>
                </a:lnTo>
                <a:lnTo>
                  <a:pt x="3480" y="11437"/>
                </a:lnTo>
                <a:lnTo>
                  <a:pt x="2993" y="11632"/>
                </a:lnTo>
                <a:lnTo>
                  <a:pt x="2531" y="11826"/>
                </a:lnTo>
                <a:lnTo>
                  <a:pt x="2068" y="12070"/>
                </a:lnTo>
                <a:lnTo>
                  <a:pt x="1655" y="12362"/>
                </a:lnTo>
                <a:lnTo>
                  <a:pt x="1314" y="12654"/>
                </a:lnTo>
                <a:lnTo>
                  <a:pt x="973" y="12970"/>
                </a:lnTo>
                <a:lnTo>
                  <a:pt x="681" y="13335"/>
                </a:lnTo>
                <a:lnTo>
                  <a:pt x="414" y="13700"/>
                </a:lnTo>
                <a:lnTo>
                  <a:pt x="316" y="13919"/>
                </a:lnTo>
                <a:lnTo>
                  <a:pt x="219" y="14114"/>
                </a:lnTo>
                <a:lnTo>
                  <a:pt x="122" y="14333"/>
                </a:lnTo>
                <a:lnTo>
                  <a:pt x="73" y="14552"/>
                </a:lnTo>
                <a:lnTo>
                  <a:pt x="24" y="14771"/>
                </a:lnTo>
                <a:lnTo>
                  <a:pt x="0" y="14990"/>
                </a:lnTo>
                <a:lnTo>
                  <a:pt x="24" y="15209"/>
                </a:lnTo>
                <a:lnTo>
                  <a:pt x="49" y="15428"/>
                </a:lnTo>
                <a:lnTo>
                  <a:pt x="73" y="15525"/>
                </a:lnTo>
                <a:lnTo>
                  <a:pt x="122" y="15574"/>
                </a:lnTo>
                <a:lnTo>
                  <a:pt x="170" y="15598"/>
                </a:lnTo>
                <a:lnTo>
                  <a:pt x="243" y="15598"/>
                </a:lnTo>
                <a:lnTo>
                  <a:pt x="316" y="15671"/>
                </a:lnTo>
                <a:lnTo>
                  <a:pt x="414" y="15695"/>
                </a:lnTo>
                <a:lnTo>
                  <a:pt x="803" y="15720"/>
                </a:lnTo>
                <a:lnTo>
                  <a:pt x="1217" y="15793"/>
                </a:lnTo>
                <a:lnTo>
                  <a:pt x="1606" y="15890"/>
                </a:lnTo>
                <a:lnTo>
                  <a:pt x="1995" y="15987"/>
                </a:lnTo>
                <a:lnTo>
                  <a:pt x="2774" y="16231"/>
                </a:lnTo>
                <a:lnTo>
                  <a:pt x="3163" y="16328"/>
                </a:lnTo>
                <a:lnTo>
                  <a:pt x="3553" y="16401"/>
                </a:lnTo>
                <a:lnTo>
                  <a:pt x="4599" y="16498"/>
                </a:lnTo>
                <a:lnTo>
                  <a:pt x="5669" y="16547"/>
                </a:lnTo>
                <a:lnTo>
                  <a:pt x="6716" y="16596"/>
                </a:lnTo>
                <a:lnTo>
                  <a:pt x="7762" y="16620"/>
                </a:lnTo>
                <a:lnTo>
                  <a:pt x="9879" y="16620"/>
                </a:lnTo>
                <a:lnTo>
                  <a:pt x="10950" y="16547"/>
                </a:lnTo>
                <a:lnTo>
                  <a:pt x="11996" y="16450"/>
                </a:lnTo>
                <a:lnTo>
                  <a:pt x="12823" y="16352"/>
                </a:lnTo>
                <a:lnTo>
                  <a:pt x="13626" y="16255"/>
                </a:lnTo>
                <a:lnTo>
                  <a:pt x="14040" y="16206"/>
                </a:lnTo>
                <a:lnTo>
                  <a:pt x="14453" y="16109"/>
                </a:lnTo>
                <a:lnTo>
                  <a:pt x="14843" y="16012"/>
                </a:lnTo>
                <a:lnTo>
                  <a:pt x="15232" y="15890"/>
                </a:lnTo>
                <a:lnTo>
                  <a:pt x="15305" y="15841"/>
                </a:lnTo>
                <a:lnTo>
                  <a:pt x="15378" y="15768"/>
                </a:lnTo>
                <a:lnTo>
                  <a:pt x="15402" y="15695"/>
                </a:lnTo>
                <a:lnTo>
                  <a:pt x="15427" y="15622"/>
                </a:lnTo>
                <a:lnTo>
                  <a:pt x="15524" y="15622"/>
                </a:lnTo>
                <a:lnTo>
                  <a:pt x="15621" y="15574"/>
                </a:lnTo>
                <a:lnTo>
                  <a:pt x="15670" y="15549"/>
                </a:lnTo>
                <a:lnTo>
                  <a:pt x="15694" y="15501"/>
                </a:lnTo>
                <a:lnTo>
                  <a:pt x="15694" y="15452"/>
                </a:lnTo>
                <a:lnTo>
                  <a:pt x="15694" y="15379"/>
                </a:lnTo>
                <a:lnTo>
                  <a:pt x="15646" y="14965"/>
                </a:lnTo>
                <a:lnTo>
                  <a:pt x="15548" y="14576"/>
                </a:lnTo>
                <a:lnTo>
                  <a:pt x="15427" y="14187"/>
                </a:lnTo>
                <a:lnTo>
                  <a:pt x="15256" y="13822"/>
                </a:lnTo>
                <a:lnTo>
                  <a:pt x="15281" y="13822"/>
                </a:lnTo>
                <a:lnTo>
                  <a:pt x="15329" y="13797"/>
                </a:lnTo>
                <a:lnTo>
                  <a:pt x="15354" y="13724"/>
                </a:lnTo>
                <a:lnTo>
                  <a:pt x="15354" y="13676"/>
                </a:lnTo>
                <a:lnTo>
                  <a:pt x="15305" y="13627"/>
                </a:lnTo>
                <a:lnTo>
                  <a:pt x="15110" y="13554"/>
                </a:lnTo>
                <a:lnTo>
                  <a:pt x="14989" y="13359"/>
                </a:lnTo>
                <a:lnTo>
                  <a:pt x="14843" y="13140"/>
                </a:lnTo>
                <a:lnTo>
                  <a:pt x="14502" y="12751"/>
                </a:lnTo>
                <a:lnTo>
                  <a:pt x="14113" y="12386"/>
                </a:lnTo>
                <a:lnTo>
                  <a:pt x="13699" y="12070"/>
                </a:lnTo>
                <a:lnTo>
                  <a:pt x="13456" y="11924"/>
                </a:lnTo>
                <a:lnTo>
                  <a:pt x="13237" y="11778"/>
                </a:lnTo>
                <a:lnTo>
                  <a:pt x="12726" y="11559"/>
                </a:lnTo>
                <a:lnTo>
                  <a:pt x="12215" y="11388"/>
                </a:lnTo>
                <a:lnTo>
                  <a:pt x="11680" y="11242"/>
                </a:lnTo>
                <a:lnTo>
                  <a:pt x="11071" y="11121"/>
                </a:lnTo>
                <a:lnTo>
                  <a:pt x="10463" y="11023"/>
                </a:lnTo>
                <a:lnTo>
                  <a:pt x="10341" y="10999"/>
                </a:lnTo>
                <a:lnTo>
                  <a:pt x="10244" y="10975"/>
                </a:lnTo>
                <a:lnTo>
                  <a:pt x="9879" y="10902"/>
                </a:lnTo>
                <a:lnTo>
                  <a:pt x="9684" y="10877"/>
                </a:lnTo>
                <a:lnTo>
                  <a:pt x="9490" y="10877"/>
                </a:lnTo>
                <a:lnTo>
                  <a:pt x="9490" y="10780"/>
                </a:lnTo>
                <a:lnTo>
                  <a:pt x="9490" y="10658"/>
                </a:lnTo>
                <a:lnTo>
                  <a:pt x="9490" y="10415"/>
                </a:lnTo>
                <a:lnTo>
                  <a:pt x="9490" y="10172"/>
                </a:lnTo>
                <a:lnTo>
                  <a:pt x="9465" y="10050"/>
                </a:lnTo>
                <a:lnTo>
                  <a:pt x="9441" y="9977"/>
                </a:lnTo>
                <a:lnTo>
                  <a:pt x="9660" y="9831"/>
                </a:lnTo>
                <a:lnTo>
                  <a:pt x="9879" y="9709"/>
                </a:lnTo>
                <a:lnTo>
                  <a:pt x="10098" y="9539"/>
                </a:lnTo>
                <a:lnTo>
                  <a:pt x="10293" y="9369"/>
                </a:lnTo>
                <a:lnTo>
                  <a:pt x="10463" y="9174"/>
                </a:lnTo>
                <a:lnTo>
                  <a:pt x="10633" y="8980"/>
                </a:lnTo>
                <a:lnTo>
                  <a:pt x="10804" y="8761"/>
                </a:lnTo>
                <a:lnTo>
                  <a:pt x="10950" y="8542"/>
                </a:lnTo>
                <a:lnTo>
                  <a:pt x="11193" y="8128"/>
                </a:lnTo>
                <a:lnTo>
                  <a:pt x="11363" y="7812"/>
                </a:lnTo>
                <a:lnTo>
                  <a:pt x="11509" y="7495"/>
                </a:lnTo>
                <a:lnTo>
                  <a:pt x="11582" y="7495"/>
                </a:lnTo>
                <a:lnTo>
                  <a:pt x="11655" y="7471"/>
                </a:lnTo>
                <a:lnTo>
                  <a:pt x="11801" y="7398"/>
                </a:lnTo>
                <a:lnTo>
                  <a:pt x="11947" y="7252"/>
                </a:lnTo>
                <a:lnTo>
                  <a:pt x="12093" y="7082"/>
                </a:lnTo>
                <a:lnTo>
                  <a:pt x="12215" y="6887"/>
                </a:lnTo>
                <a:lnTo>
                  <a:pt x="12288" y="6717"/>
                </a:lnTo>
                <a:lnTo>
                  <a:pt x="12409" y="6425"/>
                </a:lnTo>
                <a:lnTo>
                  <a:pt x="12458" y="6206"/>
                </a:lnTo>
                <a:lnTo>
                  <a:pt x="12482" y="5987"/>
                </a:lnTo>
                <a:lnTo>
                  <a:pt x="12482" y="5768"/>
                </a:lnTo>
                <a:lnTo>
                  <a:pt x="12458" y="5549"/>
                </a:lnTo>
                <a:lnTo>
                  <a:pt x="12434" y="5330"/>
                </a:lnTo>
                <a:lnTo>
                  <a:pt x="12361" y="5111"/>
                </a:lnTo>
                <a:lnTo>
                  <a:pt x="12263" y="4916"/>
                </a:lnTo>
                <a:lnTo>
                  <a:pt x="12142" y="4721"/>
                </a:lnTo>
                <a:lnTo>
                  <a:pt x="12190" y="4697"/>
                </a:lnTo>
                <a:lnTo>
                  <a:pt x="12239" y="4648"/>
                </a:lnTo>
                <a:lnTo>
                  <a:pt x="12263" y="4551"/>
                </a:lnTo>
                <a:lnTo>
                  <a:pt x="12239" y="4454"/>
                </a:lnTo>
                <a:lnTo>
                  <a:pt x="12166" y="4356"/>
                </a:lnTo>
                <a:lnTo>
                  <a:pt x="12166" y="3797"/>
                </a:lnTo>
                <a:lnTo>
                  <a:pt x="12142" y="3237"/>
                </a:lnTo>
                <a:lnTo>
                  <a:pt x="12093" y="2969"/>
                </a:lnTo>
                <a:lnTo>
                  <a:pt x="12044" y="2677"/>
                </a:lnTo>
                <a:lnTo>
                  <a:pt x="11971" y="2410"/>
                </a:lnTo>
                <a:lnTo>
                  <a:pt x="11899" y="2142"/>
                </a:lnTo>
                <a:lnTo>
                  <a:pt x="11801" y="1874"/>
                </a:lnTo>
                <a:lnTo>
                  <a:pt x="11680" y="1631"/>
                </a:lnTo>
                <a:lnTo>
                  <a:pt x="11534" y="1412"/>
                </a:lnTo>
                <a:lnTo>
                  <a:pt x="11363" y="1193"/>
                </a:lnTo>
                <a:lnTo>
                  <a:pt x="11193" y="974"/>
                </a:lnTo>
                <a:lnTo>
                  <a:pt x="10974" y="804"/>
                </a:lnTo>
                <a:lnTo>
                  <a:pt x="10755" y="634"/>
                </a:lnTo>
                <a:lnTo>
                  <a:pt x="10487" y="488"/>
                </a:lnTo>
                <a:lnTo>
                  <a:pt x="10171" y="342"/>
                </a:lnTo>
                <a:lnTo>
                  <a:pt x="9782" y="220"/>
                </a:lnTo>
                <a:lnTo>
                  <a:pt x="9417" y="123"/>
                </a:lnTo>
                <a:lnTo>
                  <a:pt x="9003" y="50"/>
                </a:lnTo>
                <a:lnTo>
                  <a:pt x="8589" y="25"/>
                </a:lnTo>
                <a:lnTo>
                  <a:pt x="8200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82" name="Google Shape;382;p38"/>
          <p:cNvSpPr/>
          <p:nvPr/>
        </p:nvSpPr>
        <p:spPr>
          <a:xfrm>
            <a:off x="4975609" y="2096979"/>
            <a:ext cx="375993" cy="347276"/>
          </a:xfrm>
          <a:custGeom>
            <a:rect b="b" l="l" r="r" t="t"/>
            <a:pathLst>
              <a:path extrusionOk="0" h="15890" w="17204">
                <a:moveTo>
                  <a:pt x="1241" y="6108"/>
                </a:moveTo>
                <a:lnTo>
                  <a:pt x="1022" y="6376"/>
                </a:lnTo>
                <a:lnTo>
                  <a:pt x="852" y="6644"/>
                </a:lnTo>
                <a:lnTo>
                  <a:pt x="755" y="6765"/>
                </a:lnTo>
                <a:lnTo>
                  <a:pt x="730" y="6425"/>
                </a:lnTo>
                <a:lnTo>
                  <a:pt x="682" y="6108"/>
                </a:lnTo>
                <a:close/>
                <a:moveTo>
                  <a:pt x="3188" y="6181"/>
                </a:moveTo>
                <a:lnTo>
                  <a:pt x="3918" y="6206"/>
                </a:lnTo>
                <a:lnTo>
                  <a:pt x="3772" y="6327"/>
                </a:lnTo>
                <a:lnTo>
                  <a:pt x="3626" y="6498"/>
                </a:lnTo>
                <a:lnTo>
                  <a:pt x="3382" y="6814"/>
                </a:lnTo>
                <a:lnTo>
                  <a:pt x="3236" y="7009"/>
                </a:lnTo>
                <a:lnTo>
                  <a:pt x="3115" y="6936"/>
                </a:lnTo>
                <a:lnTo>
                  <a:pt x="2969" y="6911"/>
                </a:lnTo>
                <a:lnTo>
                  <a:pt x="2896" y="6887"/>
                </a:lnTo>
                <a:lnTo>
                  <a:pt x="2798" y="6863"/>
                </a:lnTo>
                <a:lnTo>
                  <a:pt x="2725" y="6863"/>
                </a:lnTo>
                <a:lnTo>
                  <a:pt x="2969" y="6546"/>
                </a:lnTo>
                <a:lnTo>
                  <a:pt x="3188" y="6230"/>
                </a:lnTo>
                <a:lnTo>
                  <a:pt x="3188" y="6181"/>
                </a:lnTo>
                <a:close/>
                <a:moveTo>
                  <a:pt x="4112" y="6206"/>
                </a:moveTo>
                <a:lnTo>
                  <a:pt x="4064" y="6376"/>
                </a:lnTo>
                <a:lnTo>
                  <a:pt x="4039" y="6546"/>
                </a:lnTo>
                <a:lnTo>
                  <a:pt x="4039" y="6863"/>
                </a:lnTo>
                <a:lnTo>
                  <a:pt x="3991" y="7398"/>
                </a:lnTo>
                <a:lnTo>
                  <a:pt x="3796" y="7617"/>
                </a:lnTo>
                <a:lnTo>
                  <a:pt x="3626" y="7860"/>
                </a:lnTo>
                <a:lnTo>
                  <a:pt x="3650" y="7714"/>
                </a:lnTo>
                <a:lnTo>
                  <a:pt x="3650" y="7568"/>
                </a:lnTo>
                <a:lnTo>
                  <a:pt x="3626" y="7447"/>
                </a:lnTo>
                <a:lnTo>
                  <a:pt x="3577" y="7325"/>
                </a:lnTo>
                <a:lnTo>
                  <a:pt x="3504" y="7203"/>
                </a:lnTo>
                <a:lnTo>
                  <a:pt x="3820" y="6717"/>
                </a:lnTo>
                <a:lnTo>
                  <a:pt x="3966" y="6473"/>
                </a:lnTo>
                <a:lnTo>
                  <a:pt x="4088" y="6206"/>
                </a:lnTo>
                <a:close/>
                <a:moveTo>
                  <a:pt x="2701" y="7301"/>
                </a:moveTo>
                <a:lnTo>
                  <a:pt x="2750" y="7325"/>
                </a:lnTo>
                <a:lnTo>
                  <a:pt x="2823" y="7325"/>
                </a:lnTo>
                <a:lnTo>
                  <a:pt x="2969" y="7374"/>
                </a:lnTo>
                <a:lnTo>
                  <a:pt x="3090" y="7447"/>
                </a:lnTo>
                <a:lnTo>
                  <a:pt x="3163" y="7568"/>
                </a:lnTo>
                <a:lnTo>
                  <a:pt x="3188" y="7690"/>
                </a:lnTo>
                <a:lnTo>
                  <a:pt x="3188" y="7836"/>
                </a:lnTo>
                <a:lnTo>
                  <a:pt x="3139" y="7982"/>
                </a:lnTo>
                <a:lnTo>
                  <a:pt x="3042" y="8104"/>
                </a:lnTo>
                <a:lnTo>
                  <a:pt x="2920" y="8201"/>
                </a:lnTo>
                <a:lnTo>
                  <a:pt x="2847" y="8225"/>
                </a:lnTo>
                <a:lnTo>
                  <a:pt x="2774" y="8250"/>
                </a:lnTo>
                <a:lnTo>
                  <a:pt x="2677" y="8225"/>
                </a:lnTo>
                <a:lnTo>
                  <a:pt x="2604" y="8201"/>
                </a:lnTo>
                <a:lnTo>
                  <a:pt x="2531" y="8152"/>
                </a:lnTo>
                <a:lnTo>
                  <a:pt x="2482" y="8079"/>
                </a:lnTo>
                <a:lnTo>
                  <a:pt x="2433" y="8031"/>
                </a:lnTo>
                <a:lnTo>
                  <a:pt x="2409" y="7958"/>
                </a:lnTo>
                <a:lnTo>
                  <a:pt x="2385" y="7836"/>
                </a:lnTo>
                <a:lnTo>
                  <a:pt x="2385" y="7714"/>
                </a:lnTo>
                <a:lnTo>
                  <a:pt x="2433" y="7593"/>
                </a:lnTo>
                <a:lnTo>
                  <a:pt x="2482" y="7495"/>
                </a:lnTo>
                <a:lnTo>
                  <a:pt x="2579" y="7374"/>
                </a:lnTo>
                <a:lnTo>
                  <a:pt x="2701" y="7301"/>
                </a:lnTo>
                <a:close/>
                <a:moveTo>
                  <a:pt x="1582" y="6133"/>
                </a:moveTo>
                <a:lnTo>
                  <a:pt x="1898" y="6157"/>
                </a:lnTo>
                <a:lnTo>
                  <a:pt x="2239" y="6157"/>
                </a:lnTo>
                <a:lnTo>
                  <a:pt x="3042" y="6181"/>
                </a:lnTo>
                <a:lnTo>
                  <a:pt x="2823" y="6303"/>
                </a:lnTo>
                <a:lnTo>
                  <a:pt x="2628" y="6473"/>
                </a:lnTo>
                <a:lnTo>
                  <a:pt x="2458" y="6692"/>
                </a:lnTo>
                <a:lnTo>
                  <a:pt x="2287" y="6911"/>
                </a:lnTo>
                <a:lnTo>
                  <a:pt x="1995" y="7398"/>
                </a:lnTo>
                <a:lnTo>
                  <a:pt x="1728" y="7836"/>
                </a:lnTo>
                <a:lnTo>
                  <a:pt x="1485" y="8225"/>
                </a:lnTo>
                <a:lnTo>
                  <a:pt x="1193" y="8639"/>
                </a:lnTo>
                <a:lnTo>
                  <a:pt x="925" y="9053"/>
                </a:lnTo>
                <a:lnTo>
                  <a:pt x="657" y="9466"/>
                </a:lnTo>
                <a:lnTo>
                  <a:pt x="633" y="8639"/>
                </a:lnTo>
                <a:lnTo>
                  <a:pt x="755" y="8566"/>
                </a:lnTo>
                <a:lnTo>
                  <a:pt x="852" y="8469"/>
                </a:lnTo>
                <a:lnTo>
                  <a:pt x="1047" y="8225"/>
                </a:lnTo>
                <a:lnTo>
                  <a:pt x="1193" y="7982"/>
                </a:lnTo>
                <a:lnTo>
                  <a:pt x="1314" y="7714"/>
                </a:lnTo>
                <a:lnTo>
                  <a:pt x="1436" y="7544"/>
                </a:lnTo>
                <a:lnTo>
                  <a:pt x="1582" y="7349"/>
                </a:lnTo>
                <a:lnTo>
                  <a:pt x="1874" y="6984"/>
                </a:lnTo>
                <a:lnTo>
                  <a:pt x="1995" y="6790"/>
                </a:lnTo>
                <a:lnTo>
                  <a:pt x="2141" y="6619"/>
                </a:lnTo>
                <a:lnTo>
                  <a:pt x="2239" y="6425"/>
                </a:lnTo>
                <a:lnTo>
                  <a:pt x="2312" y="6206"/>
                </a:lnTo>
                <a:lnTo>
                  <a:pt x="2312" y="6181"/>
                </a:lnTo>
                <a:lnTo>
                  <a:pt x="2287" y="6181"/>
                </a:lnTo>
                <a:lnTo>
                  <a:pt x="2117" y="6279"/>
                </a:lnTo>
                <a:lnTo>
                  <a:pt x="1971" y="6400"/>
                </a:lnTo>
                <a:lnTo>
                  <a:pt x="1825" y="6546"/>
                </a:lnTo>
                <a:lnTo>
                  <a:pt x="1703" y="6692"/>
                </a:lnTo>
                <a:lnTo>
                  <a:pt x="1460" y="7009"/>
                </a:lnTo>
                <a:lnTo>
                  <a:pt x="1217" y="7325"/>
                </a:lnTo>
                <a:lnTo>
                  <a:pt x="925" y="7714"/>
                </a:lnTo>
                <a:lnTo>
                  <a:pt x="657" y="8152"/>
                </a:lnTo>
                <a:lnTo>
                  <a:pt x="657" y="8128"/>
                </a:lnTo>
                <a:lnTo>
                  <a:pt x="730" y="7398"/>
                </a:lnTo>
                <a:lnTo>
                  <a:pt x="828" y="7276"/>
                </a:lnTo>
                <a:lnTo>
                  <a:pt x="901" y="7130"/>
                </a:lnTo>
                <a:lnTo>
                  <a:pt x="1047" y="6887"/>
                </a:lnTo>
                <a:lnTo>
                  <a:pt x="1339" y="6522"/>
                </a:lnTo>
                <a:lnTo>
                  <a:pt x="1460" y="6327"/>
                </a:lnTo>
                <a:lnTo>
                  <a:pt x="1582" y="6133"/>
                </a:lnTo>
                <a:close/>
                <a:moveTo>
                  <a:pt x="1971" y="7982"/>
                </a:moveTo>
                <a:lnTo>
                  <a:pt x="1995" y="8104"/>
                </a:lnTo>
                <a:lnTo>
                  <a:pt x="2044" y="8225"/>
                </a:lnTo>
                <a:lnTo>
                  <a:pt x="2117" y="8323"/>
                </a:lnTo>
                <a:lnTo>
                  <a:pt x="2190" y="8396"/>
                </a:lnTo>
                <a:lnTo>
                  <a:pt x="1533" y="9369"/>
                </a:lnTo>
                <a:lnTo>
                  <a:pt x="682" y="10658"/>
                </a:lnTo>
                <a:lnTo>
                  <a:pt x="682" y="10512"/>
                </a:lnTo>
                <a:lnTo>
                  <a:pt x="657" y="10123"/>
                </a:lnTo>
                <a:lnTo>
                  <a:pt x="1241" y="9150"/>
                </a:lnTo>
                <a:lnTo>
                  <a:pt x="1849" y="8201"/>
                </a:lnTo>
                <a:lnTo>
                  <a:pt x="1971" y="7982"/>
                </a:lnTo>
                <a:close/>
                <a:moveTo>
                  <a:pt x="3188" y="8566"/>
                </a:moveTo>
                <a:lnTo>
                  <a:pt x="2312" y="9928"/>
                </a:lnTo>
                <a:lnTo>
                  <a:pt x="1436" y="11242"/>
                </a:lnTo>
                <a:lnTo>
                  <a:pt x="1047" y="11753"/>
                </a:lnTo>
                <a:lnTo>
                  <a:pt x="828" y="11997"/>
                </a:lnTo>
                <a:lnTo>
                  <a:pt x="657" y="12264"/>
                </a:lnTo>
                <a:lnTo>
                  <a:pt x="657" y="11242"/>
                </a:lnTo>
                <a:lnTo>
                  <a:pt x="974" y="10780"/>
                </a:lnTo>
                <a:lnTo>
                  <a:pt x="1922" y="9369"/>
                </a:lnTo>
                <a:lnTo>
                  <a:pt x="2458" y="8590"/>
                </a:lnTo>
                <a:lnTo>
                  <a:pt x="2579" y="8639"/>
                </a:lnTo>
                <a:lnTo>
                  <a:pt x="2725" y="8663"/>
                </a:lnTo>
                <a:lnTo>
                  <a:pt x="2871" y="8663"/>
                </a:lnTo>
                <a:lnTo>
                  <a:pt x="2993" y="8639"/>
                </a:lnTo>
                <a:lnTo>
                  <a:pt x="3090" y="8615"/>
                </a:lnTo>
                <a:lnTo>
                  <a:pt x="3188" y="8566"/>
                </a:lnTo>
                <a:close/>
                <a:moveTo>
                  <a:pt x="3991" y="7787"/>
                </a:moveTo>
                <a:lnTo>
                  <a:pt x="3991" y="8834"/>
                </a:lnTo>
                <a:lnTo>
                  <a:pt x="3820" y="8980"/>
                </a:lnTo>
                <a:lnTo>
                  <a:pt x="3650" y="9174"/>
                </a:lnTo>
                <a:lnTo>
                  <a:pt x="3358" y="9588"/>
                </a:lnTo>
                <a:lnTo>
                  <a:pt x="2823" y="10342"/>
                </a:lnTo>
                <a:lnTo>
                  <a:pt x="2555" y="10707"/>
                </a:lnTo>
                <a:lnTo>
                  <a:pt x="2287" y="11096"/>
                </a:lnTo>
                <a:lnTo>
                  <a:pt x="1436" y="12143"/>
                </a:lnTo>
                <a:lnTo>
                  <a:pt x="1022" y="12654"/>
                </a:lnTo>
                <a:lnTo>
                  <a:pt x="633" y="13189"/>
                </a:lnTo>
                <a:lnTo>
                  <a:pt x="633" y="12946"/>
                </a:lnTo>
                <a:lnTo>
                  <a:pt x="633" y="12775"/>
                </a:lnTo>
                <a:lnTo>
                  <a:pt x="755" y="12654"/>
                </a:lnTo>
                <a:lnTo>
                  <a:pt x="876" y="12532"/>
                </a:lnTo>
                <a:lnTo>
                  <a:pt x="1120" y="12264"/>
                </a:lnTo>
                <a:lnTo>
                  <a:pt x="1509" y="11680"/>
                </a:lnTo>
                <a:lnTo>
                  <a:pt x="2020" y="10975"/>
                </a:lnTo>
                <a:lnTo>
                  <a:pt x="2506" y="10245"/>
                </a:lnTo>
                <a:lnTo>
                  <a:pt x="2993" y="9490"/>
                </a:lnTo>
                <a:lnTo>
                  <a:pt x="3455" y="8736"/>
                </a:lnTo>
                <a:lnTo>
                  <a:pt x="3723" y="8274"/>
                </a:lnTo>
                <a:lnTo>
                  <a:pt x="3869" y="8031"/>
                </a:lnTo>
                <a:lnTo>
                  <a:pt x="3991" y="7787"/>
                </a:lnTo>
                <a:close/>
                <a:moveTo>
                  <a:pt x="4039" y="14065"/>
                </a:moveTo>
                <a:lnTo>
                  <a:pt x="4039" y="14430"/>
                </a:lnTo>
                <a:lnTo>
                  <a:pt x="3820" y="14430"/>
                </a:lnTo>
                <a:lnTo>
                  <a:pt x="4015" y="14089"/>
                </a:lnTo>
                <a:lnTo>
                  <a:pt x="4039" y="14065"/>
                </a:lnTo>
                <a:close/>
                <a:moveTo>
                  <a:pt x="4039" y="12921"/>
                </a:moveTo>
                <a:lnTo>
                  <a:pt x="4039" y="13140"/>
                </a:lnTo>
                <a:lnTo>
                  <a:pt x="4039" y="13554"/>
                </a:lnTo>
                <a:lnTo>
                  <a:pt x="3918" y="13724"/>
                </a:lnTo>
                <a:lnTo>
                  <a:pt x="3820" y="13870"/>
                </a:lnTo>
                <a:lnTo>
                  <a:pt x="3577" y="14235"/>
                </a:lnTo>
                <a:lnTo>
                  <a:pt x="3431" y="14454"/>
                </a:lnTo>
                <a:lnTo>
                  <a:pt x="2993" y="14454"/>
                </a:lnTo>
                <a:lnTo>
                  <a:pt x="3431" y="13797"/>
                </a:lnTo>
                <a:lnTo>
                  <a:pt x="3747" y="13359"/>
                </a:lnTo>
                <a:lnTo>
                  <a:pt x="4039" y="12921"/>
                </a:lnTo>
                <a:close/>
                <a:moveTo>
                  <a:pt x="4039" y="11826"/>
                </a:moveTo>
                <a:lnTo>
                  <a:pt x="4039" y="12483"/>
                </a:lnTo>
                <a:lnTo>
                  <a:pt x="3845" y="12678"/>
                </a:lnTo>
                <a:lnTo>
                  <a:pt x="3650" y="12873"/>
                </a:lnTo>
                <a:lnTo>
                  <a:pt x="3334" y="13311"/>
                </a:lnTo>
                <a:lnTo>
                  <a:pt x="2896" y="13895"/>
                </a:lnTo>
                <a:lnTo>
                  <a:pt x="2677" y="14187"/>
                </a:lnTo>
                <a:lnTo>
                  <a:pt x="2482" y="14503"/>
                </a:lnTo>
                <a:lnTo>
                  <a:pt x="2312" y="14503"/>
                </a:lnTo>
                <a:lnTo>
                  <a:pt x="2433" y="14333"/>
                </a:lnTo>
                <a:lnTo>
                  <a:pt x="2555" y="14162"/>
                </a:lnTo>
                <a:lnTo>
                  <a:pt x="2871" y="13651"/>
                </a:lnTo>
                <a:lnTo>
                  <a:pt x="3188" y="13116"/>
                </a:lnTo>
                <a:lnTo>
                  <a:pt x="3504" y="12581"/>
                </a:lnTo>
                <a:lnTo>
                  <a:pt x="3845" y="12070"/>
                </a:lnTo>
                <a:lnTo>
                  <a:pt x="4039" y="11826"/>
                </a:lnTo>
                <a:close/>
                <a:moveTo>
                  <a:pt x="4015" y="10391"/>
                </a:moveTo>
                <a:lnTo>
                  <a:pt x="4015" y="11218"/>
                </a:lnTo>
                <a:lnTo>
                  <a:pt x="4039" y="11364"/>
                </a:lnTo>
                <a:lnTo>
                  <a:pt x="3869" y="11486"/>
                </a:lnTo>
                <a:lnTo>
                  <a:pt x="3723" y="11656"/>
                </a:lnTo>
                <a:lnTo>
                  <a:pt x="3577" y="11826"/>
                </a:lnTo>
                <a:lnTo>
                  <a:pt x="3455" y="12021"/>
                </a:lnTo>
                <a:lnTo>
                  <a:pt x="3236" y="12386"/>
                </a:lnTo>
                <a:lnTo>
                  <a:pt x="3042" y="12702"/>
                </a:lnTo>
                <a:lnTo>
                  <a:pt x="2725" y="13238"/>
                </a:lnTo>
                <a:lnTo>
                  <a:pt x="2409" y="13773"/>
                </a:lnTo>
                <a:lnTo>
                  <a:pt x="2263" y="13968"/>
                </a:lnTo>
                <a:lnTo>
                  <a:pt x="2117" y="14138"/>
                </a:lnTo>
                <a:lnTo>
                  <a:pt x="1971" y="14333"/>
                </a:lnTo>
                <a:lnTo>
                  <a:pt x="1849" y="14527"/>
                </a:lnTo>
                <a:lnTo>
                  <a:pt x="1047" y="14600"/>
                </a:lnTo>
                <a:lnTo>
                  <a:pt x="1460" y="14089"/>
                </a:lnTo>
                <a:lnTo>
                  <a:pt x="1825" y="13554"/>
                </a:lnTo>
                <a:lnTo>
                  <a:pt x="2214" y="13019"/>
                </a:lnTo>
                <a:lnTo>
                  <a:pt x="2604" y="12508"/>
                </a:lnTo>
                <a:lnTo>
                  <a:pt x="2823" y="12240"/>
                </a:lnTo>
                <a:lnTo>
                  <a:pt x="3017" y="11972"/>
                </a:lnTo>
                <a:lnTo>
                  <a:pt x="3382" y="11388"/>
                </a:lnTo>
                <a:lnTo>
                  <a:pt x="3723" y="10902"/>
                </a:lnTo>
                <a:lnTo>
                  <a:pt x="3869" y="10634"/>
                </a:lnTo>
                <a:lnTo>
                  <a:pt x="4015" y="10391"/>
                </a:lnTo>
                <a:close/>
                <a:moveTo>
                  <a:pt x="4015" y="9271"/>
                </a:moveTo>
                <a:lnTo>
                  <a:pt x="4015" y="10147"/>
                </a:lnTo>
                <a:lnTo>
                  <a:pt x="3893" y="10220"/>
                </a:lnTo>
                <a:lnTo>
                  <a:pt x="3796" y="10318"/>
                </a:lnTo>
                <a:lnTo>
                  <a:pt x="3626" y="10512"/>
                </a:lnTo>
                <a:lnTo>
                  <a:pt x="3455" y="10731"/>
                </a:lnTo>
                <a:lnTo>
                  <a:pt x="3285" y="10975"/>
                </a:lnTo>
                <a:lnTo>
                  <a:pt x="2847" y="11632"/>
                </a:lnTo>
                <a:lnTo>
                  <a:pt x="2628" y="11972"/>
                </a:lnTo>
                <a:lnTo>
                  <a:pt x="2385" y="12289"/>
                </a:lnTo>
                <a:lnTo>
                  <a:pt x="1947" y="12873"/>
                </a:lnTo>
                <a:lnTo>
                  <a:pt x="1509" y="13481"/>
                </a:lnTo>
                <a:lnTo>
                  <a:pt x="1071" y="14065"/>
                </a:lnTo>
                <a:lnTo>
                  <a:pt x="828" y="14333"/>
                </a:lnTo>
                <a:lnTo>
                  <a:pt x="584" y="14625"/>
                </a:lnTo>
                <a:lnTo>
                  <a:pt x="609" y="14430"/>
                </a:lnTo>
                <a:lnTo>
                  <a:pt x="609" y="14235"/>
                </a:lnTo>
                <a:lnTo>
                  <a:pt x="609" y="13895"/>
                </a:lnTo>
                <a:lnTo>
                  <a:pt x="1120" y="13213"/>
                </a:lnTo>
                <a:lnTo>
                  <a:pt x="1631" y="12556"/>
                </a:lnTo>
                <a:lnTo>
                  <a:pt x="2677" y="11242"/>
                </a:lnTo>
                <a:lnTo>
                  <a:pt x="3090" y="10658"/>
                </a:lnTo>
                <a:lnTo>
                  <a:pt x="3480" y="10050"/>
                </a:lnTo>
                <a:lnTo>
                  <a:pt x="3747" y="9661"/>
                </a:lnTo>
                <a:lnTo>
                  <a:pt x="4015" y="9271"/>
                </a:lnTo>
                <a:close/>
                <a:moveTo>
                  <a:pt x="10341" y="488"/>
                </a:moveTo>
                <a:lnTo>
                  <a:pt x="10536" y="512"/>
                </a:lnTo>
                <a:lnTo>
                  <a:pt x="10755" y="536"/>
                </a:lnTo>
                <a:lnTo>
                  <a:pt x="10950" y="585"/>
                </a:lnTo>
                <a:lnTo>
                  <a:pt x="11071" y="609"/>
                </a:lnTo>
                <a:lnTo>
                  <a:pt x="11169" y="658"/>
                </a:lnTo>
                <a:lnTo>
                  <a:pt x="11266" y="731"/>
                </a:lnTo>
                <a:lnTo>
                  <a:pt x="11339" y="828"/>
                </a:lnTo>
                <a:lnTo>
                  <a:pt x="11485" y="999"/>
                </a:lnTo>
                <a:lnTo>
                  <a:pt x="11582" y="1217"/>
                </a:lnTo>
                <a:lnTo>
                  <a:pt x="11655" y="1436"/>
                </a:lnTo>
                <a:lnTo>
                  <a:pt x="11704" y="1680"/>
                </a:lnTo>
                <a:lnTo>
                  <a:pt x="11728" y="1923"/>
                </a:lnTo>
                <a:lnTo>
                  <a:pt x="11728" y="2385"/>
                </a:lnTo>
                <a:lnTo>
                  <a:pt x="11680" y="2848"/>
                </a:lnTo>
                <a:lnTo>
                  <a:pt x="11582" y="3310"/>
                </a:lnTo>
                <a:lnTo>
                  <a:pt x="11461" y="3772"/>
                </a:lnTo>
                <a:lnTo>
                  <a:pt x="11315" y="4210"/>
                </a:lnTo>
                <a:lnTo>
                  <a:pt x="10974" y="5111"/>
                </a:lnTo>
                <a:lnTo>
                  <a:pt x="10804" y="5549"/>
                </a:lnTo>
                <a:lnTo>
                  <a:pt x="10658" y="5987"/>
                </a:lnTo>
                <a:lnTo>
                  <a:pt x="10658" y="6084"/>
                </a:lnTo>
                <a:lnTo>
                  <a:pt x="10658" y="6181"/>
                </a:lnTo>
                <a:lnTo>
                  <a:pt x="10731" y="6254"/>
                </a:lnTo>
                <a:lnTo>
                  <a:pt x="10779" y="6303"/>
                </a:lnTo>
                <a:lnTo>
                  <a:pt x="10877" y="6327"/>
                </a:lnTo>
                <a:lnTo>
                  <a:pt x="10950" y="6327"/>
                </a:lnTo>
                <a:lnTo>
                  <a:pt x="11047" y="6303"/>
                </a:lnTo>
                <a:lnTo>
                  <a:pt x="11120" y="6279"/>
                </a:lnTo>
                <a:lnTo>
                  <a:pt x="11388" y="6303"/>
                </a:lnTo>
                <a:lnTo>
                  <a:pt x="11655" y="6327"/>
                </a:lnTo>
                <a:lnTo>
                  <a:pt x="12215" y="6352"/>
                </a:lnTo>
                <a:lnTo>
                  <a:pt x="12775" y="6327"/>
                </a:lnTo>
                <a:lnTo>
                  <a:pt x="13310" y="6327"/>
                </a:lnTo>
                <a:lnTo>
                  <a:pt x="13748" y="6352"/>
                </a:lnTo>
                <a:lnTo>
                  <a:pt x="14210" y="6425"/>
                </a:lnTo>
                <a:lnTo>
                  <a:pt x="14673" y="6498"/>
                </a:lnTo>
                <a:lnTo>
                  <a:pt x="15111" y="6595"/>
                </a:lnTo>
                <a:lnTo>
                  <a:pt x="15476" y="6668"/>
                </a:lnTo>
                <a:lnTo>
                  <a:pt x="15841" y="6790"/>
                </a:lnTo>
                <a:lnTo>
                  <a:pt x="16011" y="6887"/>
                </a:lnTo>
                <a:lnTo>
                  <a:pt x="16157" y="6960"/>
                </a:lnTo>
                <a:lnTo>
                  <a:pt x="16327" y="7082"/>
                </a:lnTo>
                <a:lnTo>
                  <a:pt x="16449" y="7203"/>
                </a:lnTo>
                <a:lnTo>
                  <a:pt x="16546" y="7301"/>
                </a:lnTo>
                <a:lnTo>
                  <a:pt x="16619" y="7398"/>
                </a:lnTo>
                <a:lnTo>
                  <a:pt x="16644" y="7520"/>
                </a:lnTo>
                <a:lnTo>
                  <a:pt x="16668" y="7641"/>
                </a:lnTo>
                <a:lnTo>
                  <a:pt x="16692" y="7763"/>
                </a:lnTo>
                <a:lnTo>
                  <a:pt x="16668" y="7885"/>
                </a:lnTo>
                <a:lnTo>
                  <a:pt x="16644" y="8031"/>
                </a:lnTo>
                <a:lnTo>
                  <a:pt x="16595" y="8152"/>
                </a:lnTo>
                <a:lnTo>
                  <a:pt x="16473" y="8371"/>
                </a:lnTo>
                <a:lnTo>
                  <a:pt x="16303" y="8566"/>
                </a:lnTo>
                <a:lnTo>
                  <a:pt x="16206" y="8663"/>
                </a:lnTo>
                <a:lnTo>
                  <a:pt x="16108" y="8736"/>
                </a:lnTo>
                <a:lnTo>
                  <a:pt x="15987" y="8785"/>
                </a:lnTo>
                <a:lnTo>
                  <a:pt x="15889" y="8834"/>
                </a:lnTo>
                <a:lnTo>
                  <a:pt x="15792" y="8882"/>
                </a:lnTo>
                <a:lnTo>
                  <a:pt x="15719" y="8955"/>
                </a:lnTo>
                <a:lnTo>
                  <a:pt x="15695" y="9053"/>
                </a:lnTo>
                <a:lnTo>
                  <a:pt x="15719" y="9150"/>
                </a:lnTo>
                <a:lnTo>
                  <a:pt x="15743" y="9247"/>
                </a:lnTo>
                <a:lnTo>
                  <a:pt x="15816" y="9296"/>
                </a:lnTo>
                <a:lnTo>
                  <a:pt x="15914" y="9344"/>
                </a:lnTo>
                <a:lnTo>
                  <a:pt x="16035" y="9344"/>
                </a:lnTo>
                <a:lnTo>
                  <a:pt x="16157" y="9296"/>
                </a:lnTo>
                <a:lnTo>
                  <a:pt x="16279" y="9393"/>
                </a:lnTo>
                <a:lnTo>
                  <a:pt x="16376" y="9490"/>
                </a:lnTo>
                <a:lnTo>
                  <a:pt x="16425" y="9636"/>
                </a:lnTo>
                <a:lnTo>
                  <a:pt x="16473" y="9782"/>
                </a:lnTo>
                <a:lnTo>
                  <a:pt x="16473" y="9953"/>
                </a:lnTo>
                <a:lnTo>
                  <a:pt x="16449" y="10123"/>
                </a:lnTo>
                <a:lnTo>
                  <a:pt x="16376" y="10415"/>
                </a:lnTo>
                <a:lnTo>
                  <a:pt x="16303" y="10610"/>
                </a:lnTo>
                <a:lnTo>
                  <a:pt x="16206" y="10756"/>
                </a:lnTo>
                <a:lnTo>
                  <a:pt x="16084" y="10902"/>
                </a:lnTo>
                <a:lnTo>
                  <a:pt x="15938" y="11023"/>
                </a:lnTo>
                <a:lnTo>
                  <a:pt x="15743" y="11145"/>
                </a:lnTo>
                <a:lnTo>
                  <a:pt x="15670" y="11194"/>
                </a:lnTo>
                <a:lnTo>
                  <a:pt x="15622" y="11315"/>
                </a:lnTo>
                <a:lnTo>
                  <a:pt x="15622" y="11388"/>
                </a:lnTo>
                <a:lnTo>
                  <a:pt x="15646" y="11437"/>
                </a:lnTo>
                <a:lnTo>
                  <a:pt x="15670" y="11486"/>
                </a:lnTo>
                <a:lnTo>
                  <a:pt x="15719" y="11510"/>
                </a:lnTo>
                <a:lnTo>
                  <a:pt x="15792" y="11559"/>
                </a:lnTo>
                <a:lnTo>
                  <a:pt x="15889" y="11583"/>
                </a:lnTo>
                <a:lnTo>
                  <a:pt x="15962" y="11753"/>
                </a:lnTo>
                <a:lnTo>
                  <a:pt x="15987" y="11924"/>
                </a:lnTo>
                <a:lnTo>
                  <a:pt x="16011" y="12070"/>
                </a:lnTo>
                <a:lnTo>
                  <a:pt x="15987" y="12410"/>
                </a:lnTo>
                <a:lnTo>
                  <a:pt x="15962" y="12678"/>
                </a:lnTo>
                <a:lnTo>
                  <a:pt x="15914" y="12824"/>
                </a:lnTo>
                <a:lnTo>
                  <a:pt x="15865" y="12994"/>
                </a:lnTo>
                <a:lnTo>
                  <a:pt x="15792" y="13140"/>
                </a:lnTo>
                <a:lnTo>
                  <a:pt x="15719" y="13262"/>
                </a:lnTo>
                <a:lnTo>
                  <a:pt x="15622" y="13335"/>
                </a:lnTo>
                <a:lnTo>
                  <a:pt x="15549" y="13359"/>
                </a:lnTo>
                <a:lnTo>
                  <a:pt x="15500" y="13359"/>
                </a:lnTo>
                <a:lnTo>
                  <a:pt x="15403" y="13384"/>
                </a:lnTo>
                <a:lnTo>
                  <a:pt x="15330" y="13432"/>
                </a:lnTo>
                <a:lnTo>
                  <a:pt x="15281" y="13505"/>
                </a:lnTo>
                <a:lnTo>
                  <a:pt x="15257" y="13578"/>
                </a:lnTo>
                <a:lnTo>
                  <a:pt x="15257" y="13676"/>
                </a:lnTo>
                <a:lnTo>
                  <a:pt x="15281" y="13749"/>
                </a:lnTo>
                <a:lnTo>
                  <a:pt x="15354" y="13797"/>
                </a:lnTo>
                <a:lnTo>
                  <a:pt x="15427" y="13846"/>
                </a:lnTo>
                <a:lnTo>
                  <a:pt x="15524" y="13846"/>
                </a:lnTo>
                <a:lnTo>
                  <a:pt x="15573" y="14089"/>
                </a:lnTo>
                <a:lnTo>
                  <a:pt x="15622" y="14357"/>
                </a:lnTo>
                <a:lnTo>
                  <a:pt x="15622" y="14479"/>
                </a:lnTo>
                <a:lnTo>
                  <a:pt x="15622" y="14600"/>
                </a:lnTo>
                <a:lnTo>
                  <a:pt x="15597" y="14722"/>
                </a:lnTo>
                <a:lnTo>
                  <a:pt x="15549" y="14868"/>
                </a:lnTo>
                <a:lnTo>
                  <a:pt x="15476" y="14965"/>
                </a:lnTo>
                <a:lnTo>
                  <a:pt x="15403" y="15063"/>
                </a:lnTo>
                <a:lnTo>
                  <a:pt x="15305" y="15136"/>
                </a:lnTo>
                <a:lnTo>
                  <a:pt x="15208" y="15184"/>
                </a:lnTo>
                <a:lnTo>
                  <a:pt x="15208" y="15184"/>
                </a:lnTo>
                <a:lnTo>
                  <a:pt x="15257" y="14917"/>
                </a:lnTo>
                <a:lnTo>
                  <a:pt x="15330" y="14625"/>
                </a:lnTo>
                <a:lnTo>
                  <a:pt x="15330" y="14600"/>
                </a:lnTo>
                <a:lnTo>
                  <a:pt x="15330" y="14552"/>
                </a:lnTo>
                <a:lnTo>
                  <a:pt x="15281" y="14527"/>
                </a:lnTo>
                <a:lnTo>
                  <a:pt x="15208" y="14503"/>
                </a:lnTo>
                <a:lnTo>
                  <a:pt x="15184" y="14527"/>
                </a:lnTo>
                <a:lnTo>
                  <a:pt x="15159" y="14552"/>
                </a:lnTo>
                <a:lnTo>
                  <a:pt x="15013" y="14917"/>
                </a:lnTo>
                <a:lnTo>
                  <a:pt x="14965" y="15087"/>
                </a:lnTo>
                <a:lnTo>
                  <a:pt x="14965" y="15282"/>
                </a:lnTo>
                <a:lnTo>
                  <a:pt x="14648" y="15355"/>
                </a:lnTo>
                <a:lnTo>
                  <a:pt x="14721" y="15038"/>
                </a:lnTo>
                <a:lnTo>
                  <a:pt x="14819" y="14673"/>
                </a:lnTo>
                <a:lnTo>
                  <a:pt x="14867" y="14308"/>
                </a:lnTo>
                <a:lnTo>
                  <a:pt x="14867" y="14284"/>
                </a:lnTo>
                <a:lnTo>
                  <a:pt x="14843" y="14235"/>
                </a:lnTo>
                <a:lnTo>
                  <a:pt x="14794" y="14211"/>
                </a:lnTo>
                <a:lnTo>
                  <a:pt x="14721" y="14235"/>
                </a:lnTo>
                <a:lnTo>
                  <a:pt x="14673" y="14260"/>
                </a:lnTo>
                <a:lnTo>
                  <a:pt x="14673" y="14284"/>
                </a:lnTo>
                <a:lnTo>
                  <a:pt x="14551" y="14625"/>
                </a:lnTo>
                <a:lnTo>
                  <a:pt x="14454" y="14965"/>
                </a:lnTo>
                <a:lnTo>
                  <a:pt x="14356" y="15184"/>
                </a:lnTo>
                <a:lnTo>
                  <a:pt x="14332" y="15306"/>
                </a:lnTo>
                <a:lnTo>
                  <a:pt x="14332" y="15403"/>
                </a:lnTo>
                <a:lnTo>
                  <a:pt x="14064" y="15428"/>
                </a:lnTo>
                <a:lnTo>
                  <a:pt x="14064" y="15428"/>
                </a:lnTo>
                <a:lnTo>
                  <a:pt x="14089" y="15379"/>
                </a:lnTo>
                <a:lnTo>
                  <a:pt x="14089" y="15330"/>
                </a:lnTo>
                <a:lnTo>
                  <a:pt x="14113" y="15063"/>
                </a:lnTo>
                <a:lnTo>
                  <a:pt x="14162" y="14771"/>
                </a:lnTo>
                <a:lnTo>
                  <a:pt x="14235" y="14503"/>
                </a:lnTo>
                <a:lnTo>
                  <a:pt x="14356" y="14260"/>
                </a:lnTo>
                <a:lnTo>
                  <a:pt x="14356" y="14211"/>
                </a:lnTo>
                <a:lnTo>
                  <a:pt x="14332" y="14162"/>
                </a:lnTo>
                <a:lnTo>
                  <a:pt x="14283" y="14138"/>
                </a:lnTo>
                <a:lnTo>
                  <a:pt x="14235" y="14162"/>
                </a:lnTo>
                <a:lnTo>
                  <a:pt x="14064" y="14430"/>
                </a:lnTo>
                <a:lnTo>
                  <a:pt x="13918" y="14722"/>
                </a:lnTo>
                <a:lnTo>
                  <a:pt x="13845" y="14868"/>
                </a:lnTo>
                <a:lnTo>
                  <a:pt x="13821" y="15014"/>
                </a:lnTo>
                <a:lnTo>
                  <a:pt x="13797" y="15160"/>
                </a:lnTo>
                <a:lnTo>
                  <a:pt x="13797" y="15330"/>
                </a:lnTo>
                <a:lnTo>
                  <a:pt x="13821" y="15379"/>
                </a:lnTo>
                <a:lnTo>
                  <a:pt x="13845" y="15428"/>
                </a:lnTo>
                <a:lnTo>
                  <a:pt x="13383" y="15428"/>
                </a:lnTo>
                <a:lnTo>
                  <a:pt x="13432" y="15209"/>
                </a:lnTo>
                <a:lnTo>
                  <a:pt x="13456" y="14990"/>
                </a:lnTo>
                <a:lnTo>
                  <a:pt x="13505" y="14771"/>
                </a:lnTo>
                <a:lnTo>
                  <a:pt x="13578" y="14552"/>
                </a:lnTo>
                <a:lnTo>
                  <a:pt x="13748" y="14114"/>
                </a:lnTo>
                <a:lnTo>
                  <a:pt x="13748" y="14089"/>
                </a:lnTo>
                <a:lnTo>
                  <a:pt x="13748" y="14065"/>
                </a:lnTo>
                <a:lnTo>
                  <a:pt x="13699" y="14016"/>
                </a:lnTo>
                <a:lnTo>
                  <a:pt x="13651" y="14016"/>
                </a:lnTo>
                <a:lnTo>
                  <a:pt x="13602" y="14065"/>
                </a:lnTo>
                <a:lnTo>
                  <a:pt x="13456" y="14260"/>
                </a:lnTo>
                <a:lnTo>
                  <a:pt x="13334" y="14454"/>
                </a:lnTo>
                <a:lnTo>
                  <a:pt x="13237" y="14673"/>
                </a:lnTo>
                <a:lnTo>
                  <a:pt x="13140" y="14917"/>
                </a:lnTo>
                <a:lnTo>
                  <a:pt x="13067" y="15136"/>
                </a:lnTo>
                <a:lnTo>
                  <a:pt x="13042" y="15282"/>
                </a:lnTo>
                <a:lnTo>
                  <a:pt x="13042" y="15403"/>
                </a:lnTo>
                <a:lnTo>
                  <a:pt x="12556" y="15330"/>
                </a:lnTo>
                <a:lnTo>
                  <a:pt x="12604" y="15038"/>
                </a:lnTo>
                <a:lnTo>
                  <a:pt x="12677" y="14746"/>
                </a:lnTo>
                <a:lnTo>
                  <a:pt x="12775" y="14479"/>
                </a:lnTo>
                <a:lnTo>
                  <a:pt x="12921" y="14211"/>
                </a:lnTo>
                <a:lnTo>
                  <a:pt x="12921" y="14162"/>
                </a:lnTo>
                <a:lnTo>
                  <a:pt x="12896" y="14114"/>
                </a:lnTo>
                <a:lnTo>
                  <a:pt x="12799" y="14114"/>
                </a:lnTo>
                <a:lnTo>
                  <a:pt x="12702" y="14235"/>
                </a:lnTo>
                <a:lnTo>
                  <a:pt x="12604" y="14357"/>
                </a:lnTo>
                <a:lnTo>
                  <a:pt x="12507" y="14479"/>
                </a:lnTo>
                <a:lnTo>
                  <a:pt x="12410" y="14649"/>
                </a:lnTo>
                <a:lnTo>
                  <a:pt x="12337" y="14795"/>
                </a:lnTo>
                <a:lnTo>
                  <a:pt x="12288" y="14965"/>
                </a:lnTo>
                <a:lnTo>
                  <a:pt x="12239" y="15136"/>
                </a:lnTo>
                <a:lnTo>
                  <a:pt x="12239" y="15282"/>
                </a:lnTo>
                <a:lnTo>
                  <a:pt x="11801" y="15233"/>
                </a:lnTo>
                <a:lnTo>
                  <a:pt x="11753" y="15209"/>
                </a:lnTo>
                <a:lnTo>
                  <a:pt x="11874" y="14941"/>
                </a:lnTo>
                <a:lnTo>
                  <a:pt x="11947" y="14673"/>
                </a:lnTo>
                <a:lnTo>
                  <a:pt x="12118" y="14114"/>
                </a:lnTo>
                <a:lnTo>
                  <a:pt x="12118" y="14089"/>
                </a:lnTo>
                <a:lnTo>
                  <a:pt x="12118" y="14065"/>
                </a:lnTo>
                <a:lnTo>
                  <a:pt x="12093" y="14065"/>
                </a:lnTo>
                <a:lnTo>
                  <a:pt x="12069" y="14089"/>
                </a:lnTo>
                <a:lnTo>
                  <a:pt x="11874" y="14357"/>
                </a:lnTo>
                <a:lnTo>
                  <a:pt x="11680" y="14600"/>
                </a:lnTo>
                <a:lnTo>
                  <a:pt x="11509" y="14868"/>
                </a:lnTo>
                <a:lnTo>
                  <a:pt x="11363" y="15136"/>
                </a:lnTo>
                <a:lnTo>
                  <a:pt x="11363" y="15160"/>
                </a:lnTo>
                <a:lnTo>
                  <a:pt x="10974" y="15087"/>
                </a:lnTo>
                <a:lnTo>
                  <a:pt x="11096" y="14990"/>
                </a:lnTo>
                <a:lnTo>
                  <a:pt x="11169" y="14868"/>
                </a:lnTo>
                <a:lnTo>
                  <a:pt x="11290" y="14600"/>
                </a:lnTo>
                <a:lnTo>
                  <a:pt x="11655" y="13870"/>
                </a:lnTo>
                <a:lnTo>
                  <a:pt x="11680" y="13846"/>
                </a:lnTo>
                <a:lnTo>
                  <a:pt x="11680" y="13822"/>
                </a:lnTo>
                <a:lnTo>
                  <a:pt x="11631" y="13773"/>
                </a:lnTo>
                <a:lnTo>
                  <a:pt x="11558" y="13773"/>
                </a:lnTo>
                <a:lnTo>
                  <a:pt x="11534" y="13797"/>
                </a:lnTo>
                <a:lnTo>
                  <a:pt x="11144" y="14406"/>
                </a:lnTo>
                <a:lnTo>
                  <a:pt x="10974" y="14722"/>
                </a:lnTo>
                <a:lnTo>
                  <a:pt x="10901" y="14868"/>
                </a:lnTo>
                <a:lnTo>
                  <a:pt x="10877" y="14941"/>
                </a:lnTo>
                <a:lnTo>
                  <a:pt x="10877" y="15038"/>
                </a:lnTo>
                <a:lnTo>
                  <a:pt x="10901" y="15063"/>
                </a:lnTo>
                <a:lnTo>
                  <a:pt x="10341" y="14941"/>
                </a:lnTo>
                <a:lnTo>
                  <a:pt x="10487" y="14625"/>
                </a:lnTo>
                <a:lnTo>
                  <a:pt x="10633" y="14333"/>
                </a:lnTo>
                <a:lnTo>
                  <a:pt x="10804" y="14041"/>
                </a:lnTo>
                <a:lnTo>
                  <a:pt x="10998" y="13773"/>
                </a:lnTo>
                <a:lnTo>
                  <a:pt x="11023" y="13724"/>
                </a:lnTo>
                <a:lnTo>
                  <a:pt x="10998" y="13700"/>
                </a:lnTo>
                <a:lnTo>
                  <a:pt x="10950" y="13676"/>
                </a:lnTo>
                <a:lnTo>
                  <a:pt x="10901" y="13700"/>
                </a:lnTo>
                <a:lnTo>
                  <a:pt x="10658" y="13943"/>
                </a:lnTo>
                <a:lnTo>
                  <a:pt x="10414" y="14211"/>
                </a:lnTo>
                <a:lnTo>
                  <a:pt x="10317" y="14357"/>
                </a:lnTo>
                <a:lnTo>
                  <a:pt x="10220" y="14503"/>
                </a:lnTo>
                <a:lnTo>
                  <a:pt x="10147" y="14673"/>
                </a:lnTo>
                <a:lnTo>
                  <a:pt x="10098" y="14844"/>
                </a:lnTo>
                <a:lnTo>
                  <a:pt x="10098" y="14892"/>
                </a:lnTo>
                <a:lnTo>
                  <a:pt x="9709" y="14771"/>
                </a:lnTo>
                <a:lnTo>
                  <a:pt x="9757" y="14576"/>
                </a:lnTo>
                <a:lnTo>
                  <a:pt x="9830" y="14381"/>
                </a:lnTo>
                <a:lnTo>
                  <a:pt x="10001" y="13968"/>
                </a:lnTo>
                <a:lnTo>
                  <a:pt x="10147" y="13530"/>
                </a:lnTo>
                <a:lnTo>
                  <a:pt x="10147" y="13505"/>
                </a:lnTo>
                <a:lnTo>
                  <a:pt x="10122" y="13530"/>
                </a:lnTo>
                <a:lnTo>
                  <a:pt x="9879" y="13919"/>
                </a:lnTo>
                <a:lnTo>
                  <a:pt x="9636" y="14308"/>
                </a:lnTo>
                <a:lnTo>
                  <a:pt x="9539" y="14503"/>
                </a:lnTo>
                <a:lnTo>
                  <a:pt x="9466" y="14698"/>
                </a:lnTo>
                <a:lnTo>
                  <a:pt x="8906" y="14527"/>
                </a:lnTo>
                <a:lnTo>
                  <a:pt x="8979" y="14430"/>
                </a:lnTo>
                <a:lnTo>
                  <a:pt x="9028" y="14308"/>
                </a:lnTo>
                <a:lnTo>
                  <a:pt x="9149" y="14089"/>
                </a:lnTo>
                <a:lnTo>
                  <a:pt x="9344" y="13724"/>
                </a:lnTo>
                <a:lnTo>
                  <a:pt x="9417" y="13554"/>
                </a:lnTo>
                <a:lnTo>
                  <a:pt x="9490" y="13359"/>
                </a:lnTo>
                <a:lnTo>
                  <a:pt x="9490" y="13311"/>
                </a:lnTo>
                <a:lnTo>
                  <a:pt x="9441" y="13286"/>
                </a:lnTo>
                <a:lnTo>
                  <a:pt x="9393" y="13262"/>
                </a:lnTo>
                <a:lnTo>
                  <a:pt x="9368" y="13311"/>
                </a:lnTo>
                <a:lnTo>
                  <a:pt x="9247" y="13481"/>
                </a:lnTo>
                <a:lnTo>
                  <a:pt x="9149" y="13627"/>
                </a:lnTo>
                <a:lnTo>
                  <a:pt x="8906" y="13943"/>
                </a:lnTo>
                <a:lnTo>
                  <a:pt x="8736" y="14162"/>
                </a:lnTo>
                <a:lnTo>
                  <a:pt x="8663" y="14284"/>
                </a:lnTo>
                <a:lnTo>
                  <a:pt x="8638" y="14430"/>
                </a:lnTo>
                <a:lnTo>
                  <a:pt x="8419" y="14333"/>
                </a:lnTo>
                <a:lnTo>
                  <a:pt x="8492" y="14065"/>
                </a:lnTo>
                <a:lnTo>
                  <a:pt x="8541" y="13846"/>
                </a:lnTo>
                <a:lnTo>
                  <a:pt x="8711" y="13384"/>
                </a:lnTo>
                <a:lnTo>
                  <a:pt x="8833" y="13165"/>
                </a:lnTo>
                <a:lnTo>
                  <a:pt x="8955" y="12946"/>
                </a:lnTo>
                <a:lnTo>
                  <a:pt x="8955" y="12897"/>
                </a:lnTo>
                <a:lnTo>
                  <a:pt x="8930" y="12848"/>
                </a:lnTo>
                <a:lnTo>
                  <a:pt x="8882" y="12848"/>
                </a:lnTo>
                <a:lnTo>
                  <a:pt x="8833" y="12873"/>
                </a:lnTo>
                <a:lnTo>
                  <a:pt x="8687" y="13092"/>
                </a:lnTo>
                <a:lnTo>
                  <a:pt x="8565" y="13286"/>
                </a:lnTo>
                <a:lnTo>
                  <a:pt x="8444" y="13505"/>
                </a:lnTo>
                <a:lnTo>
                  <a:pt x="8322" y="13749"/>
                </a:lnTo>
                <a:lnTo>
                  <a:pt x="8225" y="13968"/>
                </a:lnTo>
                <a:lnTo>
                  <a:pt x="8176" y="14089"/>
                </a:lnTo>
                <a:lnTo>
                  <a:pt x="8152" y="14211"/>
                </a:lnTo>
                <a:lnTo>
                  <a:pt x="7762" y="14041"/>
                </a:lnTo>
                <a:lnTo>
                  <a:pt x="7908" y="13627"/>
                </a:lnTo>
                <a:lnTo>
                  <a:pt x="8103" y="13213"/>
                </a:lnTo>
                <a:lnTo>
                  <a:pt x="8322" y="12800"/>
                </a:lnTo>
                <a:lnTo>
                  <a:pt x="8322" y="12751"/>
                </a:lnTo>
                <a:lnTo>
                  <a:pt x="8298" y="12727"/>
                </a:lnTo>
                <a:lnTo>
                  <a:pt x="8249" y="12727"/>
                </a:lnTo>
                <a:lnTo>
                  <a:pt x="7908" y="13140"/>
                </a:lnTo>
                <a:lnTo>
                  <a:pt x="7762" y="13335"/>
                </a:lnTo>
                <a:lnTo>
                  <a:pt x="7616" y="13578"/>
                </a:lnTo>
                <a:lnTo>
                  <a:pt x="7543" y="13700"/>
                </a:lnTo>
                <a:lnTo>
                  <a:pt x="7470" y="13870"/>
                </a:lnTo>
                <a:lnTo>
                  <a:pt x="7130" y="13700"/>
                </a:lnTo>
                <a:lnTo>
                  <a:pt x="7154" y="13554"/>
                </a:lnTo>
                <a:lnTo>
                  <a:pt x="7178" y="13408"/>
                </a:lnTo>
                <a:lnTo>
                  <a:pt x="7300" y="13165"/>
                </a:lnTo>
                <a:lnTo>
                  <a:pt x="7495" y="12751"/>
                </a:lnTo>
                <a:lnTo>
                  <a:pt x="7689" y="12313"/>
                </a:lnTo>
                <a:lnTo>
                  <a:pt x="7689" y="12289"/>
                </a:lnTo>
                <a:lnTo>
                  <a:pt x="7665" y="12264"/>
                </a:lnTo>
                <a:lnTo>
                  <a:pt x="7641" y="12264"/>
                </a:lnTo>
                <a:lnTo>
                  <a:pt x="7616" y="12289"/>
                </a:lnTo>
                <a:lnTo>
                  <a:pt x="7397" y="12581"/>
                </a:lnTo>
                <a:lnTo>
                  <a:pt x="7178" y="12873"/>
                </a:lnTo>
                <a:lnTo>
                  <a:pt x="7081" y="13043"/>
                </a:lnTo>
                <a:lnTo>
                  <a:pt x="7008" y="13189"/>
                </a:lnTo>
                <a:lnTo>
                  <a:pt x="6935" y="13359"/>
                </a:lnTo>
                <a:lnTo>
                  <a:pt x="6886" y="13530"/>
                </a:lnTo>
                <a:lnTo>
                  <a:pt x="6570" y="13335"/>
                </a:lnTo>
                <a:lnTo>
                  <a:pt x="6692" y="13043"/>
                </a:lnTo>
                <a:lnTo>
                  <a:pt x="6813" y="12751"/>
                </a:lnTo>
                <a:lnTo>
                  <a:pt x="7105" y="12216"/>
                </a:lnTo>
                <a:lnTo>
                  <a:pt x="7130" y="12191"/>
                </a:lnTo>
                <a:lnTo>
                  <a:pt x="7105" y="12167"/>
                </a:lnTo>
                <a:lnTo>
                  <a:pt x="7057" y="12167"/>
                </a:lnTo>
                <a:lnTo>
                  <a:pt x="6838" y="12386"/>
                </a:lnTo>
                <a:lnTo>
                  <a:pt x="6619" y="12629"/>
                </a:lnTo>
                <a:lnTo>
                  <a:pt x="6448" y="12897"/>
                </a:lnTo>
                <a:lnTo>
                  <a:pt x="6327" y="13165"/>
                </a:lnTo>
                <a:lnTo>
                  <a:pt x="6254" y="13165"/>
                </a:lnTo>
                <a:lnTo>
                  <a:pt x="6181" y="13189"/>
                </a:lnTo>
                <a:lnTo>
                  <a:pt x="6132" y="13238"/>
                </a:lnTo>
                <a:lnTo>
                  <a:pt x="6083" y="13286"/>
                </a:lnTo>
                <a:lnTo>
                  <a:pt x="5937" y="13238"/>
                </a:lnTo>
                <a:lnTo>
                  <a:pt x="5791" y="13213"/>
                </a:lnTo>
                <a:lnTo>
                  <a:pt x="5816" y="13140"/>
                </a:lnTo>
                <a:lnTo>
                  <a:pt x="6059" y="12654"/>
                </a:lnTo>
                <a:lnTo>
                  <a:pt x="6254" y="12264"/>
                </a:lnTo>
                <a:lnTo>
                  <a:pt x="6351" y="12045"/>
                </a:lnTo>
                <a:lnTo>
                  <a:pt x="6424" y="11851"/>
                </a:lnTo>
                <a:lnTo>
                  <a:pt x="6424" y="11826"/>
                </a:lnTo>
                <a:lnTo>
                  <a:pt x="6400" y="11802"/>
                </a:lnTo>
                <a:lnTo>
                  <a:pt x="6375" y="11802"/>
                </a:lnTo>
                <a:lnTo>
                  <a:pt x="6351" y="11826"/>
                </a:lnTo>
                <a:lnTo>
                  <a:pt x="6108" y="12143"/>
                </a:lnTo>
                <a:lnTo>
                  <a:pt x="5864" y="12459"/>
                </a:lnTo>
                <a:lnTo>
                  <a:pt x="5743" y="12654"/>
                </a:lnTo>
                <a:lnTo>
                  <a:pt x="5621" y="12824"/>
                </a:lnTo>
                <a:lnTo>
                  <a:pt x="5548" y="13019"/>
                </a:lnTo>
                <a:lnTo>
                  <a:pt x="5475" y="13213"/>
                </a:lnTo>
                <a:lnTo>
                  <a:pt x="5451" y="13213"/>
                </a:lnTo>
                <a:lnTo>
                  <a:pt x="5183" y="13189"/>
                </a:lnTo>
                <a:lnTo>
                  <a:pt x="4891" y="13213"/>
                </a:lnTo>
                <a:lnTo>
                  <a:pt x="5037" y="12921"/>
                </a:lnTo>
                <a:lnTo>
                  <a:pt x="5353" y="12410"/>
                </a:lnTo>
                <a:lnTo>
                  <a:pt x="5451" y="12240"/>
                </a:lnTo>
                <a:lnTo>
                  <a:pt x="5524" y="12070"/>
                </a:lnTo>
                <a:lnTo>
                  <a:pt x="5548" y="11972"/>
                </a:lnTo>
                <a:lnTo>
                  <a:pt x="5548" y="11899"/>
                </a:lnTo>
                <a:lnTo>
                  <a:pt x="5524" y="11802"/>
                </a:lnTo>
                <a:lnTo>
                  <a:pt x="5475" y="11729"/>
                </a:lnTo>
                <a:lnTo>
                  <a:pt x="5451" y="11729"/>
                </a:lnTo>
                <a:lnTo>
                  <a:pt x="5451" y="11753"/>
                </a:lnTo>
                <a:lnTo>
                  <a:pt x="5426" y="11802"/>
                </a:lnTo>
                <a:lnTo>
                  <a:pt x="5378" y="11875"/>
                </a:lnTo>
                <a:lnTo>
                  <a:pt x="5280" y="11997"/>
                </a:lnTo>
                <a:lnTo>
                  <a:pt x="4988" y="12435"/>
                </a:lnTo>
                <a:lnTo>
                  <a:pt x="4745" y="12800"/>
                </a:lnTo>
                <a:lnTo>
                  <a:pt x="4623" y="13019"/>
                </a:lnTo>
                <a:lnTo>
                  <a:pt x="4599" y="13140"/>
                </a:lnTo>
                <a:lnTo>
                  <a:pt x="4599" y="13238"/>
                </a:lnTo>
                <a:lnTo>
                  <a:pt x="4599" y="13262"/>
                </a:lnTo>
                <a:lnTo>
                  <a:pt x="4575" y="13262"/>
                </a:lnTo>
                <a:lnTo>
                  <a:pt x="4550" y="11802"/>
                </a:lnTo>
                <a:lnTo>
                  <a:pt x="4550" y="10537"/>
                </a:lnTo>
                <a:lnTo>
                  <a:pt x="4526" y="9271"/>
                </a:lnTo>
                <a:lnTo>
                  <a:pt x="4477" y="8396"/>
                </a:lnTo>
                <a:lnTo>
                  <a:pt x="4477" y="7520"/>
                </a:lnTo>
                <a:lnTo>
                  <a:pt x="4453" y="7130"/>
                </a:lnTo>
                <a:lnTo>
                  <a:pt x="4453" y="6863"/>
                </a:lnTo>
                <a:lnTo>
                  <a:pt x="4453" y="6595"/>
                </a:lnTo>
                <a:lnTo>
                  <a:pt x="4648" y="6619"/>
                </a:lnTo>
                <a:lnTo>
                  <a:pt x="4818" y="6619"/>
                </a:lnTo>
                <a:lnTo>
                  <a:pt x="5183" y="6595"/>
                </a:lnTo>
                <a:lnTo>
                  <a:pt x="5791" y="6595"/>
                </a:lnTo>
                <a:lnTo>
                  <a:pt x="6010" y="6571"/>
                </a:lnTo>
                <a:lnTo>
                  <a:pt x="6108" y="6522"/>
                </a:lnTo>
                <a:lnTo>
                  <a:pt x="6156" y="6449"/>
                </a:lnTo>
                <a:lnTo>
                  <a:pt x="6546" y="6230"/>
                </a:lnTo>
                <a:lnTo>
                  <a:pt x="6935" y="5962"/>
                </a:lnTo>
                <a:lnTo>
                  <a:pt x="7300" y="5646"/>
                </a:lnTo>
                <a:lnTo>
                  <a:pt x="7665" y="5330"/>
                </a:lnTo>
                <a:lnTo>
                  <a:pt x="8006" y="4989"/>
                </a:lnTo>
                <a:lnTo>
                  <a:pt x="8322" y="4648"/>
                </a:lnTo>
                <a:lnTo>
                  <a:pt x="8930" y="3943"/>
                </a:lnTo>
                <a:lnTo>
                  <a:pt x="9003" y="3870"/>
                </a:lnTo>
                <a:lnTo>
                  <a:pt x="9003" y="3797"/>
                </a:lnTo>
                <a:lnTo>
                  <a:pt x="9003" y="3699"/>
                </a:lnTo>
                <a:lnTo>
                  <a:pt x="8979" y="3626"/>
                </a:lnTo>
                <a:lnTo>
                  <a:pt x="9125" y="3456"/>
                </a:lnTo>
                <a:lnTo>
                  <a:pt x="9247" y="3286"/>
                </a:lnTo>
                <a:lnTo>
                  <a:pt x="9514" y="2872"/>
                </a:lnTo>
                <a:lnTo>
                  <a:pt x="9709" y="2434"/>
                </a:lnTo>
                <a:lnTo>
                  <a:pt x="9855" y="2020"/>
                </a:lnTo>
                <a:lnTo>
                  <a:pt x="10074" y="1266"/>
                </a:lnTo>
                <a:lnTo>
                  <a:pt x="10195" y="877"/>
                </a:lnTo>
                <a:lnTo>
                  <a:pt x="10341" y="512"/>
                </a:lnTo>
                <a:lnTo>
                  <a:pt x="10341" y="488"/>
                </a:lnTo>
                <a:close/>
                <a:moveTo>
                  <a:pt x="10536" y="1"/>
                </a:moveTo>
                <a:lnTo>
                  <a:pt x="10366" y="25"/>
                </a:lnTo>
                <a:lnTo>
                  <a:pt x="10195" y="74"/>
                </a:lnTo>
                <a:lnTo>
                  <a:pt x="10049" y="171"/>
                </a:lnTo>
                <a:lnTo>
                  <a:pt x="10025" y="196"/>
                </a:lnTo>
                <a:lnTo>
                  <a:pt x="9952" y="244"/>
                </a:lnTo>
                <a:lnTo>
                  <a:pt x="9903" y="293"/>
                </a:lnTo>
                <a:lnTo>
                  <a:pt x="9782" y="415"/>
                </a:lnTo>
                <a:lnTo>
                  <a:pt x="9709" y="585"/>
                </a:lnTo>
                <a:lnTo>
                  <a:pt x="9636" y="780"/>
                </a:lnTo>
                <a:lnTo>
                  <a:pt x="9539" y="1169"/>
                </a:lnTo>
                <a:lnTo>
                  <a:pt x="9466" y="1509"/>
                </a:lnTo>
                <a:lnTo>
                  <a:pt x="9320" y="1972"/>
                </a:lnTo>
                <a:lnTo>
                  <a:pt x="9247" y="2215"/>
                </a:lnTo>
                <a:lnTo>
                  <a:pt x="9149" y="2458"/>
                </a:lnTo>
                <a:lnTo>
                  <a:pt x="9003" y="2726"/>
                </a:lnTo>
                <a:lnTo>
                  <a:pt x="8833" y="2994"/>
                </a:lnTo>
                <a:lnTo>
                  <a:pt x="8663" y="3286"/>
                </a:lnTo>
                <a:lnTo>
                  <a:pt x="8614" y="3407"/>
                </a:lnTo>
                <a:lnTo>
                  <a:pt x="8565" y="3578"/>
                </a:lnTo>
                <a:lnTo>
                  <a:pt x="7324" y="4867"/>
                </a:lnTo>
                <a:lnTo>
                  <a:pt x="6692" y="5500"/>
                </a:lnTo>
                <a:lnTo>
                  <a:pt x="6035" y="6108"/>
                </a:lnTo>
                <a:lnTo>
                  <a:pt x="5937" y="6084"/>
                </a:lnTo>
                <a:lnTo>
                  <a:pt x="5524" y="6084"/>
                </a:lnTo>
                <a:lnTo>
                  <a:pt x="5110" y="6133"/>
                </a:lnTo>
                <a:lnTo>
                  <a:pt x="4867" y="6133"/>
                </a:lnTo>
                <a:lnTo>
                  <a:pt x="4599" y="6157"/>
                </a:lnTo>
                <a:lnTo>
                  <a:pt x="4599" y="6157"/>
                </a:lnTo>
                <a:lnTo>
                  <a:pt x="4623" y="6133"/>
                </a:lnTo>
                <a:lnTo>
                  <a:pt x="4623" y="6084"/>
                </a:lnTo>
                <a:lnTo>
                  <a:pt x="4599" y="5987"/>
                </a:lnTo>
                <a:lnTo>
                  <a:pt x="4526" y="5914"/>
                </a:lnTo>
                <a:lnTo>
                  <a:pt x="4453" y="5889"/>
                </a:lnTo>
                <a:lnTo>
                  <a:pt x="4404" y="5816"/>
                </a:lnTo>
                <a:lnTo>
                  <a:pt x="4331" y="5768"/>
                </a:lnTo>
                <a:lnTo>
                  <a:pt x="4112" y="5670"/>
                </a:lnTo>
                <a:lnTo>
                  <a:pt x="3869" y="5622"/>
                </a:lnTo>
                <a:lnTo>
                  <a:pt x="3626" y="5597"/>
                </a:lnTo>
                <a:lnTo>
                  <a:pt x="2871" y="5597"/>
                </a:lnTo>
                <a:lnTo>
                  <a:pt x="2385" y="5646"/>
                </a:lnTo>
                <a:lnTo>
                  <a:pt x="2166" y="5646"/>
                </a:lnTo>
                <a:lnTo>
                  <a:pt x="1922" y="5622"/>
                </a:lnTo>
                <a:lnTo>
                  <a:pt x="1412" y="5597"/>
                </a:lnTo>
                <a:lnTo>
                  <a:pt x="1144" y="5597"/>
                </a:lnTo>
                <a:lnTo>
                  <a:pt x="901" y="5622"/>
                </a:lnTo>
                <a:lnTo>
                  <a:pt x="682" y="5670"/>
                </a:lnTo>
                <a:lnTo>
                  <a:pt x="463" y="5792"/>
                </a:lnTo>
                <a:lnTo>
                  <a:pt x="365" y="5792"/>
                </a:lnTo>
                <a:lnTo>
                  <a:pt x="317" y="5841"/>
                </a:lnTo>
                <a:lnTo>
                  <a:pt x="292" y="5889"/>
                </a:lnTo>
                <a:lnTo>
                  <a:pt x="244" y="6133"/>
                </a:lnTo>
                <a:lnTo>
                  <a:pt x="219" y="6400"/>
                </a:lnTo>
                <a:lnTo>
                  <a:pt x="219" y="6911"/>
                </a:lnTo>
                <a:lnTo>
                  <a:pt x="195" y="7422"/>
                </a:lnTo>
                <a:lnTo>
                  <a:pt x="171" y="7933"/>
                </a:lnTo>
                <a:lnTo>
                  <a:pt x="146" y="8493"/>
                </a:lnTo>
                <a:lnTo>
                  <a:pt x="146" y="9028"/>
                </a:lnTo>
                <a:lnTo>
                  <a:pt x="146" y="10123"/>
                </a:lnTo>
                <a:lnTo>
                  <a:pt x="171" y="10707"/>
                </a:lnTo>
                <a:lnTo>
                  <a:pt x="171" y="11267"/>
                </a:lnTo>
                <a:lnTo>
                  <a:pt x="122" y="12386"/>
                </a:lnTo>
                <a:lnTo>
                  <a:pt x="98" y="13530"/>
                </a:lnTo>
                <a:lnTo>
                  <a:pt x="98" y="14162"/>
                </a:lnTo>
                <a:lnTo>
                  <a:pt x="73" y="14479"/>
                </a:lnTo>
                <a:lnTo>
                  <a:pt x="25" y="14795"/>
                </a:lnTo>
                <a:lnTo>
                  <a:pt x="0" y="14868"/>
                </a:lnTo>
                <a:lnTo>
                  <a:pt x="25" y="14965"/>
                </a:lnTo>
                <a:lnTo>
                  <a:pt x="73" y="15014"/>
                </a:lnTo>
                <a:lnTo>
                  <a:pt x="122" y="15063"/>
                </a:lnTo>
                <a:lnTo>
                  <a:pt x="195" y="15087"/>
                </a:lnTo>
                <a:lnTo>
                  <a:pt x="268" y="15111"/>
                </a:lnTo>
                <a:lnTo>
                  <a:pt x="341" y="15087"/>
                </a:lnTo>
                <a:lnTo>
                  <a:pt x="414" y="15038"/>
                </a:lnTo>
                <a:lnTo>
                  <a:pt x="463" y="15087"/>
                </a:lnTo>
                <a:lnTo>
                  <a:pt x="536" y="15111"/>
                </a:lnTo>
                <a:lnTo>
                  <a:pt x="998" y="15136"/>
                </a:lnTo>
                <a:lnTo>
                  <a:pt x="1460" y="15136"/>
                </a:lnTo>
                <a:lnTo>
                  <a:pt x="1922" y="15111"/>
                </a:lnTo>
                <a:lnTo>
                  <a:pt x="2385" y="15087"/>
                </a:lnTo>
                <a:lnTo>
                  <a:pt x="2482" y="15087"/>
                </a:lnTo>
                <a:lnTo>
                  <a:pt x="3309" y="15014"/>
                </a:lnTo>
                <a:lnTo>
                  <a:pt x="3723" y="14990"/>
                </a:lnTo>
                <a:lnTo>
                  <a:pt x="4112" y="14965"/>
                </a:lnTo>
                <a:lnTo>
                  <a:pt x="4137" y="14965"/>
                </a:lnTo>
                <a:lnTo>
                  <a:pt x="4185" y="14990"/>
                </a:lnTo>
                <a:lnTo>
                  <a:pt x="4234" y="15014"/>
                </a:lnTo>
                <a:lnTo>
                  <a:pt x="4356" y="15014"/>
                </a:lnTo>
                <a:lnTo>
                  <a:pt x="4453" y="14941"/>
                </a:lnTo>
                <a:lnTo>
                  <a:pt x="4502" y="14917"/>
                </a:lnTo>
                <a:lnTo>
                  <a:pt x="4526" y="14868"/>
                </a:lnTo>
                <a:lnTo>
                  <a:pt x="4575" y="14746"/>
                </a:lnTo>
                <a:lnTo>
                  <a:pt x="4599" y="14600"/>
                </a:lnTo>
                <a:lnTo>
                  <a:pt x="4599" y="14333"/>
                </a:lnTo>
                <a:lnTo>
                  <a:pt x="4599" y="14065"/>
                </a:lnTo>
                <a:lnTo>
                  <a:pt x="4575" y="13797"/>
                </a:lnTo>
                <a:lnTo>
                  <a:pt x="4599" y="13773"/>
                </a:lnTo>
                <a:lnTo>
                  <a:pt x="5037" y="13724"/>
                </a:lnTo>
                <a:lnTo>
                  <a:pt x="5451" y="13676"/>
                </a:lnTo>
                <a:lnTo>
                  <a:pt x="5791" y="13700"/>
                </a:lnTo>
                <a:lnTo>
                  <a:pt x="5986" y="13676"/>
                </a:lnTo>
                <a:lnTo>
                  <a:pt x="6132" y="13627"/>
                </a:lnTo>
                <a:lnTo>
                  <a:pt x="6156" y="13651"/>
                </a:lnTo>
                <a:lnTo>
                  <a:pt x="6521" y="13895"/>
                </a:lnTo>
                <a:lnTo>
                  <a:pt x="6886" y="14138"/>
                </a:lnTo>
                <a:lnTo>
                  <a:pt x="7276" y="14357"/>
                </a:lnTo>
                <a:lnTo>
                  <a:pt x="7665" y="14552"/>
                </a:lnTo>
                <a:lnTo>
                  <a:pt x="8054" y="14722"/>
                </a:lnTo>
                <a:lnTo>
                  <a:pt x="8444" y="14892"/>
                </a:lnTo>
                <a:lnTo>
                  <a:pt x="8833" y="15038"/>
                </a:lnTo>
                <a:lnTo>
                  <a:pt x="9247" y="15160"/>
                </a:lnTo>
                <a:lnTo>
                  <a:pt x="10074" y="15403"/>
                </a:lnTo>
                <a:lnTo>
                  <a:pt x="10925" y="15574"/>
                </a:lnTo>
                <a:lnTo>
                  <a:pt x="11777" y="15695"/>
                </a:lnTo>
                <a:lnTo>
                  <a:pt x="12653" y="15817"/>
                </a:lnTo>
                <a:lnTo>
                  <a:pt x="13310" y="15866"/>
                </a:lnTo>
                <a:lnTo>
                  <a:pt x="13651" y="15890"/>
                </a:lnTo>
                <a:lnTo>
                  <a:pt x="14016" y="15866"/>
                </a:lnTo>
                <a:lnTo>
                  <a:pt x="14356" y="15866"/>
                </a:lnTo>
                <a:lnTo>
                  <a:pt x="14697" y="15793"/>
                </a:lnTo>
                <a:lnTo>
                  <a:pt x="15013" y="15720"/>
                </a:lnTo>
                <a:lnTo>
                  <a:pt x="15330" y="15598"/>
                </a:lnTo>
                <a:lnTo>
                  <a:pt x="15476" y="15525"/>
                </a:lnTo>
                <a:lnTo>
                  <a:pt x="15597" y="15452"/>
                </a:lnTo>
                <a:lnTo>
                  <a:pt x="15719" y="15355"/>
                </a:lnTo>
                <a:lnTo>
                  <a:pt x="15792" y="15257"/>
                </a:lnTo>
                <a:lnTo>
                  <a:pt x="15865" y="15160"/>
                </a:lnTo>
                <a:lnTo>
                  <a:pt x="15914" y="15038"/>
                </a:lnTo>
                <a:lnTo>
                  <a:pt x="15962" y="14941"/>
                </a:lnTo>
                <a:lnTo>
                  <a:pt x="15987" y="14819"/>
                </a:lnTo>
                <a:lnTo>
                  <a:pt x="16011" y="14552"/>
                </a:lnTo>
                <a:lnTo>
                  <a:pt x="15987" y="14284"/>
                </a:lnTo>
                <a:lnTo>
                  <a:pt x="15938" y="14016"/>
                </a:lnTo>
                <a:lnTo>
                  <a:pt x="15865" y="13749"/>
                </a:lnTo>
                <a:lnTo>
                  <a:pt x="15987" y="13651"/>
                </a:lnTo>
                <a:lnTo>
                  <a:pt x="16084" y="13530"/>
                </a:lnTo>
                <a:lnTo>
                  <a:pt x="16181" y="13408"/>
                </a:lnTo>
                <a:lnTo>
                  <a:pt x="16254" y="13262"/>
                </a:lnTo>
                <a:lnTo>
                  <a:pt x="16376" y="12946"/>
                </a:lnTo>
                <a:lnTo>
                  <a:pt x="16425" y="12654"/>
                </a:lnTo>
                <a:lnTo>
                  <a:pt x="16449" y="12410"/>
                </a:lnTo>
                <a:lnTo>
                  <a:pt x="16449" y="12070"/>
                </a:lnTo>
                <a:lnTo>
                  <a:pt x="16425" y="11875"/>
                </a:lnTo>
                <a:lnTo>
                  <a:pt x="16400" y="11680"/>
                </a:lnTo>
                <a:lnTo>
                  <a:pt x="16352" y="11534"/>
                </a:lnTo>
                <a:lnTo>
                  <a:pt x="16279" y="11388"/>
                </a:lnTo>
                <a:lnTo>
                  <a:pt x="16425" y="11267"/>
                </a:lnTo>
                <a:lnTo>
                  <a:pt x="16546" y="11096"/>
                </a:lnTo>
                <a:lnTo>
                  <a:pt x="16668" y="10926"/>
                </a:lnTo>
                <a:lnTo>
                  <a:pt x="16765" y="10756"/>
                </a:lnTo>
                <a:lnTo>
                  <a:pt x="16838" y="10561"/>
                </a:lnTo>
                <a:lnTo>
                  <a:pt x="16887" y="10342"/>
                </a:lnTo>
                <a:lnTo>
                  <a:pt x="16911" y="10147"/>
                </a:lnTo>
                <a:lnTo>
                  <a:pt x="16936" y="9953"/>
                </a:lnTo>
                <a:lnTo>
                  <a:pt x="16911" y="9758"/>
                </a:lnTo>
                <a:lnTo>
                  <a:pt x="16838" y="9515"/>
                </a:lnTo>
                <a:lnTo>
                  <a:pt x="16717" y="9271"/>
                </a:lnTo>
                <a:lnTo>
                  <a:pt x="16571" y="9053"/>
                </a:lnTo>
                <a:lnTo>
                  <a:pt x="16717" y="8931"/>
                </a:lnTo>
                <a:lnTo>
                  <a:pt x="16838" y="8785"/>
                </a:lnTo>
                <a:lnTo>
                  <a:pt x="16936" y="8615"/>
                </a:lnTo>
                <a:lnTo>
                  <a:pt x="17033" y="8444"/>
                </a:lnTo>
                <a:lnTo>
                  <a:pt x="17106" y="8274"/>
                </a:lnTo>
                <a:lnTo>
                  <a:pt x="17155" y="8079"/>
                </a:lnTo>
                <a:lnTo>
                  <a:pt x="17179" y="7885"/>
                </a:lnTo>
                <a:lnTo>
                  <a:pt x="17203" y="7690"/>
                </a:lnTo>
                <a:lnTo>
                  <a:pt x="17179" y="7447"/>
                </a:lnTo>
                <a:lnTo>
                  <a:pt x="17106" y="7252"/>
                </a:lnTo>
                <a:lnTo>
                  <a:pt x="17009" y="7057"/>
                </a:lnTo>
                <a:lnTo>
                  <a:pt x="16887" y="6887"/>
                </a:lnTo>
                <a:lnTo>
                  <a:pt x="16717" y="6741"/>
                </a:lnTo>
                <a:lnTo>
                  <a:pt x="16546" y="6619"/>
                </a:lnTo>
                <a:lnTo>
                  <a:pt x="16352" y="6498"/>
                </a:lnTo>
                <a:lnTo>
                  <a:pt x="16157" y="6400"/>
                </a:lnTo>
                <a:lnTo>
                  <a:pt x="15938" y="6303"/>
                </a:lnTo>
                <a:lnTo>
                  <a:pt x="15719" y="6206"/>
                </a:lnTo>
                <a:lnTo>
                  <a:pt x="15232" y="6084"/>
                </a:lnTo>
                <a:lnTo>
                  <a:pt x="14746" y="5987"/>
                </a:lnTo>
                <a:lnTo>
                  <a:pt x="14259" y="5938"/>
                </a:lnTo>
                <a:lnTo>
                  <a:pt x="13845" y="5889"/>
                </a:lnTo>
                <a:lnTo>
                  <a:pt x="13432" y="5865"/>
                </a:lnTo>
                <a:lnTo>
                  <a:pt x="12604" y="5841"/>
                </a:lnTo>
                <a:lnTo>
                  <a:pt x="11607" y="5841"/>
                </a:lnTo>
                <a:lnTo>
                  <a:pt x="11266" y="5865"/>
                </a:lnTo>
                <a:lnTo>
                  <a:pt x="11461" y="5354"/>
                </a:lnTo>
                <a:lnTo>
                  <a:pt x="11655" y="4843"/>
                </a:lnTo>
                <a:lnTo>
                  <a:pt x="11826" y="4308"/>
                </a:lnTo>
                <a:lnTo>
                  <a:pt x="11996" y="3797"/>
                </a:lnTo>
                <a:lnTo>
                  <a:pt x="12142" y="3261"/>
                </a:lnTo>
                <a:lnTo>
                  <a:pt x="12239" y="2726"/>
                </a:lnTo>
                <a:lnTo>
                  <a:pt x="12264" y="2458"/>
                </a:lnTo>
                <a:lnTo>
                  <a:pt x="12264" y="2191"/>
                </a:lnTo>
                <a:lnTo>
                  <a:pt x="12239" y="1899"/>
                </a:lnTo>
                <a:lnTo>
                  <a:pt x="12215" y="1631"/>
                </a:lnTo>
                <a:lnTo>
                  <a:pt x="12166" y="1412"/>
                </a:lnTo>
                <a:lnTo>
                  <a:pt x="12118" y="1217"/>
                </a:lnTo>
                <a:lnTo>
                  <a:pt x="12045" y="1023"/>
                </a:lnTo>
                <a:lnTo>
                  <a:pt x="11972" y="853"/>
                </a:lnTo>
                <a:lnTo>
                  <a:pt x="11850" y="682"/>
                </a:lnTo>
                <a:lnTo>
                  <a:pt x="11728" y="512"/>
                </a:lnTo>
                <a:lnTo>
                  <a:pt x="11582" y="366"/>
                </a:lnTo>
                <a:lnTo>
                  <a:pt x="11412" y="220"/>
                </a:lnTo>
                <a:lnTo>
                  <a:pt x="11266" y="147"/>
                </a:lnTo>
                <a:lnTo>
                  <a:pt x="11120" y="74"/>
                </a:lnTo>
                <a:lnTo>
                  <a:pt x="10925" y="25"/>
                </a:lnTo>
                <a:lnTo>
                  <a:pt x="10731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83" name="Google Shape;383;p38"/>
          <p:cNvSpPr/>
          <p:nvPr/>
        </p:nvSpPr>
        <p:spPr>
          <a:xfrm>
            <a:off x="5570114" y="2037950"/>
            <a:ext cx="345681" cy="414830"/>
          </a:xfrm>
          <a:custGeom>
            <a:rect b="b" l="l" r="r" t="t"/>
            <a:pathLst>
              <a:path extrusionOk="0" h="18981" w="15817">
                <a:moveTo>
                  <a:pt x="11364" y="1"/>
                </a:moveTo>
                <a:lnTo>
                  <a:pt x="11242" y="25"/>
                </a:lnTo>
                <a:lnTo>
                  <a:pt x="11169" y="74"/>
                </a:lnTo>
                <a:lnTo>
                  <a:pt x="11096" y="171"/>
                </a:lnTo>
                <a:lnTo>
                  <a:pt x="10780" y="731"/>
                </a:lnTo>
                <a:lnTo>
                  <a:pt x="10634" y="999"/>
                </a:lnTo>
                <a:lnTo>
                  <a:pt x="10537" y="1315"/>
                </a:lnTo>
                <a:lnTo>
                  <a:pt x="10512" y="1388"/>
                </a:lnTo>
                <a:lnTo>
                  <a:pt x="10537" y="1461"/>
                </a:lnTo>
                <a:lnTo>
                  <a:pt x="10585" y="1534"/>
                </a:lnTo>
                <a:lnTo>
                  <a:pt x="10634" y="1583"/>
                </a:lnTo>
                <a:lnTo>
                  <a:pt x="10707" y="1607"/>
                </a:lnTo>
                <a:lnTo>
                  <a:pt x="10804" y="1631"/>
                </a:lnTo>
                <a:lnTo>
                  <a:pt x="10877" y="1607"/>
                </a:lnTo>
                <a:lnTo>
                  <a:pt x="10950" y="1558"/>
                </a:lnTo>
                <a:lnTo>
                  <a:pt x="11145" y="1315"/>
                </a:lnTo>
                <a:lnTo>
                  <a:pt x="11291" y="1047"/>
                </a:lnTo>
                <a:lnTo>
                  <a:pt x="11510" y="731"/>
                </a:lnTo>
                <a:lnTo>
                  <a:pt x="11583" y="682"/>
                </a:lnTo>
                <a:lnTo>
                  <a:pt x="11656" y="609"/>
                </a:lnTo>
                <a:lnTo>
                  <a:pt x="11705" y="463"/>
                </a:lnTo>
                <a:lnTo>
                  <a:pt x="11729" y="342"/>
                </a:lnTo>
                <a:lnTo>
                  <a:pt x="11705" y="220"/>
                </a:lnTo>
                <a:lnTo>
                  <a:pt x="11656" y="123"/>
                </a:lnTo>
                <a:lnTo>
                  <a:pt x="11583" y="50"/>
                </a:lnTo>
                <a:lnTo>
                  <a:pt x="11486" y="25"/>
                </a:lnTo>
                <a:lnTo>
                  <a:pt x="11461" y="1"/>
                </a:lnTo>
                <a:close/>
                <a:moveTo>
                  <a:pt x="3821" y="171"/>
                </a:moveTo>
                <a:lnTo>
                  <a:pt x="3748" y="196"/>
                </a:lnTo>
                <a:lnTo>
                  <a:pt x="3699" y="244"/>
                </a:lnTo>
                <a:lnTo>
                  <a:pt x="3651" y="317"/>
                </a:lnTo>
                <a:lnTo>
                  <a:pt x="3651" y="390"/>
                </a:lnTo>
                <a:lnTo>
                  <a:pt x="3651" y="463"/>
                </a:lnTo>
                <a:lnTo>
                  <a:pt x="3699" y="634"/>
                </a:lnTo>
                <a:lnTo>
                  <a:pt x="3772" y="804"/>
                </a:lnTo>
                <a:lnTo>
                  <a:pt x="3943" y="1120"/>
                </a:lnTo>
                <a:lnTo>
                  <a:pt x="4113" y="1461"/>
                </a:lnTo>
                <a:lnTo>
                  <a:pt x="4259" y="1802"/>
                </a:lnTo>
                <a:lnTo>
                  <a:pt x="4332" y="1923"/>
                </a:lnTo>
                <a:lnTo>
                  <a:pt x="4429" y="1996"/>
                </a:lnTo>
                <a:lnTo>
                  <a:pt x="4527" y="2021"/>
                </a:lnTo>
                <a:lnTo>
                  <a:pt x="4624" y="1996"/>
                </a:lnTo>
                <a:lnTo>
                  <a:pt x="4721" y="1972"/>
                </a:lnTo>
                <a:lnTo>
                  <a:pt x="4794" y="1899"/>
                </a:lnTo>
                <a:lnTo>
                  <a:pt x="4843" y="1777"/>
                </a:lnTo>
                <a:lnTo>
                  <a:pt x="4843" y="1656"/>
                </a:lnTo>
                <a:lnTo>
                  <a:pt x="4794" y="1461"/>
                </a:lnTo>
                <a:lnTo>
                  <a:pt x="4697" y="1266"/>
                </a:lnTo>
                <a:lnTo>
                  <a:pt x="4502" y="901"/>
                </a:lnTo>
                <a:lnTo>
                  <a:pt x="4283" y="536"/>
                </a:lnTo>
                <a:lnTo>
                  <a:pt x="4162" y="390"/>
                </a:lnTo>
                <a:lnTo>
                  <a:pt x="4040" y="244"/>
                </a:lnTo>
                <a:lnTo>
                  <a:pt x="3967" y="196"/>
                </a:lnTo>
                <a:lnTo>
                  <a:pt x="3894" y="171"/>
                </a:lnTo>
                <a:close/>
                <a:moveTo>
                  <a:pt x="15452" y="4405"/>
                </a:moveTo>
                <a:lnTo>
                  <a:pt x="15379" y="4429"/>
                </a:lnTo>
                <a:lnTo>
                  <a:pt x="15306" y="4454"/>
                </a:lnTo>
                <a:lnTo>
                  <a:pt x="15135" y="4551"/>
                </a:lnTo>
                <a:lnTo>
                  <a:pt x="14941" y="4600"/>
                </a:lnTo>
                <a:lnTo>
                  <a:pt x="14551" y="4697"/>
                </a:lnTo>
                <a:lnTo>
                  <a:pt x="14357" y="4746"/>
                </a:lnTo>
                <a:lnTo>
                  <a:pt x="14162" y="4819"/>
                </a:lnTo>
                <a:lnTo>
                  <a:pt x="14016" y="4916"/>
                </a:lnTo>
                <a:lnTo>
                  <a:pt x="13870" y="5062"/>
                </a:lnTo>
                <a:lnTo>
                  <a:pt x="13822" y="5135"/>
                </a:lnTo>
                <a:lnTo>
                  <a:pt x="13822" y="5232"/>
                </a:lnTo>
                <a:lnTo>
                  <a:pt x="13846" y="5330"/>
                </a:lnTo>
                <a:lnTo>
                  <a:pt x="13895" y="5354"/>
                </a:lnTo>
                <a:lnTo>
                  <a:pt x="13943" y="5354"/>
                </a:lnTo>
                <a:lnTo>
                  <a:pt x="14138" y="5378"/>
                </a:lnTo>
                <a:lnTo>
                  <a:pt x="14357" y="5378"/>
                </a:lnTo>
                <a:lnTo>
                  <a:pt x="14600" y="5354"/>
                </a:lnTo>
                <a:lnTo>
                  <a:pt x="14819" y="5330"/>
                </a:lnTo>
                <a:lnTo>
                  <a:pt x="15038" y="5257"/>
                </a:lnTo>
                <a:lnTo>
                  <a:pt x="15257" y="5208"/>
                </a:lnTo>
                <a:lnTo>
                  <a:pt x="15452" y="5111"/>
                </a:lnTo>
                <a:lnTo>
                  <a:pt x="15646" y="5038"/>
                </a:lnTo>
                <a:lnTo>
                  <a:pt x="15719" y="4989"/>
                </a:lnTo>
                <a:lnTo>
                  <a:pt x="15768" y="4940"/>
                </a:lnTo>
                <a:lnTo>
                  <a:pt x="15817" y="4819"/>
                </a:lnTo>
                <a:lnTo>
                  <a:pt x="15792" y="4697"/>
                </a:lnTo>
                <a:lnTo>
                  <a:pt x="15768" y="4575"/>
                </a:lnTo>
                <a:lnTo>
                  <a:pt x="15671" y="4478"/>
                </a:lnTo>
                <a:lnTo>
                  <a:pt x="15573" y="4429"/>
                </a:lnTo>
                <a:lnTo>
                  <a:pt x="15452" y="4405"/>
                </a:lnTo>
                <a:close/>
                <a:moveTo>
                  <a:pt x="317" y="4697"/>
                </a:moveTo>
                <a:lnTo>
                  <a:pt x="220" y="4721"/>
                </a:lnTo>
                <a:lnTo>
                  <a:pt x="122" y="4746"/>
                </a:lnTo>
                <a:lnTo>
                  <a:pt x="25" y="4794"/>
                </a:lnTo>
                <a:lnTo>
                  <a:pt x="1" y="4867"/>
                </a:lnTo>
                <a:lnTo>
                  <a:pt x="1" y="4965"/>
                </a:lnTo>
                <a:lnTo>
                  <a:pt x="49" y="5038"/>
                </a:lnTo>
                <a:lnTo>
                  <a:pt x="195" y="5184"/>
                </a:lnTo>
                <a:lnTo>
                  <a:pt x="390" y="5305"/>
                </a:lnTo>
                <a:lnTo>
                  <a:pt x="779" y="5524"/>
                </a:lnTo>
                <a:lnTo>
                  <a:pt x="1169" y="5743"/>
                </a:lnTo>
                <a:lnTo>
                  <a:pt x="1388" y="5841"/>
                </a:lnTo>
                <a:lnTo>
                  <a:pt x="1582" y="5938"/>
                </a:lnTo>
                <a:lnTo>
                  <a:pt x="1655" y="5962"/>
                </a:lnTo>
                <a:lnTo>
                  <a:pt x="1801" y="5962"/>
                </a:lnTo>
                <a:lnTo>
                  <a:pt x="1850" y="5938"/>
                </a:lnTo>
                <a:lnTo>
                  <a:pt x="1923" y="5841"/>
                </a:lnTo>
                <a:lnTo>
                  <a:pt x="1972" y="5743"/>
                </a:lnTo>
                <a:lnTo>
                  <a:pt x="1996" y="5622"/>
                </a:lnTo>
                <a:lnTo>
                  <a:pt x="1972" y="5476"/>
                </a:lnTo>
                <a:lnTo>
                  <a:pt x="1899" y="5378"/>
                </a:lnTo>
                <a:lnTo>
                  <a:pt x="1826" y="5330"/>
                </a:lnTo>
                <a:lnTo>
                  <a:pt x="1777" y="5305"/>
                </a:lnTo>
                <a:lnTo>
                  <a:pt x="1582" y="5208"/>
                </a:lnTo>
                <a:lnTo>
                  <a:pt x="1388" y="5111"/>
                </a:lnTo>
                <a:lnTo>
                  <a:pt x="974" y="4892"/>
                </a:lnTo>
                <a:lnTo>
                  <a:pt x="755" y="4794"/>
                </a:lnTo>
                <a:lnTo>
                  <a:pt x="536" y="4721"/>
                </a:lnTo>
                <a:lnTo>
                  <a:pt x="317" y="4697"/>
                </a:lnTo>
                <a:close/>
                <a:moveTo>
                  <a:pt x="8809" y="6936"/>
                </a:moveTo>
                <a:lnTo>
                  <a:pt x="8736" y="6984"/>
                </a:lnTo>
                <a:lnTo>
                  <a:pt x="8663" y="7057"/>
                </a:lnTo>
                <a:lnTo>
                  <a:pt x="8566" y="7252"/>
                </a:lnTo>
                <a:lnTo>
                  <a:pt x="8468" y="7495"/>
                </a:lnTo>
                <a:lnTo>
                  <a:pt x="8420" y="7739"/>
                </a:lnTo>
                <a:lnTo>
                  <a:pt x="8395" y="7958"/>
                </a:lnTo>
                <a:lnTo>
                  <a:pt x="8395" y="8128"/>
                </a:lnTo>
                <a:lnTo>
                  <a:pt x="8322" y="8177"/>
                </a:lnTo>
                <a:lnTo>
                  <a:pt x="8201" y="8225"/>
                </a:lnTo>
                <a:lnTo>
                  <a:pt x="8079" y="8250"/>
                </a:lnTo>
                <a:lnTo>
                  <a:pt x="7982" y="8225"/>
                </a:lnTo>
                <a:lnTo>
                  <a:pt x="7909" y="8201"/>
                </a:lnTo>
                <a:lnTo>
                  <a:pt x="7982" y="8079"/>
                </a:lnTo>
                <a:lnTo>
                  <a:pt x="8055" y="7933"/>
                </a:lnTo>
                <a:lnTo>
                  <a:pt x="8103" y="7812"/>
                </a:lnTo>
                <a:lnTo>
                  <a:pt x="8103" y="7666"/>
                </a:lnTo>
                <a:lnTo>
                  <a:pt x="8103" y="7520"/>
                </a:lnTo>
                <a:lnTo>
                  <a:pt x="8055" y="7398"/>
                </a:lnTo>
                <a:lnTo>
                  <a:pt x="7957" y="7252"/>
                </a:lnTo>
                <a:lnTo>
                  <a:pt x="7836" y="7130"/>
                </a:lnTo>
                <a:lnTo>
                  <a:pt x="7763" y="7082"/>
                </a:lnTo>
                <a:lnTo>
                  <a:pt x="7617" y="7082"/>
                </a:lnTo>
                <a:lnTo>
                  <a:pt x="7544" y="7130"/>
                </a:lnTo>
                <a:lnTo>
                  <a:pt x="7446" y="7252"/>
                </a:lnTo>
                <a:lnTo>
                  <a:pt x="7373" y="7374"/>
                </a:lnTo>
                <a:lnTo>
                  <a:pt x="7325" y="7495"/>
                </a:lnTo>
                <a:lnTo>
                  <a:pt x="7300" y="7641"/>
                </a:lnTo>
                <a:lnTo>
                  <a:pt x="7300" y="7787"/>
                </a:lnTo>
                <a:lnTo>
                  <a:pt x="7300" y="7909"/>
                </a:lnTo>
                <a:lnTo>
                  <a:pt x="7325" y="8055"/>
                </a:lnTo>
                <a:lnTo>
                  <a:pt x="7373" y="8177"/>
                </a:lnTo>
                <a:lnTo>
                  <a:pt x="7179" y="8298"/>
                </a:lnTo>
                <a:lnTo>
                  <a:pt x="7081" y="8323"/>
                </a:lnTo>
                <a:lnTo>
                  <a:pt x="6984" y="8347"/>
                </a:lnTo>
                <a:lnTo>
                  <a:pt x="6911" y="8371"/>
                </a:lnTo>
                <a:lnTo>
                  <a:pt x="6814" y="8347"/>
                </a:lnTo>
                <a:lnTo>
                  <a:pt x="6692" y="8298"/>
                </a:lnTo>
                <a:lnTo>
                  <a:pt x="6570" y="8201"/>
                </a:lnTo>
                <a:lnTo>
                  <a:pt x="6497" y="8055"/>
                </a:lnTo>
                <a:lnTo>
                  <a:pt x="6449" y="7909"/>
                </a:lnTo>
                <a:lnTo>
                  <a:pt x="6449" y="7739"/>
                </a:lnTo>
                <a:lnTo>
                  <a:pt x="6497" y="7544"/>
                </a:lnTo>
                <a:lnTo>
                  <a:pt x="6497" y="7520"/>
                </a:lnTo>
                <a:lnTo>
                  <a:pt x="6473" y="7520"/>
                </a:lnTo>
                <a:lnTo>
                  <a:pt x="6449" y="7495"/>
                </a:lnTo>
                <a:lnTo>
                  <a:pt x="6424" y="7520"/>
                </a:lnTo>
                <a:lnTo>
                  <a:pt x="6327" y="7617"/>
                </a:lnTo>
                <a:lnTo>
                  <a:pt x="6254" y="7739"/>
                </a:lnTo>
                <a:lnTo>
                  <a:pt x="6230" y="7836"/>
                </a:lnTo>
                <a:lnTo>
                  <a:pt x="6206" y="7958"/>
                </a:lnTo>
                <a:lnTo>
                  <a:pt x="6206" y="8055"/>
                </a:lnTo>
                <a:lnTo>
                  <a:pt x="6206" y="8177"/>
                </a:lnTo>
                <a:lnTo>
                  <a:pt x="6254" y="8274"/>
                </a:lnTo>
                <a:lnTo>
                  <a:pt x="6303" y="8371"/>
                </a:lnTo>
                <a:lnTo>
                  <a:pt x="6376" y="8469"/>
                </a:lnTo>
                <a:lnTo>
                  <a:pt x="6449" y="8542"/>
                </a:lnTo>
                <a:lnTo>
                  <a:pt x="6546" y="8615"/>
                </a:lnTo>
                <a:lnTo>
                  <a:pt x="6643" y="8663"/>
                </a:lnTo>
                <a:lnTo>
                  <a:pt x="6765" y="8712"/>
                </a:lnTo>
                <a:lnTo>
                  <a:pt x="6862" y="8736"/>
                </a:lnTo>
                <a:lnTo>
                  <a:pt x="7008" y="8736"/>
                </a:lnTo>
                <a:lnTo>
                  <a:pt x="7130" y="8712"/>
                </a:lnTo>
                <a:lnTo>
                  <a:pt x="7349" y="8615"/>
                </a:lnTo>
                <a:lnTo>
                  <a:pt x="7592" y="8493"/>
                </a:lnTo>
                <a:lnTo>
                  <a:pt x="7690" y="8566"/>
                </a:lnTo>
                <a:lnTo>
                  <a:pt x="7836" y="8639"/>
                </a:lnTo>
                <a:lnTo>
                  <a:pt x="7982" y="8663"/>
                </a:lnTo>
                <a:lnTo>
                  <a:pt x="8128" y="8688"/>
                </a:lnTo>
                <a:lnTo>
                  <a:pt x="8225" y="8688"/>
                </a:lnTo>
                <a:lnTo>
                  <a:pt x="8347" y="8663"/>
                </a:lnTo>
                <a:lnTo>
                  <a:pt x="8566" y="8566"/>
                </a:lnTo>
                <a:lnTo>
                  <a:pt x="8639" y="8663"/>
                </a:lnTo>
                <a:lnTo>
                  <a:pt x="8736" y="8736"/>
                </a:lnTo>
                <a:lnTo>
                  <a:pt x="8833" y="8809"/>
                </a:lnTo>
                <a:lnTo>
                  <a:pt x="8931" y="8858"/>
                </a:lnTo>
                <a:lnTo>
                  <a:pt x="9174" y="8907"/>
                </a:lnTo>
                <a:lnTo>
                  <a:pt x="9417" y="8931"/>
                </a:lnTo>
                <a:lnTo>
                  <a:pt x="9661" y="8882"/>
                </a:lnTo>
                <a:lnTo>
                  <a:pt x="9880" y="8809"/>
                </a:lnTo>
                <a:lnTo>
                  <a:pt x="9977" y="8736"/>
                </a:lnTo>
                <a:lnTo>
                  <a:pt x="10074" y="8663"/>
                </a:lnTo>
                <a:lnTo>
                  <a:pt x="10172" y="8566"/>
                </a:lnTo>
                <a:lnTo>
                  <a:pt x="10269" y="8469"/>
                </a:lnTo>
                <a:lnTo>
                  <a:pt x="10293" y="8396"/>
                </a:lnTo>
                <a:lnTo>
                  <a:pt x="10293" y="8347"/>
                </a:lnTo>
                <a:lnTo>
                  <a:pt x="10269" y="8298"/>
                </a:lnTo>
                <a:lnTo>
                  <a:pt x="10245" y="8250"/>
                </a:lnTo>
                <a:lnTo>
                  <a:pt x="10172" y="8225"/>
                </a:lnTo>
                <a:lnTo>
                  <a:pt x="10123" y="8201"/>
                </a:lnTo>
                <a:lnTo>
                  <a:pt x="10001" y="8201"/>
                </a:lnTo>
                <a:lnTo>
                  <a:pt x="9782" y="8323"/>
                </a:lnTo>
                <a:lnTo>
                  <a:pt x="9563" y="8420"/>
                </a:lnTo>
                <a:lnTo>
                  <a:pt x="9442" y="8444"/>
                </a:lnTo>
                <a:lnTo>
                  <a:pt x="9344" y="8469"/>
                </a:lnTo>
                <a:lnTo>
                  <a:pt x="9223" y="8469"/>
                </a:lnTo>
                <a:lnTo>
                  <a:pt x="9101" y="8420"/>
                </a:lnTo>
                <a:lnTo>
                  <a:pt x="9004" y="8347"/>
                </a:lnTo>
                <a:lnTo>
                  <a:pt x="8931" y="8274"/>
                </a:lnTo>
                <a:lnTo>
                  <a:pt x="9052" y="8128"/>
                </a:lnTo>
                <a:lnTo>
                  <a:pt x="9150" y="7982"/>
                </a:lnTo>
                <a:lnTo>
                  <a:pt x="9247" y="7836"/>
                </a:lnTo>
                <a:lnTo>
                  <a:pt x="9296" y="7666"/>
                </a:lnTo>
                <a:lnTo>
                  <a:pt x="9320" y="7495"/>
                </a:lnTo>
                <a:lnTo>
                  <a:pt x="9296" y="7349"/>
                </a:lnTo>
                <a:lnTo>
                  <a:pt x="9247" y="7203"/>
                </a:lnTo>
                <a:lnTo>
                  <a:pt x="9150" y="7057"/>
                </a:lnTo>
                <a:lnTo>
                  <a:pt x="9052" y="6984"/>
                </a:lnTo>
                <a:lnTo>
                  <a:pt x="8955" y="6936"/>
                </a:lnTo>
                <a:close/>
                <a:moveTo>
                  <a:pt x="1947" y="9710"/>
                </a:moveTo>
                <a:lnTo>
                  <a:pt x="1801" y="9758"/>
                </a:lnTo>
                <a:lnTo>
                  <a:pt x="1582" y="9856"/>
                </a:lnTo>
                <a:lnTo>
                  <a:pt x="1363" y="10002"/>
                </a:lnTo>
                <a:lnTo>
                  <a:pt x="925" y="10294"/>
                </a:lnTo>
                <a:lnTo>
                  <a:pt x="706" y="10415"/>
                </a:lnTo>
                <a:lnTo>
                  <a:pt x="585" y="10513"/>
                </a:lnTo>
                <a:lnTo>
                  <a:pt x="463" y="10610"/>
                </a:lnTo>
                <a:lnTo>
                  <a:pt x="366" y="10707"/>
                </a:lnTo>
                <a:lnTo>
                  <a:pt x="317" y="10829"/>
                </a:lnTo>
                <a:lnTo>
                  <a:pt x="317" y="10878"/>
                </a:lnTo>
                <a:lnTo>
                  <a:pt x="341" y="10926"/>
                </a:lnTo>
                <a:lnTo>
                  <a:pt x="366" y="10999"/>
                </a:lnTo>
                <a:lnTo>
                  <a:pt x="439" y="11048"/>
                </a:lnTo>
                <a:lnTo>
                  <a:pt x="536" y="11097"/>
                </a:lnTo>
                <a:lnTo>
                  <a:pt x="633" y="11097"/>
                </a:lnTo>
                <a:lnTo>
                  <a:pt x="755" y="11072"/>
                </a:lnTo>
                <a:lnTo>
                  <a:pt x="877" y="11048"/>
                </a:lnTo>
                <a:lnTo>
                  <a:pt x="1120" y="10926"/>
                </a:lnTo>
                <a:lnTo>
                  <a:pt x="1315" y="10829"/>
                </a:lnTo>
                <a:lnTo>
                  <a:pt x="1728" y="10610"/>
                </a:lnTo>
                <a:lnTo>
                  <a:pt x="1947" y="10488"/>
                </a:lnTo>
                <a:lnTo>
                  <a:pt x="2142" y="10342"/>
                </a:lnTo>
                <a:lnTo>
                  <a:pt x="2264" y="10245"/>
                </a:lnTo>
                <a:lnTo>
                  <a:pt x="2312" y="10123"/>
                </a:lnTo>
                <a:lnTo>
                  <a:pt x="2312" y="10002"/>
                </a:lnTo>
                <a:lnTo>
                  <a:pt x="2264" y="9880"/>
                </a:lnTo>
                <a:lnTo>
                  <a:pt x="2191" y="9783"/>
                </a:lnTo>
                <a:lnTo>
                  <a:pt x="2069" y="9734"/>
                </a:lnTo>
                <a:lnTo>
                  <a:pt x="1947" y="9710"/>
                </a:lnTo>
                <a:close/>
                <a:moveTo>
                  <a:pt x="14065" y="10026"/>
                </a:moveTo>
                <a:lnTo>
                  <a:pt x="13895" y="10050"/>
                </a:lnTo>
                <a:lnTo>
                  <a:pt x="13846" y="10075"/>
                </a:lnTo>
                <a:lnTo>
                  <a:pt x="13797" y="10123"/>
                </a:lnTo>
                <a:lnTo>
                  <a:pt x="13773" y="10172"/>
                </a:lnTo>
                <a:lnTo>
                  <a:pt x="13749" y="10221"/>
                </a:lnTo>
                <a:lnTo>
                  <a:pt x="13773" y="10318"/>
                </a:lnTo>
                <a:lnTo>
                  <a:pt x="13797" y="10367"/>
                </a:lnTo>
                <a:lnTo>
                  <a:pt x="13846" y="10415"/>
                </a:lnTo>
                <a:lnTo>
                  <a:pt x="14138" y="10586"/>
                </a:lnTo>
                <a:lnTo>
                  <a:pt x="14454" y="10756"/>
                </a:lnTo>
                <a:lnTo>
                  <a:pt x="14624" y="10878"/>
                </a:lnTo>
                <a:lnTo>
                  <a:pt x="14819" y="10975"/>
                </a:lnTo>
                <a:lnTo>
                  <a:pt x="15014" y="11048"/>
                </a:lnTo>
                <a:lnTo>
                  <a:pt x="15208" y="11097"/>
                </a:lnTo>
                <a:lnTo>
                  <a:pt x="15379" y="11097"/>
                </a:lnTo>
                <a:lnTo>
                  <a:pt x="15427" y="11072"/>
                </a:lnTo>
                <a:lnTo>
                  <a:pt x="15500" y="11024"/>
                </a:lnTo>
                <a:lnTo>
                  <a:pt x="15573" y="10951"/>
                </a:lnTo>
                <a:lnTo>
                  <a:pt x="15598" y="10829"/>
                </a:lnTo>
                <a:lnTo>
                  <a:pt x="15598" y="10707"/>
                </a:lnTo>
                <a:lnTo>
                  <a:pt x="15549" y="10586"/>
                </a:lnTo>
                <a:lnTo>
                  <a:pt x="15500" y="10537"/>
                </a:lnTo>
                <a:lnTo>
                  <a:pt x="15452" y="10513"/>
                </a:lnTo>
                <a:lnTo>
                  <a:pt x="15379" y="10464"/>
                </a:lnTo>
                <a:lnTo>
                  <a:pt x="15306" y="10464"/>
                </a:lnTo>
                <a:lnTo>
                  <a:pt x="15135" y="10415"/>
                </a:lnTo>
                <a:lnTo>
                  <a:pt x="14965" y="10367"/>
                </a:lnTo>
                <a:lnTo>
                  <a:pt x="14600" y="10196"/>
                </a:lnTo>
                <a:lnTo>
                  <a:pt x="14430" y="10099"/>
                </a:lnTo>
                <a:lnTo>
                  <a:pt x="14260" y="10050"/>
                </a:lnTo>
                <a:lnTo>
                  <a:pt x="14065" y="10026"/>
                </a:lnTo>
                <a:close/>
                <a:moveTo>
                  <a:pt x="8468" y="2605"/>
                </a:moveTo>
                <a:lnTo>
                  <a:pt x="8760" y="2629"/>
                </a:lnTo>
                <a:lnTo>
                  <a:pt x="9052" y="2678"/>
                </a:lnTo>
                <a:lnTo>
                  <a:pt x="9344" y="2726"/>
                </a:lnTo>
                <a:lnTo>
                  <a:pt x="9125" y="2799"/>
                </a:lnTo>
                <a:lnTo>
                  <a:pt x="9101" y="2824"/>
                </a:lnTo>
                <a:lnTo>
                  <a:pt x="9101" y="2848"/>
                </a:lnTo>
                <a:lnTo>
                  <a:pt x="9101" y="2872"/>
                </a:lnTo>
                <a:lnTo>
                  <a:pt x="9125" y="2897"/>
                </a:lnTo>
                <a:lnTo>
                  <a:pt x="9223" y="2945"/>
                </a:lnTo>
                <a:lnTo>
                  <a:pt x="9320" y="2970"/>
                </a:lnTo>
                <a:lnTo>
                  <a:pt x="9442" y="2945"/>
                </a:lnTo>
                <a:lnTo>
                  <a:pt x="9563" y="2921"/>
                </a:lnTo>
                <a:lnTo>
                  <a:pt x="9855" y="2872"/>
                </a:lnTo>
                <a:lnTo>
                  <a:pt x="10269" y="3043"/>
                </a:lnTo>
                <a:lnTo>
                  <a:pt x="10074" y="3067"/>
                </a:lnTo>
                <a:lnTo>
                  <a:pt x="9855" y="3116"/>
                </a:lnTo>
                <a:lnTo>
                  <a:pt x="9685" y="3189"/>
                </a:lnTo>
                <a:lnTo>
                  <a:pt x="9515" y="3262"/>
                </a:lnTo>
                <a:lnTo>
                  <a:pt x="9515" y="3286"/>
                </a:lnTo>
                <a:lnTo>
                  <a:pt x="9490" y="3310"/>
                </a:lnTo>
                <a:lnTo>
                  <a:pt x="9515" y="3335"/>
                </a:lnTo>
                <a:lnTo>
                  <a:pt x="9539" y="3359"/>
                </a:lnTo>
                <a:lnTo>
                  <a:pt x="9953" y="3335"/>
                </a:lnTo>
                <a:lnTo>
                  <a:pt x="10342" y="3310"/>
                </a:lnTo>
                <a:lnTo>
                  <a:pt x="10780" y="3310"/>
                </a:lnTo>
                <a:lnTo>
                  <a:pt x="11048" y="3505"/>
                </a:lnTo>
                <a:lnTo>
                  <a:pt x="10756" y="3578"/>
                </a:lnTo>
                <a:lnTo>
                  <a:pt x="10464" y="3675"/>
                </a:lnTo>
                <a:lnTo>
                  <a:pt x="10245" y="3797"/>
                </a:lnTo>
                <a:lnTo>
                  <a:pt x="10099" y="3918"/>
                </a:lnTo>
                <a:lnTo>
                  <a:pt x="10074" y="3943"/>
                </a:lnTo>
                <a:lnTo>
                  <a:pt x="10099" y="3943"/>
                </a:lnTo>
                <a:lnTo>
                  <a:pt x="10391" y="3918"/>
                </a:lnTo>
                <a:lnTo>
                  <a:pt x="10683" y="3870"/>
                </a:lnTo>
                <a:lnTo>
                  <a:pt x="10975" y="3821"/>
                </a:lnTo>
                <a:lnTo>
                  <a:pt x="11291" y="3773"/>
                </a:lnTo>
                <a:lnTo>
                  <a:pt x="11364" y="3773"/>
                </a:lnTo>
                <a:lnTo>
                  <a:pt x="11583" y="3967"/>
                </a:lnTo>
                <a:lnTo>
                  <a:pt x="11778" y="4186"/>
                </a:lnTo>
                <a:lnTo>
                  <a:pt x="11388" y="4210"/>
                </a:lnTo>
                <a:lnTo>
                  <a:pt x="10829" y="4259"/>
                </a:lnTo>
                <a:lnTo>
                  <a:pt x="10561" y="4283"/>
                </a:lnTo>
                <a:lnTo>
                  <a:pt x="10318" y="4381"/>
                </a:lnTo>
                <a:lnTo>
                  <a:pt x="10293" y="4405"/>
                </a:lnTo>
                <a:lnTo>
                  <a:pt x="10293" y="4429"/>
                </a:lnTo>
                <a:lnTo>
                  <a:pt x="10318" y="4454"/>
                </a:lnTo>
                <a:lnTo>
                  <a:pt x="10585" y="4527"/>
                </a:lnTo>
                <a:lnTo>
                  <a:pt x="11705" y="4527"/>
                </a:lnTo>
                <a:lnTo>
                  <a:pt x="11997" y="4502"/>
                </a:lnTo>
                <a:lnTo>
                  <a:pt x="12216" y="4867"/>
                </a:lnTo>
                <a:lnTo>
                  <a:pt x="11851" y="4867"/>
                </a:lnTo>
                <a:lnTo>
                  <a:pt x="11267" y="4892"/>
                </a:lnTo>
                <a:lnTo>
                  <a:pt x="10658" y="4940"/>
                </a:lnTo>
                <a:lnTo>
                  <a:pt x="10634" y="4940"/>
                </a:lnTo>
                <a:lnTo>
                  <a:pt x="10634" y="4965"/>
                </a:lnTo>
                <a:lnTo>
                  <a:pt x="10634" y="4989"/>
                </a:lnTo>
                <a:lnTo>
                  <a:pt x="10658" y="5013"/>
                </a:lnTo>
                <a:lnTo>
                  <a:pt x="10902" y="5086"/>
                </a:lnTo>
                <a:lnTo>
                  <a:pt x="11169" y="5111"/>
                </a:lnTo>
                <a:lnTo>
                  <a:pt x="12021" y="5111"/>
                </a:lnTo>
                <a:lnTo>
                  <a:pt x="12362" y="5135"/>
                </a:lnTo>
                <a:lnTo>
                  <a:pt x="12556" y="5622"/>
                </a:lnTo>
                <a:lnTo>
                  <a:pt x="11461" y="5622"/>
                </a:lnTo>
                <a:lnTo>
                  <a:pt x="11291" y="5646"/>
                </a:lnTo>
                <a:lnTo>
                  <a:pt x="11145" y="5695"/>
                </a:lnTo>
                <a:lnTo>
                  <a:pt x="10999" y="5768"/>
                </a:lnTo>
                <a:lnTo>
                  <a:pt x="10975" y="5792"/>
                </a:lnTo>
                <a:lnTo>
                  <a:pt x="10999" y="5841"/>
                </a:lnTo>
                <a:lnTo>
                  <a:pt x="11267" y="5889"/>
                </a:lnTo>
                <a:lnTo>
                  <a:pt x="11534" y="5889"/>
                </a:lnTo>
                <a:lnTo>
                  <a:pt x="12070" y="5914"/>
                </a:lnTo>
                <a:lnTo>
                  <a:pt x="12654" y="5938"/>
                </a:lnTo>
                <a:lnTo>
                  <a:pt x="12702" y="6060"/>
                </a:lnTo>
                <a:lnTo>
                  <a:pt x="12727" y="6181"/>
                </a:lnTo>
                <a:lnTo>
                  <a:pt x="12386" y="6181"/>
                </a:lnTo>
                <a:lnTo>
                  <a:pt x="11729" y="6254"/>
                </a:lnTo>
                <a:lnTo>
                  <a:pt x="11413" y="6279"/>
                </a:lnTo>
                <a:lnTo>
                  <a:pt x="11121" y="6352"/>
                </a:lnTo>
                <a:lnTo>
                  <a:pt x="11096" y="6352"/>
                </a:lnTo>
                <a:lnTo>
                  <a:pt x="11096" y="6376"/>
                </a:lnTo>
                <a:lnTo>
                  <a:pt x="11096" y="6400"/>
                </a:lnTo>
                <a:lnTo>
                  <a:pt x="11121" y="6425"/>
                </a:lnTo>
                <a:lnTo>
                  <a:pt x="11388" y="6473"/>
                </a:lnTo>
                <a:lnTo>
                  <a:pt x="11656" y="6498"/>
                </a:lnTo>
                <a:lnTo>
                  <a:pt x="12508" y="6498"/>
                </a:lnTo>
                <a:lnTo>
                  <a:pt x="12824" y="6522"/>
                </a:lnTo>
                <a:lnTo>
                  <a:pt x="12873" y="6838"/>
                </a:lnTo>
                <a:lnTo>
                  <a:pt x="12556" y="6838"/>
                </a:lnTo>
                <a:lnTo>
                  <a:pt x="12240" y="6863"/>
                </a:lnTo>
                <a:lnTo>
                  <a:pt x="11753" y="6887"/>
                </a:lnTo>
                <a:lnTo>
                  <a:pt x="11510" y="6911"/>
                </a:lnTo>
                <a:lnTo>
                  <a:pt x="11267" y="6936"/>
                </a:lnTo>
                <a:lnTo>
                  <a:pt x="11242" y="6936"/>
                </a:lnTo>
                <a:lnTo>
                  <a:pt x="11242" y="6960"/>
                </a:lnTo>
                <a:lnTo>
                  <a:pt x="11242" y="7009"/>
                </a:lnTo>
                <a:lnTo>
                  <a:pt x="11267" y="7009"/>
                </a:lnTo>
                <a:lnTo>
                  <a:pt x="11461" y="7082"/>
                </a:lnTo>
                <a:lnTo>
                  <a:pt x="11680" y="7130"/>
                </a:lnTo>
                <a:lnTo>
                  <a:pt x="12727" y="7130"/>
                </a:lnTo>
                <a:lnTo>
                  <a:pt x="12921" y="7106"/>
                </a:lnTo>
                <a:lnTo>
                  <a:pt x="12994" y="7593"/>
                </a:lnTo>
                <a:lnTo>
                  <a:pt x="12994" y="7593"/>
                </a:lnTo>
                <a:lnTo>
                  <a:pt x="12848" y="7568"/>
                </a:lnTo>
                <a:lnTo>
                  <a:pt x="12702" y="7568"/>
                </a:lnTo>
                <a:lnTo>
                  <a:pt x="12435" y="7593"/>
                </a:lnTo>
                <a:lnTo>
                  <a:pt x="11997" y="7593"/>
                </a:lnTo>
                <a:lnTo>
                  <a:pt x="11778" y="7617"/>
                </a:lnTo>
                <a:lnTo>
                  <a:pt x="11559" y="7690"/>
                </a:lnTo>
                <a:lnTo>
                  <a:pt x="11534" y="7690"/>
                </a:lnTo>
                <a:lnTo>
                  <a:pt x="11534" y="7739"/>
                </a:lnTo>
                <a:lnTo>
                  <a:pt x="11534" y="7763"/>
                </a:lnTo>
                <a:lnTo>
                  <a:pt x="11559" y="7787"/>
                </a:lnTo>
                <a:lnTo>
                  <a:pt x="11778" y="7836"/>
                </a:lnTo>
                <a:lnTo>
                  <a:pt x="11997" y="7860"/>
                </a:lnTo>
                <a:lnTo>
                  <a:pt x="12435" y="7860"/>
                </a:lnTo>
                <a:lnTo>
                  <a:pt x="12702" y="7885"/>
                </a:lnTo>
                <a:lnTo>
                  <a:pt x="12848" y="7885"/>
                </a:lnTo>
                <a:lnTo>
                  <a:pt x="12994" y="7860"/>
                </a:lnTo>
                <a:lnTo>
                  <a:pt x="12994" y="7909"/>
                </a:lnTo>
                <a:lnTo>
                  <a:pt x="12994" y="8250"/>
                </a:lnTo>
                <a:lnTo>
                  <a:pt x="12873" y="8201"/>
                </a:lnTo>
                <a:lnTo>
                  <a:pt x="12775" y="8201"/>
                </a:lnTo>
                <a:lnTo>
                  <a:pt x="12532" y="8177"/>
                </a:lnTo>
                <a:lnTo>
                  <a:pt x="12094" y="8177"/>
                </a:lnTo>
                <a:lnTo>
                  <a:pt x="11875" y="8201"/>
                </a:lnTo>
                <a:lnTo>
                  <a:pt x="11656" y="8250"/>
                </a:lnTo>
                <a:lnTo>
                  <a:pt x="11656" y="8274"/>
                </a:lnTo>
                <a:lnTo>
                  <a:pt x="11632" y="8298"/>
                </a:lnTo>
                <a:lnTo>
                  <a:pt x="11656" y="8298"/>
                </a:lnTo>
                <a:lnTo>
                  <a:pt x="11656" y="8323"/>
                </a:lnTo>
                <a:lnTo>
                  <a:pt x="12045" y="8396"/>
                </a:lnTo>
                <a:lnTo>
                  <a:pt x="12410" y="8444"/>
                </a:lnTo>
                <a:lnTo>
                  <a:pt x="12702" y="8469"/>
                </a:lnTo>
                <a:lnTo>
                  <a:pt x="12824" y="8493"/>
                </a:lnTo>
                <a:lnTo>
                  <a:pt x="12970" y="8469"/>
                </a:lnTo>
                <a:lnTo>
                  <a:pt x="12873" y="8858"/>
                </a:lnTo>
                <a:lnTo>
                  <a:pt x="12654" y="8809"/>
                </a:lnTo>
                <a:lnTo>
                  <a:pt x="12483" y="8785"/>
                </a:lnTo>
                <a:lnTo>
                  <a:pt x="12264" y="8736"/>
                </a:lnTo>
                <a:lnTo>
                  <a:pt x="11826" y="8736"/>
                </a:lnTo>
                <a:lnTo>
                  <a:pt x="11607" y="8809"/>
                </a:lnTo>
                <a:lnTo>
                  <a:pt x="11583" y="8834"/>
                </a:lnTo>
                <a:lnTo>
                  <a:pt x="11583" y="8858"/>
                </a:lnTo>
                <a:lnTo>
                  <a:pt x="11583" y="8882"/>
                </a:lnTo>
                <a:lnTo>
                  <a:pt x="11851" y="8882"/>
                </a:lnTo>
                <a:lnTo>
                  <a:pt x="12094" y="8931"/>
                </a:lnTo>
                <a:lnTo>
                  <a:pt x="12556" y="9053"/>
                </a:lnTo>
                <a:lnTo>
                  <a:pt x="12775" y="9126"/>
                </a:lnTo>
                <a:lnTo>
                  <a:pt x="12654" y="9345"/>
                </a:lnTo>
                <a:lnTo>
                  <a:pt x="12508" y="9296"/>
                </a:lnTo>
                <a:lnTo>
                  <a:pt x="12313" y="9272"/>
                </a:lnTo>
                <a:lnTo>
                  <a:pt x="12143" y="9223"/>
                </a:lnTo>
                <a:lnTo>
                  <a:pt x="11972" y="9199"/>
                </a:lnTo>
                <a:lnTo>
                  <a:pt x="11607" y="9199"/>
                </a:lnTo>
                <a:lnTo>
                  <a:pt x="11583" y="9223"/>
                </a:lnTo>
                <a:lnTo>
                  <a:pt x="11583" y="9247"/>
                </a:lnTo>
                <a:lnTo>
                  <a:pt x="11583" y="9272"/>
                </a:lnTo>
                <a:lnTo>
                  <a:pt x="11924" y="9418"/>
                </a:lnTo>
                <a:lnTo>
                  <a:pt x="12240" y="9564"/>
                </a:lnTo>
                <a:lnTo>
                  <a:pt x="12532" y="9637"/>
                </a:lnTo>
                <a:lnTo>
                  <a:pt x="12337" y="9929"/>
                </a:lnTo>
                <a:lnTo>
                  <a:pt x="12337" y="9977"/>
                </a:lnTo>
                <a:lnTo>
                  <a:pt x="12167" y="9904"/>
                </a:lnTo>
                <a:lnTo>
                  <a:pt x="11997" y="9880"/>
                </a:lnTo>
                <a:lnTo>
                  <a:pt x="11802" y="9831"/>
                </a:lnTo>
                <a:lnTo>
                  <a:pt x="11242" y="9831"/>
                </a:lnTo>
                <a:lnTo>
                  <a:pt x="11218" y="9856"/>
                </a:lnTo>
                <a:lnTo>
                  <a:pt x="11218" y="9880"/>
                </a:lnTo>
                <a:lnTo>
                  <a:pt x="11242" y="9880"/>
                </a:lnTo>
                <a:lnTo>
                  <a:pt x="11534" y="10002"/>
                </a:lnTo>
                <a:lnTo>
                  <a:pt x="11851" y="10123"/>
                </a:lnTo>
                <a:lnTo>
                  <a:pt x="12167" y="10245"/>
                </a:lnTo>
                <a:lnTo>
                  <a:pt x="11972" y="10513"/>
                </a:lnTo>
                <a:lnTo>
                  <a:pt x="11826" y="10488"/>
                </a:lnTo>
                <a:lnTo>
                  <a:pt x="11413" y="10391"/>
                </a:lnTo>
                <a:lnTo>
                  <a:pt x="11023" y="10342"/>
                </a:lnTo>
                <a:lnTo>
                  <a:pt x="10975" y="10342"/>
                </a:lnTo>
                <a:lnTo>
                  <a:pt x="10975" y="10367"/>
                </a:lnTo>
                <a:lnTo>
                  <a:pt x="10975" y="10391"/>
                </a:lnTo>
                <a:lnTo>
                  <a:pt x="10999" y="10440"/>
                </a:lnTo>
                <a:lnTo>
                  <a:pt x="11145" y="10537"/>
                </a:lnTo>
                <a:lnTo>
                  <a:pt x="11315" y="10610"/>
                </a:lnTo>
                <a:lnTo>
                  <a:pt x="11632" y="10732"/>
                </a:lnTo>
                <a:lnTo>
                  <a:pt x="11802" y="10780"/>
                </a:lnTo>
                <a:lnTo>
                  <a:pt x="11656" y="10999"/>
                </a:lnTo>
                <a:lnTo>
                  <a:pt x="11510" y="10951"/>
                </a:lnTo>
                <a:lnTo>
                  <a:pt x="11364" y="10926"/>
                </a:lnTo>
                <a:lnTo>
                  <a:pt x="11072" y="10853"/>
                </a:lnTo>
                <a:lnTo>
                  <a:pt x="10950" y="10853"/>
                </a:lnTo>
                <a:lnTo>
                  <a:pt x="10804" y="10902"/>
                </a:lnTo>
                <a:lnTo>
                  <a:pt x="10780" y="10926"/>
                </a:lnTo>
                <a:lnTo>
                  <a:pt x="10756" y="10951"/>
                </a:lnTo>
                <a:lnTo>
                  <a:pt x="10756" y="10999"/>
                </a:lnTo>
                <a:lnTo>
                  <a:pt x="10780" y="11048"/>
                </a:lnTo>
                <a:lnTo>
                  <a:pt x="10902" y="11121"/>
                </a:lnTo>
                <a:lnTo>
                  <a:pt x="11023" y="11170"/>
                </a:lnTo>
                <a:lnTo>
                  <a:pt x="11267" y="11243"/>
                </a:lnTo>
                <a:lnTo>
                  <a:pt x="11461" y="11291"/>
                </a:lnTo>
                <a:lnTo>
                  <a:pt x="11242" y="11583"/>
                </a:lnTo>
                <a:lnTo>
                  <a:pt x="11072" y="11535"/>
                </a:lnTo>
                <a:lnTo>
                  <a:pt x="10877" y="11535"/>
                </a:lnTo>
                <a:lnTo>
                  <a:pt x="10683" y="11583"/>
                </a:lnTo>
                <a:lnTo>
                  <a:pt x="10658" y="11608"/>
                </a:lnTo>
                <a:lnTo>
                  <a:pt x="10683" y="11632"/>
                </a:lnTo>
                <a:lnTo>
                  <a:pt x="10829" y="11681"/>
                </a:lnTo>
                <a:lnTo>
                  <a:pt x="10975" y="11729"/>
                </a:lnTo>
                <a:lnTo>
                  <a:pt x="11096" y="11778"/>
                </a:lnTo>
                <a:lnTo>
                  <a:pt x="10877" y="12143"/>
                </a:lnTo>
                <a:lnTo>
                  <a:pt x="10829" y="12118"/>
                </a:lnTo>
                <a:lnTo>
                  <a:pt x="10658" y="12045"/>
                </a:lnTo>
                <a:lnTo>
                  <a:pt x="10561" y="11997"/>
                </a:lnTo>
                <a:lnTo>
                  <a:pt x="10464" y="11972"/>
                </a:lnTo>
                <a:lnTo>
                  <a:pt x="10439" y="11997"/>
                </a:lnTo>
                <a:lnTo>
                  <a:pt x="10439" y="12045"/>
                </a:lnTo>
                <a:lnTo>
                  <a:pt x="10488" y="12118"/>
                </a:lnTo>
                <a:lnTo>
                  <a:pt x="10585" y="12191"/>
                </a:lnTo>
                <a:lnTo>
                  <a:pt x="10756" y="12313"/>
                </a:lnTo>
                <a:lnTo>
                  <a:pt x="10561" y="12654"/>
                </a:lnTo>
                <a:lnTo>
                  <a:pt x="10415" y="12629"/>
                </a:lnTo>
                <a:lnTo>
                  <a:pt x="10172" y="12629"/>
                </a:lnTo>
                <a:lnTo>
                  <a:pt x="10026" y="12654"/>
                </a:lnTo>
                <a:lnTo>
                  <a:pt x="10026" y="12678"/>
                </a:lnTo>
                <a:lnTo>
                  <a:pt x="10026" y="12702"/>
                </a:lnTo>
                <a:lnTo>
                  <a:pt x="10245" y="12800"/>
                </a:lnTo>
                <a:lnTo>
                  <a:pt x="10439" y="12897"/>
                </a:lnTo>
                <a:lnTo>
                  <a:pt x="10196" y="13384"/>
                </a:lnTo>
                <a:lnTo>
                  <a:pt x="9880" y="13384"/>
                </a:lnTo>
                <a:lnTo>
                  <a:pt x="9904" y="13432"/>
                </a:lnTo>
                <a:lnTo>
                  <a:pt x="10147" y="13505"/>
                </a:lnTo>
                <a:lnTo>
                  <a:pt x="10074" y="13700"/>
                </a:lnTo>
                <a:lnTo>
                  <a:pt x="10026" y="13895"/>
                </a:lnTo>
                <a:lnTo>
                  <a:pt x="9953" y="14284"/>
                </a:lnTo>
                <a:lnTo>
                  <a:pt x="9880" y="14673"/>
                </a:lnTo>
                <a:lnTo>
                  <a:pt x="9807" y="15087"/>
                </a:lnTo>
                <a:lnTo>
                  <a:pt x="9101" y="15111"/>
                </a:lnTo>
                <a:lnTo>
                  <a:pt x="9247" y="14673"/>
                </a:lnTo>
                <a:lnTo>
                  <a:pt x="9344" y="14235"/>
                </a:lnTo>
                <a:lnTo>
                  <a:pt x="9539" y="13359"/>
                </a:lnTo>
                <a:lnTo>
                  <a:pt x="9734" y="12459"/>
                </a:lnTo>
                <a:lnTo>
                  <a:pt x="9855" y="12021"/>
                </a:lnTo>
                <a:lnTo>
                  <a:pt x="9977" y="11583"/>
                </a:lnTo>
                <a:lnTo>
                  <a:pt x="10269" y="10659"/>
                </a:lnTo>
                <a:lnTo>
                  <a:pt x="10537" y="9734"/>
                </a:lnTo>
                <a:lnTo>
                  <a:pt x="10658" y="9320"/>
                </a:lnTo>
                <a:lnTo>
                  <a:pt x="10756" y="8858"/>
                </a:lnTo>
                <a:lnTo>
                  <a:pt x="10780" y="8639"/>
                </a:lnTo>
                <a:lnTo>
                  <a:pt x="10780" y="8396"/>
                </a:lnTo>
                <a:lnTo>
                  <a:pt x="10756" y="8177"/>
                </a:lnTo>
                <a:lnTo>
                  <a:pt x="10707" y="7958"/>
                </a:lnTo>
                <a:lnTo>
                  <a:pt x="10683" y="7933"/>
                </a:lnTo>
                <a:lnTo>
                  <a:pt x="10634" y="7933"/>
                </a:lnTo>
                <a:lnTo>
                  <a:pt x="10610" y="7958"/>
                </a:lnTo>
                <a:lnTo>
                  <a:pt x="10537" y="8177"/>
                </a:lnTo>
                <a:lnTo>
                  <a:pt x="10464" y="8420"/>
                </a:lnTo>
                <a:lnTo>
                  <a:pt x="10366" y="8882"/>
                </a:lnTo>
                <a:lnTo>
                  <a:pt x="10293" y="9369"/>
                </a:lnTo>
                <a:lnTo>
                  <a:pt x="10172" y="9831"/>
                </a:lnTo>
                <a:lnTo>
                  <a:pt x="9904" y="10756"/>
                </a:lnTo>
                <a:lnTo>
                  <a:pt x="9588" y="11656"/>
                </a:lnTo>
                <a:lnTo>
                  <a:pt x="9466" y="12094"/>
                </a:lnTo>
                <a:lnTo>
                  <a:pt x="9369" y="12532"/>
                </a:lnTo>
                <a:lnTo>
                  <a:pt x="9174" y="13384"/>
                </a:lnTo>
                <a:lnTo>
                  <a:pt x="8979" y="14260"/>
                </a:lnTo>
                <a:lnTo>
                  <a:pt x="8858" y="14698"/>
                </a:lnTo>
                <a:lnTo>
                  <a:pt x="8736" y="15111"/>
                </a:lnTo>
                <a:lnTo>
                  <a:pt x="8128" y="15136"/>
                </a:lnTo>
                <a:lnTo>
                  <a:pt x="7519" y="15087"/>
                </a:lnTo>
                <a:lnTo>
                  <a:pt x="7179" y="15063"/>
                </a:lnTo>
                <a:lnTo>
                  <a:pt x="7154" y="15038"/>
                </a:lnTo>
                <a:lnTo>
                  <a:pt x="7081" y="14698"/>
                </a:lnTo>
                <a:lnTo>
                  <a:pt x="7033" y="14357"/>
                </a:lnTo>
                <a:lnTo>
                  <a:pt x="6935" y="13651"/>
                </a:lnTo>
                <a:lnTo>
                  <a:pt x="6765" y="12605"/>
                </a:lnTo>
                <a:lnTo>
                  <a:pt x="6570" y="11583"/>
                </a:lnTo>
                <a:lnTo>
                  <a:pt x="6230" y="9880"/>
                </a:lnTo>
                <a:lnTo>
                  <a:pt x="6060" y="9028"/>
                </a:lnTo>
                <a:lnTo>
                  <a:pt x="5841" y="8177"/>
                </a:lnTo>
                <a:lnTo>
                  <a:pt x="5816" y="8152"/>
                </a:lnTo>
                <a:lnTo>
                  <a:pt x="5768" y="8128"/>
                </a:lnTo>
                <a:lnTo>
                  <a:pt x="5743" y="8128"/>
                </a:lnTo>
                <a:lnTo>
                  <a:pt x="5695" y="8152"/>
                </a:lnTo>
                <a:lnTo>
                  <a:pt x="5646" y="8298"/>
                </a:lnTo>
                <a:lnTo>
                  <a:pt x="5646" y="8420"/>
                </a:lnTo>
                <a:lnTo>
                  <a:pt x="5646" y="8542"/>
                </a:lnTo>
                <a:lnTo>
                  <a:pt x="5646" y="8663"/>
                </a:lnTo>
                <a:lnTo>
                  <a:pt x="5719" y="8931"/>
                </a:lnTo>
                <a:lnTo>
                  <a:pt x="5768" y="9199"/>
                </a:lnTo>
                <a:lnTo>
                  <a:pt x="5865" y="9734"/>
                </a:lnTo>
                <a:lnTo>
                  <a:pt x="5962" y="10245"/>
                </a:lnTo>
                <a:lnTo>
                  <a:pt x="6035" y="10780"/>
                </a:lnTo>
                <a:lnTo>
                  <a:pt x="6133" y="11316"/>
                </a:lnTo>
                <a:lnTo>
                  <a:pt x="6327" y="12337"/>
                </a:lnTo>
                <a:lnTo>
                  <a:pt x="6522" y="13384"/>
                </a:lnTo>
                <a:lnTo>
                  <a:pt x="6570" y="13773"/>
                </a:lnTo>
                <a:lnTo>
                  <a:pt x="6619" y="14211"/>
                </a:lnTo>
                <a:lnTo>
                  <a:pt x="6668" y="14625"/>
                </a:lnTo>
                <a:lnTo>
                  <a:pt x="6716" y="14819"/>
                </a:lnTo>
                <a:lnTo>
                  <a:pt x="6765" y="15014"/>
                </a:lnTo>
                <a:lnTo>
                  <a:pt x="6497" y="15038"/>
                </a:lnTo>
                <a:lnTo>
                  <a:pt x="6473" y="14625"/>
                </a:lnTo>
                <a:lnTo>
                  <a:pt x="6400" y="14235"/>
                </a:lnTo>
                <a:lnTo>
                  <a:pt x="6279" y="13846"/>
                </a:lnTo>
                <a:lnTo>
                  <a:pt x="6133" y="13481"/>
                </a:lnTo>
                <a:lnTo>
                  <a:pt x="5938" y="13116"/>
                </a:lnTo>
                <a:lnTo>
                  <a:pt x="5743" y="12775"/>
                </a:lnTo>
                <a:lnTo>
                  <a:pt x="5281" y="12070"/>
                </a:lnTo>
                <a:lnTo>
                  <a:pt x="4746" y="11267"/>
                </a:lnTo>
                <a:lnTo>
                  <a:pt x="4210" y="10415"/>
                </a:lnTo>
                <a:lnTo>
                  <a:pt x="3967" y="9977"/>
                </a:lnTo>
                <a:lnTo>
                  <a:pt x="3724" y="9539"/>
                </a:lnTo>
                <a:lnTo>
                  <a:pt x="3529" y="9077"/>
                </a:lnTo>
                <a:lnTo>
                  <a:pt x="3359" y="8615"/>
                </a:lnTo>
                <a:lnTo>
                  <a:pt x="3286" y="8396"/>
                </a:lnTo>
                <a:lnTo>
                  <a:pt x="3261" y="8152"/>
                </a:lnTo>
                <a:lnTo>
                  <a:pt x="3237" y="7909"/>
                </a:lnTo>
                <a:lnTo>
                  <a:pt x="3237" y="7666"/>
                </a:lnTo>
                <a:lnTo>
                  <a:pt x="3261" y="7155"/>
                </a:lnTo>
                <a:lnTo>
                  <a:pt x="3310" y="6668"/>
                </a:lnTo>
                <a:lnTo>
                  <a:pt x="3334" y="6376"/>
                </a:lnTo>
                <a:lnTo>
                  <a:pt x="3407" y="6108"/>
                </a:lnTo>
                <a:lnTo>
                  <a:pt x="3480" y="5841"/>
                </a:lnTo>
                <a:lnTo>
                  <a:pt x="3578" y="5597"/>
                </a:lnTo>
                <a:lnTo>
                  <a:pt x="3699" y="5354"/>
                </a:lnTo>
                <a:lnTo>
                  <a:pt x="3845" y="5111"/>
                </a:lnTo>
                <a:lnTo>
                  <a:pt x="4016" y="4892"/>
                </a:lnTo>
                <a:lnTo>
                  <a:pt x="4186" y="4673"/>
                </a:lnTo>
                <a:lnTo>
                  <a:pt x="4648" y="4162"/>
                </a:lnTo>
                <a:lnTo>
                  <a:pt x="5062" y="3748"/>
                </a:lnTo>
                <a:lnTo>
                  <a:pt x="5403" y="3432"/>
                </a:lnTo>
                <a:lnTo>
                  <a:pt x="5743" y="3189"/>
                </a:lnTo>
                <a:lnTo>
                  <a:pt x="6060" y="3018"/>
                </a:lnTo>
                <a:lnTo>
                  <a:pt x="6352" y="2872"/>
                </a:lnTo>
                <a:lnTo>
                  <a:pt x="6668" y="2775"/>
                </a:lnTo>
                <a:lnTo>
                  <a:pt x="6984" y="2702"/>
                </a:lnTo>
                <a:lnTo>
                  <a:pt x="7276" y="2653"/>
                </a:lnTo>
                <a:lnTo>
                  <a:pt x="7568" y="2629"/>
                </a:lnTo>
                <a:lnTo>
                  <a:pt x="7860" y="2605"/>
                </a:lnTo>
                <a:close/>
                <a:moveTo>
                  <a:pt x="6716" y="15525"/>
                </a:moveTo>
                <a:lnTo>
                  <a:pt x="6619" y="15720"/>
                </a:lnTo>
                <a:lnTo>
                  <a:pt x="6352" y="16158"/>
                </a:lnTo>
                <a:lnTo>
                  <a:pt x="6279" y="16109"/>
                </a:lnTo>
                <a:lnTo>
                  <a:pt x="6230" y="16060"/>
                </a:lnTo>
                <a:lnTo>
                  <a:pt x="6206" y="15963"/>
                </a:lnTo>
                <a:lnTo>
                  <a:pt x="6206" y="15866"/>
                </a:lnTo>
                <a:lnTo>
                  <a:pt x="6206" y="15768"/>
                </a:lnTo>
                <a:lnTo>
                  <a:pt x="6230" y="15695"/>
                </a:lnTo>
                <a:lnTo>
                  <a:pt x="6279" y="15598"/>
                </a:lnTo>
                <a:lnTo>
                  <a:pt x="6327" y="15549"/>
                </a:lnTo>
                <a:lnTo>
                  <a:pt x="6595" y="15525"/>
                </a:lnTo>
                <a:close/>
                <a:moveTo>
                  <a:pt x="6887" y="15525"/>
                </a:moveTo>
                <a:lnTo>
                  <a:pt x="7276" y="15549"/>
                </a:lnTo>
                <a:lnTo>
                  <a:pt x="7641" y="15598"/>
                </a:lnTo>
                <a:lnTo>
                  <a:pt x="8225" y="15647"/>
                </a:lnTo>
                <a:lnTo>
                  <a:pt x="8809" y="15671"/>
                </a:lnTo>
                <a:lnTo>
                  <a:pt x="8541" y="15963"/>
                </a:lnTo>
                <a:lnTo>
                  <a:pt x="8298" y="16255"/>
                </a:lnTo>
                <a:lnTo>
                  <a:pt x="7909" y="16231"/>
                </a:lnTo>
                <a:lnTo>
                  <a:pt x="8249" y="15744"/>
                </a:lnTo>
                <a:lnTo>
                  <a:pt x="8249" y="15720"/>
                </a:lnTo>
                <a:lnTo>
                  <a:pt x="8225" y="15695"/>
                </a:lnTo>
                <a:lnTo>
                  <a:pt x="8201" y="15671"/>
                </a:lnTo>
                <a:lnTo>
                  <a:pt x="8176" y="15695"/>
                </a:lnTo>
                <a:lnTo>
                  <a:pt x="7690" y="16231"/>
                </a:lnTo>
                <a:lnTo>
                  <a:pt x="7179" y="16182"/>
                </a:lnTo>
                <a:lnTo>
                  <a:pt x="7325" y="15939"/>
                </a:lnTo>
                <a:lnTo>
                  <a:pt x="7471" y="15671"/>
                </a:lnTo>
                <a:lnTo>
                  <a:pt x="7471" y="15647"/>
                </a:lnTo>
                <a:lnTo>
                  <a:pt x="7446" y="15622"/>
                </a:lnTo>
                <a:lnTo>
                  <a:pt x="7422" y="15647"/>
                </a:lnTo>
                <a:lnTo>
                  <a:pt x="7203" y="15890"/>
                </a:lnTo>
                <a:lnTo>
                  <a:pt x="6935" y="16182"/>
                </a:lnTo>
                <a:lnTo>
                  <a:pt x="6741" y="16206"/>
                </a:lnTo>
                <a:lnTo>
                  <a:pt x="6570" y="16255"/>
                </a:lnTo>
                <a:lnTo>
                  <a:pt x="6668" y="16060"/>
                </a:lnTo>
                <a:lnTo>
                  <a:pt x="6814" y="15817"/>
                </a:lnTo>
                <a:lnTo>
                  <a:pt x="6862" y="15671"/>
                </a:lnTo>
                <a:lnTo>
                  <a:pt x="6887" y="15525"/>
                </a:lnTo>
                <a:close/>
                <a:moveTo>
                  <a:pt x="9661" y="15622"/>
                </a:moveTo>
                <a:lnTo>
                  <a:pt x="9734" y="15671"/>
                </a:lnTo>
                <a:lnTo>
                  <a:pt x="9807" y="15695"/>
                </a:lnTo>
                <a:lnTo>
                  <a:pt x="9953" y="15695"/>
                </a:lnTo>
                <a:lnTo>
                  <a:pt x="9782" y="15793"/>
                </a:lnTo>
                <a:lnTo>
                  <a:pt x="9661" y="15939"/>
                </a:lnTo>
                <a:lnTo>
                  <a:pt x="9539" y="16085"/>
                </a:lnTo>
                <a:lnTo>
                  <a:pt x="9417" y="16279"/>
                </a:lnTo>
                <a:lnTo>
                  <a:pt x="9271" y="16279"/>
                </a:lnTo>
                <a:lnTo>
                  <a:pt x="9612" y="15817"/>
                </a:lnTo>
                <a:lnTo>
                  <a:pt x="9612" y="15793"/>
                </a:lnTo>
                <a:lnTo>
                  <a:pt x="9612" y="15768"/>
                </a:lnTo>
                <a:lnTo>
                  <a:pt x="9563" y="15768"/>
                </a:lnTo>
                <a:lnTo>
                  <a:pt x="9320" y="16012"/>
                </a:lnTo>
                <a:lnTo>
                  <a:pt x="9077" y="16255"/>
                </a:lnTo>
                <a:lnTo>
                  <a:pt x="8517" y="16255"/>
                </a:lnTo>
                <a:lnTo>
                  <a:pt x="8882" y="15720"/>
                </a:lnTo>
                <a:lnTo>
                  <a:pt x="8906" y="15695"/>
                </a:lnTo>
                <a:lnTo>
                  <a:pt x="8882" y="15671"/>
                </a:lnTo>
                <a:lnTo>
                  <a:pt x="9271" y="15671"/>
                </a:lnTo>
                <a:lnTo>
                  <a:pt x="9661" y="15622"/>
                </a:lnTo>
                <a:close/>
                <a:moveTo>
                  <a:pt x="10074" y="15768"/>
                </a:moveTo>
                <a:lnTo>
                  <a:pt x="10074" y="15841"/>
                </a:lnTo>
                <a:lnTo>
                  <a:pt x="10099" y="15939"/>
                </a:lnTo>
                <a:lnTo>
                  <a:pt x="10074" y="16060"/>
                </a:lnTo>
                <a:lnTo>
                  <a:pt x="10050" y="16182"/>
                </a:lnTo>
                <a:lnTo>
                  <a:pt x="9977" y="16304"/>
                </a:lnTo>
                <a:lnTo>
                  <a:pt x="9758" y="16279"/>
                </a:lnTo>
                <a:lnTo>
                  <a:pt x="9880" y="16012"/>
                </a:lnTo>
                <a:lnTo>
                  <a:pt x="9977" y="15890"/>
                </a:lnTo>
                <a:lnTo>
                  <a:pt x="10074" y="15768"/>
                </a:lnTo>
                <a:close/>
                <a:moveTo>
                  <a:pt x="6522" y="16571"/>
                </a:moveTo>
                <a:lnTo>
                  <a:pt x="6595" y="16620"/>
                </a:lnTo>
                <a:lnTo>
                  <a:pt x="6424" y="16888"/>
                </a:lnTo>
                <a:lnTo>
                  <a:pt x="6376" y="17034"/>
                </a:lnTo>
                <a:lnTo>
                  <a:pt x="6327" y="17180"/>
                </a:lnTo>
                <a:lnTo>
                  <a:pt x="6254" y="17082"/>
                </a:lnTo>
                <a:lnTo>
                  <a:pt x="6230" y="16985"/>
                </a:lnTo>
                <a:lnTo>
                  <a:pt x="6206" y="16912"/>
                </a:lnTo>
                <a:lnTo>
                  <a:pt x="6230" y="16815"/>
                </a:lnTo>
                <a:lnTo>
                  <a:pt x="6254" y="16839"/>
                </a:lnTo>
                <a:lnTo>
                  <a:pt x="6303" y="16839"/>
                </a:lnTo>
                <a:lnTo>
                  <a:pt x="6352" y="16815"/>
                </a:lnTo>
                <a:lnTo>
                  <a:pt x="6376" y="16766"/>
                </a:lnTo>
                <a:lnTo>
                  <a:pt x="6424" y="16596"/>
                </a:lnTo>
                <a:lnTo>
                  <a:pt x="6449" y="16596"/>
                </a:lnTo>
                <a:lnTo>
                  <a:pt x="6522" y="16571"/>
                </a:lnTo>
                <a:close/>
                <a:moveTo>
                  <a:pt x="7884" y="16693"/>
                </a:moveTo>
                <a:lnTo>
                  <a:pt x="7957" y="16717"/>
                </a:lnTo>
                <a:lnTo>
                  <a:pt x="7787" y="16985"/>
                </a:lnTo>
                <a:lnTo>
                  <a:pt x="7617" y="17253"/>
                </a:lnTo>
                <a:lnTo>
                  <a:pt x="7592" y="17326"/>
                </a:lnTo>
                <a:lnTo>
                  <a:pt x="7300" y="17326"/>
                </a:lnTo>
                <a:lnTo>
                  <a:pt x="7398" y="17107"/>
                </a:lnTo>
                <a:lnTo>
                  <a:pt x="7519" y="16888"/>
                </a:lnTo>
                <a:lnTo>
                  <a:pt x="7617" y="16717"/>
                </a:lnTo>
                <a:lnTo>
                  <a:pt x="7884" y="16693"/>
                </a:lnTo>
                <a:close/>
                <a:moveTo>
                  <a:pt x="8225" y="16717"/>
                </a:moveTo>
                <a:lnTo>
                  <a:pt x="8736" y="16742"/>
                </a:lnTo>
                <a:lnTo>
                  <a:pt x="8541" y="17034"/>
                </a:lnTo>
                <a:lnTo>
                  <a:pt x="8371" y="17326"/>
                </a:lnTo>
                <a:lnTo>
                  <a:pt x="7909" y="17326"/>
                </a:lnTo>
                <a:lnTo>
                  <a:pt x="7933" y="17277"/>
                </a:lnTo>
                <a:lnTo>
                  <a:pt x="8225" y="16717"/>
                </a:lnTo>
                <a:close/>
                <a:moveTo>
                  <a:pt x="9223" y="16742"/>
                </a:moveTo>
                <a:lnTo>
                  <a:pt x="8979" y="17350"/>
                </a:lnTo>
                <a:lnTo>
                  <a:pt x="8663" y="17350"/>
                </a:lnTo>
                <a:lnTo>
                  <a:pt x="8979" y="16742"/>
                </a:lnTo>
                <a:close/>
                <a:moveTo>
                  <a:pt x="9928" y="16742"/>
                </a:moveTo>
                <a:lnTo>
                  <a:pt x="9661" y="17253"/>
                </a:lnTo>
                <a:lnTo>
                  <a:pt x="9612" y="17350"/>
                </a:lnTo>
                <a:lnTo>
                  <a:pt x="9320" y="17350"/>
                </a:lnTo>
                <a:lnTo>
                  <a:pt x="9563" y="16742"/>
                </a:lnTo>
                <a:close/>
                <a:moveTo>
                  <a:pt x="10147" y="16839"/>
                </a:moveTo>
                <a:lnTo>
                  <a:pt x="10220" y="16961"/>
                </a:lnTo>
                <a:lnTo>
                  <a:pt x="10245" y="17107"/>
                </a:lnTo>
                <a:lnTo>
                  <a:pt x="10220" y="17228"/>
                </a:lnTo>
                <a:lnTo>
                  <a:pt x="10147" y="17350"/>
                </a:lnTo>
                <a:lnTo>
                  <a:pt x="9928" y="17350"/>
                </a:lnTo>
                <a:lnTo>
                  <a:pt x="9953" y="17277"/>
                </a:lnTo>
                <a:lnTo>
                  <a:pt x="10050" y="17082"/>
                </a:lnTo>
                <a:lnTo>
                  <a:pt x="10147" y="16839"/>
                </a:lnTo>
                <a:close/>
                <a:moveTo>
                  <a:pt x="6862" y="16693"/>
                </a:moveTo>
                <a:lnTo>
                  <a:pt x="7081" y="16717"/>
                </a:lnTo>
                <a:lnTo>
                  <a:pt x="7300" y="16717"/>
                </a:lnTo>
                <a:lnTo>
                  <a:pt x="7106" y="17009"/>
                </a:lnTo>
                <a:lnTo>
                  <a:pt x="6935" y="17326"/>
                </a:lnTo>
                <a:lnTo>
                  <a:pt x="6741" y="17350"/>
                </a:lnTo>
                <a:lnTo>
                  <a:pt x="6570" y="17399"/>
                </a:lnTo>
                <a:lnTo>
                  <a:pt x="6619" y="17204"/>
                </a:lnTo>
                <a:lnTo>
                  <a:pt x="6692" y="17034"/>
                </a:lnTo>
                <a:lnTo>
                  <a:pt x="6862" y="16693"/>
                </a:lnTo>
                <a:close/>
                <a:moveTo>
                  <a:pt x="6473" y="17618"/>
                </a:moveTo>
                <a:lnTo>
                  <a:pt x="6643" y="17691"/>
                </a:lnTo>
                <a:lnTo>
                  <a:pt x="6814" y="17715"/>
                </a:lnTo>
                <a:lnTo>
                  <a:pt x="6789" y="17910"/>
                </a:lnTo>
                <a:lnTo>
                  <a:pt x="6765" y="18080"/>
                </a:lnTo>
                <a:lnTo>
                  <a:pt x="6643" y="17983"/>
                </a:lnTo>
                <a:lnTo>
                  <a:pt x="6546" y="17861"/>
                </a:lnTo>
                <a:lnTo>
                  <a:pt x="6352" y="17642"/>
                </a:lnTo>
                <a:lnTo>
                  <a:pt x="6376" y="17618"/>
                </a:lnTo>
                <a:lnTo>
                  <a:pt x="6424" y="17642"/>
                </a:lnTo>
                <a:lnTo>
                  <a:pt x="6473" y="17618"/>
                </a:lnTo>
                <a:close/>
                <a:moveTo>
                  <a:pt x="7398" y="17739"/>
                </a:moveTo>
                <a:lnTo>
                  <a:pt x="7300" y="18031"/>
                </a:lnTo>
                <a:lnTo>
                  <a:pt x="7252" y="18177"/>
                </a:lnTo>
                <a:lnTo>
                  <a:pt x="7252" y="18299"/>
                </a:lnTo>
                <a:lnTo>
                  <a:pt x="7008" y="18202"/>
                </a:lnTo>
                <a:lnTo>
                  <a:pt x="7154" y="17739"/>
                </a:lnTo>
                <a:close/>
                <a:moveTo>
                  <a:pt x="8833" y="17715"/>
                </a:moveTo>
                <a:lnTo>
                  <a:pt x="8785" y="17837"/>
                </a:lnTo>
                <a:lnTo>
                  <a:pt x="8736" y="17983"/>
                </a:lnTo>
                <a:lnTo>
                  <a:pt x="8712" y="18104"/>
                </a:lnTo>
                <a:lnTo>
                  <a:pt x="8736" y="18153"/>
                </a:lnTo>
                <a:lnTo>
                  <a:pt x="8736" y="18202"/>
                </a:lnTo>
                <a:lnTo>
                  <a:pt x="8809" y="18250"/>
                </a:lnTo>
                <a:lnTo>
                  <a:pt x="8882" y="18250"/>
                </a:lnTo>
                <a:lnTo>
                  <a:pt x="8931" y="18226"/>
                </a:lnTo>
                <a:lnTo>
                  <a:pt x="9004" y="18153"/>
                </a:lnTo>
                <a:lnTo>
                  <a:pt x="9125" y="17958"/>
                </a:lnTo>
                <a:lnTo>
                  <a:pt x="9198" y="17739"/>
                </a:lnTo>
                <a:lnTo>
                  <a:pt x="9393" y="17739"/>
                </a:lnTo>
                <a:lnTo>
                  <a:pt x="9369" y="17861"/>
                </a:lnTo>
                <a:lnTo>
                  <a:pt x="9369" y="18007"/>
                </a:lnTo>
                <a:lnTo>
                  <a:pt x="9125" y="18153"/>
                </a:lnTo>
                <a:lnTo>
                  <a:pt x="8833" y="18275"/>
                </a:lnTo>
                <a:lnTo>
                  <a:pt x="8566" y="18372"/>
                </a:lnTo>
                <a:lnTo>
                  <a:pt x="8249" y="18421"/>
                </a:lnTo>
                <a:lnTo>
                  <a:pt x="8274" y="18275"/>
                </a:lnTo>
                <a:lnTo>
                  <a:pt x="8371" y="17983"/>
                </a:lnTo>
                <a:lnTo>
                  <a:pt x="8468" y="17715"/>
                </a:lnTo>
                <a:close/>
                <a:moveTo>
                  <a:pt x="8176" y="17715"/>
                </a:moveTo>
                <a:lnTo>
                  <a:pt x="8030" y="18056"/>
                </a:lnTo>
                <a:lnTo>
                  <a:pt x="7957" y="18250"/>
                </a:lnTo>
                <a:lnTo>
                  <a:pt x="7933" y="18445"/>
                </a:lnTo>
                <a:lnTo>
                  <a:pt x="7738" y="18421"/>
                </a:lnTo>
                <a:lnTo>
                  <a:pt x="7568" y="18396"/>
                </a:lnTo>
                <a:lnTo>
                  <a:pt x="7568" y="18226"/>
                </a:lnTo>
                <a:lnTo>
                  <a:pt x="7641" y="17983"/>
                </a:lnTo>
                <a:lnTo>
                  <a:pt x="7738" y="17715"/>
                </a:lnTo>
                <a:close/>
                <a:moveTo>
                  <a:pt x="8128" y="2094"/>
                </a:moveTo>
                <a:lnTo>
                  <a:pt x="7714" y="2142"/>
                </a:lnTo>
                <a:lnTo>
                  <a:pt x="7325" y="2191"/>
                </a:lnTo>
                <a:lnTo>
                  <a:pt x="6935" y="2264"/>
                </a:lnTo>
                <a:lnTo>
                  <a:pt x="6546" y="2386"/>
                </a:lnTo>
                <a:lnTo>
                  <a:pt x="6181" y="2507"/>
                </a:lnTo>
                <a:lnTo>
                  <a:pt x="5841" y="2653"/>
                </a:lnTo>
                <a:lnTo>
                  <a:pt x="5500" y="2824"/>
                </a:lnTo>
                <a:lnTo>
                  <a:pt x="5184" y="3018"/>
                </a:lnTo>
                <a:lnTo>
                  <a:pt x="4892" y="3237"/>
                </a:lnTo>
                <a:lnTo>
                  <a:pt x="4551" y="3554"/>
                </a:lnTo>
                <a:lnTo>
                  <a:pt x="4210" y="3918"/>
                </a:lnTo>
                <a:lnTo>
                  <a:pt x="3918" y="4332"/>
                </a:lnTo>
                <a:lnTo>
                  <a:pt x="3626" y="4746"/>
                </a:lnTo>
                <a:lnTo>
                  <a:pt x="3383" y="5159"/>
                </a:lnTo>
                <a:lnTo>
                  <a:pt x="3164" y="5549"/>
                </a:lnTo>
                <a:lnTo>
                  <a:pt x="3018" y="5889"/>
                </a:lnTo>
                <a:lnTo>
                  <a:pt x="2921" y="6157"/>
                </a:lnTo>
                <a:lnTo>
                  <a:pt x="2823" y="6595"/>
                </a:lnTo>
                <a:lnTo>
                  <a:pt x="2775" y="7057"/>
                </a:lnTo>
                <a:lnTo>
                  <a:pt x="2750" y="7495"/>
                </a:lnTo>
                <a:lnTo>
                  <a:pt x="2775" y="7958"/>
                </a:lnTo>
                <a:lnTo>
                  <a:pt x="2823" y="8396"/>
                </a:lnTo>
                <a:lnTo>
                  <a:pt x="2921" y="8834"/>
                </a:lnTo>
                <a:lnTo>
                  <a:pt x="3067" y="9272"/>
                </a:lnTo>
                <a:lnTo>
                  <a:pt x="3237" y="9685"/>
                </a:lnTo>
                <a:lnTo>
                  <a:pt x="3602" y="10367"/>
                </a:lnTo>
                <a:lnTo>
                  <a:pt x="3991" y="11024"/>
                </a:lnTo>
                <a:lnTo>
                  <a:pt x="4843" y="12337"/>
                </a:lnTo>
                <a:lnTo>
                  <a:pt x="5281" y="13019"/>
                </a:lnTo>
                <a:lnTo>
                  <a:pt x="5476" y="13384"/>
                </a:lnTo>
                <a:lnTo>
                  <a:pt x="5646" y="13724"/>
                </a:lnTo>
                <a:lnTo>
                  <a:pt x="5792" y="14089"/>
                </a:lnTo>
                <a:lnTo>
                  <a:pt x="5914" y="14454"/>
                </a:lnTo>
                <a:lnTo>
                  <a:pt x="5987" y="14844"/>
                </a:lnTo>
                <a:lnTo>
                  <a:pt x="5987" y="15282"/>
                </a:lnTo>
                <a:lnTo>
                  <a:pt x="5962" y="15379"/>
                </a:lnTo>
                <a:lnTo>
                  <a:pt x="5962" y="15428"/>
                </a:lnTo>
                <a:lnTo>
                  <a:pt x="5889" y="15525"/>
                </a:lnTo>
                <a:lnTo>
                  <a:pt x="5841" y="15647"/>
                </a:lnTo>
                <a:lnTo>
                  <a:pt x="5816" y="15768"/>
                </a:lnTo>
                <a:lnTo>
                  <a:pt x="5792" y="15914"/>
                </a:lnTo>
                <a:lnTo>
                  <a:pt x="5816" y="16036"/>
                </a:lnTo>
                <a:lnTo>
                  <a:pt x="5841" y="16158"/>
                </a:lnTo>
                <a:lnTo>
                  <a:pt x="5889" y="16279"/>
                </a:lnTo>
                <a:lnTo>
                  <a:pt x="5962" y="16377"/>
                </a:lnTo>
                <a:lnTo>
                  <a:pt x="5865" y="16474"/>
                </a:lnTo>
                <a:lnTo>
                  <a:pt x="5792" y="16620"/>
                </a:lnTo>
                <a:lnTo>
                  <a:pt x="5768" y="16766"/>
                </a:lnTo>
                <a:lnTo>
                  <a:pt x="5768" y="16912"/>
                </a:lnTo>
                <a:lnTo>
                  <a:pt x="5768" y="17058"/>
                </a:lnTo>
                <a:lnTo>
                  <a:pt x="5816" y="17204"/>
                </a:lnTo>
                <a:lnTo>
                  <a:pt x="5889" y="17350"/>
                </a:lnTo>
                <a:lnTo>
                  <a:pt x="5987" y="17472"/>
                </a:lnTo>
                <a:lnTo>
                  <a:pt x="5962" y="17496"/>
                </a:lnTo>
                <a:lnTo>
                  <a:pt x="5914" y="17618"/>
                </a:lnTo>
                <a:lnTo>
                  <a:pt x="5914" y="17715"/>
                </a:lnTo>
                <a:lnTo>
                  <a:pt x="5938" y="17837"/>
                </a:lnTo>
                <a:lnTo>
                  <a:pt x="5987" y="17934"/>
                </a:lnTo>
                <a:lnTo>
                  <a:pt x="6133" y="18129"/>
                </a:lnTo>
                <a:lnTo>
                  <a:pt x="6303" y="18299"/>
                </a:lnTo>
                <a:lnTo>
                  <a:pt x="6424" y="18421"/>
                </a:lnTo>
                <a:lnTo>
                  <a:pt x="6570" y="18518"/>
                </a:lnTo>
                <a:lnTo>
                  <a:pt x="6862" y="18688"/>
                </a:lnTo>
                <a:lnTo>
                  <a:pt x="7179" y="18810"/>
                </a:lnTo>
                <a:lnTo>
                  <a:pt x="7495" y="18859"/>
                </a:lnTo>
                <a:lnTo>
                  <a:pt x="7738" y="18883"/>
                </a:lnTo>
                <a:lnTo>
                  <a:pt x="7982" y="18883"/>
                </a:lnTo>
                <a:lnTo>
                  <a:pt x="8030" y="18956"/>
                </a:lnTo>
                <a:lnTo>
                  <a:pt x="8079" y="18980"/>
                </a:lnTo>
                <a:lnTo>
                  <a:pt x="8128" y="18980"/>
                </a:lnTo>
                <a:lnTo>
                  <a:pt x="8176" y="18956"/>
                </a:lnTo>
                <a:lnTo>
                  <a:pt x="8201" y="18907"/>
                </a:lnTo>
                <a:lnTo>
                  <a:pt x="8201" y="18883"/>
                </a:lnTo>
                <a:lnTo>
                  <a:pt x="8493" y="18834"/>
                </a:lnTo>
                <a:lnTo>
                  <a:pt x="8785" y="18761"/>
                </a:lnTo>
                <a:lnTo>
                  <a:pt x="9052" y="18664"/>
                </a:lnTo>
                <a:lnTo>
                  <a:pt x="9320" y="18542"/>
                </a:lnTo>
                <a:lnTo>
                  <a:pt x="9563" y="18396"/>
                </a:lnTo>
                <a:lnTo>
                  <a:pt x="9807" y="18226"/>
                </a:lnTo>
                <a:lnTo>
                  <a:pt x="10050" y="18056"/>
                </a:lnTo>
                <a:lnTo>
                  <a:pt x="10269" y="17837"/>
                </a:lnTo>
                <a:lnTo>
                  <a:pt x="10318" y="17764"/>
                </a:lnTo>
                <a:lnTo>
                  <a:pt x="10342" y="17691"/>
                </a:lnTo>
                <a:lnTo>
                  <a:pt x="10464" y="17593"/>
                </a:lnTo>
                <a:lnTo>
                  <a:pt x="10537" y="17447"/>
                </a:lnTo>
                <a:lnTo>
                  <a:pt x="10585" y="17301"/>
                </a:lnTo>
                <a:lnTo>
                  <a:pt x="10634" y="17107"/>
                </a:lnTo>
                <a:lnTo>
                  <a:pt x="10634" y="16936"/>
                </a:lnTo>
                <a:lnTo>
                  <a:pt x="10585" y="16742"/>
                </a:lnTo>
                <a:lnTo>
                  <a:pt x="10512" y="16596"/>
                </a:lnTo>
                <a:lnTo>
                  <a:pt x="10391" y="16474"/>
                </a:lnTo>
                <a:lnTo>
                  <a:pt x="10488" y="16255"/>
                </a:lnTo>
                <a:lnTo>
                  <a:pt x="10537" y="16036"/>
                </a:lnTo>
                <a:lnTo>
                  <a:pt x="10537" y="15817"/>
                </a:lnTo>
                <a:lnTo>
                  <a:pt x="10488" y="15574"/>
                </a:lnTo>
                <a:lnTo>
                  <a:pt x="10415" y="15476"/>
                </a:lnTo>
                <a:lnTo>
                  <a:pt x="10342" y="15379"/>
                </a:lnTo>
                <a:lnTo>
                  <a:pt x="10342" y="15306"/>
                </a:lnTo>
                <a:lnTo>
                  <a:pt x="10415" y="14965"/>
                </a:lnTo>
                <a:lnTo>
                  <a:pt x="10464" y="14625"/>
                </a:lnTo>
                <a:lnTo>
                  <a:pt x="10512" y="14284"/>
                </a:lnTo>
                <a:lnTo>
                  <a:pt x="10585" y="13943"/>
                </a:lnTo>
                <a:lnTo>
                  <a:pt x="10658" y="13700"/>
                </a:lnTo>
                <a:lnTo>
                  <a:pt x="10756" y="13457"/>
                </a:lnTo>
                <a:lnTo>
                  <a:pt x="10999" y="12994"/>
                </a:lnTo>
                <a:lnTo>
                  <a:pt x="11023" y="12970"/>
                </a:lnTo>
                <a:lnTo>
                  <a:pt x="11023" y="12946"/>
                </a:lnTo>
                <a:lnTo>
                  <a:pt x="11340" y="12459"/>
                </a:lnTo>
                <a:lnTo>
                  <a:pt x="11632" y="11972"/>
                </a:lnTo>
                <a:lnTo>
                  <a:pt x="12191" y="11194"/>
                </a:lnTo>
                <a:lnTo>
                  <a:pt x="12483" y="10780"/>
                </a:lnTo>
                <a:lnTo>
                  <a:pt x="12751" y="10367"/>
                </a:lnTo>
                <a:lnTo>
                  <a:pt x="12994" y="9953"/>
                </a:lnTo>
                <a:lnTo>
                  <a:pt x="13213" y="9515"/>
                </a:lnTo>
                <a:lnTo>
                  <a:pt x="13384" y="9053"/>
                </a:lnTo>
                <a:lnTo>
                  <a:pt x="13457" y="8809"/>
                </a:lnTo>
                <a:lnTo>
                  <a:pt x="13505" y="8590"/>
                </a:lnTo>
                <a:lnTo>
                  <a:pt x="13554" y="8152"/>
                </a:lnTo>
                <a:lnTo>
                  <a:pt x="13554" y="7714"/>
                </a:lnTo>
                <a:lnTo>
                  <a:pt x="13505" y="7276"/>
                </a:lnTo>
                <a:lnTo>
                  <a:pt x="13432" y="6838"/>
                </a:lnTo>
                <a:lnTo>
                  <a:pt x="13335" y="6400"/>
                </a:lnTo>
                <a:lnTo>
                  <a:pt x="13213" y="5962"/>
                </a:lnTo>
                <a:lnTo>
                  <a:pt x="12946" y="5135"/>
                </a:lnTo>
                <a:lnTo>
                  <a:pt x="12800" y="4770"/>
                </a:lnTo>
                <a:lnTo>
                  <a:pt x="12605" y="4429"/>
                </a:lnTo>
                <a:lnTo>
                  <a:pt x="12386" y="4113"/>
                </a:lnTo>
                <a:lnTo>
                  <a:pt x="12143" y="3797"/>
                </a:lnTo>
                <a:lnTo>
                  <a:pt x="12143" y="3773"/>
                </a:lnTo>
                <a:lnTo>
                  <a:pt x="12094" y="3675"/>
                </a:lnTo>
                <a:lnTo>
                  <a:pt x="12021" y="3602"/>
                </a:lnTo>
                <a:lnTo>
                  <a:pt x="11948" y="3554"/>
                </a:lnTo>
                <a:lnTo>
                  <a:pt x="11851" y="3505"/>
                </a:lnTo>
                <a:lnTo>
                  <a:pt x="11607" y="3286"/>
                </a:lnTo>
                <a:lnTo>
                  <a:pt x="11340" y="3091"/>
                </a:lnTo>
                <a:lnTo>
                  <a:pt x="11072" y="2897"/>
                </a:lnTo>
                <a:lnTo>
                  <a:pt x="10804" y="2726"/>
                </a:lnTo>
                <a:lnTo>
                  <a:pt x="10464" y="2556"/>
                </a:lnTo>
                <a:lnTo>
                  <a:pt x="10099" y="2386"/>
                </a:lnTo>
                <a:lnTo>
                  <a:pt x="9709" y="2264"/>
                </a:lnTo>
                <a:lnTo>
                  <a:pt x="9320" y="2191"/>
                </a:lnTo>
                <a:lnTo>
                  <a:pt x="8931" y="2142"/>
                </a:lnTo>
                <a:lnTo>
                  <a:pt x="8517" y="2094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84" name="Google Shape;384;p38"/>
          <p:cNvSpPr/>
          <p:nvPr/>
        </p:nvSpPr>
        <p:spPr>
          <a:xfrm>
            <a:off x="400284" y="2642049"/>
            <a:ext cx="127109" cy="429713"/>
          </a:xfrm>
          <a:custGeom>
            <a:rect b="b" l="l" r="r" t="t"/>
            <a:pathLst>
              <a:path extrusionOk="0" h="19662" w="5816">
                <a:moveTo>
                  <a:pt x="2677" y="5694"/>
                </a:moveTo>
                <a:lnTo>
                  <a:pt x="2896" y="5719"/>
                </a:lnTo>
                <a:lnTo>
                  <a:pt x="3042" y="5719"/>
                </a:lnTo>
                <a:lnTo>
                  <a:pt x="2871" y="5792"/>
                </a:lnTo>
                <a:lnTo>
                  <a:pt x="2750" y="5865"/>
                </a:lnTo>
                <a:lnTo>
                  <a:pt x="2482" y="5986"/>
                </a:lnTo>
                <a:lnTo>
                  <a:pt x="2360" y="6059"/>
                </a:lnTo>
                <a:lnTo>
                  <a:pt x="2239" y="6157"/>
                </a:lnTo>
                <a:lnTo>
                  <a:pt x="2263" y="5719"/>
                </a:lnTo>
                <a:lnTo>
                  <a:pt x="2433" y="5694"/>
                </a:lnTo>
                <a:close/>
                <a:moveTo>
                  <a:pt x="3407" y="5767"/>
                </a:moveTo>
                <a:lnTo>
                  <a:pt x="3577" y="5792"/>
                </a:lnTo>
                <a:lnTo>
                  <a:pt x="3553" y="6838"/>
                </a:lnTo>
                <a:lnTo>
                  <a:pt x="3480" y="6789"/>
                </a:lnTo>
                <a:lnTo>
                  <a:pt x="3407" y="6789"/>
                </a:lnTo>
                <a:lnTo>
                  <a:pt x="3309" y="6814"/>
                </a:lnTo>
                <a:lnTo>
                  <a:pt x="3212" y="6838"/>
                </a:lnTo>
                <a:lnTo>
                  <a:pt x="3042" y="6935"/>
                </a:lnTo>
                <a:lnTo>
                  <a:pt x="2896" y="7033"/>
                </a:lnTo>
                <a:lnTo>
                  <a:pt x="2531" y="7227"/>
                </a:lnTo>
                <a:lnTo>
                  <a:pt x="2336" y="7349"/>
                </a:lnTo>
                <a:lnTo>
                  <a:pt x="2166" y="7471"/>
                </a:lnTo>
                <a:lnTo>
                  <a:pt x="2190" y="7106"/>
                </a:lnTo>
                <a:lnTo>
                  <a:pt x="2360" y="7033"/>
                </a:lnTo>
                <a:lnTo>
                  <a:pt x="2531" y="6960"/>
                </a:lnTo>
                <a:lnTo>
                  <a:pt x="2847" y="6765"/>
                </a:lnTo>
                <a:lnTo>
                  <a:pt x="3212" y="6595"/>
                </a:lnTo>
                <a:lnTo>
                  <a:pt x="3407" y="6473"/>
                </a:lnTo>
                <a:lnTo>
                  <a:pt x="3455" y="6400"/>
                </a:lnTo>
                <a:lnTo>
                  <a:pt x="3504" y="6327"/>
                </a:lnTo>
                <a:lnTo>
                  <a:pt x="3528" y="6254"/>
                </a:lnTo>
                <a:lnTo>
                  <a:pt x="3480" y="6181"/>
                </a:lnTo>
                <a:lnTo>
                  <a:pt x="3431" y="6108"/>
                </a:lnTo>
                <a:lnTo>
                  <a:pt x="3382" y="6084"/>
                </a:lnTo>
                <a:lnTo>
                  <a:pt x="3285" y="6084"/>
                </a:lnTo>
                <a:lnTo>
                  <a:pt x="3188" y="6108"/>
                </a:lnTo>
                <a:lnTo>
                  <a:pt x="2993" y="6181"/>
                </a:lnTo>
                <a:lnTo>
                  <a:pt x="2628" y="6400"/>
                </a:lnTo>
                <a:lnTo>
                  <a:pt x="2409" y="6522"/>
                </a:lnTo>
                <a:lnTo>
                  <a:pt x="2190" y="6643"/>
                </a:lnTo>
                <a:lnTo>
                  <a:pt x="2214" y="6497"/>
                </a:lnTo>
                <a:lnTo>
                  <a:pt x="2263" y="6497"/>
                </a:lnTo>
                <a:lnTo>
                  <a:pt x="2287" y="6473"/>
                </a:lnTo>
                <a:lnTo>
                  <a:pt x="2579" y="6327"/>
                </a:lnTo>
                <a:lnTo>
                  <a:pt x="2847" y="6157"/>
                </a:lnTo>
                <a:lnTo>
                  <a:pt x="3139" y="6059"/>
                </a:lnTo>
                <a:lnTo>
                  <a:pt x="3285" y="5986"/>
                </a:lnTo>
                <a:lnTo>
                  <a:pt x="3358" y="5962"/>
                </a:lnTo>
                <a:lnTo>
                  <a:pt x="3382" y="5889"/>
                </a:lnTo>
                <a:lnTo>
                  <a:pt x="3407" y="5840"/>
                </a:lnTo>
                <a:lnTo>
                  <a:pt x="3407" y="5767"/>
                </a:lnTo>
                <a:close/>
                <a:moveTo>
                  <a:pt x="4039" y="6303"/>
                </a:moveTo>
                <a:lnTo>
                  <a:pt x="4209" y="6327"/>
                </a:lnTo>
                <a:lnTo>
                  <a:pt x="4404" y="6351"/>
                </a:lnTo>
                <a:lnTo>
                  <a:pt x="4526" y="6351"/>
                </a:lnTo>
                <a:lnTo>
                  <a:pt x="4574" y="7884"/>
                </a:lnTo>
                <a:lnTo>
                  <a:pt x="4574" y="7884"/>
                </a:lnTo>
                <a:lnTo>
                  <a:pt x="4501" y="7860"/>
                </a:lnTo>
                <a:lnTo>
                  <a:pt x="4404" y="7860"/>
                </a:lnTo>
                <a:lnTo>
                  <a:pt x="4234" y="7884"/>
                </a:lnTo>
                <a:lnTo>
                  <a:pt x="4015" y="7909"/>
                </a:lnTo>
                <a:lnTo>
                  <a:pt x="4015" y="7471"/>
                </a:lnTo>
                <a:lnTo>
                  <a:pt x="4039" y="6303"/>
                </a:lnTo>
                <a:close/>
                <a:moveTo>
                  <a:pt x="3553" y="7179"/>
                </a:moveTo>
                <a:lnTo>
                  <a:pt x="3553" y="7495"/>
                </a:lnTo>
                <a:lnTo>
                  <a:pt x="3480" y="7495"/>
                </a:lnTo>
                <a:lnTo>
                  <a:pt x="3285" y="7544"/>
                </a:lnTo>
                <a:lnTo>
                  <a:pt x="3090" y="7617"/>
                </a:lnTo>
                <a:lnTo>
                  <a:pt x="2701" y="7811"/>
                </a:lnTo>
                <a:lnTo>
                  <a:pt x="2458" y="7957"/>
                </a:lnTo>
                <a:lnTo>
                  <a:pt x="2190" y="8128"/>
                </a:lnTo>
                <a:lnTo>
                  <a:pt x="2166" y="7860"/>
                </a:lnTo>
                <a:lnTo>
                  <a:pt x="2166" y="7811"/>
                </a:lnTo>
                <a:lnTo>
                  <a:pt x="2287" y="7811"/>
                </a:lnTo>
                <a:lnTo>
                  <a:pt x="2409" y="7787"/>
                </a:lnTo>
                <a:lnTo>
                  <a:pt x="2628" y="7690"/>
                </a:lnTo>
                <a:lnTo>
                  <a:pt x="3042" y="7471"/>
                </a:lnTo>
                <a:lnTo>
                  <a:pt x="3285" y="7349"/>
                </a:lnTo>
                <a:lnTo>
                  <a:pt x="3431" y="7276"/>
                </a:lnTo>
                <a:lnTo>
                  <a:pt x="3553" y="7179"/>
                </a:lnTo>
                <a:close/>
                <a:moveTo>
                  <a:pt x="3553" y="7957"/>
                </a:moveTo>
                <a:lnTo>
                  <a:pt x="3553" y="8249"/>
                </a:lnTo>
                <a:lnTo>
                  <a:pt x="3504" y="8274"/>
                </a:lnTo>
                <a:lnTo>
                  <a:pt x="3066" y="8468"/>
                </a:lnTo>
                <a:lnTo>
                  <a:pt x="2652" y="8687"/>
                </a:lnTo>
                <a:lnTo>
                  <a:pt x="2482" y="8784"/>
                </a:lnTo>
                <a:lnTo>
                  <a:pt x="2312" y="8882"/>
                </a:lnTo>
                <a:lnTo>
                  <a:pt x="2239" y="8955"/>
                </a:lnTo>
                <a:lnTo>
                  <a:pt x="2214" y="8468"/>
                </a:lnTo>
                <a:lnTo>
                  <a:pt x="2336" y="8468"/>
                </a:lnTo>
                <a:lnTo>
                  <a:pt x="2458" y="8420"/>
                </a:lnTo>
                <a:lnTo>
                  <a:pt x="2677" y="8322"/>
                </a:lnTo>
                <a:lnTo>
                  <a:pt x="3115" y="8128"/>
                </a:lnTo>
                <a:lnTo>
                  <a:pt x="3553" y="7957"/>
                </a:lnTo>
                <a:close/>
                <a:moveTo>
                  <a:pt x="3528" y="8784"/>
                </a:moveTo>
                <a:lnTo>
                  <a:pt x="3528" y="8955"/>
                </a:lnTo>
                <a:lnTo>
                  <a:pt x="3358" y="9003"/>
                </a:lnTo>
                <a:lnTo>
                  <a:pt x="3212" y="9076"/>
                </a:lnTo>
                <a:lnTo>
                  <a:pt x="2871" y="9247"/>
                </a:lnTo>
                <a:lnTo>
                  <a:pt x="2579" y="9441"/>
                </a:lnTo>
                <a:lnTo>
                  <a:pt x="2287" y="9660"/>
                </a:lnTo>
                <a:lnTo>
                  <a:pt x="2263" y="9247"/>
                </a:lnTo>
                <a:lnTo>
                  <a:pt x="2458" y="9247"/>
                </a:lnTo>
                <a:lnTo>
                  <a:pt x="2871" y="9052"/>
                </a:lnTo>
                <a:lnTo>
                  <a:pt x="3528" y="8784"/>
                </a:lnTo>
                <a:close/>
                <a:moveTo>
                  <a:pt x="4574" y="8371"/>
                </a:moveTo>
                <a:lnTo>
                  <a:pt x="4574" y="8565"/>
                </a:lnTo>
                <a:lnTo>
                  <a:pt x="4574" y="9076"/>
                </a:lnTo>
                <a:lnTo>
                  <a:pt x="4550" y="9587"/>
                </a:lnTo>
                <a:lnTo>
                  <a:pt x="4453" y="9563"/>
                </a:lnTo>
                <a:lnTo>
                  <a:pt x="4355" y="9563"/>
                </a:lnTo>
                <a:lnTo>
                  <a:pt x="3991" y="9660"/>
                </a:lnTo>
                <a:lnTo>
                  <a:pt x="4015" y="8371"/>
                </a:lnTo>
                <a:lnTo>
                  <a:pt x="4209" y="8395"/>
                </a:lnTo>
                <a:lnTo>
                  <a:pt x="4501" y="8395"/>
                </a:lnTo>
                <a:lnTo>
                  <a:pt x="4574" y="8371"/>
                </a:lnTo>
                <a:close/>
                <a:moveTo>
                  <a:pt x="3528" y="9393"/>
                </a:moveTo>
                <a:lnTo>
                  <a:pt x="3528" y="9660"/>
                </a:lnTo>
                <a:lnTo>
                  <a:pt x="3212" y="9806"/>
                </a:lnTo>
                <a:lnTo>
                  <a:pt x="2896" y="9952"/>
                </a:lnTo>
                <a:lnTo>
                  <a:pt x="2604" y="10098"/>
                </a:lnTo>
                <a:lnTo>
                  <a:pt x="2482" y="10196"/>
                </a:lnTo>
                <a:lnTo>
                  <a:pt x="2360" y="10293"/>
                </a:lnTo>
                <a:lnTo>
                  <a:pt x="2336" y="9977"/>
                </a:lnTo>
                <a:lnTo>
                  <a:pt x="2312" y="9806"/>
                </a:lnTo>
                <a:lnTo>
                  <a:pt x="2458" y="9782"/>
                </a:lnTo>
                <a:lnTo>
                  <a:pt x="2604" y="9758"/>
                </a:lnTo>
                <a:lnTo>
                  <a:pt x="2750" y="9709"/>
                </a:lnTo>
                <a:lnTo>
                  <a:pt x="2920" y="9636"/>
                </a:lnTo>
                <a:lnTo>
                  <a:pt x="3212" y="9514"/>
                </a:lnTo>
                <a:lnTo>
                  <a:pt x="3528" y="9393"/>
                </a:lnTo>
                <a:close/>
                <a:moveTo>
                  <a:pt x="3528" y="10123"/>
                </a:moveTo>
                <a:lnTo>
                  <a:pt x="3504" y="10415"/>
                </a:lnTo>
                <a:lnTo>
                  <a:pt x="3358" y="10439"/>
                </a:lnTo>
                <a:lnTo>
                  <a:pt x="3212" y="10488"/>
                </a:lnTo>
                <a:lnTo>
                  <a:pt x="2920" y="10609"/>
                </a:lnTo>
                <a:lnTo>
                  <a:pt x="2652" y="10755"/>
                </a:lnTo>
                <a:lnTo>
                  <a:pt x="2409" y="10901"/>
                </a:lnTo>
                <a:lnTo>
                  <a:pt x="2385" y="10585"/>
                </a:lnTo>
                <a:lnTo>
                  <a:pt x="2531" y="10536"/>
                </a:lnTo>
                <a:lnTo>
                  <a:pt x="2701" y="10488"/>
                </a:lnTo>
                <a:lnTo>
                  <a:pt x="3017" y="10342"/>
                </a:lnTo>
                <a:lnTo>
                  <a:pt x="3528" y="10123"/>
                </a:lnTo>
                <a:close/>
                <a:moveTo>
                  <a:pt x="4501" y="10098"/>
                </a:moveTo>
                <a:lnTo>
                  <a:pt x="4453" y="10780"/>
                </a:lnTo>
                <a:lnTo>
                  <a:pt x="4428" y="11072"/>
                </a:lnTo>
                <a:lnTo>
                  <a:pt x="4234" y="11072"/>
                </a:lnTo>
                <a:lnTo>
                  <a:pt x="3966" y="11096"/>
                </a:lnTo>
                <a:lnTo>
                  <a:pt x="3991" y="10123"/>
                </a:lnTo>
                <a:lnTo>
                  <a:pt x="4258" y="10123"/>
                </a:lnTo>
                <a:lnTo>
                  <a:pt x="4501" y="10098"/>
                </a:lnTo>
                <a:close/>
                <a:moveTo>
                  <a:pt x="3504" y="10780"/>
                </a:moveTo>
                <a:lnTo>
                  <a:pt x="3504" y="10877"/>
                </a:lnTo>
                <a:lnTo>
                  <a:pt x="3358" y="10901"/>
                </a:lnTo>
                <a:lnTo>
                  <a:pt x="3212" y="10950"/>
                </a:lnTo>
                <a:lnTo>
                  <a:pt x="3066" y="10999"/>
                </a:lnTo>
                <a:lnTo>
                  <a:pt x="2896" y="11096"/>
                </a:lnTo>
                <a:lnTo>
                  <a:pt x="2628" y="11266"/>
                </a:lnTo>
                <a:lnTo>
                  <a:pt x="2506" y="11364"/>
                </a:lnTo>
                <a:lnTo>
                  <a:pt x="2433" y="11461"/>
                </a:lnTo>
                <a:lnTo>
                  <a:pt x="2409" y="11169"/>
                </a:lnTo>
                <a:lnTo>
                  <a:pt x="2555" y="11145"/>
                </a:lnTo>
                <a:lnTo>
                  <a:pt x="2701" y="11096"/>
                </a:lnTo>
                <a:lnTo>
                  <a:pt x="2969" y="10974"/>
                </a:lnTo>
                <a:lnTo>
                  <a:pt x="3236" y="10877"/>
                </a:lnTo>
                <a:lnTo>
                  <a:pt x="3504" y="10780"/>
                </a:lnTo>
                <a:close/>
                <a:moveTo>
                  <a:pt x="3480" y="11364"/>
                </a:moveTo>
                <a:lnTo>
                  <a:pt x="3480" y="11437"/>
                </a:lnTo>
                <a:lnTo>
                  <a:pt x="3407" y="11461"/>
                </a:lnTo>
                <a:lnTo>
                  <a:pt x="3139" y="11583"/>
                </a:lnTo>
                <a:lnTo>
                  <a:pt x="2920" y="11753"/>
                </a:lnTo>
                <a:lnTo>
                  <a:pt x="2458" y="12118"/>
                </a:lnTo>
                <a:lnTo>
                  <a:pt x="2433" y="11656"/>
                </a:lnTo>
                <a:lnTo>
                  <a:pt x="2531" y="11680"/>
                </a:lnTo>
                <a:lnTo>
                  <a:pt x="2604" y="11680"/>
                </a:lnTo>
                <a:lnTo>
                  <a:pt x="2701" y="11656"/>
                </a:lnTo>
                <a:lnTo>
                  <a:pt x="2871" y="11607"/>
                </a:lnTo>
                <a:lnTo>
                  <a:pt x="3236" y="11437"/>
                </a:lnTo>
                <a:lnTo>
                  <a:pt x="3480" y="11364"/>
                </a:lnTo>
                <a:close/>
                <a:moveTo>
                  <a:pt x="3480" y="11899"/>
                </a:moveTo>
                <a:lnTo>
                  <a:pt x="3480" y="11972"/>
                </a:lnTo>
                <a:lnTo>
                  <a:pt x="3455" y="12118"/>
                </a:lnTo>
                <a:lnTo>
                  <a:pt x="3334" y="12167"/>
                </a:lnTo>
                <a:lnTo>
                  <a:pt x="3188" y="12240"/>
                </a:lnTo>
                <a:lnTo>
                  <a:pt x="2944" y="12361"/>
                </a:lnTo>
                <a:lnTo>
                  <a:pt x="2701" y="12483"/>
                </a:lnTo>
                <a:lnTo>
                  <a:pt x="2458" y="12629"/>
                </a:lnTo>
                <a:lnTo>
                  <a:pt x="2458" y="12313"/>
                </a:lnTo>
                <a:lnTo>
                  <a:pt x="2725" y="12240"/>
                </a:lnTo>
                <a:lnTo>
                  <a:pt x="2969" y="12142"/>
                </a:lnTo>
                <a:lnTo>
                  <a:pt x="3480" y="11899"/>
                </a:lnTo>
                <a:close/>
                <a:moveTo>
                  <a:pt x="3942" y="11558"/>
                </a:moveTo>
                <a:lnTo>
                  <a:pt x="4185" y="11583"/>
                </a:lnTo>
                <a:lnTo>
                  <a:pt x="4428" y="11583"/>
                </a:lnTo>
                <a:lnTo>
                  <a:pt x="4428" y="12824"/>
                </a:lnTo>
                <a:lnTo>
                  <a:pt x="4355" y="12824"/>
                </a:lnTo>
                <a:lnTo>
                  <a:pt x="4112" y="12872"/>
                </a:lnTo>
                <a:lnTo>
                  <a:pt x="3893" y="12921"/>
                </a:lnTo>
                <a:lnTo>
                  <a:pt x="3893" y="12921"/>
                </a:lnTo>
                <a:lnTo>
                  <a:pt x="3918" y="12167"/>
                </a:lnTo>
                <a:lnTo>
                  <a:pt x="3942" y="11558"/>
                </a:lnTo>
                <a:close/>
                <a:moveTo>
                  <a:pt x="3431" y="12580"/>
                </a:moveTo>
                <a:lnTo>
                  <a:pt x="3431" y="12702"/>
                </a:lnTo>
                <a:lnTo>
                  <a:pt x="3285" y="12726"/>
                </a:lnTo>
                <a:lnTo>
                  <a:pt x="3163" y="12799"/>
                </a:lnTo>
                <a:lnTo>
                  <a:pt x="2920" y="12945"/>
                </a:lnTo>
                <a:lnTo>
                  <a:pt x="2677" y="13091"/>
                </a:lnTo>
                <a:lnTo>
                  <a:pt x="2555" y="13189"/>
                </a:lnTo>
                <a:lnTo>
                  <a:pt x="2458" y="13286"/>
                </a:lnTo>
                <a:lnTo>
                  <a:pt x="2458" y="12945"/>
                </a:lnTo>
                <a:lnTo>
                  <a:pt x="2604" y="12945"/>
                </a:lnTo>
                <a:lnTo>
                  <a:pt x="2774" y="12897"/>
                </a:lnTo>
                <a:lnTo>
                  <a:pt x="3042" y="12775"/>
                </a:lnTo>
                <a:lnTo>
                  <a:pt x="3407" y="12580"/>
                </a:lnTo>
                <a:close/>
                <a:moveTo>
                  <a:pt x="3407" y="13213"/>
                </a:moveTo>
                <a:lnTo>
                  <a:pt x="3407" y="13432"/>
                </a:lnTo>
                <a:lnTo>
                  <a:pt x="3236" y="13529"/>
                </a:lnTo>
                <a:lnTo>
                  <a:pt x="3066" y="13651"/>
                </a:lnTo>
                <a:lnTo>
                  <a:pt x="2774" y="13821"/>
                </a:lnTo>
                <a:lnTo>
                  <a:pt x="2579" y="13919"/>
                </a:lnTo>
                <a:lnTo>
                  <a:pt x="2433" y="14065"/>
                </a:lnTo>
                <a:lnTo>
                  <a:pt x="2458" y="13529"/>
                </a:lnTo>
                <a:lnTo>
                  <a:pt x="2579" y="13529"/>
                </a:lnTo>
                <a:lnTo>
                  <a:pt x="2701" y="13505"/>
                </a:lnTo>
                <a:lnTo>
                  <a:pt x="2920" y="13408"/>
                </a:lnTo>
                <a:lnTo>
                  <a:pt x="3285" y="13262"/>
                </a:lnTo>
                <a:lnTo>
                  <a:pt x="3407" y="13213"/>
                </a:lnTo>
                <a:close/>
                <a:moveTo>
                  <a:pt x="3407" y="13894"/>
                </a:moveTo>
                <a:lnTo>
                  <a:pt x="3455" y="14235"/>
                </a:lnTo>
                <a:lnTo>
                  <a:pt x="3236" y="14284"/>
                </a:lnTo>
                <a:lnTo>
                  <a:pt x="3042" y="14357"/>
                </a:lnTo>
                <a:lnTo>
                  <a:pt x="2628" y="14478"/>
                </a:lnTo>
                <a:lnTo>
                  <a:pt x="2555" y="14527"/>
                </a:lnTo>
                <a:lnTo>
                  <a:pt x="2409" y="14600"/>
                </a:lnTo>
                <a:lnTo>
                  <a:pt x="2433" y="14308"/>
                </a:lnTo>
                <a:lnTo>
                  <a:pt x="2433" y="14211"/>
                </a:lnTo>
                <a:lnTo>
                  <a:pt x="2506" y="14259"/>
                </a:lnTo>
                <a:lnTo>
                  <a:pt x="2604" y="14284"/>
                </a:lnTo>
                <a:lnTo>
                  <a:pt x="2701" y="14284"/>
                </a:lnTo>
                <a:lnTo>
                  <a:pt x="2798" y="14235"/>
                </a:lnTo>
                <a:lnTo>
                  <a:pt x="2993" y="14162"/>
                </a:lnTo>
                <a:lnTo>
                  <a:pt x="3139" y="14065"/>
                </a:lnTo>
                <a:lnTo>
                  <a:pt x="3407" y="13894"/>
                </a:lnTo>
                <a:close/>
                <a:moveTo>
                  <a:pt x="3504" y="14551"/>
                </a:moveTo>
                <a:lnTo>
                  <a:pt x="3553" y="14697"/>
                </a:lnTo>
                <a:lnTo>
                  <a:pt x="3504" y="14722"/>
                </a:lnTo>
                <a:lnTo>
                  <a:pt x="3358" y="14795"/>
                </a:lnTo>
                <a:lnTo>
                  <a:pt x="3163" y="14892"/>
                </a:lnTo>
                <a:lnTo>
                  <a:pt x="2798" y="15038"/>
                </a:lnTo>
                <a:lnTo>
                  <a:pt x="2433" y="15184"/>
                </a:lnTo>
                <a:lnTo>
                  <a:pt x="2263" y="15281"/>
                </a:lnTo>
                <a:lnTo>
                  <a:pt x="2093" y="15403"/>
                </a:lnTo>
                <a:lnTo>
                  <a:pt x="2093" y="15403"/>
                </a:lnTo>
                <a:lnTo>
                  <a:pt x="2239" y="15160"/>
                </a:lnTo>
                <a:lnTo>
                  <a:pt x="2336" y="14989"/>
                </a:lnTo>
                <a:lnTo>
                  <a:pt x="2385" y="14819"/>
                </a:lnTo>
                <a:lnTo>
                  <a:pt x="2604" y="14819"/>
                </a:lnTo>
                <a:lnTo>
                  <a:pt x="2823" y="14722"/>
                </a:lnTo>
                <a:lnTo>
                  <a:pt x="3163" y="14649"/>
                </a:lnTo>
                <a:lnTo>
                  <a:pt x="3504" y="14551"/>
                </a:lnTo>
                <a:close/>
                <a:moveTo>
                  <a:pt x="3723" y="15014"/>
                </a:moveTo>
                <a:lnTo>
                  <a:pt x="3918" y="15306"/>
                </a:lnTo>
                <a:lnTo>
                  <a:pt x="3772" y="15330"/>
                </a:lnTo>
                <a:lnTo>
                  <a:pt x="3626" y="15379"/>
                </a:lnTo>
                <a:lnTo>
                  <a:pt x="3358" y="15525"/>
                </a:lnTo>
                <a:lnTo>
                  <a:pt x="3066" y="15695"/>
                </a:lnTo>
                <a:lnTo>
                  <a:pt x="2823" y="15841"/>
                </a:lnTo>
                <a:lnTo>
                  <a:pt x="2506" y="15987"/>
                </a:lnTo>
                <a:lnTo>
                  <a:pt x="2214" y="16084"/>
                </a:lnTo>
                <a:lnTo>
                  <a:pt x="1606" y="16303"/>
                </a:lnTo>
                <a:lnTo>
                  <a:pt x="1703" y="16084"/>
                </a:lnTo>
                <a:lnTo>
                  <a:pt x="1776" y="15890"/>
                </a:lnTo>
                <a:lnTo>
                  <a:pt x="1947" y="15646"/>
                </a:lnTo>
                <a:lnTo>
                  <a:pt x="1995" y="15646"/>
                </a:lnTo>
                <a:lnTo>
                  <a:pt x="2214" y="15622"/>
                </a:lnTo>
                <a:lnTo>
                  <a:pt x="2433" y="15573"/>
                </a:lnTo>
                <a:lnTo>
                  <a:pt x="2871" y="15427"/>
                </a:lnTo>
                <a:lnTo>
                  <a:pt x="3309" y="15257"/>
                </a:lnTo>
                <a:lnTo>
                  <a:pt x="3699" y="15038"/>
                </a:lnTo>
                <a:lnTo>
                  <a:pt x="3723" y="15014"/>
                </a:lnTo>
                <a:close/>
                <a:moveTo>
                  <a:pt x="4088" y="15549"/>
                </a:moveTo>
                <a:lnTo>
                  <a:pt x="4209" y="15719"/>
                </a:lnTo>
                <a:lnTo>
                  <a:pt x="3845" y="15865"/>
                </a:lnTo>
                <a:lnTo>
                  <a:pt x="3504" y="16011"/>
                </a:lnTo>
                <a:lnTo>
                  <a:pt x="2798" y="16328"/>
                </a:lnTo>
                <a:lnTo>
                  <a:pt x="2117" y="16620"/>
                </a:lnTo>
                <a:lnTo>
                  <a:pt x="1801" y="16790"/>
                </a:lnTo>
                <a:lnTo>
                  <a:pt x="1484" y="16984"/>
                </a:lnTo>
                <a:lnTo>
                  <a:pt x="1509" y="16790"/>
                </a:lnTo>
                <a:lnTo>
                  <a:pt x="1533" y="16595"/>
                </a:lnTo>
                <a:lnTo>
                  <a:pt x="1995" y="16595"/>
                </a:lnTo>
                <a:lnTo>
                  <a:pt x="2166" y="16547"/>
                </a:lnTo>
                <a:lnTo>
                  <a:pt x="2482" y="16449"/>
                </a:lnTo>
                <a:lnTo>
                  <a:pt x="2750" y="16328"/>
                </a:lnTo>
                <a:lnTo>
                  <a:pt x="3090" y="16182"/>
                </a:lnTo>
                <a:lnTo>
                  <a:pt x="3480" y="16011"/>
                </a:lnTo>
                <a:lnTo>
                  <a:pt x="3650" y="15914"/>
                </a:lnTo>
                <a:lnTo>
                  <a:pt x="3820" y="15792"/>
                </a:lnTo>
                <a:lnTo>
                  <a:pt x="3966" y="15671"/>
                </a:lnTo>
                <a:lnTo>
                  <a:pt x="4088" y="15549"/>
                </a:lnTo>
                <a:close/>
                <a:moveTo>
                  <a:pt x="4428" y="16060"/>
                </a:moveTo>
                <a:lnTo>
                  <a:pt x="4477" y="16206"/>
                </a:lnTo>
                <a:lnTo>
                  <a:pt x="4453" y="16206"/>
                </a:lnTo>
                <a:lnTo>
                  <a:pt x="4380" y="16230"/>
                </a:lnTo>
                <a:lnTo>
                  <a:pt x="4307" y="16279"/>
                </a:lnTo>
                <a:lnTo>
                  <a:pt x="4185" y="16352"/>
                </a:lnTo>
                <a:lnTo>
                  <a:pt x="4064" y="16474"/>
                </a:lnTo>
                <a:lnTo>
                  <a:pt x="3942" y="16571"/>
                </a:lnTo>
                <a:lnTo>
                  <a:pt x="3553" y="16790"/>
                </a:lnTo>
                <a:lnTo>
                  <a:pt x="3139" y="17009"/>
                </a:lnTo>
                <a:lnTo>
                  <a:pt x="2652" y="17228"/>
                </a:lnTo>
                <a:lnTo>
                  <a:pt x="2190" y="17422"/>
                </a:lnTo>
                <a:lnTo>
                  <a:pt x="1947" y="17520"/>
                </a:lnTo>
                <a:lnTo>
                  <a:pt x="1825" y="17568"/>
                </a:lnTo>
                <a:lnTo>
                  <a:pt x="1728" y="17641"/>
                </a:lnTo>
                <a:lnTo>
                  <a:pt x="1630" y="17520"/>
                </a:lnTo>
                <a:lnTo>
                  <a:pt x="1557" y="17325"/>
                </a:lnTo>
                <a:lnTo>
                  <a:pt x="1606" y="17325"/>
                </a:lnTo>
                <a:lnTo>
                  <a:pt x="2409" y="16984"/>
                </a:lnTo>
                <a:lnTo>
                  <a:pt x="3188" y="16644"/>
                </a:lnTo>
                <a:lnTo>
                  <a:pt x="3820" y="16401"/>
                </a:lnTo>
                <a:lnTo>
                  <a:pt x="4137" y="16255"/>
                </a:lnTo>
                <a:lnTo>
                  <a:pt x="4428" y="16060"/>
                </a:lnTo>
                <a:close/>
                <a:moveTo>
                  <a:pt x="4550" y="16571"/>
                </a:moveTo>
                <a:lnTo>
                  <a:pt x="4550" y="16717"/>
                </a:lnTo>
                <a:lnTo>
                  <a:pt x="4526" y="16863"/>
                </a:lnTo>
                <a:lnTo>
                  <a:pt x="4477" y="16863"/>
                </a:lnTo>
                <a:lnTo>
                  <a:pt x="4331" y="16911"/>
                </a:lnTo>
                <a:lnTo>
                  <a:pt x="4185" y="16984"/>
                </a:lnTo>
                <a:lnTo>
                  <a:pt x="3918" y="17179"/>
                </a:lnTo>
                <a:lnTo>
                  <a:pt x="3528" y="17422"/>
                </a:lnTo>
                <a:lnTo>
                  <a:pt x="3115" y="17617"/>
                </a:lnTo>
                <a:lnTo>
                  <a:pt x="2750" y="17763"/>
                </a:lnTo>
                <a:lnTo>
                  <a:pt x="2531" y="17909"/>
                </a:lnTo>
                <a:lnTo>
                  <a:pt x="2433" y="17958"/>
                </a:lnTo>
                <a:lnTo>
                  <a:pt x="2385" y="18031"/>
                </a:lnTo>
                <a:lnTo>
                  <a:pt x="2190" y="17958"/>
                </a:lnTo>
                <a:lnTo>
                  <a:pt x="1995" y="17885"/>
                </a:lnTo>
                <a:lnTo>
                  <a:pt x="2287" y="17787"/>
                </a:lnTo>
                <a:lnTo>
                  <a:pt x="2823" y="17568"/>
                </a:lnTo>
                <a:lnTo>
                  <a:pt x="3334" y="17349"/>
                </a:lnTo>
                <a:lnTo>
                  <a:pt x="3601" y="17228"/>
                </a:lnTo>
                <a:lnTo>
                  <a:pt x="3966" y="17057"/>
                </a:lnTo>
                <a:lnTo>
                  <a:pt x="4137" y="16936"/>
                </a:lnTo>
                <a:lnTo>
                  <a:pt x="4307" y="16838"/>
                </a:lnTo>
                <a:lnTo>
                  <a:pt x="4428" y="16717"/>
                </a:lnTo>
                <a:lnTo>
                  <a:pt x="4550" y="16571"/>
                </a:lnTo>
                <a:close/>
                <a:moveTo>
                  <a:pt x="4234" y="17422"/>
                </a:moveTo>
                <a:lnTo>
                  <a:pt x="4112" y="17544"/>
                </a:lnTo>
                <a:lnTo>
                  <a:pt x="3991" y="17641"/>
                </a:lnTo>
                <a:lnTo>
                  <a:pt x="3723" y="17812"/>
                </a:lnTo>
                <a:lnTo>
                  <a:pt x="3407" y="17958"/>
                </a:lnTo>
                <a:lnTo>
                  <a:pt x="3090" y="18031"/>
                </a:lnTo>
                <a:lnTo>
                  <a:pt x="3407" y="17860"/>
                </a:lnTo>
                <a:lnTo>
                  <a:pt x="3796" y="17690"/>
                </a:lnTo>
                <a:lnTo>
                  <a:pt x="4015" y="17568"/>
                </a:lnTo>
                <a:lnTo>
                  <a:pt x="4234" y="17422"/>
                </a:lnTo>
                <a:close/>
                <a:moveTo>
                  <a:pt x="3017" y="463"/>
                </a:moveTo>
                <a:lnTo>
                  <a:pt x="3528" y="633"/>
                </a:lnTo>
                <a:lnTo>
                  <a:pt x="3747" y="730"/>
                </a:lnTo>
                <a:lnTo>
                  <a:pt x="3869" y="803"/>
                </a:lnTo>
                <a:lnTo>
                  <a:pt x="3991" y="901"/>
                </a:lnTo>
                <a:lnTo>
                  <a:pt x="4112" y="1022"/>
                </a:lnTo>
                <a:lnTo>
                  <a:pt x="4209" y="1144"/>
                </a:lnTo>
                <a:lnTo>
                  <a:pt x="4307" y="1290"/>
                </a:lnTo>
                <a:lnTo>
                  <a:pt x="4380" y="1460"/>
                </a:lnTo>
                <a:lnTo>
                  <a:pt x="4477" y="1777"/>
                </a:lnTo>
                <a:lnTo>
                  <a:pt x="4550" y="2117"/>
                </a:lnTo>
                <a:lnTo>
                  <a:pt x="4574" y="2531"/>
                </a:lnTo>
                <a:lnTo>
                  <a:pt x="4355" y="2531"/>
                </a:lnTo>
                <a:lnTo>
                  <a:pt x="4137" y="2555"/>
                </a:lnTo>
                <a:lnTo>
                  <a:pt x="3893" y="2555"/>
                </a:lnTo>
                <a:lnTo>
                  <a:pt x="3796" y="2580"/>
                </a:lnTo>
                <a:lnTo>
                  <a:pt x="3674" y="2604"/>
                </a:lnTo>
                <a:lnTo>
                  <a:pt x="3650" y="2653"/>
                </a:lnTo>
                <a:lnTo>
                  <a:pt x="3626" y="2701"/>
                </a:lnTo>
                <a:lnTo>
                  <a:pt x="3626" y="2750"/>
                </a:lnTo>
                <a:lnTo>
                  <a:pt x="3626" y="2799"/>
                </a:lnTo>
                <a:lnTo>
                  <a:pt x="3723" y="2872"/>
                </a:lnTo>
                <a:lnTo>
                  <a:pt x="3845" y="2920"/>
                </a:lnTo>
                <a:lnTo>
                  <a:pt x="3966" y="2969"/>
                </a:lnTo>
                <a:lnTo>
                  <a:pt x="4088" y="2969"/>
                </a:lnTo>
                <a:lnTo>
                  <a:pt x="4331" y="2993"/>
                </a:lnTo>
                <a:lnTo>
                  <a:pt x="4453" y="2993"/>
                </a:lnTo>
                <a:lnTo>
                  <a:pt x="4574" y="2969"/>
                </a:lnTo>
                <a:lnTo>
                  <a:pt x="4526" y="3967"/>
                </a:lnTo>
                <a:lnTo>
                  <a:pt x="4526" y="4015"/>
                </a:lnTo>
                <a:lnTo>
                  <a:pt x="4453" y="3991"/>
                </a:lnTo>
                <a:lnTo>
                  <a:pt x="4380" y="4015"/>
                </a:lnTo>
                <a:lnTo>
                  <a:pt x="4185" y="4040"/>
                </a:lnTo>
                <a:lnTo>
                  <a:pt x="3991" y="4040"/>
                </a:lnTo>
                <a:lnTo>
                  <a:pt x="3869" y="4064"/>
                </a:lnTo>
                <a:lnTo>
                  <a:pt x="3723" y="4088"/>
                </a:lnTo>
                <a:lnTo>
                  <a:pt x="3674" y="4137"/>
                </a:lnTo>
                <a:lnTo>
                  <a:pt x="3626" y="4186"/>
                </a:lnTo>
                <a:lnTo>
                  <a:pt x="3601" y="4259"/>
                </a:lnTo>
                <a:lnTo>
                  <a:pt x="3626" y="4332"/>
                </a:lnTo>
                <a:lnTo>
                  <a:pt x="3674" y="4429"/>
                </a:lnTo>
                <a:lnTo>
                  <a:pt x="3747" y="4502"/>
                </a:lnTo>
                <a:lnTo>
                  <a:pt x="3869" y="4526"/>
                </a:lnTo>
                <a:lnTo>
                  <a:pt x="4015" y="4551"/>
                </a:lnTo>
                <a:lnTo>
                  <a:pt x="4282" y="4551"/>
                </a:lnTo>
                <a:lnTo>
                  <a:pt x="4526" y="4526"/>
                </a:lnTo>
                <a:lnTo>
                  <a:pt x="4526" y="5840"/>
                </a:lnTo>
                <a:lnTo>
                  <a:pt x="4477" y="5840"/>
                </a:lnTo>
                <a:lnTo>
                  <a:pt x="4039" y="5816"/>
                </a:lnTo>
                <a:lnTo>
                  <a:pt x="4039" y="5767"/>
                </a:lnTo>
                <a:lnTo>
                  <a:pt x="4015" y="5670"/>
                </a:lnTo>
                <a:lnTo>
                  <a:pt x="3966" y="5597"/>
                </a:lnTo>
                <a:lnTo>
                  <a:pt x="3918" y="5548"/>
                </a:lnTo>
                <a:lnTo>
                  <a:pt x="3845" y="5524"/>
                </a:lnTo>
                <a:lnTo>
                  <a:pt x="3820" y="5475"/>
                </a:lnTo>
                <a:lnTo>
                  <a:pt x="3772" y="5402"/>
                </a:lnTo>
                <a:lnTo>
                  <a:pt x="3699" y="5354"/>
                </a:lnTo>
                <a:lnTo>
                  <a:pt x="3601" y="5329"/>
                </a:lnTo>
                <a:lnTo>
                  <a:pt x="3358" y="5281"/>
                </a:lnTo>
                <a:lnTo>
                  <a:pt x="3017" y="5232"/>
                </a:lnTo>
                <a:lnTo>
                  <a:pt x="2677" y="5232"/>
                </a:lnTo>
                <a:lnTo>
                  <a:pt x="2360" y="5256"/>
                </a:lnTo>
                <a:lnTo>
                  <a:pt x="2239" y="5305"/>
                </a:lnTo>
                <a:lnTo>
                  <a:pt x="2117" y="5329"/>
                </a:lnTo>
                <a:lnTo>
                  <a:pt x="2044" y="5402"/>
                </a:lnTo>
                <a:lnTo>
                  <a:pt x="1971" y="5451"/>
                </a:lnTo>
                <a:lnTo>
                  <a:pt x="1971" y="5548"/>
                </a:lnTo>
                <a:lnTo>
                  <a:pt x="1995" y="5646"/>
                </a:lnTo>
                <a:lnTo>
                  <a:pt x="1874" y="6132"/>
                </a:lnTo>
                <a:lnTo>
                  <a:pt x="1801" y="6668"/>
                </a:lnTo>
                <a:lnTo>
                  <a:pt x="1752" y="7179"/>
                </a:lnTo>
                <a:lnTo>
                  <a:pt x="1752" y="7714"/>
                </a:lnTo>
                <a:lnTo>
                  <a:pt x="1776" y="8249"/>
                </a:lnTo>
                <a:lnTo>
                  <a:pt x="1825" y="8760"/>
                </a:lnTo>
                <a:lnTo>
                  <a:pt x="1898" y="9806"/>
                </a:lnTo>
                <a:lnTo>
                  <a:pt x="1995" y="10853"/>
                </a:lnTo>
                <a:lnTo>
                  <a:pt x="2068" y="11923"/>
                </a:lnTo>
                <a:lnTo>
                  <a:pt x="2068" y="12483"/>
                </a:lnTo>
                <a:lnTo>
                  <a:pt x="2068" y="13018"/>
                </a:lnTo>
                <a:lnTo>
                  <a:pt x="2020" y="14138"/>
                </a:lnTo>
                <a:lnTo>
                  <a:pt x="1995" y="14405"/>
                </a:lnTo>
                <a:lnTo>
                  <a:pt x="1971" y="14673"/>
                </a:lnTo>
                <a:lnTo>
                  <a:pt x="1874" y="14941"/>
                </a:lnTo>
                <a:lnTo>
                  <a:pt x="1752" y="15184"/>
                </a:lnTo>
                <a:lnTo>
                  <a:pt x="1533" y="15525"/>
                </a:lnTo>
                <a:lnTo>
                  <a:pt x="1411" y="15695"/>
                </a:lnTo>
                <a:lnTo>
                  <a:pt x="1338" y="15865"/>
                </a:lnTo>
                <a:lnTo>
                  <a:pt x="1192" y="16206"/>
                </a:lnTo>
                <a:lnTo>
                  <a:pt x="1119" y="16547"/>
                </a:lnTo>
                <a:lnTo>
                  <a:pt x="1095" y="16887"/>
                </a:lnTo>
                <a:lnTo>
                  <a:pt x="1095" y="17057"/>
                </a:lnTo>
                <a:lnTo>
                  <a:pt x="1095" y="17228"/>
                </a:lnTo>
                <a:lnTo>
                  <a:pt x="1144" y="17398"/>
                </a:lnTo>
                <a:lnTo>
                  <a:pt x="1192" y="17544"/>
                </a:lnTo>
                <a:lnTo>
                  <a:pt x="1265" y="17690"/>
                </a:lnTo>
                <a:lnTo>
                  <a:pt x="1338" y="17812"/>
                </a:lnTo>
                <a:lnTo>
                  <a:pt x="1436" y="17933"/>
                </a:lnTo>
                <a:lnTo>
                  <a:pt x="1533" y="18055"/>
                </a:lnTo>
                <a:lnTo>
                  <a:pt x="1655" y="18152"/>
                </a:lnTo>
                <a:lnTo>
                  <a:pt x="1776" y="18225"/>
                </a:lnTo>
                <a:lnTo>
                  <a:pt x="2068" y="18371"/>
                </a:lnTo>
                <a:lnTo>
                  <a:pt x="2360" y="18444"/>
                </a:lnTo>
                <a:lnTo>
                  <a:pt x="2677" y="18493"/>
                </a:lnTo>
                <a:lnTo>
                  <a:pt x="2993" y="18469"/>
                </a:lnTo>
                <a:lnTo>
                  <a:pt x="3334" y="18396"/>
                </a:lnTo>
                <a:lnTo>
                  <a:pt x="3626" y="18298"/>
                </a:lnTo>
                <a:lnTo>
                  <a:pt x="3893" y="18152"/>
                </a:lnTo>
                <a:lnTo>
                  <a:pt x="4137" y="17958"/>
                </a:lnTo>
                <a:lnTo>
                  <a:pt x="4355" y="17739"/>
                </a:lnTo>
                <a:lnTo>
                  <a:pt x="4526" y="17471"/>
                </a:lnTo>
                <a:lnTo>
                  <a:pt x="4647" y="17179"/>
                </a:lnTo>
                <a:lnTo>
                  <a:pt x="4745" y="16887"/>
                </a:lnTo>
                <a:lnTo>
                  <a:pt x="4769" y="16595"/>
                </a:lnTo>
                <a:lnTo>
                  <a:pt x="4769" y="16279"/>
                </a:lnTo>
                <a:lnTo>
                  <a:pt x="4720" y="15987"/>
                </a:lnTo>
                <a:lnTo>
                  <a:pt x="4623" y="15719"/>
                </a:lnTo>
                <a:lnTo>
                  <a:pt x="4428" y="15379"/>
                </a:lnTo>
                <a:lnTo>
                  <a:pt x="4234" y="15062"/>
                </a:lnTo>
                <a:lnTo>
                  <a:pt x="4039" y="14722"/>
                </a:lnTo>
                <a:lnTo>
                  <a:pt x="3966" y="14551"/>
                </a:lnTo>
                <a:lnTo>
                  <a:pt x="3918" y="14357"/>
                </a:lnTo>
                <a:lnTo>
                  <a:pt x="3869" y="14113"/>
                </a:lnTo>
                <a:lnTo>
                  <a:pt x="3845" y="13846"/>
                </a:lnTo>
                <a:lnTo>
                  <a:pt x="3869" y="13310"/>
                </a:lnTo>
                <a:lnTo>
                  <a:pt x="4015" y="13335"/>
                </a:lnTo>
                <a:lnTo>
                  <a:pt x="4137" y="13335"/>
                </a:lnTo>
                <a:lnTo>
                  <a:pt x="4428" y="13310"/>
                </a:lnTo>
                <a:lnTo>
                  <a:pt x="4477" y="14843"/>
                </a:lnTo>
                <a:lnTo>
                  <a:pt x="4477" y="14916"/>
                </a:lnTo>
                <a:lnTo>
                  <a:pt x="4501" y="14965"/>
                </a:lnTo>
                <a:lnTo>
                  <a:pt x="4550" y="15014"/>
                </a:lnTo>
                <a:lnTo>
                  <a:pt x="4599" y="15038"/>
                </a:lnTo>
                <a:lnTo>
                  <a:pt x="4720" y="15062"/>
                </a:lnTo>
                <a:lnTo>
                  <a:pt x="4818" y="15038"/>
                </a:lnTo>
                <a:lnTo>
                  <a:pt x="5012" y="15306"/>
                </a:lnTo>
                <a:lnTo>
                  <a:pt x="5134" y="15622"/>
                </a:lnTo>
                <a:lnTo>
                  <a:pt x="5256" y="15938"/>
                </a:lnTo>
                <a:lnTo>
                  <a:pt x="5304" y="16255"/>
                </a:lnTo>
                <a:lnTo>
                  <a:pt x="5353" y="16595"/>
                </a:lnTo>
                <a:lnTo>
                  <a:pt x="5329" y="16936"/>
                </a:lnTo>
                <a:lnTo>
                  <a:pt x="5304" y="17252"/>
                </a:lnTo>
                <a:lnTo>
                  <a:pt x="5231" y="17544"/>
                </a:lnTo>
                <a:lnTo>
                  <a:pt x="5158" y="17763"/>
                </a:lnTo>
                <a:lnTo>
                  <a:pt x="5085" y="17933"/>
                </a:lnTo>
                <a:lnTo>
                  <a:pt x="4988" y="18104"/>
                </a:lnTo>
                <a:lnTo>
                  <a:pt x="4866" y="18274"/>
                </a:lnTo>
                <a:lnTo>
                  <a:pt x="4745" y="18420"/>
                </a:lnTo>
                <a:lnTo>
                  <a:pt x="4599" y="18566"/>
                </a:lnTo>
                <a:lnTo>
                  <a:pt x="4453" y="18688"/>
                </a:lnTo>
                <a:lnTo>
                  <a:pt x="4282" y="18785"/>
                </a:lnTo>
                <a:lnTo>
                  <a:pt x="4112" y="18882"/>
                </a:lnTo>
                <a:lnTo>
                  <a:pt x="3942" y="18955"/>
                </a:lnTo>
                <a:lnTo>
                  <a:pt x="3747" y="19028"/>
                </a:lnTo>
                <a:lnTo>
                  <a:pt x="3553" y="19077"/>
                </a:lnTo>
                <a:lnTo>
                  <a:pt x="3163" y="19150"/>
                </a:lnTo>
                <a:lnTo>
                  <a:pt x="2750" y="19150"/>
                </a:lnTo>
                <a:lnTo>
                  <a:pt x="2409" y="19101"/>
                </a:lnTo>
                <a:lnTo>
                  <a:pt x="2044" y="19004"/>
                </a:lnTo>
                <a:lnTo>
                  <a:pt x="1728" y="18858"/>
                </a:lnTo>
                <a:lnTo>
                  <a:pt x="1436" y="18663"/>
                </a:lnTo>
                <a:lnTo>
                  <a:pt x="1168" y="18444"/>
                </a:lnTo>
                <a:lnTo>
                  <a:pt x="949" y="18152"/>
                </a:lnTo>
                <a:lnTo>
                  <a:pt x="754" y="17860"/>
                </a:lnTo>
                <a:lnTo>
                  <a:pt x="681" y="17690"/>
                </a:lnTo>
                <a:lnTo>
                  <a:pt x="633" y="17520"/>
                </a:lnTo>
                <a:lnTo>
                  <a:pt x="535" y="17203"/>
                </a:lnTo>
                <a:lnTo>
                  <a:pt x="511" y="16887"/>
                </a:lnTo>
                <a:lnTo>
                  <a:pt x="535" y="16547"/>
                </a:lnTo>
                <a:lnTo>
                  <a:pt x="608" y="16206"/>
                </a:lnTo>
                <a:lnTo>
                  <a:pt x="706" y="15890"/>
                </a:lnTo>
                <a:lnTo>
                  <a:pt x="827" y="15573"/>
                </a:lnTo>
                <a:lnTo>
                  <a:pt x="998" y="15281"/>
                </a:lnTo>
                <a:lnTo>
                  <a:pt x="1168" y="14989"/>
                </a:lnTo>
                <a:lnTo>
                  <a:pt x="1265" y="14989"/>
                </a:lnTo>
                <a:lnTo>
                  <a:pt x="1338" y="14965"/>
                </a:lnTo>
                <a:lnTo>
                  <a:pt x="1387" y="14916"/>
                </a:lnTo>
                <a:lnTo>
                  <a:pt x="1460" y="14819"/>
                </a:lnTo>
                <a:lnTo>
                  <a:pt x="1509" y="14673"/>
                </a:lnTo>
                <a:lnTo>
                  <a:pt x="1533" y="14503"/>
                </a:lnTo>
                <a:lnTo>
                  <a:pt x="1557" y="14308"/>
                </a:lnTo>
                <a:lnTo>
                  <a:pt x="1533" y="13943"/>
                </a:lnTo>
                <a:lnTo>
                  <a:pt x="1509" y="13675"/>
                </a:lnTo>
                <a:lnTo>
                  <a:pt x="1484" y="11631"/>
                </a:lnTo>
                <a:lnTo>
                  <a:pt x="1460" y="10317"/>
                </a:lnTo>
                <a:lnTo>
                  <a:pt x="1460" y="9003"/>
                </a:lnTo>
                <a:lnTo>
                  <a:pt x="1460" y="7690"/>
                </a:lnTo>
                <a:lnTo>
                  <a:pt x="1436" y="6400"/>
                </a:lnTo>
                <a:lnTo>
                  <a:pt x="1387" y="5451"/>
                </a:lnTo>
                <a:lnTo>
                  <a:pt x="1387" y="4478"/>
                </a:lnTo>
                <a:lnTo>
                  <a:pt x="1411" y="3529"/>
                </a:lnTo>
                <a:lnTo>
                  <a:pt x="1460" y="3066"/>
                </a:lnTo>
                <a:lnTo>
                  <a:pt x="1509" y="2580"/>
                </a:lnTo>
                <a:lnTo>
                  <a:pt x="1582" y="2166"/>
                </a:lnTo>
                <a:lnTo>
                  <a:pt x="1679" y="1752"/>
                </a:lnTo>
                <a:lnTo>
                  <a:pt x="1825" y="1339"/>
                </a:lnTo>
                <a:lnTo>
                  <a:pt x="1898" y="1144"/>
                </a:lnTo>
                <a:lnTo>
                  <a:pt x="2020" y="974"/>
                </a:lnTo>
                <a:lnTo>
                  <a:pt x="2117" y="828"/>
                </a:lnTo>
                <a:lnTo>
                  <a:pt x="2214" y="706"/>
                </a:lnTo>
                <a:lnTo>
                  <a:pt x="2336" y="633"/>
                </a:lnTo>
                <a:lnTo>
                  <a:pt x="2458" y="584"/>
                </a:lnTo>
                <a:lnTo>
                  <a:pt x="2725" y="511"/>
                </a:lnTo>
                <a:lnTo>
                  <a:pt x="3017" y="463"/>
                </a:lnTo>
                <a:close/>
                <a:moveTo>
                  <a:pt x="2579" y="1"/>
                </a:moveTo>
                <a:lnTo>
                  <a:pt x="2433" y="25"/>
                </a:lnTo>
                <a:lnTo>
                  <a:pt x="2190" y="98"/>
                </a:lnTo>
                <a:lnTo>
                  <a:pt x="1971" y="244"/>
                </a:lnTo>
                <a:lnTo>
                  <a:pt x="1825" y="366"/>
                </a:lnTo>
                <a:lnTo>
                  <a:pt x="1703" y="487"/>
                </a:lnTo>
                <a:lnTo>
                  <a:pt x="1582" y="633"/>
                </a:lnTo>
                <a:lnTo>
                  <a:pt x="1484" y="803"/>
                </a:lnTo>
                <a:lnTo>
                  <a:pt x="1314" y="1144"/>
                </a:lnTo>
                <a:lnTo>
                  <a:pt x="1192" y="1509"/>
                </a:lnTo>
                <a:lnTo>
                  <a:pt x="1071" y="1996"/>
                </a:lnTo>
                <a:lnTo>
                  <a:pt x="973" y="2507"/>
                </a:lnTo>
                <a:lnTo>
                  <a:pt x="900" y="3018"/>
                </a:lnTo>
                <a:lnTo>
                  <a:pt x="852" y="3553"/>
                </a:lnTo>
                <a:lnTo>
                  <a:pt x="852" y="4064"/>
                </a:lnTo>
                <a:lnTo>
                  <a:pt x="827" y="4575"/>
                </a:lnTo>
                <a:lnTo>
                  <a:pt x="852" y="5621"/>
                </a:lnTo>
                <a:lnTo>
                  <a:pt x="925" y="8347"/>
                </a:lnTo>
                <a:lnTo>
                  <a:pt x="925" y="9685"/>
                </a:lnTo>
                <a:lnTo>
                  <a:pt x="925" y="11047"/>
                </a:lnTo>
                <a:lnTo>
                  <a:pt x="925" y="11996"/>
                </a:lnTo>
                <a:lnTo>
                  <a:pt x="949" y="12945"/>
                </a:lnTo>
                <a:lnTo>
                  <a:pt x="949" y="14040"/>
                </a:lnTo>
                <a:lnTo>
                  <a:pt x="949" y="14478"/>
                </a:lnTo>
                <a:lnTo>
                  <a:pt x="925" y="14576"/>
                </a:lnTo>
                <a:lnTo>
                  <a:pt x="925" y="14624"/>
                </a:lnTo>
                <a:lnTo>
                  <a:pt x="900" y="14722"/>
                </a:lnTo>
                <a:lnTo>
                  <a:pt x="754" y="14843"/>
                </a:lnTo>
                <a:lnTo>
                  <a:pt x="608" y="14989"/>
                </a:lnTo>
                <a:lnTo>
                  <a:pt x="487" y="15135"/>
                </a:lnTo>
                <a:lnTo>
                  <a:pt x="389" y="15306"/>
                </a:lnTo>
                <a:lnTo>
                  <a:pt x="292" y="15476"/>
                </a:lnTo>
                <a:lnTo>
                  <a:pt x="219" y="15671"/>
                </a:lnTo>
                <a:lnTo>
                  <a:pt x="146" y="15865"/>
                </a:lnTo>
                <a:lnTo>
                  <a:pt x="97" y="16060"/>
                </a:lnTo>
                <a:lnTo>
                  <a:pt x="24" y="16498"/>
                </a:lnTo>
                <a:lnTo>
                  <a:pt x="0" y="16911"/>
                </a:lnTo>
                <a:lnTo>
                  <a:pt x="24" y="17301"/>
                </a:lnTo>
                <a:lnTo>
                  <a:pt x="97" y="17666"/>
                </a:lnTo>
                <a:lnTo>
                  <a:pt x="170" y="17885"/>
                </a:lnTo>
                <a:lnTo>
                  <a:pt x="243" y="18079"/>
                </a:lnTo>
                <a:lnTo>
                  <a:pt x="341" y="18274"/>
                </a:lnTo>
                <a:lnTo>
                  <a:pt x="462" y="18444"/>
                </a:lnTo>
                <a:lnTo>
                  <a:pt x="584" y="18615"/>
                </a:lnTo>
                <a:lnTo>
                  <a:pt x="730" y="18761"/>
                </a:lnTo>
                <a:lnTo>
                  <a:pt x="900" y="18907"/>
                </a:lnTo>
                <a:lnTo>
                  <a:pt x="1046" y="19053"/>
                </a:lnTo>
                <a:lnTo>
                  <a:pt x="1241" y="19174"/>
                </a:lnTo>
                <a:lnTo>
                  <a:pt x="1411" y="19272"/>
                </a:lnTo>
                <a:lnTo>
                  <a:pt x="1801" y="19442"/>
                </a:lnTo>
                <a:lnTo>
                  <a:pt x="2214" y="19564"/>
                </a:lnTo>
                <a:lnTo>
                  <a:pt x="2628" y="19637"/>
                </a:lnTo>
                <a:lnTo>
                  <a:pt x="2871" y="19661"/>
                </a:lnTo>
                <a:lnTo>
                  <a:pt x="3090" y="19661"/>
                </a:lnTo>
                <a:lnTo>
                  <a:pt x="3334" y="19637"/>
                </a:lnTo>
                <a:lnTo>
                  <a:pt x="3553" y="19612"/>
                </a:lnTo>
                <a:lnTo>
                  <a:pt x="3772" y="19539"/>
                </a:lnTo>
                <a:lnTo>
                  <a:pt x="3991" y="19466"/>
                </a:lnTo>
                <a:lnTo>
                  <a:pt x="4209" y="19393"/>
                </a:lnTo>
                <a:lnTo>
                  <a:pt x="4404" y="19272"/>
                </a:lnTo>
                <a:lnTo>
                  <a:pt x="4599" y="19150"/>
                </a:lnTo>
                <a:lnTo>
                  <a:pt x="4793" y="19028"/>
                </a:lnTo>
                <a:lnTo>
                  <a:pt x="4964" y="18882"/>
                </a:lnTo>
                <a:lnTo>
                  <a:pt x="5110" y="18712"/>
                </a:lnTo>
                <a:lnTo>
                  <a:pt x="5256" y="18542"/>
                </a:lnTo>
                <a:lnTo>
                  <a:pt x="5377" y="18347"/>
                </a:lnTo>
                <a:lnTo>
                  <a:pt x="5499" y="18152"/>
                </a:lnTo>
                <a:lnTo>
                  <a:pt x="5596" y="17933"/>
                </a:lnTo>
                <a:lnTo>
                  <a:pt x="5669" y="17714"/>
                </a:lnTo>
                <a:lnTo>
                  <a:pt x="5742" y="17520"/>
                </a:lnTo>
                <a:lnTo>
                  <a:pt x="5767" y="17276"/>
                </a:lnTo>
                <a:lnTo>
                  <a:pt x="5791" y="17057"/>
                </a:lnTo>
                <a:lnTo>
                  <a:pt x="5815" y="16814"/>
                </a:lnTo>
                <a:lnTo>
                  <a:pt x="5815" y="16571"/>
                </a:lnTo>
                <a:lnTo>
                  <a:pt x="5791" y="16352"/>
                </a:lnTo>
                <a:lnTo>
                  <a:pt x="5767" y="16109"/>
                </a:lnTo>
                <a:lnTo>
                  <a:pt x="5718" y="15865"/>
                </a:lnTo>
                <a:lnTo>
                  <a:pt x="5645" y="15646"/>
                </a:lnTo>
                <a:lnTo>
                  <a:pt x="5572" y="15427"/>
                </a:lnTo>
                <a:lnTo>
                  <a:pt x="5475" y="15208"/>
                </a:lnTo>
                <a:lnTo>
                  <a:pt x="5377" y="15014"/>
                </a:lnTo>
                <a:lnTo>
                  <a:pt x="5256" y="14819"/>
                </a:lnTo>
                <a:lnTo>
                  <a:pt x="5110" y="14649"/>
                </a:lnTo>
                <a:lnTo>
                  <a:pt x="4939" y="14478"/>
                </a:lnTo>
                <a:lnTo>
                  <a:pt x="4939" y="12434"/>
                </a:lnTo>
                <a:lnTo>
                  <a:pt x="4939" y="11412"/>
                </a:lnTo>
                <a:lnTo>
                  <a:pt x="4988" y="10415"/>
                </a:lnTo>
                <a:lnTo>
                  <a:pt x="5061" y="9222"/>
                </a:lnTo>
                <a:lnTo>
                  <a:pt x="5085" y="8614"/>
                </a:lnTo>
                <a:lnTo>
                  <a:pt x="5085" y="8006"/>
                </a:lnTo>
                <a:lnTo>
                  <a:pt x="5061" y="6668"/>
                </a:lnTo>
                <a:lnTo>
                  <a:pt x="5037" y="5986"/>
                </a:lnTo>
                <a:lnTo>
                  <a:pt x="5012" y="5329"/>
                </a:lnTo>
                <a:lnTo>
                  <a:pt x="5037" y="4088"/>
                </a:lnTo>
                <a:lnTo>
                  <a:pt x="5085" y="2872"/>
                </a:lnTo>
                <a:lnTo>
                  <a:pt x="5085" y="2482"/>
                </a:lnTo>
                <a:lnTo>
                  <a:pt x="5061" y="2117"/>
                </a:lnTo>
                <a:lnTo>
                  <a:pt x="5012" y="1752"/>
                </a:lnTo>
                <a:lnTo>
                  <a:pt x="4915" y="1412"/>
                </a:lnTo>
                <a:lnTo>
                  <a:pt x="4793" y="1120"/>
                </a:lnTo>
                <a:lnTo>
                  <a:pt x="4623" y="852"/>
                </a:lnTo>
                <a:lnTo>
                  <a:pt x="4404" y="584"/>
                </a:lnTo>
                <a:lnTo>
                  <a:pt x="4137" y="366"/>
                </a:lnTo>
                <a:lnTo>
                  <a:pt x="3869" y="195"/>
                </a:lnTo>
                <a:lnTo>
                  <a:pt x="3723" y="122"/>
                </a:lnTo>
                <a:lnTo>
                  <a:pt x="3577" y="74"/>
                </a:lnTo>
                <a:lnTo>
                  <a:pt x="3407" y="25"/>
                </a:lnTo>
                <a:lnTo>
                  <a:pt x="3090" y="25"/>
                </a:lnTo>
                <a:lnTo>
                  <a:pt x="2944" y="49"/>
                </a:lnTo>
                <a:lnTo>
                  <a:pt x="2823" y="25"/>
                </a:lnTo>
                <a:lnTo>
                  <a:pt x="2701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85" name="Google Shape;385;p38"/>
          <p:cNvSpPr/>
          <p:nvPr/>
        </p:nvSpPr>
        <p:spPr>
          <a:xfrm>
            <a:off x="913425" y="2626095"/>
            <a:ext cx="274958" cy="460550"/>
          </a:xfrm>
          <a:custGeom>
            <a:rect b="b" l="l" r="r" t="t"/>
            <a:pathLst>
              <a:path extrusionOk="0" h="21073" w="12581">
                <a:moveTo>
                  <a:pt x="6108" y="1217"/>
                </a:moveTo>
                <a:lnTo>
                  <a:pt x="5889" y="1241"/>
                </a:lnTo>
                <a:lnTo>
                  <a:pt x="5694" y="1314"/>
                </a:lnTo>
                <a:lnTo>
                  <a:pt x="5621" y="1339"/>
                </a:lnTo>
                <a:lnTo>
                  <a:pt x="5548" y="1412"/>
                </a:lnTo>
                <a:lnTo>
                  <a:pt x="5500" y="1485"/>
                </a:lnTo>
                <a:lnTo>
                  <a:pt x="5475" y="1558"/>
                </a:lnTo>
                <a:lnTo>
                  <a:pt x="5500" y="1631"/>
                </a:lnTo>
                <a:lnTo>
                  <a:pt x="5548" y="1704"/>
                </a:lnTo>
                <a:lnTo>
                  <a:pt x="5597" y="1752"/>
                </a:lnTo>
                <a:lnTo>
                  <a:pt x="5670" y="1801"/>
                </a:lnTo>
                <a:lnTo>
                  <a:pt x="5816" y="1850"/>
                </a:lnTo>
                <a:lnTo>
                  <a:pt x="5986" y="1874"/>
                </a:lnTo>
                <a:lnTo>
                  <a:pt x="6132" y="1898"/>
                </a:lnTo>
                <a:lnTo>
                  <a:pt x="6497" y="1923"/>
                </a:lnTo>
                <a:lnTo>
                  <a:pt x="6862" y="1923"/>
                </a:lnTo>
                <a:lnTo>
                  <a:pt x="6984" y="1898"/>
                </a:lnTo>
                <a:lnTo>
                  <a:pt x="7057" y="1850"/>
                </a:lnTo>
                <a:lnTo>
                  <a:pt x="7130" y="1777"/>
                </a:lnTo>
                <a:lnTo>
                  <a:pt x="7179" y="1679"/>
                </a:lnTo>
                <a:lnTo>
                  <a:pt x="7179" y="1582"/>
                </a:lnTo>
                <a:lnTo>
                  <a:pt x="7154" y="1485"/>
                </a:lnTo>
                <a:lnTo>
                  <a:pt x="7106" y="1412"/>
                </a:lnTo>
                <a:lnTo>
                  <a:pt x="7033" y="1339"/>
                </a:lnTo>
                <a:lnTo>
                  <a:pt x="6935" y="1290"/>
                </a:lnTo>
                <a:lnTo>
                  <a:pt x="6862" y="1241"/>
                </a:lnTo>
                <a:lnTo>
                  <a:pt x="6668" y="1217"/>
                </a:lnTo>
                <a:close/>
                <a:moveTo>
                  <a:pt x="11948" y="1485"/>
                </a:moveTo>
                <a:lnTo>
                  <a:pt x="12021" y="1850"/>
                </a:lnTo>
                <a:lnTo>
                  <a:pt x="12061" y="2174"/>
                </a:lnTo>
                <a:lnTo>
                  <a:pt x="12045" y="2142"/>
                </a:lnTo>
                <a:lnTo>
                  <a:pt x="12021" y="2093"/>
                </a:lnTo>
                <a:lnTo>
                  <a:pt x="11948" y="2044"/>
                </a:lnTo>
                <a:lnTo>
                  <a:pt x="11875" y="2044"/>
                </a:lnTo>
                <a:lnTo>
                  <a:pt x="11559" y="2190"/>
                </a:lnTo>
                <a:lnTo>
                  <a:pt x="11267" y="2361"/>
                </a:lnTo>
                <a:lnTo>
                  <a:pt x="11048" y="2507"/>
                </a:lnTo>
                <a:lnTo>
                  <a:pt x="10829" y="2653"/>
                </a:lnTo>
                <a:lnTo>
                  <a:pt x="10220" y="2653"/>
                </a:lnTo>
                <a:lnTo>
                  <a:pt x="9612" y="2628"/>
                </a:lnTo>
                <a:lnTo>
                  <a:pt x="9636" y="2628"/>
                </a:lnTo>
                <a:lnTo>
                  <a:pt x="10342" y="2288"/>
                </a:lnTo>
                <a:lnTo>
                  <a:pt x="11072" y="1996"/>
                </a:lnTo>
                <a:lnTo>
                  <a:pt x="11291" y="1898"/>
                </a:lnTo>
                <a:lnTo>
                  <a:pt x="11534" y="1777"/>
                </a:lnTo>
                <a:lnTo>
                  <a:pt x="11753" y="1655"/>
                </a:lnTo>
                <a:lnTo>
                  <a:pt x="11948" y="1485"/>
                </a:lnTo>
                <a:close/>
                <a:moveTo>
                  <a:pt x="12070" y="2239"/>
                </a:moveTo>
                <a:lnTo>
                  <a:pt x="12070" y="2653"/>
                </a:lnTo>
                <a:lnTo>
                  <a:pt x="12070" y="3042"/>
                </a:lnTo>
                <a:lnTo>
                  <a:pt x="11948" y="3042"/>
                </a:lnTo>
                <a:lnTo>
                  <a:pt x="11826" y="3091"/>
                </a:lnTo>
                <a:lnTo>
                  <a:pt x="11583" y="3212"/>
                </a:lnTo>
                <a:lnTo>
                  <a:pt x="11145" y="3456"/>
                </a:lnTo>
                <a:lnTo>
                  <a:pt x="11169" y="2993"/>
                </a:lnTo>
                <a:lnTo>
                  <a:pt x="11194" y="2896"/>
                </a:lnTo>
                <a:lnTo>
                  <a:pt x="11194" y="2774"/>
                </a:lnTo>
                <a:lnTo>
                  <a:pt x="11291" y="2726"/>
                </a:lnTo>
                <a:lnTo>
                  <a:pt x="11656" y="2531"/>
                </a:lnTo>
                <a:lnTo>
                  <a:pt x="11997" y="2336"/>
                </a:lnTo>
                <a:lnTo>
                  <a:pt x="12045" y="2263"/>
                </a:lnTo>
                <a:lnTo>
                  <a:pt x="12070" y="2239"/>
                </a:lnTo>
                <a:close/>
                <a:moveTo>
                  <a:pt x="12045" y="3334"/>
                </a:moveTo>
                <a:lnTo>
                  <a:pt x="11997" y="3918"/>
                </a:lnTo>
                <a:lnTo>
                  <a:pt x="11972" y="4015"/>
                </a:lnTo>
                <a:lnTo>
                  <a:pt x="11705" y="4161"/>
                </a:lnTo>
                <a:lnTo>
                  <a:pt x="11413" y="4307"/>
                </a:lnTo>
                <a:lnTo>
                  <a:pt x="11121" y="4429"/>
                </a:lnTo>
                <a:lnTo>
                  <a:pt x="11145" y="3772"/>
                </a:lnTo>
                <a:lnTo>
                  <a:pt x="11388" y="3675"/>
                </a:lnTo>
                <a:lnTo>
                  <a:pt x="11607" y="3553"/>
                </a:lnTo>
                <a:lnTo>
                  <a:pt x="11826" y="3456"/>
                </a:lnTo>
                <a:lnTo>
                  <a:pt x="11924" y="3407"/>
                </a:lnTo>
                <a:lnTo>
                  <a:pt x="12045" y="3334"/>
                </a:lnTo>
                <a:close/>
                <a:moveTo>
                  <a:pt x="11972" y="4405"/>
                </a:moveTo>
                <a:lnTo>
                  <a:pt x="11948" y="4867"/>
                </a:lnTo>
                <a:lnTo>
                  <a:pt x="11875" y="4891"/>
                </a:lnTo>
                <a:lnTo>
                  <a:pt x="11705" y="5013"/>
                </a:lnTo>
                <a:lnTo>
                  <a:pt x="11510" y="5110"/>
                </a:lnTo>
                <a:lnTo>
                  <a:pt x="11121" y="5281"/>
                </a:lnTo>
                <a:lnTo>
                  <a:pt x="11121" y="4672"/>
                </a:lnTo>
                <a:lnTo>
                  <a:pt x="11315" y="4648"/>
                </a:lnTo>
                <a:lnTo>
                  <a:pt x="11461" y="4599"/>
                </a:lnTo>
                <a:lnTo>
                  <a:pt x="11729" y="4526"/>
                </a:lnTo>
                <a:lnTo>
                  <a:pt x="11972" y="4405"/>
                </a:lnTo>
                <a:close/>
                <a:moveTo>
                  <a:pt x="11948" y="5208"/>
                </a:moveTo>
                <a:lnTo>
                  <a:pt x="11948" y="5646"/>
                </a:lnTo>
                <a:lnTo>
                  <a:pt x="11851" y="5694"/>
                </a:lnTo>
                <a:lnTo>
                  <a:pt x="11753" y="5743"/>
                </a:lnTo>
                <a:lnTo>
                  <a:pt x="11559" y="5865"/>
                </a:lnTo>
                <a:lnTo>
                  <a:pt x="11096" y="6157"/>
                </a:lnTo>
                <a:lnTo>
                  <a:pt x="11096" y="5524"/>
                </a:lnTo>
                <a:lnTo>
                  <a:pt x="11340" y="5475"/>
                </a:lnTo>
                <a:lnTo>
                  <a:pt x="11559" y="5402"/>
                </a:lnTo>
                <a:lnTo>
                  <a:pt x="11753" y="5329"/>
                </a:lnTo>
                <a:lnTo>
                  <a:pt x="11948" y="5208"/>
                </a:lnTo>
                <a:close/>
                <a:moveTo>
                  <a:pt x="11948" y="6059"/>
                </a:moveTo>
                <a:lnTo>
                  <a:pt x="11948" y="6400"/>
                </a:lnTo>
                <a:lnTo>
                  <a:pt x="11948" y="6424"/>
                </a:lnTo>
                <a:lnTo>
                  <a:pt x="11826" y="6473"/>
                </a:lnTo>
                <a:lnTo>
                  <a:pt x="11705" y="6546"/>
                </a:lnTo>
                <a:lnTo>
                  <a:pt x="11461" y="6716"/>
                </a:lnTo>
                <a:lnTo>
                  <a:pt x="11096" y="6911"/>
                </a:lnTo>
                <a:lnTo>
                  <a:pt x="11096" y="6351"/>
                </a:lnTo>
                <a:lnTo>
                  <a:pt x="11364" y="6303"/>
                </a:lnTo>
                <a:lnTo>
                  <a:pt x="11607" y="6205"/>
                </a:lnTo>
                <a:lnTo>
                  <a:pt x="11948" y="6059"/>
                </a:lnTo>
                <a:close/>
                <a:moveTo>
                  <a:pt x="11948" y="6741"/>
                </a:moveTo>
                <a:lnTo>
                  <a:pt x="11924" y="7252"/>
                </a:lnTo>
                <a:lnTo>
                  <a:pt x="11729" y="7398"/>
                </a:lnTo>
                <a:lnTo>
                  <a:pt x="11413" y="7617"/>
                </a:lnTo>
                <a:lnTo>
                  <a:pt x="11242" y="7714"/>
                </a:lnTo>
                <a:lnTo>
                  <a:pt x="11096" y="7836"/>
                </a:lnTo>
                <a:lnTo>
                  <a:pt x="11096" y="7203"/>
                </a:lnTo>
                <a:lnTo>
                  <a:pt x="11218" y="7179"/>
                </a:lnTo>
                <a:lnTo>
                  <a:pt x="11315" y="7130"/>
                </a:lnTo>
                <a:lnTo>
                  <a:pt x="11559" y="7008"/>
                </a:lnTo>
                <a:lnTo>
                  <a:pt x="11753" y="6887"/>
                </a:lnTo>
                <a:lnTo>
                  <a:pt x="11948" y="6741"/>
                </a:lnTo>
                <a:close/>
                <a:moveTo>
                  <a:pt x="11924" y="7738"/>
                </a:moveTo>
                <a:lnTo>
                  <a:pt x="11924" y="8103"/>
                </a:lnTo>
                <a:lnTo>
                  <a:pt x="11851" y="8128"/>
                </a:lnTo>
                <a:lnTo>
                  <a:pt x="11705" y="8201"/>
                </a:lnTo>
                <a:lnTo>
                  <a:pt x="11559" y="8274"/>
                </a:lnTo>
                <a:lnTo>
                  <a:pt x="11291" y="8468"/>
                </a:lnTo>
                <a:lnTo>
                  <a:pt x="11096" y="8639"/>
                </a:lnTo>
                <a:lnTo>
                  <a:pt x="11096" y="8176"/>
                </a:lnTo>
                <a:lnTo>
                  <a:pt x="11291" y="8103"/>
                </a:lnTo>
                <a:lnTo>
                  <a:pt x="11486" y="8006"/>
                </a:lnTo>
                <a:lnTo>
                  <a:pt x="11851" y="7787"/>
                </a:lnTo>
                <a:lnTo>
                  <a:pt x="11924" y="7738"/>
                </a:lnTo>
                <a:close/>
                <a:moveTo>
                  <a:pt x="11924" y="8468"/>
                </a:moveTo>
                <a:lnTo>
                  <a:pt x="11924" y="9101"/>
                </a:lnTo>
                <a:lnTo>
                  <a:pt x="11705" y="9247"/>
                </a:lnTo>
                <a:lnTo>
                  <a:pt x="11486" y="9393"/>
                </a:lnTo>
                <a:lnTo>
                  <a:pt x="11291" y="9539"/>
                </a:lnTo>
                <a:lnTo>
                  <a:pt x="11096" y="9685"/>
                </a:lnTo>
                <a:lnTo>
                  <a:pt x="11096" y="8955"/>
                </a:lnTo>
                <a:lnTo>
                  <a:pt x="11169" y="8931"/>
                </a:lnTo>
                <a:lnTo>
                  <a:pt x="11267" y="8906"/>
                </a:lnTo>
                <a:lnTo>
                  <a:pt x="11413" y="8809"/>
                </a:lnTo>
                <a:lnTo>
                  <a:pt x="11680" y="8663"/>
                </a:lnTo>
                <a:lnTo>
                  <a:pt x="11924" y="8468"/>
                </a:lnTo>
                <a:close/>
                <a:moveTo>
                  <a:pt x="11924" y="9539"/>
                </a:moveTo>
                <a:lnTo>
                  <a:pt x="11924" y="9782"/>
                </a:lnTo>
                <a:lnTo>
                  <a:pt x="11851" y="9806"/>
                </a:lnTo>
                <a:lnTo>
                  <a:pt x="11778" y="9831"/>
                </a:lnTo>
                <a:lnTo>
                  <a:pt x="11632" y="9952"/>
                </a:lnTo>
                <a:lnTo>
                  <a:pt x="11510" y="10074"/>
                </a:lnTo>
                <a:lnTo>
                  <a:pt x="11388" y="10171"/>
                </a:lnTo>
                <a:lnTo>
                  <a:pt x="11242" y="10269"/>
                </a:lnTo>
                <a:lnTo>
                  <a:pt x="11169" y="10342"/>
                </a:lnTo>
                <a:lnTo>
                  <a:pt x="11096" y="10415"/>
                </a:lnTo>
                <a:lnTo>
                  <a:pt x="11096" y="9904"/>
                </a:lnTo>
                <a:lnTo>
                  <a:pt x="11218" y="9879"/>
                </a:lnTo>
                <a:lnTo>
                  <a:pt x="11364" y="9831"/>
                </a:lnTo>
                <a:lnTo>
                  <a:pt x="11607" y="9709"/>
                </a:lnTo>
                <a:lnTo>
                  <a:pt x="11924" y="9539"/>
                </a:lnTo>
                <a:close/>
                <a:moveTo>
                  <a:pt x="11924" y="10220"/>
                </a:moveTo>
                <a:lnTo>
                  <a:pt x="11924" y="10658"/>
                </a:lnTo>
                <a:lnTo>
                  <a:pt x="11753" y="10755"/>
                </a:lnTo>
                <a:lnTo>
                  <a:pt x="11583" y="10853"/>
                </a:lnTo>
                <a:lnTo>
                  <a:pt x="11340" y="10999"/>
                </a:lnTo>
                <a:lnTo>
                  <a:pt x="11096" y="11145"/>
                </a:lnTo>
                <a:lnTo>
                  <a:pt x="11096" y="10536"/>
                </a:lnTo>
                <a:lnTo>
                  <a:pt x="11145" y="10585"/>
                </a:lnTo>
                <a:lnTo>
                  <a:pt x="11340" y="10585"/>
                </a:lnTo>
                <a:lnTo>
                  <a:pt x="11486" y="10512"/>
                </a:lnTo>
                <a:lnTo>
                  <a:pt x="11607" y="10463"/>
                </a:lnTo>
                <a:lnTo>
                  <a:pt x="11753" y="10342"/>
                </a:lnTo>
                <a:lnTo>
                  <a:pt x="11924" y="10220"/>
                </a:lnTo>
                <a:close/>
                <a:moveTo>
                  <a:pt x="11924" y="11047"/>
                </a:moveTo>
                <a:lnTo>
                  <a:pt x="11924" y="11364"/>
                </a:lnTo>
                <a:lnTo>
                  <a:pt x="11778" y="11412"/>
                </a:lnTo>
                <a:lnTo>
                  <a:pt x="11632" y="11485"/>
                </a:lnTo>
                <a:lnTo>
                  <a:pt x="11364" y="11656"/>
                </a:lnTo>
                <a:lnTo>
                  <a:pt x="11096" y="11826"/>
                </a:lnTo>
                <a:lnTo>
                  <a:pt x="11096" y="11461"/>
                </a:lnTo>
                <a:lnTo>
                  <a:pt x="11242" y="11437"/>
                </a:lnTo>
                <a:lnTo>
                  <a:pt x="11364" y="11364"/>
                </a:lnTo>
                <a:lnTo>
                  <a:pt x="11632" y="11218"/>
                </a:lnTo>
                <a:lnTo>
                  <a:pt x="11924" y="11047"/>
                </a:lnTo>
                <a:close/>
                <a:moveTo>
                  <a:pt x="11924" y="11753"/>
                </a:moveTo>
                <a:lnTo>
                  <a:pt x="11924" y="12191"/>
                </a:lnTo>
                <a:lnTo>
                  <a:pt x="11705" y="12288"/>
                </a:lnTo>
                <a:lnTo>
                  <a:pt x="11534" y="12386"/>
                </a:lnTo>
                <a:lnTo>
                  <a:pt x="11315" y="12483"/>
                </a:lnTo>
                <a:lnTo>
                  <a:pt x="11096" y="12605"/>
                </a:lnTo>
                <a:lnTo>
                  <a:pt x="11096" y="12215"/>
                </a:lnTo>
                <a:lnTo>
                  <a:pt x="11267" y="12142"/>
                </a:lnTo>
                <a:lnTo>
                  <a:pt x="11413" y="12045"/>
                </a:lnTo>
                <a:lnTo>
                  <a:pt x="11680" y="11875"/>
                </a:lnTo>
                <a:lnTo>
                  <a:pt x="11924" y="11753"/>
                </a:lnTo>
                <a:close/>
                <a:moveTo>
                  <a:pt x="11924" y="12580"/>
                </a:moveTo>
                <a:lnTo>
                  <a:pt x="11924" y="12848"/>
                </a:lnTo>
                <a:lnTo>
                  <a:pt x="11705" y="13043"/>
                </a:lnTo>
                <a:lnTo>
                  <a:pt x="11388" y="13262"/>
                </a:lnTo>
                <a:lnTo>
                  <a:pt x="11096" y="13481"/>
                </a:lnTo>
                <a:lnTo>
                  <a:pt x="11096" y="12872"/>
                </a:lnTo>
                <a:lnTo>
                  <a:pt x="11242" y="12848"/>
                </a:lnTo>
                <a:lnTo>
                  <a:pt x="11364" y="12824"/>
                </a:lnTo>
                <a:lnTo>
                  <a:pt x="11632" y="12702"/>
                </a:lnTo>
                <a:lnTo>
                  <a:pt x="11924" y="12580"/>
                </a:lnTo>
                <a:close/>
                <a:moveTo>
                  <a:pt x="11948" y="13237"/>
                </a:moveTo>
                <a:lnTo>
                  <a:pt x="11948" y="13821"/>
                </a:lnTo>
                <a:lnTo>
                  <a:pt x="11753" y="13919"/>
                </a:lnTo>
                <a:lnTo>
                  <a:pt x="11559" y="14065"/>
                </a:lnTo>
                <a:lnTo>
                  <a:pt x="11340" y="14211"/>
                </a:lnTo>
                <a:lnTo>
                  <a:pt x="11121" y="14357"/>
                </a:lnTo>
                <a:lnTo>
                  <a:pt x="11121" y="13602"/>
                </a:lnTo>
                <a:lnTo>
                  <a:pt x="11291" y="13529"/>
                </a:lnTo>
                <a:lnTo>
                  <a:pt x="11486" y="13481"/>
                </a:lnTo>
                <a:lnTo>
                  <a:pt x="11656" y="13383"/>
                </a:lnTo>
                <a:lnTo>
                  <a:pt x="11826" y="13310"/>
                </a:lnTo>
                <a:lnTo>
                  <a:pt x="11948" y="13237"/>
                </a:lnTo>
                <a:close/>
                <a:moveTo>
                  <a:pt x="11948" y="14211"/>
                </a:moveTo>
                <a:lnTo>
                  <a:pt x="11948" y="14357"/>
                </a:lnTo>
                <a:lnTo>
                  <a:pt x="11778" y="14454"/>
                </a:lnTo>
                <a:lnTo>
                  <a:pt x="11607" y="14551"/>
                </a:lnTo>
                <a:lnTo>
                  <a:pt x="11364" y="14722"/>
                </a:lnTo>
                <a:lnTo>
                  <a:pt x="11121" y="14916"/>
                </a:lnTo>
                <a:lnTo>
                  <a:pt x="11121" y="14649"/>
                </a:lnTo>
                <a:lnTo>
                  <a:pt x="11242" y="14600"/>
                </a:lnTo>
                <a:lnTo>
                  <a:pt x="11388" y="14551"/>
                </a:lnTo>
                <a:lnTo>
                  <a:pt x="11632" y="14405"/>
                </a:lnTo>
                <a:lnTo>
                  <a:pt x="11948" y="14211"/>
                </a:lnTo>
                <a:close/>
                <a:moveTo>
                  <a:pt x="11972" y="14722"/>
                </a:moveTo>
                <a:lnTo>
                  <a:pt x="11997" y="15379"/>
                </a:lnTo>
                <a:lnTo>
                  <a:pt x="11753" y="15500"/>
                </a:lnTo>
                <a:lnTo>
                  <a:pt x="11534" y="15622"/>
                </a:lnTo>
                <a:lnTo>
                  <a:pt x="11315" y="15768"/>
                </a:lnTo>
                <a:lnTo>
                  <a:pt x="11121" y="15938"/>
                </a:lnTo>
                <a:lnTo>
                  <a:pt x="11121" y="15257"/>
                </a:lnTo>
                <a:lnTo>
                  <a:pt x="11413" y="15062"/>
                </a:lnTo>
                <a:lnTo>
                  <a:pt x="11680" y="14868"/>
                </a:lnTo>
                <a:lnTo>
                  <a:pt x="11972" y="14722"/>
                </a:lnTo>
                <a:close/>
                <a:moveTo>
                  <a:pt x="11997" y="15792"/>
                </a:moveTo>
                <a:lnTo>
                  <a:pt x="11997" y="16060"/>
                </a:lnTo>
                <a:lnTo>
                  <a:pt x="11510" y="16376"/>
                </a:lnTo>
                <a:lnTo>
                  <a:pt x="11315" y="16498"/>
                </a:lnTo>
                <a:lnTo>
                  <a:pt x="11121" y="16644"/>
                </a:lnTo>
                <a:lnTo>
                  <a:pt x="11121" y="16206"/>
                </a:lnTo>
                <a:lnTo>
                  <a:pt x="11413" y="16109"/>
                </a:lnTo>
                <a:lnTo>
                  <a:pt x="11680" y="15963"/>
                </a:lnTo>
                <a:lnTo>
                  <a:pt x="11997" y="15792"/>
                </a:lnTo>
                <a:close/>
                <a:moveTo>
                  <a:pt x="8736" y="3042"/>
                </a:moveTo>
                <a:lnTo>
                  <a:pt x="9782" y="3115"/>
                </a:lnTo>
                <a:lnTo>
                  <a:pt x="10804" y="3115"/>
                </a:lnTo>
                <a:lnTo>
                  <a:pt x="10707" y="4818"/>
                </a:lnTo>
                <a:lnTo>
                  <a:pt x="10634" y="6522"/>
                </a:lnTo>
                <a:lnTo>
                  <a:pt x="10610" y="8225"/>
                </a:lnTo>
                <a:lnTo>
                  <a:pt x="10610" y="9928"/>
                </a:lnTo>
                <a:lnTo>
                  <a:pt x="10658" y="13335"/>
                </a:lnTo>
                <a:lnTo>
                  <a:pt x="10658" y="15038"/>
                </a:lnTo>
                <a:lnTo>
                  <a:pt x="10683" y="16741"/>
                </a:lnTo>
                <a:lnTo>
                  <a:pt x="10245" y="16741"/>
                </a:lnTo>
                <a:lnTo>
                  <a:pt x="9831" y="16717"/>
                </a:lnTo>
                <a:lnTo>
                  <a:pt x="9393" y="16717"/>
                </a:lnTo>
                <a:lnTo>
                  <a:pt x="8979" y="16693"/>
                </a:lnTo>
                <a:lnTo>
                  <a:pt x="7714" y="16717"/>
                </a:lnTo>
                <a:lnTo>
                  <a:pt x="6424" y="16717"/>
                </a:lnTo>
                <a:lnTo>
                  <a:pt x="5232" y="16668"/>
                </a:lnTo>
                <a:lnTo>
                  <a:pt x="4016" y="16644"/>
                </a:lnTo>
                <a:lnTo>
                  <a:pt x="2434" y="16644"/>
                </a:lnTo>
                <a:lnTo>
                  <a:pt x="1899" y="16668"/>
                </a:lnTo>
                <a:lnTo>
                  <a:pt x="1923" y="16620"/>
                </a:lnTo>
                <a:lnTo>
                  <a:pt x="1923" y="16644"/>
                </a:lnTo>
                <a:lnTo>
                  <a:pt x="1947" y="16620"/>
                </a:lnTo>
                <a:lnTo>
                  <a:pt x="1923" y="16571"/>
                </a:lnTo>
                <a:lnTo>
                  <a:pt x="1899" y="16376"/>
                </a:lnTo>
                <a:lnTo>
                  <a:pt x="1899" y="16060"/>
                </a:lnTo>
                <a:lnTo>
                  <a:pt x="1923" y="15744"/>
                </a:lnTo>
                <a:lnTo>
                  <a:pt x="1996" y="14040"/>
                </a:lnTo>
                <a:lnTo>
                  <a:pt x="2020" y="12751"/>
                </a:lnTo>
                <a:lnTo>
                  <a:pt x="2045" y="11485"/>
                </a:lnTo>
                <a:lnTo>
                  <a:pt x="2045" y="8955"/>
                </a:lnTo>
                <a:lnTo>
                  <a:pt x="2045" y="5646"/>
                </a:lnTo>
                <a:lnTo>
                  <a:pt x="1996" y="3918"/>
                </a:lnTo>
                <a:lnTo>
                  <a:pt x="1972" y="3334"/>
                </a:lnTo>
                <a:lnTo>
                  <a:pt x="1947" y="3066"/>
                </a:lnTo>
                <a:lnTo>
                  <a:pt x="2458" y="3139"/>
                </a:lnTo>
                <a:lnTo>
                  <a:pt x="2994" y="3188"/>
                </a:lnTo>
                <a:lnTo>
                  <a:pt x="3505" y="3212"/>
                </a:lnTo>
                <a:lnTo>
                  <a:pt x="4040" y="3212"/>
                </a:lnTo>
                <a:lnTo>
                  <a:pt x="5110" y="3164"/>
                </a:lnTo>
                <a:lnTo>
                  <a:pt x="6157" y="3115"/>
                </a:lnTo>
                <a:lnTo>
                  <a:pt x="7446" y="3066"/>
                </a:lnTo>
                <a:lnTo>
                  <a:pt x="8103" y="3042"/>
                </a:lnTo>
                <a:close/>
                <a:moveTo>
                  <a:pt x="6595" y="18177"/>
                </a:moveTo>
                <a:lnTo>
                  <a:pt x="6716" y="18225"/>
                </a:lnTo>
                <a:lnTo>
                  <a:pt x="6814" y="18323"/>
                </a:lnTo>
                <a:lnTo>
                  <a:pt x="6887" y="18493"/>
                </a:lnTo>
                <a:lnTo>
                  <a:pt x="6911" y="18590"/>
                </a:lnTo>
                <a:lnTo>
                  <a:pt x="6935" y="18712"/>
                </a:lnTo>
                <a:lnTo>
                  <a:pt x="6935" y="18834"/>
                </a:lnTo>
                <a:lnTo>
                  <a:pt x="6911" y="18955"/>
                </a:lnTo>
                <a:lnTo>
                  <a:pt x="6887" y="19053"/>
                </a:lnTo>
                <a:lnTo>
                  <a:pt x="6838" y="19174"/>
                </a:lnTo>
                <a:lnTo>
                  <a:pt x="6765" y="19272"/>
                </a:lnTo>
                <a:lnTo>
                  <a:pt x="6692" y="19345"/>
                </a:lnTo>
                <a:lnTo>
                  <a:pt x="6570" y="19418"/>
                </a:lnTo>
                <a:lnTo>
                  <a:pt x="6424" y="19442"/>
                </a:lnTo>
                <a:lnTo>
                  <a:pt x="6278" y="19442"/>
                </a:lnTo>
                <a:lnTo>
                  <a:pt x="6132" y="19393"/>
                </a:lnTo>
                <a:lnTo>
                  <a:pt x="6011" y="19345"/>
                </a:lnTo>
                <a:lnTo>
                  <a:pt x="5913" y="19247"/>
                </a:lnTo>
                <a:lnTo>
                  <a:pt x="5816" y="19126"/>
                </a:lnTo>
                <a:lnTo>
                  <a:pt x="5792" y="19004"/>
                </a:lnTo>
                <a:lnTo>
                  <a:pt x="5792" y="18858"/>
                </a:lnTo>
                <a:lnTo>
                  <a:pt x="5816" y="18688"/>
                </a:lnTo>
                <a:lnTo>
                  <a:pt x="5865" y="18566"/>
                </a:lnTo>
                <a:lnTo>
                  <a:pt x="5938" y="18420"/>
                </a:lnTo>
                <a:lnTo>
                  <a:pt x="6011" y="18323"/>
                </a:lnTo>
                <a:lnTo>
                  <a:pt x="6108" y="18250"/>
                </a:lnTo>
                <a:lnTo>
                  <a:pt x="6157" y="18274"/>
                </a:lnTo>
                <a:lnTo>
                  <a:pt x="6230" y="18250"/>
                </a:lnTo>
                <a:lnTo>
                  <a:pt x="6351" y="18225"/>
                </a:lnTo>
                <a:lnTo>
                  <a:pt x="6376" y="18225"/>
                </a:lnTo>
                <a:lnTo>
                  <a:pt x="6424" y="18201"/>
                </a:lnTo>
                <a:lnTo>
                  <a:pt x="6473" y="18177"/>
                </a:lnTo>
                <a:close/>
                <a:moveTo>
                  <a:pt x="6497" y="17690"/>
                </a:moveTo>
                <a:lnTo>
                  <a:pt x="6303" y="17714"/>
                </a:lnTo>
                <a:lnTo>
                  <a:pt x="6205" y="17763"/>
                </a:lnTo>
                <a:lnTo>
                  <a:pt x="6132" y="17812"/>
                </a:lnTo>
                <a:lnTo>
                  <a:pt x="6011" y="17836"/>
                </a:lnTo>
                <a:lnTo>
                  <a:pt x="5913" y="17860"/>
                </a:lnTo>
                <a:lnTo>
                  <a:pt x="5816" y="17933"/>
                </a:lnTo>
                <a:lnTo>
                  <a:pt x="5719" y="17982"/>
                </a:lnTo>
                <a:lnTo>
                  <a:pt x="5621" y="18079"/>
                </a:lnTo>
                <a:lnTo>
                  <a:pt x="5548" y="18177"/>
                </a:lnTo>
                <a:lnTo>
                  <a:pt x="5475" y="18274"/>
                </a:lnTo>
                <a:lnTo>
                  <a:pt x="5427" y="18396"/>
                </a:lnTo>
                <a:lnTo>
                  <a:pt x="5354" y="18639"/>
                </a:lnTo>
                <a:lnTo>
                  <a:pt x="5329" y="18882"/>
                </a:lnTo>
                <a:lnTo>
                  <a:pt x="5329" y="19028"/>
                </a:lnTo>
                <a:lnTo>
                  <a:pt x="5354" y="19150"/>
                </a:lnTo>
                <a:lnTo>
                  <a:pt x="5378" y="19272"/>
                </a:lnTo>
                <a:lnTo>
                  <a:pt x="5427" y="19393"/>
                </a:lnTo>
                <a:lnTo>
                  <a:pt x="5500" y="19491"/>
                </a:lnTo>
                <a:lnTo>
                  <a:pt x="5573" y="19588"/>
                </a:lnTo>
                <a:lnTo>
                  <a:pt x="5670" y="19661"/>
                </a:lnTo>
                <a:lnTo>
                  <a:pt x="5767" y="19734"/>
                </a:lnTo>
                <a:lnTo>
                  <a:pt x="5889" y="19807"/>
                </a:lnTo>
                <a:lnTo>
                  <a:pt x="5986" y="19856"/>
                </a:lnTo>
                <a:lnTo>
                  <a:pt x="6108" y="19880"/>
                </a:lnTo>
                <a:lnTo>
                  <a:pt x="6254" y="19904"/>
                </a:lnTo>
                <a:lnTo>
                  <a:pt x="6376" y="19904"/>
                </a:lnTo>
                <a:lnTo>
                  <a:pt x="6497" y="19880"/>
                </a:lnTo>
                <a:lnTo>
                  <a:pt x="6619" y="19856"/>
                </a:lnTo>
                <a:lnTo>
                  <a:pt x="6765" y="19807"/>
                </a:lnTo>
                <a:lnTo>
                  <a:pt x="6935" y="19710"/>
                </a:lnTo>
                <a:lnTo>
                  <a:pt x="7081" y="19564"/>
                </a:lnTo>
                <a:lnTo>
                  <a:pt x="7203" y="19393"/>
                </a:lnTo>
                <a:lnTo>
                  <a:pt x="7276" y="19199"/>
                </a:lnTo>
                <a:lnTo>
                  <a:pt x="7325" y="19004"/>
                </a:lnTo>
                <a:lnTo>
                  <a:pt x="7349" y="18785"/>
                </a:lnTo>
                <a:lnTo>
                  <a:pt x="7349" y="18566"/>
                </a:lnTo>
                <a:lnTo>
                  <a:pt x="7300" y="18371"/>
                </a:lnTo>
                <a:lnTo>
                  <a:pt x="7252" y="18201"/>
                </a:lnTo>
                <a:lnTo>
                  <a:pt x="7154" y="18031"/>
                </a:lnTo>
                <a:lnTo>
                  <a:pt x="7008" y="17885"/>
                </a:lnTo>
                <a:lnTo>
                  <a:pt x="6862" y="17763"/>
                </a:lnTo>
                <a:lnTo>
                  <a:pt x="6692" y="17714"/>
                </a:lnTo>
                <a:lnTo>
                  <a:pt x="6497" y="17690"/>
                </a:lnTo>
                <a:close/>
                <a:moveTo>
                  <a:pt x="2531" y="463"/>
                </a:moveTo>
                <a:lnTo>
                  <a:pt x="3018" y="487"/>
                </a:lnTo>
                <a:lnTo>
                  <a:pt x="3943" y="536"/>
                </a:lnTo>
                <a:lnTo>
                  <a:pt x="4867" y="560"/>
                </a:lnTo>
                <a:lnTo>
                  <a:pt x="7860" y="585"/>
                </a:lnTo>
                <a:lnTo>
                  <a:pt x="9588" y="560"/>
                </a:lnTo>
                <a:lnTo>
                  <a:pt x="9344" y="755"/>
                </a:lnTo>
                <a:lnTo>
                  <a:pt x="9223" y="852"/>
                </a:lnTo>
                <a:lnTo>
                  <a:pt x="9150" y="974"/>
                </a:lnTo>
                <a:lnTo>
                  <a:pt x="9150" y="998"/>
                </a:lnTo>
                <a:lnTo>
                  <a:pt x="9150" y="1023"/>
                </a:lnTo>
                <a:lnTo>
                  <a:pt x="9174" y="1047"/>
                </a:lnTo>
                <a:lnTo>
                  <a:pt x="9223" y="1047"/>
                </a:lnTo>
                <a:lnTo>
                  <a:pt x="9393" y="998"/>
                </a:lnTo>
                <a:lnTo>
                  <a:pt x="9563" y="901"/>
                </a:lnTo>
                <a:lnTo>
                  <a:pt x="9855" y="682"/>
                </a:lnTo>
                <a:lnTo>
                  <a:pt x="10099" y="560"/>
                </a:lnTo>
                <a:lnTo>
                  <a:pt x="10512" y="585"/>
                </a:lnTo>
                <a:lnTo>
                  <a:pt x="10902" y="609"/>
                </a:lnTo>
                <a:lnTo>
                  <a:pt x="10707" y="682"/>
                </a:lnTo>
                <a:lnTo>
                  <a:pt x="10512" y="804"/>
                </a:lnTo>
                <a:lnTo>
                  <a:pt x="10172" y="998"/>
                </a:lnTo>
                <a:lnTo>
                  <a:pt x="9880" y="1168"/>
                </a:lnTo>
                <a:lnTo>
                  <a:pt x="9588" y="1339"/>
                </a:lnTo>
                <a:lnTo>
                  <a:pt x="9344" y="1558"/>
                </a:lnTo>
                <a:lnTo>
                  <a:pt x="9223" y="1679"/>
                </a:lnTo>
                <a:lnTo>
                  <a:pt x="9101" y="1801"/>
                </a:lnTo>
                <a:lnTo>
                  <a:pt x="9101" y="1825"/>
                </a:lnTo>
                <a:lnTo>
                  <a:pt x="9125" y="1850"/>
                </a:lnTo>
                <a:lnTo>
                  <a:pt x="9125" y="1874"/>
                </a:lnTo>
                <a:lnTo>
                  <a:pt x="9150" y="1874"/>
                </a:lnTo>
                <a:lnTo>
                  <a:pt x="9466" y="1777"/>
                </a:lnTo>
                <a:lnTo>
                  <a:pt x="9782" y="1631"/>
                </a:lnTo>
                <a:lnTo>
                  <a:pt x="10366" y="1314"/>
                </a:lnTo>
                <a:lnTo>
                  <a:pt x="10610" y="1217"/>
                </a:lnTo>
                <a:lnTo>
                  <a:pt x="10877" y="1096"/>
                </a:lnTo>
                <a:lnTo>
                  <a:pt x="11121" y="950"/>
                </a:lnTo>
                <a:lnTo>
                  <a:pt x="11242" y="877"/>
                </a:lnTo>
                <a:lnTo>
                  <a:pt x="11315" y="804"/>
                </a:lnTo>
                <a:lnTo>
                  <a:pt x="11340" y="731"/>
                </a:lnTo>
                <a:lnTo>
                  <a:pt x="11486" y="804"/>
                </a:lnTo>
                <a:lnTo>
                  <a:pt x="11607" y="925"/>
                </a:lnTo>
                <a:lnTo>
                  <a:pt x="11729" y="1047"/>
                </a:lnTo>
                <a:lnTo>
                  <a:pt x="11802" y="1193"/>
                </a:lnTo>
                <a:lnTo>
                  <a:pt x="11486" y="1387"/>
                </a:lnTo>
                <a:lnTo>
                  <a:pt x="11169" y="1558"/>
                </a:lnTo>
                <a:lnTo>
                  <a:pt x="10853" y="1704"/>
                </a:lnTo>
                <a:lnTo>
                  <a:pt x="10488" y="1850"/>
                </a:lnTo>
                <a:lnTo>
                  <a:pt x="10220" y="1971"/>
                </a:lnTo>
                <a:lnTo>
                  <a:pt x="9928" y="2093"/>
                </a:lnTo>
                <a:lnTo>
                  <a:pt x="9807" y="2190"/>
                </a:lnTo>
                <a:lnTo>
                  <a:pt x="9709" y="2288"/>
                </a:lnTo>
                <a:lnTo>
                  <a:pt x="9612" y="2385"/>
                </a:lnTo>
                <a:lnTo>
                  <a:pt x="9515" y="2507"/>
                </a:lnTo>
                <a:lnTo>
                  <a:pt x="9515" y="2580"/>
                </a:lnTo>
                <a:lnTo>
                  <a:pt x="9539" y="2628"/>
                </a:lnTo>
                <a:lnTo>
                  <a:pt x="8931" y="2580"/>
                </a:lnTo>
                <a:lnTo>
                  <a:pt x="7641" y="2580"/>
                </a:lnTo>
                <a:lnTo>
                  <a:pt x="6327" y="2653"/>
                </a:lnTo>
                <a:lnTo>
                  <a:pt x="5135" y="2701"/>
                </a:lnTo>
                <a:lnTo>
                  <a:pt x="3967" y="2726"/>
                </a:lnTo>
                <a:lnTo>
                  <a:pt x="3359" y="2726"/>
                </a:lnTo>
                <a:lnTo>
                  <a:pt x="2775" y="2701"/>
                </a:lnTo>
                <a:lnTo>
                  <a:pt x="2166" y="2653"/>
                </a:lnTo>
                <a:lnTo>
                  <a:pt x="1582" y="2604"/>
                </a:lnTo>
                <a:lnTo>
                  <a:pt x="1509" y="2604"/>
                </a:lnTo>
                <a:lnTo>
                  <a:pt x="1436" y="2628"/>
                </a:lnTo>
                <a:lnTo>
                  <a:pt x="1412" y="2701"/>
                </a:lnTo>
                <a:lnTo>
                  <a:pt x="1388" y="2774"/>
                </a:lnTo>
                <a:lnTo>
                  <a:pt x="1388" y="2847"/>
                </a:lnTo>
                <a:lnTo>
                  <a:pt x="1412" y="2896"/>
                </a:lnTo>
                <a:lnTo>
                  <a:pt x="1461" y="2969"/>
                </a:lnTo>
                <a:lnTo>
                  <a:pt x="1534" y="2993"/>
                </a:lnTo>
                <a:lnTo>
                  <a:pt x="1558" y="3212"/>
                </a:lnTo>
                <a:lnTo>
                  <a:pt x="1558" y="3553"/>
                </a:lnTo>
                <a:lnTo>
                  <a:pt x="1534" y="4453"/>
                </a:lnTo>
                <a:lnTo>
                  <a:pt x="1509" y="5402"/>
                </a:lnTo>
                <a:lnTo>
                  <a:pt x="1485" y="6108"/>
                </a:lnTo>
                <a:lnTo>
                  <a:pt x="1461" y="6668"/>
                </a:lnTo>
                <a:lnTo>
                  <a:pt x="1461" y="7227"/>
                </a:lnTo>
                <a:lnTo>
                  <a:pt x="1485" y="8371"/>
                </a:lnTo>
                <a:lnTo>
                  <a:pt x="1509" y="9490"/>
                </a:lnTo>
                <a:lnTo>
                  <a:pt x="1534" y="10634"/>
                </a:lnTo>
                <a:lnTo>
                  <a:pt x="1485" y="13043"/>
                </a:lnTo>
                <a:lnTo>
                  <a:pt x="1461" y="14235"/>
                </a:lnTo>
                <a:lnTo>
                  <a:pt x="1412" y="15427"/>
                </a:lnTo>
                <a:lnTo>
                  <a:pt x="1363" y="16084"/>
                </a:lnTo>
                <a:lnTo>
                  <a:pt x="1339" y="16255"/>
                </a:lnTo>
                <a:lnTo>
                  <a:pt x="1363" y="16425"/>
                </a:lnTo>
                <a:lnTo>
                  <a:pt x="1388" y="16571"/>
                </a:lnTo>
                <a:lnTo>
                  <a:pt x="1436" y="16693"/>
                </a:lnTo>
                <a:lnTo>
                  <a:pt x="1509" y="16766"/>
                </a:lnTo>
                <a:lnTo>
                  <a:pt x="1461" y="16863"/>
                </a:lnTo>
                <a:lnTo>
                  <a:pt x="1436" y="16960"/>
                </a:lnTo>
                <a:lnTo>
                  <a:pt x="1485" y="17058"/>
                </a:lnTo>
                <a:lnTo>
                  <a:pt x="1534" y="17082"/>
                </a:lnTo>
                <a:lnTo>
                  <a:pt x="1582" y="17106"/>
                </a:lnTo>
                <a:lnTo>
                  <a:pt x="1874" y="17131"/>
                </a:lnTo>
                <a:lnTo>
                  <a:pt x="2191" y="17155"/>
                </a:lnTo>
                <a:lnTo>
                  <a:pt x="2799" y="17179"/>
                </a:lnTo>
                <a:lnTo>
                  <a:pt x="4016" y="17131"/>
                </a:lnTo>
                <a:lnTo>
                  <a:pt x="5329" y="17155"/>
                </a:lnTo>
                <a:lnTo>
                  <a:pt x="6619" y="17204"/>
                </a:lnTo>
                <a:lnTo>
                  <a:pt x="7252" y="17228"/>
                </a:lnTo>
                <a:lnTo>
                  <a:pt x="7884" y="17228"/>
                </a:lnTo>
                <a:lnTo>
                  <a:pt x="9150" y="17179"/>
                </a:lnTo>
                <a:lnTo>
                  <a:pt x="9661" y="17179"/>
                </a:lnTo>
                <a:lnTo>
                  <a:pt x="10172" y="17204"/>
                </a:lnTo>
                <a:lnTo>
                  <a:pt x="10683" y="17204"/>
                </a:lnTo>
                <a:lnTo>
                  <a:pt x="10926" y="17179"/>
                </a:lnTo>
                <a:lnTo>
                  <a:pt x="11194" y="17155"/>
                </a:lnTo>
                <a:lnTo>
                  <a:pt x="11242" y="17131"/>
                </a:lnTo>
                <a:lnTo>
                  <a:pt x="11291" y="17082"/>
                </a:lnTo>
                <a:lnTo>
                  <a:pt x="11340" y="17033"/>
                </a:lnTo>
                <a:lnTo>
                  <a:pt x="11364" y="16985"/>
                </a:lnTo>
                <a:lnTo>
                  <a:pt x="11364" y="16887"/>
                </a:lnTo>
                <a:lnTo>
                  <a:pt x="11315" y="16766"/>
                </a:lnTo>
                <a:lnTo>
                  <a:pt x="11632" y="16620"/>
                </a:lnTo>
                <a:lnTo>
                  <a:pt x="11997" y="16449"/>
                </a:lnTo>
                <a:lnTo>
                  <a:pt x="11997" y="16960"/>
                </a:lnTo>
                <a:lnTo>
                  <a:pt x="11997" y="17058"/>
                </a:lnTo>
                <a:lnTo>
                  <a:pt x="11826" y="17106"/>
                </a:lnTo>
                <a:lnTo>
                  <a:pt x="11656" y="17155"/>
                </a:lnTo>
                <a:lnTo>
                  <a:pt x="11315" y="17301"/>
                </a:lnTo>
                <a:lnTo>
                  <a:pt x="11121" y="17398"/>
                </a:lnTo>
                <a:lnTo>
                  <a:pt x="10926" y="17495"/>
                </a:lnTo>
                <a:lnTo>
                  <a:pt x="10731" y="17617"/>
                </a:lnTo>
                <a:lnTo>
                  <a:pt x="10585" y="17763"/>
                </a:lnTo>
                <a:lnTo>
                  <a:pt x="10585" y="17787"/>
                </a:lnTo>
                <a:lnTo>
                  <a:pt x="10610" y="17812"/>
                </a:lnTo>
                <a:lnTo>
                  <a:pt x="10683" y="17836"/>
                </a:lnTo>
                <a:lnTo>
                  <a:pt x="10780" y="17836"/>
                </a:lnTo>
                <a:lnTo>
                  <a:pt x="10950" y="17787"/>
                </a:lnTo>
                <a:lnTo>
                  <a:pt x="11267" y="17666"/>
                </a:lnTo>
                <a:lnTo>
                  <a:pt x="11632" y="17520"/>
                </a:lnTo>
                <a:lnTo>
                  <a:pt x="11997" y="17422"/>
                </a:lnTo>
                <a:lnTo>
                  <a:pt x="11997" y="17739"/>
                </a:lnTo>
                <a:lnTo>
                  <a:pt x="11875" y="17763"/>
                </a:lnTo>
                <a:lnTo>
                  <a:pt x="11778" y="17836"/>
                </a:lnTo>
                <a:lnTo>
                  <a:pt x="11559" y="17958"/>
                </a:lnTo>
                <a:lnTo>
                  <a:pt x="11340" y="18055"/>
                </a:lnTo>
                <a:lnTo>
                  <a:pt x="11145" y="18201"/>
                </a:lnTo>
                <a:lnTo>
                  <a:pt x="10926" y="18323"/>
                </a:lnTo>
                <a:lnTo>
                  <a:pt x="10731" y="18420"/>
                </a:lnTo>
                <a:lnTo>
                  <a:pt x="10707" y="18444"/>
                </a:lnTo>
                <a:lnTo>
                  <a:pt x="10707" y="18493"/>
                </a:lnTo>
                <a:lnTo>
                  <a:pt x="10731" y="18517"/>
                </a:lnTo>
                <a:lnTo>
                  <a:pt x="10975" y="18517"/>
                </a:lnTo>
                <a:lnTo>
                  <a:pt x="11194" y="18493"/>
                </a:lnTo>
                <a:lnTo>
                  <a:pt x="11413" y="18444"/>
                </a:lnTo>
                <a:lnTo>
                  <a:pt x="11632" y="18371"/>
                </a:lnTo>
                <a:lnTo>
                  <a:pt x="11802" y="18298"/>
                </a:lnTo>
                <a:lnTo>
                  <a:pt x="11997" y="18225"/>
                </a:lnTo>
                <a:lnTo>
                  <a:pt x="11997" y="18590"/>
                </a:lnTo>
                <a:lnTo>
                  <a:pt x="11778" y="18663"/>
                </a:lnTo>
                <a:lnTo>
                  <a:pt x="11534" y="18736"/>
                </a:lnTo>
                <a:lnTo>
                  <a:pt x="10999" y="18907"/>
                </a:lnTo>
                <a:lnTo>
                  <a:pt x="10731" y="19004"/>
                </a:lnTo>
                <a:lnTo>
                  <a:pt x="10488" y="19150"/>
                </a:lnTo>
                <a:lnTo>
                  <a:pt x="10464" y="19174"/>
                </a:lnTo>
                <a:lnTo>
                  <a:pt x="10464" y="19199"/>
                </a:lnTo>
                <a:lnTo>
                  <a:pt x="10464" y="19247"/>
                </a:lnTo>
                <a:lnTo>
                  <a:pt x="10488" y="19247"/>
                </a:lnTo>
                <a:lnTo>
                  <a:pt x="10634" y="19272"/>
                </a:lnTo>
                <a:lnTo>
                  <a:pt x="10756" y="19272"/>
                </a:lnTo>
                <a:lnTo>
                  <a:pt x="11023" y="19247"/>
                </a:lnTo>
                <a:lnTo>
                  <a:pt x="11267" y="19199"/>
                </a:lnTo>
                <a:lnTo>
                  <a:pt x="11510" y="19126"/>
                </a:lnTo>
                <a:lnTo>
                  <a:pt x="11753" y="19077"/>
                </a:lnTo>
                <a:lnTo>
                  <a:pt x="12021" y="19028"/>
                </a:lnTo>
                <a:lnTo>
                  <a:pt x="12021" y="19223"/>
                </a:lnTo>
                <a:lnTo>
                  <a:pt x="11364" y="19515"/>
                </a:lnTo>
                <a:lnTo>
                  <a:pt x="11048" y="19685"/>
                </a:lnTo>
                <a:lnTo>
                  <a:pt x="10902" y="19783"/>
                </a:lnTo>
                <a:lnTo>
                  <a:pt x="10780" y="19904"/>
                </a:lnTo>
                <a:lnTo>
                  <a:pt x="10756" y="19929"/>
                </a:lnTo>
                <a:lnTo>
                  <a:pt x="10756" y="19953"/>
                </a:lnTo>
                <a:lnTo>
                  <a:pt x="10780" y="19977"/>
                </a:lnTo>
                <a:lnTo>
                  <a:pt x="10804" y="19977"/>
                </a:lnTo>
                <a:lnTo>
                  <a:pt x="11121" y="19953"/>
                </a:lnTo>
                <a:lnTo>
                  <a:pt x="11413" y="19880"/>
                </a:lnTo>
                <a:lnTo>
                  <a:pt x="11729" y="19758"/>
                </a:lnTo>
                <a:lnTo>
                  <a:pt x="12021" y="19637"/>
                </a:lnTo>
                <a:lnTo>
                  <a:pt x="12021" y="19856"/>
                </a:lnTo>
                <a:lnTo>
                  <a:pt x="11972" y="19977"/>
                </a:lnTo>
                <a:lnTo>
                  <a:pt x="11899" y="20099"/>
                </a:lnTo>
                <a:lnTo>
                  <a:pt x="11753" y="20099"/>
                </a:lnTo>
                <a:lnTo>
                  <a:pt x="11607" y="20123"/>
                </a:lnTo>
                <a:lnTo>
                  <a:pt x="11315" y="20221"/>
                </a:lnTo>
                <a:lnTo>
                  <a:pt x="10926" y="20342"/>
                </a:lnTo>
                <a:lnTo>
                  <a:pt x="10731" y="20415"/>
                </a:lnTo>
                <a:lnTo>
                  <a:pt x="10537" y="20537"/>
                </a:lnTo>
                <a:lnTo>
                  <a:pt x="10512" y="20561"/>
                </a:lnTo>
                <a:lnTo>
                  <a:pt x="9928" y="20537"/>
                </a:lnTo>
                <a:lnTo>
                  <a:pt x="9344" y="20513"/>
                </a:lnTo>
                <a:lnTo>
                  <a:pt x="8541" y="20513"/>
                </a:lnTo>
                <a:lnTo>
                  <a:pt x="7738" y="20537"/>
                </a:lnTo>
                <a:lnTo>
                  <a:pt x="6084" y="20561"/>
                </a:lnTo>
                <a:lnTo>
                  <a:pt x="4429" y="20561"/>
                </a:lnTo>
                <a:lnTo>
                  <a:pt x="2848" y="20513"/>
                </a:lnTo>
                <a:lnTo>
                  <a:pt x="1753" y="20513"/>
                </a:lnTo>
                <a:lnTo>
                  <a:pt x="1631" y="20464"/>
                </a:lnTo>
                <a:lnTo>
                  <a:pt x="1339" y="20342"/>
                </a:lnTo>
                <a:lnTo>
                  <a:pt x="1193" y="20269"/>
                </a:lnTo>
                <a:lnTo>
                  <a:pt x="1023" y="20172"/>
                </a:lnTo>
                <a:lnTo>
                  <a:pt x="901" y="20050"/>
                </a:lnTo>
                <a:lnTo>
                  <a:pt x="779" y="19929"/>
                </a:lnTo>
                <a:lnTo>
                  <a:pt x="731" y="19807"/>
                </a:lnTo>
                <a:lnTo>
                  <a:pt x="682" y="19661"/>
                </a:lnTo>
                <a:lnTo>
                  <a:pt x="609" y="19393"/>
                </a:lnTo>
                <a:lnTo>
                  <a:pt x="585" y="19101"/>
                </a:lnTo>
                <a:lnTo>
                  <a:pt x="560" y="18834"/>
                </a:lnTo>
                <a:lnTo>
                  <a:pt x="536" y="17131"/>
                </a:lnTo>
                <a:lnTo>
                  <a:pt x="560" y="15427"/>
                </a:lnTo>
                <a:lnTo>
                  <a:pt x="536" y="13091"/>
                </a:lnTo>
                <a:lnTo>
                  <a:pt x="487" y="9247"/>
                </a:lnTo>
                <a:lnTo>
                  <a:pt x="463" y="5402"/>
                </a:lnTo>
                <a:lnTo>
                  <a:pt x="463" y="3967"/>
                </a:lnTo>
                <a:lnTo>
                  <a:pt x="487" y="3139"/>
                </a:lnTo>
                <a:lnTo>
                  <a:pt x="536" y="2653"/>
                </a:lnTo>
                <a:lnTo>
                  <a:pt x="585" y="2142"/>
                </a:lnTo>
                <a:lnTo>
                  <a:pt x="682" y="1655"/>
                </a:lnTo>
                <a:lnTo>
                  <a:pt x="828" y="1168"/>
                </a:lnTo>
                <a:lnTo>
                  <a:pt x="901" y="1023"/>
                </a:lnTo>
                <a:lnTo>
                  <a:pt x="1023" y="852"/>
                </a:lnTo>
                <a:lnTo>
                  <a:pt x="1217" y="731"/>
                </a:lnTo>
                <a:lnTo>
                  <a:pt x="1461" y="609"/>
                </a:lnTo>
                <a:lnTo>
                  <a:pt x="1753" y="536"/>
                </a:lnTo>
                <a:lnTo>
                  <a:pt x="2118" y="487"/>
                </a:lnTo>
                <a:lnTo>
                  <a:pt x="2531" y="463"/>
                </a:lnTo>
                <a:close/>
                <a:moveTo>
                  <a:pt x="2507" y="1"/>
                </a:moveTo>
                <a:lnTo>
                  <a:pt x="2045" y="25"/>
                </a:lnTo>
                <a:lnTo>
                  <a:pt x="1655" y="98"/>
                </a:lnTo>
                <a:lnTo>
                  <a:pt x="1315" y="171"/>
                </a:lnTo>
                <a:lnTo>
                  <a:pt x="1023" y="317"/>
                </a:lnTo>
                <a:lnTo>
                  <a:pt x="804" y="463"/>
                </a:lnTo>
                <a:lnTo>
                  <a:pt x="609" y="633"/>
                </a:lnTo>
                <a:lnTo>
                  <a:pt x="463" y="828"/>
                </a:lnTo>
                <a:lnTo>
                  <a:pt x="366" y="1023"/>
                </a:lnTo>
                <a:lnTo>
                  <a:pt x="293" y="1241"/>
                </a:lnTo>
                <a:lnTo>
                  <a:pt x="220" y="1436"/>
                </a:lnTo>
                <a:lnTo>
                  <a:pt x="195" y="1655"/>
                </a:lnTo>
                <a:lnTo>
                  <a:pt x="147" y="2020"/>
                </a:lnTo>
                <a:lnTo>
                  <a:pt x="122" y="2312"/>
                </a:lnTo>
                <a:lnTo>
                  <a:pt x="74" y="2823"/>
                </a:lnTo>
                <a:lnTo>
                  <a:pt x="25" y="3334"/>
                </a:lnTo>
                <a:lnTo>
                  <a:pt x="1" y="4356"/>
                </a:lnTo>
                <a:lnTo>
                  <a:pt x="25" y="5354"/>
                </a:lnTo>
                <a:lnTo>
                  <a:pt x="49" y="6376"/>
                </a:lnTo>
                <a:lnTo>
                  <a:pt x="49" y="7544"/>
                </a:lnTo>
                <a:lnTo>
                  <a:pt x="49" y="8736"/>
                </a:lnTo>
                <a:lnTo>
                  <a:pt x="1" y="11072"/>
                </a:lnTo>
                <a:lnTo>
                  <a:pt x="25" y="12264"/>
                </a:lnTo>
                <a:lnTo>
                  <a:pt x="49" y="13432"/>
                </a:lnTo>
                <a:lnTo>
                  <a:pt x="98" y="14624"/>
                </a:lnTo>
                <a:lnTo>
                  <a:pt x="98" y="15817"/>
                </a:lnTo>
                <a:lnTo>
                  <a:pt x="98" y="16693"/>
                </a:lnTo>
                <a:lnTo>
                  <a:pt x="98" y="17568"/>
                </a:lnTo>
                <a:lnTo>
                  <a:pt x="122" y="18444"/>
                </a:lnTo>
                <a:lnTo>
                  <a:pt x="171" y="19345"/>
                </a:lnTo>
                <a:lnTo>
                  <a:pt x="195" y="19612"/>
                </a:lnTo>
                <a:lnTo>
                  <a:pt x="244" y="19880"/>
                </a:lnTo>
                <a:lnTo>
                  <a:pt x="341" y="20123"/>
                </a:lnTo>
                <a:lnTo>
                  <a:pt x="463" y="20367"/>
                </a:lnTo>
                <a:lnTo>
                  <a:pt x="633" y="20561"/>
                </a:lnTo>
                <a:lnTo>
                  <a:pt x="804" y="20732"/>
                </a:lnTo>
                <a:lnTo>
                  <a:pt x="925" y="20805"/>
                </a:lnTo>
                <a:lnTo>
                  <a:pt x="1047" y="20853"/>
                </a:lnTo>
                <a:lnTo>
                  <a:pt x="1169" y="20902"/>
                </a:lnTo>
                <a:lnTo>
                  <a:pt x="1315" y="20926"/>
                </a:lnTo>
                <a:lnTo>
                  <a:pt x="2994" y="20951"/>
                </a:lnTo>
                <a:lnTo>
                  <a:pt x="4186" y="20975"/>
                </a:lnTo>
                <a:lnTo>
                  <a:pt x="4964" y="20999"/>
                </a:lnTo>
                <a:lnTo>
                  <a:pt x="5938" y="21024"/>
                </a:lnTo>
                <a:lnTo>
                  <a:pt x="6911" y="21024"/>
                </a:lnTo>
                <a:lnTo>
                  <a:pt x="8833" y="20999"/>
                </a:lnTo>
                <a:lnTo>
                  <a:pt x="9198" y="20999"/>
                </a:lnTo>
                <a:lnTo>
                  <a:pt x="9588" y="21024"/>
                </a:lnTo>
                <a:lnTo>
                  <a:pt x="10366" y="21072"/>
                </a:lnTo>
                <a:lnTo>
                  <a:pt x="10756" y="21072"/>
                </a:lnTo>
                <a:lnTo>
                  <a:pt x="11145" y="21048"/>
                </a:lnTo>
                <a:lnTo>
                  <a:pt x="11315" y="20999"/>
                </a:lnTo>
                <a:lnTo>
                  <a:pt x="11510" y="20951"/>
                </a:lnTo>
                <a:lnTo>
                  <a:pt x="11680" y="20902"/>
                </a:lnTo>
                <a:lnTo>
                  <a:pt x="11851" y="20805"/>
                </a:lnTo>
                <a:lnTo>
                  <a:pt x="12021" y="20683"/>
                </a:lnTo>
                <a:lnTo>
                  <a:pt x="12167" y="20513"/>
                </a:lnTo>
                <a:lnTo>
                  <a:pt x="12264" y="20318"/>
                </a:lnTo>
                <a:lnTo>
                  <a:pt x="12362" y="20075"/>
                </a:lnTo>
                <a:lnTo>
                  <a:pt x="12435" y="19807"/>
                </a:lnTo>
                <a:lnTo>
                  <a:pt x="12483" y="19515"/>
                </a:lnTo>
                <a:lnTo>
                  <a:pt x="12532" y="19223"/>
                </a:lnTo>
                <a:lnTo>
                  <a:pt x="12556" y="18907"/>
                </a:lnTo>
                <a:lnTo>
                  <a:pt x="12580" y="18298"/>
                </a:lnTo>
                <a:lnTo>
                  <a:pt x="12580" y="17739"/>
                </a:lnTo>
                <a:lnTo>
                  <a:pt x="12556" y="16960"/>
                </a:lnTo>
                <a:lnTo>
                  <a:pt x="12532" y="15573"/>
                </a:lnTo>
                <a:lnTo>
                  <a:pt x="12508" y="14186"/>
                </a:lnTo>
                <a:lnTo>
                  <a:pt x="12483" y="13286"/>
                </a:lnTo>
                <a:lnTo>
                  <a:pt x="12459" y="12118"/>
                </a:lnTo>
                <a:lnTo>
                  <a:pt x="12459" y="9441"/>
                </a:lnTo>
                <a:lnTo>
                  <a:pt x="12459" y="6960"/>
                </a:lnTo>
                <a:lnTo>
                  <a:pt x="12435" y="5500"/>
                </a:lnTo>
                <a:lnTo>
                  <a:pt x="12435" y="4794"/>
                </a:lnTo>
                <a:lnTo>
                  <a:pt x="12483" y="4113"/>
                </a:lnTo>
                <a:lnTo>
                  <a:pt x="12532" y="3431"/>
                </a:lnTo>
                <a:lnTo>
                  <a:pt x="12556" y="2726"/>
                </a:lnTo>
                <a:lnTo>
                  <a:pt x="12556" y="2336"/>
                </a:lnTo>
                <a:lnTo>
                  <a:pt x="12532" y="1898"/>
                </a:lnTo>
                <a:lnTo>
                  <a:pt x="12435" y="1509"/>
                </a:lnTo>
                <a:lnTo>
                  <a:pt x="12386" y="1314"/>
                </a:lnTo>
                <a:lnTo>
                  <a:pt x="12313" y="1120"/>
                </a:lnTo>
                <a:lnTo>
                  <a:pt x="12240" y="950"/>
                </a:lnTo>
                <a:lnTo>
                  <a:pt x="12143" y="779"/>
                </a:lnTo>
                <a:lnTo>
                  <a:pt x="12021" y="633"/>
                </a:lnTo>
                <a:lnTo>
                  <a:pt x="11899" y="512"/>
                </a:lnTo>
                <a:lnTo>
                  <a:pt x="11729" y="414"/>
                </a:lnTo>
                <a:lnTo>
                  <a:pt x="11559" y="317"/>
                </a:lnTo>
                <a:lnTo>
                  <a:pt x="11364" y="268"/>
                </a:lnTo>
                <a:lnTo>
                  <a:pt x="11145" y="220"/>
                </a:lnTo>
                <a:lnTo>
                  <a:pt x="11096" y="171"/>
                </a:lnTo>
                <a:lnTo>
                  <a:pt x="10999" y="147"/>
                </a:lnTo>
                <a:lnTo>
                  <a:pt x="10634" y="122"/>
                </a:lnTo>
                <a:lnTo>
                  <a:pt x="10269" y="98"/>
                </a:lnTo>
                <a:lnTo>
                  <a:pt x="9515" y="98"/>
                </a:lnTo>
                <a:lnTo>
                  <a:pt x="8030" y="122"/>
                </a:lnTo>
                <a:lnTo>
                  <a:pt x="4867" y="98"/>
                </a:lnTo>
                <a:lnTo>
                  <a:pt x="3943" y="74"/>
                </a:lnTo>
                <a:lnTo>
                  <a:pt x="3018" y="25"/>
                </a:lnTo>
                <a:lnTo>
                  <a:pt x="2507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86" name="Google Shape;386;p38"/>
          <p:cNvSpPr/>
          <p:nvPr/>
        </p:nvSpPr>
        <p:spPr>
          <a:xfrm>
            <a:off x="1461139" y="2626095"/>
            <a:ext cx="360039" cy="460550"/>
          </a:xfrm>
          <a:custGeom>
            <a:rect b="b" l="l" r="r" t="t"/>
            <a:pathLst>
              <a:path extrusionOk="0" h="21073" w="16474">
                <a:moveTo>
                  <a:pt x="15330" y="779"/>
                </a:moveTo>
                <a:lnTo>
                  <a:pt x="15525" y="950"/>
                </a:lnTo>
                <a:lnTo>
                  <a:pt x="15671" y="1120"/>
                </a:lnTo>
                <a:lnTo>
                  <a:pt x="15428" y="1266"/>
                </a:lnTo>
                <a:lnTo>
                  <a:pt x="15209" y="1387"/>
                </a:lnTo>
                <a:lnTo>
                  <a:pt x="14917" y="1582"/>
                </a:lnTo>
                <a:lnTo>
                  <a:pt x="14625" y="1777"/>
                </a:lnTo>
                <a:lnTo>
                  <a:pt x="14187" y="1777"/>
                </a:lnTo>
                <a:lnTo>
                  <a:pt x="13773" y="1752"/>
                </a:lnTo>
                <a:lnTo>
                  <a:pt x="14235" y="1460"/>
                </a:lnTo>
                <a:lnTo>
                  <a:pt x="14819" y="1120"/>
                </a:lnTo>
                <a:lnTo>
                  <a:pt x="15038" y="1023"/>
                </a:lnTo>
                <a:lnTo>
                  <a:pt x="15160" y="974"/>
                </a:lnTo>
                <a:lnTo>
                  <a:pt x="15257" y="925"/>
                </a:lnTo>
                <a:lnTo>
                  <a:pt x="15330" y="852"/>
                </a:lnTo>
                <a:lnTo>
                  <a:pt x="15330" y="779"/>
                </a:lnTo>
                <a:close/>
                <a:moveTo>
                  <a:pt x="15817" y="1485"/>
                </a:moveTo>
                <a:lnTo>
                  <a:pt x="15890" y="1679"/>
                </a:lnTo>
                <a:lnTo>
                  <a:pt x="15914" y="1898"/>
                </a:lnTo>
                <a:lnTo>
                  <a:pt x="15744" y="1971"/>
                </a:lnTo>
                <a:lnTo>
                  <a:pt x="15574" y="2044"/>
                </a:lnTo>
                <a:lnTo>
                  <a:pt x="15257" y="2215"/>
                </a:lnTo>
                <a:lnTo>
                  <a:pt x="15111" y="2312"/>
                </a:lnTo>
                <a:lnTo>
                  <a:pt x="14941" y="2409"/>
                </a:lnTo>
                <a:lnTo>
                  <a:pt x="14941" y="2409"/>
                </a:lnTo>
                <a:lnTo>
                  <a:pt x="14965" y="2117"/>
                </a:lnTo>
                <a:lnTo>
                  <a:pt x="14990" y="1996"/>
                </a:lnTo>
                <a:lnTo>
                  <a:pt x="14990" y="1898"/>
                </a:lnTo>
                <a:lnTo>
                  <a:pt x="15209" y="1777"/>
                </a:lnTo>
                <a:lnTo>
                  <a:pt x="15525" y="1631"/>
                </a:lnTo>
                <a:lnTo>
                  <a:pt x="15817" y="1485"/>
                </a:lnTo>
                <a:close/>
                <a:moveTo>
                  <a:pt x="15963" y="2239"/>
                </a:moveTo>
                <a:lnTo>
                  <a:pt x="15963" y="2774"/>
                </a:lnTo>
                <a:lnTo>
                  <a:pt x="15914" y="2799"/>
                </a:lnTo>
                <a:lnTo>
                  <a:pt x="15695" y="2896"/>
                </a:lnTo>
                <a:lnTo>
                  <a:pt x="15476" y="2993"/>
                </a:lnTo>
                <a:lnTo>
                  <a:pt x="14917" y="3285"/>
                </a:lnTo>
                <a:lnTo>
                  <a:pt x="14941" y="2774"/>
                </a:lnTo>
                <a:lnTo>
                  <a:pt x="15233" y="2604"/>
                </a:lnTo>
                <a:lnTo>
                  <a:pt x="15525" y="2409"/>
                </a:lnTo>
                <a:lnTo>
                  <a:pt x="15744" y="2312"/>
                </a:lnTo>
                <a:lnTo>
                  <a:pt x="15963" y="2239"/>
                </a:lnTo>
                <a:close/>
                <a:moveTo>
                  <a:pt x="15939" y="3115"/>
                </a:moveTo>
                <a:lnTo>
                  <a:pt x="15914" y="3577"/>
                </a:lnTo>
                <a:lnTo>
                  <a:pt x="15647" y="3699"/>
                </a:lnTo>
                <a:lnTo>
                  <a:pt x="15403" y="3821"/>
                </a:lnTo>
                <a:lnTo>
                  <a:pt x="14917" y="4113"/>
                </a:lnTo>
                <a:lnTo>
                  <a:pt x="14917" y="3553"/>
                </a:lnTo>
                <a:lnTo>
                  <a:pt x="15087" y="3504"/>
                </a:lnTo>
                <a:lnTo>
                  <a:pt x="15233" y="3431"/>
                </a:lnTo>
                <a:lnTo>
                  <a:pt x="15549" y="3285"/>
                </a:lnTo>
                <a:lnTo>
                  <a:pt x="15744" y="3212"/>
                </a:lnTo>
                <a:lnTo>
                  <a:pt x="15939" y="3115"/>
                </a:lnTo>
                <a:close/>
                <a:moveTo>
                  <a:pt x="15866" y="3942"/>
                </a:moveTo>
                <a:lnTo>
                  <a:pt x="15841" y="4429"/>
                </a:lnTo>
                <a:lnTo>
                  <a:pt x="15574" y="4575"/>
                </a:lnTo>
                <a:lnTo>
                  <a:pt x="15330" y="4697"/>
                </a:lnTo>
                <a:lnTo>
                  <a:pt x="15136" y="4818"/>
                </a:lnTo>
                <a:lnTo>
                  <a:pt x="14965" y="4964"/>
                </a:lnTo>
                <a:lnTo>
                  <a:pt x="14892" y="5013"/>
                </a:lnTo>
                <a:lnTo>
                  <a:pt x="14917" y="4405"/>
                </a:lnTo>
                <a:lnTo>
                  <a:pt x="15160" y="4307"/>
                </a:lnTo>
                <a:lnTo>
                  <a:pt x="15403" y="4186"/>
                </a:lnTo>
                <a:lnTo>
                  <a:pt x="15647" y="4064"/>
                </a:lnTo>
                <a:lnTo>
                  <a:pt x="15866" y="3942"/>
                </a:lnTo>
                <a:close/>
                <a:moveTo>
                  <a:pt x="15841" y="4794"/>
                </a:moveTo>
                <a:lnTo>
                  <a:pt x="15841" y="5329"/>
                </a:lnTo>
                <a:lnTo>
                  <a:pt x="15525" y="5500"/>
                </a:lnTo>
                <a:lnTo>
                  <a:pt x="15209" y="5670"/>
                </a:lnTo>
                <a:lnTo>
                  <a:pt x="14892" y="5865"/>
                </a:lnTo>
                <a:lnTo>
                  <a:pt x="14892" y="5256"/>
                </a:lnTo>
                <a:lnTo>
                  <a:pt x="15038" y="5208"/>
                </a:lnTo>
                <a:lnTo>
                  <a:pt x="15403" y="5013"/>
                </a:lnTo>
                <a:lnTo>
                  <a:pt x="15622" y="4891"/>
                </a:lnTo>
                <a:lnTo>
                  <a:pt x="15841" y="4794"/>
                </a:lnTo>
                <a:close/>
                <a:moveTo>
                  <a:pt x="15841" y="5694"/>
                </a:moveTo>
                <a:lnTo>
                  <a:pt x="15841" y="6230"/>
                </a:lnTo>
                <a:lnTo>
                  <a:pt x="15598" y="6376"/>
                </a:lnTo>
                <a:lnTo>
                  <a:pt x="15379" y="6497"/>
                </a:lnTo>
                <a:lnTo>
                  <a:pt x="15136" y="6668"/>
                </a:lnTo>
                <a:lnTo>
                  <a:pt x="15014" y="6765"/>
                </a:lnTo>
                <a:lnTo>
                  <a:pt x="14892" y="6862"/>
                </a:lnTo>
                <a:lnTo>
                  <a:pt x="14892" y="6181"/>
                </a:lnTo>
                <a:lnTo>
                  <a:pt x="15087" y="6108"/>
                </a:lnTo>
                <a:lnTo>
                  <a:pt x="15282" y="6011"/>
                </a:lnTo>
                <a:lnTo>
                  <a:pt x="15841" y="5694"/>
                </a:lnTo>
                <a:close/>
                <a:moveTo>
                  <a:pt x="15817" y="6692"/>
                </a:moveTo>
                <a:lnTo>
                  <a:pt x="15817" y="7179"/>
                </a:lnTo>
                <a:lnTo>
                  <a:pt x="15282" y="7422"/>
                </a:lnTo>
                <a:lnTo>
                  <a:pt x="15087" y="7495"/>
                </a:lnTo>
                <a:lnTo>
                  <a:pt x="14892" y="7592"/>
                </a:lnTo>
                <a:lnTo>
                  <a:pt x="14892" y="7057"/>
                </a:lnTo>
                <a:lnTo>
                  <a:pt x="15038" y="7033"/>
                </a:lnTo>
                <a:lnTo>
                  <a:pt x="15184" y="6984"/>
                </a:lnTo>
                <a:lnTo>
                  <a:pt x="15476" y="6838"/>
                </a:lnTo>
                <a:lnTo>
                  <a:pt x="15817" y="6692"/>
                </a:lnTo>
                <a:close/>
                <a:moveTo>
                  <a:pt x="15817" y="7617"/>
                </a:moveTo>
                <a:lnTo>
                  <a:pt x="15817" y="8079"/>
                </a:lnTo>
                <a:lnTo>
                  <a:pt x="15355" y="8298"/>
                </a:lnTo>
                <a:lnTo>
                  <a:pt x="15136" y="8420"/>
                </a:lnTo>
                <a:lnTo>
                  <a:pt x="14917" y="8566"/>
                </a:lnTo>
                <a:lnTo>
                  <a:pt x="14892" y="7933"/>
                </a:lnTo>
                <a:lnTo>
                  <a:pt x="15111" y="7884"/>
                </a:lnTo>
                <a:lnTo>
                  <a:pt x="15330" y="7811"/>
                </a:lnTo>
                <a:lnTo>
                  <a:pt x="15817" y="7617"/>
                </a:lnTo>
                <a:close/>
                <a:moveTo>
                  <a:pt x="15817" y="8420"/>
                </a:moveTo>
                <a:lnTo>
                  <a:pt x="15817" y="8931"/>
                </a:lnTo>
                <a:lnTo>
                  <a:pt x="15720" y="8955"/>
                </a:lnTo>
                <a:lnTo>
                  <a:pt x="15598" y="9004"/>
                </a:lnTo>
                <a:lnTo>
                  <a:pt x="15452" y="9101"/>
                </a:lnTo>
                <a:lnTo>
                  <a:pt x="15184" y="9271"/>
                </a:lnTo>
                <a:lnTo>
                  <a:pt x="15038" y="9368"/>
                </a:lnTo>
                <a:lnTo>
                  <a:pt x="14917" y="9490"/>
                </a:lnTo>
                <a:lnTo>
                  <a:pt x="14917" y="8882"/>
                </a:lnTo>
                <a:lnTo>
                  <a:pt x="15160" y="8760"/>
                </a:lnTo>
                <a:lnTo>
                  <a:pt x="15817" y="8420"/>
                </a:lnTo>
                <a:close/>
                <a:moveTo>
                  <a:pt x="15817" y="9295"/>
                </a:moveTo>
                <a:lnTo>
                  <a:pt x="15817" y="9782"/>
                </a:lnTo>
                <a:lnTo>
                  <a:pt x="15574" y="9904"/>
                </a:lnTo>
                <a:lnTo>
                  <a:pt x="15355" y="10025"/>
                </a:lnTo>
                <a:lnTo>
                  <a:pt x="15136" y="10147"/>
                </a:lnTo>
                <a:lnTo>
                  <a:pt x="14917" y="10269"/>
                </a:lnTo>
                <a:lnTo>
                  <a:pt x="14917" y="9782"/>
                </a:lnTo>
                <a:lnTo>
                  <a:pt x="15111" y="9709"/>
                </a:lnTo>
                <a:lnTo>
                  <a:pt x="15282" y="9612"/>
                </a:lnTo>
                <a:lnTo>
                  <a:pt x="15622" y="9393"/>
                </a:lnTo>
                <a:lnTo>
                  <a:pt x="15817" y="9295"/>
                </a:lnTo>
                <a:close/>
                <a:moveTo>
                  <a:pt x="15817" y="10244"/>
                </a:moveTo>
                <a:lnTo>
                  <a:pt x="15817" y="10634"/>
                </a:lnTo>
                <a:lnTo>
                  <a:pt x="15574" y="10804"/>
                </a:lnTo>
                <a:lnTo>
                  <a:pt x="15403" y="10950"/>
                </a:lnTo>
                <a:lnTo>
                  <a:pt x="14941" y="11242"/>
                </a:lnTo>
                <a:lnTo>
                  <a:pt x="14917" y="10682"/>
                </a:lnTo>
                <a:lnTo>
                  <a:pt x="15087" y="10609"/>
                </a:lnTo>
                <a:lnTo>
                  <a:pt x="15257" y="10536"/>
                </a:lnTo>
                <a:lnTo>
                  <a:pt x="15549" y="10366"/>
                </a:lnTo>
                <a:lnTo>
                  <a:pt x="15817" y="10244"/>
                </a:lnTo>
                <a:close/>
                <a:moveTo>
                  <a:pt x="15817" y="11145"/>
                </a:moveTo>
                <a:lnTo>
                  <a:pt x="15817" y="11850"/>
                </a:lnTo>
                <a:lnTo>
                  <a:pt x="15622" y="11972"/>
                </a:lnTo>
                <a:lnTo>
                  <a:pt x="15501" y="12069"/>
                </a:lnTo>
                <a:lnTo>
                  <a:pt x="14965" y="12459"/>
                </a:lnTo>
                <a:lnTo>
                  <a:pt x="14941" y="11656"/>
                </a:lnTo>
                <a:lnTo>
                  <a:pt x="15111" y="11583"/>
                </a:lnTo>
                <a:lnTo>
                  <a:pt x="15282" y="11485"/>
                </a:lnTo>
                <a:lnTo>
                  <a:pt x="15598" y="11291"/>
                </a:lnTo>
                <a:lnTo>
                  <a:pt x="15817" y="11145"/>
                </a:lnTo>
                <a:close/>
                <a:moveTo>
                  <a:pt x="15817" y="12337"/>
                </a:moveTo>
                <a:lnTo>
                  <a:pt x="15817" y="13091"/>
                </a:lnTo>
                <a:lnTo>
                  <a:pt x="15549" y="13237"/>
                </a:lnTo>
                <a:lnTo>
                  <a:pt x="15282" y="13432"/>
                </a:lnTo>
                <a:lnTo>
                  <a:pt x="15136" y="13529"/>
                </a:lnTo>
                <a:lnTo>
                  <a:pt x="14965" y="13651"/>
                </a:lnTo>
                <a:lnTo>
                  <a:pt x="14965" y="12872"/>
                </a:lnTo>
                <a:lnTo>
                  <a:pt x="15136" y="12775"/>
                </a:lnTo>
                <a:lnTo>
                  <a:pt x="15282" y="12702"/>
                </a:lnTo>
                <a:lnTo>
                  <a:pt x="15574" y="12507"/>
                </a:lnTo>
                <a:lnTo>
                  <a:pt x="15817" y="12337"/>
                </a:lnTo>
                <a:close/>
                <a:moveTo>
                  <a:pt x="15817" y="13481"/>
                </a:moveTo>
                <a:lnTo>
                  <a:pt x="15841" y="13919"/>
                </a:lnTo>
                <a:lnTo>
                  <a:pt x="15452" y="14138"/>
                </a:lnTo>
                <a:lnTo>
                  <a:pt x="15087" y="14405"/>
                </a:lnTo>
                <a:lnTo>
                  <a:pt x="14990" y="14478"/>
                </a:lnTo>
                <a:lnTo>
                  <a:pt x="14965" y="13992"/>
                </a:lnTo>
                <a:lnTo>
                  <a:pt x="15209" y="13870"/>
                </a:lnTo>
                <a:lnTo>
                  <a:pt x="15403" y="13748"/>
                </a:lnTo>
                <a:lnTo>
                  <a:pt x="15817" y="13481"/>
                </a:lnTo>
                <a:close/>
                <a:moveTo>
                  <a:pt x="15841" y="14381"/>
                </a:moveTo>
                <a:lnTo>
                  <a:pt x="15866" y="14795"/>
                </a:lnTo>
                <a:lnTo>
                  <a:pt x="15720" y="14868"/>
                </a:lnTo>
                <a:lnTo>
                  <a:pt x="15598" y="14965"/>
                </a:lnTo>
                <a:lnTo>
                  <a:pt x="15355" y="15135"/>
                </a:lnTo>
                <a:lnTo>
                  <a:pt x="14990" y="15354"/>
                </a:lnTo>
                <a:lnTo>
                  <a:pt x="14990" y="14941"/>
                </a:lnTo>
                <a:lnTo>
                  <a:pt x="15160" y="14843"/>
                </a:lnTo>
                <a:lnTo>
                  <a:pt x="15330" y="14722"/>
                </a:lnTo>
                <a:lnTo>
                  <a:pt x="15622" y="14503"/>
                </a:lnTo>
                <a:lnTo>
                  <a:pt x="15841" y="14381"/>
                </a:lnTo>
                <a:close/>
                <a:moveTo>
                  <a:pt x="15866" y="15330"/>
                </a:moveTo>
                <a:lnTo>
                  <a:pt x="15890" y="15865"/>
                </a:lnTo>
                <a:lnTo>
                  <a:pt x="15866" y="15865"/>
                </a:lnTo>
                <a:lnTo>
                  <a:pt x="15695" y="15914"/>
                </a:lnTo>
                <a:lnTo>
                  <a:pt x="15549" y="15963"/>
                </a:lnTo>
                <a:lnTo>
                  <a:pt x="15257" y="16157"/>
                </a:lnTo>
                <a:lnTo>
                  <a:pt x="15014" y="16279"/>
                </a:lnTo>
                <a:lnTo>
                  <a:pt x="14990" y="15768"/>
                </a:lnTo>
                <a:lnTo>
                  <a:pt x="15136" y="15719"/>
                </a:lnTo>
                <a:lnTo>
                  <a:pt x="15282" y="15646"/>
                </a:lnTo>
                <a:lnTo>
                  <a:pt x="15574" y="15500"/>
                </a:lnTo>
                <a:lnTo>
                  <a:pt x="15866" y="15330"/>
                </a:lnTo>
                <a:close/>
                <a:moveTo>
                  <a:pt x="15890" y="16230"/>
                </a:moveTo>
                <a:lnTo>
                  <a:pt x="15890" y="16644"/>
                </a:lnTo>
                <a:lnTo>
                  <a:pt x="15793" y="16644"/>
                </a:lnTo>
                <a:lnTo>
                  <a:pt x="15598" y="16717"/>
                </a:lnTo>
                <a:lnTo>
                  <a:pt x="15403" y="16790"/>
                </a:lnTo>
                <a:lnTo>
                  <a:pt x="15184" y="16887"/>
                </a:lnTo>
                <a:lnTo>
                  <a:pt x="15014" y="17009"/>
                </a:lnTo>
                <a:lnTo>
                  <a:pt x="15014" y="16644"/>
                </a:lnTo>
                <a:lnTo>
                  <a:pt x="15160" y="16595"/>
                </a:lnTo>
                <a:lnTo>
                  <a:pt x="15306" y="16522"/>
                </a:lnTo>
                <a:lnTo>
                  <a:pt x="15598" y="16401"/>
                </a:lnTo>
                <a:lnTo>
                  <a:pt x="15890" y="16230"/>
                </a:lnTo>
                <a:close/>
                <a:moveTo>
                  <a:pt x="12629" y="2166"/>
                </a:moveTo>
                <a:lnTo>
                  <a:pt x="13627" y="2239"/>
                </a:lnTo>
                <a:lnTo>
                  <a:pt x="14600" y="2239"/>
                </a:lnTo>
                <a:lnTo>
                  <a:pt x="14527" y="3285"/>
                </a:lnTo>
                <a:lnTo>
                  <a:pt x="14479" y="4380"/>
                </a:lnTo>
                <a:lnTo>
                  <a:pt x="14454" y="4380"/>
                </a:lnTo>
                <a:lnTo>
                  <a:pt x="14430" y="4405"/>
                </a:lnTo>
                <a:lnTo>
                  <a:pt x="14454" y="4429"/>
                </a:lnTo>
                <a:lnTo>
                  <a:pt x="14479" y="4429"/>
                </a:lnTo>
                <a:lnTo>
                  <a:pt x="14430" y="6059"/>
                </a:lnTo>
                <a:lnTo>
                  <a:pt x="14430" y="7738"/>
                </a:lnTo>
                <a:lnTo>
                  <a:pt x="14430" y="9441"/>
                </a:lnTo>
                <a:lnTo>
                  <a:pt x="14454" y="11169"/>
                </a:lnTo>
                <a:lnTo>
                  <a:pt x="14527" y="14527"/>
                </a:lnTo>
                <a:lnTo>
                  <a:pt x="14552" y="16109"/>
                </a:lnTo>
                <a:lnTo>
                  <a:pt x="14552" y="17617"/>
                </a:lnTo>
                <a:lnTo>
                  <a:pt x="14138" y="17617"/>
                </a:lnTo>
                <a:lnTo>
                  <a:pt x="13724" y="17593"/>
                </a:lnTo>
                <a:lnTo>
                  <a:pt x="13286" y="17593"/>
                </a:lnTo>
                <a:lnTo>
                  <a:pt x="12873" y="17568"/>
                </a:lnTo>
                <a:lnTo>
                  <a:pt x="9637" y="17593"/>
                </a:lnTo>
                <a:lnTo>
                  <a:pt x="6425" y="17593"/>
                </a:lnTo>
                <a:lnTo>
                  <a:pt x="5232" y="17544"/>
                </a:lnTo>
                <a:lnTo>
                  <a:pt x="4016" y="17520"/>
                </a:lnTo>
                <a:lnTo>
                  <a:pt x="2434" y="17520"/>
                </a:lnTo>
                <a:lnTo>
                  <a:pt x="1899" y="17544"/>
                </a:lnTo>
                <a:lnTo>
                  <a:pt x="1923" y="17495"/>
                </a:lnTo>
                <a:lnTo>
                  <a:pt x="1923" y="17447"/>
                </a:lnTo>
                <a:lnTo>
                  <a:pt x="1899" y="17252"/>
                </a:lnTo>
                <a:lnTo>
                  <a:pt x="1899" y="16936"/>
                </a:lnTo>
                <a:lnTo>
                  <a:pt x="1899" y="16620"/>
                </a:lnTo>
                <a:lnTo>
                  <a:pt x="1972" y="14040"/>
                </a:lnTo>
                <a:lnTo>
                  <a:pt x="2021" y="12751"/>
                </a:lnTo>
                <a:lnTo>
                  <a:pt x="2021" y="11485"/>
                </a:lnTo>
                <a:lnTo>
                  <a:pt x="2045" y="8955"/>
                </a:lnTo>
                <a:lnTo>
                  <a:pt x="2021" y="5208"/>
                </a:lnTo>
                <a:lnTo>
                  <a:pt x="1996" y="3164"/>
                </a:lnTo>
                <a:lnTo>
                  <a:pt x="1972" y="2507"/>
                </a:lnTo>
                <a:lnTo>
                  <a:pt x="1948" y="2190"/>
                </a:lnTo>
                <a:lnTo>
                  <a:pt x="2459" y="2263"/>
                </a:lnTo>
                <a:lnTo>
                  <a:pt x="2970" y="2312"/>
                </a:lnTo>
                <a:lnTo>
                  <a:pt x="3505" y="2336"/>
                </a:lnTo>
                <a:lnTo>
                  <a:pt x="4040" y="2336"/>
                </a:lnTo>
                <a:lnTo>
                  <a:pt x="5111" y="2288"/>
                </a:lnTo>
                <a:lnTo>
                  <a:pt x="6133" y="2239"/>
                </a:lnTo>
                <a:lnTo>
                  <a:pt x="7398" y="2215"/>
                </a:lnTo>
                <a:lnTo>
                  <a:pt x="9393" y="2190"/>
                </a:lnTo>
                <a:lnTo>
                  <a:pt x="11364" y="2166"/>
                </a:lnTo>
                <a:close/>
                <a:moveTo>
                  <a:pt x="15890" y="16912"/>
                </a:moveTo>
                <a:lnTo>
                  <a:pt x="15890" y="16960"/>
                </a:lnTo>
                <a:lnTo>
                  <a:pt x="15890" y="17350"/>
                </a:lnTo>
                <a:lnTo>
                  <a:pt x="15768" y="17350"/>
                </a:lnTo>
                <a:lnTo>
                  <a:pt x="15671" y="17398"/>
                </a:lnTo>
                <a:lnTo>
                  <a:pt x="15452" y="17520"/>
                </a:lnTo>
                <a:lnTo>
                  <a:pt x="15209" y="17666"/>
                </a:lnTo>
                <a:lnTo>
                  <a:pt x="15136" y="17593"/>
                </a:lnTo>
                <a:lnTo>
                  <a:pt x="15087" y="17568"/>
                </a:lnTo>
                <a:lnTo>
                  <a:pt x="15014" y="17544"/>
                </a:lnTo>
                <a:lnTo>
                  <a:pt x="15014" y="17301"/>
                </a:lnTo>
                <a:lnTo>
                  <a:pt x="15233" y="17228"/>
                </a:lnTo>
                <a:lnTo>
                  <a:pt x="15452" y="17131"/>
                </a:lnTo>
                <a:lnTo>
                  <a:pt x="15890" y="16912"/>
                </a:lnTo>
                <a:close/>
                <a:moveTo>
                  <a:pt x="8469" y="18663"/>
                </a:moveTo>
                <a:lnTo>
                  <a:pt x="8590" y="18712"/>
                </a:lnTo>
                <a:lnTo>
                  <a:pt x="8663" y="18809"/>
                </a:lnTo>
                <a:lnTo>
                  <a:pt x="8761" y="18980"/>
                </a:lnTo>
                <a:lnTo>
                  <a:pt x="8785" y="19077"/>
                </a:lnTo>
                <a:lnTo>
                  <a:pt x="8785" y="19199"/>
                </a:lnTo>
                <a:lnTo>
                  <a:pt x="8785" y="19320"/>
                </a:lnTo>
                <a:lnTo>
                  <a:pt x="8785" y="19442"/>
                </a:lnTo>
                <a:lnTo>
                  <a:pt x="8761" y="19539"/>
                </a:lnTo>
                <a:lnTo>
                  <a:pt x="8712" y="19661"/>
                </a:lnTo>
                <a:lnTo>
                  <a:pt x="8639" y="19758"/>
                </a:lnTo>
                <a:lnTo>
                  <a:pt x="8542" y="19831"/>
                </a:lnTo>
                <a:lnTo>
                  <a:pt x="8420" y="19904"/>
                </a:lnTo>
                <a:lnTo>
                  <a:pt x="8274" y="19929"/>
                </a:lnTo>
                <a:lnTo>
                  <a:pt x="8128" y="19929"/>
                </a:lnTo>
                <a:lnTo>
                  <a:pt x="8006" y="19880"/>
                </a:lnTo>
                <a:lnTo>
                  <a:pt x="7860" y="19831"/>
                </a:lnTo>
                <a:lnTo>
                  <a:pt x="7763" y="19734"/>
                </a:lnTo>
                <a:lnTo>
                  <a:pt x="7690" y="19612"/>
                </a:lnTo>
                <a:lnTo>
                  <a:pt x="7641" y="19491"/>
                </a:lnTo>
                <a:lnTo>
                  <a:pt x="7641" y="19345"/>
                </a:lnTo>
                <a:lnTo>
                  <a:pt x="7666" y="19174"/>
                </a:lnTo>
                <a:lnTo>
                  <a:pt x="7714" y="19053"/>
                </a:lnTo>
                <a:lnTo>
                  <a:pt x="7787" y="18907"/>
                </a:lnTo>
                <a:lnTo>
                  <a:pt x="7885" y="18809"/>
                </a:lnTo>
                <a:lnTo>
                  <a:pt x="7958" y="18736"/>
                </a:lnTo>
                <a:lnTo>
                  <a:pt x="8031" y="18761"/>
                </a:lnTo>
                <a:lnTo>
                  <a:pt x="8104" y="18736"/>
                </a:lnTo>
                <a:lnTo>
                  <a:pt x="8201" y="18712"/>
                </a:lnTo>
                <a:lnTo>
                  <a:pt x="8250" y="18712"/>
                </a:lnTo>
                <a:lnTo>
                  <a:pt x="8298" y="18688"/>
                </a:lnTo>
                <a:lnTo>
                  <a:pt x="8323" y="18663"/>
                </a:lnTo>
                <a:close/>
                <a:moveTo>
                  <a:pt x="8347" y="18177"/>
                </a:moveTo>
                <a:lnTo>
                  <a:pt x="8152" y="18201"/>
                </a:lnTo>
                <a:lnTo>
                  <a:pt x="8055" y="18250"/>
                </a:lnTo>
                <a:lnTo>
                  <a:pt x="7982" y="18298"/>
                </a:lnTo>
                <a:lnTo>
                  <a:pt x="7885" y="18323"/>
                </a:lnTo>
                <a:lnTo>
                  <a:pt x="7763" y="18347"/>
                </a:lnTo>
                <a:lnTo>
                  <a:pt x="7666" y="18420"/>
                </a:lnTo>
                <a:lnTo>
                  <a:pt x="7568" y="18469"/>
                </a:lnTo>
                <a:lnTo>
                  <a:pt x="7471" y="18566"/>
                </a:lnTo>
                <a:lnTo>
                  <a:pt x="7398" y="18663"/>
                </a:lnTo>
                <a:lnTo>
                  <a:pt x="7349" y="18761"/>
                </a:lnTo>
                <a:lnTo>
                  <a:pt x="7276" y="18882"/>
                </a:lnTo>
                <a:lnTo>
                  <a:pt x="7228" y="19126"/>
                </a:lnTo>
                <a:lnTo>
                  <a:pt x="7179" y="19369"/>
                </a:lnTo>
                <a:lnTo>
                  <a:pt x="7179" y="19515"/>
                </a:lnTo>
                <a:lnTo>
                  <a:pt x="7203" y="19637"/>
                </a:lnTo>
                <a:lnTo>
                  <a:pt x="7252" y="19758"/>
                </a:lnTo>
                <a:lnTo>
                  <a:pt x="7301" y="19880"/>
                </a:lnTo>
                <a:lnTo>
                  <a:pt x="7349" y="19977"/>
                </a:lnTo>
                <a:lnTo>
                  <a:pt x="7447" y="20075"/>
                </a:lnTo>
                <a:lnTo>
                  <a:pt x="7520" y="20148"/>
                </a:lnTo>
                <a:lnTo>
                  <a:pt x="7641" y="20221"/>
                </a:lnTo>
                <a:lnTo>
                  <a:pt x="7739" y="20294"/>
                </a:lnTo>
                <a:lnTo>
                  <a:pt x="7860" y="20342"/>
                </a:lnTo>
                <a:lnTo>
                  <a:pt x="7982" y="20367"/>
                </a:lnTo>
                <a:lnTo>
                  <a:pt x="8104" y="20391"/>
                </a:lnTo>
                <a:lnTo>
                  <a:pt x="8225" y="20391"/>
                </a:lnTo>
                <a:lnTo>
                  <a:pt x="8371" y="20367"/>
                </a:lnTo>
                <a:lnTo>
                  <a:pt x="8493" y="20342"/>
                </a:lnTo>
                <a:lnTo>
                  <a:pt x="8615" y="20294"/>
                </a:lnTo>
                <a:lnTo>
                  <a:pt x="8809" y="20196"/>
                </a:lnTo>
                <a:lnTo>
                  <a:pt x="8955" y="20050"/>
                </a:lnTo>
                <a:lnTo>
                  <a:pt x="9053" y="19880"/>
                </a:lnTo>
                <a:lnTo>
                  <a:pt x="9150" y="19685"/>
                </a:lnTo>
                <a:lnTo>
                  <a:pt x="9199" y="19491"/>
                </a:lnTo>
                <a:lnTo>
                  <a:pt x="9199" y="19272"/>
                </a:lnTo>
                <a:lnTo>
                  <a:pt x="9199" y="19053"/>
                </a:lnTo>
                <a:lnTo>
                  <a:pt x="9174" y="18858"/>
                </a:lnTo>
                <a:lnTo>
                  <a:pt x="9101" y="18688"/>
                </a:lnTo>
                <a:lnTo>
                  <a:pt x="9004" y="18517"/>
                </a:lnTo>
                <a:lnTo>
                  <a:pt x="8882" y="18371"/>
                </a:lnTo>
                <a:lnTo>
                  <a:pt x="8712" y="18250"/>
                </a:lnTo>
                <a:lnTo>
                  <a:pt x="8542" y="18201"/>
                </a:lnTo>
                <a:lnTo>
                  <a:pt x="8347" y="18177"/>
                </a:lnTo>
                <a:close/>
                <a:moveTo>
                  <a:pt x="2532" y="463"/>
                </a:moveTo>
                <a:lnTo>
                  <a:pt x="3018" y="487"/>
                </a:lnTo>
                <a:lnTo>
                  <a:pt x="3943" y="536"/>
                </a:lnTo>
                <a:lnTo>
                  <a:pt x="4843" y="560"/>
                </a:lnTo>
                <a:lnTo>
                  <a:pt x="8298" y="585"/>
                </a:lnTo>
                <a:lnTo>
                  <a:pt x="11729" y="585"/>
                </a:lnTo>
                <a:lnTo>
                  <a:pt x="13554" y="560"/>
                </a:lnTo>
                <a:lnTo>
                  <a:pt x="13530" y="585"/>
                </a:lnTo>
                <a:lnTo>
                  <a:pt x="13530" y="633"/>
                </a:lnTo>
                <a:lnTo>
                  <a:pt x="13505" y="658"/>
                </a:lnTo>
                <a:lnTo>
                  <a:pt x="13530" y="682"/>
                </a:lnTo>
                <a:lnTo>
                  <a:pt x="13554" y="706"/>
                </a:lnTo>
                <a:lnTo>
                  <a:pt x="13627" y="731"/>
                </a:lnTo>
                <a:lnTo>
                  <a:pt x="13724" y="731"/>
                </a:lnTo>
                <a:lnTo>
                  <a:pt x="13846" y="706"/>
                </a:lnTo>
                <a:lnTo>
                  <a:pt x="14065" y="633"/>
                </a:lnTo>
                <a:lnTo>
                  <a:pt x="14260" y="560"/>
                </a:lnTo>
                <a:lnTo>
                  <a:pt x="14892" y="609"/>
                </a:lnTo>
                <a:lnTo>
                  <a:pt x="14917" y="609"/>
                </a:lnTo>
                <a:lnTo>
                  <a:pt x="15063" y="658"/>
                </a:lnTo>
                <a:lnTo>
                  <a:pt x="14965" y="682"/>
                </a:lnTo>
                <a:lnTo>
                  <a:pt x="14844" y="731"/>
                </a:lnTo>
                <a:lnTo>
                  <a:pt x="14625" y="852"/>
                </a:lnTo>
                <a:lnTo>
                  <a:pt x="14260" y="1096"/>
                </a:lnTo>
                <a:lnTo>
                  <a:pt x="13749" y="1387"/>
                </a:lnTo>
                <a:lnTo>
                  <a:pt x="13505" y="1558"/>
                </a:lnTo>
                <a:lnTo>
                  <a:pt x="13286" y="1728"/>
                </a:lnTo>
                <a:lnTo>
                  <a:pt x="12824" y="1704"/>
                </a:lnTo>
                <a:lnTo>
                  <a:pt x="9564" y="1704"/>
                </a:lnTo>
                <a:lnTo>
                  <a:pt x="7593" y="1728"/>
                </a:lnTo>
                <a:lnTo>
                  <a:pt x="6327" y="1777"/>
                </a:lnTo>
                <a:lnTo>
                  <a:pt x="5135" y="1825"/>
                </a:lnTo>
                <a:lnTo>
                  <a:pt x="3943" y="1850"/>
                </a:lnTo>
                <a:lnTo>
                  <a:pt x="3359" y="1850"/>
                </a:lnTo>
                <a:lnTo>
                  <a:pt x="2751" y="1825"/>
                </a:lnTo>
                <a:lnTo>
                  <a:pt x="2167" y="1777"/>
                </a:lnTo>
                <a:lnTo>
                  <a:pt x="1583" y="1728"/>
                </a:lnTo>
                <a:lnTo>
                  <a:pt x="1510" y="1728"/>
                </a:lnTo>
                <a:lnTo>
                  <a:pt x="1437" y="1752"/>
                </a:lnTo>
                <a:lnTo>
                  <a:pt x="1412" y="1825"/>
                </a:lnTo>
                <a:lnTo>
                  <a:pt x="1388" y="1898"/>
                </a:lnTo>
                <a:lnTo>
                  <a:pt x="1388" y="1971"/>
                </a:lnTo>
                <a:lnTo>
                  <a:pt x="1412" y="2020"/>
                </a:lnTo>
                <a:lnTo>
                  <a:pt x="1461" y="2093"/>
                </a:lnTo>
                <a:lnTo>
                  <a:pt x="1534" y="2117"/>
                </a:lnTo>
                <a:lnTo>
                  <a:pt x="1534" y="2385"/>
                </a:lnTo>
                <a:lnTo>
                  <a:pt x="1558" y="2823"/>
                </a:lnTo>
                <a:lnTo>
                  <a:pt x="1534" y="4015"/>
                </a:lnTo>
                <a:lnTo>
                  <a:pt x="1510" y="5281"/>
                </a:lnTo>
                <a:lnTo>
                  <a:pt x="1485" y="6108"/>
                </a:lnTo>
                <a:lnTo>
                  <a:pt x="1461" y="6668"/>
                </a:lnTo>
                <a:lnTo>
                  <a:pt x="1437" y="7227"/>
                </a:lnTo>
                <a:lnTo>
                  <a:pt x="1461" y="8371"/>
                </a:lnTo>
                <a:lnTo>
                  <a:pt x="1510" y="9490"/>
                </a:lnTo>
                <a:lnTo>
                  <a:pt x="1510" y="10634"/>
                </a:lnTo>
                <a:lnTo>
                  <a:pt x="1485" y="13481"/>
                </a:lnTo>
                <a:lnTo>
                  <a:pt x="1461" y="14965"/>
                </a:lnTo>
                <a:lnTo>
                  <a:pt x="1412" y="16303"/>
                </a:lnTo>
                <a:lnTo>
                  <a:pt x="1339" y="16960"/>
                </a:lnTo>
                <a:lnTo>
                  <a:pt x="1339" y="17131"/>
                </a:lnTo>
                <a:lnTo>
                  <a:pt x="1364" y="17301"/>
                </a:lnTo>
                <a:lnTo>
                  <a:pt x="1388" y="17447"/>
                </a:lnTo>
                <a:lnTo>
                  <a:pt x="1437" y="17568"/>
                </a:lnTo>
                <a:lnTo>
                  <a:pt x="1485" y="17641"/>
                </a:lnTo>
                <a:lnTo>
                  <a:pt x="1437" y="17739"/>
                </a:lnTo>
                <a:lnTo>
                  <a:pt x="1437" y="17836"/>
                </a:lnTo>
                <a:lnTo>
                  <a:pt x="1485" y="17933"/>
                </a:lnTo>
                <a:lnTo>
                  <a:pt x="1510" y="17958"/>
                </a:lnTo>
                <a:lnTo>
                  <a:pt x="1583" y="17982"/>
                </a:lnTo>
                <a:lnTo>
                  <a:pt x="1875" y="18006"/>
                </a:lnTo>
                <a:lnTo>
                  <a:pt x="2167" y="18031"/>
                </a:lnTo>
                <a:lnTo>
                  <a:pt x="2799" y="18055"/>
                </a:lnTo>
                <a:lnTo>
                  <a:pt x="4016" y="18006"/>
                </a:lnTo>
                <a:lnTo>
                  <a:pt x="7252" y="18031"/>
                </a:lnTo>
                <a:lnTo>
                  <a:pt x="9247" y="18055"/>
                </a:lnTo>
                <a:lnTo>
                  <a:pt x="10488" y="18079"/>
                </a:lnTo>
                <a:lnTo>
                  <a:pt x="11145" y="18104"/>
                </a:lnTo>
                <a:lnTo>
                  <a:pt x="11778" y="18104"/>
                </a:lnTo>
                <a:lnTo>
                  <a:pt x="13043" y="18055"/>
                </a:lnTo>
                <a:lnTo>
                  <a:pt x="13481" y="18055"/>
                </a:lnTo>
                <a:lnTo>
                  <a:pt x="13919" y="18079"/>
                </a:lnTo>
                <a:lnTo>
                  <a:pt x="14333" y="18104"/>
                </a:lnTo>
                <a:lnTo>
                  <a:pt x="14771" y="18079"/>
                </a:lnTo>
                <a:lnTo>
                  <a:pt x="14819" y="18079"/>
                </a:lnTo>
                <a:lnTo>
                  <a:pt x="14844" y="18055"/>
                </a:lnTo>
                <a:lnTo>
                  <a:pt x="15063" y="18031"/>
                </a:lnTo>
                <a:lnTo>
                  <a:pt x="15136" y="18006"/>
                </a:lnTo>
                <a:lnTo>
                  <a:pt x="15184" y="17958"/>
                </a:lnTo>
                <a:lnTo>
                  <a:pt x="15209" y="17909"/>
                </a:lnTo>
                <a:lnTo>
                  <a:pt x="15233" y="17860"/>
                </a:lnTo>
                <a:lnTo>
                  <a:pt x="15598" y="17690"/>
                </a:lnTo>
                <a:lnTo>
                  <a:pt x="15744" y="17617"/>
                </a:lnTo>
                <a:lnTo>
                  <a:pt x="15890" y="17520"/>
                </a:lnTo>
                <a:lnTo>
                  <a:pt x="15890" y="17909"/>
                </a:lnTo>
                <a:lnTo>
                  <a:pt x="15744" y="18006"/>
                </a:lnTo>
                <a:lnTo>
                  <a:pt x="15598" y="18104"/>
                </a:lnTo>
                <a:lnTo>
                  <a:pt x="15257" y="18250"/>
                </a:lnTo>
                <a:lnTo>
                  <a:pt x="14917" y="18371"/>
                </a:lnTo>
                <a:lnTo>
                  <a:pt x="14235" y="18566"/>
                </a:lnTo>
                <a:lnTo>
                  <a:pt x="13919" y="18688"/>
                </a:lnTo>
                <a:lnTo>
                  <a:pt x="13773" y="18761"/>
                </a:lnTo>
                <a:lnTo>
                  <a:pt x="13627" y="18858"/>
                </a:lnTo>
                <a:lnTo>
                  <a:pt x="13578" y="18931"/>
                </a:lnTo>
                <a:lnTo>
                  <a:pt x="13578" y="18980"/>
                </a:lnTo>
                <a:lnTo>
                  <a:pt x="13603" y="19053"/>
                </a:lnTo>
                <a:lnTo>
                  <a:pt x="13676" y="19053"/>
                </a:lnTo>
                <a:lnTo>
                  <a:pt x="14016" y="19028"/>
                </a:lnTo>
                <a:lnTo>
                  <a:pt x="14357" y="18980"/>
                </a:lnTo>
                <a:lnTo>
                  <a:pt x="15038" y="18785"/>
                </a:lnTo>
                <a:lnTo>
                  <a:pt x="15476" y="18663"/>
                </a:lnTo>
                <a:lnTo>
                  <a:pt x="15695" y="18566"/>
                </a:lnTo>
                <a:lnTo>
                  <a:pt x="15890" y="18469"/>
                </a:lnTo>
                <a:lnTo>
                  <a:pt x="15890" y="18785"/>
                </a:lnTo>
                <a:lnTo>
                  <a:pt x="15622" y="18858"/>
                </a:lnTo>
                <a:lnTo>
                  <a:pt x="15355" y="18931"/>
                </a:lnTo>
                <a:lnTo>
                  <a:pt x="14844" y="19101"/>
                </a:lnTo>
                <a:lnTo>
                  <a:pt x="14527" y="19223"/>
                </a:lnTo>
                <a:lnTo>
                  <a:pt x="14235" y="19320"/>
                </a:lnTo>
                <a:lnTo>
                  <a:pt x="13943" y="19466"/>
                </a:lnTo>
                <a:lnTo>
                  <a:pt x="13676" y="19637"/>
                </a:lnTo>
                <a:lnTo>
                  <a:pt x="13676" y="19685"/>
                </a:lnTo>
                <a:lnTo>
                  <a:pt x="13676" y="19710"/>
                </a:lnTo>
                <a:lnTo>
                  <a:pt x="13700" y="19734"/>
                </a:lnTo>
                <a:lnTo>
                  <a:pt x="13724" y="19734"/>
                </a:lnTo>
                <a:lnTo>
                  <a:pt x="14041" y="19685"/>
                </a:lnTo>
                <a:lnTo>
                  <a:pt x="14333" y="19612"/>
                </a:lnTo>
                <a:lnTo>
                  <a:pt x="14917" y="19442"/>
                </a:lnTo>
                <a:lnTo>
                  <a:pt x="15403" y="19320"/>
                </a:lnTo>
                <a:lnTo>
                  <a:pt x="15671" y="19247"/>
                </a:lnTo>
                <a:lnTo>
                  <a:pt x="15914" y="19150"/>
                </a:lnTo>
                <a:lnTo>
                  <a:pt x="15914" y="19466"/>
                </a:lnTo>
                <a:lnTo>
                  <a:pt x="15647" y="19515"/>
                </a:lnTo>
                <a:lnTo>
                  <a:pt x="15379" y="19612"/>
                </a:lnTo>
                <a:lnTo>
                  <a:pt x="14892" y="19831"/>
                </a:lnTo>
                <a:lnTo>
                  <a:pt x="14381" y="20050"/>
                </a:lnTo>
                <a:lnTo>
                  <a:pt x="13895" y="20294"/>
                </a:lnTo>
                <a:lnTo>
                  <a:pt x="13895" y="20318"/>
                </a:lnTo>
                <a:lnTo>
                  <a:pt x="13919" y="20342"/>
                </a:lnTo>
                <a:lnTo>
                  <a:pt x="14162" y="20342"/>
                </a:lnTo>
                <a:lnTo>
                  <a:pt x="14430" y="20294"/>
                </a:lnTo>
                <a:lnTo>
                  <a:pt x="14673" y="20245"/>
                </a:lnTo>
                <a:lnTo>
                  <a:pt x="14941" y="20172"/>
                </a:lnTo>
                <a:lnTo>
                  <a:pt x="15428" y="20026"/>
                </a:lnTo>
                <a:lnTo>
                  <a:pt x="15914" y="19831"/>
                </a:lnTo>
                <a:lnTo>
                  <a:pt x="15914" y="19856"/>
                </a:lnTo>
                <a:lnTo>
                  <a:pt x="15817" y="20050"/>
                </a:lnTo>
                <a:lnTo>
                  <a:pt x="15720" y="20196"/>
                </a:lnTo>
                <a:lnTo>
                  <a:pt x="15598" y="20294"/>
                </a:lnTo>
                <a:lnTo>
                  <a:pt x="15452" y="20391"/>
                </a:lnTo>
                <a:lnTo>
                  <a:pt x="15282" y="20440"/>
                </a:lnTo>
                <a:lnTo>
                  <a:pt x="15111" y="20488"/>
                </a:lnTo>
                <a:lnTo>
                  <a:pt x="14746" y="20537"/>
                </a:lnTo>
                <a:lnTo>
                  <a:pt x="14381" y="20561"/>
                </a:lnTo>
                <a:lnTo>
                  <a:pt x="13992" y="20561"/>
                </a:lnTo>
                <a:lnTo>
                  <a:pt x="13213" y="20513"/>
                </a:lnTo>
                <a:lnTo>
                  <a:pt x="12410" y="20513"/>
                </a:lnTo>
                <a:lnTo>
                  <a:pt x="11632" y="20537"/>
                </a:lnTo>
                <a:lnTo>
                  <a:pt x="8006" y="20561"/>
                </a:lnTo>
                <a:lnTo>
                  <a:pt x="4405" y="20561"/>
                </a:lnTo>
                <a:lnTo>
                  <a:pt x="2848" y="20513"/>
                </a:lnTo>
                <a:lnTo>
                  <a:pt x="1753" y="20513"/>
                </a:lnTo>
                <a:lnTo>
                  <a:pt x="1631" y="20464"/>
                </a:lnTo>
                <a:lnTo>
                  <a:pt x="1339" y="20342"/>
                </a:lnTo>
                <a:lnTo>
                  <a:pt x="1169" y="20269"/>
                </a:lnTo>
                <a:lnTo>
                  <a:pt x="1023" y="20172"/>
                </a:lnTo>
                <a:lnTo>
                  <a:pt x="877" y="20050"/>
                </a:lnTo>
                <a:lnTo>
                  <a:pt x="780" y="19929"/>
                </a:lnTo>
                <a:lnTo>
                  <a:pt x="707" y="19807"/>
                </a:lnTo>
                <a:lnTo>
                  <a:pt x="658" y="19661"/>
                </a:lnTo>
                <a:lnTo>
                  <a:pt x="609" y="19393"/>
                </a:lnTo>
                <a:lnTo>
                  <a:pt x="561" y="19101"/>
                </a:lnTo>
                <a:lnTo>
                  <a:pt x="561" y="18834"/>
                </a:lnTo>
                <a:lnTo>
                  <a:pt x="536" y="17131"/>
                </a:lnTo>
                <a:lnTo>
                  <a:pt x="561" y="15427"/>
                </a:lnTo>
                <a:lnTo>
                  <a:pt x="536" y="13091"/>
                </a:lnTo>
                <a:lnTo>
                  <a:pt x="488" y="9247"/>
                </a:lnTo>
                <a:lnTo>
                  <a:pt x="463" y="5402"/>
                </a:lnTo>
                <a:lnTo>
                  <a:pt x="463" y="3967"/>
                </a:lnTo>
                <a:lnTo>
                  <a:pt x="488" y="3139"/>
                </a:lnTo>
                <a:lnTo>
                  <a:pt x="512" y="2653"/>
                </a:lnTo>
                <a:lnTo>
                  <a:pt x="585" y="2142"/>
                </a:lnTo>
                <a:lnTo>
                  <a:pt x="682" y="1655"/>
                </a:lnTo>
                <a:lnTo>
                  <a:pt x="828" y="1168"/>
                </a:lnTo>
                <a:lnTo>
                  <a:pt x="901" y="1023"/>
                </a:lnTo>
                <a:lnTo>
                  <a:pt x="1023" y="852"/>
                </a:lnTo>
                <a:lnTo>
                  <a:pt x="1218" y="731"/>
                </a:lnTo>
                <a:lnTo>
                  <a:pt x="1461" y="609"/>
                </a:lnTo>
                <a:lnTo>
                  <a:pt x="1753" y="536"/>
                </a:lnTo>
                <a:lnTo>
                  <a:pt x="2118" y="487"/>
                </a:lnTo>
                <a:lnTo>
                  <a:pt x="2532" y="463"/>
                </a:lnTo>
                <a:close/>
                <a:moveTo>
                  <a:pt x="2483" y="1"/>
                </a:moveTo>
                <a:lnTo>
                  <a:pt x="2021" y="25"/>
                </a:lnTo>
                <a:lnTo>
                  <a:pt x="1631" y="98"/>
                </a:lnTo>
                <a:lnTo>
                  <a:pt x="1315" y="171"/>
                </a:lnTo>
                <a:lnTo>
                  <a:pt x="1023" y="317"/>
                </a:lnTo>
                <a:lnTo>
                  <a:pt x="804" y="463"/>
                </a:lnTo>
                <a:lnTo>
                  <a:pt x="609" y="633"/>
                </a:lnTo>
                <a:lnTo>
                  <a:pt x="463" y="828"/>
                </a:lnTo>
                <a:lnTo>
                  <a:pt x="366" y="1023"/>
                </a:lnTo>
                <a:lnTo>
                  <a:pt x="269" y="1241"/>
                </a:lnTo>
                <a:lnTo>
                  <a:pt x="220" y="1436"/>
                </a:lnTo>
                <a:lnTo>
                  <a:pt x="196" y="1655"/>
                </a:lnTo>
                <a:lnTo>
                  <a:pt x="147" y="2020"/>
                </a:lnTo>
                <a:lnTo>
                  <a:pt x="123" y="2312"/>
                </a:lnTo>
                <a:lnTo>
                  <a:pt x="74" y="2823"/>
                </a:lnTo>
                <a:lnTo>
                  <a:pt x="25" y="3334"/>
                </a:lnTo>
                <a:lnTo>
                  <a:pt x="1" y="4356"/>
                </a:lnTo>
                <a:lnTo>
                  <a:pt x="1" y="5354"/>
                </a:lnTo>
                <a:lnTo>
                  <a:pt x="25" y="6376"/>
                </a:lnTo>
                <a:lnTo>
                  <a:pt x="50" y="7544"/>
                </a:lnTo>
                <a:lnTo>
                  <a:pt x="25" y="8736"/>
                </a:lnTo>
                <a:lnTo>
                  <a:pt x="1" y="11072"/>
                </a:lnTo>
                <a:lnTo>
                  <a:pt x="1" y="12264"/>
                </a:lnTo>
                <a:lnTo>
                  <a:pt x="50" y="13432"/>
                </a:lnTo>
                <a:lnTo>
                  <a:pt x="74" y="14624"/>
                </a:lnTo>
                <a:lnTo>
                  <a:pt x="98" y="15817"/>
                </a:lnTo>
                <a:lnTo>
                  <a:pt x="74" y="16693"/>
                </a:lnTo>
                <a:lnTo>
                  <a:pt x="98" y="17568"/>
                </a:lnTo>
                <a:lnTo>
                  <a:pt x="123" y="18444"/>
                </a:lnTo>
                <a:lnTo>
                  <a:pt x="171" y="19345"/>
                </a:lnTo>
                <a:lnTo>
                  <a:pt x="196" y="19612"/>
                </a:lnTo>
                <a:lnTo>
                  <a:pt x="244" y="19880"/>
                </a:lnTo>
                <a:lnTo>
                  <a:pt x="342" y="20123"/>
                </a:lnTo>
                <a:lnTo>
                  <a:pt x="463" y="20367"/>
                </a:lnTo>
                <a:lnTo>
                  <a:pt x="609" y="20561"/>
                </a:lnTo>
                <a:lnTo>
                  <a:pt x="804" y="20732"/>
                </a:lnTo>
                <a:lnTo>
                  <a:pt x="926" y="20805"/>
                </a:lnTo>
                <a:lnTo>
                  <a:pt x="1047" y="20853"/>
                </a:lnTo>
                <a:lnTo>
                  <a:pt x="1169" y="20902"/>
                </a:lnTo>
                <a:lnTo>
                  <a:pt x="1315" y="20926"/>
                </a:lnTo>
                <a:lnTo>
                  <a:pt x="2970" y="20951"/>
                </a:lnTo>
                <a:lnTo>
                  <a:pt x="4162" y="20975"/>
                </a:lnTo>
                <a:lnTo>
                  <a:pt x="4965" y="20999"/>
                </a:lnTo>
                <a:lnTo>
                  <a:pt x="5622" y="21024"/>
                </a:lnTo>
                <a:lnTo>
                  <a:pt x="11145" y="21024"/>
                </a:lnTo>
                <a:lnTo>
                  <a:pt x="12727" y="20999"/>
                </a:lnTo>
                <a:lnTo>
                  <a:pt x="13092" y="20999"/>
                </a:lnTo>
                <a:lnTo>
                  <a:pt x="13481" y="21024"/>
                </a:lnTo>
                <a:lnTo>
                  <a:pt x="14260" y="21072"/>
                </a:lnTo>
                <a:lnTo>
                  <a:pt x="14649" y="21072"/>
                </a:lnTo>
                <a:lnTo>
                  <a:pt x="15014" y="21048"/>
                </a:lnTo>
                <a:lnTo>
                  <a:pt x="15209" y="20999"/>
                </a:lnTo>
                <a:lnTo>
                  <a:pt x="15379" y="20951"/>
                </a:lnTo>
                <a:lnTo>
                  <a:pt x="15574" y="20902"/>
                </a:lnTo>
                <a:lnTo>
                  <a:pt x="15744" y="20805"/>
                </a:lnTo>
                <a:lnTo>
                  <a:pt x="15890" y="20683"/>
                </a:lnTo>
                <a:lnTo>
                  <a:pt x="16036" y="20513"/>
                </a:lnTo>
                <a:lnTo>
                  <a:pt x="16158" y="20318"/>
                </a:lnTo>
                <a:lnTo>
                  <a:pt x="16255" y="20075"/>
                </a:lnTo>
                <a:lnTo>
                  <a:pt x="16328" y="19807"/>
                </a:lnTo>
                <a:lnTo>
                  <a:pt x="16377" y="19515"/>
                </a:lnTo>
                <a:lnTo>
                  <a:pt x="16425" y="19223"/>
                </a:lnTo>
                <a:lnTo>
                  <a:pt x="16450" y="18907"/>
                </a:lnTo>
                <a:lnTo>
                  <a:pt x="16474" y="18298"/>
                </a:lnTo>
                <a:lnTo>
                  <a:pt x="16450" y="17739"/>
                </a:lnTo>
                <a:lnTo>
                  <a:pt x="16425" y="16960"/>
                </a:lnTo>
                <a:lnTo>
                  <a:pt x="16425" y="15573"/>
                </a:lnTo>
                <a:lnTo>
                  <a:pt x="16377" y="14186"/>
                </a:lnTo>
                <a:lnTo>
                  <a:pt x="16352" y="13286"/>
                </a:lnTo>
                <a:lnTo>
                  <a:pt x="16352" y="12118"/>
                </a:lnTo>
                <a:lnTo>
                  <a:pt x="16328" y="9441"/>
                </a:lnTo>
                <a:lnTo>
                  <a:pt x="16328" y="6960"/>
                </a:lnTo>
                <a:lnTo>
                  <a:pt x="16328" y="5500"/>
                </a:lnTo>
                <a:lnTo>
                  <a:pt x="16328" y="4794"/>
                </a:lnTo>
                <a:lnTo>
                  <a:pt x="16352" y="4113"/>
                </a:lnTo>
                <a:lnTo>
                  <a:pt x="16401" y="3431"/>
                </a:lnTo>
                <a:lnTo>
                  <a:pt x="16450" y="2726"/>
                </a:lnTo>
                <a:lnTo>
                  <a:pt x="16450" y="2336"/>
                </a:lnTo>
                <a:lnTo>
                  <a:pt x="16401" y="1898"/>
                </a:lnTo>
                <a:lnTo>
                  <a:pt x="16328" y="1509"/>
                </a:lnTo>
                <a:lnTo>
                  <a:pt x="16279" y="1314"/>
                </a:lnTo>
                <a:lnTo>
                  <a:pt x="16206" y="1120"/>
                </a:lnTo>
                <a:lnTo>
                  <a:pt x="16133" y="950"/>
                </a:lnTo>
                <a:lnTo>
                  <a:pt x="16036" y="779"/>
                </a:lnTo>
                <a:lnTo>
                  <a:pt x="15914" y="633"/>
                </a:lnTo>
                <a:lnTo>
                  <a:pt x="15768" y="512"/>
                </a:lnTo>
                <a:lnTo>
                  <a:pt x="15622" y="414"/>
                </a:lnTo>
                <a:lnTo>
                  <a:pt x="15452" y="317"/>
                </a:lnTo>
                <a:lnTo>
                  <a:pt x="15257" y="268"/>
                </a:lnTo>
                <a:lnTo>
                  <a:pt x="15038" y="220"/>
                </a:lnTo>
                <a:lnTo>
                  <a:pt x="14965" y="171"/>
                </a:lnTo>
                <a:lnTo>
                  <a:pt x="14892" y="147"/>
                </a:lnTo>
                <a:lnTo>
                  <a:pt x="14527" y="122"/>
                </a:lnTo>
                <a:lnTo>
                  <a:pt x="14138" y="98"/>
                </a:lnTo>
                <a:lnTo>
                  <a:pt x="13408" y="98"/>
                </a:lnTo>
                <a:lnTo>
                  <a:pt x="11924" y="122"/>
                </a:lnTo>
                <a:lnTo>
                  <a:pt x="8396" y="122"/>
                </a:lnTo>
                <a:lnTo>
                  <a:pt x="4843" y="98"/>
                </a:lnTo>
                <a:lnTo>
                  <a:pt x="3943" y="74"/>
                </a:lnTo>
                <a:lnTo>
                  <a:pt x="3018" y="25"/>
                </a:lnTo>
                <a:lnTo>
                  <a:pt x="2483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87" name="Google Shape;387;p38"/>
          <p:cNvSpPr/>
          <p:nvPr/>
        </p:nvSpPr>
        <p:spPr>
          <a:xfrm>
            <a:off x="2592213" y="2704269"/>
            <a:ext cx="434499" cy="242503"/>
          </a:xfrm>
          <a:custGeom>
            <a:rect b="b" l="l" r="r" t="t"/>
            <a:pathLst>
              <a:path extrusionOk="0" h="11096" w="19881">
                <a:moveTo>
                  <a:pt x="9636" y="1120"/>
                </a:moveTo>
                <a:lnTo>
                  <a:pt x="10099" y="1144"/>
                </a:lnTo>
                <a:lnTo>
                  <a:pt x="10561" y="1168"/>
                </a:lnTo>
                <a:lnTo>
                  <a:pt x="10537" y="1412"/>
                </a:lnTo>
                <a:lnTo>
                  <a:pt x="10512" y="1631"/>
                </a:lnTo>
                <a:lnTo>
                  <a:pt x="9685" y="1631"/>
                </a:lnTo>
                <a:lnTo>
                  <a:pt x="9661" y="1387"/>
                </a:lnTo>
                <a:lnTo>
                  <a:pt x="9636" y="1120"/>
                </a:lnTo>
                <a:close/>
                <a:moveTo>
                  <a:pt x="9198" y="1120"/>
                </a:moveTo>
                <a:lnTo>
                  <a:pt x="9223" y="1217"/>
                </a:lnTo>
                <a:lnTo>
                  <a:pt x="9223" y="1436"/>
                </a:lnTo>
                <a:lnTo>
                  <a:pt x="9223" y="1679"/>
                </a:lnTo>
                <a:lnTo>
                  <a:pt x="8785" y="1752"/>
                </a:lnTo>
                <a:lnTo>
                  <a:pt x="8347" y="1825"/>
                </a:lnTo>
                <a:lnTo>
                  <a:pt x="8298" y="1825"/>
                </a:lnTo>
                <a:lnTo>
                  <a:pt x="8225" y="1801"/>
                </a:lnTo>
                <a:lnTo>
                  <a:pt x="8128" y="1509"/>
                </a:lnTo>
                <a:lnTo>
                  <a:pt x="8055" y="1241"/>
                </a:lnTo>
                <a:lnTo>
                  <a:pt x="8468" y="1193"/>
                </a:lnTo>
                <a:lnTo>
                  <a:pt x="8882" y="1144"/>
                </a:lnTo>
                <a:lnTo>
                  <a:pt x="9198" y="1120"/>
                </a:lnTo>
                <a:close/>
                <a:moveTo>
                  <a:pt x="11023" y="1217"/>
                </a:moveTo>
                <a:lnTo>
                  <a:pt x="11583" y="1290"/>
                </a:lnTo>
                <a:lnTo>
                  <a:pt x="12118" y="1412"/>
                </a:lnTo>
                <a:lnTo>
                  <a:pt x="12045" y="1655"/>
                </a:lnTo>
                <a:lnTo>
                  <a:pt x="11997" y="1850"/>
                </a:lnTo>
                <a:lnTo>
                  <a:pt x="11486" y="1752"/>
                </a:lnTo>
                <a:lnTo>
                  <a:pt x="10975" y="1679"/>
                </a:lnTo>
                <a:lnTo>
                  <a:pt x="10999" y="1436"/>
                </a:lnTo>
                <a:lnTo>
                  <a:pt x="11023" y="1217"/>
                </a:lnTo>
                <a:close/>
                <a:moveTo>
                  <a:pt x="7665" y="1339"/>
                </a:moveTo>
                <a:lnTo>
                  <a:pt x="7714" y="1655"/>
                </a:lnTo>
                <a:lnTo>
                  <a:pt x="7811" y="1996"/>
                </a:lnTo>
                <a:lnTo>
                  <a:pt x="7446" y="2117"/>
                </a:lnTo>
                <a:lnTo>
                  <a:pt x="7082" y="2263"/>
                </a:lnTo>
                <a:lnTo>
                  <a:pt x="6984" y="2117"/>
                </a:lnTo>
                <a:lnTo>
                  <a:pt x="6887" y="1971"/>
                </a:lnTo>
                <a:lnTo>
                  <a:pt x="6765" y="1825"/>
                </a:lnTo>
                <a:lnTo>
                  <a:pt x="6668" y="1679"/>
                </a:lnTo>
                <a:lnTo>
                  <a:pt x="6644" y="1631"/>
                </a:lnTo>
                <a:lnTo>
                  <a:pt x="7155" y="1460"/>
                </a:lnTo>
                <a:lnTo>
                  <a:pt x="7665" y="1339"/>
                </a:lnTo>
                <a:close/>
                <a:moveTo>
                  <a:pt x="12532" y="1509"/>
                </a:moveTo>
                <a:lnTo>
                  <a:pt x="13067" y="1655"/>
                </a:lnTo>
                <a:lnTo>
                  <a:pt x="13627" y="1825"/>
                </a:lnTo>
                <a:lnTo>
                  <a:pt x="14211" y="2044"/>
                </a:lnTo>
                <a:lnTo>
                  <a:pt x="14065" y="2263"/>
                </a:lnTo>
                <a:lnTo>
                  <a:pt x="13870" y="2555"/>
                </a:lnTo>
                <a:lnTo>
                  <a:pt x="13262" y="2263"/>
                </a:lnTo>
                <a:lnTo>
                  <a:pt x="13165" y="2215"/>
                </a:lnTo>
                <a:lnTo>
                  <a:pt x="12824" y="2093"/>
                </a:lnTo>
                <a:lnTo>
                  <a:pt x="12459" y="1996"/>
                </a:lnTo>
                <a:lnTo>
                  <a:pt x="12483" y="1655"/>
                </a:lnTo>
                <a:lnTo>
                  <a:pt x="12532" y="1509"/>
                </a:lnTo>
                <a:close/>
                <a:moveTo>
                  <a:pt x="6254" y="1777"/>
                </a:moveTo>
                <a:lnTo>
                  <a:pt x="6425" y="2117"/>
                </a:lnTo>
                <a:lnTo>
                  <a:pt x="6522" y="2288"/>
                </a:lnTo>
                <a:lnTo>
                  <a:pt x="6668" y="2458"/>
                </a:lnTo>
                <a:lnTo>
                  <a:pt x="6035" y="2774"/>
                </a:lnTo>
                <a:lnTo>
                  <a:pt x="5427" y="3115"/>
                </a:lnTo>
                <a:lnTo>
                  <a:pt x="5305" y="3018"/>
                </a:lnTo>
                <a:lnTo>
                  <a:pt x="5184" y="2896"/>
                </a:lnTo>
                <a:lnTo>
                  <a:pt x="5086" y="2774"/>
                </a:lnTo>
                <a:lnTo>
                  <a:pt x="4989" y="2653"/>
                </a:lnTo>
                <a:lnTo>
                  <a:pt x="4843" y="2385"/>
                </a:lnTo>
                <a:lnTo>
                  <a:pt x="5476" y="2093"/>
                </a:lnTo>
                <a:lnTo>
                  <a:pt x="6254" y="1777"/>
                </a:lnTo>
                <a:close/>
                <a:moveTo>
                  <a:pt x="14503" y="2166"/>
                </a:moveTo>
                <a:lnTo>
                  <a:pt x="15087" y="2434"/>
                </a:lnTo>
                <a:lnTo>
                  <a:pt x="15671" y="2726"/>
                </a:lnTo>
                <a:lnTo>
                  <a:pt x="15622" y="2774"/>
                </a:lnTo>
                <a:lnTo>
                  <a:pt x="15427" y="3018"/>
                </a:lnTo>
                <a:lnTo>
                  <a:pt x="15306" y="3164"/>
                </a:lnTo>
                <a:lnTo>
                  <a:pt x="15209" y="3310"/>
                </a:lnTo>
                <a:lnTo>
                  <a:pt x="14698" y="2993"/>
                </a:lnTo>
                <a:lnTo>
                  <a:pt x="14187" y="2701"/>
                </a:lnTo>
                <a:lnTo>
                  <a:pt x="14406" y="2336"/>
                </a:lnTo>
                <a:lnTo>
                  <a:pt x="14503" y="2166"/>
                </a:lnTo>
                <a:close/>
                <a:moveTo>
                  <a:pt x="4502" y="2555"/>
                </a:moveTo>
                <a:lnTo>
                  <a:pt x="4624" y="2847"/>
                </a:lnTo>
                <a:lnTo>
                  <a:pt x="4794" y="3115"/>
                </a:lnTo>
                <a:lnTo>
                  <a:pt x="4916" y="3237"/>
                </a:lnTo>
                <a:lnTo>
                  <a:pt x="5038" y="3358"/>
                </a:lnTo>
                <a:lnTo>
                  <a:pt x="4381" y="3821"/>
                </a:lnTo>
                <a:lnTo>
                  <a:pt x="4332" y="3869"/>
                </a:lnTo>
                <a:lnTo>
                  <a:pt x="4259" y="3821"/>
                </a:lnTo>
                <a:lnTo>
                  <a:pt x="3943" y="3626"/>
                </a:lnTo>
                <a:lnTo>
                  <a:pt x="3675" y="3407"/>
                </a:lnTo>
                <a:lnTo>
                  <a:pt x="3529" y="3237"/>
                </a:lnTo>
                <a:lnTo>
                  <a:pt x="3821" y="2993"/>
                </a:lnTo>
                <a:lnTo>
                  <a:pt x="4162" y="2774"/>
                </a:lnTo>
                <a:lnTo>
                  <a:pt x="4502" y="2555"/>
                </a:lnTo>
                <a:close/>
                <a:moveTo>
                  <a:pt x="16036" y="2945"/>
                </a:moveTo>
                <a:lnTo>
                  <a:pt x="16547" y="3237"/>
                </a:lnTo>
                <a:lnTo>
                  <a:pt x="17033" y="3577"/>
                </a:lnTo>
                <a:lnTo>
                  <a:pt x="16766" y="3796"/>
                </a:lnTo>
                <a:lnTo>
                  <a:pt x="16571" y="3967"/>
                </a:lnTo>
                <a:lnTo>
                  <a:pt x="16352" y="4186"/>
                </a:lnTo>
                <a:lnTo>
                  <a:pt x="15963" y="3869"/>
                </a:lnTo>
                <a:lnTo>
                  <a:pt x="15573" y="3577"/>
                </a:lnTo>
                <a:lnTo>
                  <a:pt x="15744" y="3310"/>
                </a:lnTo>
                <a:lnTo>
                  <a:pt x="15938" y="3066"/>
                </a:lnTo>
                <a:lnTo>
                  <a:pt x="16036" y="2945"/>
                </a:lnTo>
                <a:close/>
                <a:moveTo>
                  <a:pt x="8736" y="5645"/>
                </a:moveTo>
                <a:lnTo>
                  <a:pt x="8833" y="5743"/>
                </a:lnTo>
                <a:lnTo>
                  <a:pt x="8809" y="5791"/>
                </a:lnTo>
                <a:lnTo>
                  <a:pt x="8736" y="5645"/>
                </a:lnTo>
                <a:close/>
                <a:moveTo>
                  <a:pt x="9831" y="3407"/>
                </a:moveTo>
                <a:lnTo>
                  <a:pt x="9588" y="3431"/>
                </a:lnTo>
                <a:lnTo>
                  <a:pt x="9369" y="3456"/>
                </a:lnTo>
                <a:lnTo>
                  <a:pt x="9150" y="3529"/>
                </a:lnTo>
                <a:lnTo>
                  <a:pt x="8931" y="3602"/>
                </a:lnTo>
                <a:lnTo>
                  <a:pt x="8736" y="3723"/>
                </a:lnTo>
                <a:lnTo>
                  <a:pt x="8517" y="3894"/>
                </a:lnTo>
                <a:lnTo>
                  <a:pt x="8298" y="4113"/>
                </a:lnTo>
                <a:lnTo>
                  <a:pt x="8128" y="4356"/>
                </a:lnTo>
                <a:lnTo>
                  <a:pt x="7982" y="4648"/>
                </a:lnTo>
                <a:lnTo>
                  <a:pt x="7884" y="4940"/>
                </a:lnTo>
                <a:lnTo>
                  <a:pt x="7811" y="5232"/>
                </a:lnTo>
                <a:lnTo>
                  <a:pt x="7787" y="5524"/>
                </a:lnTo>
                <a:lnTo>
                  <a:pt x="7811" y="5791"/>
                </a:lnTo>
                <a:lnTo>
                  <a:pt x="7909" y="6035"/>
                </a:lnTo>
                <a:lnTo>
                  <a:pt x="8006" y="6254"/>
                </a:lnTo>
                <a:lnTo>
                  <a:pt x="8152" y="6424"/>
                </a:lnTo>
                <a:lnTo>
                  <a:pt x="8322" y="6594"/>
                </a:lnTo>
                <a:lnTo>
                  <a:pt x="8420" y="6740"/>
                </a:lnTo>
                <a:lnTo>
                  <a:pt x="8541" y="6862"/>
                </a:lnTo>
                <a:lnTo>
                  <a:pt x="8663" y="6959"/>
                </a:lnTo>
                <a:lnTo>
                  <a:pt x="8809" y="7057"/>
                </a:lnTo>
                <a:lnTo>
                  <a:pt x="8955" y="7130"/>
                </a:lnTo>
                <a:lnTo>
                  <a:pt x="9125" y="7203"/>
                </a:lnTo>
                <a:lnTo>
                  <a:pt x="9296" y="7251"/>
                </a:lnTo>
                <a:lnTo>
                  <a:pt x="9466" y="7276"/>
                </a:lnTo>
                <a:lnTo>
                  <a:pt x="9636" y="7276"/>
                </a:lnTo>
                <a:lnTo>
                  <a:pt x="9807" y="7251"/>
                </a:lnTo>
                <a:lnTo>
                  <a:pt x="9953" y="7227"/>
                </a:lnTo>
                <a:lnTo>
                  <a:pt x="10099" y="7178"/>
                </a:lnTo>
                <a:lnTo>
                  <a:pt x="10245" y="7105"/>
                </a:lnTo>
                <a:lnTo>
                  <a:pt x="10391" y="7032"/>
                </a:lnTo>
                <a:lnTo>
                  <a:pt x="10512" y="6959"/>
                </a:lnTo>
                <a:lnTo>
                  <a:pt x="10634" y="6838"/>
                </a:lnTo>
                <a:lnTo>
                  <a:pt x="10683" y="6838"/>
                </a:lnTo>
                <a:lnTo>
                  <a:pt x="10902" y="6667"/>
                </a:lnTo>
                <a:lnTo>
                  <a:pt x="11121" y="6473"/>
                </a:lnTo>
                <a:lnTo>
                  <a:pt x="11291" y="6254"/>
                </a:lnTo>
                <a:lnTo>
                  <a:pt x="11413" y="5986"/>
                </a:lnTo>
                <a:lnTo>
                  <a:pt x="11510" y="5718"/>
                </a:lnTo>
                <a:lnTo>
                  <a:pt x="11583" y="5427"/>
                </a:lnTo>
                <a:lnTo>
                  <a:pt x="11607" y="5159"/>
                </a:lnTo>
                <a:lnTo>
                  <a:pt x="11583" y="4891"/>
                </a:lnTo>
                <a:lnTo>
                  <a:pt x="11559" y="4697"/>
                </a:lnTo>
                <a:lnTo>
                  <a:pt x="11534" y="4745"/>
                </a:lnTo>
                <a:lnTo>
                  <a:pt x="11486" y="4818"/>
                </a:lnTo>
                <a:lnTo>
                  <a:pt x="11413" y="4891"/>
                </a:lnTo>
                <a:lnTo>
                  <a:pt x="11340" y="4964"/>
                </a:lnTo>
                <a:lnTo>
                  <a:pt x="11242" y="5013"/>
                </a:lnTo>
                <a:lnTo>
                  <a:pt x="11145" y="5062"/>
                </a:lnTo>
                <a:lnTo>
                  <a:pt x="11048" y="5086"/>
                </a:lnTo>
                <a:lnTo>
                  <a:pt x="10950" y="5086"/>
                </a:lnTo>
                <a:lnTo>
                  <a:pt x="10780" y="5062"/>
                </a:lnTo>
                <a:lnTo>
                  <a:pt x="10610" y="5013"/>
                </a:lnTo>
                <a:lnTo>
                  <a:pt x="10537" y="4964"/>
                </a:lnTo>
                <a:lnTo>
                  <a:pt x="10488" y="4916"/>
                </a:lnTo>
                <a:lnTo>
                  <a:pt x="10391" y="4770"/>
                </a:lnTo>
                <a:lnTo>
                  <a:pt x="10318" y="4624"/>
                </a:lnTo>
                <a:lnTo>
                  <a:pt x="10293" y="4453"/>
                </a:lnTo>
                <a:lnTo>
                  <a:pt x="10293" y="4356"/>
                </a:lnTo>
                <a:lnTo>
                  <a:pt x="10318" y="4259"/>
                </a:lnTo>
                <a:lnTo>
                  <a:pt x="10366" y="4161"/>
                </a:lnTo>
                <a:lnTo>
                  <a:pt x="10415" y="4088"/>
                </a:lnTo>
                <a:lnTo>
                  <a:pt x="10561" y="3942"/>
                </a:lnTo>
                <a:lnTo>
                  <a:pt x="10731" y="3845"/>
                </a:lnTo>
                <a:lnTo>
                  <a:pt x="10756" y="3821"/>
                </a:lnTo>
                <a:lnTo>
                  <a:pt x="10829" y="3772"/>
                </a:lnTo>
                <a:lnTo>
                  <a:pt x="10877" y="3748"/>
                </a:lnTo>
                <a:lnTo>
                  <a:pt x="10707" y="3650"/>
                </a:lnTo>
                <a:lnTo>
                  <a:pt x="10512" y="3553"/>
                </a:lnTo>
                <a:lnTo>
                  <a:pt x="10269" y="3480"/>
                </a:lnTo>
                <a:lnTo>
                  <a:pt x="10050" y="3431"/>
                </a:lnTo>
                <a:lnTo>
                  <a:pt x="9831" y="3407"/>
                </a:lnTo>
                <a:close/>
                <a:moveTo>
                  <a:pt x="10050" y="2215"/>
                </a:moveTo>
                <a:lnTo>
                  <a:pt x="10391" y="2239"/>
                </a:lnTo>
                <a:lnTo>
                  <a:pt x="10439" y="2385"/>
                </a:lnTo>
                <a:lnTo>
                  <a:pt x="10488" y="2580"/>
                </a:lnTo>
                <a:lnTo>
                  <a:pt x="10512" y="2677"/>
                </a:lnTo>
                <a:lnTo>
                  <a:pt x="10585" y="2774"/>
                </a:lnTo>
                <a:lnTo>
                  <a:pt x="10610" y="2799"/>
                </a:lnTo>
                <a:lnTo>
                  <a:pt x="10683" y="2799"/>
                </a:lnTo>
                <a:lnTo>
                  <a:pt x="10707" y="2774"/>
                </a:lnTo>
                <a:lnTo>
                  <a:pt x="10780" y="2653"/>
                </a:lnTo>
                <a:lnTo>
                  <a:pt x="10829" y="2531"/>
                </a:lnTo>
                <a:lnTo>
                  <a:pt x="10829" y="2409"/>
                </a:lnTo>
                <a:lnTo>
                  <a:pt x="10829" y="2263"/>
                </a:lnTo>
                <a:lnTo>
                  <a:pt x="11291" y="2336"/>
                </a:lnTo>
                <a:lnTo>
                  <a:pt x="11315" y="2482"/>
                </a:lnTo>
                <a:lnTo>
                  <a:pt x="11388" y="2604"/>
                </a:lnTo>
                <a:lnTo>
                  <a:pt x="11461" y="2653"/>
                </a:lnTo>
                <a:lnTo>
                  <a:pt x="11559" y="2677"/>
                </a:lnTo>
                <a:lnTo>
                  <a:pt x="11607" y="2677"/>
                </a:lnTo>
                <a:lnTo>
                  <a:pt x="11656" y="2653"/>
                </a:lnTo>
                <a:lnTo>
                  <a:pt x="11680" y="2604"/>
                </a:lnTo>
                <a:lnTo>
                  <a:pt x="11705" y="2555"/>
                </a:lnTo>
                <a:lnTo>
                  <a:pt x="11729" y="2434"/>
                </a:lnTo>
                <a:lnTo>
                  <a:pt x="12264" y="2580"/>
                </a:lnTo>
                <a:lnTo>
                  <a:pt x="12191" y="2677"/>
                </a:lnTo>
                <a:lnTo>
                  <a:pt x="12143" y="2774"/>
                </a:lnTo>
                <a:lnTo>
                  <a:pt x="12118" y="2896"/>
                </a:lnTo>
                <a:lnTo>
                  <a:pt x="12118" y="2969"/>
                </a:lnTo>
                <a:lnTo>
                  <a:pt x="12118" y="3018"/>
                </a:lnTo>
                <a:lnTo>
                  <a:pt x="12143" y="3066"/>
                </a:lnTo>
                <a:lnTo>
                  <a:pt x="12216" y="3091"/>
                </a:lnTo>
                <a:lnTo>
                  <a:pt x="12264" y="3091"/>
                </a:lnTo>
                <a:lnTo>
                  <a:pt x="12289" y="3066"/>
                </a:lnTo>
                <a:lnTo>
                  <a:pt x="12362" y="2993"/>
                </a:lnTo>
                <a:lnTo>
                  <a:pt x="12483" y="2847"/>
                </a:lnTo>
                <a:lnTo>
                  <a:pt x="12581" y="2726"/>
                </a:lnTo>
                <a:lnTo>
                  <a:pt x="12654" y="2750"/>
                </a:lnTo>
                <a:lnTo>
                  <a:pt x="12800" y="2750"/>
                </a:lnTo>
                <a:lnTo>
                  <a:pt x="13092" y="2872"/>
                </a:lnTo>
                <a:lnTo>
                  <a:pt x="13165" y="2945"/>
                </a:lnTo>
                <a:lnTo>
                  <a:pt x="12946" y="3066"/>
                </a:lnTo>
                <a:lnTo>
                  <a:pt x="12751" y="3212"/>
                </a:lnTo>
                <a:lnTo>
                  <a:pt x="12581" y="3383"/>
                </a:lnTo>
                <a:lnTo>
                  <a:pt x="12508" y="3480"/>
                </a:lnTo>
                <a:lnTo>
                  <a:pt x="12483" y="3577"/>
                </a:lnTo>
                <a:lnTo>
                  <a:pt x="12483" y="3650"/>
                </a:lnTo>
                <a:lnTo>
                  <a:pt x="12508" y="3699"/>
                </a:lnTo>
                <a:lnTo>
                  <a:pt x="12556" y="3748"/>
                </a:lnTo>
                <a:lnTo>
                  <a:pt x="12629" y="3748"/>
                </a:lnTo>
                <a:lnTo>
                  <a:pt x="12727" y="3699"/>
                </a:lnTo>
                <a:lnTo>
                  <a:pt x="12824" y="3650"/>
                </a:lnTo>
                <a:lnTo>
                  <a:pt x="12994" y="3529"/>
                </a:lnTo>
                <a:lnTo>
                  <a:pt x="13335" y="3310"/>
                </a:lnTo>
                <a:lnTo>
                  <a:pt x="13408" y="3602"/>
                </a:lnTo>
                <a:lnTo>
                  <a:pt x="13457" y="3845"/>
                </a:lnTo>
                <a:lnTo>
                  <a:pt x="13481" y="3991"/>
                </a:lnTo>
                <a:lnTo>
                  <a:pt x="13213" y="4015"/>
                </a:lnTo>
                <a:lnTo>
                  <a:pt x="12970" y="4064"/>
                </a:lnTo>
                <a:lnTo>
                  <a:pt x="12873" y="4137"/>
                </a:lnTo>
                <a:lnTo>
                  <a:pt x="12775" y="4186"/>
                </a:lnTo>
                <a:lnTo>
                  <a:pt x="12702" y="4283"/>
                </a:lnTo>
                <a:lnTo>
                  <a:pt x="12678" y="4380"/>
                </a:lnTo>
                <a:lnTo>
                  <a:pt x="12678" y="4429"/>
                </a:lnTo>
                <a:lnTo>
                  <a:pt x="12702" y="4453"/>
                </a:lnTo>
                <a:lnTo>
                  <a:pt x="12800" y="4502"/>
                </a:lnTo>
                <a:lnTo>
                  <a:pt x="12897" y="4502"/>
                </a:lnTo>
                <a:lnTo>
                  <a:pt x="13116" y="4478"/>
                </a:lnTo>
                <a:lnTo>
                  <a:pt x="13530" y="4429"/>
                </a:lnTo>
                <a:lnTo>
                  <a:pt x="13554" y="4891"/>
                </a:lnTo>
                <a:lnTo>
                  <a:pt x="13554" y="5354"/>
                </a:lnTo>
                <a:lnTo>
                  <a:pt x="13432" y="5354"/>
                </a:lnTo>
                <a:lnTo>
                  <a:pt x="13092" y="5329"/>
                </a:lnTo>
                <a:lnTo>
                  <a:pt x="12897" y="5305"/>
                </a:lnTo>
                <a:lnTo>
                  <a:pt x="12727" y="5329"/>
                </a:lnTo>
                <a:lnTo>
                  <a:pt x="12654" y="5354"/>
                </a:lnTo>
                <a:lnTo>
                  <a:pt x="12629" y="5402"/>
                </a:lnTo>
                <a:lnTo>
                  <a:pt x="12605" y="5451"/>
                </a:lnTo>
                <a:lnTo>
                  <a:pt x="12654" y="5524"/>
                </a:lnTo>
                <a:lnTo>
                  <a:pt x="12800" y="5621"/>
                </a:lnTo>
                <a:lnTo>
                  <a:pt x="12946" y="5670"/>
                </a:lnTo>
                <a:lnTo>
                  <a:pt x="13116" y="5718"/>
                </a:lnTo>
                <a:lnTo>
                  <a:pt x="13286" y="5743"/>
                </a:lnTo>
                <a:lnTo>
                  <a:pt x="13530" y="5767"/>
                </a:lnTo>
                <a:lnTo>
                  <a:pt x="13505" y="6059"/>
                </a:lnTo>
                <a:lnTo>
                  <a:pt x="13457" y="6424"/>
                </a:lnTo>
                <a:lnTo>
                  <a:pt x="13189" y="6302"/>
                </a:lnTo>
                <a:lnTo>
                  <a:pt x="12897" y="6205"/>
                </a:lnTo>
                <a:lnTo>
                  <a:pt x="12727" y="6181"/>
                </a:lnTo>
                <a:lnTo>
                  <a:pt x="12459" y="6181"/>
                </a:lnTo>
                <a:lnTo>
                  <a:pt x="12313" y="6205"/>
                </a:lnTo>
                <a:lnTo>
                  <a:pt x="12264" y="6254"/>
                </a:lnTo>
                <a:lnTo>
                  <a:pt x="12264" y="6302"/>
                </a:lnTo>
                <a:lnTo>
                  <a:pt x="12289" y="6327"/>
                </a:lnTo>
                <a:lnTo>
                  <a:pt x="12435" y="6424"/>
                </a:lnTo>
                <a:lnTo>
                  <a:pt x="12581" y="6497"/>
                </a:lnTo>
                <a:lnTo>
                  <a:pt x="12873" y="6667"/>
                </a:lnTo>
                <a:lnTo>
                  <a:pt x="13116" y="6765"/>
                </a:lnTo>
                <a:lnTo>
                  <a:pt x="13359" y="6862"/>
                </a:lnTo>
                <a:lnTo>
                  <a:pt x="13213" y="7203"/>
                </a:lnTo>
                <a:lnTo>
                  <a:pt x="13067" y="7519"/>
                </a:lnTo>
                <a:lnTo>
                  <a:pt x="12824" y="7397"/>
                </a:lnTo>
                <a:lnTo>
                  <a:pt x="12581" y="7300"/>
                </a:lnTo>
                <a:lnTo>
                  <a:pt x="12264" y="7130"/>
                </a:lnTo>
                <a:lnTo>
                  <a:pt x="11972" y="6984"/>
                </a:lnTo>
                <a:lnTo>
                  <a:pt x="11924" y="6984"/>
                </a:lnTo>
                <a:lnTo>
                  <a:pt x="11899" y="7008"/>
                </a:lnTo>
                <a:lnTo>
                  <a:pt x="11875" y="7057"/>
                </a:lnTo>
                <a:lnTo>
                  <a:pt x="11899" y="7081"/>
                </a:lnTo>
                <a:lnTo>
                  <a:pt x="11972" y="7251"/>
                </a:lnTo>
                <a:lnTo>
                  <a:pt x="12070" y="7373"/>
                </a:lnTo>
                <a:lnTo>
                  <a:pt x="12191" y="7470"/>
                </a:lnTo>
                <a:lnTo>
                  <a:pt x="12337" y="7592"/>
                </a:lnTo>
                <a:lnTo>
                  <a:pt x="12556" y="7738"/>
                </a:lnTo>
                <a:lnTo>
                  <a:pt x="12824" y="7884"/>
                </a:lnTo>
                <a:lnTo>
                  <a:pt x="12605" y="8127"/>
                </a:lnTo>
                <a:lnTo>
                  <a:pt x="12410" y="8322"/>
                </a:lnTo>
                <a:lnTo>
                  <a:pt x="12410" y="8225"/>
                </a:lnTo>
                <a:lnTo>
                  <a:pt x="12386" y="8176"/>
                </a:lnTo>
                <a:lnTo>
                  <a:pt x="12313" y="8103"/>
                </a:lnTo>
                <a:lnTo>
                  <a:pt x="12045" y="7933"/>
                </a:lnTo>
                <a:lnTo>
                  <a:pt x="11899" y="7835"/>
                </a:lnTo>
                <a:lnTo>
                  <a:pt x="11778" y="7738"/>
                </a:lnTo>
                <a:lnTo>
                  <a:pt x="11680" y="7616"/>
                </a:lnTo>
                <a:lnTo>
                  <a:pt x="11583" y="7519"/>
                </a:lnTo>
                <a:lnTo>
                  <a:pt x="11437" y="7446"/>
                </a:lnTo>
                <a:lnTo>
                  <a:pt x="11388" y="7422"/>
                </a:lnTo>
                <a:lnTo>
                  <a:pt x="11291" y="7422"/>
                </a:lnTo>
                <a:lnTo>
                  <a:pt x="11267" y="7446"/>
                </a:lnTo>
                <a:lnTo>
                  <a:pt x="11267" y="7519"/>
                </a:lnTo>
                <a:lnTo>
                  <a:pt x="11267" y="7592"/>
                </a:lnTo>
                <a:lnTo>
                  <a:pt x="11340" y="7738"/>
                </a:lnTo>
                <a:lnTo>
                  <a:pt x="11437" y="7860"/>
                </a:lnTo>
                <a:lnTo>
                  <a:pt x="11534" y="7981"/>
                </a:lnTo>
                <a:lnTo>
                  <a:pt x="11656" y="8127"/>
                </a:lnTo>
                <a:lnTo>
                  <a:pt x="11826" y="8273"/>
                </a:lnTo>
                <a:lnTo>
                  <a:pt x="11972" y="8371"/>
                </a:lnTo>
                <a:lnTo>
                  <a:pt x="12167" y="8444"/>
                </a:lnTo>
                <a:lnTo>
                  <a:pt x="12240" y="8468"/>
                </a:lnTo>
                <a:lnTo>
                  <a:pt x="12289" y="8444"/>
                </a:lnTo>
                <a:lnTo>
                  <a:pt x="12021" y="8663"/>
                </a:lnTo>
                <a:lnTo>
                  <a:pt x="11705" y="8833"/>
                </a:lnTo>
                <a:lnTo>
                  <a:pt x="11388" y="9003"/>
                </a:lnTo>
                <a:lnTo>
                  <a:pt x="11048" y="9125"/>
                </a:lnTo>
                <a:lnTo>
                  <a:pt x="11072" y="9028"/>
                </a:lnTo>
                <a:lnTo>
                  <a:pt x="11072" y="8979"/>
                </a:lnTo>
                <a:lnTo>
                  <a:pt x="11048" y="8906"/>
                </a:lnTo>
                <a:lnTo>
                  <a:pt x="10999" y="8736"/>
                </a:lnTo>
                <a:lnTo>
                  <a:pt x="10926" y="8565"/>
                </a:lnTo>
                <a:lnTo>
                  <a:pt x="10853" y="8225"/>
                </a:lnTo>
                <a:lnTo>
                  <a:pt x="10780" y="7957"/>
                </a:lnTo>
                <a:lnTo>
                  <a:pt x="10731" y="7835"/>
                </a:lnTo>
                <a:lnTo>
                  <a:pt x="10683" y="7811"/>
                </a:lnTo>
                <a:lnTo>
                  <a:pt x="10634" y="7762"/>
                </a:lnTo>
                <a:lnTo>
                  <a:pt x="10585" y="7762"/>
                </a:lnTo>
                <a:lnTo>
                  <a:pt x="10537" y="7787"/>
                </a:lnTo>
                <a:lnTo>
                  <a:pt x="10488" y="7835"/>
                </a:lnTo>
                <a:lnTo>
                  <a:pt x="10464" y="7908"/>
                </a:lnTo>
                <a:lnTo>
                  <a:pt x="10439" y="8030"/>
                </a:lnTo>
                <a:lnTo>
                  <a:pt x="10464" y="8176"/>
                </a:lnTo>
                <a:lnTo>
                  <a:pt x="10464" y="8322"/>
                </a:lnTo>
                <a:lnTo>
                  <a:pt x="10561" y="8736"/>
                </a:lnTo>
                <a:lnTo>
                  <a:pt x="10610" y="8930"/>
                </a:lnTo>
                <a:lnTo>
                  <a:pt x="10707" y="9125"/>
                </a:lnTo>
                <a:lnTo>
                  <a:pt x="10731" y="9174"/>
                </a:lnTo>
                <a:lnTo>
                  <a:pt x="10780" y="9198"/>
                </a:lnTo>
                <a:lnTo>
                  <a:pt x="10391" y="9247"/>
                </a:lnTo>
                <a:lnTo>
                  <a:pt x="10147" y="9271"/>
                </a:lnTo>
                <a:lnTo>
                  <a:pt x="9636" y="9271"/>
                </a:lnTo>
                <a:lnTo>
                  <a:pt x="9393" y="9247"/>
                </a:lnTo>
                <a:lnTo>
                  <a:pt x="9442" y="9198"/>
                </a:lnTo>
                <a:lnTo>
                  <a:pt x="9490" y="9149"/>
                </a:lnTo>
                <a:lnTo>
                  <a:pt x="9588" y="8833"/>
                </a:lnTo>
                <a:lnTo>
                  <a:pt x="9661" y="8517"/>
                </a:lnTo>
                <a:lnTo>
                  <a:pt x="9685" y="8371"/>
                </a:lnTo>
                <a:lnTo>
                  <a:pt x="9661" y="8225"/>
                </a:lnTo>
                <a:lnTo>
                  <a:pt x="9612" y="7957"/>
                </a:lnTo>
                <a:lnTo>
                  <a:pt x="9588" y="7908"/>
                </a:lnTo>
                <a:lnTo>
                  <a:pt x="9515" y="7908"/>
                </a:lnTo>
                <a:lnTo>
                  <a:pt x="9490" y="7957"/>
                </a:lnTo>
                <a:lnTo>
                  <a:pt x="9442" y="8054"/>
                </a:lnTo>
                <a:lnTo>
                  <a:pt x="9393" y="8176"/>
                </a:lnTo>
                <a:lnTo>
                  <a:pt x="9296" y="8419"/>
                </a:lnTo>
                <a:lnTo>
                  <a:pt x="9198" y="8711"/>
                </a:lnTo>
                <a:lnTo>
                  <a:pt x="9125" y="9003"/>
                </a:lnTo>
                <a:lnTo>
                  <a:pt x="9125" y="9052"/>
                </a:lnTo>
                <a:lnTo>
                  <a:pt x="9150" y="9125"/>
                </a:lnTo>
                <a:lnTo>
                  <a:pt x="9174" y="9174"/>
                </a:lnTo>
                <a:lnTo>
                  <a:pt x="9223" y="9222"/>
                </a:lnTo>
                <a:lnTo>
                  <a:pt x="8931" y="9149"/>
                </a:lnTo>
                <a:lnTo>
                  <a:pt x="8614" y="9052"/>
                </a:lnTo>
                <a:lnTo>
                  <a:pt x="8322" y="8930"/>
                </a:lnTo>
                <a:lnTo>
                  <a:pt x="8055" y="8809"/>
                </a:lnTo>
                <a:lnTo>
                  <a:pt x="8103" y="8663"/>
                </a:lnTo>
                <a:lnTo>
                  <a:pt x="8152" y="8492"/>
                </a:lnTo>
                <a:lnTo>
                  <a:pt x="8249" y="8346"/>
                </a:lnTo>
                <a:lnTo>
                  <a:pt x="8347" y="8200"/>
                </a:lnTo>
                <a:lnTo>
                  <a:pt x="8541" y="7884"/>
                </a:lnTo>
                <a:lnTo>
                  <a:pt x="8541" y="7835"/>
                </a:lnTo>
                <a:lnTo>
                  <a:pt x="8517" y="7762"/>
                </a:lnTo>
                <a:lnTo>
                  <a:pt x="8468" y="7738"/>
                </a:lnTo>
                <a:lnTo>
                  <a:pt x="8420" y="7738"/>
                </a:lnTo>
                <a:lnTo>
                  <a:pt x="8249" y="7811"/>
                </a:lnTo>
                <a:lnTo>
                  <a:pt x="8128" y="7933"/>
                </a:lnTo>
                <a:lnTo>
                  <a:pt x="8006" y="8054"/>
                </a:lnTo>
                <a:lnTo>
                  <a:pt x="7909" y="8200"/>
                </a:lnTo>
                <a:lnTo>
                  <a:pt x="7787" y="8371"/>
                </a:lnTo>
                <a:lnTo>
                  <a:pt x="7690" y="8590"/>
                </a:lnTo>
                <a:lnTo>
                  <a:pt x="7446" y="8419"/>
                </a:lnTo>
                <a:lnTo>
                  <a:pt x="7203" y="8200"/>
                </a:lnTo>
                <a:lnTo>
                  <a:pt x="7276" y="8030"/>
                </a:lnTo>
                <a:lnTo>
                  <a:pt x="7398" y="7884"/>
                </a:lnTo>
                <a:lnTo>
                  <a:pt x="7592" y="7592"/>
                </a:lnTo>
                <a:lnTo>
                  <a:pt x="7811" y="7300"/>
                </a:lnTo>
                <a:lnTo>
                  <a:pt x="7811" y="7251"/>
                </a:lnTo>
                <a:lnTo>
                  <a:pt x="7811" y="7203"/>
                </a:lnTo>
                <a:lnTo>
                  <a:pt x="7763" y="7154"/>
                </a:lnTo>
                <a:lnTo>
                  <a:pt x="7714" y="7154"/>
                </a:lnTo>
                <a:lnTo>
                  <a:pt x="7519" y="7251"/>
                </a:lnTo>
                <a:lnTo>
                  <a:pt x="7349" y="7349"/>
                </a:lnTo>
                <a:lnTo>
                  <a:pt x="7203" y="7470"/>
                </a:lnTo>
                <a:lnTo>
                  <a:pt x="7057" y="7616"/>
                </a:lnTo>
                <a:lnTo>
                  <a:pt x="6984" y="7738"/>
                </a:lnTo>
                <a:lnTo>
                  <a:pt x="6887" y="7860"/>
                </a:lnTo>
                <a:lnTo>
                  <a:pt x="6717" y="7616"/>
                </a:lnTo>
                <a:lnTo>
                  <a:pt x="6571" y="7349"/>
                </a:lnTo>
                <a:lnTo>
                  <a:pt x="6790" y="7154"/>
                </a:lnTo>
                <a:lnTo>
                  <a:pt x="7057" y="6935"/>
                </a:lnTo>
                <a:lnTo>
                  <a:pt x="7203" y="6813"/>
                </a:lnTo>
                <a:lnTo>
                  <a:pt x="7301" y="6692"/>
                </a:lnTo>
                <a:lnTo>
                  <a:pt x="7301" y="6643"/>
                </a:lnTo>
                <a:lnTo>
                  <a:pt x="7082" y="6643"/>
                </a:lnTo>
                <a:lnTo>
                  <a:pt x="6863" y="6716"/>
                </a:lnTo>
                <a:lnTo>
                  <a:pt x="6668" y="6789"/>
                </a:lnTo>
                <a:lnTo>
                  <a:pt x="6498" y="6886"/>
                </a:lnTo>
                <a:lnTo>
                  <a:pt x="6425" y="6935"/>
                </a:lnTo>
                <a:lnTo>
                  <a:pt x="6400" y="6862"/>
                </a:lnTo>
                <a:lnTo>
                  <a:pt x="6327" y="6473"/>
                </a:lnTo>
                <a:lnTo>
                  <a:pt x="6644" y="6278"/>
                </a:lnTo>
                <a:lnTo>
                  <a:pt x="6936" y="6083"/>
                </a:lnTo>
                <a:lnTo>
                  <a:pt x="7082" y="5986"/>
                </a:lnTo>
                <a:lnTo>
                  <a:pt x="7179" y="5840"/>
                </a:lnTo>
                <a:lnTo>
                  <a:pt x="7179" y="5791"/>
                </a:lnTo>
                <a:lnTo>
                  <a:pt x="6960" y="5791"/>
                </a:lnTo>
                <a:lnTo>
                  <a:pt x="6790" y="5816"/>
                </a:lnTo>
                <a:lnTo>
                  <a:pt x="6619" y="5864"/>
                </a:lnTo>
                <a:lnTo>
                  <a:pt x="6449" y="5937"/>
                </a:lnTo>
                <a:lnTo>
                  <a:pt x="6279" y="5986"/>
                </a:lnTo>
                <a:lnTo>
                  <a:pt x="6279" y="5718"/>
                </a:lnTo>
                <a:lnTo>
                  <a:pt x="6303" y="5451"/>
                </a:lnTo>
                <a:lnTo>
                  <a:pt x="6498" y="5329"/>
                </a:lnTo>
                <a:lnTo>
                  <a:pt x="6692" y="5232"/>
                </a:lnTo>
                <a:lnTo>
                  <a:pt x="6984" y="5062"/>
                </a:lnTo>
                <a:lnTo>
                  <a:pt x="7106" y="4964"/>
                </a:lnTo>
                <a:lnTo>
                  <a:pt x="7203" y="4818"/>
                </a:lnTo>
                <a:lnTo>
                  <a:pt x="7228" y="4794"/>
                </a:lnTo>
                <a:lnTo>
                  <a:pt x="7203" y="4770"/>
                </a:lnTo>
                <a:lnTo>
                  <a:pt x="7203" y="4721"/>
                </a:lnTo>
                <a:lnTo>
                  <a:pt x="7155" y="4721"/>
                </a:lnTo>
                <a:lnTo>
                  <a:pt x="7009" y="4697"/>
                </a:lnTo>
                <a:lnTo>
                  <a:pt x="6838" y="4721"/>
                </a:lnTo>
                <a:lnTo>
                  <a:pt x="6692" y="4770"/>
                </a:lnTo>
                <a:lnTo>
                  <a:pt x="6546" y="4818"/>
                </a:lnTo>
                <a:lnTo>
                  <a:pt x="6376" y="4891"/>
                </a:lnTo>
                <a:lnTo>
                  <a:pt x="6522" y="4356"/>
                </a:lnTo>
                <a:lnTo>
                  <a:pt x="6522" y="4332"/>
                </a:lnTo>
                <a:lnTo>
                  <a:pt x="6741" y="4283"/>
                </a:lnTo>
                <a:lnTo>
                  <a:pt x="7057" y="4210"/>
                </a:lnTo>
                <a:lnTo>
                  <a:pt x="7203" y="4161"/>
                </a:lnTo>
                <a:lnTo>
                  <a:pt x="7276" y="4113"/>
                </a:lnTo>
                <a:lnTo>
                  <a:pt x="7325" y="4064"/>
                </a:lnTo>
                <a:lnTo>
                  <a:pt x="7349" y="4015"/>
                </a:lnTo>
                <a:lnTo>
                  <a:pt x="7325" y="3942"/>
                </a:lnTo>
                <a:lnTo>
                  <a:pt x="7276" y="3894"/>
                </a:lnTo>
                <a:lnTo>
                  <a:pt x="7203" y="3869"/>
                </a:lnTo>
                <a:lnTo>
                  <a:pt x="7057" y="3845"/>
                </a:lnTo>
                <a:lnTo>
                  <a:pt x="6717" y="3845"/>
                </a:lnTo>
                <a:lnTo>
                  <a:pt x="6887" y="3577"/>
                </a:lnTo>
                <a:lnTo>
                  <a:pt x="7106" y="3310"/>
                </a:lnTo>
                <a:lnTo>
                  <a:pt x="7203" y="3188"/>
                </a:lnTo>
                <a:lnTo>
                  <a:pt x="7228" y="3188"/>
                </a:lnTo>
                <a:lnTo>
                  <a:pt x="7398" y="3237"/>
                </a:lnTo>
                <a:lnTo>
                  <a:pt x="7568" y="3285"/>
                </a:lnTo>
                <a:lnTo>
                  <a:pt x="7738" y="3310"/>
                </a:lnTo>
                <a:lnTo>
                  <a:pt x="7933" y="3334"/>
                </a:lnTo>
                <a:lnTo>
                  <a:pt x="7982" y="3310"/>
                </a:lnTo>
                <a:lnTo>
                  <a:pt x="8006" y="3285"/>
                </a:lnTo>
                <a:lnTo>
                  <a:pt x="8030" y="3237"/>
                </a:lnTo>
                <a:lnTo>
                  <a:pt x="8006" y="3164"/>
                </a:lnTo>
                <a:lnTo>
                  <a:pt x="7933" y="3091"/>
                </a:lnTo>
                <a:lnTo>
                  <a:pt x="7860" y="2993"/>
                </a:lnTo>
                <a:lnTo>
                  <a:pt x="7763" y="2920"/>
                </a:lnTo>
                <a:lnTo>
                  <a:pt x="7641" y="2872"/>
                </a:lnTo>
                <a:lnTo>
                  <a:pt x="7982" y="2653"/>
                </a:lnTo>
                <a:lnTo>
                  <a:pt x="8006" y="2604"/>
                </a:lnTo>
                <a:lnTo>
                  <a:pt x="8006" y="2555"/>
                </a:lnTo>
                <a:lnTo>
                  <a:pt x="8322" y="2458"/>
                </a:lnTo>
                <a:lnTo>
                  <a:pt x="8371" y="2531"/>
                </a:lnTo>
                <a:lnTo>
                  <a:pt x="8468" y="2628"/>
                </a:lnTo>
                <a:lnTo>
                  <a:pt x="8590" y="2701"/>
                </a:lnTo>
                <a:lnTo>
                  <a:pt x="8687" y="2750"/>
                </a:lnTo>
                <a:lnTo>
                  <a:pt x="8809" y="2823"/>
                </a:lnTo>
                <a:lnTo>
                  <a:pt x="8833" y="2823"/>
                </a:lnTo>
                <a:lnTo>
                  <a:pt x="8858" y="2799"/>
                </a:lnTo>
                <a:lnTo>
                  <a:pt x="8882" y="2774"/>
                </a:lnTo>
                <a:lnTo>
                  <a:pt x="8882" y="2750"/>
                </a:lnTo>
                <a:lnTo>
                  <a:pt x="8833" y="2653"/>
                </a:lnTo>
                <a:lnTo>
                  <a:pt x="8809" y="2531"/>
                </a:lnTo>
                <a:lnTo>
                  <a:pt x="8712" y="2361"/>
                </a:lnTo>
                <a:lnTo>
                  <a:pt x="9296" y="2263"/>
                </a:lnTo>
                <a:lnTo>
                  <a:pt x="9296" y="2288"/>
                </a:lnTo>
                <a:lnTo>
                  <a:pt x="9369" y="2482"/>
                </a:lnTo>
                <a:lnTo>
                  <a:pt x="9393" y="2555"/>
                </a:lnTo>
                <a:lnTo>
                  <a:pt x="9466" y="2628"/>
                </a:lnTo>
                <a:lnTo>
                  <a:pt x="9563" y="2677"/>
                </a:lnTo>
                <a:lnTo>
                  <a:pt x="9636" y="2653"/>
                </a:lnTo>
                <a:lnTo>
                  <a:pt x="9709" y="2604"/>
                </a:lnTo>
                <a:lnTo>
                  <a:pt x="9734" y="2531"/>
                </a:lnTo>
                <a:lnTo>
                  <a:pt x="9734" y="2385"/>
                </a:lnTo>
                <a:lnTo>
                  <a:pt x="9709" y="2239"/>
                </a:lnTo>
                <a:lnTo>
                  <a:pt x="10050" y="2215"/>
                </a:lnTo>
                <a:close/>
                <a:moveTo>
                  <a:pt x="6595" y="3139"/>
                </a:moveTo>
                <a:lnTo>
                  <a:pt x="6449" y="3334"/>
                </a:lnTo>
                <a:lnTo>
                  <a:pt x="6327" y="3529"/>
                </a:lnTo>
                <a:lnTo>
                  <a:pt x="6206" y="3772"/>
                </a:lnTo>
                <a:lnTo>
                  <a:pt x="6084" y="4015"/>
                </a:lnTo>
                <a:lnTo>
                  <a:pt x="6035" y="4064"/>
                </a:lnTo>
                <a:lnTo>
                  <a:pt x="6011" y="4113"/>
                </a:lnTo>
                <a:lnTo>
                  <a:pt x="5987" y="4186"/>
                </a:lnTo>
                <a:lnTo>
                  <a:pt x="6011" y="4234"/>
                </a:lnTo>
                <a:lnTo>
                  <a:pt x="5889" y="4648"/>
                </a:lnTo>
                <a:lnTo>
                  <a:pt x="5816" y="5086"/>
                </a:lnTo>
                <a:lnTo>
                  <a:pt x="5768" y="5500"/>
                </a:lnTo>
                <a:lnTo>
                  <a:pt x="5743" y="5937"/>
                </a:lnTo>
                <a:lnTo>
                  <a:pt x="5768" y="6327"/>
                </a:lnTo>
                <a:lnTo>
                  <a:pt x="5816" y="6692"/>
                </a:lnTo>
                <a:lnTo>
                  <a:pt x="5889" y="7081"/>
                </a:lnTo>
                <a:lnTo>
                  <a:pt x="6011" y="7446"/>
                </a:lnTo>
                <a:lnTo>
                  <a:pt x="6011" y="7470"/>
                </a:lnTo>
                <a:lnTo>
                  <a:pt x="6011" y="7543"/>
                </a:lnTo>
                <a:lnTo>
                  <a:pt x="6084" y="7616"/>
                </a:lnTo>
                <a:lnTo>
                  <a:pt x="6206" y="7860"/>
                </a:lnTo>
                <a:lnTo>
                  <a:pt x="6352" y="8103"/>
                </a:lnTo>
                <a:lnTo>
                  <a:pt x="6571" y="8371"/>
                </a:lnTo>
                <a:lnTo>
                  <a:pt x="6790" y="8614"/>
                </a:lnTo>
                <a:lnTo>
                  <a:pt x="7057" y="8809"/>
                </a:lnTo>
                <a:lnTo>
                  <a:pt x="7325" y="9028"/>
                </a:lnTo>
                <a:lnTo>
                  <a:pt x="7617" y="9198"/>
                </a:lnTo>
                <a:lnTo>
                  <a:pt x="7909" y="9344"/>
                </a:lnTo>
                <a:lnTo>
                  <a:pt x="8201" y="9490"/>
                </a:lnTo>
                <a:lnTo>
                  <a:pt x="8517" y="9612"/>
                </a:lnTo>
                <a:lnTo>
                  <a:pt x="8833" y="9709"/>
                </a:lnTo>
                <a:lnTo>
                  <a:pt x="9150" y="9782"/>
                </a:lnTo>
                <a:lnTo>
                  <a:pt x="9466" y="9831"/>
                </a:lnTo>
                <a:lnTo>
                  <a:pt x="10123" y="9831"/>
                </a:lnTo>
                <a:lnTo>
                  <a:pt x="10439" y="9806"/>
                </a:lnTo>
                <a:lnTo>
                  <a:pt x="10756" y="9758"/>
                </a:lnTo>
                <a:lnTo>
                  <a:pt x="11072" y="9685"/>
                </a:lnTo>
                <a:lnTo>
                  <a:pt x="11388" y="9612"/>
                </a:lnTo>
                <a:lnTo>
                  <a:pt x="11680" y="9490"/>
                </a:lnTo>
                <a:lnTo>
                  <a:pt x="11972" y="9344"/>
                </a:lnTo>
                <a:lnTo>
                  <a:pt x="12264" y="9174"/>
                </a:lnTo>
                <a:lnTo>
                  <a:pt x="12532" y="9003"/>
                </a:lnTo>
                <a:lnTo>
                  <a:pt x="12775" y="8784"/>
                </a:lnTo>
                <a:lnTo>
                  <a:pt x="13019" y="8565"/>
                </a:lnTo>
                <a:lnTo>
                  <a:pt x="13213" y="8298"/>
                </a:lnTo>
                <a:lnTo>
                  <a:pt x="13432" y="8006"/>
                </a:lnTo>
                <a:lnTo>
                  <a:pt x="13627" y="7689"/>
                </a:lnTo>
                <a:lnTo>
                  <a:pt x="13773" y="7373"/>
                </a:lnTo>
                <a:lnTo>
                  <a:pt x="13895" y="7032"/>
                </a:lnTo>
                <a:lnTo>
                  <a:pt x="13968" y="6667"/>
                </a:lnTo>
                <a:lnTo>
                  <a:pt x="14041" y="6327"/>
                </a:lnTo>
                <a:lnTo>
                  <a:pt x="14089" y="5962"/>
                </a:lnTo>
                <a:lnTo>
                  <a:pt x="14114" y="5597"/>
                </a:lnTo>
                <a:lnTo>
                  <a:pt x="14114" y="5524"/>
                </a:lnTo>
                <a:lnTo>
                  <a:pt x="14114" y="5159"/>
                </a:lnTo>
                <a:lnTo>
                  <a:pt x="14114" y="4794"/>
                </a:lnTo>
                <a:lnTo>
                  <a:pt x="14041" y="4040"/>
                </a:lnTo>
                <a:lnTo>
                  <a:pt x="13992" y="3699"/>
                </a:lnTo>
                <a:lnTo>
                  <a:pt x="13895" y="3310"/>
                </a:lnTo>
                <a:lnTo>
                  <a:pt x="13968" y="3285"/>
                </a:lnTo>
                <a:lnTo>
                  <a:pt x="14649" y="3650"/>
                </a:lnTo>
                <a:lnTo>
                  <a:pt x="15184" y="3991"/>
                </a:lnTo>
                <a:lnTo>
                  <a:pt x="15671" y="4356"/>
                </a:lnTo>
                <a:lnTo>
                  <a:pt x="16157" y="4770"/>
                </a:lnTo>
                <a:lnTo>
                  <a:pt x="16620" y="5183"/>
                </a:lnTo>
                <a:lnTo>
                  <a:pt x="17058" y="5645"/>
                </a:lnTo>
                <a:lnTo>
                  <a:pt x="17471" y="6108"/>
                </a:lnTo>
                <a:lnTo>
                  <a:pt x="17861" y="6594"/>
                </a:lnTo>
                <a:lnTo>
                  <a:pt x="18226" y="7081"/>
                </a:lnTo>
                <a:lnTo>
                  <a:pt x="17788" y="7519"/>
                </a:lnTo>
                <a:lnTo>
                  <a:pt x="17350" y="7933"/>
                </a:lnTo>
                <a:lnTo>
                  <a:pt x="16887" y="8322"/>
                </a:lnTo>
                <a:lnTo>
                  <a:pt x="16425" y="8687"/>
                </a:lnTo>
                <a:lnTo>
                  <a:pt x="15938" y="9052"/>
                </a:lnTo>
                <a:lnTo>
                  <a:pt x="15427" y="9368"/>
                </a:lnTo>
                <a:lnTo>
                  <a:pt x="14892" y="9660"/>
                </a:lnTo>
                <a:lnTo>
                  <a:pt x="14333" y="9904"/>
                </a:lnTo>
                <a:lnTo>
                  <a:pt x="13773" y="10098"/>
                </a:lnTo>
                <a:lnTo>
                  <a:pt x="13213" y="10244"/>
                </a:lnTo>
                <a:lnTo>
                  <a:pt x="12654" y="10366"/>
                </a:lnTo>
                <a:lnTo>
                  <a:pt x="12070" y="10463"/>
                </a:lnTo>
                <a:lnTo>
                  <a:pt x="11510" y="10536"/>
                </a:lnTo>
                <a:lnTo>
                  <a:pt x="10926" y="10561"/>
                </a:lnTo>
                <a:lnTo>
                  <a:pt x="10342" y="10585"/>
                </a:lnTo>
                <a:lnTo>
                  <a:pt x="9758" y="10561"/>
                </a:lnTo>
                <a:lnTo>
                  <a:pt x="9174" y="10536"/>
                </a:lnTo>
                <a:lnTo>
                  <a:pt x="8614" y="10463"/>
                </a:lnTo>
                <a:lnTo>
                  <a:pt x="8030" y="10366"/>
                </a:lnTo>
                <a:lnTo>
                  <a:pt x="7471" y="10244"/>
                </a:lnTo>
                <a:lnTo>
                  <a:pt x="6911" y="10098"/>
                </a:lnTo>
                <a:lnTo>
                  <a:pt x="6352" y="9952"/>
                </a:lnTo>
                <a:lnTo>
                  <a:pt x="5792" y="9758"/>
                </a:lnTo>
                <a:lnTo>
                  <a:pt x="5257" y="9563"/>
                </a:lnTo>
                <a:lnTo>
                  <a:pt x="4648" y="9320"/>
                </a:lnTo>
                <a:lnTo>
                  <a:pt x="4040" y="9028"/>
                </a:lnTo>
                <a:lnTo>
                  <a:pt x="3748" y="8857"/>
                </a:lnTo>
                <a:lnTo>
                  <a:pt x="3456" y="8687"/>
                </a:lnTo>
                <a:lnTo>
                  <a:pt x="3188" y="8492"/>
                </a:lnTo>
                <a:lnTo>
                  <a:pt x="2921" y="8298"/>
                </a:lnTo>
                <a:lnTo>
                  <a:pt x="2750" y="8152"/>
                </a:lnTo>
                <a:lnTo>
                  <a:pt x="2604" y="8006"/>
                </a:lnTo>
                <a:lnTo>
                  <a:pt x="2337" y="7665"/>
                </a:lnTo>
                <a:lnTo>
                  <a:pt x="2069" y="7324"/>
                </a:lnTo>
                <a:lnTo>
                  <a:pt x="1899" y="7178"/>
                </a:lnTo>
                <a:lnTo>
                  <a:pt x="1753" y="7057"/>
                </a:lnTo>
                <a:lnTo>
                  <a:pt x="1874" y="7008"/>
                </a:lnTo>
                <a:lnTo>
                  <a:pt x="1972" y="6935"/>
                </a:lnTo>
                <a:lnTo>
                  <a:pt x="1996" y="6911"/>
                </a:lnTo>
                <a:lnTo>
                  <a:pt x="1996" y="6862"/>
                </a:lnTo>
                <a:lnTo>
                  <a:pt x="1996" y="6813"/>
                </a:lnTo>
                <a:lnTo>
                  <a:pt x="1972" y="6789"/>
                </a:lnTo>
                <a:lnTo>
                  <a:pt x="1947" y="6765"/>
                </a:lnTo>
                <a:lnTo>
                  <a:pt x="2239" y="6400"/>
                </a:lnTo>
                <a:lnTo>
                  <a:pt x="2531" y="6083"/>
                </a:lnTo>
                <a:lnTo>
                  <a:pt x="2872" y="5743"/>
                </a:lnTo>
                <a:lnTo>
                  <a:pt x="3213" y="5451"/>
                </a:lnTo>
                <a:lnTo>
                  <a:pt x="3943" y="4867"/>
                </a:lnTo>
                <a:lnTo>
                  <a:pt x="4673" y="4332"/>
                </a:lnTo>
                <a:lnTo>
                  <a:pt x="5135" y="4015"/>
                </a:lnTo>
                <a:lnTo>
                  <a:pt x="5622" y="3699"/>
                </a:lnTo>
                <a:lnTo>
                  <a:pt x="6108" y="3407"/>
                </a:lnTo>
                <a:lnTo>
                  <a:pt x="6595" y="3139"/>
                </a:lnTo>
                <a:close/>
                <a:moveTo>
                  <a:pt x="10853" y="0"/>
                </a:moveTo>
                <a:lnTo>
                  <a:pt x="10780" y="49"/>
                </a:lnTo>
                <a:lnTo>
                  <a:pt x="10707" y="171"/>
                </a:lnTo>
                <a:lnTo>
                  <a:pt x="10658" y="317"/>
                </a:lnTo>
                <a:lnTo>
                  <a:pt x="10634" y="487"/>
                </a:lnTo>
                <a:lnTo>
                  <a:pt x="10634" y="657"/>
                </a:lnTo>
                <a:lnTo>
                  <a:pt x="10099" y="633"/>
                </a:lnTo>
                <a:lnTo>
                  <a:pt x="9588" y="633"/>
                </a:lnTo>
                <a:lnTo>
                  <a:pt x="9539" y="390"/>
                </a:lnTo>
                <a:lnTo>
                  <a:pt x="9442" y="195"/>
                </a:lnTo>
                <a:lnTo>
                  <a:pt x="9393" y="146"/>
                </a:lnTo>
                <a:lnTo>
                  <a:pt x="9344" y="146"/>
                </a:lnTo>
                <a:lnTo>
                  <a:pt x="9271" y="171"/>
                </a:lnTo>
                <a:lnTo>
                  <a:pt x="9247" y="219"/>
                </a:lnTo>
                <a:lnTo>
                  <a:pt x="9198" y="414"/>
                </a:lnTo>
                <a:lnTo>
                  <a:pt x="9198" y="633"/>
                </a:lnTo>
                <a:lnTo>
                  <a:pt x="8687" y="657"/>
                </a:lnTo>
                <a:lnTo>
                  <a:pt x="8298" y="706"/>
                </a:lnTo>
                <a:lnTo>
                  <a:pt x="7933" y="779"/>
                </a:lnTo>
                <a:lnTo>
                  <a:pt x="7763" y="171"/>
                </a:lnTo>
                <a:lnTo>
                  <a:pt x="7763" y="146"/>
                </a:lnTo>
                <a:lnTo>
                  <a:pt x="7690" y="146"/>
                </a:lnTo>
                <a:lnTo>
                  <a:pt x="7617" y="317"/>
                </a:lnTo>
                <a:lnTo>
                  <a:pt x="7568" y="487"/>
                </a:lnTo>
                <a:lnTo>
                  <a:pt x="7568" y="657"/>
                </a:lnTo>
                <a:lnTo>
                  <a:pt x="7592" y="852"/>
                </a:lnTo>
                <a:lnTo>
                  <a:pt x="7009" y="998"/>
                </a:lnTo>
                <a:lnTo>
                  <a:pt x="6449" y="1168"/>
                </a:lnTo>
                <a:lnTo>
                  <a:pt x="6376" y="925"/>
                </a:lnTo>
                <a:lnTo>
                  <a:pt x="6327" y="682"/>
                </a:lnTo>
                <a:lnTo>
                  <a:pt x="6303" y="633"/>
                </a:lnTo>
                <a:lnTo>
                  <a:pt x="6230" y="609"/>
                </a:lnTo>
                <a:lnTo>
                  <a:pt x="6181" y="633"/>
                </a:lnTo>
                <a:lnTo>
                  <a:pt x="6157" y="682"/>
                </a:lnTo>
                <a:lnTo>
                  <a:pt x="6108" y="828"/>
                </a:lnTo>
                <a:lnTo>
                  <a:pt x="6084" y="998"/>
                </a:lnTo>
                <a:lnTo>
                  <a:pt x="6084" y="1144"/>
                </a:lnTo>
                <a:lnTo>
                  <a:pt x="6108" y="1290"/>
                </a:lnTo>
                <a:lnTo>
                  <a:pt x="5597" y="1509"/>
                </a:lnTo>
                <a:lnTo>
                  <a:pt x="5111" y="1728"/>
                </a:lnTo>
                <a:lnTo>
                  <a:pt x="4673" y="1947"/>
                </a:lnTo>
                <a:lnTo>
                  <a:pt x="4527" y="1631"/>
                </a:lnTo>
                <a:lnTo>
                  <a:pt x="4502" y="1631"/>
                </a:lnTo>
                <a:lnTo>
                  <a:pt x="4478" y="1606"/>
                </a:lnTo>
                <a:lnTo>
                  <a:pt x="4454" y="1631"/>
                </a:lnTo>
                <a:lnTo>
                  <a:pt x="4429" y="1655"/>
                </a:lnTo>
                <a:lnTo>
                  <a:pt x="4405" y="1874"/>
                </a:lnTo>
                <a:lnTo>
                  <a:pt x="4405" y="2093"/>
                </a:lnTo>
                <a:lnTo>
                  <a:pt x="3918" y="2385"/>
                </a:lnTo>
                <a:lnTo>
                  <a:pt x="3480" y="2701"/>
                </a:lnTo>
                <a:lnTo>
                  <a:pt x="3286" y="2872"/>
                </a:lnTo>
                <a:lnTo>
                  <a:pt x="3188" y="2628"/>
                </a:lnTo>
                <a:lnTo>
                  <a:pt x="3140" y="2531"/>
                </a:lnTo>
                <a:lnTo>
                  <a:pt x="3067" y="2434"/>
                </a:lnTo>
                <a:lnTo>
                  <a:pt x="3042" y="2434"/>
                </a:lnTo>
                <a:lnTo>
                  <a:pt x="2969" y="2482"/>
                </a:lnTo>
                <a:lnTo>
                  <a:pt x="2896" y="2555"/>
                </a:lnTo>
                <a:lnTo>
                  <a:pt x="2872" y="2653"/>
                </a:lnTo>
                <a:lnTo>
                  <a:pt x="2848" y="2726"/>
                </a:lnTo>
                <a:lnTo>
                  <a:pt x="2872" y="2823"/>
                </a:lnTo>
                <a:lnTo>
                  <a:pt x="2896" y="2920"/>
                </a:lnTo>
                <a:lnTo>
                  <a:pt x="2969" y="3139"/>
                </a:lnTo>
                <a:lnTo>
                  <a:pt x="2823" y="3285"/>
                </a:lnTo>
                <a:lnTo>
                  <a:pt x="2702" y="3456"/>
                </a:lnTo>
                <a:lnTo>
                  <a:pt x="2604" y="3650"/>
                </a:lnTo>
                <a:lnTo>
                  <a:pt x="2531" y="3845"/>
                </a:lnTo>
                <a:lnTo>
                  <a:pt x="2531" y="3894"/>
                </a:lnTo>
                <a:lnTo>
                  <a:pt x="2556" y="3942"/>
                </a:lnTo>
                <a:lnTo>
                  <a:pt x="2604" y="3991"/>
                </a:lnTo>
                <a:lnTo>
                  <a:pt x="2677" y="4015"/>
                </a:lnTo>
                <a:lnTo>
                  <a:pt x="2726" y="3991"/>
                </a:lnTo>
                <a:lnTo>
                  <a:pt x="2775" y="3967"/>
                </a:lnTo>
                <a:lnTo>
                  <a:pt x="3213" y="3529"/>
                </a:lnTo>
                <a:lnTo>
                  <a:pt x="3237" y="3577"/>
                </a:lnTo>
                <a:lnTo>
                  <a:pt x="3359" y="3723"/>
                </a:lnTo>
                <a:lnTo>
                  <a:pt x="3529" y="3869"/>
                </a:lnTo>
                <a:lnTo>
                  <a:pt x="3699" y="4040"/>
                </a:lnTo>
                <a:lnTo>
                  <a:pt x="3918" y="4161"/>
                </a:lnTo>
                <a:lnTo>
                  <a:pt x="3261" y="4672"/>
                </a:lnTo>
                <a:lnTo>
                  <a:pt x="3213" y="4648"/>
                </a:lnTo>
                <a:lnTo>
                  <a:pt x="2945" y="4575"/>
                </a:lnTo>
                <a:lnTo>
                  <a:pt x="2702" y="4478"/>
                </a:lnTo>
                <a:lnTo>
                  <a:pt x="2458" y="4356"/>
                </a:lnTo>
                <a:lnTo>
                  <a:pt x="2239" y="4186"/>
                </a:lnTo>
                <a:lnTo>
                  <a:pt x="2020" y="3991"/>
                </a:lnTo>
                <a:lnTo>
                  <a:pt x="1874" y="3772"/>
                </a:lnTo>
                <a:lnTo>
                  <a:pt x="1728" y="3529"/>
                </a:lnTo>
                <a:lnTo>
                  <a:pt x="1631" y="3285"/>
                </a:lnTo>
                <a:lnTo>
                  <a:pt x="1607" y="3237"/>
                </a:lnTo>
                <a:lnTo>
                  <a:pt x="1534" y="3237"/>
                </a:lnTo>
                <a:lnTo>
                  <a:pt x="1509" y="3285"/>
                </a:lnTo>
                <a:lnTo>
                  <a:pt x="1485" y="3407"/>
                </a:lnTo>
                <a:lnTo>
                  <a:pt x="1461" y="3553"/>
                </a:lnTo>
                <a:lnTo>
                  <a:pt x="1485" y="3699"/>
                </a:lnTo>
                <a:lnTo>
                  <a:pt x="1534" y="3845"/>
                </a:lnTo>
                <a:lnTo>
                  <a:pt x="1582" y="3967"/>
                </a:lnTo>
                <a:lnTo>
                  <a:pt x="1655" y="4113"/>
                </a:lnTo>
                <a:lnTo>
                  <a:pt x="1826" y="4380"/>
                </a:lnTo>
                <a:lnTo>
                  <a:pt x="2045" y="4599"/>
                </a:lnTo>
                <a:lnTo>
                  <a:pt x="2288" y="4794"/>
                </a:lnTo>
                <a:lnTo>
                  <a:pt x="2580" y="4940"/>
                </a:lnTo>
                <a:lnTo>
                  <a:pt x="2702" y="4989"/>
                </a:lnTo>
                <a:lnTo>
                  <a:pt x="2848" y="5037"/>
                </a:lnTo>
                <a:lnTo>
                  <a:pt x="2410" y="5427"/>
                </a:lnTo>
                <a:lnTo>
                  <a:pt x="2239" y="5621"/>
                </a:lnTo>
                <a:lnTo>
                  <a:pt x="2142" y="5573"/>
                </a:lnTo>
                <a:lnTo>
                  <a:pt x="2045" y="5524"/>
                </a:lnTo>
                <a:lnTo>
                  <a:pt x="1850" y="5475"/>
                </a:lnTo>
                <a:lnTo>
                  <a:pt x="1631" y="5451"/>
                </a:lnTo>
                <a:lnTo>
                  <a:pt x="1436" y="5402"/>
                </a:lnTo>
                <a:lnTo>
                  <a:pt x="1144" y="5305"/>
                </a:lnTo>
                <a:lnTo>
                  <a:pt x="877" y="5159"/>
                </a:lnTo>
                <a:lnTo>
                  <a:pt x="779" y="5062"/>
                </a:lnTo>
                <a:lnTo>
                  <a:pt x="682" y="4964"/>
                </a:lnTo>
                <a:lnTo>
                  <a:pt x="585" y="4891"/>
                </a:lnTo>
                <a:lnTo>
                  <a:pt x="487" y="4818"/>
                </a:lnTo>
                <a:lnTo>
                  <a:pt x="414" y="4818"/>
                </a:lnTo>
                <a:lnTo>
                  <a:pt x="390" y="4891"/>
                </a:lnTo>
                <a:lnTo>
                  <a:pt x="390" y="4964"/>
                </a:lnTo>
                <a:lnTo>
                  <a:pt x="390" y="5110"/>
                </a:lnTo>
                <a:lnTo>
                  <a:pt x="439" y="5232"/>
                </a:lnTo>
                <a:lnTo>
                  <a:pt x="536" y="5354"/>
                </a:lnTo>
                <a:lnTo>
                  <a:pt x="658" y="5475"/>
                </a:lnTo>
                <a:lnTo>
                  <a:pt x="779" y="5573"/>
                </a:lnTo>
                <a:lnTo>
                  <a:pt x="1023" y="5718"/>
                </a:lnTo>
                <a:lnTo>
                  <a:pt x="1193" y="5791"/>
                </a:lnTo>
                <a:lnTo>
                  <a:pt x="1412" y="5864"/>
                </a:lnTo>
                <a:lnTo>
                  <a:pt x="1655" y="5937"/>
                </a:lnTo>
                <a:lnTo>
                  <a:pt x="1899" y="5962"/>
                </a:lnTo>
                <a:lnTo>
                  <a:pt x="1777" y="6108"/>
                </a:lnTo>
                <a:lnTo>
                  <a:pt x="1655" y="6278"/>
                </a:lnTo>
                <a:lnTo>
                  <a:pt x="1558" y="6473"/>
                </a:lnTo>
                <a:lnTo>
                  <a:pt x="1485" y="6643"/>
                </a:lnTo>
                <a:lnTo>
                  <a:pt x="1144" y="6643"/>
                </a:lnTo>
                <a:lnTo>
                  <a:pt x="877" y="6594"/>
                </a:lnTo>
                <a:lnTo>
                  <a:pt x="609" y="6521"/>
                </a:lnTo>
                <a:lnTo>
                  <a:pt x="366" y="6400"/>
                </a:lnTo>
                <a:lnTo>
                  <a:pt x="122" y="6229"/>
                </a:lnTo>
                <a:lnTo>
                  <a:pt x="49" y="6229"/>
                </a:lnTo>
                <a:lnTo>
                  <a:pt x="1" y="6254"/>
                </a:lnTo>
                <a:lnTo>
                  <a:pt x="1" y="6302"/>
                </a:lnTo>
                <a:lnTo>
                  <a:pt x="74" y="6424"/>
                </a:lnTo>
                <a:lnTo>
                  <a:pt x="147" y="6546"/>
                </a:lnTo>
                <a:lnTo>
                  <a:pt x="220" y="6643"/>
                </a:lnTo>
                <a:lnTo>
                  <a:pt x="317" y="6740"/>
                </a:lnTo>
                <a:lnTo>
                  <a:pt x="439" y="6813"/>
                </a:lnTo>
                <a:lnTo>
                  <a:pt x="560" y="6862"/>
                </a:lnTo>
                <a:lnTo>
                  <a:pt x="804" y="6984"/>
                </a:lnTo>
                <a:lnTo>
                  <a:pt x="1071" y="7032"/>
                </a:lnTo>
                <a:lnTo>
                  <a:pt x="1363" y="7081"/>
                </a:lnTo>
                <a:lnTo>
                  <a:pt x="1680" y="7568"/>
                </a:lnTo>
                <a:lnTo>
                  <a:pt x="2020" y="8006"/>
                </a:lnTo>
                <a:lnTo>
                  <a:pt x="2410" y="8419"/>
                </a:lnTo>
                <a:lnTo>
                  <a:pt x="2848" y="8784"/>
                </a:lnTo>
                <a:lnTo>
                  <a:pt x="3286" y="9125"/>
                </a:lnTo>
                <a:lnTo>
                  <a:pt x="3772" y="9417"/>
                </a:lnTo>
                <a:lnTo>
                  <a:pt x="4283" y="9685"/>
                </a:lnTo>
                <a:lnTo>
                  <a:pt x="4819" y="9928"/>
                </a:lnTo>
                <a:lnTo>
                  <a:pt x="5403" y="10147"/>
                </a:lnTo>
                <a:lnTo>
                  <a:pt x="5987" y="10342"/>
                </a:lnTo>
                <a:lnTo>
                  <a:pt x="6571" y="10536"/>
                </a:lnTo>
                <a:lnTo>
                  <a:pt x="7155" y="10682"/>
                </a:lnTo>
                <a:lnTo>
                  <a:pt x="7763" y="10828"/>
                </a:lnTo>
                <a:lnTo>
                  <a:pt x="8371" y="10926"/>
                </a:lnTo>
                <a:lnTo>
                  <a:pt x="8979" y="11023"/>
                </a:lnTo>
                <a:lnTo>
                  <a:pt x="9612" y="11072"/>
                </a:lnTo>
                <a:lnTo>
                  <a:pt x="10220" y="11096"/>
                </a:lnTo>
                <a:lnTo>
                  <a:pt x="10829" y="11072"/>
                </a:lnTo>
                <a:lnTo>
                  <a:pt x="11461" y="11047"/>
                </a:lnTo>
                <a:lnTo>
                  <a:pt x="12070" y="10974"/>
                </a:lnTo>
                <a:lnTo>
                  <a:pt x="12678" y="10877"/>
                </a:lnTo>
                <a:lnTo>
                  <a:pt x="13286" y="10755"/>
                </a:lnTo>
                <a:lnTo>
                  <a:pt x="13870" y="10585"/>
                </a:lnTo>
                <a:lnTo>
                  <a:pt x="14454" y="10390"/>
                </a:lnTo>
                <a:lnTo>
                  <a:pt x="15063" y="10147"/>
                </a:lnTo>
                <a:lnTo>
                  <a:pt x="15622" y="9831"/>
                </a:lnTo>
                <a:lnTo>
                  <a:pt x="16182" y="9514"/>
                </a:lnTo>
                <a:lnTo>
                  <a:pt x="16693" y="9149"/>
                </a:lnTo>
                <a:lnTo>
                  <a:pt x="17204" y="8736"/>
                </a:lnTo>
                <a:lnTo>
                  <a:pt x="17690" y="8322"/>
                </a:lnTo>
                <a:lnTo>
                  <a:pt x="18153" y="7884"/>
                </a:lnTo>
                <a:lnTo>
                  <a:pt x="18615" y="7446"/>
                </a:lnTo>
                <a:lnTo>
                  <a:pt x="18639" y="7397"/>
                </a:lnTo>
                <a:lnTo>
                  <a:pt x="18761" y="7373"/>
                </a:lnTo>
                <a:lnTo>
                  <a:pt x="18858" y="7300"/>
                </a:lnTo>
                <a:lnTo>
                  <a:pt x="19029" y="7300"/>
                </a:lnTo>
                <a:lnTo>
                  <a:pt x="19175" y="7276"/>
                </a:lnTo>
                <a:lnTo>
                  <a:pt x="19321" y="7227"/>
                </a:lnTo>
                <a:lnTo>
                  <a:pt x="19467" y="7178"/>
                </a:lnTo>
                <a:lnTo>
                  <a:pt x="19613" y="7105"/>
                </a:lnTo>
                <a:lnTo>
                  <a:pt x="19734" y="7008"/>
                </a:lnTo>
                <a:lnTo>
                  <a:pt x="19807" y="6886"/>
                </a:lnTo>
                <a:lnTo>
                  <a:pt x="19880" y="6765"/>
                </a:lnTo>
                <a:lnTo>
                  <a:pt x="19880" y="6716"/>
                </a:lnTo>
                <a:lnTo>
                  <a:pt x="19880" y="6667"/>
                </a:lnTo>
                <a:lnTo>
                  <a:pt x="19832" y="6619"/>
                </a:lnTo>
                <a:lnTo>
                  <a:pt x="19807" y="6570"/>
                </a:lnTo>
                <a:lnTo>
                  <a:pt x="19710" y="6546"/>
                </a:lnTo>
                <a:lnTo>
                  <a:pt x="19661" y="6546"/>
                </a:lnTo>
                <a:lnTo>
                  <a:pt x="19613" y="6570"/>
                </a:lnTo>
                <a:lnTo>
                  <a:pt x="19467" y="6643"/>
                </a:lnTo>
                <a:lnTo>
                  <a:pt x="19369" y="6716"/>
                </a:lnTo>
                <a:lnTo>
                  <a:pt x="19248" y="6789"/>
                </a:lnTo>
                <a:lnTo>
                  <a:pt x="19102" y="6862"/>
                </a:lnTo>
                <a:lnTo>
                  <a:pt x="18858" y="6911"/>
                </a:lnTo>
                <a:lnTo>
                  <a:pt x="18566" y="6521"/>
                </a:lnTo>
                <a:lnTo>
                  <a:pt x="18250" y="6132"/>
                </a:lnTo>
                <a:lnTo>
                  <a:pt x="18420" y="6108"/>
                </a:lnTo>
                <a:lnTo>
                  <a:pt x="18664" y="6059"/>
                </a:lnTo>
                <a:lnTo>
                  <a:pt x="18956" y="5962"/>
                </a:lnTo>
                <a:lnTo>
                  <a:pt x="19077" y="5889"/>
                </a:lnTo>
                <a:lnTo>
                  <a:pt x="19199" y="5816"/>
                </a:lnTo>
                <a:lnTo>
                  <a:pt x="19272" y="5718"/>
                </a:lnTo>
                <a:lnTo>
                  <a:pt x="19321" y="5597"/>
                </a:lnTo>
                <a:lnTo>
                  <a:pt x="19321" y="5548"/>
                </a:lnTo>
                <a:lnTo>
                  <a:pt x="19321" y="5500"/>
                </a:lnTo>
                <a:lnTo>
                  <a:pt x="19296" y="5475"/>
                </a:lnTo>
                <a:lnTo>
                  <a:pt x="19248" y="5451"/>
                </a:lnTo>
                <a:lnTo>
                  <a:pt x="19150" y="5451"/>
                </a:lnTo>
                <a:lnTo>
                  <a:pt x="19053" y="5475"/>
                </a:lnTo>
                <a:lnTo>
                  <a:pt x="18858" y="5548"/>
                </a:lnTo>
                <a:lnTo>
                  <a:pt x="18688" y="5621"/>
                </a:lnTo>
                <a:lnTo>
                  <a:pt x="18493" y="5718"/>
                </a:lnTo>
                <a:lnTo>
                  <a:pt x="18226" y="5767"/>
                </a:lnTo>
                <a:lnTo>
                  <a:pt x="17958" y="5791"/>
                </a:lnTo>
                <a:lnTo>
                  <a:pt x="17496" y="5281"/>
                </a:lnTo>
                <a:lnTo>
                  <a:pt x="17690" y="5281"/>
                </a:lnTo>
                <a:lnTo>
                  <a:pt x="17885" y="5256"/>
                </a:lnTo>
                <a:lnTo>
                  <a:pt x="18080" y="5208"/>
                </a:lnTo>
                <a:lnTo>
                  <a:pt x="18274" y="5135"/>
                </a:lnTo>
                <a:lnTo>
                  <a:pt x="18591" y="4964"/>
                </a:lnTo>
                <a:lnTo>
                  <a:pt x="18761" y="4867"/>
                </a:lnTo>
                <a:lnTo>
                  <a:pt x="18931" y="4745"/>
                </a:lnTo>
                <a:lnTo>
                  <a:pt x="19077" y="4599"/>
                </a:lnTo>
                <a:lnTo>
                  <a:pt x="19199" y="4453"/>
                </a:lnTo>
                <a:lnTo>
                  <a:pt x="19272" y="4307"/>
                </a:lnTo>
                <a:lnTo>
                  <a:pt x="19296" y="4234"/>
                </a:lnTo>
                <a:lnTo>
                  <a:pt x="19296" y="4137"/>
                </a:lnTo>
                <a:lnTo>
                  <a:pt x="19296" y="4088"/>
                </a:lnTo>
                <a:lnTo>
                  <a:pt x="19272" y="4064"/>
                </a:lnTo>
                <a:lnTo>
                  <a:pt x="19199" y="4064"/>
                </a:lnTo>
                <a:lnTo>
                  <a:pt x="19077" y="4088"/>
                </a:lnTo>
                <a:lnTo>
                  <a:pt x="18956" y="4137"/>
                </a:lnTo>
                <a:lnTo>
                  <a:pt x="18737" y="4307"/>
                </a:lnTo>
                <a:lnTo>
                  <a:pt x="18518" y="4478"/>
                </a:lnTo>
                <a:lnTo>
                  <a:pt x="18323" y="4648"/>
                </a:lnTo>
                <a:lnTo>
                  <a:pt x="18031" y="4794"/>
                </a:lnTo>
                <a:lnTo>
                  <a:pt x="17763" y="4867"/>
                </a:lnTo>
                <a:lnTo>
                  <a:pt x="17447" y="4916"/>
                </a:lnTo>
                <a:lnTo>
                  <a:pt x="17155" y="4916"/>
                </a:lnTo>
                <a:lnTo>
                  <a:pt x="16620" y="4429"/>
                </a:lnTo>
                <a:lnTo>
                  <a:pt x="16839" y="4186"/>
                </a:lnTo>
                <a:lnTo>
                  <a:pt x="17058" y="3967"/>
                </a:lnTo>
                <a:lnTo>
                  <a:pt x="17277" y="3748"/>
                </a:lnTo>
                <a:lnTo>
                  <a:pt x="17593" y="3918"/>
                </a:lnTo>
                <a:lnTo>
                  <a:pt x="17909" y="4088"/>
                </a:lnTo>
                <a:lnTo>
                  <a:pt x="18031" y="4113"/>
                </a:lnTo>
                <a:lnTo>
                  <a:pt x="18128" y="4113"/>
                </a:lnTo>
                <a:lnTo>
                  <a:pt x="18201" y="4040"/>
                </a:lnTo>
                <a:lnTo>
                  <a:pt x="18274" y="3967"/>
                </a:lnTo>
                <a:lnTo>
                  <a:pt x="18299" y="3894"/>
                </a:lnTo>
                <a:lnTo>
                  <a:pt x="18299" y="3796"/>
                </a:lnTo>
                <a:lnTo>
                  <a:pt x="18250" y="3723"/>
                </a:lnTo>
                <a:lnTo>
                  <a:pt x="18177" y="3650"/>
                </a:lnTo>
                <a:lnTo>
                  <a:pt x="17885" y="3504"/>
                </a:lnTo>
                <a:lnTo>
                  <a:pt x="17593" y="3358"/>
                </a:lnTo>
                <a:lnTo>
                  <a:pt x="17690" y="3212"/>
                </a:lnTo>
                <a:lnTo>
                  <a:pt x="17763" y="3042"/>
                </a:lnTo>
                <a:lnTo>
                  <a:pt x="17763" y="3018"/>
                </a:lnTo>
                <a:lnTo>
                  <a:pt x="17739" y="2993"/>
                </a:lnTo>
                <a:lnTo>
                  <a:pt x="17690" y="2993"/>
                </a:lnTo>
                <a:lnTo>
                  <a:pt x="17423" y="3237"/>
                </a:lnTo>
                <a:lnTo>
                  <a:pt x="16376" y="2555"/>
                </a:lnTo>
                <a:lnTo>
                  <a:pt x="16693" y="2190"/>
                </a:lnTo>
                <a:lnTo>
                  <a:pt x="16717" y="2142"/>
                </a:lnTo>
                <a:lnTo>
                  <a:pt x="16693" y="2069"/>
                </a:lnTo>
                <a:lnTo>
                  <a:pt x="16668" y="2044"/>
                </a:lnTo>
                <a:lnTo>
                  <a:pt x="16595" y="2020"/>
                </a:lnTo>
                <a:lnTo>
                  <a:pt x="16449" y="2093"/>
                </a:lnTo>
                <a:lnTo>
                  <a:pt x="16303" y="2166"/>
                </a:lnTo>
                <a:lnTo>
                  <a:pt x="16036" y="2361"/>
                </a:lnTo>
                <a:lnTo>
                  <a:pt x="15914" y="2288"/>
                </a:lnTo>
                <a:lnTo>
                  <a:pt x="15354" y="2020"/>
                </a:lnTo>
                <a:lnTo>
                  <a:pt x="14795" y="1752"/>
                </a:lnTo>
                <a:lnTo>
                  <a:pt x="15087" y="1290"/>
                </a:lnTo>
                <a:lnTo>
                  <a:pt x="15087" y="1266"/>
                </a:lnTo>
                <a:lnTo>
                  <a:pt x="15063" y="1266"/>
                </a:lnTo>
                <a:lnTo>
                  <a:pt x="14795" y="1436"/>
                </a:lnTo>
                <a:lnTo>
                  <a:pt x="14552" y="1655"/>
                </a:lnTo>
                <a:lnTo>
                  <a:pt x="14089" y="1460"/>
                </a:lnTo>
                <a:lnTo>
                  <a:pt x="13603" y="1290"/>
                </a:lnTo>
                <a:lnTo>
                  <a:pt x="13140" y="1144"/>
                </a:lnTo>
                <a:lnTo>
                  <a:pt x="12702" y="1022"/>
                </a:lnTo>
                <a:lnTo>
                  <a:pt x="12775" y="706"/>
                </a:lnTo>
                <a:lnTo>
                  <a:pt x="12800" y="536"/>
                </a:lnTo>
                <a:lnTo>
                  <a:pt x="12800" y="365"/>
                </a:lnTo>
                <a:lnTo>
                  <a:pt x="12775" y="317"/>
                </a:lnTo>
                <a:lnTo>
                  <a:pt x="12751" y="292"/>
                </a:lnTo>
                <a:lnTo>
                  <a:pt x="12702" y="292"/>
                </a:lnTo>
                <a:lnTo>
                  <a:pt x="12654" y="341"/>
                </a:lnTo>
                <a:lnTo>
                  <a:pt x="12532" y="560"/>
                </a:lnTo>
                <a:lnTo>
                  <a:pt x="12337" y="925"/>
                </a:lnTo>
                <a:lnTo>
                  <a:pt x="11705" y="803"/>
                </a:lnTo>
                <a:lnTo>
                  <a:pt x="11072" y="706"/>
                </a:lnTo>
                <a:lnTo>
                  <a:pt x="11072" y="511"/>
                </a:lnTo>
                <a:lnTo>
                  <a:pt x="11072" y="317"/>
                </a:lnTo>
                <a:lnTo>
                  <a:pt x="11072" y="244"/>
                </a:lnTo>
                <a:lnTo>
                  <a:pt x="11048" y="146"/>
                </a:lnTo>
                <a:lnTo>
                  <a:pt x="10999" y="73"/>
                </a:lnTo>
                <a:lnTo>
                  <a:pt x="10950" y="25"/>
                </a:lnTo>
                <a:lnTo>
                  <a:pt x="10902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88" name="Google Shape;388;p38"/>
          <p:cNvSpPr/>
          <p:nvPr/>
        </p:nvSpPr>
        <p:spPr>
          <a:xfrm>
            <a:off x="2013116" y="2653741"/>
            <a:ext cx="421736" cy="398876"/>
          </a:xfrm>
          <a:custGeom>
            <a:rect b="b" l="l" r="r" t="t"/>
            <a:pathLst>
              <a:path extrusionOk="0" h="18251" w="19297">
                <a:moveTo>
                  <a:pt x="18396" y="828"/>
                </a:moveTo>
                <a:lnTo>
                  <a:pt x="18761" y="877"/>
                </a:lnTo>
                <a:lnTo>
                  <a:pt x="18737" y="1242"/>
                </a:lnTo>
                <a:lnTo>
                  <a:pt x="18615" y="1266"/>
                </a:lnTo>
                <a:lnTo>
                  <a:pt x="18493" y="1315"/>
                </a:lnTo>
                <a:lnTo>
                  <a:pt x="18274" y="1436"/>
                </a:lnTo>
                <a:lnTo>
                  <a:pt x="18007" y="1582"/>
                </a:lnTo>
                <a:lnTo>
                  <a:pt x="17739" y="1777"/>
                </a:lnTo>
                <a:lnTo>
                  <a:pt x="17642" y="1850"/>
                </a:lnTo>
                <a:lnTo>
                  <a:pt x="17618" y="1801"/>
                </a:lnTo>
                <a:lnTo>
                  <a:pt x="17545" y="1704"/>
                </a:lnTo>
                <a:lnTo>
                  <a:pt x="17496" y="1680"/>
                </a:lnTo>
                <a:lnTo>
                  <a:pt x="17423" y="1655"/>
                </a:lnTo>
                <a:lnTo>
                  <a:pt x="17131" y="1631"/>
                </a:lnTo>
                <a:lnTo>
                  <a:pt x="17301" y="1509"/>
                </a:lnTo>
                <a:lnTo>
                  <a:pt x="17472" y="1388"/>
                </a:lnTo>
                <a:lnTo>
                  <a:pt x="17837" y="1144"/>
                </a:lnTo>
                <a:lnTo>
                  <a:pt x="18104" y="974"/>
                </a:lnTo>
                <a:lnTo>
                  <a:pt x="18250" y="901"/>
                </a:lnTo>
                <a:lnTo>
                  <a:pt x="18396" y="828"/>
                </a:lnTo>
                <a:close/>
                <a:moveTo>
                  <a:pt x="18712" y="1582"/>
                </a:moveTo>
                <a:lnTo>
                  <a:pt x="18688" y="2385"/>
                </a:lnTo>
                <a:lnTo>
                  <a:pt x="18688" y="3164"/>
                </a:lnTo>
                <a:lnTo>
                  <a:pt x="18469" y="3334"/>
                </a:lnTo>
                <a:lnTo>
                  <a:pt x="18250" y="3529"/>
                </a:lnTo>
                <a:lnTo>
                  <a:pt x="17982" y="3748"/>
                </a:lnTo>
                <a:lnTo>
                  <a:pt x="17861" y="3870"/>
                </a:lnTo>
                <a:lnTo>
                  <a:pt x="17764" y="4016"/>
                </a:lnTo>
                <a:lnTo>
                  <a:pt x="17739" y="3407"/>
                </a:lnTo>
                <a:lnTo>
                  <a:pt x="17739" y="3334"/>
                </a:lnTo>
                <a:lnTo>
                  <a:pt x="17958" y="3140"/>
                </a:lnTo>
                <a:lnTo>
                  <a:pt x="18177" y="2945"/>
                </a:lnTo>
                <a:lnTo>
                  <a:pt x="18493" y="2653"/>
                </a:lnTo>
                <a:lnTo>
                  <a:pt x="18615" y="2531"/>
                </a:lnTo>
                <a:lnTo>
                  <a:pt x="18664" y="2458"/>
                </a:lnTo>
                <a:lnTo>
                  <a:pt x="18688" y="2361"/>
                </a:lnTo>
                <a:lnTo>
                  <a:pt x="18664" y="2312"/>
                </a:lnTo>
                <a:lnTo>
                  <a:pt x="18615" y="2288"/>
                </a:lnTo>
                <a:lnTo>
                  <a:pt x="18518" y="2264"/>
                </a:lnTo>
                <a:lnTo>
                  <a:pt x="18445" y="2288"/>
                </a:lnTo>
                <a:lnTo>
                  <a:pt x="18347" y="2312"/>
                </a:lnTo>
                <a:lnTo>
                  <a:pt x="18274" y="2385"/>
                </a:lnTo>
                <a:lnTo>
                  <a:pt x="18128" y="2531"/>
                </a:lnTo>
                <a:lnTo>
                  <a:pt x="18007" y="2653"/>
                </a:lnTo>
                <a:lnTo>
                  <a:pt x="17739" y="2945"/>
                </a:lnTo>
                <a:lnTo>
                  <a:pt x="17739" y="2531"/>
                </a:lnTo>
                <a:lnTo>
                  <a:pt x="17691" y="2118"/>
                </a:lnTo>
                <a:lnTo>
                  <a:pt x="17788" y="2069"/>
                </a:lnTo>
                <a:lnTo>
                  <a:pt x="18055" y="1947"/>
                </a:lnTo>
                <a:lnTo>
                  <a:pt x="18323" y="1777"/>
                </a:lnTo>
                <a:lnTo>
                  <a:pt x="18518" y="1680"/>
                </a:lnTo>
                <a:lnTo>
                  <a:pt x="18712" y="1582"/>
                </a:lnTo>
                <a:close/>
                <a:moveTo>
                  <a:pt x="18688" y="3529"/>
                </a:moveTo>
                <a:lnTo>
                  <a:pt x="18688" y="3894"/>
                </a:lnTo>
                <a:lnTo>
                  <a:pt x="18664" y="4843"/>
                </a:lnTo>
                <a:lnTo>
                  <a:pt x="18639" y="4843"/>
                </a:lnTo>
                <a:lnTo>
                  <a:pt x="18518" y="4916"/>
                </a:lnTo>
                <a:lnTo>
                  <a:pt x="18396" y="5038"/>
                </a:lnTo>
                <a:lnTo>
                  <a:pt x="18177" y="5305"/>
                </a:lnTo>
                <a:lnTo>
                  <a:pt x="17982" y="5451"/>
                </a:lnTo>
                <a:lnTo>
                  <a:pt x="17788" y="5597"/>
                </a:lnTo>
                <a:lnTo>
                  <a:pt x="17788" y="5013"/>
                </a:lnTo>
                <a:lnTo>
                  <a:pt x="18128" y="4819"/>
                </a:lnTo>
                <a:lnTo>
                  <a:pt x="18274" y="4746"/>
                </a:lnTo>
                <a:lnTo>
                  <a:pt x="18445" y="4673"/>
                </a:lnTo>
                <a:lnTo>
                  <a:pt x="18591" y="4575"/>
                </a:lnTo>
                <a:lnTo>
                  <a:pt x="18639" y="4527"/>
                </a:lnTo>
                <a:lnTo>
                  <a:pt x="18664" y="4454"/>
                </a:lnTo>
                <a:lnTo>
                  <a:pt x="18664" y="4429"/>
                </a:lnTo>
                <a:lnTo>
                  <a:pt x="18639" y="4381"/>
                </a:lnTo>
                <a:lnTo>
                  <a:pt x="18566" y="4332"/>
                </a:lnTo>
                <a:lnTo>
                  <a:pt x="18420" y="4332"/>
                </a:lnTo>
                <a:lnTo>
                  <a:pt x="18347" y="4356"/>
                </a:lnTo>
                <a:lnTo>
                  <a:pt x="18177" y="4429"/>
                </a:lnTo>
                <a:lnTo>
                  <a:pt x="18031" y="4502"/>
                </a:lnTo>
                <a:lnTo>
                  <a:pt x="17788" y="4673"/>
                </a:lnTo>
                <a:lnTo>
                  <a:pt x="17764" y="4137"/>
                </a:lnTo>
                <a:lnTo>
                  <a:pt x="17958" y="4040"/>
                </a:lnTo>
                <a:lnTo>
                  <a:pt x="18128" y="3943"/>
                </a:lnTo>
                <a:lnTo>
                  <a:pt x="18445" y="3699"/>
                </a:lnTo>
                <a:lnTo>
                  <a:pt x="18688" y="3529"/>
                </a:lnTo>
                <a:close/>
                <a:moveTo>
                  <a:pt x="18664" y="5305"/>
                </a:moveTo>
                <a:lnTo>
                  <a:pt x="18639" y="6011"/>
                </a:lnTo>
                <a:lnTo>
                  <a:pt x="18396" y="6108"/>
                </a:lnTo>
                <a:lnTo>
                  <a:pt x="18177" y="6230"/>
                </a:lnTo>
                <a:lnTo>
                  <a:pt x="17982" y="6376"/>
                </a:lnTo>
                <a:lnTo>
                  <a:pt x="17764" y="6522"/>
                </a:lnTo>
                <a:lnTo>
                  <a:pt x="17764" y="6522"/>
                </a:lnTo>
                <a:lnTo>
                  <a:pt x="17788" y="5865"/>
                </a:lnTo>
                <a:lnTo>
                  <a:pt x="17934" y="5816"/>
                </a:lnTo>
                <a:lnTo>
                  <a:pt x="18080" y="5743"/>
                </a:lnTo>
                <a:lnTo>
                  <a:pt x="18201" y="5670"/>
                </a:lnTo>
                <a:lnTo>
                  <a:pt x="18323" y="5597"/>
                </a:lnTo>
                <a:lnTo>
                  <a:pt x="18493" y="5476"/>
                </a:lnTo>
                <a:lnTo>
                  <a:pt x="18664" y="5305"/>
                </a:lnTo>
                <a:close/>
                <a:moveTo>
                  <a:pt x="18615" y="6425"/>
                </a:moveTo>
                <a:lnTo>
                  <a:pt x="18615" y="6473"/>
                </a:lnTo>
                <a:lnTo>
                  <a:pt x="18518" y="6498"/>
                </a:lnTo>
                <a:lnTo>
                  <a:pt x="18420" y="6546"/>
                </a:lnTo>
                <a:lnTo>
                  <a:pt x="18250" y="6668"/>
                </a:lnTo>
                <a:lnTo>
                  <a:pt x="18104" y="6765"/>
                </a:lnTo>
                <a:lnTo>
                  <a:pt x="17982" y="6887"/>
                </a:lnTo>
                <a:lnTo>
                  <a:pt x="17739" y="7155"/>
                </a:lnTo>
                <a:lnTo>
                  <a:pt x="17764" y="6717"/>
                </a:lnTo>
                <a:lnTo>
                  <a:pt x="17982" y="6668"/>
                </a:lnTo>
                <a:lnTo>
                  <a:pt x="18201" y="6595"/>
                </a:lnTo>
                <a:lnTo>
                  <a:pt x="18615" y="6425"/>
                </a:lnTo>
                <a:close/>
                <a:moveTo>
                  <a:pt x="18615" y="6838"/>
                </a:moveTo>
                <a:lnTo>
                  <a:pt x="18591" y="7349"/>
                </a:lnTo>
                <a:lnTo>
                  <a:pt x="18591" y="7666"/>
                </a:lnTo>
                <a:lnTo>
                  <a:pt x="18420" y="7787"/>
                </a:lnTo>
                <a:lnTo>
                  <a:pt x="18250" y="7909"/>
                </a:lnTo>
                <a:lnTo>
                  <a:pt x="17958" y="8103"/>
                </a:lnTo>
                <a:lnTo>
                  <a:pt x="17666" y="8322"/>
                </a:lnTo>
                <a:lnTo>
                  <a:pt x="17715" y="7739"/>
                </a:lnTo>
                <a:lnTo>
                  <a:pt x="17739" y="7349"/>
                </a:lnTo>
                <a:lnTo>
                  <a:pt x="18080" y="7155"/>
                </a:lnTo>
                <a:lnTo>
                  <a:pt x="18420" y="6960"/>
                </a:lnTo>
                <a:lnTo>
                  <a:pt x="18615" y="6838"/>
                </a:lnTo>
                <a:close/>
                <a:moveTo>
                  <a:pt x="18566" y="8103"/>
                </a:moveTo>
                <a:lnTo>
                  <a:pt x="18542" y="8420"/>
                </a:lnTo>
                <a:lnTo>
                  <a:pt x="18420" y="8493"/>
                </a:lnTo>
                <a:lnTo>
                  <a:pt x="18274" y="8566"/>
                </a:lnTo>
                <a:lnTo>
                  <a:pt x="18055" y="8785"/>
                </a:lnTo>
                <a:lnTo>
                  <a:pt x="17812" y="9004"/>
                </a:lnTo>
                <a:lnTo>
                  <a:pt x="17593" y="9247"/>
                </a:lnTo>
                <a:lnTo>
                  <a:pt x="17642" y="8566"/>
                </a:lnTo>
                <a:lnTo>
                  <a:pt x="18031" y="8395"/>
                </a:lnTo>
                <a:lnTo>
                  <a:pt x="18420" y="8201"/>
                </a:lnTo>
                <a:lnTo>
                  <a:pt x="18566" y="8103"/>
                </a:lnTo>
                <a:close/>
                <a:moveTo>
                  <a:pt x="18542" y="8809"/>
                </a:moveTo>
                <a:lnTo>
                  <a:pt x="18542" y="9077"/>
                </a:lnTo>
                <a:lnTo>
                  <a:pt x="18299" y="9271"/>
                </a:lnTo>
                <a:lnTo>
                  <a:pt x="17934" y="9588"/>
                </a:lnTo>
                <a:lnTo>
                  <a:pt x="17593" y="9928"/>
                </a:lnTo>
                <a:lnTo>
                  <a:pt x="17569" y="9953"/>
                </a:lnTo>
                <a:lnTo>
                  <a:pt x="17569" y="9977"/>
                </a:lnTo>
                <a:lnTo>
                  <a:pt x="17593" y="10001"/>
                </a:lnTo>
                <a:lnTo>
                  <a:pt x="17642" y="10001"/>
                </a:lnTo>
                <a:lnTo>
                  <a:pt x="18080" y="9831"/>
                </a:lnTo>
                <a:lnTo>
                  <a:pt x="18274" y="9709"/>
                </a:lnTo>
                <a:lnTo>
                  <a:pt x="18493" y="9588"/>
                </a:lnTo>
                <a:lnTo>
                  <a:pt x="18518" y="9563"/>
                </a:lnTo>
                <a:lnTo>
                  <a:pt x="18518" y="9977"/>
                </a:lnTo>
                <a:lnTo>
                  <a:pt x="18396" y="10026"/>
                </a:lnTo>
                <a:lnTo>
                  <a:pt x="18274" y="10074"/>
                </a:lnTo>
                <a:lnTo>
                  <a:pt x="18080" y="10220"/>
                </a:lnTo>
                <a:lnTo>
                  <a:pt x="17788" y="10464"/>
                </a:lnTo>
                <a:lnTo>
                  <a:pt x="17520" y="10731"/>
                </a:lnTo>
                <a:lnTo>
                  <a:pt x="17520" y="10245"/>
                </a:lnTo>
                <a:lnTo>
                  <a:pt x="17569" y="9490"/>
                </a:lnTo>
                <a:lnTo>
                  <a:pt x="17837" y="9344"/>
                </a:lnTo>
                <a:lnTo>
                  <a:pt x="18104" y="9150"/>
                </a:lnTo>
                <a:lnTo>
                  <a:pt x="18274" y="8979"/>
                </a:lnTo>
                <a:lnTo>
                  <a:pt x="18469" y="8833"/>
                </a:lnTo>
                <a:lnTo>
                  <a:pt x="18542" y="8809"/>
                </a:lnTo>
                <a:close/>
                <a:moveTo>
                  <a:pt x="18518" y="10342"/>
                </a:moveTo>
                <a:lnTo>
                  <a:pt x="18518" y="10975"/>
                </a:lnTo>
                <a:lnTo>
                  <a:pt x="18347" y="11096"/>
                </a:lnTo>
                <a:lnTo>
                  <a:pt x="18201" y="11194"/>
                </a:lnTo>
                <a:lnTo>
                  <a:pt x="17861" y="11486"/>
                </a:lnTo>
                <a:lnTo>
                  <a:pt x="17715" y="11632"/>
                </a:lnTo>
                <a:lnTo>
                  <a:pt x="17569" y="11802"/>
                </a:lnTo>
                <a:lnTo>
                  <a:pt x="17545" y="11559"/>
                </a:lnTo>
                <a:lnTo>
                  <a:pt x="17520" y="11048"/>
                </a:lnTo>
                <a:lnTo>
                  <a:pt x="17691" y="10975"/>
                </a:lnTo>
                <a:lnTo>
                  <a:pt x="17837" y="10877"/>
                </a:lnTo>
                <a:lnTo>
                  <a:pt x="18128" y="10634"/>
                </a:lnTo>
                <a:lnTo>
                  <a:pt x="18518" y="10342"/>
                </a:lnTo>
                <a:close/>
                <a:moveTo>
                  <a:pt x="18518" y="11413"/>
                </a:moveTo>
                <a:lnTo>
                  <a:pt x="18542" y="11802"/>
                </a:lnTo>
                <a:lnTo>
                  <a:pt x="18347" y="11899"/>
                </a:lnTo>
                <a:lnTo>
                  <a:pt x="18177" y="12021"/>
                </a:lnTo>
                <a:lnTo>
                  <a:pt x="17837" y="12289"/>
                </a:lnTo>
                <a:lnTo>
                  <a:pt x="17764" y="12240"/>
                </a:lnTo>
                <a:lnTo>
                  <a:pt x="17642" y="12240"/>
                </a:lnTo>
                <a:lnTo>
                  <a:pt x="17593" y="12021"/>
                </a:lnTo>
                <a:lnTo>
                  <a:pt x="18299" y="11559"/>
                </a:lnTo>
                <a:lnTo>
                  <a:pt x="18518" y="11413"/>
                </a:lnTo>
                <a:close/>
                <a:moveTo>
                  <a:pt x="2093" y="1899"/>
                </a:moveTo>
                <a:lnTo>
                  <a:pt x="2385" y="1972"/>
                </a:lnTo>
                <a:lnTo>
                  <a:pt x="2702" y="1996"/>
                </a:lnTo>
                <a:lnTo>
                  <a:pt x="3334" y="2045"/>
                </a:lnTo>
                <a:lnTo>
                  <a:pt x="4356" y="2093"/>
                </a:lnTo>
                <a:lnTo>
                  <a:pt x="5354" y="2118"/>
                </a:lnTo>
                <a:lnTo>
                  <a:pt x="6376" y="2118"/>
                </a:lnTo>
                <a:lnTo>
                  <a:pt x="7398" y="2093"/>
                </a:lnTo>
                <a:lnTo>
                  <a:pt x="9466" y="2020"/>
                </a:lnTo>
                <a:lnTo>
                  <a:pt x="11413" y="1972"/>
                </a:lnTo>
                <a:lnTo>
                  <a:pt x="13359" y="1947"/>
                </a:lnTo>
                <a:lnTo>
                  <a:pt x="14357" y="1947"/>
                </a:lnTo>
                <a:lnTo>
                  <a:pt x="15330" y="1996"/>
                </a:lnTo>
                <a:lnTo>
                  <a:pt x="16304" y="2045"/>
                </a:lnTo>
                <a:lnTo>
                  <a:pt x="17277" y="2142"/>
                </a:lnTo>
                <a:lnTo>
                  <a:pt x="17253" y="2483"/>
                </a:lnTo>
                <a:lnTo>
                  <a:pt x="17228" y="2823"/>
                </a:lnTo>
                <a:lnTo>
                  <a:pt x="17228" y="3529"/>
                </a:lnTo>
                <a:lnTo>
                  <a:pt x="17277" y="4210"/>
                </a:lnTo>
                <a:lnTo>
                  <a:pt x="17301" y="4892"/>
                </a:lnTo>
                <a:lnTo>
                  <a:pt x="17301" y="5646"/>
                </a:lnTo>
                <a:lnTo>
                  <a:pt x="17277" y="6376"/>
                </a:lnTo>
                <a:lnTo>
                  <a:pt x="17180" y="7885"/>
                </a:lnTo>
                <a:lnTo>
                  <a:pt x="17082" y="9125"/>
                </a:lnTo>
                <a:lnTo>
                  <a:pt x="17034" y="9758"/>
                </a:lnTo>
                <a:lnTo>
                  <a:pt x="17009" y="10391"/>
                </a:lnTo>
                <a:lnTo>
                  <a:pt x="16985" y="10829"/>
                </a:lnTo>
                <a:lnTo>
                  <a:pt x="16961" y="11291"/>
                </a:lnTo>
                <a:lnTo>
                  <a:pt x="16985" y="11778"/>
                </a:lnTo>
                <a:lnTo>
                  <a:pt x="17009" y="12021"/>
                </a:lnTo>
                <a:lnTo>
                  <a:pt x="17058" y="12240"/>
                </a:lnTo>
                <a:lnTo>
                  <a:pt x="9539" y="12240"/>
                </a:lnTo>
                <a:lnTo>
                  <a:pt x="8566" y="12264"/>
                </a:lnTo>
                <a:lnTo>
                  <a:pt x="7568" y="12289"/>
                </a:lnTo>
                <a:lnTo>
                  <a:pt x="5622" y="12386"/>
                </a:lnTo>
                <a:lnTo>
                  <a:pt x="5086" y="12410"/>
                </a:lnTo>
                <a:lnTo>
                  <a:pt x="4551" y="12410"/>
                </a:lnTo>
                <a:lnTo>
                  <a:pt x="4040" y="12362"/>
                </a:lnTo>
                <a:lnTo>
                  <a:pt x="3529" y="12313"/>
                </a:lnTo>
                <a:lnTo>
                  <a:pt x="2994" y="12216"/>
                </a:lnTo>
                <a:lnTo>
                  <a:pt x="2702" y="12191"/>
                </a:lnTo>
                <a:lnTo>
                  <a:pt x="2434" y="12216"/>
                </a:lnTo>
                <a:lnTo>
                  <a:pt x="2385" y="11997"/>
                </a:lnTo>
                <a:lnTo>
                  <a:pt x="2361" y="11753"/>
                </a:lnTo>
                <a:lnTo>
                  <a:pt x="2337" y="11267"/>
                </a:lnTo>
                <a:lnTo>
                  <a:pt x="2361" y="10318"/>
                </a:lnTo>
                <a:lnTo>
                  <a:pt x="2361" y="9661"/>
                </a:lnTo>
                <a:lnTo>
                  <a:pt x="2337" y="8979"/>
                </a:lnTo>
                <a:lnTo>
                  <a:pt x="2312" y="7666"/>
                </a:lnTo>
                <a:lnTo>
                  <a:pt x="2312" y="6887"/>
                </a:lnTo>
                <a:lnTo>
                  <a:pt x="2288" y="6084"/>
                </a:lnTo>
                <a:lnTo>
                  <a:pt x="2239" y="4527"/>
                </a:lnTo>
                <a:lnTo>
                  <a:pt x="2215" y="2896"/>
                </a:lnTo>
                <a:lnTo>
                  <a:pt x="2215" y="2385"/>
                </a:lnTo>
                <a:lnTo>
                  <a:pt x="2166" y="2118"/>
                </a:lnTo>
                <a:lnTo>
                  <a:pt x="2142" y="2020"/>
                </a:lnTo>
                <a:lnTo>
                  <a:pt x="2093" y="1899"/>
                </a:lnTo>
                <a:close/>
                <a:moveTo>
                  <a:pt x="18566" y="12118"/>
                </a:moveTo>
                <a:lnTo>
                  <a:pt x="18591" y="12264"/>
                </a:lnTo>
                <a:lnTo>
                  <a:pt x="18420" y="12313"/>
                </a:lnTo>
                <a:lnTo>
                  <a:pt x="18274" y="12410"/>
                </a:lnTo>
                <a:lnTo>
                  <a:pt x="17958" y="12581"/>
                </a:lnTo>
                <a:lnTo>
                  <a:pt x="17885" y="12629"/>
                </a:lnTo>
                <a:lnTo>
                  <a:pt x="17909" y="12532"/>
                </a:lnTo>
                <a:lnTo>
                  <a:pt x="17909" y="12435"/>
                </a:lnTo>
                <a:lnTo>
                  <a:pt x="18250" y="12264"/>
                </a:lnTo>
                <a:lnTo>
                  <a:pt x="18566" y="12118"/>
                </a:lnTo>
                <a:close/>
                <a:moveTo>
                  <a:pt x="8761" y="512"/>
                </a:moveTo>
                <a:lnTo>
                  <a:pt x="10318" y="585"/>
                </a:lnTo>
                <a:lnTo>
                  <a:pt x="13432" y="755"/>
                </a:lnTo>
                <a:lnTo>
                  <a:pt x="14138" y="779"/>
                </a:lnTo>
                <a:lnTo>
                  <a:pt x="14844" y="804"/>
                </a:lnTo>
                <a:lnTo>
                  <a:pt x="16279" y="779"/>
                </a:lnTo>
                <a:lnTo>
                  <a:pt x="17034" y="755"/>
                </a:lnTo>
                <a:lnTo>
                  <a:pt x="17034" y="755"/>
                </a:lnTo>
                <a:lnTo>
                  <a:pt x="16912" y="852"/>
                </a:lnTo>
                <a:lnTo>
                  <a:pt x="16790" y="950"/>
                </a:lnTo>
                <a:lnTo>
                  <a:pt x="16790" y="998"/>
                </a:lnTo>
                <a:lnTo>
                  <a:pt x="16790" y="1023"/>
                </a:lnTo>
                <a:lnTo>
                  <a:pt x="16815" y="1047"/>
                </a:lnTo>
                <a:lnTo>
                  <a:pt x="16863" y="1047"/>
                </a:lnTo>
                <a:lnTo>
                  <a:pt x="17131" y="901"/>
                </a:lnTo>
                <a:lnTo>
                  <a:pt x="17399" y="755"/>
                </a:lnTo>
                <a:lnTo>
                  <a:pt x="17837" y="779"/>
                </a:lnTo>
                <a:lnTo>
                  <a:pt x="17593" y="925"/>
                </a:lnTo>
                <a:lnTo>
                  <a:pt x="17399" y="1071"/>
                </a:lnTo>
                <a:lnTo>
                  <a:pt x="17228" y="1217"/>
                </a:lnTo>
                <a:lnTo>
                  <a:pt x="17082" y="1412"/>
                </a:lnTo>
                <a:lnTo>
                  <a:pt x="17034" y="1509"/>
                </a:lnTo>
                <a:lnTo>
                  <a:pt x="17009" y="1631"/>
                </a:lnTo>
                <a:lnTo>
                  <a:pt x="16060" y="1558"/>
                </a:lnTo>
                <a:lnTo>
                  <a:pt x="15111" y="1509"/>
                </a:lnTo>
                <a:lnTo>
                  <a:pt x="14162" y="1461"/>
                </a:lnTo>
                <a:lnTo>
                  <a:pt x="13238" y="1461"/>
                </a:lnTo>
                <a:lnTo>
                  <a:pt x="11340" y="1485"/>
                </a:lnTo>
                <a:lnTo>
                  <a:pt x="9466" y="1558"/>
                </a:lnTo>
                <a:lnTo>
                  <a:pt x="7495" y="1631"/>
                </a:lnTo>
                <a:lnTo>
                  <a:pt x="5549" y="1655"/>
                </a:lnTo>
                <a:lnTo>
                  <a:pt x="4527" y="1631"/>
                </a:lnTo>
                <a:lnTo>
                  <a:pt x="3505" y="1607"/>
                </a:lnTo>
                <a:lnTo>
                  <a:pt x="3140" y="1558"/>
                </a:lnTo>
                <a:lnTo>
                  <a:pt x="2726" y="1509"/>
                </a:lnTo>
                <a:lnTo>
                  <a:pt x="2312" y="1509"/>
                </a:lnTo>
                <a:lnTo>
                  <a:pt x="2118" y="1534"/>
                </a:lnTo>
                <a:lnTo>
                  <a:pt x="1948" y="1582"/>
                </a:lnTo>
                <a:lnTo>
                  <a:pt x="1899" y="1607"/>
                </a:lnTo>
                <a:lnTo>
                  <a:pt x="1850" y="1631"/>
                </a:lnTo>
                <a:lnTo>
                  <a:pt x="1850" y="1704"/>
                </a:lnTo>
                <a:lnTo>
                  <a:pt x="1850" y="1777"/>
                </a:lnTo>
                <a:lnTo>
                  <a:pt x="1899" y="1826"/>
                </a:lnTo>
                <a:lnTo>
                  <a:pt x="1850" y="1947"/>
                </a:lnTo>
                <a:lnTo>
                  <a:pt x="1802" y="2069"/>
                </a:lnTo>
                <a:lnTo>
                  <a:pt x="1777" y="2215"/>
                </a:lnTo>
                <a:lnTo>
                  <a:pt x="1753" y="2337"/>
                </a:lnTo>
                <a:lnTo>
                  <a:pt x="1753" y="2604"/>
                </a:lnTo>
                <a:lnTo>
                  <a:pt x="1753" y="2896"/>
                </a:lnTo>
                <a:lnTo>
                  <a:pt x="1753" y="4527"/>
                </a:lnTo>
                <a:lnTo>
                  <a:pt x="1802" y="6181"/>
                </a:lnTo>
                <a:lnTo>
                  <a:pt x="1826" y="7009"/>
                </a:lnTo>
                <a:lnTo>
                  <a:pt x="1826" y="7836"/>
                </a:lnTo>
                <a:lnTo>
                  <a:pt x="1875" y="9223"/>
                </a:lnTo>
                <a:lnTo>
                  <a:pt x="1875" y="9904"/>
                </a:lnTo>
                <a:lnTo>
                  <a:pt x="1875" y="10585"/>
                </a:lnTo>
                <a:lnTo>
                  <a:pt x="1850" y="11048"/>
                </a:lnTo>
                <a:lnTo>
                  <a:pt x="1826" y="11583"/>
                </a:lnTo>
                <a:lnTo>
                  <a:pt x="1826" y="11851"/>
                </a:lnTo>
                <a:lnTo>
                  <a:pt x="1875" y="12094"/>
                </a:lnTo>
                <a:lnTo>
                  <a:pt x="1948" y="12337"/>
                </a:lnTo>
                <a:lnTo>
                  <a:pt x="2045" y="12532"/>
                </a:lnTo>
                <a:lnTo>
                  <a:pt x="2118" y="12605"/>
                </a:lnTo>
                <a:lnTo>
                  <a:pt x="2215" y="12654"/>
                </a:lnTo>
                <a:lnTo>
                  <a:pt x="2312" y="12629"/>
                </a:lnTo>
                <a:lnTo>
                  <a:pt x="2385" y="12581"/>
                </a:lnTo>
                <a:lnTo>
                  <a:pt x="2677" y="12654"/>
                </a:lnTo>
                <a:lnTo>
                  <a:pt x="2969" y="12678"/>
                </a:lnTo>
                <a:lnTo>
                  <a:pt x="3553" y="12775"/>
                </a:lnTo>
                <a:lnTo>
                  <a:pt x="4040" y="12824"/>
                </a:lnTo>
                <a:lnTo>
                  <a:pt x="4502" y="12873"/>
                </a:lnTo>
                <a:lnTo>
                  <a:pt x="5427" y="12873"/>
                </a:lnTo>
                <a:lnTo>
                  <a:pt x="6449" y="12848"/>
                </a:lnTo>
                <a:lnTo>
                  <a:pt x="7495" y="12800"/>
                </a:lnTo>
                <a:lnTo>
                  <a:pt x="8517" y="12751"/>
                </a:lnTo>
                <a:lnTo>
                  <a:pt x="9539" y="12727"/>
                </a:lnTo>
                <a:lnTo>
                  <a:pt x="17277" y="12727"/>
                </a:lnTo>
                <a:lnTo>
                  <a:pt x="17350" y="12775"/>
                </a:lnTo>
                <a:lnTo>
                  <a:pt x="17496" y="12775"/>
                </a:lnTo>
                <a:lnTo>
                  <a:pt x="17569" y="12727"/>
                </a:lnTo>
                <a:lnTo>
                  <a:pt x="17715" y="12727"/>
                </a:lnTo>
                <a:lnTo>
                  <a:pt x="17569" y="12824"/>
                </a:lnTo>
                <a:lnTo>
                  <a:pt x="17423" y="12946"/>
                </a:lnTo>
                <a:lnTo>
                  <a:pt x="17301" y="13092"/>
                </a:lnTo>
                <a:lnTo>
                  <a:pt x="17180" y="13238"/>
                </a:lnTo>
                <a:lnTo>
                  <a:pt x="17180" y="13262"/>
                </a:lnTo>
                <a:lnTo>
                  <a:pt x="17180" y="13286"/>
                </a:lnTo>
                <a:lnTo>
                  <a:pt x="17204" y="13311"/>
                </a:lnTo>
                <a:lnTo>
                  <a:pt x="17253" y="13311"/>
                </a:lnTo>
                <a:lnTo>
                  <a:pt x="17472" y="13262"/>
                </a:lnTo>
                <a:lnTo>
                  <a:pt x="17666" y="13189"/>
                </a:lnTo>
                <a:lnTo>
                  <a:pt x="18055" y="12994"/>
                </a:lnTo>
                <a:lnTo>
                  <a:pt x="18347" y="12848"/>
                </a:lnTo>
                <a:lnTo>
                  <a:pt x="18615" y="12727"/>
                </a:lnTo>
                <a:lnTo>
                  <a:pt x="18664" y="12946"/>
                </a:lnTo>
                <a:lnTo>
                  <a:pt x="18396" y="13092"/>
                </a:lnTo>
                <a:lnTo>
                  <a:pt x="17982" y="13335"/>
                </a:lnTo>
                <a:lnTo>
                  <a:pt x="17593" y="13603"/>
                </a:lnTo>
                <a:lnTo>
                  <a:pt x="17545" y="13627"/>
                </a:lnTo>
                <a:lnTo>
                  <a:pt x="17545" y="13676"/>
                </a:lnTo>
                <a:lnTo>
                  <a:pt x="17569" y="13700"/>
                </a:lnTo>
                <a:lnTo>
                  <a:pt x="17618" y="13724"/>
                </a:lnTo>
                <a:lnTo>
                  <a:pt x="17861" y="13700"/>
                </a:lnTo>
                <a:lnTo>
                  <a:pt x="18080" y="13651"/>
                </a:lnTo>
                <a:lnTo>
                  <a:pt x="18274" y="13578"/>
                </a:lnTo>
                <a:lnTo>
                  <a:pt x="18493" y="13457"/>
                </a:lnTo>
                <a:lnTo>
                  <a:pt x="18712" y="13335"/>
                </a:lnTo>
                <a:lnTo>
                  <a:pt x="18785" y="13724"/>
                </a:lnTo>
                <a:lnTo>
                  <a:pt x="18250" y="13773"/>
                </a:lnTo>
                <a:lnTo>
                  <a:pt x="17739" y="13797"/>
                </a:lnTo>
                <a:lnTo>
                  <a:pt x="17204" y="13773"/>
                </a:lnTo>
                <a:lnTo>
                  <a:pt x="16669" y="13724"/>
                </a:lnTo>
                <a:lnTo>
                  <a:pt x="15622" y="13603"/>
                </a:lnTo>
                <a:lnTo>
                  <a:pt x="15087" y="13554"/>
                </a:lnTo>
                <a:lnTo>
                  <a:pt x="14576" y="13530"/>
                </a:lnTo>
                <a:lnTo>
                  <a:pt x="12118" y="13530"/>
                </a:lnTo>
                <a:lnTo>
                  <a:pt x="9661" y="13554"/>
                </a:lnTo>
                <a:lnTo>
                  <a:pt x="8469" y="13578"/>
                </a:lnTo>
                <a:lnTo>
                  <a:pt x="7301" y="13627"/>
                </a:lnTo>
                <a:lnTo>
                  <a:pt x="4916" y="13773"/>
                </a:lnTo>
                <a:lnTo>
                  <a:pt x="3772" y="13822"/>
                </a:lnTo>
                <a:lnTo>
                  <a:pt x="2629" y="13846"/>
                </a:lnTo>
                <a:lnTo>
                  <a:pt x="2020" y="13822"/>
                </a:lnTo>
                <a:lnTo>
                  <a:pt x="1412" y="13797"/>
                </a:lnTo>
                <a:lnTo>
                  <a:pt x="1145" y="13773"/>
                </a:lnTo>
                <a:lnTo>
                  <a:pt x="853" y="13749"/>
                </a:lnTo>
                <a:lnTo>
                  <a:pt x="853" y="13724"/>
                </a:lnTo>
                <a:lnTo>
                  <a:pt x="731" y="13408"/>
                </a:lnTo>
                <a:lnTo>
                  <a:pt x="658" y="13092"/>
                </a:lnTo>
                <a:lnTo>
                  <a:pt x="585" y="12775"/>
                </a:lnTo>
                <a:lnTo>
                  <a:pt x="561" y="12435"/>
                </a:lnTo>
                <a:lnTo>
                  <a:pt x="561" y="11753"/>
                </a:lnTo>
                <a:lnTo>
                  <a:pt x="561" y="11121"/>
                </a:lnTo>
                <a:lnTo>
                  <a:pt x="561" y="9320"/>
                </a:lnTo>
                <a:lnTo>
                  <a:pt x="561" y="8420"/>
                </a:lnTo>
                <a:lnTo>
                  <a:pt x="585" y="7495"/>
                </a:lnTo>
                <a:lnTo>
                  <a:pt x="658" y="5792"/>
                </a:lnTo>
                <a:lnTo>
                  <a:pt x="731" y="4064"/>
                </a:lnTo>
                <a:lnTo>
                  <a:pt x="755" y="3188"/>
                </a:lnTo>
                <a:lnTo>
                  <a:pt x="755" y="2337"/>
                </a:lnTo>
                <a:lnTo>
                  <a:pt x="731" y="1485"/>
                </a:lnTo>
                <a:lnTo>
                  <a:pt x="707" y="609"/>
                </a:lnTo>
                <a:lnTo>
                  <a:pt x="804" y="682"/>
                </a:lnTo>
                <a:lnTo>
                  <a:pt x="950" y="755"/>
                </a:lnTo>
                <a:lnTo>
                  <a:pt x="1072" y="804"/>
                </a:lnTo>
                <a:lnTo>
                  <a:pt x="1242" y="852"/>
                </a:lnTo>
                <a:lnTo>
                  <a:pt x="1583" y="901"/>
                </a:lnTo>
                <a:lnTo>
                  <a:pt x="1948" y="925"/>
                </a:lnTo>
                <a:lnTo>
                  <a:pt x="2312" y="901"/>
                </a:lnTo>
                <a:lnTo>
                  <a:pt x="2653" y="901"/>
                </a:lnTo>
                <a:lnTo>
                  <a:pt x="3164" y="852"/>
                </a:lnTo>
                <a:lnTo>
                  <a:pt x="4162" y="755"/>
                </a:lnTo>
                <a:lnTo>
                  <a:pt x="5184" y="633"/>
                </a:lnTo>
                <a:lnTo>
                  <a:pt x="6181" y="560"/>
                </a:lnTo>
                <a:lnTo>
                  <a:pt x="6692" y="512"/>
                </a:lnTo>
                <a:close/>
                <a:moveTo>
                  <a:pt x="11096" y="14016"/>
                </a:moveTo>
                <a:lnTo>
                  <a:pt x="11096" y="14187"/>
                </a:lnTo>
                <a:lnTo>
                  <a:pt x="10926" y="14260"/>
                </a:lnTo>
                <a:lnTo>
                  <a:pt x="10780" y="14357"/>
                </a:lnTo>
                <a:lnTo>
                  <a:pt x="10488" y="14552"/>
                </a:lnTo>
                <a:lnTo>
                  <a:pt x="10293" y="14698"/>
                </a:lnTo>
                <a:lnTo>
                  <a:pt x="10123" y="14868"/>
                </a:lnTo>
                <a:lnTo>
                  <a:pt x="9953" y="15038"/>
                </a:lnTo>
                <a:lnTo>
                  <a:pt x="9807" y="15233"/>
                </a:lnTo>
                <a:lnTo>
                  <a:pt x="9807" y="15282"/>
                </a:lnTo>
                <a:lnTo>
                  <a:pt x="9831" y="15330"/>
                </a:lnTo>
                <a:lnTo>
                  <a:pt x="9856" y="15379"/>
                </a:lnTo>
                <a:lnTo>
                  <a:pt x="9929" y="15379"/>
                </a:lnTo>
                <a:lnTo>
                  <a:pt x="10099" y="15282"/>
                </a:lnTo>
                <a:lnTo>
                  <a:pt x="10245" y="15184"/>
                </a:lnTo>
                <a:lnTo>
                  <a:pt x="10537" y="14941"/>
                </a:lnTo>
                <a:lnTo>
                  <a:pt x="10804" y="14771"/>
                </a:lnTo>
                <a:lnTo>
                  <a:pt x="11072" y="14600"/>
                </a:lnTo>
                <a:lnTo>
                  <a:pt x="11072" y="14600"/>
                </a:lnTo>
                <a:lnTo>
                  <a:pt x="11048" y="15087"/>
                </a:lnTo>
                <a:lnTo>
                  <a:pt x="10926" y="15136"/>
                </a:lnTo>
                <a:lnTo>
                  <a:pt x="10804" y="15209"/>
                </a:lnTo>
                <a:lnTo>
                  <a:pt x="10585" y="15330"/>
                </a:lnTo>
                <a:lnTo>
                  <a:pt x="10439" y="15403"/>
                </a:lnTo>
                <a:lnTo>
                  <a:pt x="10269" y="15525"/>
                </a:lnTo>
                <a:lnTo>
                  <a:pt x="10123" y="15647"/>
                </a:lnTo>
                <a:lnTo>
                  <a:pt x="10074" y="15695"/>
                </a:lnTo>
                <a:lnTo>
                  <a:pt x="10050" y="15793"/>
                </a:lnTo>
                <a:lnTo>
                  <a:pt x="10050" y="15817"/>
                </a:lnTo>
                <a:lnTo>
                  <a:pt x="10074" y="15841"/>
                </a:lnTo>
                <a:lnTo>
                  <a:pt x="10245" y="15841"/>
                </a:lnTo>
                <a:lnTo>
                  <a:pt x="10391" y="15817"/>
                </a:lnTo>
                <a:lnTo>
                  <a:pt x="10683" y="15671"/>
                </a:lnTo>
                <a:lnTo>
                  <a:pt x="11023" y="15501"/>
                </a:lnTo>
                <a:lnTo>
                  <a:pt x="10999" y="15841"/>
                </a:lnTo>
                <a:lnTo>
                  <a:pt x="10756" y="15987"/>
                </a:lnTo>
                <a:lnTo>
                  <a:pt x="10610" y="16085"/>
                </a:lnTo>
                <a:lnTo>
                  <a:pt x="10464" y="16206"/>
                </a:lnTo>
                <a:lnTo>
                  <a:pt x="10342" y="16352"/>
                </a:lnTo>
                <a:lnTo>
                  <a:pt x="10196" y="16474"/>
                </a:lnTo>
                <a:lnTo>
                  <a:pt x="10172" y="16498"/>
                </a:lnTo>
                <a:lnTo>
                  <a:pt x="10172" y="16522"/>
                </a:lnTo>
                <a:lnTo>
                  <a:pt x="10196" y="16547"/>
                </a:lnTo>
                <a:lnTo>
                  <a:pt x="10245" y="16547"/>
                </a:lnTo>
                <a:lnTo>
                  <a:pt x="10537" y="16425"/>
                </a:lnTo>
                <a:lnTo>
                  <a:pt x="10804" y="16303"/>
                </a:lnTo>
                <a:lnTo>
                  <a:pt x="10975" y="16230"/>
                </a:lnTo>
                <a:lnTo>
                  <a:pt x="10975" y="16449"/>
                </a:lnTo>
                <a:lnTo>
                  <a:pt x="10902" y="16474"/>
                </a:lnTo>
                <a:lnTo>
                  <a:pt x="10756" y="16547"/>
                </a:lnTo>
                <a:lnTo>
                  <a:pt x="10634" y="16620"/>
                </a:lnTo>
                <a:lnTo>
                  <a:pt x="10415" y="16814"/>
                </a:lnTo>
                <a:lnTo>
                  <a:pt x="10391" y="16863"/>
                </a:lnTo>
                <a:lnTo>
                  <a:pt x="10391" y="16887"/>
                </a:lnTo>
                <a:lnTo>
                  <a:pt x="10391" y="16960"/>
                </a:lnTo>
                <a:lnTo>
                  <a:pt x="10464" y="16985"/>
                </a:lnTo>
                <a:lnTo>
                  <a:pt x="10537" y="16985"/>
                </a:lnTo>
                <a:lnTo>
                  <a:pt x="10780" y="16887"/>
                </a:lnTo>
                <a:lnTo>
                  <a:pt x="11023" y="16790"/>
                </a:lnTo>
                <a:lnTo>
                  <a:pt x="11048" y="16887"/>
                </a:lnTo>
                <a:lnTo>
                  <a:pt x="10926" y="16960"/>
                </a:lnTo>
                <a:lnTo>
                  <a:pt x="10829" y="17058"/>
                </a:lnTo>
                <a:lnTo>
                  <a:pt x="10585" y="17252"/>
                </a:lnTo>
                <a:lnTo>
                  <a:pt x="10561" y="17277"/>
                </a:lnTo>
                <a:lnTo>
                  <a:pt x="10561" y="17301"/>
                </a:lnTo>
                <a:lnTo>
                  <a:pt x="10585" y="17325"/>
                </a:lnTo>
                <a:lnTo>
                  <a:pt x="10610" y="17325"/>
                </a:lnTo>
                <a:lnTo>
                  <a:pt x="10780" y="17301"/>
                </a:lnTo>
                <a:lnTo>
                  <a:pt x="10950" y="17252"/>
                </a:lnTo>
                <a:lnTo>
                  <a:pt x="11096" y="17179"/>
                </a:lnTo>
                <a:lnTo>
                  <a:pt x="11242" y="17082"/>
                </a:lnTo>
                <a:lnTo>
                  <a:pt x="11388" y="17155"/>
                </a:lnTo>
                <a:lnTo>
                  <a:pt x="11534" y="17179"/>
                </a:lnTo>
                <a:lnTo>
                  <a:pt x="11705" y="17204"/>
                </a:lnTo>
                <a:lnTo>
                  <a:pt x="11875" y="17204"/>
                </a:lnTo>
                <a:lnTo>
                  <a:pt x="12216" y="17179"/>
                </a:lnTo>
                <a:lnTo>
                  <a:pt x="12508" y="17155"/>
                </a:lnTo>
                <a:lnTo>
                  <a:pt x="12897" y="17179"/>
                </a:lnTo>
                <a:lnTo>
                  <a:pt x="13067" y="17179"/>
                </a:lnTo>
                <a:lnTo>
                  <a:pt x="13262" y="17228"/>
                </a:lnTo>
                <a:lnTo>
                  <a:pt x="13432" y="17277"/>
                </a:lnTo>
                <a:lnTo>
                  <a:pt x="13554" y="17374"/>
                </a:lnTo>
                <a:lnTo>
                  <a:pt x="13676" y="17496"/>
                </a:lnTo>
                <a:lnTo>
                  <a:pt x="13773" y="17617"/>
                </a:lnTo>
                <a:lnTo>
                  <a:pt x="13530" y="17593"/>
                </a:lnTo>
                <a:lnTo>
                  <a:pt x="12556" y="17593"/>
                </a:lnTo>
                <a:lnTo>
                  <a:pt x="11826" y="17642"/>
                </a:lnTo>
                <a:lnTo>
                  <a:pt x="10366" y="17715"/>
                </a:lnTo>
                <a:lnTo>
                  <a:pt x="9637" y="17739"/>
                </a:lnTo>
                <a:lnTo>
                  <a:pt x="8907" y="17763"/>
                </a:lnTo>
                <a:lnTo>
                  <a:pt x="7763" y="17788"/>
                </a:lnTo>
                <a:lnTo>
                  <a:pt x="6644" y="17788"/>
                </a:lnTo>
                <a:lnTo>
                  <a:pt x="6181" y="17739"/>
                </a:lnTo>
                <a:lnTo>
                  <a:pt x="5816" y="17715"/>
                </a:lnTo>
                <a:lnTo>
                  <a:pt x="5500" y="17690"/>
                </a:lnTo>
                <a:lnTo>
                  <a:pt x="5597" y="17544"/>
                </a:lnTo>
                <a:lnTo>
                  <a:pt x="5743" y="17447"/>
                </a:lnTo>
                <a:lnTo>
                  <a:pt x="5865" y="17350"/>
                </a:lnTo>
                <a:lnTo>
                  <a:pt x="6035" y="17277"/>
                </a:lnTo>
                <a:lnTo>
                  <a:pt x="6206" y="17228"/>
                </a:lnTo>
                <a:lnTo>
                  <a:pt x="6376" y="17179"/>
                </a:lnTo>
                <a:lnTo>
                  <a:pt x="6765" y="17155"/>
                </a:lnTo>
                <a:lnTo>
                  <a:pt x="7057" y="17179"/>
                </a:lnTo>
                <a:lnTo>
                  <a:pt x="7374" y="17204"/>
                </a:lnTo>
                <a:lnTo>
                  <a:pt x="7544" y="17179"/>
                </a:lnTo>
                <a:lnTo>
                  <a:pt x="7690" y="17179"/>
                </a:lnTo>
                <a:lnTo>
                  <a:pt x="7836" y="17131"/>
                </a:lnTo>
                <a:lnTo>
                  <a:pt x="7958" y="17058"/>
                </a:lnTo>
                <a:lnTo>
                  <a:pt x="7982" y="17009"/>
                </a:lnTo>
                <a:lnTo>
                  <a:pt x="8055" y="17033"/>
                </a:lnTo>
                <a:lnTo>
                  <a:pt x="8128" y="17033"/>
                </a:lnTo>
                <a:lnTo>
                  <a:pt x="8177" y="17009"/>
                </a:lnTo>
                <a:lnTo>
                  <a:pt x="8225" y="16960"/>
                </a:lnTo>
                <a:lnTo>
                  <a:pt x="8274" y="16887"/>
                </a:lnTo>
                <a:lnTo>
                  <a:pt x="8298" y="16766"/>
                </a:lnTo>
                <a:lnTo>
                  <a:pt x="8298" y="16668"/>
                </a:lnTo>
                <a:lnTo>
                  <a:pt x="8298" y="16620"/>
                </a:lnTo>
                <a:lnTo>
                  <a:pt x="8274" y="16595"/>
                </a:lnTo>
                <a:lnTo>
                  <a:pt x="8298" y="16303"/>
                </a:lnTo>
                <a:lnTo>
                  <a:pt x="8298" y="15768"/>
                </a:lnTo>
                <a:lnTo>
                  <a:pt x="8298" y="15233"/>
                </a:lnTo>
                <a:lnTo>
                  <a:pt x="8298" y="14965"/>
                </a:lnTo>
                <a:lnTo>
                  <a:pt x="8323" y="14649"/>
                </a:lnTo>
                <a:lnTo>
                  <a:pt x="8323" y="14333"/>
                </a:lnTo>
                <a:lnTo>
                  <a:pt x="8323" y="14187"/>
                </a:lnTo>
                <a:lnTo>
                  <a:pt x="8298" y="14065"/>
                </a:lnTo>
                <a:lnTo>
                  <a:pt x="9101" y="14041"/>
                </a:lnTo>
                <a:lnTo>
                  <a:pt x="9101" y="14041"/>
                </a:lnTo>
                <a:lnTo>
                  <a:pt x="8980" y="14138"/>
                </a:lnTo>
                <a:lnTo>
                  <a:pt x="8834" y="14260"/>
                </a:lnTo>
                <a:lnTo>
                  <a:pt x="8688" y="14406"/>
                </a:lnTo>
                <a:lnTo>
                  <a:pt x="8663" y="14454"/>
                </a:lnTo>
                <a:lnTo>
                  <a:pt x="8639" y="14503"/>
                </a:lnTo>
                <a:lnTo>
                  <a:pt x="8615" y="14600"/>
                </a:lnTo>
                <a:lnTo>
                  <a:pt x="8615" y="14649"/>
                </a:lnTo>
                <a:lnTo>
                  <a:pt x="8639" y="14673"/>
                </a:lnTo>
                <a:lnTo>
                  <a:pt x="8761" y="14673"/>
                </a:lnTo>
                <a:lnTo>
                  <a:pt x="8858" y="14649"/>
                </a:lnTo>
                <a:lnTo>
                  <a:pt x="9028" y="14527"/>
                </a:lnTo>
                <a:lnTo>
                  <a:pt x="9199" y="14406"/>
                </a:lnTo>
                <a:lnTo>
                  <a:pt x="9466" y="14235"/>
                </a:lnTo>
                <a:lnTo>
                  <a:pt x="9710" y="14016"/>
                </a:lnTo>
                <a:lnTo>
                  <a:pt x="9953" y="14016"/>
                </a:lnTo>
                <a:lnTo>
                  <a:pt x="9734" y="14211"/>
                </a:lnTo>
                <a:lnTo>
                  <a:pt x="9539" y="14406"/>
                </a:lnTo>
                <a:lnTo>
                  <a:pt x="9345" y="14625"/>
                </a:lnTo>
                <a:lnTo>
                  <a:pt x="9199" y="14868"/>
                </a:lnTo>
                <a:lnTo>
                  <a:pt x="9199" y="14892"/>
                </a:lnTo>
                <a:lnTo>
                  <a:pt x="9199" y="14917"/>
                </a:lnTo>
                <a:lnTo>
                  <a:pt x="9223" y="14941"/>
                </a:lnTo>
                <a:lnTo>
                  <a:pt x="9272" y="14941"/>
                </a:lnTo>
                <a:lnTo>
                  <a:pt x="9393" y="14892"/>
                </a:lnTo>
                <a:lnTo>
                  <a:pt x="9515" y="14844"/>
                </a:lnTo>
                <a:lnTo>
                  <a:pt x="9758" y="14698"/>
                </a:lnTo>
                <a:lnTo>
                  <a:pt x="10196" y="14357"/>
                </a:lnTo>
                <a:lnTo>
                  <a:pt x="10464" y="14235"/>
                </a:lnTo>
                <a:lnTo>
                  <a:pt x="10658" y="14138"/>
                </a:lnTo>
                <a:lnTo>
                  <a:pt x="10804" y="14016"/>
                </a:lnTo>
                <a:close/>
                <a:moveTo>
                  <a:pt x="6936" y="1"/>
                </a:moveTo>
                <a:lnTo>
                  <a:pt x="5914" y="74"/>
                </a:lnTo>
                <a:lnTo>
                  <a:pt x="4892" y="147"/>
                </a:lnTo>
                <a:lnTo>
                  <a:pt x="3870" y="268"/>
                </a:lnTo>
                <a:lnTo>
                  <a:pt x="2945" y="366"/>
                </a:lnTo>
                <a:lnTo>
                  <a:pt x="2483" y="390"/>
                </a:lnTo>
                <a:lnTo>
                  <a:pt x="1680" y="390"/>
                </a:lnTo>
                <a:lnTo>
                  <a:pt x="1339" y="317"/>
                </a:lnTo>
                <a:lnTo>
                  <a:pt x="658" y="195"/>
                </a:lnTo>
                <a:lnTo>
                  <a:pt x="634" y="147"/>
                </a:lnTo>
                <a:lnTo>
                  <a:pt x="585" y="122"/>
                </a:lnTo>
                <a:lnTo>
                  <a:pt x="512" y="98"/>
                </a:lnTo>
                <a:lnTo>
                  <a:pt x="463" y="98"/>
                </a:lnTo>
                <a:lnTo>
                  <a:pt x="390" y="122"/>
                </a:lnTo>
                <a:lnTo>
                  <a:pt x="342" y="147"/>
                </a:lnTo>
                <a:lnTo>
                  <a:pt x="317" y="220"/>
                </a:lnTo>
                <a:lnTo>
                  <a:pt x="293" y="293"/>
                </a:lnTo>
                <a:lnTo>
                  <a:pt x="244" y="1169"/>
                </a:lnTo>
                <a:lnTo>
                  <a:pt x="220" y="2069"/>
                </a:lnTo>
                <a:lnTo>
                  <a:pt x="196" y="3821"/>
                </a:lnTo>
                <a:lnTo>
                  <a:pt x="171" y="4794"/>
                </a:lnTo>
                <a:lnTo>
                  <a:pt x="123" y="5768"/>
                </a:lnTo>
                <a:lnTo>
                  <a:pt x="25" y="7690"/>
                </a:lnTo>
                <a:lnTo>
                  <a:pt x="1" y="8614"/>
                </a:lnTo>
                <a:lnTo>
                  <a:pt x="1" y="9539"/>
                </a:lnTo>
                <a:lnTo>
                  <a:pt x="25" y="11364"/>
                </a:lnTo>
                <a:lnTo>
                  <a:pt x="1" y="11997"/>
                </a:lnTo>
                <a:lnTo>
                  <a:pt x="1" y="12362"/>
                </a:lnTo>
                <a:lnTo>
                  <a:pt x="25" y="12702"/>
                </a:lnTo>
                <a:lnTo>
                  <a:pt x="50" y="13067"/>
                </a:lnTo>
                <a:lnTo>
                  <a:pt x="123" y="13408"/>
                </a:lnTo>
                <a:lnTo>
                  <a:pt x="244" y="13700"/>
                </a:lnTo>
                <a:lnTo>
                  <a:pt x="317" y="13846"/>
                </a:lnTo>
                <a:lnTo>
                  <a:pt x="390" y="13968"/>
                </a:lnTo>
                <a:lnTo>
                  <a:pt x="463" y="14065"/>
                </a:lnTo>
                <a:lnTo>
                  <a:pt x="561" y="14089"/>
                </a:lnTo>
                <a:lnTo>
                  <a:pt x="634" y="14089"/>
                </a:lnTo>
                <a:lnTo>
                  <a:pt x="731" y="14065"/>
                </a:lnTo>
                <a:lnTo>
                  <a:pt x="901" y="14138"/>
                </a:lnTo>
                <a:lnTo>
                  <a:pt x="1072" y="14162"/>
                </a:lnTo>
                <a:lnTo>
                  <a:pt x="1412" y="14211"/>
                </a:lnTo>
                <a:lnTo>
                  <a:pt x="2093" y="14260"/>
                </a:lnTo>
                <a:lnTo>
                  <a:pt x="2726" y="14308"/>
                </a:lnTo>
                <a:lnTo>
                  <a:pt x="3334" y="14308"/>
                </a:lnTo>
                <a:lnTo>
                  <a:pt x="3943" y="14284"/>
                </a:lnTo>
                <a:lnTo>
                  <a:pt x="4551" y="14260"/>
                </a:lnTo>
                <a:lnTo>
                  <a:pt x="7958" y="14089"/>
                </a:lnTo>
                <a:lnTo>
                  <a:pt x="7958" y="14089"/>
                </a:lnTo>
                <a:lnTo>
                  <a:pt x="7909" y="14211"/>
                </a:lnTo>
                <a:lnTo>
                  <a:pt x="7885" y="14357"/>
                </a:lnTo>
                <a:lnTo>
                  <a:pt x="7860" y="14673"/>
                </a:lnTo>
                <a:lnTo>
                  <a:pt x="7860" y="15233"/>
                </a:lnTo>
                <a:lnTo>
                  <a:pt x="7860" y="15768"/>
                </a:lnTo>
                <a:lnTo>
                  <a:pt x="7836" y="16303"/>
                </a:lnTo>
                <a:lnTo>
                  <a:pt x="7812" y="16547"/>
                </a:lnTo>
                <a:lnTo>
                  <a:pt x="7812" y="16668"/>
                </a:lnTo>
                <a:lnTo>
                  <a:pt x="7812" y="16790"/>
                </a:lnTo>
                <a:lnTo>
                  <a:pt x="7666" y="16741"/>
                </a:lnTo>
                <a:lnTo>
                  <a:pt x="7471" y="16693"/>
                </a:lnTo>
                <a:lnTo>
                  <a:pt x="7276" y="16693"/>
                </a:lnTo>
                <a:lnTo>
                  <a:pt x="7057" y="16668"/>
                </a:lnTo>
                <a:lnTo>
                  <a:pt x="6644" y="16693"/>
                </a:lnTo>
                <a:lnTo>
                  <a:pt x="6303" y="16741"/>
                </a:lnTo>
                <a:lnTo>
                  <a:pt x="6060" y="16790"/>
                </a:lnTo>
                <a:lnTo>
                  <a:pt x="5841" y="16863"/>
                </a:lnTo>
                <a:lnTo>
                  <a:pt x="5646" y="16936"/>
                </a:lnTo>
                <a:lnTo>
                  <a:pt x="5451" y="17058"/>
                </a:lnTo>
                <a:lnTo>
                  <a:pt x="5281" y="17204"/>
                </a:lnTo>
                <a:lnTo>
                  <a:pt x="5135" y="17374"/>
                </a:lnTo>
                <a:lnTo>
                  <a:pt x="5038" y="17569"/>
                </a:lnTo>
                <a:lnTo>
                  <a:pt x="4940" y="17812"/>
                </a:lnTo>
                <a:lnTo>
                  <a:pt x="4940" y="17885"/>
                </a:lnTo>
                <a:lnTo>
                  <a:pt x="4940" y="17958"/>
                </a:lnTo>
                <a:lnTo>
                  <a:pt x="4989" y="18031"/>
                </a:lnTo>
                <a:lnTo>
                  <a:pt x="5038" y="18055"/>
                </a:lnTo>
                <a:lnTo>
                  <a:pt x="5111" y="18080"/>
                </a:lnTo>
                <a:lnTo>
                  <a:pt x="5184" y="18080"/>
                </a:lnTo>
                <a:lnTo>
                  <a:pt x="5257" y="18055"/>
                </a:lnTo>
                <a:lnTo>
                  <a:pt x="5330" y="18007"/>
                </a:lnTo>
                <a:lnTo>
                  <a:pt x="5451" y="18080"/>
                </a:lnTo>
                <a:lnTo>
                  <a:pt x="5597" y="18128"/>
                </a:lnTo>
                <a:lnTo>
                  <a:pt x="5743" y="18177"/>
                </a:lnTo>
                <a:lnTo>
                  <a:pt x="5914" y="18201"/>
                </a:lnTo>
                <a:lnTo>
                  <a:pt x="6254" y="18226"/>
                </a:lnTo>
                <a:lnTo>
                  <a:pt x="6498" y="18226"/>
                </a:lnTo>
                <a:lnTo>
                  <a:pt x="7082" y="18250"/>
                </a:lnTo>
                <a:lnTo>
                  <a:pt x="7641" y="18250"/>
                </a:lnTo>
                <a:lnTo>
                  <a:pt x="8785" y="18226"/>
                </a:lnTo>
                <a:lnTo>
                  <a:pt x="10147" y="18201"/>
                </a:lnTo>
                <a:lnTo>
                  <a:pt x="11486" y="18128"/>
                </a:lnTo>
                <a:lnTo>
                  <a:pt x="12994" y="18080"/>
                </a:lnTo>
                <a:lnTo>
                  <a:pt x="13238" y="18080"/>
                </a:lnTo>
                <a:lnTo>
                  <a:pt x="13505" y="18104"/>
                </a:lnTo>
                <a:lnTo>
                  <a:pt x="13773" y="18080"/>
                </a:lnTo>
                <a:lnTo>
                  <a:pt x="13919" y="18080"/>
                </a:lnTo>
                <a:lnTo>
                  <a:pt x="14016" y="18031"/>
                </a:lnTo>
                <a:lnTo>
                  <a:pt x="14089" y="18080"/>
                </a:lnTo>
                <a:lnTo>
                  <a:pt x="14235" y="18080"/>
                </a:lnTo>
                <a:lnTo>
                  <a:pt x="14284" y="18055"/>
                </a:lnTo>
                <a:lnTo>
                  <a:pt x="14333" y="18007"/>
                </a:lnTo>
                <a:lnTo>
                  <a:pt x="14381" y="17958"/>
                </a:lnTo>
                <a:lnTo>
                  <a:pt x="14406" y="17885"/>
                </a:lnTo>
                <a:lnTo>
                  <a:pt x="14381" y="17812"/>
                </a:lnTo>
                <a:lnTo>
                  <a:pt x="14308" y="17569"/>
                </a:lnTo>
                <a:lnTo>
                  <a:pt x="14211" y="17374"/>
                </a:lnTo>
                <a:lnTo>
                  <a:pt x="14065" y="17179"/>
                </a:lnTo>
                <a:lnTo>
                  <a:pt x="13895" y="17033"/>
                </a:lnTo>
                <a:lnTo>
                  <a:pt x="13700" y="16912"/>
                </a:lnTo>
                <a:lnTo>
                  <a:pt x="13505" y="16814"/>
                </a:lnTo>
                <a:lnTo>
                  <a:pt x="13262" y="16741"/>
                </a:lnTo>
                <a:lnTo>
                  <a:pt x="13043" y="16693"/>
                </a:lnTo>
                <a:lnTo>
                  <a:pt x="12581" y="16693"/>
                </a:lnTo>
                <a:lnTo>
                  <a:pt x="12118" y="16766"/>
                </a:lnTo>
                <a:lnTo>
                  <a:pt x="11802" y="16790"/>
                </a:lnTo>
                <a:lnTo>
                  <a:pt x="11486" y="16814"/>
                </a:lnTo>
                <a:lnTo>
                  <a:pt x="11461" y="16620"/>
                </a:lnTo>
                <a:lnTo>
                  <a:pt x="11510" y="16571"/>
                </a:lnTo>
                <a:lnTo>
                  <a:pt x="11534" y="16498"/>
                </a:lnTo>
                <a:lnTo>
                  <a:pt x="11534" y="16449"/>
                </a:lnTo>
                <a:lnTo>
                  <a:pt x="11486" y="16425"/>
                </a:lnTo>
                <a:lnTo>
                  <a:pt x="11437" y="16401"/>
                </a:lnTo>
                <a:lnTo>
                  <a:pt x="11437" y="15939"/>
                </a:lnTo>
                <a:lnTo>
                  <a:pt x="11461" y="15501"/>
                </a:lnTo>
                <a:lnTo>
                  <a:pt x="11534" y="14746"/>
                </a:lnTo>
                <a:lnTo>
                  <a:pt x="11534" y="14381"/>
                </a:lnTo>
                <a:lnTo>
                  <a:pt x="11510" y="14187"/>
                </a:lnTo>
                <a:lnTo>
                  <a:pt x="11461" y="14016"/>
                </a:lnTo>
                <a:lnTo>
                  <a:pt x="14576" y="14016"/>
                </a:lnTo>
                <a:lnTo>
                  <a:pt x="15136" y="14041"/>
                </a:lnTo>
                <a:lnTo>
                  <a:pt x="15720" y="14089"/>
                </a:lnTo>
                <a:lnTo>
                  <a:pt x="16839" y="14211"/>
                </a:lnTo>
                <a:lnTo>
                  <a:pt x="17423" y="14260"/>
                </a:lnTo>
                <a:lnTo>
                  <a:pt x="17982" y="14260"/>
                </a:lnTo>
                <a:lnTo>
                  <a:pt x="18542" y="14235"/>
                </a:lnTo>
                <a:lnTo>
                  <a:pt x="18834" y="14211"/>
                </a:lnTo>
                <a:lnTo>
                  <a:pt x="19102" y="14138"/>
                </a:lnTo>
                <a:lnTo>
                  <a:pt x="19199" y="14114"/>
                </a:lnTo>
                <a:lnTo>
                  <a:pt x="19272" y="14041"/>
                </a:lnTo>
                <a:lnTo>
                  <a:pt x="19296" y="13968"/>
                </a:lnTo>
                <a:lnTo>
                  <a:pt x="19272" y="13870"/>
                </a:lnTo>
                <a:lnTo>
                  <a:pt x="19272" y="13773"/>
                </a:lnTo>
                <a:lnTo>
                  <a:pt x="19150" y="13043"/>
                </a:lnTo>
                <a:lnTo>
                  <a:pt x="19248" y="12921"/>
                </a:lnTo>
                <a:lnTo>
                  <a:pt x="19248" y="12873"/>
                </a:lnTo>
                <a:lnTo>
                  <a:pt x="19248" y="12824"/>
                </a:lnTo>
                <a:lnTo>
                  <a:pt x="19223" y="12800"/>
                </a:lnTo>
                <a:lnTo>
                  <a:pt x="19102" y="12800"/>
                </a:lnTo>
                <a:lnTo>
                  <a:pt x="19053" y="12337"/>
                </a:lnTo>
                <a:lnTo>
                  <a:pt x="19029" y="11875"/>
                </a:lnTo>
                <a:lnTo>
                  <a:pt x="18980" y="10926"/>
                </a:lnTo>
                <a:lnTo>
                  <a:pt x="18980" y="10001"/>
                </a:lnTo>
                <a:lnTo>
                  <a:pt x="19004" y="9052"/>
                </a:lnTo>
                <a:lnTo>
                  <a:pt x="19004" y="8955"/>
                </a:lnTo>
                <a:lnTo>
                  <a:pt x="19077" y="7203"/>
                </a:lnTo>
                <a:lnTo>
                  <a:pt x="19150" y="5549"/>
                </a:lnTo>
                <a:lnTo>
                  <a:pt x="19175" y="3894"/>
                </a:lnTo>
                <a:lnTo>
                  <a:pt x="19223" y="2385"/>
                </a:lnTo>
                <a:lnTo>
                  <a:pt x="19248" y="1607"/>
                </a:lnTo>
                <a:lnTo>
                  <a:pt x="19223" y="1242"/>
                </a:lnTo>
                <a:lnTo>
                  <a:pt x="19199" y="852"/>
                </a:lnTo>
                <a:lnTo>
                  <a:pt x="19248" y="804"/>
                </a:lnTo>
                <a:lnTo>
                  <a:pt x="19272" y="755"/>
                </a:lnTo>
                <a:lnTo>
                  <a:pt x="19296" y="682"/>
                </a:lnTo>
                <a:lnTo>
                  <a:pt x="19296" y="609"/>
                </a:lnTo>
                <a:lnTo>
                  <a:pt x="19272" y="560"/>
                </a:lnTo>
                <a:lnTo>
                  <a:pt x="19223" y="512"/>
                </a:lnTo>
                <a:lnTo>
                  <a:pt x="19175" y="463"/>
                </a:lnTo>
                <a:lnTo>
                  <a:pt x="19102" y="439"/>
                </a:lnTo>
                <a:lnTo>
                  <a:pt x="18493" y="317"/>
                </a:lnTo>
                <a:lnTo>
                  <a:pt x="17885" y="268"/>
                </a:lnTo>
                <a:lnTo>
                  <a:pt x="17277" y="244"/>
                </a:lnTo>
                <a:lnTo>
                  <a:pt x="16644" y="244"/>
                </a:lnTo>
                <a:lnTo>
                  <a:pt x="15403" y="293"/>
                </a:lnTo>
                <a:lnTo>
                  <a:pt x="14187" y="293"/>
                </a:lnTo>
                <a:lnTo>
                  <a:pt x="12629" y="220"/>
                </a:lnTo>
                <a:lnTo>
                  <a:pt x="11072" y="122"/>
                </a:lnTo>
                <a:lnTo>
                  <a:pt x="9515" y="49"/>
                </a:lnTo>
                <a:lnTo>
                  <a:pt x="7958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89" name="Google Shape;389;p38"/>
          <p:cNvSpPr/>
          <p:nvPr/>
        </p:nvSpPr>
        <p:spPr>
          <a:xfrm>
            <a:off x="3210671" y="2663860"/>
            <a:ext cx="373327" cy="376518"/>
          </a:xfrm>
          <a:custGeom>
            <a:rect b="b" l="l" r="r" t="t"/>
            <a:pathLst>
              <a:path extrusionOk="0" h="17228" w="17082">
                <a:moveTo>
                  <a:pt x="6497" y="2993"/>
                </a:moveTo>
                <a:lnTo>
                  <a:pt x="6400" y="3042"/>
                </a:lnTo>
                <a:lnTo>
                  <a:pt x="6302" y="3090"/>
                </a:lnTo>
                <a:lnTo>
                  <a:pt x="6229" y="3212"/>
                </a:lnTo>
                <a:lnTo>
                  <a:pt x="6229" y="3285"/>
                </a:lnTo>
                <a:lnTo>
                  <a:pt x="6254" y="3334"/>
                </a:lnTo>
                <a:lnTo>
                  <a:pt x="6278" y="3407"/>
                </a:lnTo>
                <a:lnTo>
                  <a:pt x="6351" y="3455"/>
                </a:lnTo>
                <a:lnTo>
                  <a:pt x="6400" y="3480"/>
                </a:lnTo>
                <a:lnTo>
                  <a:pt x="6643" y="3480"/>
                </a:lnTo>
                <a:lnTo>
                  <a:pt x="6692" y="3504"/>
                </a:lnTo>
                <a:lnTo>
                  <a:pt x="6911" y="3504"/>
                </a:lnTo>
                <a:lnTo>
                  <a:pt x="6959" y="3480"/>
                </a:lnTo>
                <a:lnTo>
                  <a:pt x="7008" y="3455"/>
                </a:lnTo>
                <a:lnTo>
                  <a:pt x="7057" y="3407"/>
                </a:lnTo>
                <a:lnTo>
                  <a:pt x="7057" y="3334"/>
                </a:lnTo>
                <a:lnTo>
                  <a:pt x="7057" y="3212"/>
                </a:lnTo>
                <a:lnTo>
                  <a:pt x="7032" y="3163"/>
                </a:lnTo>
                <a:lnTo>
                  <a:pt x="7008" y="3115"/>
                </a:lnTo>
                <a:lnTo>
                  <a:pt x="6935" y="3042"/>
                </a:lnTo>
                <a:lnTo>
                  <a:pt x="6838" y="3017"/>
                </a:lnTo>
                <a:lnTo>
                  <a:pt x="6716" y="2993"/>
                </a:lnTo>
                <a:close/>
                <a:moveTo>
                  <a:pt x="5743" y="3236"/>
                </a:moveTo>
                <a:lnTo>
                  <a:pt x="5670" y="3261"/>
                </a:lnTo>
                <a:lnTo>
                  <a:pt x="5402" y="3358"/>
                </a:lnTo>
                <a:lnTo>
                  <a:pt x="5134" y="3480"/>
                </a:lnTo>
                <a:lnTo>
                  <a:pt x="4891" y="3601"/>
                </a:lnTo>
                <a:lnTo>
                  <a:pt x="4672" y="3747"/>
                </a:lnTo>
                <a:lnTo>
                  <a:pt x="4453" y="3918"/>
                </a:lnTo>
                <a:lnTo>
                  <a:pt x="4234" y="4088"/>
                </a:lnTo>
                <a:lnTo>
                  <a:pt x="4039" y="4283"/>
                </a:lnTo>
                <a:lnTo>
                  <a:pt x="3869" y="4477"/>
                </a:lnTo>
                <a:lnTo>
                  <a:pt x="3699" y="4696"/>
                </a:lnTo>
                <a:lnTo>
                  <a:pt x="3553" y="4940"/>
                </a:lnTo>
                <a:lnTo>
                  <a:pt x="3431" y="5159"/>
                </a:lnTo>
                <a:lnTo>
                  <a:pt x="3309" y="5402"/>
                </a:lnTo>
                <a:lnTo>
                  <a:pt x="3236" y="5670"/>
                </a:lnTo>
                <a:lnTo>
                  <a:pt x="3163" y="5937"/>
                </a:lnTo>
                <a:lnTo>
                  <a:pt x="3115" y="6229"/>
                </a:lnTo>
                <a:lnTo>
                  <a:pt x="3090" y="6497"/>
                </a:lnTo>
                <a:lnTo>
                  <a:pt x="3090" y="6546"/>
                </a:lnTo>
                <a:lnTo>
                  <a:pt x="3115" y="6594"/>
                </a:lnTo>
                <a:lnTo>
                  <a:pt x="3188" y="6667"/>
                </a:lnTo>
                <a:lnTo>
                  <a:pt x="3261" y="6716"/>
                </a:lnTo>
                <a:lnTo>
                  <a:pt x="3285" y="6716"/>
                </a:lnTo>
                <a:lnTo>
                  <a:pt x="3309" y="6692"/>
                </a:lnTo>
                <a:lnTo>
                  <a:pt x="3382" y="6667"/>
                </a:lnTo>
                <a:lnTo>
                  <a:pt x="3431" y="6594"/>
                </a:lnTo>
                <a:lnTo>
                  <a:pt x="3480" y="6546"/>
                </a:lnTo>
                <a:lnTo>
                  <a:pt x="3504" y="6473"/>
                </a:lnTo>
                <a:lnTo>
                  <a:pt x="3528" y="6156"/>
                </a:lnTo>
                <a:lnTo>
                  <a:pt x="3601" y="5864"/>
                </a:lnTo>
                <a:lnTo>
                  <a:pt x="3699" y="5597"/>
                </a:lnTo>
                <a:lnTo>
                  <a:pt x="3820" y="5353"/>
                </a:lnTo>
                <a:lnTo>
                  <a:pt x="3966" y="5086"/>
                </a:lnTo>
                <a:lnTo>
                  <a:pt x="4137" y="4867"/>
                </a:lnTo>
                <a:lnTo>
                  <a:pt x="4307" y="4623"/>
                </a:lnTo>
                <a:lnTo>
                  <a:pt x="4526" y="4429"/>
                </a:lnTo>
                <a:lnTo>
                  <a:pt x="4745" y="4234"/>
                </a:lnTo>
                <a:lnTo>
                  <a:pt x="4988" y="4088"/>
                </a:lnTo>
                <a:lnTo>
                  <a:pt x="5256" y="3942"/>
                </a:lnTo>
                <a:lnTo>
                  <a:pt x="5499" y="3796"/>
                </a:lnTo>
                <a:lnTo>
                  <a:pt x="5767" y="3699"/>
                </a:lnTo>
                <a:lnTo>
                  <a:pt x="5864" y="3650"/>
                </a:lnTo>
                <a:lnTo>
                  <a:pt x="5913" y="3577"/>
                </a:lnTo>
                <a:lnTo>
                  <a:pt x="5937" y="3504"/>
                </a:lnTo>
                <a:lnTo>
                  <a:pt x="5937" y="3407"/>
                </a:lnTo>
                <a:lnTo>
                  <a:pt x="5889" y="3334"/>
                </a:lnTo>
                <a:lnTo>
                  <a:pt x="5840" y="3285"/>
                </a:lnTo>
                <a:lnTo>
                  <a:pt x="5743" y="3236"/>
                </a:lnTo>
                <a:close/>
                <a:moveTo>
                  <a:pt x="7324" y="1971"/>
                </a:moveTo>
                <a:lnTo>
                  <a:pt x="7787" y="2020"/>
                </a:lnTo>
                <a:lnTo>
                  <a:pt x="8249" y="2141"/>
                </a:lnTo>
                <a:lnTo>
                  <a:pt x="8687" y="2312"/>
                </a:lnTo>
                <a:lnTo>
                  <a:pt x="9101" y="2506"/>
                </a:lnTo>
                <a:lnTo>
                  <a:pt x="9490" y="2774"/>
                </a:lnTo>
                <a:lnTo>
                  <a:pt x="9879" y="3066"/>
                </a:lnTo>
                <a:lnTo>
                  <a:pt x="10220" y="3431"/>
                </a:lnTo>
                <a:lnTo>
                  <a:pt x="10512" y="3820"/>
                </a:lnTo>
                <a:lnTo>
                  <a:pt x="10707" y="4088"/>
                </a:lnTo>
                <a:lnTo>
                  <a:pt x="10877" y="4380"/>
                </a:lnTo>
                <a:lnTo>
                  <a:pt x="11023" y="4696"/>
                </a:lnTo>
                <a:lnTo>
                  <a:pt x="11120" y="5013"/>
                </a:lnTo>
                <a:lnTo>
                  <a:pt x="11217" y="5329"/>
                </a:lnTo>
                <a:lnTo>
                  <a:pt x="11266" y="5645"/>
                </a:lnTo>
                <a:lnTo>
                  <a:pt x="11315" y="5986"/>
                </a:lnTo>
                <a:lnTo>
                  <a:pt x="11315" y="6302"/>
                </a:lnTo>
                <a:lnTo>
                  <a:pt x="11315" y="6643"/>
                </a:lnTo>
                <a:lnTo>
                  <a:pt x="11266" y="6959"/>
                </a:lnTo>
                <a:lnTo>
                  <a:pt x="11217" y="7300"/>
                </a:lnTo>
                <a:lnTo>
                  <a:pt x="11144" y="7616"/>
                </a:lnTo>
                <a:lnTo>
                  <a:pt x="11047" y="7932"/>
                </a:lnTo>
                <a:lnTo>
                  <a:pt x="10925" y="8249"/>
                </a:lnTo>
                <a:lnTo>
                  <a:pt x="10780" y="8565"/>
                </a:lnTo>
                <a:lnTo>
                  <a:pt x="10634" y="8857"/>
                </a:lnTo>
                <a:lnTo>
                  <a:pt x="10439" y="9173"/>
                </a:lnTo>
                <a:lnTo>
                  <a:pt x="10220" y="9490"/>
                </a:lnTo>
                <a:lnTo>
                  <a:pt x="9977" y="9757"/>
                </a:lnTo>
                <a:lnTo>
                  <a:pt x="9733" y="10025"/>
                </a:lnTo>
                <a:lnTo>
                  <a:pt x="9441" y="10268"/>
                </a:lnTo>
                <a:lnTo>
                  <a:pt x="9149" y="10487"/>
                </a:lnTo>
                <a:lnTo>
                  <a:pt x="8857" y="10682"/>
                </a:lnTo>
                <a:lnTo>
                  <a:pt x="8541" y="10852"/>
                </a:lnTo>
                <a:lnTo>
                  <a:pt x="8200" y="10998"/>
                </a:lnTo>
                <a:lnTo>
                  <a:pt x="7860" y="11120"/>
                </a:lnTo>
                <a:lnTo>
                  <a:pt x="7519" y="11193"/>
                </a:lnTo>
                <a:lnTo>
                  <a:pt x="7154" y="11242"/>
                </a:lnTo>
                <a:lnTo>
                  <a:pt x="6789" y="11266"/>
                </a:lnTo>
                <a:lnTo>
                  <a:pt x="6424" y="11242"/>
                </a:lnTo>
                <a:lnTo>
                  <a:pt x="6059" y="11193"/>
                </a:lnTo>
                <a:lnTo>
                  <a:pt x="5670" y="11096"/>
                </a:lnTo>
                <a:lnTo>
                  <a:pt x="5353" y="10998"/>
                </a:lnTo>
                <a:lnTo>
                  <a:pt x="5037" y="10877"/>
                </a:lnTo>
                <a:lnTo>
                  <a:pt x="4721" y="10731"/>
                </a:lnTo>
                <a:lnTo>
                  <a:pt x="4404" y="10560"/>
                </a:lnTo>
                <a:lnTo>
                  <a:pt x="4112" y="10390"/>
                </a:lnTo>
                <a:lnTo>
                  <a:pt x="3820" y="10171"/>
                </a:lnTo>
                <a:lnTo>
                  <a:pt x="3553" y="9952"/>
                </a:lnTo>
                <a:lnTo>
                  <a:pt x="3285" y="9733"/>
                </a:lnTo>
                <a:lnTo>
                  <a:pt x="3042" y="9490"/>
                </a:lnTo>
                <a:lnTo>
                  <a:pt x="2823" y="9222"/>
                </a:lnTo>
                <a:lnTo>
                  <a:pt x="2628" y="8930"/>
                </a:lnTo>
                <a:lnTo>
                  <a:pt x="2434" y="8638"/>
                </a:lnTo>
                <a:lnTo>
                  <a:pt x="2288" y="8346"/>
                </a:lnTo>
                <a:lnTo>
                  <a:pt x="2142" y="8030"/>
                </a:lnTo>
                <a:lnTo>
                  <a:pt x="2044" y="7689"/>
                </a:lnTo>
                <a:lnTo>
                  <a:pt x="1971" y="7349"/>
                </a:lnTo>
                <a:lnTo>
                  <a:pt x="1947" y="7057"/>
                </a:lnTo>
                <a:lnTo>
                  <a:pt x="1923" y="6765"/>
                </a:lnTo>
                <a:lnTo>
                  <a:pt x="1923" y="6497"/>
                </a:lnTo>
                <a:lnTo>
                  <a:pt x="1947" y="6205"/>
                </a:lnTo>
                <a:lnTo>
                  <a:pt x="1996" y="5937"/>
                </a:lnTo>
                <a:lnTo>
                  <a:pt x="2044" y="5670"/>
                </a:lnTo>
                <a:lnTo>
                  <a:pt x="2142" y="5402"/>
                </a:lnTo>
                <a:lnTo>
                  <a:pt x="2239" y="5159"/>
                </a:lnTo>
                <a:lnTo>
                  <a:pt x="2336" y="4915"/>
                </a:lnTo>
                <a:lnTo>
                  <a:pt x="2482" y="4672"/>
                </a:lnTo>
                <a:lnTo>
                  <a:pt x="2628" y="4429"/>
                </a:lnTo>
                <a:lnTo>
                  <a:pt x="2774" y="4210"/>
                </a:lnTo>
                <a:lnTo>
                  <a:pt x="2944" y="3991"/>
                </a:lnTo>
                <a:lnTo>
                  <a:pt x="3139" y="3772"/>
                </a:lnTo>
                <a:lnTo>
                  <a:pt x="3528" y="3382"/>
                </a:lnTo>
                <a:lnTo>
                  <a:pt x="3966" y="3017"/>
                </a:lnTo>
                <a:lnTo>
                  <a:pt x="4404" y="2701"/>
                </a:lnTo>
                <a:lnTo>
                  <a:pt x="4891" y="2409"/>
                </a:lnTo>
                <a:lnTo>
                  <a:pt x="5134" y="2287"/>
                </a:lnTo>
                <a:lnTo>
                  <a:pt x="5378" y="2166"/>
                </a:lnTo>
                <a:lnTo>
                  <a:pt x="5645" y="2117"/>
                </a:lnTo>
                <a:lnTo>
                  <a:pt x="6035" y="2068"/>
                </a:lnTo>
                <a:lnTo>
                  <a:pt x="6716" y="1995"/>
                </a:lnTo>
                <a:lnTo>
                  <a:pt x="7300" y="1995"/>
                </a:lnTo>
                <a:lnTo>
                  <a:pt x="7324" y="1971"/>
                </a:lnTo>
                <a:close/>
                <a:moveTo>
                  <a:pt x="6935" y="1533"/>
                </a:moveTo>
                <a:lnTo>
                  <a:pt x="6497" y="1582"/>
                </a:lnTo>
                <a:lnTo>
                  <a:pt x="6083" y="1679"/>
                </a:lnTo>
                <a:lnTo>
                  <a:pt x="5864" y="1703"/>
                </a:lnTo>
                <a:lnTo>
                  <a:pt x="5621" y="1752"/>
                </a:lnTo>
                <a:lnTo>
                  <a:pt x="5353" y="1825"/>
                </a:lnTo>
                <a:lnTo>
                  <a:pt x="5110" y="1922"/>
                </a:lnTo>
                <a:lnTo>
                  <a:pt x="4842" y="2044"/>
                </a:lnTo>
                <a:lnTo>
                  <a:pt x="4599" y="2166"/>
                </a:lnTo>
                <a:lnTo>
                  <a:pt x="4112" y="2458"/>
                </a:lnTo>
                <a:lnTo>
                  <a:pt x="3650" y="2774"/>
                </a:lnTo>
                <a:lnTo>
                  <a:pt x="3212" y="3115"/>
                </a:lnTo>
                <a:lnTo>
                  <a:pt x="2823" y="3504"/>
                </a:lnTo>
                <a:lnTo>
                  <a:pt x="2458" y="3918"/>
                </a:lnTo>
                <a:lnTo>
                  <a:pt x="2312" y="4161"/>
                </a:lnTo>
                <a:lnTo>
                  <a:pt x="2166" y="4380"/>
                </a:lnTo>
                <a:lnTo>
                  <a:pt x="2020" y="4623"/>
                </a:lnTo>
                <a:lnTo>
                  <a:pt x="1923" y="4867"/>
                </a:lnTo>
                <a:lnTo>
                  <a:pt x="1801" y="5110"/>
                </a:lnTo>
                <a:lnTo>
                  <a:pt x="1728" y="5378"/>
                </a:lnTo>
                <a:lnTo>
                  <a:pt x="1631" y="5645"/>
                </a:lnTo>
                <a:lnTo>
                  <a:pt x="1582" y="5913"/>
                </a:lnTo>
                <a:lnTo>
                  <a:pt x="1533" y="6181"/>
                </a:lnTo>
                <a:lnTo>
                  <a:pt x="1509" y="6473"/>
                </a:lnTo>
                <a:lnTo>
                  <a:pt x="1509" y="6765"/>
                </a:lnTo>
                <a:lnTo>
                  <a:pt x="1509" y="7057"/>
                </a:lnTo>
                <a:lnTo>
                  <a:pt x="1558" y="7349"/>
                </a:lnTo>
                <a:lnTo>
                  <a:pt x="1606" y="7640"/>
                </a:lnTo>
                <a:lnTo>
                  <a:pt x="1679" y="7932"/>
                </a:lnTo>
                <a:lnTo>
                  <a:pt x="1752" y="8224"/>
                </a:lnTo>
                <a:lnTo>
                  <a:pt x="1874" y="8492"/>
                </a:lnTo>
                <a:lnTo>
                  <a:pt x="1996" y="8760"/>
                </a:lnTo>
                <a:lnTo>
                  <a:pt x="2142" y="9027"/>
                </a:lnTo>
                <a:lnTo>
                  <a:pt x="2312" y="9295"/>
                </a:lnTo>
                <a:lnTo>
                  <a:pt x="2507" y="9538"/>
                </a:lnTo>
                <a:lnTo>
                  <a:pt x="2726" y="9782"/>
                </a:lnTo>
                <a:lnTo>
                  <a:pt x="2944" y="10001"/>
                </a:lnTo>
                <a:lnTo>
                  <a:pt x="3188" y="10195"/>
                </a:lnTo>
                <a:lnTo>
                  <a:pt x="3699" y="10585"/>
                </a:lnTo>
                <a:lnTo>
                  <a:pt x="3991" y="10779"/>
                </a:lnTo>
                <a:lnTo>
                  <a:pt x="4283" y="10950"/>
                </a:lnTo>
                <a:lnTo>
                  <a:pt x="4599" y="11120"/>
                </a:lnTo>
                <a:lnTo>
                  <a:pt x="4915" y="11266"/>
                </a:lnTo>
                <a:lnTo>
                  <a:pt x="5232" y="11412"/>
                </a:lnTo>
                <a:lnTo>
                  <a:pt x="5572" y="11509"/>
                </a:lnTo>
                <a:lnTo>
                  <a:pt x="5889" y="11607"/>
                </a:lnTo>
                <a:lnTo>
                  <a:pt x="6254" y="11680"/>
                </a:lnTo>
                <a:lnTo>
                  <a:pt x="6594" y="11704"/>
                </a:lnTo>
                <a:lnTo>
                  <a:pt x="6959" y="11728"/>
                </a:lnTo>
                <a:lnTo>
                  <a:pt x="7300" y="11680"/>
                </a:lnTo>
                <a:lnTo>
                  <a:pt x="7641" y="11631"/>
                </a:lnTo>
                <a:lnTo>
                  <a:pt x="7981" y="11534"/>
                </a:lnTo>
                <a:lnTo>
                  <a:pt x="8322" y="11436"/>
                </a:lnTo>
                <a:lnTo>
                  <a:pt x="8638" y="11290"/>
                </a:lnTo>
                <a:lnTo>
                  <a:pt x="8955" y="11120"/>
                </a:lnTo>
                <a:lnTo>
                  <a:pt x="9344" y="10877"/>
                </a:lnTo>
                <a:lnTo>
                  <a:pt x="9733" y="10609"/>
                </a:lnTo>
                <a:lnTo>
                  <a:pt x="10074" y="10293"/>
                </a:lnTo>
                <a:lnTo>
                  <a:pt x="10390" y="9976"/>
                </a:lnTo>
                <a:lnTo>
                  <a:pt x="10658" y="9611"/>
                </a:lnTo>
                <a:lnTo>
                  <a:pt x="10925" y="9222"/>
                </a:lnTo>
                <a:lnTo>
                  <a:pt x="11144" y="8808"/>
                </a:lnTo>
                <a:lnTo>
                  <a:pt x="11339" y="8395"/>
                </a:lnTo>
                <a:lnTo>
                  <a:pt x="11509" y="7957"/>
                </a:lnTo>
                <a:lnTo>
                  <a:pt x="11631" y="7519"/>
                </a:lnTo>
                <a:lnTo>
                  <a:pt x="11704" y="7081"/>
                </a:lnTo>
                <a:lnTo>
                  <a:pt x="11753" y="6619"/>
                </a:lnTo>
                <a:lnTo>
                  <a:pt x="11753" y="6156"/>
                </a:lnTo>
                <a:lnTo>
                  <a:pt x="11728" y="5694"/>
                </a:lnTo>
                <a:lnTo>
                  <a:pt x="11655" y="5256"/>
                </a:lnTo>
                <a:lnTo>
                  <a:pt x="11534" y="4794"/>
                </a:lnTo>
                <a:lnTo>
                  <a:pt x="11363" y="4404"/>
                </a:lnTo>
                <a:lnTo>
                  <a:pt x="11169" y="4015"/>
                </a:lnTo>
                <a:lnTo>
                  <a:pt x="10950" y="3650"/>
                </a:lnTo>
                <a:lnTo>
                  <a:pt x="10682" y="3285"/>
                </a:lnTo>
                <a:lnTo>
                  <a:pt x="10390" y="2969"/>
                </a:lnTo>
                <a:lnTo>
                  <a:pt x="10074" y="2677"/>
                </a:lnTo>
                <a:lnTo>
                  <a:pt x="9733" y="2409"/>
                </a:lnTo>
                <a:lnTo>
                  <a:pt x="9393" y="2166"/>
                </a:lnTo>
                <a:lnTo>
                  <a:pt x="9003" y="1971"/>
                </a:lnTo>
                <a:lnTo>
                  <a:pt x="8614" y="1801"/>
                </a:lnTo>
                <a:lnTo>
                  <a:pt x="8200" y="1655"/>
                </a:lnTo>
                <a:lnTo>
                  <a:pt x="7787" y="1582"/>
                </a:lnTo>
                <a:lnTo>
                  <a:pt x="7349" y="1533"/>
                </a:lnTo>
                <a:close/>
                <a:moveTo>
                  <a:pt x="12118" y="11558"/>
                </a:moveTo>
                <a:lnTo>
                  <a:pt x="12142" y="11582"/>
                </a:lnTo>
                <a:lnTo>
                  <a:pt x="11972" y="11777"/>
                </a:lnTo>
                <a:lnTo>
                  <a:pt x="12093" y="11631"/>
                </a:lnTo>
                <a:lnTo>
                  <a:pt x="12118" y="11558"/>
                </a:lnTo>
                <a:close/>
                <a:moveTo>
                  <a:pt x="6789" y="584"/>
                </a:moveTo>
                <a:lnTo>
                  <a:pt x="7154" y="608"/>
                </a:lnTo>
                <a:lnTo>
                  <a:pt x="7519" y="657"/>
                </a:lnTo>
                <a:lnTo>
                  <a:pt x="7884" y="706"/>
                </a:lnTo>
                <a:lnTo>
                  <a:pt x="8225" y="803"/>
                </a:lnTo>
                <a:lnTo>
                  <a:pt x="8565" y="900"/>
                </a:lnTo>
                <a:lnTo>
                  <a:pt x="8906" y="1022"/>
                </a:lnTo>
                <a:lnTo>
                  <a:pt x="9247" y="1144"/>
                </a:lnTo>
                <a:lnTo>
                  <a:pt x="9563" y="1314"/>
                </a:lnTo>
                <a:lnTo>
                  <a:pt x="9879" y="1484"/>
                </a:lnTo>
                <a:lnTo>
                  <a:pt x="10171" y="1679"/>
                </a:lnTo>
                <a:lnTo>
                  <a:pt x="10439" y="1874"/>
                </a:lnTo>
                <a:lnTo>
                  <a:pt x="10707" y="2093"/>
                </a:lnTo>
                <a:lnTo>
                  <a:pt x="10950" y="2312"/>
                </a:lnTo>
                <a:lnTo>
                  <a:pt x="11193" y="2555"/>
                </a:lnTo>
                <a:lnTo>
                  <a:pt x="11485" y="2896"/>
                </a:lnTo>
                <a:lnTo>
                  <a:pt x="11753" y="3261"/>
                </a:lnTo>
                <a:lnTo>
                  <a:pt x="11996" y="3626"/>
                </a:lnTo>
                <a:lnTo>
                  <a:pt x="12191" y="4015"/>
                </a:lnTo>
                <a:lnTo>
                  <a:pt x="12361" y="4404"/>
                </a:lnTo>
                <a:lnTo>
                  <a:pt x="12507" y="4818"/>
                </a:lnTo>
                <a:lnTo>
                  <a:pt x="12629" y="5232"/>
                </a:lnTo>
                <a:lnTo>
                  <a:pt x="12702" y="5645"/>
                </a:lnTo>
                <a:lnTo>
                  <a:pt x="12750" y="6059"/>
                </a:lnTo>
                <a:lnTo>
                  <a:pt x="12775" y="6473"/>
                </a:lnTo>
                <a:lnTo>
                  <a:pt x="12775" y="6911"/>
                </a:lnTo>
                <a:lnTo>
                  <a:pt x="12726" y="7324"/>
                </a:lnTo>
                <a:lnTo>
                  <a:pt x="12653" y="7762"/>
                </a:lnTo>
                <a:lnTo>
                  <a:pt x="12556" y="8176"/>
                </a:lnTo>
                <a:lnTo>
                  <a:pt x="12434" y="8589"/>
                </a:lnTo>
                <a:lnTo>
                  <a:pt x="12264" y="9003"/>
                </a:lnTo>
                <a:lnTo>
                  <a:pt x="12045" y="9465"/>
                </a:lnTo>
                <a:lnTo>
                  <a:pt x="11801" y="9903"/>
                </a:lnTo>
                <a:lnTo>
                  <a:pt x="11534" y="10293"/>
                </a:lnTo>
                <a:lnTo>
                  <a:pt x="11217" y="10682"/>
                </a:lnTo>
                <a:lnTo>
                  <a:pt x="10901" y="11047"/>
                </a:lnTo>
                <a:lnTo>
                  <a:pt x="10536" y="11388"/>
                </a:lnTo>
                <a:lnTo>
                  <a:pt x="10171" y="11680"/>
                </a:lnTo>
                <a:lnTo>
                  <a:pt x="9782" y="11947"/>
                </a:lnTo>
                <a:lnTo>
                  <a:pt x="9368" y="12191"/>
                </a:lnTo>
                <a:lnTo>
                  <a:pt x="8930" y="12385"/>
                </a:lnTo>
                <a:lnTo>
                  <a:pt x="8468" y="12556"/>
                </a:lnTo>
                <a:lnTo>
                  <a:pt x="8006" y="12677"/>
                </a:lnTo>
                <a:lnTo>
                  <a:pt x="7543" y="12750"/>
                </a:lnTo>
                <a:lnTo>
                  <a:pt x="7032" y="12775"/>
                </a:lnTo>
                <a:lnTo>
                  <a:pt x="6546" y="12775"/>
                </a:lnTo>
                <a:lnTo>
                  <a:pt x="6035" y="12702"/>
                </a:lnTo>
                <a:lnTo>
                  <a:pt x="5597" y="12604"/>
                </a:lnTo>
                <a:lnTo>
                  <a:pt x="5159" y="12483"/>
                </a:lnTo>
                <a:lnTo>
                  <a:pt x="4721" y="12337"/>
                </a:lnTo>
                <a:lnTo>
                  <a:pt x="4307" y="12166"/>
                </a:lnTo>
                <a:lnTo>
                  <a:pt x="3893" y="11947"/>
                </a:lnTo>
                <a:lnTo>
                  <a:pt x="3504" y="11728"/>
                </a:lnTo>
                <a:lnTo>
                  <a:pt x="3115" y="11485"/>
                </a:lnTo>
                <a:lnTo>
                  <a:pt x="2774" y="11193"/>
                </a:lnTo>
                <a:lnTo>
                  <a:pt x="2434" y="10901"/>
                </a:lnTo>
                <a:lnTo>
                  <a:pt x="2117" y="10560"/>
                </a:lnTo>
                <a:lnTo>
                  <a:pt x="1825" y="10220"/>
                </a:lnTo>
                <a:lnTo>
                  <a:pt x="1558" y="9855"/>
                </a:lnTo>
                <a:lnTo>
                  <a:pt x="1314" y="9465"/>
                </a:lnTo>
                <a:lnTo>
                  <a:pt x="1095" y="9052"/>
                </a:lnTo>
                <a:lnTo>
                  <a:pt x="925" y="8638"/>
                </a:lnTo>
                <a:lnTo>
                  <a:pt x="779" y="8200"/>
                </a:lnTo>
                <a:lnTo>
                  <a:pt x="682" y="7811"/>
                </a:lnTo>
                <a:lnTo>
                  <a:pt x="609" y="7446"/>
                </a:lnTo>
                <a:lnTo>
                  <a:pt x="560" y="7081"/>
                </a:lnTo>
                <a:lnTo>
                  <a:pt x="560" y="6716"/>
                </a:lnTo>
                <a:lnTo>
                  <a:pt x="560" y="6351"/>
                </a:lnTo>
                <a:lnTo>
                  <a:pt x="584" y="5986"/>
                </a:lnTo>
                <a:lnTo>
                  <a:pt x="633" y="5645"/>
                </a:lnTo>
                <a:lnTo>
                  <a:pt x="706" y="5305"/>
                </a:lnTo>
                <a:lnTo>
                  <a:pt x="803" y="4964"/>
                </a:lnTo>
                <a:lnTo>
                  <a:pt x="925" y="4648"/>
                </a:lnTo>
                <a:lnTo>
                  <a:pt x="1047" y="4307"/>
                </a:lnTo>
                <a:lnTo>
                  <a:pt x="1217" y="3991"/>
                </a:lnTo>
                <a:lnTo>
                  <a:pt x="1387" y="3674"/>
                </a:lnTo>
                <a:lnTo>
                  <a:pt x="1606" y="3382"/>
                </a:lnTo>
                <a:lnTo>
                  <a:pt x="1825" y="3090"/>
                </a:lnTo>
                <a:lnTo>
                  <a:pt x="2069" y="2798"/>
                </a:lnTo>
                <a:lnTo>
                  <a:pt x="2361" y="2506"/>
                </a:lnTo>
                <a:lnTo>
                  <a:pt x="2726" y="2190"/>
                </a:lnTo>
                <a:lnTo>
                  <a:pt x="3163" y="1849"/>
                </a:lnTo>
                <a:lnTo>
                  <a:pt x="3674" y="1509"/>
                </a:lnTo>
                <a:lnTo>
                  <a:pt x="4210" y="1217"/>
                </a:lnTo>
                <a:lnTo>
                  <a:pt x="4502" y="1071"/>
                </a:lnTo>
                <a:lnTo>
                  <a:pt x="4794" y="949"/>
                </a:lnTo>
                <a:lnTo>
                  <a:pt x="5110" y="852"/>
                </a:lnTo>
                <a:lnTo>
                  <a:pt x="5402" y="754"/>
                </a:lnTo>
                <a:lnTo>
                  <a:pt x="5718" y="681"/>
                </a:lnTo>
                <a:lnTo>
                  <a:pt x="6035" y="633"/>
                </a:lnTo>
                <a:lnTo>
                  <a:pt x="6400" y="608"/>
                </a:lnTo>
                <a:lnTo>
                  <a:pt x="6789" y="584"/>
                </a:lnTo>
                <a:close/>
                <a:moveTo>
                  <a:pt x="11704" y="10998"/>
                </a:moveTo>
                <a:lnTo>
                  <a:pt x="11923" y="11315"/>
                </a:lnTo>
                <a:lnTo>
                  <a:pt x="11874" y="11339"/>
                </a:lnTo>
                <a:lnTo>
                  <a:pt x="11850" y="11363"/>
                </a:lnTo>
                <a:lnTo>
                  <a:pt x="11607" y="11607"/>
                </a:lnTo>
                <a:lnTo>
                  <a:pt x="11339" y="11826"/>
                </a:lnTo>
                <a:lnTo>
                  <a:pt x="11071" y="11996"/>
                </a:lnTo>
                <a:lnTo>
                  <a:pt x="10950" y="12093"/>
                </a:lnTo>
                <a:lnTo>
                  <a:pt x="10925" y="12166"/>
                </a:lnTo>
                <a:lnTo>
                  <a:pt x="10901" y="12239"/>
                </a:lnTo>
                <a:lnTo>
                  <a:pt x="10901" y="12264"/>
                </a:lnTo>
                <a:lnTo>
                  <a:pt x="10974" y="12288"/>
                </a:lnTo>
                <a:lnTo>
                  <a:pt x="11047" y="12288"/>
                </a:lnTo>
                <a:lnTo>
                  <a:pt x="11217" y="12264"/>
                </a:lnTo>
                <a:lnTo>
                  <a:pt x="11363" y="12191"/>
                </a:lnTo>
                <a:lnTo>
                  <a:pt x="11509" y="12093"/>
                </a:lnTo>
                <a:lnTo>
                  <a:pt x="11826" y="11899"/>
                </a:lnTo>
                <a:lnTo>
                  <a:pt x="11972" y="11777"/>
                </a:lnTo>
                <a:lnTo>
                  <a:pt x="11850" y="11899"/>
                </a:lnTo>
                <a:lnTo>
                  <a:pt x="11728" y="11996"/>
                </a:lnTo>
                <a:lnTo>
                  <a:pt x="11485" y="12191"/>
                </a:lnTo>
                <a:lnTo>
                  <a:pt x="11363" y="12288"/>
                </a:lnTo>
                <a:lnTo>
                  <a:pt x="11339" y="12361"/>
                </a:lnTo>
                <a:lnTo>
                  <a:pt x="11339" y="12434"/>
                </a:lnTo>
                <a:lnTo>
                  <a:pt x="11363" y="12483"/>
                </a:lnTo>
                <a:lnTo>
                  <a:pt x="11412" y="12531"/>
                </a:lnTo>
                <a:lnTo>
                  <a:pt x="11485" y="12556"/>
                </a:lnTo>
                <a:lnTo>
                  <a:pt x="11558" y="12531"/>
                </a:lnTo>
                <a:lnTo>
                  <a:pt x="11728" y="12483"/>
                </a:lnTo>
                <a:lnTo>
                  <a:pt x="11874" y="12385"/>
                </a:lnTo>
                <a:lnTo>
                  <a:pt x="12020" y="12288"/>
                </a:lnTo>
                <a:lnTo>
                  <a:pt x="12239" y="12118"/>
                </a:lnTo>
                <a:lnTo>
                  <a:pt x="12361" y="12020"/>
                </a:lnTo>
                <a:lnTo>
                  <a:pt x="12434" y="11899"/>
                </a:lnTo>
                <a:lnTo>
                  <a:pt x="12507" y="11947"/>
                </a:lnTo>
                <a:lnTo>
                  <a:pt x="12288" y="12142"/>
                </a:lnTo>
                <a:lnTo>
                  <a:pt x="12069" y="12337"/>
                </a:lnTo>
                <a:lnTo>
                  <a:pt x="11826" y="12556"/>
                </a:lnTo>
                <a:lnTo>
                  <a:pt x="11728" y="12677"/>
                </a:lnTo>
                <a:lnTo>
                  <a:pt x="11655" y="12823"/>
                </a:lnTo>
                <a:lnTo>
                  <a:pt x="11631" y="12896"/>
                </a:lnTo>
                <a:lnTo>
                  <a:pt x="11680" y="12969"/>
                </a:lnTo>
                <a:lnTo>
                  <a:pt x="11753" y="12994"/>
                </a:lnTo>
                <a:lnTo>
                  <a:pt x="11826" y="12994"/>
                </a:lnTo>
                <a:lnTo>
                  <a:pt x="11972" y="12945"/>
                </a:lnTo>
                <a:lnTo>
                  <a:pt x="12118" y="12848"/>
                </a:lnTo>
                <a:lnTo>
                  <a:pt x="12385" y="12629"/>
                </a:lnTo>
                <a:lnTo>
                  <a:pt x="12604" y="12458"/>
                </a:lnTo>
                <a:lnTo>
                  <a:pt x="12823" y="12264"/>
                </a:lnTo>
                <a:lnTo>
                  <a:pt x="12872" y="12312"/>
                </a:lnTo>
                <a:lnTo>
                  <a:pt x="12604" y="12702"/>
                </a:lnTo>
                <a:lnTo>
                  <a:pt x="12483" y="12848"/>
                </a:lnTo>
                <a:lnTo>
                  <a:pt x="12361" y="12969"/>
                </a:lnTo>
                <a:lnTo>
                  <a:pt x="12215" y="13067"/>
                </a:lnTo>
                <a:lnTo>
                  <a:pt x="12093" y="13213"/>
                </a:lnTo>
                <a:lnTo>
                  <a:pt x="12093" y="13261"/>
                </a:lnTo>
                <a:lnTo>
                  <a:pt x="12093" y="13310"/>
                </a:lnTo>
                <a:lnTo>
                  <a:pt x="12118" y="13334"/>
                </a:lnTo>
                <a:lnTo>
                  <a:pt x="12166" y="13359"/>
                </a:lnTo>
                <a:lnTo>
                  <a:pt x="12312" y="13359"/>
                </a:lnTo>
                <a:lnTo>
                  <a:pt x="12458" y="13334"/>
                </a:lnTo>
                <a:lnTo>
                  <a:pt x="12604" y="13261"/>
                </a:lnTo>
                <a:lnTo>
                  <a:pt x="12750" y="13140"/>
                </a:lnTo>
                <a:lnTo>
                  <a:pt x="12896" y="13042"/>
                </a:lnTo>
                <a:lnTo>
                  <a:pt x="12994" y="12896"/>
                </a:lnTo>
                <a:lnTo>
                  <a:pt x="13115" y="12750"/>
                </a:lnTo>
                <a:lnTo>
                  <a:pt x="13188" y="12604"/>
                </a:lnTo>
                <a:lnTo>
                  <a:pt x="13505" y="12872"/>
                </a:lnTo>
                <a:lnTo>
                  <a:pt x="13407" y="12945"/>
                </a:lnTo>
                <a:lnTo>
                  <a:pt x="13310" y="13018"/>
                </a:lnTo>
                <a:lnTo>
                  <a:pt x="13115" y="13213"/>
                </a:lnTo>
                <a:lnTo>
                  <a:pt x="12896" y="13359"/>
                </a:lnTo>
                <a:lnTo>
                  <a:pt x="12677" y="13529"/>
                </a:lnTo>
                <a:lnTo>
                  <a:pt x="12653" y="13553"/>
                </a:lnTo>
                <a:lnTo>
                  <a:pt x="12629" y="13602"/>
                </a:lnTo>
                <a:lnTo>
                  <a:pt x="12653" y="13651"/>
                </a:lnTo>
                <a:lnTo>
                  <a:pt x="12677" y="13699"/>
                </a:lnTo>
                <a:lnTo>
                  <a:pt x="12750" y="13724"/>
                </a:lnTo>
                <a:lnTo>
                  <a:pt x="12848" y="13748"/>
                </a:lnTo>
                <a:lnTo>
                  <a:pt x="12921" y="13748"/>
                </a:lnTo>
                <a:lnTo>
                  <a:pt x="12994" y="13724"/>
                </a:lnTo>
                <a:lnTo>
                  <a:pt x="13140" y="13651"/>
                </a:lnTo>
                <a:lnTo>
                  <a:pt x="13286" y="13578"/>
                </a:lnTo>
                <a:lnTo>
                  <a:pt x="13407" y="13480"/>
                </a:lnTo>
                <a:lnTo>
                  <a:pt x="13553" y="13383"/>
                </a:lnTo>
                <a:lnTo>
                  <a:pt x="13675" y="13237"/>
                </a:lnTo>
                <a:lnTo>
                  <a:pt x="13724" y="13164"/>
                </a:lnTo>
                <a:lnTo>
                  <a:pt x="13748" y="13091"/>
                </a:lnTo>
                <a:lnTo>
                  <a:pt x="13943" y="13286"/>
                </a:lnTo>
                <a:lnTo>
                  <a:pt x="13918" y="13286"/>
                </a:lnTo>
                <a:lnTo>
                  <a:pt x="13772" y="13383"/>
                </a:lnTo>
                <a:lnTo>
                  <a:pt x="13675" y="13505"/>
                </a:lnTo>
                <a:lnTo>
                  <a:pt x="13456" y="13748"/>
                </a:lnTo>
                <a:lnTo>
                  <a:pt x="13237" y="13967"/>
                </a:lnTo>
                <a:lnTo>
                  <a:pt x="13140" y="14064"/>
                </a:lnTo>
                <a:lnTo>
                  <a:pt x="13067" y="14210"/>
                </a:lnTo>
                <a:lnTo>
                  <a:pt x="13042" y="14235"/>
                </a:lnTo>
                <a:lnTo>
                  <a:pt x="13067" y="14259"/>
                </a:lnTo>
                <a:lnTo>
                  <a:pt x="13067" y="14308"/>
                </a:lnTo>
                <a:lnTo>
                  <a:pt x="13115" y="14308"/>
                </a:lnTo>
                <a:lnTo>
                  <a:pt x="13261" y="14259"/>
                </a:lnTo>
                <a:lnTo>
                  <a:pt x="13407" y="14210"/>
                </a:lnTo>
                <a:lnTo>
                  <a:pt x="13651" y="14040"/>
                </a:lnTo>
                <a:lnTo>
                  <a:pt x="13797" y="13918"/>
                </a:lnTo>
                <a:lnTo>
                  <a:pt x="13943" y="13797"/>
                </a:lnTo>
                <a:lnTo>
                  <a:pt x="14064" y="13626"/>
                </a:lnTo>
                <a:lnTo>
                  <a:pt x="14137" y="13480"/>
                </a:lnTo>
                <a:lnTo>
                  <a:pt x="14332" y="13675"/>
                </a:lnTo>
                <a:lnTo>
                  <a:pt x="14186" y="13918"/>
                </a:lnTo>
                <a:lnTo>
                  <a:pt x="14089" y="14040"/>
                </a:lnTo>
                <a:lnTo>
                  <a:pt x="13991" y="14137"/>
                </a:lnTo>
                <a:lnTo>
                  <a:pt x="13870" y="14235"/>
                </a:lnTo>
                <a:lnTo>
                  <a:pt x="13748" y="14308"/>
                </a:lnTo>
                <a:lnTo>
                  <a:pt x="13626" y="14381"/>
                </a:lnTo>
                <a:lnTo>
                  <a:pt x="13505" y="14454"/>
                </a:lnTo>
                <a:lnTo>
                  <a:pt x="13505" y="14502"/>
                </a:lnTo>
                <a:lnTo>
                  <a:pt x="13480" y="14527"/>
                </a:lnTo>
                <a:lnTo>
                  <a:pt x="13505" y="14600"/>
                </a:lnTo>
                <a:lnTo>
                  <a:pt x="13602" y="14648"/>
                </a:lnTo>
                <a:lnTo>
                  <a:pt x="13675" y="14673"/>
                </a:lnTo>
                <a:lnTo>
                  <a:pt x="13772" y="14673"/>
                </a:lnTo>
                <a:lnTo>
                  <a:pt x="13894" y="14648"/>
                </a:lnTo>
                <a:lnTo>
                  <a:pt x="14089" y="14551"/>
                </a:lnTo>
                <a:lnTo>
                  <a:pt x="14235" y="14454"/>
                </a:lnTo>
                <a:lnTo>
                  <a:pt x="14356" y="14356"/>
                </a:lnTo>
                <a:lnTo>
                  <a:pt x="14454" y="14235"/>
                </a:lnTo>
                <a:lnTo>
                  <a:pt x="14575" y="14113"/>
                </a:lnTo>
                <a:lnTo>
                  <a:pt x="14648" y="13967"/>
                </a:lnTo>
                <a:lnTo>
                  <a:pt x="14867" y="14210"/>
                </a:lnTo>
                <a:lnTo>
                  <a:pt x="14843" y="14210"/>
                </a:lnTo>
                <a:lnTo>
                  <a:pt x="14721" y="14259"/>
                </a:lnTo>
                <a:lnTo>
                  <a:pt x="14624" y="14332"/>
                </a:lnTo>
                <a:lnTo>
                  <a:pt x="14454" y="14527"/>
                </a:lnTo>
                <a:lnTo>
                  <a:pt x="14235" y="14746"/>
                </a:lnTo>
                <a:lnTo>
                  <a:pt x="14113" y="14867"/>
                </a:lnTo>
                <a:lnTo>
                  <a:pt x="13991" y="14940"/>
                </a:lnTo>
                <a:lnTo>
                  <a:pt x="13967" y="14989"/>
                </a:lnTo>
                <a:lnTo>
                  <a:pt x="13967" y="15038"/>
                </a:lnTo>
                <a:lnTo>
                  <a:pt x="14016" y="15086"/>
                </a:lnTo>
                <a:lnTo>
                  <a:pt x="14064" y="15086"/>
                </a:lnTo>
                <a:lnTo>
                  <a:pt x="14356" y="15013"/>
                </a:lnTo>
                <a:lnTo>
                  <a:pt x="14478" y="14940"/>
                </a:lnTo>
                <a:lnTo>
                  <a:pt x="14624" y="14867"/>
                </a:lnTo>
                <a:lnTo>
                  <a:pt x="14867" y="14648"/>
                </a:lnTo>
                <a:lnTo>
                  <a:pt x="14965" y="14527"/>
                </a:lnTo>
                <a:lnTo>
                  <a:pt x="15038" y="14405"/>
                </a:lnTo>
                <a:lnTo>
                  <a:pt x="15038" y="14381"/>
                </a:lnTo>
                <a:lnTo>
                  <a:pt x="15330" y="14673"/>
                </a:lnTo>
                <a:lnTo>
                  <a:pt x="15111" y="14867"/>
                </a:lnTo>
                <a:lnTo>
                  <a:pt x="14892" y="15062"/>
                </a:lnTo>
                <a:lnTo>
                  <a:pt x="14648" y="15232"/>
                </a:lnTo>
                <a:lnTo>
                  <a:pt x="14527" y="15330"/>
                </a:lnTo>
                <a:lnTo>
                  <a:pt x="14429" y="15427"/>
                </a:lnTo>
                <a:lnTo>
                  <a:pt x="14405" y="15451"/>
                </a:lnTo>
                <a:lnTo>
                  <a:pt x="14405" y="15500"/>
                </a:lnTo>
                <a:lnTo>
                  <a:pt x="14429" y="15524"/>
                </a:lnTo>
                <a:lnTo>
                  <a:pt x="14454" y="15549"/>
                </a:lnTo>
                <a:lnTo>
                  <a:pt x="14624" y="15573"/>
                </a:lnTo>
                <a:lnTo>
                  <a:pt x="14770" y="15549"/>
                </a:lnTo>
                <a:lnTo>
                  <a:pt x="14940" y="15476"/>
                </a:lnTo>
                <a:lnTo>
                  <a:pt x="15086" y="15378"/>
                </a:lnTo>
                <a:lnTo>
                  <a:pt x="15232" y="15281"/>
                </a:lnTo>
                <a:lnTo>
                  <a:pt x="15354" y="15159"/>
                </a:lnTo>
                <a:lnTo>
                  <a:pt x="15573" y="14916"/>
                </a:lnTo>
                <a:lnTo>
                  <a:pt x="15743" y="15111"/>
                </a:lnTo>
                <a:lnTo>
                  <a:pt x="15476" y="15378"/>
                </a:lnTo>
                <a:lnTo>
                  <a:pt x="15330" y="15476"/>
                </a:lnTo>
                <a:lnTo>
                  <a:pt x="15184" y="15573"/>
                </a:lnTo>
                <a:lnTo>
                  <a:pt x="15038" y="15670"/>
                </a:lnTo>
                <a:lnTo>
                  <a:pt x="14892" y="15792"/>
                </a:lnTo>
                <a:lnTo>
                  <a:pt x="14843" y="15840"/>
                </a:lnTo>
                <a:lnTo>
                  <a:pt x="14867" y="15913"/>
                </a:lnTo>
                <a:lnTo>
                  <a:pt x="14892" y="15986"/>
                </a:lnTo>
                <a:lnTo>
                  <a:pt x="14940" y="16011"/>
                </a:lnTo>
                <a:lnTo>
                  <a:pt x="15038" y="16035"/>
                </a:lnTo>
                <a:lnTo>
                  <a:pt x="15159" y="16011"/>
                </a:lnTo>
                <a:lnTo>
                  <a:pt x="15354" y="15962"/>
                </a:lnTo>
                <a:lnTo>
                  <a:pt x="15524" y="15865"/>
                </a:lnTo>
                <a:lnTo>
                  <a:pt x="15695" y="15767"/>
                </a:lnTo>
                <a:lnTo>
                  <a:pt x="15889" y="15597"/>
                </a:lnTo>
                <a:lnTo>
                  <a:pt x="16060" y="15427"/>
                </a:lnTo>
                <a:lnTo>
                  <a:pt x="16352" y="15694"/>
                </a:lnTo>
                <a:lnTo>
                  <a:pt x="16181" y="15865"/>
                </a:lnTo>
                <a:lnTo>
                  <a:pt x="16011" y="16011"/>
                </a:lnTo>
                <a:lnTo>
                  <a:pt x="15743" y="16157"/>
                </a:lnTo>
                <a:lnTo>
                  <a:pt x="15500" y="16303"/>
                </a:lnTo>
                <a:lnTo>
                  <a:pt x="15451" y="16327"/>
                </a:lnTo>
                <a:lnTo>
                  <a:pt x="15451" y="16376"/>
                </a:lnTo>
                <a:lnTo>
                  <a:pt x="15476" y="16400"/>
                </a:lnTo>
                <a:lnTo>
                  <a:pt x="15524" y="16424"/>
                </a:lnTo>
                <a:lnTo>
                  <a:pt x="15719" y="16424"/>
                </a:lnTo>
                <a:lnTo>
                  <a:pt x="15889" y="16449"/>
                </a:lnTo>
                <a:lnTo>
                  <a:pt x="16084" y="16400"/>
                </a:lnTo>
                <a:lnTo>
                  <a:pt x="16254" y="16351"/>
                </a:lnTo>
                <a:lnTo>
                  <a:pt x="16400" y="16254"/>
                </a:lnTo>
                <a:lnTo>
                  <a:pt x="16522" y="16157"/>
                </a:lnTo>
                <a:lnTo>
                  <a:pt x="16498" y="16254"/>
                </a:lnTo>
                <a:lnTo>
                  <a:pt x="16400" y="16376"/>
                </a:lnTo>
                <a:lnTo>
                  <a:pt x="16279" y="16473"/>
                </a:lnTo>
                <a:lnTo>
                  <a:pt x="16133" y="16546"/>
                </a:lnTo>
                <a:lnTo>
                  <a:pt x="15987" y="16619"/>
                </a:lnTo>
                <a:lnTo>
                  <a:pt x="15768" y="16668"/>
                </a:lnTo>
                <a:lnTo>
                  <a:pt x="15451" y="16765"/>
                </a:lnTo>
                <a:lnTo>
                  <a:pt x="15427" y="16692"/>
                </a:lnTo>
                <a:lnTo>
                  <a:pt x="15354" y="16643"/>
                </a:lnTo>
                <a:lnTo>
                  <a:pt x="15208" y="16546"/>
                </a:lnTo>
                <a:lnTo>
                  <a:pt x="15062" y="16400"/>
                </a:lnTo>
                <a:lnTo>
                  <a:pt x="14770" y="16132"/>
                </a:lnTo>
                <a:lnTo>
                  <a:pt x="14016" y="15524"/>
                </a:lnTo>
                <a:lnTo>
                  <a:pt x="13626" y="15159"/>
                </a:lnTo>
                <a:lnTo>
                  <a:pt x="13261" y="14770"/>
                </a:lnTo>
                <a:lnTo>
                  <a:pt x="12556" y="14016"/>
                </a:lnTo>
                <a:lnTo>
                  <a:pt x="12312" y="13772"/>
                </a:lnTo>
                <a:lnTo>
                  <a:pt x="12045" y="13553"/>
                </a:lnTo>
                <a:lnTo>
                  <a:pt x="11485" y="13140"/>
                </a:lnTo>
                <a:lnTo>
                  <a:pt x="11217" y="12921"/>
                </a:lnTo>
                <a:lnTo>
                  <a:pt x="10950" y="12677"/>
                </a:lnTo>
                <a:lnTo>
                  <a:pt x="10707" y="12434"/>
                </a:lnTo>
                <a:lnTo>
                  <a:pt x="10512" y="12166"/>
                </a:lnTo>
                <a:lnTo>
                  <a:pt x="10828" y="11899"/>
                </a:lnTo>
                <a:lnTo>
                  <a:pt x="11144" y="11607"/>
                </a:lnTo>
                <a:lnTo>
                  <a:pt x="11436" y="11315"/>
                </a:lnTo>
                <a:lnTo>
                  <a:pt x="11704" y="10998"/>
                </a:lnTo>
                <a:close/>
                <a:moveTo>
                  <a:pt x="6400" y="0"/>
                </a:moveTo>
                <a:lnTo>
                  <a:pt x="5791" y="73"/>
                </a:lnTo>
                <a:lnTo>
                  <a:pt x="5183" y="170"/>
                </a:lnTo>
                <a:lnTo>
                  <a:pt x="4891" y="243"/>
                </a:lnTo>
                <a:lnTo>
                  <a:pt x="4599" y="341"/>
                </a:lnTo>
                <a:lnTo>
                  <a:pt x="4258" y="462"/>
                </a:lnTo>
                <a:lnTo>
                  <a:pt x="3918" y="633"/>
                </a:lnTo>
                <a:lnTo>
                  <a:pt x="3601" y="827"/>
                </a:lnTo>
                <a:lnTo>
                  <a:pt x="3285" y="1022"/>
                </a:lnTo>
                <a:lnTo>
                  <a:pt x="2969" y="1241"/>
                </a:lnTo>
                <a:lnTo>
                  <a:pt x="2677" y="1484"/>
                </a:lnTo>
                <a:lnTo>
                  <a:pt x="2117" y="1971"/>
                </a:lnTo>
                <a:lnTo>
                  <a:pt x="1850" y="2239"/>
                </a:lnTo>
                <a:lnTo>
                  <a:pt x="1606" y="2506"/>
                </a:lnTo>
                <a:lnTo>
                  <a:pt x="1363" y="2798"/>
                </a:lnTo>
                <a:lnTo>
                  <a:pt x="1168" y="3066"/>
                </a:lnTo>
                <a:lnTo>
                  <a:pt x="949" y="3382"/>
                </a:lnTo>
                <a:lnTo>
                  <a:pt x="779" y="3699"/>
                </a:lnTo>
                <a:lnTo>
                  <a:pt x="609" y="4015"/>
                </a:lnTo>
                <a:lnTo>
                  <a:pt x="463" y="4331"/>
                </a:lnTo>
                <a:lnTo>
                  <a:pt x="341" y="4672"/>
                </a:lnTo>
                <a:lnTo>
                  <a:pt x="244" y="5013"/>
                </a:lnTo>
                <a:lnTo>
                  <a:pt x="146" y="5353"/>
                </a:lnTo>
                <a:lnTo>
                  <a:pt x="73" y="5718"/>
                </a:lnTo>
                <a:lnTo>
                  <a:pt x="25" y="6083"/>
                </a:lnTo>
                <a:lnTo>
                  <a:pt x="0" y="6448"/>
                </a:lnTo>
                <a:lnTo>
                  <a:pt x="0" y="6813"/>
                </a:lnTo>
                <a:lnTo>
                  <a:pt x="0" y="7203"/>
                </a:lnTo>
                <a:lnTo>
                  <a:pt x="25" y="7592"/>
                </a:lnTo>
                <a:lnTo>
                  <a:pt x="98" y="7957"/>
                </a:lnTo>
                <a:lnTo>
                  <a:pt x="171" y="8346"/>
                </a:lnTo>
                <a:lnTo>
                  <a:pt x="268" y="8711"/>
                </a:lnTo>
                <a:lnTo>
                  <a:pt x="390" y="9076"/>
                </a:lnTo>
                <a:lnTo>
                  <a:pt x="560" y="9441"/>
                </a:lnTo>
                <a:lnTo>
                  <a:pt x="730" y="9782"/>
                </a:lnTo>
                <a:lnTo>
                  <a:pt x="925" y="10122"/>
                </a:lnTo>
                <a:lnTo>
                  <a:pt x="1168" y="10463"/>
                </a:lnTo>
                <a:lnTo>
                  <a:pt x="1436" y="10804"/>
                </a:lnTo>
                <a:lnTo>
                  <a:pt x="1704" y="11096"/>
                </a:lnTo>
                <a:lnTo>
                  <a:pt x="1996" y="11363"/>
                </a:lnTo>
                <a:lnTo>
                  <a:pt x="2312" y="11631"/>
                </a:lnTo>
                <a:lnTo>
                  <a:pt x="2628" y="11874"/>
                </a:lnTo>
                <a:lnTo>
                  <a:pt x="2969" y="12093"/>
                </a:lnTo>
                <a:lnTo>
                  <a:pt x="3334" y="12312"/>
                </a:lnTo>
                <a:lnTo>
                  <a:pt x="3747" y="12531"/>
                </a:lnTo>
                <a:lnTo>
                  <a:pt x="4161" y="12726"/>
                </a:lnTo>
                <a:lnTo>
                  <a:pt x="4599" y="12896"/>
                </a:lnTo>
                <a:lnTo>
                  <a:pt x="5037" y="13042"/>
                </a:lnTo>
                <a:lnTo>
                  <a:pt x="5499" y="13164"/>
                </a:lnTo>
                <a:lnTo>
                  <a:pt x="5937" y="13261"/>
                </a:lnTo>
                <a:lnTo>
                  <a:pt x="6400" y="13334"/>
                </a:lnTo>
                <a:lnTo>
                  <a:pt x="6862" y="13383"/>
                </a:lnTo>
                <a:lnTo>
                  <a:pt x="7324" y="13383"/>
                </a:lnTo>
                <a:lnTo>
                  <a:pt x="7787" y="13334"/>
                </a:lnTo>
                <a:lnTo>
                  <a:pt x="8225" y="13261"/>
                </a:lnTo>
                <a:lnTo>
                  <a:pt x="8638" y="13140"/>
                </a:lnTo>
                <a:lnTo>
                  <a:pt x="9076" y="12994"/>
                </a:lnTo>
                <a:lnTo>
                  <a:pt x="9466" y="12799"/>
                </a:lnTo>
                <a:lnTo>
                  <a:pt x="9879" y="12580"/>
                </a:lnTo>
                <a:lnTo>
                  <a:pt x="10269" y="12337"/>
                </a:lnTo>
                <a:lnTo>
                  <a:pt x="10293" y="12458"/>
                </a:lnTo>
                <a:lnTo>
                  <a:pt x="10317" y="12580"/>
                </a:lnTo>
                <a:lnTo>
                  <a:pt x="10390" y="12677"/>
                </a:lnTo>
                <a:lnTo>
                  <a:pt x="10463" y="12775"/>
                </a:lnTo>
                <a:lnTo>
                  <a:pt x="10658" y="12969"/>
                </a:lnTo>
                <a:lnTo>
                  <a:pt x="10828" y="13140"/>
                </a:lnTo>
                <a:lnTo>
                  <a:pt x="11120" y="13383"/>
                </a:lnTo>
                <a:lnTo>
                  <a:pt x="11412" y="13602"/>
                </a:lnTo>
                <a:lnTo>
                  <a:pt x="11704" y="13845"/>
                </a:lnTo>
                <a:lnTo>
                  <a:pt x="11972" y="14089"/>
                </a:lnTo>
                <a:lnTo>
                  <a:pt x="12385" y="14502"/>
                </a:lnTo>
                <a:lnTo>
                  <a:pt x="12775" y="14916"/>
                </a:lnTo>
                <a:lnTo>
                  <a:pt x="13164" y="15330"/>
                </a:lnTo>
                <a:lnTo>
                  <a:pt x="13553" y="15743"/>
                </a:lnTo>
                <a:lnTo>
                  <a:pt x="13772" y="15938"/>
                </a:lnTo>
                <a:lnTo>
                  <a:pt x="13991" y="16132"/>
                </a:lnTo>
                <a:lnTo>
                  <a:pt x="14429" y="16473"/>
                </a:lnTo>
                <a:lnTo>
                  <a:pt x="14770" y="16789"/>
                </a:lnTo>
                <a:lnTo>
                  <a:pt x="14916" y="16935"/>
                </a:lnTo>
                <a:lnTo>
                  <a:pt x="15111" y="17081"/>
                </a:lnTo>
                <a:lnTo>
                  <a:pt x="15184" y="17106"/>
                </a:lnTo>
                <a:lnTo>
                  <a:pt x="15232" y="17154"/>
                </a:lnTo>
                <a:lnTo>
                  <a:pt x="15305" y="17179"/>
                </a:lnTo>
                <a:lnTo>
                  <a:pt x="15451" y="17227"/>
                </a:lnTo>
                <a:lnTo>
                  <a:pt x="15646" y="17203"/>
                </a:lnTo>
                <a:lnTo>
                  <a:pt x="15841" y="17179"/>
                </a:lnTo>
                <a:lnTo>
                  <a:pt x="16035" y="17106"/>
                </a:lnTo>
                <a:lnTo>
                  <a:pt x="16230" y="17033"/>
                </a:lnTo>
                <a:lnTo>
                  <a:pt x="16498" y="16911"/>
                </a:lnTo>
                <a:lnTo>
                  <a:pt x="16644" y="16814"/>
                </a:lnTo>
                <a:lnTo>
                  <a:pt x="16790" y="16668"/>
                </a:lnTo>
                <a:lnTo>
                  <a:pt x="16911" y="16497"/>
                </a:lnTo>
                <a:lnTo>
                  <a:pt x="17009" y="16327"/>
                </a:lnTo>
                <a:lnTo>
                  <a:pt x="17057" y="16132"/>
                </a:lnTo>
                <a:lnTo>
                  <a:pt x="17082" y="15938"/>
                </a:lnTo>
                <a:lnTo>
                  <a:pt x="17057" y="15840"/>
                </a:lnTo>
                <a:lnTo>
                  <a:pt x="17033" y="15767"/>
                </a:lnTo>
                <a:lnTo>
                  <a:pt x="17009" y="15670"/>
                </a:lnTo>
                <a:lnTo>
                  <a:pt x="16936" y="15597"/>
                </a:lnTo>
                <a:lnTo>
                  <a:pt x="16887" y="15549"/>
                </a:lnTo>
                <a:lnTo>
                  <a:pt x="15500" y="14137"/>
                </a:lnTo>
                <a:lnTo>
                  <a:pt x="14819" y="13432"/>
                </a:lnTo>
                <a:lnTo>
                  <a:pt x="14089" y="12750"/>
                </a:lnTo>
                <a:lnTo>
                  <a:pt x="13772" y="12458"/>
                </a:lnTo>
                <a:lnTo>
                  <a:pt x="13432" y="12166"/>
                </a:lnTo>
                <a:lnTo>
                  <a:pt x="13091" y="11899"/>
                </a:lnTo>
                <a:lnTo>
                  <a:pt x="12775" y="11582"/>
                </a:lnTo>
                <a:lnTo>
                  <a:pt x="12580" y="11363"/>
                </a:lnTo>
                <a:lnTo>
                  <a:pt x="12385" y="11120"/>
                </a:lnTo>
                <a:lnTo>
                  <a:pt x="12166" y="10901"/>
                </a:lnTo>
                <a:lnTo>
                  <a:pt x="12045" y="10804"/>
                </a:lnTo>
                <a:lnTo>
                  <a:pt x="11923" y="10706"/>
                </a:lnTo>
                <a:lnTo>
                  <a:pt x="12191" y="10317"/>
                </a:lnTo>
                <a:lnTo>
                  <a:pt x="12434" y="9928"/>
                </a:lnTo>
                <a:lnTo>
                  <a:pt x="12629" y="9490"/>
                </a:lnTo>
                <a:lnTo>
                  <a:pt x="12823" y="9076"/>
                </a:lnTo>
                <a:lnTo>
                  <a:pt x="12969" y="8614"/>
                </a:lnTo>
                <a:lnTo>
                  <a:pt x="13091" y="8176"/>
                </a:lnTo>
                <a:lnTo>
                  <a:pt x="13188" y="7713"/>
                </a:lnTo>
                <a:lnTo>
                  <a:pt x="13261" y="7251"/>
                </a:lnTo>
                <a:lnTo>
                  <a:pt x="13310" y="6765"/>
                </a:lnTo>
                <a:lnTo>
                  <a:pt x="13310" y="6302"/>
                </a:lnTo>
                <a:lnTo>
                  <a:pt x="13286" y="5840"/>
                </a:lnTo>
                <a:lnTo>
                  <a:pt x="13237" y="5378"/>
                </a:lnTo>
                <a:lnTo>
                  <a:pt x="13164" y="4891"/>
                </a:lnTo>
                <a:lnTo>
                  <a:pt x="13042" y="4453"/>
                </a:lnTo>
                <a:lnTo>
                  <a:pt x="12896" y="3991"/>
                </a:lnTo>
                <a:lnTo>
                  <a:pt x="12702" y="3553"/>
                </a:lnTo>
                <a:lnTo>
                  <a:pt x="12580" y="3285"/>
                </a:lnTo>
                <a:lnTo>
                  <a:pt x="12434" y="3042"/>
                </a:lnTo>
                <a:lnTo>
                  <a:pt x="12288" y="2798"/>
                </a:lnTo>
                <a:lnTo>
                  <a:pt x="12118" y="2579"/>
                </a:lnTo>
                <a:lnTo>
                  <a:pt x="11753" y="2141"/>
                </a:lnTo>
                <a:lnTo>
                  <a:pt x="11339" y="1728"/>
                </a:lnTo>
                <a:lnTo>
                  <a:pt x="10901" y="1363"/>
                </a:lnTo>
                <a:lnTo>
                  <a:pt x="10415" y="1046"/>
                </a:lnTo>
                <a:lnTo>
                  <a:pt x="9904" y="754"/>
                </a:lnTo>
                <a:lnTo>
                  <a:pt x="9368" y="511"/>
                </a:lnTo>
                <a:lnTo>
                  <a:pt x="8784" y="316"/>
                </a:lnTo>
                <a:lnTo>
                  <a:pt x="8225" y="170"/>
                </a:lnTo>
                <a:lnTo>
                  <a:pt x="7616" y="73"/>
                </a:lnTo>
                <a:lnTo>
                  <a:pt x="7008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90" name="Google Shape;390;p38"/>
          <p:cNvSpPr/>
          <p:nvPr/>
        </p:nvSpPr>
        <p:spPr>
          <a:xfrm>
            <a:off x="3796674" y="2667051"/>
            <a:ext cx="378113" cy="376518"/>
          </a:xfrm>
          <a:custGeom>
            <a:rect b="b" l="l" r="r" t="t"/>
            <a:pathLst>
              <a:path extrusionOk="0" h="17228" w="17301">
                <a:moveTo>
                  <a:pt x="9295" y="4842"/>
                </a:moveTo>
                <a:lnTo>
                  <a:pt x="9514" y="4891"/>
                </a:lnTo>
                <a:lnTo>
                  <a:pt x="9758" y="4964"/>
                </a:lnTo>
                <a:lnTo>
                  <a:pt x="9539" y="5256"/>
                </a:lnTo>
                <a:lnTo>
                  <a:pt x="9368" y="5548"/>
                </a:lnTo>
                <a:lnTo>
                  <a:pt x="9198" y="5499"/>
                </a:lnTo>
                <a:lnTo>
                  <a:pt x="9174" y="5426"/>
                </a:lnTo>
                <a:lnTo>
                  <a:pt x="9271" y="4940"/>
                </a:lnTo>
                <a:lnTo>
                  <a:pt x="9295" y="4842"/>
                </a:lnTo>
                <a:close/>
                <a:moveTo>
                  <a:pt x="8784" y="4769"/>
                </a:moveTo>
                <a:lnTo>
                  <a:pt x="8882" y="4794"/>
                </a:lnTo>
                <a:lnTo>
                  <a:pt x="8857" y="4891"/>
                </a:lnTo>
                <a:lnTo>
                  <a:pt x="8784" y="5159"/>
                </a:lnTo>
                <a:lnTo>
                  <a:pt x="8736" y="5426"/>
                </a:lnTo>
                <a:lnTo>
                  <a:pt x="8468" y="5426"/>
                </a:lnTo>
                <a:lnTo>
                  <a:pt x="8468" y="5329"/>
                </a:lnTo>
                <a:lnTo>
                  <a:pt x="8419" y="5134"/>
                </a:lnTo>
                <a:lnTo>
                  <a:pt x="8346" y="4964"/>
                </a:lnTo>
                <a:lnTo>
                  <a:pt x="8322" y="4915"/>
                </a:lnTo>
                <a:lnTo>
                  <a:pt x="8249" y="4915"/>
                </a:lnTo>
                <a:lnTo>
                  <a:pt x="8225" y="4940"/>
                </a:lnTo>
                <a:lnTo>
                  <a:pt x="8200" y="4988"/>
                </a:lnTo>
                <a:lnTo>
                  <a:pt x="8200" y="5183"/>
                </a:lnTo>
                <a:lnTo>
                  <a:pt x="8176" y="5378"/>
                </a:lnTo>
                <a:lnTo>
                  <a:pt x="8176" y="5451"/>
                </a:lnTo>
                <a:lnTo>
                  <a:pt x="7957" y="5499"/>
                </a:lnTo>
                <a:lnTo>
                  <a:pt x="7738" y="5597"/>
                </a:lnTo>
                <a:lnTo>
                  <a:pt x="7714" y="5548"/>
                </a:lnTo>
                <a:lnTo>
                  <a:pt x="7641" y="5378"/>
                </a:lnTo>
                <a:lnTo>
                  <a:pt x="7568" y="5207"/>
                </a:lnTo>
                <a:lnTo>
                  <a:pt x="7471" y="5110"/>
                </a:lnTo>
                <a:lnTo>
                  <a:pt x="7373" y="5013"/>
                </a:lnTo>
                <a:lnTo>
                  <a:pt x="7349" y="4988"/>
                </a:lnTo>
                <a:lnTo>
                  <a:pt x="7568" y="4891"/>
                </a:lnTo>
                <a:lnTo>
                  <a:pt x="7641" y="4964"/>
                </a:lnTo>
                <a:lnTo>
                  <a:pt x="7738" y="5013"/>
                </a:lnTo>
                <a:lnTo>
                  <a:pt x="7836" y="5037"/>
                </a:lnTo>
                <a:lnTo>
                  <a:pt x="7933" y="5013"/>
                </a:lnTo>
                <a:lnTo>
                  <a:pt x="8127" y="4915"/>
                </a:lnTo>
                <a:lnTo>
                  <a:pt x="8298" y="4842"/>
                </a:lnTo>
                <a:lnTo>
                  <a:pt x="8492" y="4818"/>
                </a:lnTo>
                <a:lnTo>
                  <a:pt x="8663" y="4794"/>
                </a:lnTo>
                <a:lnTo>
                  <a:pt x="8711" y="4794"/>
                </a:lnTo>
                <a:lnTo>
                  <a:pt x="8784" y="4769"/>
                </a:lnTo>
                <a:close/>
                <a:moveTo>
                  <a:pt x="9879" y="5013"/>
                </a:moveTo>
                <a:lnTo>
                  <a:pt x="10147" y="5159"/>
                </a:lnTo>
                <a:lnTo>
                  <a:pt x="10415" y="5305"/>
                </a:lnTo>
                <a:lnTo>
                  <a:pt x="10196" y="5524"/>
                </a:lnTo>
                <a:lnTo>
                  <a:pt x="9977" y="5743"/>
                </a:lnTo>
                <a:lnTo>
                  <a:pt x="9977" y="5767"/>
                </a:lnTo>
                <a:lnTo>
                  <a:pt x="9928" y="5743"/>
                </a:lnTo>
                <a:lnTo>
                  <a:pt x="9685" y="5645"/>
                </a:lnTo>
                <a:lnTo>
                  <a:pt x="9879" y="5013"/>
                </a:lnTo>
                <a:close/>
                <a:moveTo>
                  <a:pt x="7300" y="5013"/>
                </a:moveTo>
                <a:lnTo>
                  <a:pt x="7300" y="5037"/>
                </a:lnTo>
                <a:lnTo>
                  <a:pt x="7325" y="5183"/>
                </a:lnTo>
                <a:lnTo>
                  <a:pt x="7325" y="5305"/>
                </a:lnTo>
                <a:lnTo>
                  <a:pt x="7373" y="5499"/>
                </a:lnTo>
                <a:lnTo>
                  <a:pt x="7446" y="5670"/>
                </a:lnTo>
                <a:lnTo>
                  <a:pt x="7446" y="5718"/>
                </a:lnTo>
                <a:lnTo>
                  <a:pt x="7203" y="5791"/>
                </a:lnTo>
                <a:lnTo>
                  <a:pt x="7081" y="5524"/>
                </a:lnTo>
                <a:lnTo>
                  <a:pt x="6935" y="5232"/>
                </a:lnTo>
                <a:lnTo>
                  <a:pt x="7106" y="5134"/>
                </a:lnTo>
                <a:lnTo>
                  <a:pt x="7300" y="5013"/>
                </a:lnTo>
                <a:close/>
                <a:moveTo>
                  <a:pt x="10707" y="5475"/>
                </a:moveTo>
                <a:lnTo>
                  <a:pt x="11193" y="5816"/>
                </a:lnTo>
                <a:lnTo>
                  <a:pt x="10999" y="5913"/>
                </a:lnTo>
                <a:lnTo>
                  <a:pt x="10780" y="6010"/>
                </a:lnTo>
                <a:lnTo>
                  <a:pt x="10585" y="6108"/>
                </a:lnTo>
                <a:lnTo>
                  <a:pt x="10390" y="5986"/>
                </a:lnTo>
                <a:lnTo>
                  <a:pt x="10171" y="5864"/>
                </a:lnTo>
                <a:lnTo>
                  <a:pt x="10512" y="5621"/>
                </a:lnTo>
                <a:lnTo>
                  <a:pt x="10707" y="5475"/>
                </a:lnTo>
                <a:close/>
                <a:moveTo>
                  <a:pt x="6692" y="5426"/>
                </a:moveTo>
                <a:lnTo>
                  <a:pt x="6716" y="5572"/>
                </a:lnTo>
                <a:lnTo>
                  <a:pt x="6741" y="5718"/>
                </a:lnTo>
                <a:lnTo>
                  <a:pt x="6838" y="5986"/>
                </a:lnTo>
                <a:lnTo>
                  <a:pt x="6643" y="6156"/>
                </a:lnTo>
                <a:lnTo>
                  <a:pt x="6522" y="5986"/>
                </a:lnTo>
                <a:lnTo>
                  <a:pt x="6351" y="5743"/>
                </a:lnTo>
                <a:lnTo>
                  <a:pt x="6522" y="5572"/>
                </a:lnTo>
                <a:lnTo>
                  <a:pt x="6692" y="5426"/>
                </a:lnTo>
                <a:close/>
                <a:moveTo>
                  <a:pt x="11461" y="6059"/>
                </a:moveTo>
                <a:lnTo>
                  <a:pt x="11607" y="6181"/>
                </a:lnTo>
                <a:lnTo>
                  <a:pt x="11510" y="6181"/>
                </a:lnTo>
                <a:lnTo>
                  <a:pt x="11193" y="6254"/>
                </a:lnTo>
                <a:lnTo>
                  <a:pt x="11047" y="6302"/>
                </a:lnTo>
                <a:lnTo>
                  <a:pt x="10877" y="6375"/>
                </a:lnTo>
                <a:lnTo>
                  <a:pt x="10780" y="6278"/>
                </a:lnTo>
                <a:lnTo>
                  <a:pt x="11096" y="6181"/>
                </a:lnTo>
                <a:lnTo>
                  <a:pt x="11291" y="6132"/>
                </a:lnTo>
                <a:lnTo>
                  <a:pt x="11461" y="6059"/>
                </a:lnTo>
                <a:close/>
                <a:moveTo>
                  <a:pt x="6157" y="5962"/>
                </a:moveTo>
                <a:lnTo>
                  <a:pt x="6230" y="6156"/>
                </a:lnTo>
                <a:lnTo>
                  <a:pt x="6303" y="6302"/>
                </a:lnTo>
                <a:lnTo>
                  <a:pt x="6400" y="6424"/>
                </a:lnTo>
                <a:lnTo>
                  <a:pt x="6181" y="6765"/>
                </a:lnTo>
                <a:lnTo>
                  <a:pt x="6157" y="6716"/>
                </a:lnTo>
                <a:lnTo>
                  <a:pt x="5962" y="6546"/>
                </a:lnTo>
                <a:lnTo>
                  <a:pt x="5840" y="6400"/>
                </a:lnTo>
                <a:lnTo>
                  <a:pt x="5986" y="6181"/>
                </a:lnTo>
                <a:lnTo>
                  <a:pt x="6157" y="5962"/>
                </a:lnTo>
                <a:close/>
                <a:moveTo>
                  <a:pt x="11729" y="6327"/>
                </a:moveTo>
                <a:lnTo>
                  <a:pt x="11923" y="6570"/>
                </a:lnTo>
                <a:lnTo>
                  <a:pt x="12094" y="6862"/>
                </a:lnTo>
                <a:lnTo>
                  <a:pt x="11899" y="6838"/>
                </a:lnTo>
                <a:lnTo>
                  <a:pt x="11704" y="6862"/>
                </a:lnTo>
                <a:lnTo>
                  <a:pt x="11510" y="6886"/>
                </a:lnTo>
                <a:lnTo>
                  <a:pt x="11339" y="6911"/>
                </a:lnTo>
                <a:lnTo>
                  <a:pt x="11145" y="6643"/>
                </a:lnTo>
                <a:lnTo>
                  <a:pt x="11388" y="6594"/>
                </a:lnTo>
                <a:lnTo>
                  <a:pt x="11607" y="6546"/>
                </a:lnTo>
                <a:lnTo>
                  <a:pt x="11680" y="6497"/>
                </a:lnTo>
                <a:lnTo>
                  <a:pt x="11704" y="6448"/>
                </a:lnTo>
                <a:lnTo>
                  <a:pt x="11729" y="6375"/>
                </a:lnTo>
                <a:lnTo>
                  <a:pt x="11729" y="6327"/>
                </a:lnTo>
                <a:close/>
                <a:moveTo>
                  <a:pt x="5646" y="6765"/>
                </a:moveTo>
                <a:lnTo>
                  <a:pt x="5719" y="6838"/>
                </a:lnTo>
                <a:lnTo>
                  <a:pt x="5840" y="7008"/>
                </a:lnTo>
                <a:lnTo>
                  <a:pt x="5913" y="7081"/>
                </a:lnTo>
                <a:lnTo>
                  <a:pt x="6011" y="7130"/>
                </a:lnTo>
                <a:lnTo>
                  <a:pt x="5913" y="7397"/>
                </a:lnTo>
                <a:lnTo>
                  <a:pt x="5670" y="7300"/>
                </a:lnTo>
                <a:lnTo>
                  <a:pt x="5524" y="7276"/>
                </a:lnTo>
                <a:lnTo>
                  <a:pt x="5402" y="7251"/>
                </a:lnTo>
                <a:lnTo>
                  <a:pt x="5524" y="7008"/>
                </a:lnTo>
                <a:lnTo>
                  <a:pt x="5646" y="6765"/>
                </a:lnTo>
                <a:close/>
                <a:moveTo>
                  <a:pt x="12288" y="7276"/>
                </a:moveTo>
                <a:lnTo>
                  <a:pt x="12361" y="7519"/>
                </a:lnTo>
                <a:lnTo>
                  <a:pt x="12410" y="7786"/>
                </a:lnTo>
                <a:lnTo>
                  <a:pt x="12215" y="7689"/>
                </a:lnTo>
                <a:lnTo>
                  <a:pt x="12021" y="7616"/>
                </a:lnTo>
                <a:lnTo>
                  <a:pt x="11802" y="7567"/>
                </a:lnTo>
                <a:lnTo>
                  <a:pt x="11583" y="7543"/>
                </a:lnTo>
                <a:lnTo>
                  <a:pt x="11510" y="7276"/>
                </a:lnTo>
                <a:lnTo>
                  <a:pt x="11680" y="7300"/>
                </a:lnTo>
                <a:lnTo>
                  <a:pt x="11875" y="7300"/>
                </a:lnTo>
                <a:lnTo>
                  <a:pt x="12264" y="7276"/>
                </a:lnTo>
                <a:close/>
                <a:moveTo>
                  <a:pt x="5281" y="7616"/>
                </a:moveTo>
                <a:lnTo>
                  <a:pt x="5548" y="7713"/>
                </a:lnTo>
                <a:lnTo>
                  <a:pt x="5792" y="7811"/>
                </a:lnTo>
                <a:lnTo>
                  <a:pt x="5719" y="8273"/>
                </a:lnTo>
                <a:lnTo>
                  <a:pt x="5256" y="8322"/>
                </a:lnTo>
                <a:lnTo>
                  <a:pt x="5135" y="8322"/>
                </a:lnTo>
                <a:lnTo>
                  <a:pt x="5183" y="7981"/>
                </a:lnTo>
                <a:lnTo>
                  <a:pt x="5281" y="7616"/>
                </a:lnTo>
                <a:close/>
                <a:moveTo>
                  <a:pt x="11656" y="7859"/>
                </a:moveTo>
                <a:lnTo>
                  <a:pt x="11826" y="7932"/>
                </a:lnTo>
                <a:lnTo>
                  <a:pt x="12069" y="8054"/>
                </a:lnTo>
                <a:lnTo>
                  <a:pt x="12191" y="8103"/>
                </a:lnTo>
                <a:lnTo>
                  <a:pt x="12337" y="8151"/>
                </a:lnTo>
                <a:lnTo>
                  <a:pt x="12386" y="8151"/>
                </a:lnTo>
                <a:lnTo>
                  <a:pt x="12459" y="8127"/>
                </a:lnTo>
                <a:lnTo>
                  <a:pt x="12459" y="8516"/>
                </a:lnTo>
                <a:lnTo>
                  <a:pt x="12264" y="8395"/>
                </a:lnTo>
                <a:lnTo>
                  <a:pt x="11972" y="8249"/>
                </a:lnTo>
                <a:lnTo>
                  <a:pt x="11826" y="8200"/>
                </a:lnTo>
                <a:lnTo>
                  <a:pt x="11680" y="8176"/>
                </a:lnTo>
                <a:lnTo>
                  <a:pt x="11656" y="7859"/>
                </a:lnTo>
                <a:close/>
                <a:moveTo>
                  <a:pt x="11680" y="8468"/>
                </a:moveTo>
                <a:lnTo>
                  <a:pt x="11777" y="8589"/>
                </a:lnTo>
                <a:lnTo>
                  <a:pt x="11899" y="8662"/>
                </a:lnTo>
                <a:lnTo>
                  <a:pt x="12191" y="8857"/>
                </a:lnTo>
                <a:lnTo>
                  <a:pt x="12337" y="8954"/>
                </a:lnTo>
                <a:lnTo>
                  <a:pt x="12118" y="8979"/>
                </a:lnTo>
                <a:lnTo>
                  <a:pt x="11875" y="8954"/>
                </a:lnTo>
                <a:lnTo>
                  <a:pt x="11631" y="8954"/>
                </a:lnTo>
                <a:lnTo>
                  <a:pt x="11656" y="8711"/>
                </a:lnTo>
                <a:lnTo>
                  <a:pt x="11680" y="8468"/>
                </a:lnTo>
                <a:close/>
                <a:moveTo>
                  <a:pt x="5694" y="8735"/>
                </a:moveTo>
                <a:lnTo>
                  <a:pt x="5694" y="8954"/>
                </a:lnTo>
                <a:lnTo>
                  <a:pt x="5719" y="9198"/>
                </a:lnTo>
                <a:lnTo>
                  <a:pt x="5427" y="9222"/>
                </a:lnTo>
                <a:lnTo>
                  <a:pt x="5159" y="9271"/>
                </a:lnTo>
                <a:lnTo>
                  <a:pt x="5110" y="9003"/>
                </a:lnTo>
                <a:lnTo>
                  <a:pt x="5110" y="8760"/>
                </a:lnTo>
                <a:lnTo>
                  <a:pt x="5402" y="8760"/>
                </a:lnTo>
                <a:lnTo>
                  <a:pt x="5694" y="8735"/>
                </a:lnTo>
                <a:close/>
                <a:moveTo>
                  <a:pt x="5208" y="9514"/>
                </a:moveTo>
                <a:lnTo>
                  <a:pt x="5792" y="9563"/>
                </a:lnTo>
                <a:lnTo>
                  <a:pt x="5840" y="9757"/>
                </a:lnTo>
                <a:lnTo>
                  <a:pt x="5913" y="9952"/>
                </a:lnTo>
                <a:lnTo>
                  <a:pt x="5354" y="9952"/>
                </a:lnTo>
                <a:lnTo>
                  <a:pt x="5256" y="9733"/>
                </a:lnTo>
                <a:lnTo>
                  <a:pt x="5208" y="9514"/>
                </a:lnTo>
                <a:close/>
                <a:moveTo>
                  <a:pt x="11583" y="9222"/>
                </a:moveTo>
                <a:lnTo>
                  <a:pt x="11680" y="9271"/>
                </a:lnTo>
                <a:lnTo>
                  <a:pt x="11777" y="9319"/>
                </a:lnTo>
                <a:lnTo>
                  <a:pt x="11996" y="9368"/>
                </a:lnTo>
                <a:lnTo>
                  <a:pt x="12167" y="9392"/>
                </a:lnTo>
                <a:lnTo>
                  <a:pt x="12386" y="9392"/>
                </a:lnTo>
                <a:lnTo>
                  <a:pt x="12288" y="9782"/>
                </a:lnTo>
                <a:lnTo>
                  <a:pt x="12167" y="10147"/>
                </a:lnTo>
                <a:lnTo>
                  <a:pt x="12142" y="10098"/>
                </a:lnTo>
                <a:lnTo>
                  <a:pt x="12118" y="10049"/>
                </a:lnTo>
                <a:lnTo>
                  <a:pt x="12021" y="9952"/>
                </a:lnTo>
                <a:lnTo>
                  <a:pt x="11777" y="9830"/>
                </a:lnTo>
                <a:lnTo>
                  <a:pt x="11607" y="9757"/>
                </a:lnTo>
                <a:lnTo>
                  <a:pt x="11437" y="9684"/>
                </a:lnTo>
                <a:lnTo>
                  <a:pt x="11510" y="9465"/>
                </a:lnTo>
                <a:lnTo>
                  <a:pt x="11583" y="9222"/>
                </a:lnTo>
                <a:close/>
                <a:moveTo>
                  <a:pt x="11339" y="9952"/>
                </a:moveTo>
                <a:lnTo>
                  <a:pt x="11461" y="10025"/>
                </a:lnTo>
                <a:lnTo>
                  <a:pt x="11607" y="10122"/>
                </a:lnTo>
                <a:lnTo>
                  <a:pt x="11850" y="10268"/>
                </a:lnTo>
                <a:lnTo>
                  <a:pt x="11972" y="10293"/>
                </a:lnTo>
                <a:lnTo>
                  <a:pt x="12118" y="10293"/>
                </a:lnTo>
                <a:lnTo>
                  <a:pt x="11996" y="10512"/>
                </a:lnTo>
                <a:lnTo>
                  <a:pt x="11875" y="10731"/>
                </a:lnTo>
                <a:lnTo>
                  <a:pt x="11753" y="10609"/>
                </a:lnTo>
                <a:lnTo>
                  <a:pt x="11656" y="10487"/>
                </a:lnTo>
                <a:lnTo>
                  <a:pt x="11510" y="10390"/>
                </a:lnTo>
                <a:lnTo>
                  <a:pt x="11364" y="10317"/>
                </a:lnTo>
                <a:lnTo>
                  <a:pt x="11266" y="10293"/>
                </a:lnTo>
                <a:lnTo>
                  <a:pt x="11169" y="10268"/>
                </a:lnTo>
                <a:lnTo>
                  <a:pt x="11339" y="9952"/>
                </a:lnTo>
                <a:close/>
                <a:moveTo>
                  <a:pt x="6132" y="10341"/>
                </a:moveTo>
                <a:lnTo>
                  <a:pt x="6327" y="10585"/>
                </a:lnTo>
                <a:lnTo>
                  <a:pt x="6059" y="10658"/>
                </a:lnTo>
                <a:lnTo>
                  <a:pt x="5792" y="10755"/>
                </a:lnTo>
                <a:lnTo>
                  <a:pt x="5670" y="10560"/>
                </a:lnTo>
                <a:lnTo>
                  <a:pt x="5548" y="10366"/>
                </a:lnTo>
                <a:lnTo>
                  <a:pt x="5548" y="10366"/>
                </a:lnTo>
                <a:lnTo>
                  <a:pt x="5840" y="10390"/>
                </a:lnTo>
                <a:lnTo>
                  <a:pt x="5986" y="10390"/>
                </a:lnTo>
                <a:lnTo>
                  <a:pt x="6132" y="10341"/>
                </a:lnTo>
                <a:close/>
                <a:moveTo>
                  <a:pt x="8663" y="5986"/>
                </a:moveTo>
                <a:lnTo>
                  <a:pt x="8857" y="6010"/>
                </a:lnTo>
                <a:lnTo>
                  <a:pt x="9076" y="6059"/>
                </a:lnTo>
                <a:lnTo>
                  <a:pt x="9490" y="6181"/>
                </a:lnTo>
                <a:lnTo>
                  <a:pt x="9855" y="6327"/>
                </a:lnTo>
                <a:lnTo>
                  <a:pt x="10123" y="6473"/>
                </a:lnTo>
                <a:lnTo>
                  <a:pt x="10342" y="6643"/>
                </a:lnTo>
                <a:lnTo>
                  <a:pt x="10561" y="6813"/>
                </a:lnTo>
                <a:lnTo>
                  <a:pt x="10731" y="7032"/>
                </a:lnTo>
                <a:lnTo>
                  <a:pt x="10877" y="7251"/>
                </a:lnTo>
                <a:lnTo>
                  <a:pt x="10999" y="7494"/>
                </a:lnTo>
                <a:lnTo>
                  <a:pt x="11096" y="7762"/>
                </a:lnTo>
                <a:lnTo>
                  <a:pt x="11145" y="8054"/>
                </a:lnTo>
                <a:lnTo>
                  <a:pt x="11193" y="8297"/>
                </a:lnTo>
                <a:lnTo>
                  <a:pt x="11193" y="8565"/>
                </a:lnTo>
                <a:lnTo>
                  <a:pt x="11169" y="8833"/>
                </a:lnTo>
                <a:lnTo>
                  <a:pt x="11120" y="9076"/>
                </a:lnTo>
                <a:lnTo>
                  <a:pt x="11072" y="9319"/>
                </a:lnTo>
                <a:lnTo>
                  <a:pt x="10974" y="9538"/>
                </a:lnTo>
                <a:lnTo>
                  <a:pt x="10853" y="9757"/>
                </a:lnTo>
                <a:lnTo>
                  <a:pt x="10731" y="9976"/>
                </a:lnTo>
                <a:lnTo>
                  <a:pt x="10561" y="10171"/>
                </a:lnTo>
                <a:lnTo>
                  <a:pt x="10390" y="10341"/>
                </a:lnTo>
                <a:lnTo>
                  <a:pt x="10220" y="10512"/>
                </a:lnTo>
                <a:lnTo>
                  <a:pt x="10001" y="10658"/>
                </a:lnTo>
                <a:lnTo>
                  <a:pt x="9782" y="10779"/>
                </a:lnTo>
                <a:lnTo>
                  <a:pt x="9563" y="10877"/>
                </a:lnTo>
                <a:lnTo>
                  <a:pt x="9320" y="10974"/>
                </a:lnTo>
                <a:lnTo>
                  <a:pt x="9052" y="11023"/>
                </a:lnTo>
                <a:lnTo>
                  <a:pt x="8833" y="11047"/>
                </a:lnTo>
                <a:lnTo>
                  <a:pt x="8590" y="11071"/>
                </a:lnTo>
                <a:lnTo>
                  <a:pt x="8371" y="11047"/>
                </a:lnTo>
                <a:lnTo>
                  <a:pt x="8127" y="10998"/>
                </a:lnTo>
                <a:lnTo>
                  <a:pt x="7908" y="10950"/>
                </a:lnTo>
                <a:lnTo>
                  <a:pt x="7714" y="10877"/>
                </a:lnTo>
                <a:lnTo>
                  <a:pt x="7495" y="10779"/>
                </a:lnTo>
                <a:lnTo>
                  <a:pt x="7300" y="10658"/>
                </a:lnTo>
                <a:lnTo>
                  <a:pt x="7130" y="10536"/>
                </a:lnTo>
                <a:lnTo>
                  <a:pt x="6960" y="10390"/>
                </a:lnTo>
                <a:lnTo>
                  <a:pt x="6814" y="10220"/>
                </a:lnTo>
                <a:lnTo>
                  <a:pt x="6668" y="10049"/>
                </a:lnTo>
                <a:lnTo>
                  <a:pt x="6546" y="9855"/>
                </a:lnTo>
                <a:lnTo>
                  <a:pt x="6449" y="9660"/>
                </a:lnTo>
                <a:lnTo>
                  <a:pt x="6351" y="9441"/>
                </a:lnTo>
                <a:lnTo>
                  <a:pt x="6303" y="9222"/>
                </a:lnTo>
                <a:lnTo>
                  <a:pt x="6254" y="8979"/>
                </a:lnTo>
                <a:lnTo>
                  <a:pt x="6230" y="8735"/>
                </a:lnTo>
                <a:lnTo>
                  <a:pt x="6254" y="8468"/>
                </a:lnTo>
                <a:lnTo>
                  <a:pt x="6254" y="8224"/>
                </a:lnTo>
                <a:lnTo>
                  <a:pt x="6303" y="7981"/>
                </a:lnTo>
                <a:lnTo>
                  <a:pt x="6376" y="7738"/>
                </a:lnTo>
                <a:lnTo>
                  <a:pt x="6449" y="7519"/>
                </a:lnTo>
                <a:lnTo>
                  <a:pt x="6546" y="7300"/>
                </a:lnTo>
                <a:lnTo>
                  <a:pt x="6668" y="7057"/>
                </a:lnTo>
                <a:lnTo>
                  <a:pt x="6814" y="6838"/>
                </a:lnTo>
                <a:lnTo>
                  <a:pt x="6984" y="6667"/>
                </a:lnTo>
                <a:lnTo>
                  <a:pt x="7154" y="6521"/>
                </a:lnTo>
                <a:lnTo>
                  <a:pt x="7373" y="6400"/>
                </a:lnTo>
                <a:lnTo>
                  <a:pt x="7592" y="6302"/>
                </a:lnTo>
                <a:lnTo>
                  <a:pt x="7811" y="6205"/>
                </a:lnTo>
                <a:lnTo>
                  <a:pt x="8079" y="6156"/>
                </a:lnTo>
                <a:lnTo>
                  <a:pt x="8127" y="6132"/>
                </a:lnTo>
                <a:lnTo>
                  <a:pt x="8176" y="6108"/>
                </a:lnTo>
                <a:lnTo>
                  <a:pt x="8225" y="6059"/>
                </a:lnTo>
                <a:lnTo>
                  <a:pt x="8249" y="6010"/>
                </a:lnTo>
                <a:lnTo>
                  <a:pt x="8444" y="5986"/>
                </a:lnTo>
                <a:close/>
                <a:moveTo>
                  <a:pt x="6643" y="10877"/>
                </a:moveTo>
                <a:lnTo>
                  <a:pt x="6814" y="11023"/>
                </a:lnTo>
                <a:lnTo>
                  <a:pt x="7008" y="11144"/>
                </a:lnTo>
                <a:lnTo>
                  <a:pt x="6765" y="11315"/>
                </a:lnTo>
                <a:lnTo>
                  <a:pt x="6522" y="11461"/>
                </a:lnTo>
                <a:lnTo>
                  <a:pt x="6497" y="11485"/>
                </a:lnTo>
                <a:lnTo>
                  <a:pt x="6303" y="11290"/>
                </a:lnTo>
                <a:lnTo>
                  <a:pt x="6108" y="11120"/>
                </a:lnTo>
                <a:lnTo>
                  <a:pt x="6327" y="10998"/>
                </a:lnTo>
                <a:lnTo>
                  <a:pt x="6643" y="10877"/>
                </a:lnTo>
                <a:close/>
                <a:moveTo>
                  <a:pt x="11047" y="10414"/>
                </a:moveTo>
                <a:lnTo>
                  <a:pt x="11169" y="10560"/>
                </a:lnTo>
                <a:lnTo>
                  <a:pt x="11388" y="10755"/>
                </a:lnTo>
                <a:lnTo>
                  <a:pt x="11607" y="10974"/>
                </a:lnTo>
                <a:lnTo>
                  <a:pt x="11656" y="11071"/>
                </a:lnTo>
                <a:lnTo>
                  <a:pt x="11461" y="11315"/>
                </a:lnTo>
                <a:lnTo>
                  <a:pt x="11242" y="11534"/>
                </a:lnTo>
                <a:lnTo>
                  <a:pt x="10999" y="11728"/>
                </a:lnTo>
                <a:lnTo>
                  <a:pt x="10731" y="11899"/>
                </a:lnTo>
                <a:lnTo>
                  <a:pt x="10707" y="11801"/>
                </a:lnTo>
                <a:lnTo>
                  <a:pt x="10682" y="11680"/>
                </a:lnTo>
                <a:lnTo>
                  <a:pt x="10585" y="11485"/>
                </a:lnTo>
                <a:lnTo>
                  <a:pt x="10463" y="11315"/>
                </a:lnTo>
                <a:lnTo>
                  <a:pt x="10317" y="11144"/>
                </a:lnTo>
                <a:lnTo>
                  <a:pt x="10634" y="10901"/>
                </a:lnTo>
                <a:lnTo>
                  <a:pt x="10707" y="11217"/>
                </a:lnTo>
                <a:lnTo>
                  <a:pt x="10731" y="11485"/>
                </a:lnTo>
                <a:lnTo>
                  <a:pt x="10780" y="11607"/>
                </a:lnTo>
                <a:lnTo>
                  <a:pt x="10828" y="11704"/>
                </a:lnTo>
                <a:lnTo>
                  <a:pt x="10853" y="11753"/>
                </a:lnTo>
                <a:lnTo>
                  <a:pt x="10926" y="11753"/>
                </a:lnTo>
                <a:lnTo>
                  <a:pt x="10950" y="11704"/>
                </a:lnTo>
                <a:lnTo>
                  <a:pt x="10999" y="11607"/>
                </a:lnTo>
                <a:lnTo>
                  <a:pt x="10974" y="11485"/>
                </a:lnTo>
                <a:lnTo>
                  <a:pt x="10926" y="11242"/>
                </a:lnTo>
                <a:lnTo>
                  <a:pt x="10828" y="11023"/>
                </a:lnTo>
                <a:lnTo>
                  <a:pt x="10731" y="10828"/>
                </a:lnTo>
                <a:lnTo>
                  <a:pt x="10901" y="10633"/>
                </a:lnTo>
                <a:lnTo>
                  <a:pt x="11047" y="10414"/>
                </a:lnTo>
                <a:close/>
                <a:moveTo>
                  <a:pt x="7252" y="11290"/>
                </a:moveTo>
                <a:lnTo>
                  <a:pt x="7446" y="11363"/>
                </a:lnTo>
                <a:lnTo>
                  <a:pt x="7641" y="11461"/>
                </a:lnTo>
                <a:lnTo>
                  <a:pt x="7568" y="11534"/>
                </a:lnTo>
                <a:lnTo>
                  <a:pt x="7422" y="11753"/>
                </a:lnTo>
                <a:lnTo>
                  <a:pt x="7276" y="11947"/>
                </a:lnTo>
                <a:lnTo>
                  <a:pt x="7033" y="11826"/>
                </a:lnTo>
                <a:lnTo>
                  <a:pt x="6789" y="11680"/>
                </a:lnTo>
                <a:lnTo>
                  <a:pt x="6911" y="11607"/>
                </a:lnTo>
                <a:lnTo>
                  <a:pt x="7033" y="11509"/>
                </a:lnTo>
                <a:lnTo>
                  <a:pt x="7252" y="11290"/>
                </a:lnTo>
                <a:close/>
                <a:moveTo>
                  <a:pt x="7908" y="11534"/>
                </a:moveTo>
                <a:lnTo>
                  <a:pt x="8200" y="11582"/>
                </a:lnTo>
                <a:lnTo>
                  <a:pt x="8127" y="11923"/>
                </a:lnTo>
                <a:lnTo>
                  <a:pt x="8127" y="12093"/>
                </a:lnTo>
                <a:lnTo>
                  <a:pt x="8127" y="12264"/>
                </a:lnTo>
                <a:lnTo>
                  <a:pt x="7884" y="12191"/>
                </a:lnTo>
                <a:lnTo>
                  <a:pt x="7641" y="12118"/>
                </a:lnTo>
                <a:lnTo>
                  <a:pt x="7738" y="11947"/>
                </a:lnTo>
                <a:lnTo>
                  <a:pt x="7811" y="11753"/>
                </a:lnTo>
                <a:lnTo>
                  <a:pt x="7908" y="11534"/>
                </a:lnTo>
                <a:close/>
                <a:moveTo>
                  <a:pt x="10123" y="11266"/>
                </a:moveTo>
                <a:lnTo>
                  <a:pt x="10244" y="11631"/>
                </a:lnTo>
                <a:lnTo>
                  <a:pt x="10317" y="11850"/>
                </a:lnTo>
                <a:lnTo>
                  <a:pt x="10342" y="11972"/>
                </a:lnTo>
                <a:lnTo>
                  <a:pt x="10390" y="12069"/>
                </a:lnTo>
                <a:lnTo>
                  <a:pt x="10147" y="12191"/>
                </a:lnTo>
                <a:lnTo>
                  <a:pt x="9879" y="12264"/>
                </a:lnTo>
                <a:lnTo>
                  <a:pt x="9904" y="12093"/>
                </a:lnTo>
                <a:lnTo>
                  <a:pt x="9928" y="11923"/>
                </a:lnTo>
                <a:lnTo>
                  <a:pt x="9928" y="11655"/>
                </a:lnTo>
                <a:lnTo>
                  <a:pt x="9904" y="11388"/>
                </a:lnTo>
                <a:lnTo>
                  <a:pt x="10123" y="11266"/>
                </a:lnTo>
                <a:close/>
                <a:moveTo>
                  <a:pt x="8833" y="11631"/>
                </a:moveTo>
                <a:lnTo>
                  <a:pt x="8760" y="11850"/>
                </a:lnTo>
                <a:lnTo>
                  <a:pt x="8736" y="12045"/>
                </a:lnTo>
                <a:lnTo>
                  <a:pt x="8687" y="12337"/>
                </a:lnTo>
                <a:lnTo>
                  <a:pt x="8517" y="12337"/>
                </a:lnTo>
                <a:lnTo>
                  <a:pt x="8541" y="11972"/>
                </a:lnTo>
                <a:lnTo>
                  <a:pt x="8541" y="11801"/>
                </a:lnTo>
                <a:lnTo>
                  <a:pt x="8541" y="11631"/>
                </a:lnTo>
                <a:close/>
                <a:moveTo>
                  <a:pt x="9660" y="11485"/>
                </a:moveTo>
                <a:lnTo>
                  <a:pt x="9612" y="11801"/>
                </a:lnTo>
                <a:lnTo>
                  <a:pt x="9563" y="12069"/>
                </a:lnTo>
                <a:lnTo>
                  <a:pt x="9539" y="12191"/>
                </a:lnTo>
                <a:lnTo>
                  <a:pt x="9563" y="12312"/>
                </a:lnTo>
                <a:lnTo>
                  <a:pt x="9174" y="12361"/>
                </a:lnTo>
                <a:lnTo>
                  <a:pt x="9149" y="12361"/>
                </a:lnTo>
                <a:lnTo>
                  <a:pt x="9149" y="12166"/>
                </a:lnTo>
                <a:lnTo>
                  <a:pt x="9174" y="11874"/>
                </a:lnTo>
                <a:lnTo>
                  <a:pt x="9174" y="11582"/>
                </a:lnTo>
                <a:lnTo>
                  <a:pt x="9222" y="11582"/>
                </a:lnTo>
                <a:lnTo>
                  <a:pt x="9441" y="11534"/>
                </a:lnTo>
                <a:lnTo>
                  <a:pt x="9660" y="11485"/>
                </a:lnTo>
                <a:close/>
                <a:moveTo>
                  <a:pt x="8517" y="4258"/>
                </a:moveTo>
                <a:lnTo>
                  <a:pt x="8225" y="4307"/>
                </a:lnTo>
                <a:lnTo>
                  <a:pt x="7957" y="4404"/>
                </a:lnTo>
                <a:lnTo>
                  <a:pt x="7690" y="4429"/>
                </a:lnTo>
                <a:lnTo>
                  <a:pt x="7422" y="4502"/>
                </a:lnTo>
                <a:lnTo>
                  <a:pt x="7154" y="4623"/>
                </a:lnTo>
                <a:lnTo>
                  <a:pt x="6911" y="4745"/>
                </a:lnTo>
                <a:lnTo>
                  <a:pt x="6668" y="4915"/>
                </a:lnTo>
                <a:lnTo>
                  <a:pt x="6424" y="5110"/>
                </a:lnTo>
                <a:lnTo>
                  <a:pt x="6205" y="5329"/>
                </a:lnTo>
                <a:lnTo>
                  <a:pt x="6011" y="5548"/>
                </a:lnTo>
                <a:lnTo>
                  <a:pt x="5792" y="5791"/>
                </a:lnTo>
                <a:lnTo>
                  <a:pt x="5621" y="6035"/>
                </a:lnTo>
                <a:lnTo>
                  <a:pt x="5281" y="6546"/>
                </a:lnTo>
                <a:lnTo>
                  <a:pt x="5013" y="7057"/>
                </a:lnTo>
                <a:lnTo>
                  <a:pt x="4818" y="7543"/>
                </a:lnTo>
                <a:lnTo>
                  <a:pt x="4697" y="7932"/>
                </a:lnTo>
                <a:lnTo>
                  <a:pt x="4648" y="8297"/>
                </a:lnTo>
                <a:lnTo>
                  <a:pt x="4624" y="8662"/>
                </a:lnTo>
                <a:lnTo>
                  <a:pt x="4624" y="9027"/>
                </a:lnTo>
                <a:lnTo>
                  <a:pt x="4672" y="9392"/>
                </a:lnTo>
                <a:lnTo>
                  <a:pt x="4745" y="9757"/>
                </a:lnTo>
                <a:lnTo>
                  <a:pt x="4867" y="10098"/>
                </a:lnTo>
                <a:lnTo>
                  <a:pt x="5013" y="10414"/>
                </a:lnTo>
                <a:lnTo>
                  <a:pt x="5183" y="10731"/>
                </a:lnTo>
                <a:lnTo>
                  <a:pt x="5402" y="11047"/>
                </a:lnTo>
                <a:lnTo>
                  <a:pt x="5621" y="11315"/>
                </a:lnTo>
                <a:lnTo>
                  <a:pt x="5889" y="11582"/>
                </a:lnTo>
                <a:lnTo>
                  <a:pt x="6157" y="11826"/>
                </a:lnTo>
                <a:lnTo>
                  <a:pt x="6449" y="12069"/>
                </a:lnTo>
                <a:lnTo>
                  <a:pt x="6765" y="12264"/>
                </a:lnTo>
                <a:lnTo>
                  <a:pt x="7106" y="12434"/>
                </a:lnTo>
                <a:lnTo>
                  <a:pt x="7446" y="12580"/>
                </a:lnTo>
                <a:lnTo>
                  <a:pt x="7787" y="12677"/>
                </a:lnTo>
                <a:lnTo>
                  <a:pt x="8127" y="12775"/>
                </a:lnTo>
                <a:lnTo>
                  <a:pt x="8492" y="12823"/>
                </a:lnTo>
                <a:lnTo>
                  <a:pt x="8833" y="12848"/>
                </a:lnTo>
                <a:lnTo>
                  <a:pt x="9174" y="12872"/>
                </a:lnTo>
                <a:lnTo>
                  <a:pt x="9539" y="12823"/>
                </a:lnTo>
                <a:lnTo>
                  <a:pt x="9879" y="12775"/>
                </a:lnTo>
                <a:lnTo>
                  <a:pt x="10196" y="12702"/>
                </a:lnTo>
                <a:lnTo>
                  <a:pt x="10536" y="12580"/>
                </a:lnTo>
                <a:lnTo>
                  <a:pt x="10828" y="12434"/>
                </a:lnTo>
                <a:lnTo>
                  <a:pt x="11145" y="12264"/>
                </a:lnTo>
                <a:lnTo>
                  <a:pt x="11412" y="12045"/>
                </a:lnTo>
                <a:lnTo>
                  <a:pt x="11680" y="11826"/>
                </a:lnTo>
                <a:lnTo>
                  <a:pt x="11923" y="11558"/>
                </a:lnTo>
                <a:lnTo>
                  <a:pt x="12167" y="11266"/>
                </a:lnTo>
                <a:lnTo>
                  <a:pt x="12337" y="10974"/>
                </a:lnTo>
                <a:lnTo>
                  <a:pt x="12507" y="10658"/>
                </a:lnTo>
                <a:lnTo>
                  <a:pt x="12653" y="10317"/>
                </a:lnTo>
                <a:lnTo>
                  <a:pt x="12775" y="9976"/>
                </a:lnTo>
                <a:lnTo>
                  <a:pt x="12872" y="9611"/>
                </a:lnTo>
                <a:lnTo>
                  <a:pt x="12921" y="9246"/>
                </a:lnTo>
                <a:lnTo>
                  <a:pt x="12970" y="8881"/>
                </a:lnTo>
                <a:lnTo>
                  <a:pt x="12994" y="8516"/>
                </a:lnTo>
                <a:lnTo>
                  <a:pt x="12970" y="8151"/>
                </a:lnTo>
                <a:lnTo>
                  <a:pt x="12945" y="7786"/>
                </a:lnTo>
                <a:lnTo>
                  <a:pt x="12872" y="7446"/>
                </a:lnTo>
                <a:lnTo>
                  <a:pt x="12751" y="7105"/>
                </a:lnTo>
                <a:lnTo>
                  <a:pt x="12629" y="6765"/>
                </a:lnTo>
                <a:lnTo>
                  <a:pt x="12459" y="6448"/>
                </a:lnTo>
                <a:lnTo>
                  <a:pt x="12264" y="6156"/>
                </a:lnTo>
                <a:lnTo>
                  <a:pt x="12045" y="5864"/>
                </a:lnTo>
                <a:lnTo>
                  <a:pt x="11656" y="5499"/>
                </a:lnTo>
                <a:lnTo>
                  <a:pt x="11193" y="5134"/>
                </a:lnTo>
                <a:lnTo>
                  <a:pt x="10950" y="4964"/>
                </a:lnTo>
                <a:lnTo>
                  <a:pt x="10707" y="4818"/>
                </a:lnTo>
                <a:lnTo>
                  <a:pt x="10439" y="4672"/>
                </a:lnTo>
                <a:lnTo>
                  <a:pt x="10171" y="4550"/>
                </a:lnTo>
                <a:lnTo>
                  <a:pt x="9904" y="4453"/>
                </a:lnTo>
                <a:lnTo>
                  <a:pt x="9636" y="4356"/>
                </a:lnTo>
                <a:lnTo>
                  <a:pt x="9344" y="4307"/>
                </a:lnTo>
                <a:lnTo>
                  <a:pt x="9076" y="4258"/>
                </a:lnTo>
                <a:close/>
                <a:moveTo>
                  <a:pt x="7519" y="487"/>
                </a:moveTo>
                <a:lnTo>
                  <a:pt x="7787" y="511"/>
                </a:lnTo>
                <a:lnTo>
                  <a:pt x="8590" y="511"/>
                </a:lnTo>
                <a:lnTo>
                  <a:pt x="9271" y="560"/>
                </a:lnTo>
                <a:lnTo>
                  <a:pt x="9612" y="584"/>
                </a:lnTo>
                <a:lnTo>
                  <a:pt x="9952" y="584"/>
                </a:lnTo>
                <a:lnTo>
                  <a:pt x="9928" y="779"/>
                </a:lnTo>
                <a:lnTo>
                  <a:pt x="9952" y="949"/>
                </a:lnTo>
                <a:lnTo>
                  <a:pt x="9636" y="852"/>
                </a:lnTo>
                <a:lnTo>
                  <a:pt x="9466" y="827"/>
                </a:lnTo>
                <a:lnTo>
                  <a:pt x="9295" y="803"/>
                </a:lnTo>
                <a:lnTo>
                  <a:pt x="9149" y="803"/>
                </a:lnTo>
                <a:lnTo>
                  <a:pt x="9003" y="852"/>
                </a:lnTo>
                <a:lnTo>
                  <a:pt x="8857" y="900"/>
                </a:lnTo>
                <a:lnTo>
                  <a:pt x="8736" y="998"/>
                </a:lnTo>
                <a:lnTo>
                  <a:pt x="8711" y="1046"/>
                </a:lnTo>
                <a:lnTo>
                  <a:pt x="8711" y="1095"/>
                </a:lnTo>
                <a:lnTo>
                  <a:pt x="8760" y="1119"/>
                </a:lnTo>
                <a:lnTo>
                  <a:pt x="8784" y="1144"/>
                </a:lnTo>
                <a:lnTo>
                  <a:pt x="9125" y="1144"/>
                </a:lnTo>
                <a:lnTo>
                  <a:pt x="9417" y="1168"/>
                </a:lnTo>
                <a:lnTo>
                  <a:pt x="9709" y="1241"/>
                </a:lnTo>
                <a:lnTo>
                  <a:pt x="10001" y="1363"/>
                </a:lnTo>
                <a:lnTo>
                  <a:pt x="10025" y="1533"/>
                </a:lnTo>
                <a:lnTo>
                  <a:pt x="10025" y="1533"/>
                </a:lnTo>
                <a:lnTo>
                  <a:pt x="9782" y="1509"/>
                </a:lnTo>
                <a:lnTo>
                  <a:pt x="9076" y="1484"/>
                </a:lnTo>
                <a:lnTo>
                  <a:pt x="8833" y="1436"/>
                </a:lnTo>
                <a:lnTo>
                  <a:pt x="8711" y="1460"/>
                </a:lnTo>
                <a:lnTo>
                  <a:pt x="8590" y="1509"/>
                </a:lnTo>
                <a:lnTo>
                  <a:pt x="8541" y="1557"/>
                </a:lnTo>
                <a:lnTo>
                  <a:pt x="8541" y="1606"/>
                </a:lnTo>
                <a:lnTo>
                  <a:pt x="8614" y="1703"/>
                </a:lnTo>
                <a:lnTo>
                  <a:pt x="8687" y="1801"/>
                </a:lnTo>
                <a:lnTo>
                  <a:pt x="8809" y="1849"/>
                </a:lnTo>
                <a:lnTo>
                  <a:pt x="8930" y="1898"/>
                </a:lnTo>
                <a:lnTo>
                  <a:pt x="9174" y="1922"/>
                </a:lnTo>
                <a:lnTo>
                  <a:pt x="9417" y="1947"/>
                </a:lnTo>
                <a:lnTo>
                  <a:pt x="9733" y="1995"/>
                </a:lnTo>
                <a:lnTo>
                  <a:pt x="10098" y="2044"/>
                </a:lnTo>
                <a:lnTo>
                  <a:pt x="10147" y="2409"/>
                </a:lnTo>
                <a:lnTo>
                  <a:pt x="9952" y="2360"/>
                </a:lnTo>
                <a:lnTo>
                  <a:pt x="9782" y="2312"/>
                </a:lnTo>
                <a:lnTo>
                  <a:pt x="9417" y="2263"/>
                </a:lnTo>
                <a:lnTo>
                  <a:pt x="9149" y="2214"/>
                </a:lnTo>
                <a:lnTo>
                  <a:pt x="8882" y="2214"/>
                </a:lnTo>
                <a:lnTo>
                  <a:pt x="8833" y="2239"/>
                </a:lnTo>
                <a:lnTo>
                  <a:pt x="8809" y="2263"/>
                </a:lnTo>
                <a:lnTo>
                  <a:pt x="8809" y="2312"/>
                </a:lnTo>
                <a:lnTo>
                  <a:pt x="8809" y="2336"/>
                </a:lnTo>
                <a:lnTo>
                  <a:pt x="8882" y="2458"/>
                </a:lnTo>
                <a:lnTo>
                  <a:pt x="8979" y="2555"/>
                </a:lnTo>
                <a:lnTo>
                  <a:pt x="9101" y="2628"/>
                </a:lnTo>
                <a:lnTo>
                  <a:pt x="9247" y="2652"/>
                </a:lnTo>
                <a:lnTo>
                  <a:pt x="9636" y="2750"/>
                </a:lnTo>
                <a:lnTo>
                  <a:pt x="10025" y="2798"/>
                </a:lnTo>
                <a:lnTo>
                  <a:pt x="10171" y="2798"/>
                </a:lnTo>
                <a:lnTo>
                  <a:pt x="10220" y="2750"/>
                </a:lnTo>
                <a:lnTo>
                  <a:pt x="10244" y="2725"/>
                </a:lnTo>
                <a:lnTo>
                  <a:pt x="10317" y="2871"/>
                </a:lnTo>
                <a:lnTo>
                  <a:pt x="10366" y="2944"/>
                </a:lnTo>
                <a:lnTo>
                  <a:pt x="10439" y="2993"/>
                </a:lnTo>
                <a:lnTo>
                  <a:pt x="10585" y="2993"/>
                </a:lnTo>
                <a:lnTo>
                  <a:pt x="10877" y="3066"/>
                </a:lnTo>
                <a:lnTo>
                  <a:pt x="11145" y="3188"/>
                </a:lnTo>
                <a:lnTo>
                  <a:pt x="11388" y="3334"/>
                </a:lnTo>
                <a:lnTo>
                  <a:pt x="11631" y="3504"/>
                </a:lnTo>
                <a:lnTo>
                  <a:pt x="11704" y="3528"/>
                </a:lnTo>
                <a:lnTo>
                  <a:pt x="11753" y="3553"/>
                </a:lnTo>
                <a:lnTo>
                  <a:pt x="11875" y="3553"/>
                </a:lnTo>
                <a:lnTo>
                  <a:pt x="11972" y="3480"/>
                </a:lnTo>
                <a:lnTo>
                  <a:pt x="12021" y="3382"/>
                </a:lnTo>
                <a:lnTo>
                  <a:pt x="12167" y="3309"/>
                </a:lnTo>
                <a:lnTo>
                  <a:pt x="12288" y="3212"/>
                </a:lnTo>
                <a:lnTo>
                  <a:pt x="12532" y="3017"/>
                </a:lnTo>
                <a:lnTo>
                  <a:pt x="13043" y="2652"/>
                </a:lnTo>
                <a:lnTo>
                  <a:pt x="13335" y="2458"/>
                </a:lnTo>
                <a:lnTo>
                  <a:pt x="13602" y="2336"/>
                </a:lnTo>
                <a:lnTo>
                  <a:pt x="13675" y="2287"/>
                </a:lnTo>
                <a:lnTo>
                  <a:pt x="13724" y="2239"/>
                </a:lnTo>
                <a:lnTo>
                  <a:pt x="13846" y="2312"/>
                </a:lnTo>
                <a:lnTo>
                  <a:pt x="14162" y="2555"/>
                </a:lnTo>
                <a:lnTo>
                  <a:pt x="14454" y="2823"/>
                </a:lnTo>
                <a:lnTo>
                  <a:pt x="14722" y="3090"/>
                </a:lnTo>
                <a:lnTo>
                  <a:pt x="14989" y="3358"/>
                </a:lnTo>
                <a:lnTo>
                  <a:pt x="15087" y="3504"/>
                </a:lnTo>
                <a:lnTo>
                  <a:pt x="15208" y="3626"/>
                </a:lnTo>
                <a:lnTo>
                  <a:pt x="14989" y="3869"/>
                </a:lnTo>
                <a:lnTo>
                  <a:pt x="14892" y="3747"/>
                </a:lnTo>
                <a:lnTo>
                  <a:pt x="14746" y="3626"/>
                </a:lnTo>
                <a:lnTo>
                  <a:pt x="14478" y="3431"/>
                </a:lnTo>
                <a:lnTo>
                  <a:pt x="14381" y="3334"/>
                </a:lnTo>
                <a:lnTo>
                  <a:pt x="14235" y="3261"/>
                </a:lnTo>
                <a:lnTo>
                  <a:pt x="14113" y="3212"/>
                </a:lnTo>
                <a:lnTo>
                  <a:pt x="13919" y="3212"/>
                </a:lnTo>
                <a:lnTo>
                  <a:pt x="13894" y="3261"/>
                </a:lnTo>
                <a:lnTo>
                  <a:pt x="13870" y="3309"/>
                </a:lnTo>
                <a:lnTo>
                  <a:pt x="13894" y="3358"/>
                </a:lnTo>
                <a:lnTo>
                  <a:pt x="13967" y="3455"/>
                </a:lnTo>
                <a:lnTo>
                  <a:pt x="14040" y="3553"/>
                </a:lnTo>
                <a:lnTo>
                  <a:pt x="14259" y="3723"/>
                </a:lnTo>
                <a:lnTo>
                  <a:pt x="14503" y="3966"/>
                </a:lnTo>
                <a:lnTo>
                  <a:pt x="14624" y="4064"/>
                </a:lnTo>
                <a:lnTo>
                  <a:pt x="14770" y="4161"/>
                </a:lnTo>
                <a:lnTo>
                  <a:pt x="14600" y="4429"/>
                </a:lnTo>
                <a:lnTo>
                  <a:pt x="14454" y="4283"/>
                </a:lnTo>
                <a:lnTo>
                  <a:pt x="14332" y="4137"/>
                </a:lnTo>
                <a:lnTo>
                  <a:pt x="14235" y="4015"/>
                </a:lnTo>
                <a:lnTo>
                  <a:pt x="14138" y="3893"/>
                </a:lnTo>
                <a:lnTo>
                  <a:pt x="14016" y="3820"/>
                </a:lnTo>
                <a:lnTo>
                  <a:pt x="13894" y="3747"/>
                </a:lnTo>
                <a:lnTo>
                  <a:pt x="13846" y="3747"/>
                </a:lnTo>
                <a:lnTo>
                  <a:pt x="13821" y="3772"/>
                </a:lnTo>
                <a:lnTo>
                  <a:pt x="13797" y="3820"/>
                </a:lnTo>
                <a:lnTo>
                  <a:pt x="13797" y="3845"/>
                </a:lnTo>
                <a:lnTo>
                  <a:pt x="13821" y="3991"/>
                </a:lnTo>
                <a:lnTo>
                  <a:pt x="13894" y="4137"/>
                </a:lnTo>
                <a:lnTo>
                  <a:pt x="14040" y="4429"/>
                </a:lnTo>
                <a:lnTo>
                  <a:pt x="14186" y="4623"/>
                </a:lnTo>
                <a:lnTo>
                  <a:pt x="14332" y="4794"/>
                </a:lnTo>
                <a:lnTo>
                  <a:pt x="14235" y="4964"/>
                </a:lnTo>
                <a:lnTo>
                  <a:pt x="14089" y="5159"/>
                </a:lnTo>
                <a:lnTo>
                  <a:pt x="13967" y="4964"/>
                </a:lnTo>
                <a:lnTo>
                  <a:pt x="13821" y="4769"/>
                </a:lnTo>
                <a:lnTo>
                  <a:pt x="13675" y="4599"/>
                </a:lnTo>
                <a:lnTo>
                  <a:pt x="13554" y="4380"/>
                </a:lnTo>
                <a:lnTo>
                  <a:pt x="13505" y="4331"/>
                </a:lnTo>
                <a:lnTo>
                  <a:pt x="13432" y="4307"/>
                </a:lnTo>
                <a:lnTo>
                  <a:pt x="13359" y="4307"/>
                </a:lnTo>
                <a:lnTo>
                  <a:pt x="13335" y="4356"/>
                </a:lnTo>
                <a:lnTo>
                  <a:pt x="13310" y="4380"/>
                </a:lnTo>
                <a:lnTo>
                  <a:pt x="13310" y="4526"/>
                </a:lnTo>
                <a:lnTo>
                  <a:pt x="13335" y="4648"/>
                </a:lnTo>
                <a:lnTo>
                  <a:pt x="13383" y="4769"/>
                </a:lnTo>
                <a:lnTo>
                  <a:pt x="13456" y="4891"/>
                </a:lnTo>
                <a:lnTo>
                  <a:pt x="13846" y="5548"/>
                </a:lnTo>
                <a:lnTo>
                  <a:pt x="13919" y="5597"/>
                </a:lnTo>
                <a:lnTo>
                  <a:pt x="13992" y="5621"/>
                </a:lnTo>
                <a:lnTo>
                  <a:pt x="14016" y="5645"/>
                </a:lnTo>
                <a:lnTo>
                  <a:pt x="14065" y="5670"/>
                </a:lnTo>
                <a:lnTo>
                  <a:pt x="14186" y="5986"/>
                </a:lnTo>
                <a:lnTo>
                  <a:pt x="14259" y="6302"/>
                </a:lnTo>
                <a:lnTo>
                  <a:pt x="14284" y="6497"/>
                </a:lnTo>
                <a:lnTo>
                  <a:pt x="14284" y="6692"/>
                </a:lnTo>
                <a:lnTo>
                  <a:pt x="14308" y="6886"/>
                </a:lnTo>
                <a:lnTo>
                  <a:pt x="14332" y="7081"/>
                </a:lnTo>
                <a:lnTo>
                  <a:pt x="14381" y="7154"/>
                </a:lnTo>
                <a:lnTo>
                  <a:pt x="14454" y="7203"/>
                </a:lnTo>
                <a:lnTo>
                  <a:pt x="14527" y="7227"/>
                </a:lnTo>
                <a:lnTo>
                  <a:pt x="14624" y="7227"/>
                </a:lnTo>
                <a:lnTo>
                  <a:pt x="14722" y="7276"/>
                </a:lnTo>
                <a:lnTo>
                  <a:pt x="14843" y="7300"/>
                </a:lnTo>
                <a:lnTo>
                  <a:pt x="15111" y="7348"/>
                </a:lnTo>
                <a:lnTo>
                  <a:pt x="15598" y="7373"/>
                </a:lnTo>
                <a:lnTo>
                  <a:pt x="15962" y="7446"/>
                </a:lnTo>
                <a:lnTo>
                  <a:pt x="16352" y="7519"/>
                </a:lnTo>
                <a:lnTo>
                  <a:pt x="16571" y="7592"/>
                </a:lnTo>
                <a:lnTo>
                  <a:pt x="16692" y="7640"/>
                </a:lnTo>
                <a:lnTo>
                  <a:pt x="16814" y="7640"/>
                </a:lnTo>
                <a:lnTo>
                  <a:pt x="16765" y="7957"/>
                </a:lnTo>
                <a:lnTo>
                  <a:pt x="16765" y="8249"/>
                </a:lnTo>
                <a:lnTo>
                  <a:pt x="16765" y="8857"/>
                </a:lnTo>
                <a:lnTo>
                  <a:pt x="16765" y="9344"/>
                </a:lnTo>
                <a:lnTo>
                  <a:pt x="16765" y="9587"/>
                </a:lnTo>
                <a:lnTo>
                  <a:pt x="16790" y="9855"/>
                </a:lnTo>
                <a:lnTo>
                  <a:pt x="16522" y="9855"/>
                </a:lnTo>
                <a:lnTo>
                  <a:pt x="16571" y="9757"/>
                </a:lnTo>
                <a:lnTo>
                  <a:pt x="16546" y="9636"/>
                </a:lnTo>
                <a:lnTo>
                  <a:pt x="16522" y="9417"/>
                </a:lnTo>
                <a:lnTo>
                  <a:pt x="16473" y="9125"/>
                </a:lnTo>
                <a:lnTo>
                  <a:pt x="16449" y="9003"/>
                </a:lnTo>
                <a:lnTo>
                  <a:pt x="16400" y="8857"/>
                </a:lnTo>
                <a:lnTo>
                  <a:pt x="16376" y="8833"/>
                </a:lnTo>
                <a:lnTo>
                  <a:pt x="16327" y="8808"/>
                </a:lnTo>
                <a:lnTo>
                  <a:pt x="16279" y="8833"/>
                </a:lnTo>
                <a:lnTo>
                  <a:pt x="16254" y="8857"/>
                </a:lnTo>
                <a:lnTo>
                  <a:pt x="16206" y="9003"/>
                </a:lnTo>
                <a:lnTo>
                  <a:pt x="16181" y="9125"/>
                </a:lnTo>
                <a:lnTo>
                  <a:pt x="16133" y="9417"/>
                </a:lnTo>
                <a:lnTo>
                  <a:pt x="16133" y="9660"/>
                </a:lnTo>
                <a:lnTo>
                  <a:pt x="16157" y="9782"/>
                </a:lnTo>
                <a:lnTo>
                  <a:pt x="16206" y="9903"/>
                </a:lnTo>
                <a:lnTo>
                  <a:pt x="15768" y="9928"/>
                </a:lnTo>
                <a:lnTo>
                  <a:pt x="15671" y="9928"/>
                </a:lnTo>
                <a:lnTo>
                  <a:pt x="15719" y="9806"/>
                </a:lnTo>
                <a:lnTo>
                  <a:pt x="15768" y="9538"/>
                </a:lnTo>
                <a:lnTo>
                  <a:pt x="15841" y="9246"/>
                </a:lnTo>
                <a:lnTo>
                  <a:pt x="15865" y="8954"/>
                </a:lnTo>
                <a:lnTo>
                  <a:pt x="15841" y="8906"/>
                </a:lnTo>
                <a:lnTo>
                  <a:pt x="15817" y="8881"/>
                </a:lnTo>
                <a:lnTo>
                  <a:pt x="15744" y="8808"/>
                </a:lnTo>
                <a:lnTo>
                  <a:pt x="15671" y="8808"/>
                </a:lnTo>
                <a:lnTo>
                  <a:pt x="15622" y="8857"/>
                </a:lnTo>
                <a:lnTo>
                  <a:pt x="15573" y="8930"/>
                </a:lnTo>
                <a:lnTo>
                  <a:pt x="15427" y="9441"/>
                </a:lnTo>
                <a:lnTo>
                  <a:pt x="15330" y="9709"/>
                </a:lnTo>
                <a:lnTo>
                  <a:pt x="15330" y="9830"/>
                </a:lnTo>
                <a:lnTo>
                  <a:pt x="15330" y="9903"/>
                </a:lnTo>
                <a:lnTo>
                  <a:pt x="15354" y="9928"/>
                </a:lnTo>
                <a:lnTo>
                  <a:pt x="15135" y="9952"/>
                </a:lnTo>
                <a:lnTo>
                  <a:pt x="14916" y="9976"/>
                </a:lnTo>
                <a:lnTo>
                  <a:pt x="14965" y="9636"/>
                </a:lnTo>
                <a:lnTo>
                  <a:pt x="14989" y="9344"/>
                </a:lnTo>
                <a:lnTo>
                  <a:pt x="14989" y="9173"/>
                </a:lnTo>
                <a:lnTo>
                  <a:pt x="14941" y="9027"/>
                </a:lnTo>
                <a:lnTo>
                  <a:pt x="14916" y="8979"/>
                </a:lnTo>
                <a:lnTo>
                  <a:pt x="14868" y="8954"/>
                </a:lnTo>
                <a:lnTo>
                  <a:pt x="14819" y="8954"/>
                </a:lnTo>
                <a:lnTo>
                  <a:pt x="14770" y="8979"/>
                </a:lnTo>
                <a:lnTo>
                  <a:pt x="14697" y="9100"/>
                </a:lnTo>
                <a:lnTo>
                  <a:pt x="14649" y="9198"/>
                </a:lnTo>
                <a:lnTo>
                  <a:pt x="14600" y="9465"/>
                </a:lnTo>
                <a:lnTo>
                  <a:pt x="14405" y="10171"/>
                </a:lnTo>
                <a:lnTo>
                  <a:pt x="14405" y="10244"/>
                </a:lnTo>
                <a:lnTo>
                  <a:pt x="14430" y="10317"/>
                </a:lnTo>
                <a:lnTo>
                  <a:pt x="14284" y="10585"/>
                </a:lnTo>
                <a:lnTo>
                  <a:pt x="14162" y="10877"/>
                </a:lnTo>
                <a:lnTo>
                  <a:pt x="14065" y="11047"/>
                </a:lnTo>
                <a:lnTo>
                  <a:pt x="13943" y="11193"/>
                </a:lnTo>
                <a:lnTo>
                  <a:pt x="13724" y="11461"/>
                </a:lnTo>
                <a:lnTo>
                  <a:pt x="13675" y="11558"/>
                </a:lnTo>
                <a:lnTo>
                  <a:pt x="13675" y="11631"/>
                </a:lnTo>
                <a:lnTo>
                  <a:pt x="13675" y="11704"/>
                </a:lnTo>
                <a:lnTo>
                  <a:pt x="13724" y="11753"/>
                </a:lnTo>
                <a:lnTo>
                  <a:pt x="13773" y="11801"/>
                </a:lnTo>
                <a:lnTo>
                  <a:pt x="13846" y="11826"/>
                </a:lnTo>
                <a:lnTo>
                  <a:pt x="13919" y="11826"/>
                </a:lnTo>
                <a:lnTo>
                  <a:pt x="13992" y="11777"/>
                </a:lnTo>
                <a:lnTo>
                  <a:pt x="14113" y="11972"/>
                </a:lnTo>
                <a:lnTo>
                  <a:pt x="14259" y="12142"/>
                </a:lnTo>
                <a:lnTo>
                  <a:pt x="14551" y="12507"/>
                </a:lnTo>
                <a:lnTo>
                  <a:pt x="14868" y="12945"/>
                </a:lnTo>
                <a:lnTo>
                  <a:pt x="15135" y="13407"/>
                </a:lnTo>
                <a:lnTo>
                  <a:pt x="14941" y="13651"/>
                </a:lnTo>
                <a:lnTo>
                  <a:pt x="14722" y="13894"/>
                </a:lnTo>
                <a:lnTo>
                  <a:pt x="14284" y="14332"/>
                </a:lnTo>
                <a:lnTo>
                  <a:pt x="13943" y="14673"/>
                </a:lnTo>
                <a:lnTo>
                  <a:pt x="13773" y="14843"/>
                </a:lnTo>
                <a:lnTo>
                  <a:pt x="13627" y="15038"/>
                </a:lnTo>
                <a:lnTo>
                  <a:pt x="13383" y="14867"/>
                </a:lnTo>
                <a:lnTo>
                  <a:pt x="13578" y="14794"/>
                </a:lnTo>
                <a:lnTo>
                  <a:pt x="13748" y="14673"/>
                </a:lnTo>
                <a:lnTo>
                  <a:pt x="14040" y="14478"/>
                </a:lnTo>
                <a:lnTo>
                  <a:pt x="14113" y="14429"/>
                </a:lnTo>
                <a:lnTo>
                  <a:pt x="14138" y="14356"/>
                </a:lnTo>
                <a:lnTo>
                  <a:pt x="14138" y="14283"/>
                </a:lnTo>
                <a:lnTo>
                  <a:pt x="14113" y="14235"/>
                </a:lnTo>
                <a:lnTo>
                  <a:pt x="14065" y="14186"/>
                </a:lnTo>
                <a:lnTo>
                  <a:pt x="14016" y="14162"/>
                </a:lnTo>
                <a:lnTo>
                  <a:pt x="13943" y="14137"/>
                </a:lnTo>
                <a:lnTo>
                  <a:pt x="13870" y="14162"/>
                </a:lnTo>
                <a:lnTo>
                  <a:pt x="13602" y="14308"/>
                </a:lnTo>
                <a:lnTo>
                  <a:pt x="13335" y="14478"/>
                </a:lnTo>
                <a:lnTo>
                  <a:pt x="13043" y="14624"/>
                </a:lnTo>
                <a:lnTo>
                  <a:pt x="12897" y="14527"/>
                </a:lnTo>
                <a:lnTo>
                  <a:pt x="12945" y="14502"/>
                </a:lnTo>
                <a:lnTo>
                  <a:pt x="13213" y="14332"/>
                </a:lnTo>
                <a:lnTo>
                  <a:pt x="13310" y="14210"/>
                </a:lnTo>
                <a:lnTo>
                  <a:pt x="13383" y="14113"/>
                </a:lnTo>
                <a:lnTo>
                  <a:pt x="13408" y="14040"/>
                </a:lnTo>
                <a:lnTo>
                  <a:pt x="13408" y="13967"/>
                </a:lnTo>
                <a:lnTo>
                  <a:pt x="13383" y="13918"/>
                </a:lnTo>
                <a:lnTo>
                  <a:pt x="13359" y="13845"/>
                </a:lnTo>
                <a:lnTo>
                  <a:pt x="13310" y="13821"/>
                </a:lnTo>
                <a:lnTo>
                  <a:pt x="13237" y="13797"/>
                </a:lnTo>
                <a:lnTo>
                  <a:pt x="13189" y="13797"/>
                </a:lnTo>
                <a:lnTo>
                  <a:pt x="13116" y="13821"/>
                </a:lnTo>
                <a:lnTo>
                  <a:pt x="13018" y="13894"/>
                </a:lnTo>
                <a:lnTo>
                  <a:pt x="12921" y="13991"/>
                </a:lnTo>
                <a:lnTo>
                  <a:pt x="12799" y="14089"/>
                </a:lnTo>
                <a:lnTo>
                  <a:pt x="12702" y="14162"/>
                </a:lnTo>
                <a:lnTo>
                  <a:pt x="12556" y="14283"/>
                </a:lnTo>
                <a:lnTo>
                  <a:pt x="12264" y="14040"/>
                </a:lnTo>
                <a:lnTo>
                  <a:pt x="12532" y="13870"/>
                </a:lnTo>
                <a:lnTo>
                  <a:pt x="12653" y="13797"/>
                </a:lnTo>
                <a:lnTo>
                  <a:pt x="12799" y="13699"/>
                </a:lnTo>
                <a:lnTo>
                  <a:pt x="12848" y="13651"/>
                </a:lnTo>
                <a:lnTo>
                  <a:pt x="12897" y="13578"/>
                </a:lnTo>
                <a:lnTo>
                  <a:pt x="12921" y="13505"/>
                </a:lnTo>
                <a:lnTo>
                  <a:pt x="12897" y="13432"/>
                </a:lnTo>
                <a:lnTo>
                  <a:pt x="12872" y="13359"/>
                </a:lnTo>
                <a:lnTo>
                  <a:pt x="12824" y="13334"/>
                </a:lnTo>
                <a:lnTo>
                  <a:pt x="12702" y="13334"/>
                </a:lnTo>
                <a:lnTo>
                  <a:pt x="12556" y="13407"/>
                </a:lnTo>
                <a:lnTo>
                  <a:pt x="12459" y="13480"/>
                </a:lnTo>
                <a:lnTo>
                  <a:pt x="12167" y="13651"/>
                </a:lnTo>
                <a:lnTo>
                  <a:pt x="11899" y="13821"/>
                </a:lnTo>
                <a:lnTo>
                  <a:pt x="11777" y="13797"/>
                </a:lnTo>
                <a:lnTo>
                  <a:pt x="11680" y="13772"/>
                </a:lnTo>
                <a:lnTo>
                  <a:pt x="11607" y="13797"/>
                </a:lnTo>
                <a:lnTo>
                  <a:pt x="11558" y="13845"/>
                </a:lnTo>
                <a:lnTo>
                  <a:pt x="11510" y="13821"/>
                </a:lnTo>
                <a:lnTo>
                  <a:pt x="11437" y="13845"/>
                </a:lnTo>
                <a:lnTo>
                  <a:pt x="11388" y="13845"/>
                </a:lnTo>
                <a:lnTo>
                  <a:pt x="11266" y="13918"/>
                </a:lnTo>
                <a:lnTo>
                  <a:pt x="11120" y="14016"/>
                </a:lnTo>
                <a:lnTo>
                  <a:pt x="10974" y="14064"/>
                </a:lnTo>
                <a:lnTo>
                  <a:pt x="10682" y="14137"/>
                </a:lnTo>
                <a:lnTo>
                  <a:pt x="10536" y="14186"/>
                </a:lnTo>
                <a:lnTo>
                  <a:pt x="10415" y="14283"/>
                </a:lnTo>
                <a:lnTo>
                  <a:pt x="10269" y="14283"/>
                </a:lnTo>
                <a:lnTo>
                  <a:pt x="10220" y="14332"/>
                </a:lnTo>
                <a:lnTo>
                  <a:pt x="10171" y="14405"/>
                </a:lnTo>
                <a:lnTo>
                  <a:pt x="10171" y="14429"/>
                </a:lnTo>
                <a:lnTo>
                  <a:pt x="10123" y="14429"/>
                </a:lnTo>
                <a:lnTo>
                  <a:pt x="10001" y="14478"/>
                </a:lnTo>
                <a:lnTo>
                  <a:pt x="9879" y="14527"/>
                </a:lnTo>
                <a:lnTo>
                  <a:pt x="9636" y="14648"/>
                </a:lnTo>
                <a:lnTo>
                  <a:pt x="9514" y="14697"/>
                </a:lnTo>
                <a:lnTo>
                  <a:pt x="9393" y="14721"/>
                </a:lnTo>
                <a:lnTo>
                  <a:pt x="9271" y="14746"/>
                </a:lnTo>
                <a:lnTo>
                  <a:pt x="9149" y="14794"/>
                </a:lnTo>
                <a:lnTo>
                  <a:pt x="9101" y="14867"/>
                </a:lnTo>
                <a:lnTo>
                  <a:pt x="9101" y="14892"/>
                </a:lnTo>
                <a:lnTo>
                  <a:pt x="9125" y="14940"/>
                </a:lnTo>
                <a:lnTo>
                  <a:pt x="9198" y="15013"/>
                </a:lnTo>
                <a:lnTo>
                  <a:pt x="9295" y="15062"/>
                </a:lnTo>
                <a:lnTo>
                  <a:pt x="9417" y="15086"/>
                </a:lnTo>
                <a:lnTo>
                  <a:pt x="9539" y="15062"/>
                </a:lnTo>
                <a:lnTo>
                  <a:pt x="9685" y="15038"/>
                </a:lnTo>
                <a:lnTo>
                  <a:pt x="9831" y="14989"/>
                </a:lnTo>
                <a:lnTo>
                  <a:pt x="10098" y="14843"/>
                </a:lnTo>
                <a:lnTo>
                  <a:pt x="10074" y="14989"/>
                </a:lnTo>
                <a:lnTo>
                  <a:pt x="9879" y="15086"/>
                </a:lnTo>
                <a:lnTo>
                  <a:pt x="9660" y="15208"/>
                </a:lnTo>
                <a:lnTo>
                  <a:pt x="9417" y="15281"/>
                </a:lnTo>
                <a:lnTo>
                  <a:pt x="9295" y="15330"/>
                </a:lnTo>
                <a:lnTo>
                  <a:pt x="9198" y="15403"/>
                </a:lnTo>
                <a:lnTo>
                  <a:pt x="9174" y="15476"/>
                </a:lnTo>
                <a:lnTo>
                  <a:pt x="9198" y="15500"/>
                </a:lnTo>
                <a:lnTo>
                  <a:pt x="9198" y="15548"/>
                </a:lnTo>
                <a:lnTo>
                  <a:pt x="9271" y="15597"/>
                </a:lnTo>
                <a:lnTo>
                  <a:pt x="9344" y="15621"/>
                </a:lnTo>
                <a:lnTo>
                  <a:pt x="9417" y="15646"/>
                </a:lnTo>
                <a:lnTo>
                  <a:pt x="9514" y="15621"/>
                </a:lnTo>
                <a:lnTo>
                  <a:pt x="9685" y="15597"/>
                </a:lnTo>
                <a:lnTo>
                  <a:pt x="9831" y="15548"/>
                </a:lnTo>
                <a:lnTo>
                  <a:pt x="10001" y="15476"/>
                </a:lnTo>
                <a:lnTo>
                  <a:pt x="9977" y="15767"/>
                </a:lnTo>
                <a:lnTo>
                  <a:pt x="9952" y="15792"/>
                </a:lnTo>
                <a:lnTo>
                  <a:pt x="9904" y="15816"/>
                </a:lnTo>
                <a:lnTo>
                  <a:pt x="9636" y="15913"/>
                </a:lnTo>
                <a:lnTo>
                  <a:pt x="9368" y="15986"/>
                </a:lnTo>
                <a:lnTo>
                  <a:pt x="9198" y="16011"/>
                </a:lnTo>
                <a:lnTo>
                  <a:pt x="9125" y="16059"/>
                </a:lnTo>
                <a:lnTo>
                  <a:pt x="9101" y="16084"/>
                </a:lnTo>
                <a:lnTo>
                  <a:pt x="9076" y="16108"/>
                </a:lnTo>
                <a:lnTo>
                  <a:pt x="9076" y="16181"/>
                </a:lnTo>
                <a:lnTo>
                  <a:pt x="9101" y="16205"/>
                </a:lnTo>
                <a:lnTo>
                  <a:pt x="9198" y="16254"/>
                </a:lnTo>
                <a:lnTo>
                  <a:pt x="9295" y="16303"/>
                </a:lnTo>
                <a:lnTo>
                  <a:pt x="9636" y="16303"/>
                </a:lnTo>
                <a:lnTo>
                  <a:pt x="9855" y="16230"/>
                </a:lnTo>
                <a:lnTo>
                  <a:pt x="9831" y="16424"/>
                </a:lnTo>
                <a:lnTo>
                  <a:pt x="9831" y="16643"/>
                </a:lnTo>
                <a:lnTo>
                  <a:pt x="9271" y="16668"/>
                </a:lnTo>
                <a:lnTo>
                  <a:pt x="8711" y="16692"/>
                </a:lnTo>
                <a:lnTo>
                  <a:pt x="7981" y="16692"/>
                </a:lnTo>
                <a:lnTo>
                  <a:pt x="7738" y="16716"/>
                </a:lnTo>
                <a:lnTo>
                  <a:pt x="7763" y="16595"/>
                </a:lnTo>
                <a:lnTo>
                  <a:pt x="7763" y="16449"/>
                </a:lnTo>
                <a:lnTo>
                  <a:pt x="7738" y="16181"/>
                </a:lnTo>
                <a:lnTo>
                  <a:pt x="7641" y="15694"/>
                </a:lnTo>
                <a:lnTo>
                  <a:pt x="7592" y="15330"/>
                </a:lnTo>
                <a:lnTo>
                  <a:pt x="7519" y="14892"/>
                </a:lnTo>
                <a:lnTo>
                  <a:pt x="7471" y="14673"/>
                </a:lnTo>
                <a:lnTo>
                  <a:pt x="7373" y="14502"/>
                </a:lnTo>
                <a:lnTo>
                  <a:pt x="7276" y="14356"/>
                </a:lnTo>
                <a:lnTo>
                  <a:pt x="7203" y="14308"/>
                </a:lnTo>
                <a:lnTo>
                  <a:pt x="7130" y="14259"/>
                </a:lnTo>
                <a:lnTo>
                  <a:pt x="7033" y="14259"/>
                </a:lnTo>
                <a:lnTo>
                  <a:pt x="6960" y="14283"/>
                </a:lnTo>
                <a:lnTo>
                  <a:pt x="6716" y="14210"/>
                </a:lnTo>
                <a:lnTo>
                  <a:pt x="6497" y="14137"/>
                </a:lnTo>
                <a:lnTo>
                  <a:pt x="6327" y="14064"/>
                </a:lnTo>
                <a:lnTo>
                  <a:pt x="6157" y="13991"/>
                </a:lnTo>
                <a:lnTo>
                  <a:pt x="5986" y="13918"/>
                </a:lnTo>
                <a:lnTo>
                  <a:pt x="5816" y="13845"/>
                </a:lnTo>
                <a:lnTo>
                  <a:pt x="5743" y="13772"/>
                </a:lnTo>
                <a:lnTo>
                  <a:pt x="5646" y="13724"/>
                </a:lnTo>
                <a:lnTo>
                  <a:pt x="5597" y="13699"/>
                </a:lnTo>
                <a:lnTo>
                  <a:pt x="5548" y="13724"/>
                </a:lnTo>
                <a:lnTo>
                  <a:pt x="5500" y="13748"/>
                </a:lnTo>
                <a:lnTo>
                  <a:pt x="5427" y="13772"/>
                </a:lnTo>
                <a:lnTo>
                  <a:pt x="5062" y="13602"/>
                </a:lnTo>
                <a:lnTo>
                  <a:pt x="4843" y="13505"/>
                </a:lnTo>
                <a:lnTo>
                  <a:pt x="4721" y="13480"/>
                </a:lnTo>
                <a:lnTo>
                  <a:pt x="4648" y="13480"/>
                </a:lnTo>
                <a:lnTo>
                  <a:pt x="4599" y="13505"/>
                </a:lnTo>
                <a:lnTo>
                  <a:pt x="4551" y="13529"/>
                </a:lnTo>
                <a:lnTo>
                  <a:pt x="4526" y="13602"/>
                </a:lnTo>
                <a:lnTo>
                  <a:pt x="4551" y="13651"/>
                </a:lnTo>
                <a:lnTo>
                  <a:pt x="4575" y="13724"/>
                </a:lnTo>
                <a:lnTo>
                  <a:pt x="4672" y="13821"/>
                </a:lnTo>
                <a:lnTo>
                  <a:pt x="4916" y="13967"/>
                </a:lnTo>
                <a:lnTo>
                  <a:pt x="5135" y="14113"/>
                </a:lnTo>
                <a:lnTo>
                  <a:pt x="4989" y="14283"/>
                </a:lnTo>
                <a:lnTo>
                  <a:pt x="4940" y="14210"/>
                </a:lnTo>
                <a:lnTo>
                  <a:pt x="4891" y="14137"/>
                </a:lnTo>
                <a:lnTo>
                  <a:pt x="4843" y="14113"/>
                </a:lnTo>
                <a:lnTo>
                  <a:pt x="4794" y="14113"/>
                </a:lnTo>
                <a:lnTo>
                  <a:pt x="4672" y="14089"/>
                </a:lnTo>
                <a:lnTo>
                  <a:pt x="4526" y="14064"/>
                </a:lnTo>
                <a:lnTo>
                  <a:pt x="4380" y="13991"/>
                </a:lnTo>
                <a:lnTo>
                  <a:pt x="4259" y="13918"/>
                </a:lnTo>
                <a:lnTo>
                  <a:pt x="4137" y="13821"/>
                </a:lnTo>
                <a:lnTo>
                  <a:pt x="4015" y="13748"/>
                </a:lnTo>
                <a:lnTo>
                  <a:pt x="3894" y="13699"/>
                </a:lnTo>
                <a:lnTo>
                  <a:pt x="3821" y="13699"/>
                </a:lnTo>
                <a:lnTo>
                  <a:pt x="3796" y="13724"/>
                </a:lnTo>
                <a:lnTo>
                  <a:pt x="3772" y="13772"/>
                </a:lnTo>
                <a:lnTo>
                  <a:pt x="3772" y="13870"/>
                </a:lnTo>
                <a:lnTo>
                  <a:pt x="3796" y="13943"/>
                </a:lnTo>
                <a:lnTo>
                  <a:pt x="3845" y="14040"/>
                </a:lnTo>
                <a:lnTo>
                  <a:pt x="3894" y="14113"/>
                </a:lnTo>
                <a:lnTo>
                  <a:pt x="4015" y="14235"/>
                </a:lnTo>
                <a:lnTo>
                  <a:pt x="4186" y="14332"/>
                </a:lnTo>
                <a:lnTo>
                  <a:pt x="4307" y="14405"/>
                </a:lnTo>
                <a:lnTo>
                  <a:pt x="4453" y="14478"/>
                </a:lnTo>
                <a:lnTo>
                  <a:pt x="4599" y="14502"/>
                </a:lnTo>
                <a:lnTo>
                  <a:pt x="4745" y="14502"/>
                </a:lnTo>
                <a:lnTo>
                  <a:pt x="4380" y="14819"/>
                </a:lnTo>
                <a:lnTo>
                  <a:pt x="4356" y="14746"/>
                </a:lnTo>
                <a:lnTo>
                  <a:pt x="4307" y="14697"/>
                </a:lnTo>
                <a:lnTo>
                  <a:pt x="4259" y="14673"/>
                </a:lnTo>
                <a:lnTo>
                  <a:pt x="4186" y="14648"/>
                </a:lnTo>
                <a:lnTo>
                  <a:pt x="4088" y="14648"/>
                </a:lnTo>
                <a:lnTo>
                  <a:pt x="3991" y="14600"/>
                </a:lnTo>
                <a:lnTo>
                  <a:pt x="3845" y="14502"/>
                </a:lnTo>
                <a:lnTo>
                  <a:pt x="3675" y="14356"/>
                </a:lnTo>
                <a:lnTo>
                  <a:pt x="3626" y="14332"/>
                </a:lnTo>
                <a:lnTo>
                  <a:pt x="3577" y="14308"/>
                </a:lnTo>
                <a:lnTo>
                  <a:pt x="3529" y="14283"/>
                </a:lnTo>
                <a:lnTo>
                  <a:pt x="3480" y="14259"/>
                </a:lnTo>
                <a:lnTo>
                  <a:pt x="3431" y="14259"/>
                </a:lnTo>
                <a:lnTo>
                  <a:pt x="3407" y="14283"/>
                </a:lnTo>
                <a:lnTo>
                  <a:pt x="3383" y="14405"/>
                </a:lnTo>
                <a:lnTo>
                  <a:pt x="3358" y="14478"/>
                </a:lnTo>
                <a:lnTo>
                  <a:pt x="3383" y="14551"/>
                </a:lnTo>
                <a:lnTo>
                  <a:pt x="3407" y="14624"/>
                </a:lnTo>
                <a:lnTo>
                  <a:pt x="3456" y="14697"/>
                </a:lnTo>
                <a:lnTo>
                  <a:pt x="3577" y="14819"/>
                </a:lnTo>
                <a:lnTo>
                  <a:pt x="3675" y="14916"/>
                </a:lnTo>
                <a:lnTo>
                  <a:pt x="3772" y="14989"/>
                </a:lnTo>
                <a:lnTo>
                  <a:pt x="3894" y="15038"/>
                </a:lnTo>
                <a:lnTo>
                  <a:pt x="4015" y="15086"/>
                </a:lnTo>
                <a:lnTo>
                  <a:pt x="3796" y="15208"/>
                </a:lnTo>
                <a:lnTo>
                  <a:pt x="3748" y="15159"/>
                </a:lnTo>
                <a:lnTo>
                  <a:pt x="3529" y="14989"/>
                </a:lnTo>
                <a:lnTo>
                  <a:pt x="3310" y="14819"/>
                </a:lnTo>
                <a:lnTo>
                  <a:pt x="2920" y="14429"/>
                </a:lnTo>
                <a:lnTo>
                  <a:pt x="2555" y="14064"/>
                </a:lnTo>
                <a:lnTo>
                  <a:pt x="2385" y="13845"/>
                </a:lnTo>
                <a:lnTo>
                  <a:pt x="2239" y="13626"/>
                </a:lnTo>
                <a:lnTo>
                  <a:pt x="2409" y="13456"/>
                </a:lnTo>
                <a:lnTo>
                  <a:pt x="2555" y="13237"/>
                </a:lnTo>
                <a:lnTo>
                  <a:pt x="2799" y="12848"/>
                </a:lnTo>
                <a:lnTo>
                  <a:pt x="3212" y="12312"/>
                </a:lnTo>
                <a:lnTo>
                  <a:pt x="3626" y="11801"/>
                </a:lnTo>
                <a:lnTo>
                  <a:pt x="3626" y="11777"/>
                </a:lnTo>
                <a:lnTo>
                  <a:pt x="3723" y="11704"/>
                </a:lnTo>
                <a:lnTo>
                  <a:pt x="3748" y="11607"/>
                </a:lnTo>
                <a:lnTo>
                  <a:pt x="3772" y="11558"/>
                </a:lnTo>
                <a:lnTo>
                  <a:pt x="3748" y="11485"/>
                </a:lnTo>
                <a:lnTo>
                  <a:pt x="3723" y="11436"/>
                </a:lnTo>
                <a:lnTo>
                  <a:pt x="3675" y="11388"/>
                </a:lnTo>
                <a:lnTo>
                  <a:pt x="3529" y="11266"/>
                </a:lnTo>
                <a:lnTo>
                  <a:pt x="3407" y="11096"/>
                </a:lnTo>
                <a:lnTo>
                  <a:pt x="3164" y="10779"/>
                </a:lnTo>
                <a:lnTo>
                  <a:pt x="3018" y="10536"/>
                </a:lnTo>
                <a:lnTo>
                  <a:pt x="3018" y="10463"/>
                </a:lnTo>
                <a:lnTo>
                  <a:pt x="2993" y="10366"/>
                </a:lnTo>
                <a:lnTo>
                  <a:pt x="2945" y="10293"/>
                </a:lnTo>
                <a:lnTo>
                  <a:pt x="2872" y="10244"/>
                </a:lnTo>
                <a:lnTo>
                  <a:pt x="2774" y="10220"/>
                </a:lnTo>
                <a:lnTo>
                  <a:pt x="1704" y="10122"/>
                </a:lnTo>
                <a:lnTo>
                  <a:pt x="1144" y="10074"/>
                </a:lnTo>
                <a:lnTo>
                  <a:pt x="876" y="10025"/>
                </a:lnTo>
                <a:lnTo>
                  <a:pt x="633" y="9952"/>
                </a:lnTo>
                <a:lnTo>
                  <a:pt x="633" y="9830"/>
                </a:lnTo>
                <a:lnTo>
                  <a:pt x="609" y="9709"/>
                </a:lnTo>
                <a:lnTo>
                  <a:pt x="584" y="9587"/>
                </a:lnTo>
                <a:lnTo>
                  <a:pt x="560" y="9441"/>
                </a:lnTo>
                <a:lnTo>
                  <a:pt x="536" y="9052"/>
                </a:lnTo>
                <a:lnTo>
                  <a:pt x="560" y="8638"/>
                </a:lnTo>
                <a:lnTo>
                  <a:pt x="584" y="8395"/>
                </a:lnTo>
                <a:lnTo>
                  <a:pt x="609" y="8127"/>
                </a:lnTo>
                <a:lnTo>
                  <a:pt x="633" y="7835"/>
                </a:lnTo>
                <a:lnTo>
                  <a:pt x="633" y="7689"/>
                </a:lnTo>
                <a:lnTo>
                  <a:pt x="609" y="7567"/>
                </a:lnTo>
                <a:lnTo>
                  <a:pt x="803" y="7519"/>
                </a:lnTo>
                <a:lnTo>
                  <a:pt x="1217" y="7421"/>
                </a:lnTo>
                <a:lnTo>
                  <a:pt x="1095" y="7592"/>
                </a:lnTo>
                <a:lnTo>
                  <a:pt x="998" y="7762"/>
                </a:lnTo>
                <a:lnTo>
                  <a:pt x="876" y="8103"/>
                </a:lnTo>
                <a:lnTo>
                  <a:pt x="876" y="8151"/>
                </a:lnTo>
                <a:lnTo>
                  <a:pt x="876" y="8224"/>
                </a:lnTo>
                <a:lnTo>
                  <a:pt x="901" y="8273"/>
                </a:lnTo>
                <a:lnTo>
                  <a:pt x="925" y="8297"/>
                </a:lnTo>
                <a:lnTo>
                  <a:pt x="1022" y="8370"/>
                </a:lnTo>
                <a:lnTo>
                  <a:pt x="1144" y="8370"/>
                </a:lnTo>
                <a:lnTo>
                  <a:pt x="1193" y="8346"/>
                </a:lnTo>
                <a:lnTo>
                  <a:pt x="1217" y="8297"/>
                </a:lnTo>
                <a:lnTo>
                  <a:pt x="1290" y="8224"/>
                </a:lnTo>
                <a:lnTo>
                  <a:pt x="1363" y="7981"/>
                </a:lnTo>
                <a:lnTo>
                  <a:pt x="1460" y="7738"/>
                </a:lnTo>
                <a:lnTo>
                  <a:pt x="1558" y="7543"/>
                </a:lnTo>
                <a:lnTo>
                  <a:pt x="1655" y="7348"/>
                </a:lnTo>
                <a:lnTo>
                  <a:pt x="1850" y="7348"/>
                </a:lnTo>
                <a:lnTo>
                  <a:pt x="1752" y="7519"/>
                </a:lnTo>
                <a:lnTo>
                  <a:pt x="1655" y="7689"/>
                </a:lnTo>
                <a:lnTo>
                  <a:pt x="1606" y="7884"/>
                </a:lnTo>
                <a:lnTo>
                  <a:pt x="1558" y="8054"/>
                </a:lnTo>
                <a:lnTo>
                  <a:pt x="1558" y="8127"/>
                </a:lnTo>
                <a:lnTo>
                  <a:pt x="1558" y="8176"/>
                </a:lnTo>
                <a:lnTo>
                  <a:pt x="1606" y="8224"/>
                </a:lnTo>
                <a:lnTo>
                  <a:pt x="1655" y="8273"/>
                </a:lnTo>
                <a:lnTo>
                  <a:pt x="1728" y="8322"/>
                </a:lnTo>
                <a:lnTo>
                  <a:pt x="1801" y="8297"/>
                </a:lnTo>
                <a:lnTo>
                  <a:pt x="1898" y="8249"/>
                </a:lnTo>
                <a:lnTo>
                  <a:pt x="1923" y="8200"/>
                </a:lnTo>
                <a:lnTo>
                  <a:pt x="1947" y="8151"/>
                </a:lnTo>
                <a:lnTo>
                  <a:pt x="1996" y="7908"/>
                </a:lnTo>
                <a:lnTo>
                  <a:pt x="2093" y="7689"/>
                </a:lnTo>
                <a:lnTo>
                  <a:pt x="2166" y="7519"/>
                </a:lnTo>
                <a:lnTo>
                  <a:pt x="2239" y="7324"/>
                </a:lnTo>
                <a:lnTo>
                  <a:pt x="2409" y="7324"/>
                </a:lnTo>
                <a:lnTo>
                  <a:pt x="2361" y="7494"/>
                </a:lnTo>
                <a:lnTo>
                  <a:pt x="2239" y="7762"/>
                </a:lnTo>
                <a:lnTo>
                  <a:pt x="2215" y="7908"/>
                </a:lnTo>
                <a:lnTo>
                  <a:pt x="2190" y="8054"/>
                </a:lnTo>
                <a:lnTo>
                  <a:pt x="2215" y="8127"/>
                </a:lnTo>
                <a:lnTo>
                  <a:pt x="2239" y="8176"/>
                </a:lnTo>
                <a:lnTo>
                  <a:pt x="2288" y="8200"/>
                </a:lnTo>
                <a:lnTo>
                  <a:pt x="2336" y="8224"/>
                </a:lnTo>
                <a:lnTo>
                  <a:pt x="2385" y="8249"/>
                </a:lnTo>
                <a:lnTo>
                  <a:pt x="2434" y="8224"/>
                </a:lnTo>
                <a:lnTo>
                  <a:pt x="2482" y="8200"/>
                </a:lnTo>
                <a:lnTo>
                  <a:pt x="2507" y="8151"/>
                </a:lnTo>
                <a:lnTo>
                  <a:pt x="2555" y="8030"/>
                </a:lnTo>
                <a:lnTo>
                  <a:pt x="2580" y="7908"/>
                </a:lnTo>
                <a:lnTo>
                  <a:pt x="2628" y="7665"/>
                </a:lnTo>
                <a:lnTo>
                  <a:pt x="2677" y="7494"/>
                </a:lnTo>
                <a:lnTo>
                  <a:pt x="2701" y="7300"/>
                </a:lnTo>
                <a:lnTo>
                  <a:pt x="2847" y="7276"/>
                </a:lnTo>
                <a:lnTo>
                  <a:pt x="2920" y="7251"/>
                </a:lnTo>
                <a:lnTo>
                  <a:pt x="2969" y="7203"/>
                </a:lnTo>
                <a:lnTo>
                  <a:pt x="2993" y="7154"/>
                </a:lnTo>
                <a:lnTo>
                  <a:pt x="2993" y="7081"/>
                </a:lnTo>
                <a:lnTo>
                  <a:pt x="3042" y="7008"/>
                </a:lnTo>
                <a:lnTo>
                  <a:pt x="3066" y="6935"/>
                </a:lnTo>
                <a:lnTo>
                  <a:pt x="3066" y="6765"/>
                </a:lnTo>
                <a:lnTo>
                  <a:pt x="3115" y="6594"/>
                </a:lnTo>
                <a:lnTo>
                  <a:pt x="3212" y="6278"/>
                </a:lnTo>
                <a:lnTo>
                  <a:pt x="3456" y="5670"/>
                </a:lnTo>
                <a:lnTo>
                  <a:pt x="3553" y="5597"/>
                </a:lnTo>
                <a:lnTo>
                  <a:pt x="3602" y="5475"/>
                </a:lnTo>
                <a:lnTo>
                  <a:pt x="3602" y="5426"/>
                </a:lnTo>
                <a:lnTo>
                  <a:pt x="3602" y="5353"/>
                </a:lnTo>
                <a:lnTo>
                  <a:pt x="3577" y="5305"/>
                </a:lnTo>
                <a:lnTo>
                  <a:pt x="3529" y="5232"/>
                </a:lnTo>
                <a:lnTo>
                  <a:pt x="3139" y="4842"/>
                </a:lnTo>
                <a:lnTo>
                  <a:pt x="2799" y="4429"/>
                </a:lnTo>
                <a:lnTo>
                  <a:pt x="2434" y="4015"/>
                </a:lnTo>
                <a:lnTo>
                  <a:pt x="2069" y="3626"/>
                </a:lnTo>
                <a:lnTo>
                  <a:pt x="2263" y="3480"/>
                </a:lnTo>
                <a:lnTo>
                  <a:pt x="2458" y="3285"/>
                </a:lnTo>
                <a:lnTo>
                  <a:pt x="2799" y="2871"/>
                </a:lnTo>
                <a:lnTo>
                  <a:pt x="2993" y="2677"/>
                </a:lnTo>
                <a:lnTo>
                  <a:pt x="3164" y="2482"/>
                </a:lnTo>
                <a:lnTo>
                  <a:pt x="3383" y="2336"/>
                </a:lnTo>
                <a:lnTo>
                  <a:pt x="3504" y="2287"/>
                </a:lnTo>
                <a:lnTo>
                  <a:pt x="3626" y="2239"/>
                </a:lnTo>
                <a:lnTo>
                  <a:pt x="3723" y="2190"/>
                </a:lnTo>
                <a:lnTo>
                  <a:pt x="3577" y="2287"/>
                </a:lnTo>
                <a:lnTo>
                  <a:pt x="3431" y="2409"/>
                </a:lnTo>
                <a:lnTo>
                  <a:pt x="3261" y="2579"/>
                </a:lnTo>
                <a:lnTo>
                  <a:pt x="3188" y="2677"/>
                </a:lnTo>
                <a:lnTo>
                  <a:pt x="3139" y="2750"/>
                </a:lnTo>
                <a:lnTo>
                  <a:pt x="3091" y="2847"/>
                </a:lnTo>
                <a:lnTo>
                  <a:pt x="3091" y="2944"/>
                </a:lnTo>
                <a:lnTo>
                  <a:pt x="3115" y="3017"/>
                </a:lnTo>
                <a:lnTo>
                  <a:pt x="3164" y="3066"/>
                </a:lnTo>
                <a:lnTo>
                  <a:pt x="3212" y="3115"/>
                </a:lnTo>
                <a:lnTo>
                  <a:pt x="3310" y="3090"/>
                </a:lnTo>
                <a:lnTo>
                  <a:pt x="3383" y="3066"/>
                </a:lnTo>
                <a:lnTo>
                  <a:pt x="3431" y="3017"/>
                </a:lnTo>
                <a:lnTo>
                  <a:pt x="3553" y="2871"/>
                </a:lnTo>
                <a:lnTo>
                  <a:pt x="3675" y="2701"/>
                </a:lnTo>
                <a:lnTo>
                  <a:pt x="3845" y="2555"/>
                </a:lnTo>
                <a:lnTo>
                  <a:pt x="4064" y="2433"/>
                </a:lnTo>
                <a:lnTo>
                  <a:pt x="4161" y="2482"/>
                </a:lnTo>
                <a:lnTo>
                  <a:pt x="4015" y="2579"/>
                </a:lnTo>
                <a:lnTo>
                  <a:pt x="3894" y="2677"/>
                </a:lnTo>
                <a:lnTo>
                  <a:pt x="3772" y="2798"/>
                </a:lnTo>
                <a:lnTo>
                  <a:pt x="3650" y="2944"/>
                </a:lnTo>
                <a:lnTo>
                  <a:pt x="3602" y="3017"/>
                </a:lnTo>
                <a:lnTo>
                  <a:pt x="3577" y="3115"/>
                </a:lnTo>
                <a:lnTo>
                  <a:pt x="3553" y="3188"/>
                </a:lnTo>
                <a:lnTo>
                  <a:pt x="3553" y="3285"/>
                </a:lnTo>
                <a:lnTo>
                  <a:pt x="3577" y="3334"/>
                </a:lnTo>
                <a:lnTo>
                  <a:pt x="3602" y="3358"/>
                </a:lnTo>
                <a:lnTo>
                  <a:pt x="3675" y="3407"/>
                </a:lnTo>
                <a:lnTo>
                  <a:pt x="3772" y="3407"/>
                </a:lnTo>
                <a:lnTo>
                  <a:pt x="3869" y="3358"/>
                </a:lnTo>
                <a:lnTo>
                  <a:pt x="3942" y="3261"/>
                </a:lnTo>
                <a:lnTo>
                  <a:pt x="3991" y="3139"/>
                </a:lnTo>
                <a:lnTo>
                  <a:pt x="4088" y="3017"/>
                </a:lnTo>
                <a:lnTo>
                  <a:pt x="4210" y="2920"/>
                </a:lnTo>
                <a:lnTo>
                  <a:pt x="4453" y="2677"/>
                </a:lnTo>
                <a:lnTo>
                  <a:pt x="4551" y="2774"/>
                </a:lnTo>
                <a:lnTo>
                  <a:pt x="4697" y="2871"/>
                </a:lnTo>
                <a:lnTo>
                  <a:pt x="4453" y="3017"/>
                </a:lnTo>
                <a:lnTo>
                  <a:pt x="4259" y="3139"/>
                </a:lnTo>
                <a:lnTo>
                  <a:pt x="4064" y="3285"/>
                </a:lnTo>
                <a:lnTo>
                  <a:pt x="3894" y="3455"/>
                </a:lnTo>
                <a:lnTo>
                  <a:pt x="3845" y="3553"/>
                </a:lnTo>
                <a:lnTo>
                  <a:pt x="3796" y="3650"/>
                </a:lnTo>
                <a:lnTo>
                  <a:pt x="3796" y="3747"/>
                </a:lnTo>
                <a:lnTo>
                  <a:pt x="3821" y="3869"/>
                </a:lnTo>
                <a:lnTo>
                  <a:pt x="3894" y="3918"/>
                </a:lnTo>
                <a:lnTo>
                  <a:pt x="3967" y="3942"/>
                </a:lnTo>
                <a:lnTo>
                  <a:pt x="4064" y="3918"/>
                </a:lnTo>
                <a:lnTo>
                  <a:pt x="4088" y="3893"/>
                </a:lnTo>
                <a:lnTo>
                  <a:pt x="4113" y="3869"/>
                </a:lnTo>
                <a:lnTo>
                  <a:pt x="4210" y="3723"/>
                </a:lnTo>
                <a:lnTo>
                  <a:pt x="4307" y="3577"/>
                </a:lnTo>
                <a:lnTo>
                  <a:pt x="4429" y="3480"/>
                </a:lnTo>
                <a:lnTo>
                  <a:pt x="4575" y="3382"/>
                </a:lnTo>
                <a:lnTo>
                  <a:pt x="4794" y="3236"/>
                </a:lnTo>
                <a:lnTo>
                  <a:pt x="5013" y="3090"/>
                </a:lnTo>
                <a:lnTo>
                  <a:pt x="5305" y="3285"/>
                </a:lnTo>
                <a:lnTo>
                  <a:pt x="4989" y="3504"/>
                </a:lnTo>
                <a:lnTo>
                  <a:pt x="4843" y="3601"/>
                </a:lnTo>
                <a:lnTo>
                  <a:pt x="4697" y="3723"/>
                </a:lnTo>
                <a:lnTo>
                  <a:pt x="4551" y="3869"/>
                </a:lnTo>
                <a:lnTo>
                  <a:pt x="4526" y="3942"/>
                </a:lnTo>
                <a:lnTo>
                  <a:pt x="4502" y="4015"/>
                </a:lnTo>
                <a:lnTo>
                  <a:pt x="4526" y="4064"/>
                </a:lnTo>
                <a:lnTo>
                  <a:pt x="4551" y="4112"/>
                </a:lnTo>
                <a:lnTo>
                  <a:pt x="4599" y="4137"/>
                </a:lnTo>
                <a:lnTo>
                  <a:pt x="4672" y="4137"/>
                </a:lnTo>
                <a:lnTo>
                  <a:pt x="4721" y="4112"/>
                </a:lnTo>
                <a:lnTo>
                  <a:pt x="4770" y="4064"/>
                </a:lnTo>
                <a:lnTo>
                  <a:pt x="4867" y="3966"/>
                </a:lnTo>
                <a:lnTo>
                  <a:pt x="5013" y="3845"/>
                </a:lnTo>
                <a:lnTo>
                  <a:pt x="5183" y="3723"/>
                </a:lnTo>
                <a:lnTo>
                  <a:pt x="5354" y="3601"/>
                </a:lnTo>
                <a:lnTo>
                  <a:pt x="5548" y="3455"/>
                </a:lnTo>
                <a:lnTo>
                  <a:pt x="5597" y="3504"/>
                </a:lnTo>
                <a:lnTo>
                  <a:pt x="5694" y="3528"/>
                </a:lnTo>
                <a:lnTo>
                  <a:pt x="5767" y="3528"/>
                </a:lnTo>
                <a:lnTo>
                  <a:pt x="5840" y="3480"/>
                </a:lnTo>
                <a:lnTo>
                  <a:pt x="5889" y="3407"/>
                </a:lnTo>
                <a:lnTo>
                  <a:pt x="6181" y="3285"/>
                </a:lnTo>
                <a:lnTo>
                  <a:pt x="6449" y="3188"/>
                </a:lnTo>
                <a:lnTo>
                  <a:pt x="6765" y="3090"/>
                </a:lnTo>
                <a:lnTo>
                  <a:pt x="7033" y="3017"/>
                </a:lnTo>
                <a:lnTo>
                  <a:pt x="7106" y="2993"/>
                </a:lnTo>
                <a:lnTo>
                  <a:pt x="7154" y="2969"/>
                </a:lnTo>
                <a:lnTo>
                  <a:pt x="7203" y="2896"/>
                </a:lnTo>
                <a:lnTo>
                  <a:pt x="7227" y="2847"/>
                </a:lnTo>
                <a:lnTo>
                  <a:pt x="7276" y="2701"/>
                </a:lnTo>
                <a:lnTo>
                  <a:pt x="7325" y="2531"/>
                </a:lnTo>
                <a:lnTo>
                  <a:pt x="7373" y="2190"/>
                </a:lnTo>
                <a:lnTo>
                  <a:pt x="7398" y="1509"/>
                </a:lnTo>
                <a:lnTo>
                  <a:pt x="7495" y="998"/>
                </a:lnTo>
                <a:lnTo>
                  <a:pt x="7519" y="730"/>
                </a:lnTo>
                <a:lnTo>
                  <a:pt x="7519" y="608"/>
                </a:lnTo>
                <a:lnTo>
                  <a:pt x="7519" y="487"/>
                </a:lnTo>
                <a:close/>
                <a:moveTo>
                  <a:pt x="8030" y="0"/>
                </a:moveTo>
                <a:lnTo>
                  <a:pt x="7641" y="49"/>
                </a:lnTo>
                <a:lnTo>
                  <a:pt x="7471" y="73"/>
                </a:lnTo>
                <a:lnTo>
                  <a:pt x="7300" y="122"/>
                </a:lnTo>
                <a:lnTo>
                  <a:pt x="7252" y="146"/>
                </a:lnTo>
                <a:lnTo>
                  <a:pt x="7203" y="195"/>
                </a:lnTo>
                <a:lnTo>
                  <a:pt x="7179" y="243"/>
                </a:lnTo>
                <a:lnTo>
                  <a:pt x="7179" y="292"/>
                </a:lnTo>
                <a:lnTo>
                  <a:pt x="7106" y="414"/>
                </a:lnTo>
                <a:lnTo>
                  <a:pt x="7033" y="535"/>
                </a:lnTo>
                <a:lnTo>
                  <a:pt x="6984" y="681"/>
                </a:lnTo>
                <a:lnTo>
                  <a:pt x="6960" y="827"/>
                </a:lnTo>
                <a:lnTo>
                  <a:pt x="6935" y="1168"/>
                </a:lnTo>
                <a:lnTo>
                  <a:pt x="6887" y="1436"/>
                </a:lnTo>
                <a:lnTo>
                  <a:pt x="6789" y="2020"/>
                </a:lnTo>
                <a:lnTo>
                  <a:pt x="6765" y="2312"/>
                </a:lnTo>
                <a:lnTo>
                  <a:pt x="6765" y="2604"/>
                </a:lnTo>
                <a:lnTo>
                  <a:pt x="6497" y="2701"/>
                </a:lnTo>
                <a:lnTo>
                  <a:pt x="6230" y="2798"/>
                </a:lnTo>
                <a:lnTo>
                  <a:pt x="5719" y="3042"/>
                </a:lnTo>
                <a:lnTo>
                  <a:pt x="4770" y="2385"/>
                </a:lnTo>
                <a:lnTo>
                  <a:pt x="4551" y="2214"/>
                </a:lnTo>
                <a:lnTo>
                  <a:pt x="4283" y="2020"/>
                </a:lnTo>
                <a:lnTo>
                  <a:pt x="4113" y="1922"/>
                </a:lnTo>
                <a:lnTo>
                  <a:pt x="3967" y="1874"/>
                </a:lnTo>
                <a:lnTo>
                  <a:pt x="3845" y="1825"/>
                </a:lnTo>
                <a:lnTo>
                  <a:pt x="3699" y="1825"/>
                </a:lnTo>
                <a:lnTo>
                  <a:pt x="3626" y="1776"/>
                </a:lnTo>
                <a:lnTo>
                  <a:pt x="3553" y="1776"/>
                </a:lnTo>
                <a:lnTo>
                  <a:pt x="3504" y="1801"/>
                </a:lnTo>
                <a:lnTo>
                  <a:pt x="3358" y="1849"/>
                </a:lnTo>
                <a:lnTo>
                  <a:pt x="3237" y="1898"/>
                </a:lnTo>
                <a:lnTo>
                  <a:pt x="2993" y="2068"/>
                </a:lnTo>
                <a:lnTo>
                  <a:pt x="2774" y="2287"/>
                </a:lnTo>
                <a:lnTo>
                  <a:pt x="2580" y="2506"/>
                </a:lnTo>
                <a:lnTo>
                  <a:pt x="2117" y="2969"/>
                </a:lnTo>
                <a:lnTo>
                  <a:pt x="1923" y="3212"/>
                </a:lnTo>
                <a:lnTo>
                  <a:pt x="1728" y="3455"/>
                </a:lnTo>
                <a:lnTo>
                  <a:pt x="1655" y="3504"/>
                </a:lnTo>
                <a:lnTo>
                  <a:pt x="1606" y="3553"/>
                </a:lnTo>
                <a:lnTo>
                  <a:pt x="1582" y="3601"/>
                </a:lnTo>
                <a:lnTo>
                  <a:pt x="1606" y="3699"/>
                </a:lnTo>
                <a:lnTo>
                  <a:pt x="1728" y="3942"/>
                </a:lnTo>
                <a:lnTo>
                  <a:pt x="1898" y="4161"/>
                </a:lnTo>
                <a:lnTo>
                  <a:pt x="2263" y="4599"/>
                </a:lnTo>
                <a:lnTo>
                  <a:pt x="2628" y="5110"/>
                </a:lnTo>
                <a:lnTo>
                  <a:pt x="2847" y="5329"/>
                </a:lnTo>
                <a:lnTo>
                  <a:pt x="3066" y="5548"/>
                </a:lnTo>
                <a:lnTo>
                  <a:pt x="2969" y="5670"/>
                </a:lnTo>
                <a:lnTo>
                  <a:pt x="2920" y="5791"/>
                </a:lnTo>
                <a:lnTo>
                  <a:pt x="2799" y="6035"/>
                </a:lnTo>
                <a:lnTo>
                  <a:pt x="2653" y="6400"/>
                </a:lnTo>
                <a:lnTo>
                  <a:pt x="2604" y="6594"/>
                </a:lnTo>
                <a:lnTo>
                  <a:pt x="2580" y="6813"/>
                </a:lnTo>
                <a:lnTo>
                  <a:pt x="2288" y="6813"/>
                </a:lnTo>
                <a:lnTo>
                  <a:pt x="1971" y="6838"/>
                </a:lnTo>
                <a:lnTo>
                  <a:pt x="1387" y="6935"/>
                </a:lnTo>
                <a:lnTo>
                  <a:pt x="1144" y="6984"/>
                </a:lnTo>
                <a:lnTo>
                  <a:pt x="828" y="7057"/>
                </a:lnTo>
                <a:lnTo>
                  <a:pt x="682" y="7105"/>
                </a:lnTo>
                <a:lnTo>
                  <a:pt x="536" y="7178"/>
                </a:lnTo>
                <a:lnTo>
                  <a:pt x="438" y="7251"/>
                </a:lnTo>
                <a:lnTo>
                  <a:pt x="365" y="7348"/>
                </a:lnTo>
                <a:lnTo>
                  <a:pt x="292" y="7373"/>
                </a:lnTo>
                <a:lnTo>
                  <a:pt x="244" y="7397"/>
                </a:lnTo>
                <a:lnTo>
                  <a:pt x="195" y="7446"/>
                </a:lnTo>
                <a:lnTo>
                  <a:pt x="171" y="7494"/>
                </a:lnTo>
                <a:lnTo>
                  <a:pt x="122" y="7640"/>
                </a:lnTo>
                <a:lnTo>
                  <a:pt x="98" y="7932"/>
                </a:lnTo>
                <a:lnTo>
                  <a:pt x="25" y="8857"/>
                </a:lnTo>
                <a:lnTo>
                  <a:pt x="0" y="9149"/>
                </a:lnTo>
                <a:lnTo>
                  <a:pt x="25" y="9514"/>
                </a:lnTo>
                <a:lnTo>
                  <a:pt x="49" y="9709"/>
                </a:lnTo>
                <a:lnTo>
                  <a:pt x="98" y="9879"/>
                </a:lnTo>
                <a:lnTo>
                  <a:pt x="171" y="10001"/>
                </a:lnTo>
                <a:lnTo>
                  <a:pt x="219" y="10049"/>
                </a:lnTo>
                <a:lnTo>
                  <a:pt x="268" y="10098"/>
                </a:lnTo>
                <a:lnTo>
                  <a:pt x="268" y="10171"/>
                </a:lnTo>
                <a:lnTo>
                  <a:pt x="292" y="10220"/>
                </a:lnTo>
                <a:lnTo>
                  <a:pt x="317" y="10268"/>
                </a:lnTo>
                <a:lnTo>
                  <a:pt x="390" y="10317"/>
                </a:lnTo>
                <a:lnTo>
                  <a:pt x="633" y="10414"/>
                </a:lnTo>
                <a:lnTo>
                  <a:pt x="925" y="10487"/>
                </a:lnTo>
                <a:lnTo>
                  <a:pt x="1193" y="10560"/>
                </a:lnTo>
                <a:lnTo>
                  <a:pt x="1485" y="10609"/>
                </a:lnTo>
                <a:lnTo>
                  <a:pt x="2069" y="10658"/>
                </a:lnTo>
                <a:lnTo>
                  <a:pt x="2653" y="10706"/>
                </a:lnTo>
                <a:lnTo>
                  <a:pt x="2750" y="10877"/>
                </a:lnTo>
                <a:lnTo>
                  <a:pt x="2823" y="11047"/>
                </a:lnTo>
                <a:lnTo>
                  <a:pt x="3018" y="11363"/>
                </a:lnTo>
                <a:lnTo>
                  <a:pt x="3261" y="11655"/>
                </a:lnTo>
                <a:lnTo>
                  <a:pt x="3066" y="11850"/>
                </a:lnTo>
                <a:lnTo>
                  <a:pt x="2872" y="12045"/>
                </a:lnTo>
                <a:lnTo>
                  <a:pt x="2507" y="12483"/>
                </a:lnTo>
                <a:lnTo>
                  <a:pt x="2117" y="12994"/>
                </a:lnTo>
                <a:lnTo>
                  <a:pt x="1947" y="13213"/>
                </a:lnTo>
                <a:lnTo>
                  <a:pt x="1874" y="13334"/>
                </a:lnTo>
                <a:lnTo>
                  <a:pt x="1825" y="13456"/>
                </a:lnTo>
                <a:lnTo>
                  <a:pt x="1825" y="13553"/>
                </a:lnTo>
                <a:lnTo>
                  <a:pt x="1850" y="13626"/>
                </a:lnTo>
                <a:lnTo>
                  <a:pt x="1850" y="13748"/>
                </a:lnTo>
                <a:lnTo>
                  <a:pt x="1874" y="13894"/>
                </a:lnTo>
                <a:lnTo>
                  <a:pt x="1947" y="14016"/>
                </a:lnTo>
                <a:lnTo>
                  <a:pt x="2020" y="14162"/>
                </a:lnTo>
                <a:lnTo>
                  <a:pt x="2215" y="14381"/>
                </a:lnTo>
                <a:lnTo>
                  <a:pt x="2385" y="14600"/>
                </a:lnTo>
                <a:lnTo>
                  <a:pt x="2653" y="14867"/>
                </a:lnTo>
                <a:lnTo>
                  <a:pt x="2920" y="15135"/>
                </a:lnTo>
                <a:lnTo>
                  <a:pt x="3188" y="15378"/>
                </a:lnTo>
                <a:lnTo>
                  <a:pt x="3504" y="15597"/>
                </a:lnTo>
                <a:lnTo>
                  <a:pt x="3553" y="15646"/>
                </a:lnTo>
                <a:lnTo>
                  <a:pt x="3675" y="15646"/>
                </a:lnTo>
                <a:lnTo>
                  <a:pt x="3723" y="15621"/>
                </a:lnTo>
                <a:lnTo>
                  <a:pt x="3845" y="15646"/>
                </a:lnTo>
                <a:lnTo>
                  <a:pt x="3967" y="15621"/>
                </a:lnTo>
                <a:lnTo>
                  <a:pt x="4113" y="15573"/>
                </a:lnTo>
                <a:lnTo>
                  <a:pt x="4234" y="15524"/>
                </a:lnTo>
                <a:lnTo>
                  <a:pt x="4478" y="15378"/>
                </a:lnTo>
                <a:lnTo>
                  <a:pt x="4697" y="15232"/>
                </a:lnTo>
                <a:lnTo>
                  <a:pt x="4964" y="14989"/>
                </a:lnTo>
                <a:lnTo>
                  <a:pt x="5232" y="14746"/>
                </a:lnTo>
                <a:lnTo>
                  <a:pt x="5743" y="14210"/>
                </a:lnTo>
                <a:lnTo>
                  <a:pt x="5865" y="14308"/>
                </a:lnTo>
                <a:lnTo>
                  <a:pt x="5986" y="14381"/>
                </a:lnTo>
                <a:lnTo>
                  <a:pt x="6254" y="14502"/>
                </a:lnTo>
                <a:lnTo>
                  <a:pt x="6595" y="14648"/>
                </a:lnTo>
                <a:lnTo>
                  <a:pt x="6789" y="14697"/>
                </a:lnTo>
                <a:lnTo>
                  <a:pt x="6887" y="14721"/>
                </a:lnTo>
                <a:lnTo>
                  <a:pt x="6984" y="14721"/>
                </a:lnTo>
                <a:lnTo>
                  <a:pt x="7033" y="14940"/>
                </a:lnTo>
                <a:lnTo>
                  <a:pt x="7081" y="15135"/>
                </a:lnTo>
                <a:lnTo>
                  <a:pt x="7154" y="15573"/>
                </a:lnTo>
                <a:lnTo>
                  <a:pt x="7203" y="16035"/>
                </a:lnTo>
                <a:lnTo>
                  <a:pt x="7203" y="16278"/>
                </a:lnTo>
                <a:lnTo>
                  <a:pt x="7203" y="16546"/>
                </a:lnTo>
                <a:lnTo>
                  <a:pt x="7227" y="16692"/>
                </a:lnTo>
                <a:lnTo>
                  <a:pt x="7252" y="16814"/>
                </a:lnTo>
                <a:lnTo>
                  <a:pt x="7325" y="16911"/>
                </a:lnTo>
                <a:lnTo>
                  <a:pt x="7398" y="16984"/>
                </a:lnTo>
                <a:lnTo>
                  <a:pt x="7422" y="17008"/>
                </a:lnTo>
                <a:lnTo>
                  <a:pt x="7471" y="17057"/>
                </a:lnTo>
                <a:lnTo>
                  <a:pt x="7568" y="17130"/>
                </a:lnTo>
                <a:lnTo>
                  <a:pt x="7690" y="17179"/>
                </a:lnTo>
                <a:lnTo>
                  <a:pt x="7811" y="17203"/>
                </a:lnTo>
                <a:lnTo>
                  <a:pt x="7957" y="17227"/>
                </a:lnTo>
                <a:lnTo>
                  <a:pt x="8249" y="17227"/>
                </a:lnTo>
                <a:lnTo>
                  <a:pt x="8492" y="17203"/>
                </a:lnTo>
                <a:lnTo>
                  <a:pt x="9198" y="17179"/>
                </a:lnTo>
                <a:lnTo>
                  <a:pt x="9904" y="17154"/>
                </a:lnTo>
                <a:lnTo>
                  <a:pt x="10001" y="17130"/>
                </a:lnTo>
                <a:lnTo>
                  <a:pt x="10098" y="17081"/>
                </a:lnTo>
                <a:lnTo>
                  <a:pt x="10147" y="16984"/>
                </a:lnTo>
                <a:lnTo>
                  <a:pt x="10147" y="16887"/>
                </a:lnTo>
                <a:lnTo>
                  <a:pt x="10171" y="16862"/>
                </a:lnTo>
                <a:lnTo>
                  <a:pt x="10269" y="16741"/>
                </a:lnTo>
                <a:lnTo>
                  <a:pt x="10317" y="16619"/>
                </a:lnTo>
                <a:lnTo>
                  <a:pt x="10366" y="16473"/>
                </a:lnTo>
                <a:lnTo>
                  <a:pt x="10390" y="16327"/>
                </a:lnTo>
                <a:lnTo>
                  <a:pt x="10463" y="15719"/>
                </a:lnTo>
                <a:lnTo>
                  <a:pt x="10561" y="15159"/>
                </a:lnTo>
                <a:lnTo>
                  <a:pt x="10561" y="14892"/>
                </a:lnTo>
                <a:lnTo>
                  <a:pt x="10561" y="14600"/>
                </a:lnTo>
                <a:lnTo>
                  <a:pt x="10707" y="14624"/>
                </a:lnTo>
                <a:lnTo>
                  <a:pt x="10877" y="14600"/>
                </a:lnTo>
                <a:lnTo>
                  <a:pt x="11169" y="14527"/>
                </a:lnTo>
                <a:lnTo>
                  <a:pt x="11291" y="14502"/>
                </a:lnTo>
                <a:lnTo>
                  <a:pt x="11437" y="14429"/>
                </a:lnTo>
                <a:lnTo>
                  <a:pt x="11583" y="14356"/>
                </a:lnTo>
                <a:lnTo>
                  <a:pt x="11680" y="14235"/>
                </a:lnTo>
                <a:lnTo>
                  <a:pt x="11826" y="14405"/>
                </a:lnTo>
                <a:lnTo>
                  <a:pt x="11996" y="14527"/>
                </a:lnTo>
                <a:lnTo>
                  <a:pt x="12313" y="14770"/>
                </a:lnTo>
                <a:lnTo>
                  <a:pt x="12897" y="15208"/>
                </a:lnTo>
                <a:lnTo>
                  <a:pt x="13505" y="15621"/>
                </a:lnTo>
                <a:lnTo>
                  <a:pt x="13578" y="15646"/>
                </a:lnTo>
                <a:lnTo>
                  <a:pt x="13651" y="15670"/>
                </a:lnTo>
                <a:lnTo>
                  <a:pt x="13724" y="15646"/>
                </a:lnTo>
                <a:lnTo>
                  <a:pt x="13797" y="15621"/>
                </a:lnTo>
                <a:lnTo>
                  <a:pt x="13846" y="15597"/>
                </a:lnTo>
                <a:lnTo>
                  <a:pt x="13870" y="15524"/>
                </a:lnTo>
                <a:lnTo>
                  <a:pt x="13919" y="15476"/>
                </a:lnTo>
                <a:lnTo>
                  <a:pt x="13919" y="15403"/>
                </a:lnTo>
                <a:lnTo>
                  <a:pt x="14138" y="15232"/>
                </a:lnTo>
                <a:lnTo>
                  <a:pt x="14332" y="15038"/>
                </a:lnTo>
                <a:lnTo>
                  <a:pt x="14722" y="14624"/>
                </a:lnTo>
                <a:lnTo>
                  <a:pt x="15208" y="14162"/>
                </a:lnTo>
                <a:lnTo>
                  <a:pt x="15427" y="13894"/>
                </a:lnTo>
                <a:lnTo>
                  <a:pt x="15622" y="13651"/>
                </a:lnTo>
                <a:lnTo>
                  <a:pt x="15671" y="13553"/>
                </a:lnTo>
                <a:lnTo>
                  <a:pt x="15671" y="13480"/>
                </a:lnTo>
                <a:lnTo>
                  <a:pt x="15695" y="13383"/>
                </a:lnTo>
                <a:lnTo>
                  <a:pt x="15671" y="13261"/>
                </a:lnTo>
                <a:lnTo>
                  <a:pt x="15500" y="12969"/>
                </a:lnTo>
                <a:lnTo>
                  <a:pt x="15330" y="12702"/>
                </a:lnTo>
                <a:lnTo>
                  <a:pt x="14941" y="12191"/>
                </a:lnTo>
                <a:lnTo>
                  <a:pt x="14795" y="11996"/>
                </a:lnTo>
                <a:lnTo>
                  <a:pt x="14649" y="11801"/>
                </a:lnTo>
                <a:lnTo>
                  <a:pt x="14454" y="11655"/>
                </a:lnTo>
                <a:lnTo>
                  <a:pt x="14259" y="11509"/>
                </a:lnTo>
                <a:lnTo>
                  <a:pt x="14430" y="11266"/>
                </a:lnTo>
                <a:lnTo>
                  <a:pt x="14576" y="10998"/>
                </a:lnTo>
                <a:lnTo>
                  <a:pt x="14673" y="10706"/>
                </a:lnTo>
                <a:lnTo>
                  <a:pt x="14722" y="10414"/>
                </a:lnTo>
                <a:lnTo>
                  <a:pt x="14843" y="10463"/>
                </a:lnTo>
                <a:lnTo>
                  <a:pt x="14965" y="10463"/>
                </a:lnTo>
                <a:lnTo>
                  <a:pt x="15257" y="10487"/>
                </a:lnTo>
                <a:lnTo>
                  <a:pt x="15768" y="10439"/>
                </a:lnTo>
                <a:lnTo>
                  <a:pt x="16352" y="10414"/>
                </a:lnTo>
                <a:lnTo>
                  <a:pt x="16619" y="10390"/>
                </a:lnTo>
                <a:lnTo>
                  <a:pt x="16911" y="10366"/>
                </a:lnTo>
                <a:lnTo>
                  <a:pt x="16984" y="10341"/>
                </a:lnTo>
                <a:lnTo>
                  <a:pt x="17057" y="10293"/>
                </a:lnTo>
                <a:lnTo>
                  <a:pt x="17082" y="10220"/>
                </a:lnTo>
                <a:lnTo>
                  <a:pt x="17106" y="10171"/>
                </a:lnTo>
                <a:lnTo>
                  <a:pt x="17179" y="10122"/>
                </a:lnTo>
                <a:lnTo>
                  <a:pt x="17252" y="10074"/>
                </a:lnTo>
                <a:lnTo>
                  <a:pt x="17301" y="10001"/>
                </a:lnTo>
                <a:lnTo>
                  <a:pt x="17301" y="9928"/>
                </a:lnTo>
                <a:lnTo>
                  <a:pt x="17301" y="8784"/>
                </a:lnTo>
                <a:lnTo>
                  <a:pt x="17301" y="8224"/>
                </a:lnTo>
                <a:lnTo>
                  <a:pt x="17252" y="7665"/>
                </a:lnTo>
                <a:lnTo>
                  <a:pt x="17228" y="7567"/>
                </a:lnTo>
                <a:lnTo>
                  <a:pt x="17155" y="7519"/>
                </a:lnTo>
                <a:lnTo>
                  <a:pt x="17082" y="7470"/>
                </a:lnTo>
                <a:lnTo>
                  <a:pt x="17009" y="7446"/>
                </a:lnTo>
                <a:lnTo>
                  <a:pt x="16960" y="7300"/>
                </a:lnTo>
                <a:lnTo>
                  <a:pt x="16863" y="7203"/>
                </a:lnTo>
                <a:lnTo>
                  <a:pt x="16741" y="7130"/>
                </a:lnTo>
                <a:lnTo>
                  <a:pt x="16619" y="7057"/>
                </a:lnTo>
                <a:lnTo>
                  <a:pt x="16473" y="7008"/>
                </a:lnTo>
                <a:lnTo>
                  <a:pt x="16303" y="6984"/>
                </a:lnTo>
                <a:lnTo>
                  <a:pt x="16035" y="6935"/>
                </a:lnTo>
                <a:lnTo>
                  <a:pt x="15427" y="6862"/>
                </a:lnTo>
                <a:lnTo>
                  <a:pt x="15087" y="6838"/>
                </a:lnTo>
                <a:lnTo>
                  <a:pt x="14795" y="6838"/>
                </a:lnTo>
                <a:lnTo>
                  <a:pt x="14770" y="6667"/>
                </a:lnTo>
                <a:lnTo>
                  <a:pt x="14770" y="6521"/>
                </a:lnTo>
                <a:lnTo>
                  <a:pt x="14697" y="6181"/>
                </a:lnTo>
                <a:lnTo>
                  <a:pt x="14673" y="6010"/>
                </a:lnTo>
                <a:lnTo>
                  <a:pt x="14600" y="5816"/>
                </a:lnTo>
                <a:lnTo>
                  <a:pt x="14527" y="5621"/>
                </a:lnTo>
                <a:lnTo>
                  <a:pt x="14430" y="5451"/>
                </a:lnTo>
                <a:lnTo>
                  <a:pt x="14576" y="5256"/>
                </a:lnTo>
                <a:lnTo>
                  <a:pt x="14697" y="5086"/>
                </a:lnTo>
                <a:lnTo>
                  <a:pt x="15111" y="4477"/>
                </a:lnTo>
                <a:lnTo>
                  <a:pt x="15354" y="4185"/>
                </a:lnTo>
                <a:lnTo>
                  <a:pt x="15598" y="3893"/>
                </a:lnTo>
                <a:lnTo>
                  <a:pt x="15646" y="3845"/>
                </a:lnTo>
                <a:lnTo>
                  <a:pt x="15671" y="3796"/>
                </a:lnTo>
                <a:lnTo>
                  <a:pt x="15671" y="3723"/>
                </a:lnTo>
                <a:lnTo>
                  <a:pt x="15671" y="3650"/>
                </a:lnTo>
                <a:lnTo>
                  <a:pt x="15646" y="3601"/>
                </a:lnTo>
                <a:lnTo>
                  <a:pt x="15646" y="3528"/>
                </a:lnTo>
                <a:lnTo>
                  <a:pt x="15646" y="3431"/>
                </a:lnTo>
                <a:lnTo>
                  <a:pt x="15622" y="3382"/>
                </a:lnTo>
                <a:lnTo>
                  <a:pt x="15549" y="3236"/>
                </a:lnTo>
                <a:lnTo>
                  <a:pt x="15354" y="2993"/>
                </a:lnTo>
                <a:lnTo>
                  <a:pt x="15062" y="2677"/>
                </a:lnTo>
                <a:lnTo>
                  <a:pt x="14746" y="2385"/>
                </a:lnTo>
                <a:lnTo>
                  <a:pt x="14503" y="2190"/>
                </a:lnTo>
                <a:lnTo>
                  <a:pt x="14235" y="1971"/>
                </a:lnTo>
                <a:lnTo>
                  <a:pt x="14065" y="1874"/>
                </a:lnTo>
                <a:lnTo>
                  <a:pt x="13919" y="1825"/>
                </a:lnTo>
                <a:lnTo>
                  <a:pt x="13748" y="1801"/>
                </a:lnTo>
                <a:lnTo>
                  <a:pt x="13554" y="1801"/>
                </a:lnTo>
                <a:lnTo>
                  <a:pt x="13481" y="1825"/>
                </a:lnTo>
                <a:lnTo>
                  <a:pt x="13189" y="1971"/>
                </a:lnTo>
                <a:lnTo>
                  <a:pt x="12921" y="2117"/>
                </a:lnTo>
                <a:lnTo>
                  <a:pt x="12653" y="2312"/>
                </a:lnTo>
                <a:lnTo>
                  <a:pt x="12410" y="2506"/>
                </a:lnTo>
                <a:lnTo>
                  <a:pt x="12094" y="2725"/>
                </a:lnTo>
                <a:lnTo>
                  <a:pt x="11923" y="2847"/>
                </a:lnTo>
                <a:lnTo>
                  <a:pt x="11777" y="2993"/>
                </a:lnTo>
                <a:lnTo>
                  <a:pt x="11558" y="2847"/>
                </a:lnTo>
                <a:lnTo>
                  <a:pt x="11291" y="2750"/>
                </a:lnTo>
                <a:lnTo>
                  <a:pt x="11023" y="2652"/>
                </a:lnTo>
                <a:lnTo>
                  <a:pt x="10755" y="2628"/>
                </a:lnTo>
                <a:lnTo>
                  <a:pt x="10755" y="2604"/>
                </a:lnTo>
                <a:lnTo>
                  <a:pt x="10682" y="2458"/>
                </a:lnTo>
                <a:lnTo>
                  <a:pt x="10634" y="2287"/>
                </a:lnTo>
                <a:lnTo>
                  <a:pt x="10561" y="1922"/>
                </a:lnTo>
                <a:lnTo>
                  <a:pt x="10585" y="1922"/>
                </a:lnTo>
                <a:lnTo>
                  <a:pt x="10609" y="1874"/>
                </a:lnTo>
                <a:lnTo>
                  <a:pt x="10609" y="1825"/>
                </a:lnTo>
                <a:lnTo>
                  <a:pt x="10585" y="1752"/>
                </a:lnTo>
                <a:lnTo>
                  <a:pt x="10536" y="1703"/>
                </a:lnTo>
                <a:lnTo>
                  <a:pt x="10463" y="1095"/>
                </a:lnTo>
                <a:lnTo>
                  <a:pt x="10439" y="779"/>
                </a:lnTo>
                <a:lnTo>
                  <a:pt x="10366" y="487"/>
                </a:lnTo>
                <a:lnTo>
                  <a:pt x="10390" y="438"/>
                </a:lnTo>
                <a:lnTo>
                  <a:pt x="10415" y="389"/>
                </a:lnTo>
                <a:lnTo>
                  <a:pt x="10439" y="316"/>
                </a:lnTo>
                <a:lnTo>
                  <a:pt x="10415" y="268"/>
                </a:lnTo>
                <a:lnTo>
                  <a:pt x="10390" y="195"/>
                </a:lnTo>
                <a:lnTo>
                  <a:pt x="10342" y="146"/>
                </a:lnTo>
                <a:lnTo>
                  <a:pt x="10293" y="122"/>
                </a:lnTo>
                <a:lnTo>
                  <a:pt x="10196" y="97"/>
                </a:lnTo>
                <a:lnTo>
                  <a:pt x="9855" y="73"/>
                </a:lnTo>
                <a:lnTo>
                  <a:pt x="9490" y="49"/>
                </a:lnTo>
                <a:lnTo>
                  <a:pt x="8760" y="49"/>
                </a:lnTo>
                <a:lnTo>
                  <a:pt x="8395" y="24"/>
                </a:lnTo>
                <a:lnTo>
                  <a:pt x="8030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91" name="Google Shape;391;p38"/>
          <p:cNvSpPr/>
          <p:nvPr/>
        </p:nvSpPr>
        <p:spPr>
          <a:xfrm>
            <a:off x="4332172" y="2667051"/>
            <a:ext cx="492437" cy="398329"/>
          </a:xfrm>
          <a:custGeom>
            <a:rect b="b" l="l" r="r" t="t"/>
            <a:pathLst>
              <a:path extrusionOk="0" h="18226" w="22532">
                <a:moveTo>
                  <a:pt x="7640" y="5499"/>
                </a:moveTo>
                <a:lnTo>
                  <a:pt x="7859" y="5524"/>
                </a:lnTo>
                <a:lnTo>
                  <a:pt x="8078" y="5572"/>
                </a:lnTo>
                <a:lnTo>
                  <a:pt x="8297" y="5645"/>
                </a:lnTo>
                <a:lnTo>
                  <a:pt x="8492" y="5743"/>
                </a:lnTo>
                <a:lnTo>
                  <a:pt x="8662" y="5840"/>
                </a:lnTo>
                <a:lnTo>
                  <a:pt x="8833" y="5986"/>
                </a:lnTo>
                <a:lnTo>
                  <a:pt x="9003" y="6132"/>
                </a:lnTo>
                <a:lnTo>
                  <a:pt x="9125" y="6302"/>
                </a:lnTo>
                <a:lnTo>
                  <a:pt x="9246" y="6473"/>
                </a:lnTo>
                <a:lnTo>
                  <a:pt x="9344" y="6667"/>
                </a:lnTo>
                <a:lnTo>
                  <a:pt x="9417" y="6862"/>
                </a:lnTo>
                <a:lnTo>
                  <a:pt x="9465" y="7081"/>
                </a:lnTo>
                <a:lnTo>
                  <a:pt x="9490" y="7300"/>
                </a:lnTo>
                <a:lnTo>
                  <a:pt x="9514" y="7543"/>
                </a:lnTo>
                <a:lnTo>
                  <a:pt x="9490" y="7762"/>
                </a:lnTo>
                <a:lnTo>
                  <a:pt x="9441" y="7932"/>
                </a:lnTo>
                <a:lnTo>
                  <a:pt x="9392" y="8103"/>
                </a:lnTo>
                <a:lnTo>
                  <a:pt x="9319" y="8249"/>
                </a:lnTo>
                <a:lnTo>
                  <a:pt x="9246" y="8419"/>
                </a:lnTo>
                <a:lnTo>
                  <a:pt x="9149" y="8541"/>
                </a:lnTo>
                <a:lnTo>
                  <a:pt x="9027" y="8687"/>
                </a:lnTo>
                <a:lnTo>
                  <a:pt x="8784" y="8906"/>
                </a:lnTo>
                <a:lnTo>
                  <a:pt x="8516" y="9100"/>
                </a:lnTo>
                <a:lnTo>
                  <a:pt x="8200" y="9246"/>
                </a:lnTo>
                <a:lnTo>
                  <a:pt x="7884" y="9368"/>
                </a:lnTo>
                <a:lnTo>
                  <a:pt x="7543" y="9417"/>
                </a:lnTo>
                <a:lnTo>
                  <a:pt x="7348" y="9441"/>
                </a:lnTo>
                <a:lnTo>
                  <a:pt x="7178" y="9441"/>
                </a:lnTo>
                <a:lnTo>
                  <a:pt x="6984" y="9417"/>
                </a:lnTo>
                <a:lnTo>
                  <a:pt x="6789" y="9368"/>
                </a:lnTo>
                <a:lnTo>
                  <a:pt x="6619" y="9295"/>
                </a:lnTo>
                <a:lnTo>
                  <a:pt x="6448" y="9222"/>
                </a:lnTo>
                <a:lnTo>
                  <a:pt x="6278" y="9149"/>
                </a:lnTo>
                <a:lnTo>
                  <a:pt x="6132" y="9027"/>
                </a:lnTo>
                <a:lnTo>
                  <a:pt x="5986" y="8930"/>
                </a:lnTo>
                <a:lnTo>
                  <a:pt x="5840" y="8784"/>
                </a:lnTo>
                <a:lnTo>
                  <a:pt x="5718" y="8638"/>
                </a:lnTo>
                <a:lnTo>
                  <a:pt x="5621" y="8492"/>
                </a:lnTo>
                <a:lnTo>
                  <a:pt x="5524" y="8322"/>
                </a:lnTo>
                <a:lnTo>
                  <a:pt x="5451" y="8151"/>
                </a:lnTo>
                <a:lnTo>
                  <a:pt x="5402" y="7981"/>
                </a:lnTo>
                <a:lnTo>
                  <a:pt x="5378" y="7786"/>
                </a:lnTo>
                <a:lnTo>
                  <a:pt x="5378" y="7543"/>
                </a:lnTo>
                <a:lnTo>
                  <a:pt x="5402" y="7324"/>
                </a:lnTo>
                <a:lnTo>
                  <a:pt x="5451" y="7130"/>
                </a:lnTo>
                <a:lnTo>
                  <a:pt x="5524" y="6911"/>
                </a:lnTo>
                <a:lnTo>
                  <a:pt x="5621" y="6716"/>
                </a:lnTo>
                <a:lnTo>
                  <a:pt x="5743" y="6521"/>
                </a:lnTo>
                <a:lnTo>
                  <a:pt x="5889" y="6351"/>
                </a:lnTo>
                <a:lnTo>
                  <a:pt x="6035" y="6181"/>
                </a:lnTo>
                <a:lnTo>
                  <a:pt x="6181" y="6035"/>
                </a:lnTo>
                <a:lnTo>
                  <a:pt x="6351" y="5937"/>
                </a:lnTo>
                <a:lnTo>
                  <a:pt x="6521" y="5840"/>
                </a:lnTo>
                <a:lnTo>
                  <a:pt x="6692" y="5743"/>
                </a:lnTo>
                <a:lnTo>
                  <a:pt x="7032" y="5621"/>
                </a:lnTo>
                <a:lnTo>
                  <a:pt x="7421" y="5499"/>
                </a:lnTo>
                <a:close/>
                <a:moveTo>
                  <a:pt x="7665" y="4988"/>
                </a:moveTo>
                <a:lnTo>
                  <a:pt x="7373" y="5013"/>
                </a:lnTo>
                <a:lnTo>
                  <a:pt x="7300" y="5013"/>
                </a:lnTo>
                <a:lnTo>
                  <a:pt x="7251" y="5037"/>
                </a:lnTo>
                <a:lnTo>
                  <a:pt x="7178" y="5110"/>
                </a:lnTo>
                <a:lnTo>
                  <a:pt x="6984" y="5159"/>
                </a:lnTo>
                <a:lnTo>
                  <a:pt x="6789" y="5207"/>
                </a:lnTo>
                <a:lnTo>
                  <a:pt x="6619" y="5280"/>
                </a:lnTo>
                <a:lnTo>
                  <a:pt x="6424" y="5353"/>
                </a:lnTo>
                <a:lnTo>
                  <a:pt x="6083" y="5548"/>
                </a:lnTo>
                <a:lnTo>
                  <a:pt x="5791" y="5791"/>
                </a:lnTo>
                <a:lnTo>
                  <a:pt x="5597" y="5962"/>
                </a:lnTo>
                <a:lnTo>
                  <a:pt x="5426" y="6156"/>
                </a:lnTo>
                <a:lnTo>
                  <a:pt x="5280" y="6400"/>
                </a:lnTo>
                <a:lnTo>
                  <a:pt x="5134" y="6619"/>
                </a:lnTo>
                <a:lnTo>
                  <a:pt x="5037" y="6862"/>
                </a:lnTo>
                <a:lnTo>
                  <a:pt x="4964" y="7130"/>
                </a:lnTo>
                <a:lnTo>
                  <a:pt x="4915" y="7397"/>
                </a:lnTo>
                <a:lnTo>
                  <a:pt x="4891" y="7665"/>
                </a:lnTo>
                <a:lnTo>
                  <a:pt x="4915" y="7908"/>
                </a:lnTo>
                <a:lnTo>
                  <a:pt x="4940" y="8151"/>
                </a:lnTo>
                <a:lnTo>
                  <a:pt x="5013" y="8395"/>
                </a:lnTo>
                <a:lnTo>
                  <a:pt x="5110" y="8614"/>
                </a:lnTo>
                <a:lnTo>
                  <a:pt x="5232" y="8808"/>
                </a:lnTo>
                <a:lnTo>
                  <a:pt x="5378" y="9003"/>
                </a:lnTo>
                <a:lnTo>
                  <a:pt x="5548" y="9173"/>
                </a:lnTo>
                <a:lnTo>
                  <a:pt x="5743" y="9344"/>
                </a:lnTo>
                <a:lnTo>
                  <a:pt x="5937" y="9490"/>
                </a:lnTo>
                <a:lnTo>
                  <a:pt x="6132" y="9611"/>
                </a:lnTo>
                <a:lnTo>
                  <a:pt x="6351" y="9709"/>
                </a:lnTo>
                <a:lnTo>
                  <a:pt x="6594" y="9806"/>
                </a:lnTo>
                <a:lnTo>
                  <a:pt x="6838" y="9855"/>
                </a:lnTo>
                <a:lnTo>
                  <a:pt x="7057" y="9903"/>
                </a:lnTo>
                <a:lnTo>
                  <a:pt x="7300" y="9928"/>
                </a:lnTo>
                <a:lnTo>
                  <a:pt x="7543" y="9903"/>
                </a:lnTo>
                <a:lnTo>
                  <a:pt x="7762" y="9879"/>
                </a:lnTo>
                <a:lnTo>
                  <a:pt x="7981" y="9855"/>
                </a:lnTo>
                <a:lnTo>
                  <a:pt x="8176" y="9782"/>
                </a:lnTo>
                <a:lnTo>
                  <a:pt x="8395" y="9709"/>
                </a:lnTo>
                <a:lnTo>
                  <a:pt x="8589" y="9636"/>
                </a:lnTo>
                <a:lnTo>
                  <a:pt x="8784" y="9514"/>
                </a:lnTo>
                <a:lnTo>
                  <a:pt x="8954" y="9392"/>
                </a:lnTo>
                <a:lnTo>
                  <a:pt x="9125" y="9271"/>
                </a:lnTo>
                <a:lnTo>
                  <a:pt x="9295" y="9125"/>
                </a:lnTo>
                <a:lnTo>
                  <a:pt x="9441" y="8979"/>
                </a:lnTo>
                <a:lnTo>
                  <a:pt x="9563" y="8808"/>
                </a:lnTo>
                <a:lnTo>
                  <a:pt x="9684" y="8614"/>
                </a:lnTo>
                <a:lnTo>
                  <a:pt x="9782" y="8419"/>
                </a:lnTo>
                <a:lnTo>
                  <a:pt x="9855" y="8224"/>
                </a:lnTo>
                <a:lnTo>
                  <a:pt x="9928" y="8030"/>
                </a:lnTo>
                <a:lnTo>
                  <a:pt x="9976" y="7811"/>
                </a:lnTo>
                <a:lnTo>
                  <a:pt x="10001" y="7519"/>
                </a:lnTo>
                <a:lnTo>
                  <a:pt x="10001" y="7227"/>
                </a:lnTo>
                <a:lnTo>
                  <a:pt x="9952" y="6959"/>
                </a:lnTo>
                <a:lnTo>
                  <a:pt x="9903" y="6692"/>
                </a:lnTo>
                <a:lnTo>
                  <a:pt x="9806" y="6448"/>
                </a:lnTo>
                <a:lnTo>
                  <a:pt x="9660" y="6205"/>
                </a:lnTo>
                <a:lnTo>
                  <a:pt x="9514" y="5986"/>
                </a:lnTo>
                <a:lnTo>
                  <a:pt x="9344" y="5767"/>
                </a:lnTo>
                <a:lnTo>
                  <a:pt x="9149" y="5597"/>
                </a:lnTo>
                <a:lnTo>
                  <a:pt x="8930" y="5426"/>
                </a:lnTo>
                <a:lnTo>
                  <a:pt x="8711" y="5280"/>
                </a:lnTo>
                <a:lnTo>
                  <a:pt x="8468" y="5159"/>
                </a:lnTo>
                <a:lnTo>
                  <a:pt x="8200" y="5086"/>
                </a:lnTo>
                <a:lnTo>
                  <a:pt x="7932" y="5013"/>
                </a:lnTo>
                <a:lnTo>
                  <a:pt x="7665" y="4988"/>
                </a:lnTo>
                <a:close/>
                <a:moveTo>
                  <a:pt x="6570" y="414"/>
                </a:moveTo>
                <a:lnTo>
                  <a:pt x="6789" y="438"/>
                </a:lnTo>
                <a:lnTo>
                  <a:pt x="7032" y="438"/>
                </a:lnTo>
                <a:lnTo>
                  <a:pt x="7494" y="462"/>
                </a:lnTo>
                <a:lnTo>
                  <a:pt x="8103" y="487"/>
                </a:lnTo>
                <a:lnTo>
                  <a:pt x="8395" y="511"/>
                </a:lnTo>
                <a:lnTo>
                  <a:pt x="8687" y="511"/>
                </a:lnTo>
                <a:lnTo>
                  <a:pt x="8687" y="681"/>
                </a:lnTo>
                <a:lnTo>
                  <a:pt x="8687" y="852"/>
                </a:lnTo>
                <a:lnTo>
                  <a:pt x="8419" y="754"/>
                </a:lnTo>
                <a:lnTo>
                  <a:pt x="8273" y="730"/>
                </a:lnTo>
                <a:lnTo>
                  <a:pt x="8127" y="706"/>
                </a:lnTo>
                <a:lnTo>
                  <a:pt x="8005" y="706"/>
                </a:lnTo>
                <a:lnTo>
                  <a:pt x="7859" y="730"/>
                </a:lnTo>
                <a:lnTo>
                  <a:pt x="7738" y="779"/>
                </a:lnTo>
                <a:lnTo>
                  <a:pt x="7640" y="876"/>
                </a:lnTo>
                <a:lnTo>
                  <a:pt x="7616" y="925"/>
                </a:lnTo>
                <a:lnTo>
                  <a:pt x="7616" y="949"/>
                </a:lnTo>
                <a:lnTo>
                  <a:pt x="7640" y="998"/>
                </a:lnTo>
                <a:lnTo>
                  <a:pt x="7957" y="998"/>
                </a:lnTo>
                <a:lnTo>
                  <a:pt x="8224" y="1022"/>
                </a:lnTo>
                <a:lnTo>
                  <a:pt x="8468" y="1095"/>
                </a:lnTo>
                <a:lnTo>
                  <a:pt x="8735" y="1192"/>
                </a:lnTo>
                <a:lnTo>
                  <a:pt x="8760" y="1338"/>
                </a:lnTo>
                <a:lnTo>
                  <a:pt x="8565" y="1338"/>
                </a:lnTo>
                <a:lnTo>
                  <a:pt x="7932" y="1290"/>
                </a:lnTo>
                <a:lnTo>
                  <a:pt x="7713" y="1265"/>
                </a:lnTo>
                <a:lnTo>
                  <a:pt x="7616" y="1265"/>
                </a:lnTo>
                <a:lnTo>
                  <a:pt x="7494" y="1314"/>
                </a:lnTo>
                <a:lnTo>
                  <a:pt x="7470" y="1363"/>
                </a:lnTo>
                <a:lnTo>
                  <a:pt x="7470" y="1411"/>
                </a:lnTo>
                <a:lnTo>
                  <a:pt x="7519" y="1509"/>
                </a:lnTo>
                <a:lnTo>
                  <a:pt x="7592" y="1582"/>
                </a:lnTo>
                <a:lnTo>
                  <a:pt x="7689" y="1630"/>
                </a:lnTo>
                <a:lnTo>
                  <a:pt x="7786" y="1655"/>
                </a:lnTo>
                <a:lnTo>
                  <a:pt x="8030" y="1679"/>
                </a:lnTo>
                <a:lnTo>
                  <a:pt x="8224" y="1703"/>
                </a:lnTo>
                <a:lnTo>
                  <a:pt x="8516" y="1752"/>
                </a:lnTo>
                <a:lnTo>
                  <a:pt x="8833" y="1776"/>
                </a:lnTo>
                <a:lnTo>
                  <a:pt x="8881" y="2117"/>
                </a:lnTo>
                <a:lnTo>
                  <a:pt x="8857" y="2117"/>
                </a:lnTo>
                <a:lnTo>
                  <a:pt x="8711" y="2068"/>
                </a:lnTo>
                <a:lnTo>
                  <a:pt x="8565" y="2020"/>
                </a:lnTo>
                <a:lnTo>
                  <a:pt x="8249" y="1995"/>
                </a:lnTo>
                <a:lnTo>
                  <a:pt x="8005" y="1947"/>
                </a:lnTo>
                <a:lnTo>
                  <a:pt x="7713" y="1947"/>
                </a:lnTo>
                <a:lnTo>
                  <a:pt x="7713" y="1995"/>
                </a:lnTo>
                <a:lnTo>
                  <a:pt x="7689" y="2044"/>
                </a:lnTo>
                <a:lnTo>
                  <a:pt x="7762" y="2166"/>
                </a:lnTo>
                <a:lnTo>
                  <a:pt x="7835" y="2239"/>
                </a:lnTo>
                <a:lnTo>
                  <a:pt x="7957" y="2287"/>
                </a:lnTo>
                <a:lnTo>
                  <a:pt x="8078" y="2336"/>
                </a:lnTo>
                <a:lnTo>
                  <a:pt x="8419" y="2409"/>
                </a:lnTo>
                <a:lnTo>
                  <a:pt x="8760" y="2458"/>
                </a:lnTo>
                <a:lnTo>
                  <a:pt x="8833" y="2458"/>
                </a:lnTo>
                <a:lnTo>
                  <a:pt x="8881" y="2433"/>
                </a:lnTo>
                <a:lnTo>
                  <a:pt x="8930" y="2409"/>
                </a:lnTo>
                <a:lnTo>
                  <a:pt x="8954" y="2385"/>
                </a:lnTo>
                <a:lnTo>
                  <a:pt x="9027" y="2506"/>
                </a:lnTo>
                <a:lnTo>
                  <a:pt x="9076" y="2579"/>
                </a:lnTo>
                <a:lnTo>
                  <a:pt x="9125" y="2604"/>
                </a:lnTo>
                <a:lnTo>
                  <a:pt x="9198" y="2628"/>
                </a:lnTo>
                <a:lnTo>
                  <a:pt x="9246" y="2628"/>
                </a:lnTo>
                <a:lnTo>
                  <a:pt x="9490" y="2701"/>
                </a:lnTo>
                <a:lnTo>
                  <a:pt x="9733" y="2798"/>
                </a:lnTo>
                <a:lnTo>
                  <a:pt x="9952" y="2920"/>
                </a:lnTo>
                <a:lnTo>
                  <a:pt x="10171" y="3066"/>
                </a:lnTo>
                <a:lnTo>
                  <a:pt x="10220" y="3090"/>
                </a:lnTo>
                <a:lnTo>
                  <a:pt x="10268" y="3115"/>
                </a:lnTo>
                <a:lnTo>
                  <a:pt x="10390" y="3115"/>
                </a:lnTo>
                <a:lnTo>
                  <a:pt x="10463" y="3042"/>
                </a:lnTo>
                <a:lnTo>
                  <a:pt x="10512" y="2969"/>
                </a:lnTo>
                <a:lnTo>
                  <a:pt x="10633" y="2896"/>
                </a:lnTo>
                <a:lnTo>
                  <a:pt x="10755" y="2823"/>
                </a:lnTo>
                <a:lnTo>
                  <a:pt x="10950" y="2652"/>
                </a:lnTo>
                <a:lnTo>
                  <a:pt x="11412" y="2312"/>
                </a:lnTo>
                <a:lnTo>
                  <a:pt x="11655" y="2166"/>
                </a:lnTo>
                <a:lnTo>
                  <a:pt x="11899" y="2044"/>
                </a:lnTo>
                <a:lnTo>
                  <a:pt x="11972" y="1995"/>
                </a:lnTo>
                <a:lnTo>
                  <a:pt x="11996" y="1947"/>
                </a:lnTo>
                <a:lnTo>
                  <a:pt x="12093" y="2020"/>
                </a:lnTo>
                <a:lnTo>
                  <a:pt x="12385" y="2239"/>
                </a:lnTo>
                <a:lnTo>
                  <a:pt x="12653" y="2458"/>
                </a:lnTo>
                <a:lnTo>
                  <a:pt x="12872" y="2701"/>
                </a:lnTo>
                <a:lnTo>
                  <a:pt x="13091" y="2944"/>
                </a:lnTo>
                <a:lnTo>
                  <a:pt x="13188" y="3066"/>
                </a:lnTo>
                <a:lnTo>
                  <a:pt x="13286" y="3188"/>
                </a:lnTo>
                <a:lnTo>
                  <a:pt x="13115" y="3382"/>
                </a:lnTo>
                <a:lnTo>
                  <a:pt x="12896" y="3188"/>
                </a:lnTo>
                <a:lnTo>
                  <a:pt x="12677" y="2993"/>
                </a:lnTo>
                <a:lnTo>
                  <a:pt x="12580" y="2920"/>
                </a:lnTo>
                <a:lnTo>
                  <a:pt x="12458" y="2871"/>
                </a:lnTo>
                <a:lnTo>
                  <a:pt x="12337" y="2823"/>
                </a:lnTo>
                <a:lnTo>
                  <a:pt x="12215" y="2798"/>
                </a:lnTo>
                <a:lnTo>
                  <a:pt x="12166" y="2823"/>
                </a:lnTo>
                <a:lnTo>
                  <a:pt x="12142" y="2847"/>
                </a:lnTo>
                <a:lnTo>
                  <a:pt x="12118" y="2896"/>
                </a:lnTo>
                <a:lnTo>
                  <a:pt x="12142" y="2944"/>
                </a:lnTo>
                <a:lnTo>
                  <a:pt x="12215" y="3042"/>
                </a:lnTo>
                <a:lnTo>
                  <a:pt x="12288" y="3115"/>
                </a:lnTo>
                <a:lnTo>
                  <a:pt x="12458" y="3261"/>
                </a:lnTo>
                <a:lnTo>
                  <a:pt x="12677" y="3480"/>
                </a:lnTo>
                <a:lnTo>
                  <a:pt x="12896" y="3650"/>
                </a:lnTo>
                <a:lnTo>
                  <a:pt x="12921" y="3650"/>
                </a:lnTo>
                <a:lnTo>
                  <a:pt x="12750" y="3869"/>
                </a:lnTo>
                <a:lnTo>
                  <a:pt x="12653" y="3747"/>
                </a:lnTo>
                <a:lnTo>
                  <a:pt x="12531" y="3626"/>
                </a:lnTo>
                <a:lnTo>
                  <a:pt x="12458" y="3528"/>
                </a:lnTo>
                <a:lnTo>
                  <a:pt x="12361" y="3431"/>
                </a:lnTo>
                <a:lnTo>
                  <a:pt x="12264" y="3334"/>
                </a:lnTo>
                <a:lnTo>
                  <a:pt x="12142" y="3285"/>
                </a:lnTo>
                <a:lnTo>
                  <a:pt x="12118" y="3285"/>
                </a:lnTo>
                <a:lnTo>
                  <a:pt x="12069" y="3309"/>
                </a:lnTo>
                <a:lnTo>
                  <a:pt x="12069" y="3334"/>
                </a:lnTo>
                <a:lnTo>
                  <a:pt x="12069" y="3382"/>
                </a:lnTo>
                <a:lnTo>
                  <a:pt x="12093" y="3504"/>
                </a:lnTo>
                <a:lnTo>
                  <a:pt x="12142" y="3626"/>
                </a:lnTo>
                <a:lnTo>
                  <a:pt x="12288" y="3869"/>
                </a:lnTo>
                <a:lnTo>
                  <a:pt x="12385" y="4039"/>
                </a:lnTo>
                <a:lnTo>
                  <a:pt x="12531" y="4210"/>
                </a:lnTo>
                <a:lnTo>
                  <a:pt x="12434" y="4331"/>
                </a:lnTo>
                <a:lnTo>
                  <a:pt x="12312" y="4526"/>
                </a:lnTo>
                <a:lnTo>
                  <a:pt x="12215" y="4356"/>
                </a:lnTo>
                <a:lnTo>
                  <a:pt x="12069" y="4185"/>
                </a:lnTo>
                <a:lnTo>
                  <a:pt x="11947" y="4015"/>
                </a:lnTo>
                <a:lnTo>
                  <a:pt x="11850" y="3845"/>
                </a:lnTo>
                <a:lnTo>
                  <a:pt x="11801" y="3796"/>
                </a:lnTo>
                <a:lnTo>
                  <a:pt x="11753" y="3772"/>
                </a:lnTo>
                <a:lnTo>
                  <a:pt x="11680" y="3772"/>
                </a:lnTo>
                <a:lnTo>
                  <a:pt x="11631" y="3845"/>
                </a:lnTo>
                <a:lnTo>
                  <a:pt x="11631" y="3966"/>
                </a:lnTo>
                <a:lnTo>
                  <a:pt x="11655" y="4064"/>
                </a:lnTo>
                <a:lnTo>
                  <a:pt x="11704" y="4185"/>
                </a:lnTo>
                <a:lnTo>
                  <a:pt x="11753" y="4283"/>
                </a:lnTo>
                <a:lnTo>
                  <a:pt x="12118" y="4842"/>
                </a:lnTo>
                <a:lnTo>
                  <a:pt x="12166" y="4891"/>
                </a:lnTo>
                <a:lnTo>
                  <a:pt x="12239" y="4915"/>
                </a:lnTo>
                <a:lnTo>
                  <a:pt x="12264" y="4940"/>
                </a:lnTo>
                <a:lnTo>
                  <a:pt x="12288" y="4964"/>
                </a:lnTo>
                <a:lnTo>
                  <a:pt x="12410" y="5232"/>
                </a:lnTo>
                <a:lnTo>
                  <a:pt x="12458" y="5524"/>
                </a:lnTo>
                <a:lnTo>
                  <a:pt x="12483" y="5694"/>
                </a:lnTo>
                <a:lnTo>
                  <a:pt x="12507" y="5864"/>
                </a:lnTo>
                <a:lnTo>
                  <a:pt x="12507" y="6035"/>
                </a:lnTo>
                <a:lnTo>
                  <a:pt x="12531" y="6205"/>
                </a:lnTo>
                <a:lnTo>
                  <a:pt x="12580" y="6278"/>
                </a:lnTo>
                <a:lnTo>
                  <a:pt x="12629" y="6302"/>
                </a:lnTo>
                <a:lnTo>
                  <a:pt x="12702" y="6327"/>
                </a:lnTo>
                <a:lnTo>
                  <a:pt x="12775" y="6327"/>
                </a:lnTo>
                <a:lnTo>
                  <a:pt x="12994" y="6400"/>
                </a:lnTo>
                <a:lnTo>
                  <a:pt x="13213" y="6424"/>
                </a:lnTo>
                <a:lnTo>
                  <a:pt x="13651" y="6473"/>
                </a:lnTo>
                <a:lnTo>
                  <a:pt x="13967" y="6521"/>
                </a:lnTo>
                <a:lnTo>
                  <a:pt x="14283" y="6570"/>
                </a:lnTo>
                <a:lnTo>
                  <a:pt x="14502" y="6643"/>
                </a:lnTo>
                <a:lnTo>
                  <a:pt x="14600" y="6692"/>
                </a:lnTo>
                <a:lnTo>
                  <a:pt x="14697" y="6692"/>
                </a:lnTo>
                <a:lnTo>
                  <a:pt x="14673" y="6959"/>
                </a:lnTo>
                <a:lnTo>
                  <a:pt x="14648" y="7227"/>
                </a:lnTo>
                <a:lnTo>
                  <a:pt x="14673" y="7738"/>
                </a:lnTo>
                <a:lnTo>
                  <a:pt x="14648" y="8176"/>
                </a:lnTo>
                <a:lnTo>
                  <a:pt x="14648" y="8395"/>
                </a:lnTo>
                <a:lnTo>
                  <a:pt x="14673" y="8614"/>
                </a:lnTo>
                <a:lnTo>
                  <a:pt x="14454" y="8638"/>
                </a:lnTo>
                <a:lnTo>
                  <a:pt x="14454" y="8638"/>
                </a:lnTo>
                <a:lnTo>
                  <a:pt x="14478" y="8541"/>
                </a:lnTo>
                <a:lnTo>
                  <a:pt x="14478" y="8443"/>
                </a:lnTo>
                <a:lnTo>
                  <a:pt x="14454" y="8249"/>
                </a:lnTo>
                <a:lnTo>
                  <a:pt x="14405" y="7981"/>
                </a:lnTo>
                <a:lnTo>
                  <a:pt x="14381" y="7884"/>
                </a:lnTo>
                <a:lnTo>
                  <a:pt x="14332" y="7762"/>
                </a:lnTo>
                <a:lnTo>
                  <a:pt x="14308" y="7738"/>
                </a:lnTo>
                <a:lnTo>
                  <a:pt x="14283" y="7713"/>
                </a:lnTo>
                <a:lnTo>
                  <a:pt x="14235" y="7738"/>
                </a:lnTo>
                <a:lnTo>
                  <a:pt x="14210" y="7762"/>
                </a:lnTo>
                <a:lnTo>
                  <a:pt x="14162" y="7884"/>
                </a:lnTo>
                <a:lnTo>
                  <a:pt x="14137" y="7981"/>
                </a:lnTo>
                <a:lnTo>
                  <a:pt x="14113" y="8249"/>
                </a:lnTo>
                <a:lnTo>
                  <a:pt x="14113" y="8468"/>
                </a:lnTo>
                <a:lnTo>
                  <a:pt x="14137" y="8565"/>
                </a:lnTo>
                <a:lnTo>
                  <a:pt x="14186" y="8662"/>
                </a:lnTo>
                <a:lnTo>
                  <a:pt x="13797" y="8687"/>
                </a:lnTo>
                <a:lnTo>
                  <a:pt x="13699" y="8687"/>
                </a:lnTo>
                <a:lnTo>
                  <a:pt x="13748" y="8589"/>
                </a:lnTo>
                <a:lnTo>
                  <a:pt x="13797" y="8346"/>
                </a:lnTo>
                <a:lnTo>
                  <a:pt x="13845" y="8103"/>
                </a:lnTo>
                <a:lnTo>
                  <a:pt x="13870" y="7835"/>
                </a:lnTo>
                <a:lnTo>
                  <a:pt x="13845" y="7762"/>
                </a:lnTo>
                <a:lnTo>
                  <a:pt x="13772" y="7713"/>
                </a:lnTo>
                <a:lnTo>
                  <a:pt x="13699" y="7713"/>
                </a:lnTo>
                <a:lnTo>
                  <a:pt x="13651" y="7762"/>
                </a:lnTo>
                <a:lnTo>
                  <a:pt x="13626" y="7811"/>
                </a:lnTo>
                <a:lnTo>
                  <a:pt x="13480" y="8273"/>
                </a:lnTo>
                <a:lnTo>
                  <a:pt x="13407" y="8492"/>
                </a:lnTo>
                <a:lnTo>
                  <a:pt x="13407" y="8614"/>
                </a:lnTo>
                <a:lnTo>
                  <a:pt x="13407" y="8662"/>
                </a:lnTo>
                <a:lnTo>
                  <a:pt x="13432" y="8711"/>
                </a:lnTo>
                <a:lnTo>
                  <a:pt x="13237" y="8711"/>
                </a:lnTo>
                <a:lnTo>
                  <a:pt x="13042" y="8735"/>
                </a:lnTo>
                <a:lnTo>
                  <a:pt x="13091" y="8443"/>
                </a:lnTo>
                <a:lnTo>
                  <a:pt x="13115" y="8176"/>
                </a:lnTo>
                <a:lnTo>
                  <a:pt x="13091" y="8030"/>
                </a:lnTo>
                <a:lnTo>
                  <a:pt x="13067" y="7908"/>
                </a:lnTo>
                <a:lnTo>
                  <a:pt x="13042" y="7859"/>
                </a:lnTo>
                <a:lnTo>
                  <a:pt x="13018" y="7835"/>
                </a:lnTo>
                <a:lnTo>
                  <a:pt x="12969" y="7835"/>
                </a:lnTo>
                <a:lnTo>
                  <a:pt x="12921" y="7859"/>
                </a:lnTo>
                <a:lnTo>
                  <a:pt x="12848" y="7957"/>
                </a:lnTo>
                <a:lnTo>
                  <a:pt x="12823" y="8054"/>
                </a:lnTo>
                <a:lnTo>
                  <a:pt x="12750" y="8273"/>
                </a:lnTo>
                <a:lnTo>
                  <a:pt x="12604" y="8906"/>
                </a:lnTo>
                <a:lnTo>
                  <a:pt x="12604" y="8954"/>
                </a:lnTo>
                <a:lnTo>
                  <a:pt x="12629" y="9027"/>
                </a:lnTo>
                <a:lnTo>
                  <a:pt x="12507" y="9271"/>
                </a:lnTo>
                <a:lnTo>
                  <a:pt x="12385" y="9514"/>
                </a:lnTo>
                <a:lnTo>
                  <a:pt x="12288" y="9660"/>
                </a:lnTo>
                <a:lnTo>
                  <a:pt x="12191" y="9806"/>
                </a:lnTo>
                <a:lnTo>
                  <a:pt x="11996" y="10049"/>
                </a:lnTo>
                <a:lnTo>
                  <a:pt x="11947" y="10122"/>
                </a:lnTo>
                <a:lnTo>
                  <a:pt x="11947" y="10171"/>
                </a:lnTo>
                <a:lnTo>
                  <a:pt x="11972" y="10244"/>
                </a:lnTo>
                <a:lnTo>
                  <a:pt x="11996" y="10293"/>
                </a:lnTo>
                <a:lnTo>
                  <a:pt x="12045" y="10341"/>
                </a:lnTo>
                <a:lnTo>
                  <a:pt x="12166" y="10341"/>
                </a:lnTo>
                <a:lnTo>
                  <a:pt x="12239" y="10317"/>
                </a:lnTo>
                <a:lnTo>
                  <a:pt x="12337" y="10487"/>
                </a:lnTo>
                <a:lnTo>
                  <a:pt x="12483" y="10633"/>
                </a:lnTo>
                <a:lnTo>
                  <a:pt x="12726" y="10950"/>
                </a:lnTo>
                <a:lnTo>
                  <a:pt x="12994" y="11339"/>
                </a:lnTo>
                <a:lnTo>
                  <a:pt x="13237" y="11728"/>
                </a:lnTo>
                <a:lnTo>
                  <a:pt x="13067" y="11947"/>
                </a:lnTo>
                <a:lnTo>
                  <a:pt x="12872" y="12166"/>
                </a:lnTo>
                <a:lnTo>
                  <a:pt x="12483" y="12556"/>
                </a:lnTo>
                <a:lnTo>
                  <a:pt x="12191" y="12848"/>
                </a:lnTo>
                <a:lnTo>
                  <a:pt x="12045" y="12994"/>
                </a:lnTo>
                <a:lnTo>
                  <a:pt x="11923" y="13164"/>
                </a:lnTo>
                <a:lnTo>
                  <a:pt x="11704" y="13018"/>
                </a:lnTo>
                <a:lnTo>
                  <a:pt x="11874" y="12945"/>
                </a:lnTo>
                <a:lnTo>
                  <a:pt x="12020" y="12848"/>
                </a:lnTo>
                <a:lnTo>
                  <a:pt x="12288" y="12677"/>
                </a:lnTo>
                <a:lnTo>
                  <a:pt x="12337" y="12629"/>
                </a:lnTo>
                <a:lnTo>
                  <a:pt x="12361" y="12580"/>
                </a:lnTo>
                <a:lnTo>
                  <a:pt x="12361" y="12507"/>
                </a:lnTo>
                <a:lnTo>
                  <a:pt x="12337" y="12458"/>
                </a:lnTo>
                <a:lnTo>
                  <a:pt x="12312" y="12434"/>
                </a:lnTo>
                <a:lnTo>
                  <a:pt x="12264" y="12385"/>
                </a:lnTo>
                <a:lnTo>
                  <a:pt x="12191" y="12385"/>
                </a:lnTo>
                <a:lnTo>
                  <a:pt x="12118" y="12410"/>
                </a:lnTo>
                <a:lnTo>
                  <a:pt x="11899" y="12531"/>
                </a:lnTo>
                <a:lnTo>
                  <a:pt x="11655" y="12677"/>
                </a:lnTo>
                <a:lnTo>
                  <a:pt x="11388" y="12799"/>
                </a:lnTo>
                <a:lnTo>
                  <a:pt x="11266" y="12726"/>
                </a:lnTo>
                <a:lnTo>
                  <a:pt x="11315" y="12702"/>
                </a:lnTo>
                <a:lnTo>
                  <a:pt x="11534" y="12556"/>
                </a:lnTo>
                <a:lnTo>
                  <a:pt x="11631" y="12458"/>
                </a:lnTo>
                <a:lnTo>
                  <a:pt x="11704" y="12337"/>
                </a:lnTo>
                <a:lnTo>
                  <a:pt x="11728" y="12288"/>
                </a:lnTo>
                <a:lnTo>
                  <a:pt x="11728" y="12239"/>
                </a:lnTo>
                <a:lnTo>
                  <a:pt x="11704" y="12166"/>
                </a:lnTo>
                <a:lnTo>
                  <a:pt x="11680" y="12118"/>
                </a:lnTo>
                <a:lnTo>
                  <a:pt x="11631" y="12093"/>
                </a:lnTo>
                <a:lnTo>
                  <a:pt x="11582" y="12069"/>
                </a:lnTo>
                <a:lnTo>
                  <a:pt x="11534" y="12069"/>
                </a:lnTo>
                <a:lnTo>
                  <a:pt x="11461" y="12093"/>
                </a:lnTo>
                <a:lnTo>
                  <a:pt x="11290" y="12264"/>
                </a:lnTo>
                <a:lnTo>
                  <a:pt x="11096" y="12410"/>
                </a:lnTo>
                <a:lnTo>
                  <a:pt x="10974" y="12507"/>
                </a:lnTo>
                <a:lnTo>
                  <a:pt x="10731" y="12288"/>
                </a:lnTo>
                <a:lnTo>
                  <a:pt x="10950" y="12142"/>
                </a:lnTo>
                <a:lnTo>
                  <a:pt x="11071" y="12069"/>
                </a:lnTo>
                <a:lnTo>
                  <a:pt x="11193" y="11996"/>
                </a:lnTo>
                <a:lnTo>
                  <a:pt x="11242" y="11947"/>
                </a:lnTo>
                <a:lnTo>
                  <a:pt x="11266" y="11899"/>
                </a:lnTo>
                <a:lnTo>
                  <a:pt x="11290" y="11826"/>
                </a:lnTo>
                <a:lnTo>
                  <a:pt x="11290" y="11753"/>
                </a:lnTo>
                <a:lnTo>
                  <a:pt x="11266" y="11704"/>
                </a:lnTo>
                <a:lnTo>
                  <a:pt x="11217" y="11680"/>
                </a:lnTo>
                <a:lnTo>
                  <a:pt x="11096" y="11680"/>
                </a:lnTo>
                <a:lnTo>
                  <a:pt x="10974" y="11753"/>
                </a:lnTo>
                <a:lnTo>
                  <a:pt x="10877" y="11801"/>
                </a:lnTo>
                <a:lnTo>
                  <a:pt x="10633" y="11947"/>
                </a:lnTo>
                <a:lnTo>
                  <a:pt x="10390" y="12093"/>
                </a:lnTo>
                <a:lnTo>
                  <a:pt x="10293" y="12069"/>
                </a:lnTo>
                <a:lnTo>
                  <a:pt x="10147" y="12069"/>
                </a:lnTo>
                <a:lnTo>
                  <a:pt x="10098" y="12118"/>
                </a:lnTo>
                <a:lnTo>
                  <a:pt x="9952" y="12118"/>
                </a:lnTo>
                <a:lnTo>
                  <a:pt x="9855" y="12191"/>
                </a:lnTo>
                <a:lnTo>
                  <a:pt x="9733" y="12264"/>
                </a:lnTo>
                <a:lnTo>
                  <a:pt x="9587" y="12312"/>
                </a:lnTo>
                <a:lnTo>
                  <a:pt x="9319" y="12385"/>
                </a:lnTo>
                <a:lnTo>
                  <a:pt x="9198" y="12434"/>
                </a:lnTo>
                <a:lnTo>
                  <a:pt x="9100" y="12507"/>
                </a:lnTo>
                <a:lnTo>
                  <a:pt x="8979" y="12507"/>
                </a:lnTo>
                <a:lnTo>
                  <a:pt x="8930" y="12556"/>
                </a:lnTo>
                <a:lnTo>
                  <a:pt x="8906" y="12604"/>
                </a:lnTo>
                <a:lnTo>
                  <a:pt x="8906" y="12629"/>
                </a:lnTo>
                <a:lnTo>
                  <a:pt x="8857" y="12629"/>
                </a:lnTo>
                <a:lnTo>
                  <a:pt x="8735" y="12677"/>
                </a:lnTo>
                <a:lnTo>
                  <a:pt x="8638" y="12726"/>
                </a:lnTo>
                <a:lnTo>
                  <a:pt x="8419" y="12848"/>
                </a:lnTo>
                <a:lnTo>
                  <a:pt x="8297" y="12872"/>
                </a:lnTo>
                <a:lnTo>
                  <a:pt x="8200" y="12896"/>
                </a:lnTo>
                <a:lnTo>
                  <a:pt x="8103" y="12921"/>
                </a:lnTo>
                <a:lnTo>
                  <a:pt x="8005" y="12945"/>
                </a:lnTo>
                <a:lnTo>
                  <a:pt x="7957" y="13018"/>
                </a:lnTo>
                <a:lnTo>
                  <a:pt x="7981" y="13067"/>
                </a:lnTo>
                <a:lnTo>
                  <a:pt x="8030" y="13140"/>
                </a:lnTo>
                <a:lnTo>
                  <a:pt x="8127" y="13188"/>
                </a:lnTo>
                <a:lnTo>
                  <a:pt x="8224" y="13213"/>
                </a:lnTo>
                <a:lnTo>
                  <a:pt x="8346" y="13188"/>
                </a:lnTo>
                <a:lnTo>
                  <a:pt x="8468" y="13164"/>
                </a:lnTo>
                <a:lnTo>
                  <a:pt x="8589" y="13115"/>
                </a:lnTo>
                <a:lnTo>
                  <a:pt x="8833" y="12994"/>
                </a:lnTo>
                <a:lnTo>
                  <a:pt x="8808" y="13115"/>
                </a:lnTo>
                <a:lnTo>
                  <a:pt x="8638" y="13213"/>
                </a:lnTo>
                <a:lnTo>
                  <a:pt x="8443" y="13310"/>
                </a:lnTo>
                <a:lnTo>
                  <a:pt x="8224" y="13383"/>
                </a:lnTo>
                <a:lnTo>
                  <a:pt x="8127" y="13432"/>
                </a:lnTo>
                <a:lnTo>
                  <a:pt x="8054" y="13480"/>
                </a:lnTo>
                <a:lnTo>
                  <a:pt x="8030" y="13553"/>
                </a:lnTo>
                <a:lnTo>
                  <a:pt x="8054" y="13602"/>
                </a:lnTo>
                <a:lnTo>
                  <a:pt x="8103" y="13651"/>
                </a:lnTo>
                <a:lnTo>
                  <a:pt x="8176" y="13675"/>
                </a:lnTo>
                <a:lnTo>
                  <a:pt x="8297" y="13699"/>
                </a:lnTo>
                <a:lnTo>
                  <a:pt x="8443" y="13651"/>
                </a:lnTo>
                <a:lnTo>
                  <a:pt x="8589" y="13626"/>
                </a:lnTo>
                <a:lnTo>
                  <a:pt x="8760" y="13553"/>
                </a:lnTo>
                <a:lnTo>
                  <a:pt x="8711" y="13797"/>
                </a:lnTo>
                <a:lnTo>
                  <a:pt x="8711" y="13821"/>
                </a:lnTo>
                <a:lnTo>
                  <a:pt x="8662" y="13845"/>
                </a:lnTo>
                <a:lnTo>
                  <a:pt x="8419" y="13918"/>
                </a:lnTo>
                <a:lnTo>
                  <a:pt x="8176" y="13991"/>
                </a:lnTo>
                <a:lnTo>
                  <a:pt x="8030" y="14016"/>
                </a:lnTo>
                <a:lnTo>
                  <a:pt x="7957" y="14040"/>
                </a:lnTo>
                <a:lnTo>
                  <a:pt x="7957" y="14089"/>
                </a:lnTo>
                <a:lnTo>
                  <a:pt x="7932" y="14113"/>
                </a:lnTo>
                <a:lnTo>
                  <a:pt x="7932" y="14162"/>
                </a:lnTo>
                <a:lnTo>
                  <a:pt x="7957" y="14186"/>
                </a:lnTo>
                <a:lnTo>
                  <a:pt x="8030" y="14235"/>
                </a:lnTo>
                <a:lnTo>
                  <a:pt x="8127" y="14259"/>
                </a:lnTo>
                <a:lnTo>
                  <a:pt x="8224" y="14283"/>
                </a:lnTo>
                <a:lnTo>
                  <a:pt x="8322" y="14283"/>
                </a:lnTo>
                <a:lnTo>
                  <a:pt x="8419" y="14259"/>
                </a:lnTo>
                <a:lnTo>
                  <a:pt x="8614" y="14210"/>
                </a:lnTo>
                <a:lnTo>
                  <a:pt x="8614" y="14210"/>
                </a:lnTo>
                <a:lnTo>
                  <a:pt x="8589" y="14381"/>
                </a:lnTo>
                <a:lnTo>
                  <a:pt x="8589" y="14575"/>
                </a:lnTo>
                <a:lnTo>
                  <a:pt x="8103" y="14575"/>
                </a:lnTo>
                <a:lnTo>
                  <a:pt x="7616" y="14624"/>
                </a:lnTo>
                <a:lnTo>
                  <a:pt x="6765" y="14624"/>
                </a:lnTo>
                <a:lnTo>
                  <a:pt x="6765" y="14405"/>
                </a:lnTo>
                <a:lnTo>
                  <a:pt x="6740" y="14162"/>
                </a:lnTo>
                <a:lnTo>
                  <a:pt x="6692" y="13748"/>
                </a:lnTo>
                <a:lnTo>
                  <a:pt x="6643" y="13432"/>
                </a:lnTo>
                <a:lnTo>
                  <a:pt x="6570" y="13042"/>
                </a:lnTo>
                <a:lnTo>
                  <a:pt x="6521" y="12848"/>
                </a:lnTo>
                <a:lnTo>
                  <a:pt x="6448" y="12702"/>
                </a:lnTo>
                <a:lnTo>
                  <a:pt x="6351" y="12556"/>
                </a:lnTo>
                <a:lnTo>
                  <a:pt x="6302" y="12531"/>
                </a:lnTo>
                <a:lnTo>
                  <a:pt x="6229" y="12483"/>
                </a:lnTo>
                <a:lnTo>
                  <a:pt x="6156" y="12483"/>
                </a:lnTo>
                <a:lnTo>
                  <a:pt x="6083" y="12507"/>
                </a:lnTo>
                <a:lnTo>
                  <a:pt x="5864" y="12434"/>
                </a:lnTo>
                <a:lnTo>
                  <a:pt x="5670" y="12385"/>
                </a:lnTo>
                <a:lnTo>
                  <a:pt x="5524" y="12312"/>
                </a:lnTo>
                <a:lnTo>
                  <a:pt x="5378" y="12239"/>
                </a:lnTo>
                <a:lnTo>
                  <a:pt x="5232" y="12166"/>
                </a:lnTo>
                <a:lnTo>
                  <a:pt x="5086" y="12118"/>
                </a:lnTo>
                <a:lnTo>
                  <a:pt x="5013" y="12045"/>
                </a:lnTo>
                <a:lnTo>
                  <a:pt x="4940" y="11996"/>
                </a:lnTo>
                <a:lnTo>
                  <a:pt x="4842" y="11996"/>
                </a:lnTo>
                <a:lnTo>
                  <a:pt x="4794" y="12020"/>
                </a:lnTo>
                <a:lnTo>
                  <a:pt x="4745" y="12069"/>
                </a:lnTo>
                <a:lnTo>
                  <a:pt x="4429" y="11923"/>
                </a:lnTo>
                <a:lnTo>
                  <a:pt x="4210" y="11826"/>
                </a:lnTo>
                <a:lnTo>
                  <a:pt x="4112" y="11801"/>
                </a:lnTo>
                <a:lnTo>
                  <a:pt x="4064" y="11801"/>
                </a:lnTo>
                <a:lnTo>
                  <a:pt x="4015" y="11826"/>
                </a:lnTo>
                <a:lnTo>
                  <a:pt x="3966" y="11850"/>
                </a:lnTo>
                <a:lnTo>
                  <a:pt x="3966" y="11899"/>
                </a:lnTo>
                <a:lnTo>
                  <a:pt x="3966" y="11947"/>
                </a:lnTo>
                <a:lnTo>
                  <a:pt x="3991" y="12020"/>
                </a:lnTo>
                <a:lnTo>
                  <a:pt x="4088" y="12093"/>
                </a:lnTo>
                <a:lnTo>
                  <a:pt x="4307" y="12239"/>
                </a:lnTo>
                <a:lnTo>
                  <a:pt x="4477" y="12361"/>
                </a:lnTo>
                <a:lnTo>
                  <a:pt x="4356" y="12507"/>
                </a:lnTo>
                <a:lnTo>
                  <a:pt x="4331" y="12434"/>
                </a:lnTo>
                <a:lnTo>
                  <a:pt x="4283" y="12385"/>
                </a:lnTo>
                <a:lnTo>
                  <a:pt x="4185" y="12337"/>
                </a:lnTo>
                <a:lnTo>
                  <a:pt x="4088" y="12337"/>
                </a:lnTo>
                <a:lnTo>
                  <a:pt x="3942" y="12312"/>
                </a:lnTo>
                <a:lnTo>
                  <a:pt x="3820" y="12264"/>
                </a:lnTo>
                <a:lnTo>
                  <a:pt x="3723" y="12191"/>
                </a:lnTo>
                <a:lnTo>
                  <a:pt x="3601" y="12118"/>
                </a:lnTo>
                <a:lnTo>
                  <a:pt x="3504" y="12045"/>
                </a:lnTo>
                <a:lnTo>
                  <a:pt x="3382" y="11996"/>
                </a:lnTo>
                <a:lnTo>
                  <a:pt x="3334" y="11996"/>
                </a:lnTo>
                <a:lnTo>
                  <a:pt x="3309" y="12020"/>
                </a:lnTo>
                <a:lnTo>
                  <a:pt x="3285" y="12045"/>
                </a:lnTo>
                <a:lnTo>
                  <a:pt x="3285" y="12142"/>
                </a:lnTo>
                <a:lnTo>
                  <a:pt x="3309" y="12215"/>
                </a:lnTo>
                <a:lnTo>
                  <a:pt x="3334" y="12288"/>
                </a:lnTo>
                <a:lnTo>
                  <a:pt x="3382" y="12337"/>
                </a:lnTo>
                <a:lnTo>
                  <a:pt x="3504" y="12458"/>
                </a:lnTo>
                <a:lnTo>
                  <a:pt x="3650" y="12556"/>
                </a:lnTo>
                <a:lnTo>
                  <a:pt x="3747" y="12629"/>
                </a:lnTo>
                <a:lnTo>
                  <a:pt x="3869" y="12677"/>
                </a:lnTo>
                <a:lnTo>
                  <a:pt x="4015" y="12702"/>
                </a:lnTo>
                <a:lnTo>
                  <a:pt x="4137" y="12702"/>
                </a:lnTo>
                <a:lnTo>
                  <a:pt x="3820" y="12969"/>
                </a:lnTo>
                <a:lnTo>
                  <a:pt x="3796" y="12921"/>
                </a:lnTo>
                <a:lnTo>
                  <a:pt x="3772" y="12872"/>
                </a:lnTo>
                <a:lnTo>
                  <a:pt x="3723" y="12848"/>
                </a:lnTo>
                <a:lnTo>
                  <a:pt x="3650" y="12823"/>
                </a:lnTo>
                <a:lnTo>
                  <a:pt x="3553" y="12823"/>
                </a:lnTo>
                <a:lnTo>
                  <a:pt x="3480" y="12799"/>
                </a:lnTo>
                <a:lnTo>
                  <a:pt x="3334" y="12702"/>
                </a:lnTo>
                <a:lnTo>
                  <a:pt x="3188" y="12580"/>
                </a:lnTo>
                <a:lnTo>
                  <a:pt x="3163" y="12556"/>
                </a:lnTo>
                <a:lnTo>
                  <a:pt x="3115" y="12531"/>
                </a:lnTo>
                <a:lnTo>
                  <a:pt x="3066" y="12507"/>
                </a:lnTo>
                <a:lnTo>
                  <a:pt x="3017" y="12483"/>
                </a:lnTo>
                <a:lnTo>
                  <a:pt x="2993" y="12483"/>
                </a:lnTo>
                <a:lnTo>
                  <a:pt x="2969" y="12507"/>
                </a:lnTo>
                <a:lnTo>
                  <a:pt x="2944" y="12604"/>
                </a:lnTo>
                <a:lnTo>
                  <a:pt x="2944" y="12677"/>
                </a:lnTo>
                <a:lnTo>
                  <a:pt x="2944" y="12726"/>
                </a:lnTo>
                <a:lnTo>
                  <a:pt x="2969" y="12799"/>
                </a:lnTo>
                <a:lnTo>
                  <a:pt x="3017" y="12872"/>
                </a:lnTo>
                <a:lnTo>
                  <a:pt x="3115" y="12969"/>
                </a:lnTo>
                <a:lnTo>
                  <a:pt x="3285" y="13115"/>
                </a:lnTo>
                <a:lnTo>
                  <a:pt x="3382" y="13164"/>
                </a:lnTo>
                <a:lnTo>
                  <a:pt x="3504" y="13213"/>
                </a:lnTo>
                <a:lnTo>
                  <a:pt x="3309" y="13310"/>
                </a:lnTo>
                <a:lnTo>
                  <a:pt x="3261" y="13286"/>
                </a:lnTo>
                <a:lnTo>
                  <a:pt x="2896" y="12969"/>
                </a:lnTo>
                <a:lnTo>
                  <a:pt x="2531" y="12629"/>
                </a:lnTo>
                <a:lnTo>
                  <a:pt x="2214" y="12312"/>
                </a:lnTo>
                <a:lnTo>
                  <a:pt x="2068" y="12118"/>
                </a:lnTo>
                <a:lnTo>
                  <a:pt x="1947" y="11947"/>
                </a:lnTo>
                <a:lnTo>
                  <a:pt x="2093" y="11777"/>
                </a:lnTo>
                <a:lnTo>
                  <a:pt x="2214" y="11607"/>
                </a:lnTo>
                <a:lnTo>
                  <a:pt x="2433" y="11242"/>
                </a:lnTo>
                <a:lnTo>
                  <a:pt x="2798" y="10779"/>
                </a:lnTo>
                <a:lnTo>
                  <a:pt x="3139" y="10317"/>
                </a:lnTo>
                <a:lnTo>
                  <a:pt x="3163" y="10293"/>
                </a:lnTo>
                <a:lnTo>
                  <a:pt x="3236" y="10244"/>
                </a:lnTo>
                <a:lnTo>
                  <a:pt x="3285" y="10147"/>
                </a:lnTo>
                <a:lnTo>
                  <a:pt x="3285" y="10074"/>
                </a:lnTo>
                <a:lnTo>
                  <a:pt x="3261" y="10025"/>
                </a:lnTo>
                <a:lnTo>
                  <a:pt x="3212" y="9976"/>
                </a:lnTo>
                <a:lnTo>
                  <a:pt x="3090" y="9855"/>
                </a:lnTo>
                <a:lnTo>
                  <a:pt x="2969" y="9709"/>
                </a:lnTo>
                <a:lnTo>
                  <a:pt x="2750" y="9441"/>
                </a:lnTo>
                <a:lnTo>
                  <a:pt x="2628" y="9246"/>
                </a:lnTo>
                <a:lnTo>
                  <a:pt x="2628" y="9222"/>
                </a:lnTo>
                <a:lnTo>
                  <a:pt x="2628" y="9149"/>
                </a:lnTo>
                <a:lnTo>
                  <a:pt x="2604" y="9076"/>
                </a:lnTo>
                <a:lnTo>
                  <a:pt x="2579" y="9003"/>
                </a:lnTo>
                <a:lnTo>
                  <a:pt x="2506" y="8954"/>
                </a:lnTo>
                <a:lnTo>
                  <a:pt x="2409" y="8930"/>
                </a:lnTo>
                <a:lnTo>
                  <a:pt x="1460" y="8881"/>
                </a:lnTo>
                <a:lnTo>
                  <a:pt x="998" y="8808"/>
                </a:lnTo>
                <a:lnTo>
                  <a:pt x="754" y="8784"/>
                </a:lnTo>
                <a:lnTo>
                  <a:pt x="535" y="8711"/>
                </a:lnTo>
                <a:lnTo>
                  <a:pt x="535" y="8614"/>
                </a:lnTo>
                <a:lnTo>
                  <a:pt x="511" y="8492"/>
                </a:lnTo>
                <a:lnTo>
                  <a:pt x="462" y="8273"/>
                </a:lnTo>
                <a:lnTo>
                  <a:pt x="462" y="7908"/>
                </a:lnTo>
                <a:lnTo>
                  <a:pt x="462" y="7567"/>
                </a:lnTo>
                <a:lnTo>
                  <a:pt x="511" y="7105"/>
                </a:lnTo>
                <a:lnTo>
                  <a:pt x="535" y="6862"/>
                </a:lnTo>
                <a:lnTo>
                  <a:pt x="535" y="6740"/>
                </a:lnTo>
                <a:lnTo>
                  <a:pt x="511" y="6619"/>
                </a:lnTo>
                <a:lnTo>
                  <a:pt x="681" y="6570"/>
                </a:lnTo>
                <a:lnTo>
                  <a:pt x="1046" y="6497"/>
                </a:lnTo>
                <a:lnTo>
                  <a:pt x="949" y="6643"/>
                </a:lnTo>
                <a:lnTo>
                  <a:pt x="876" y="6789"/>
                </a:lnTo>
                <a:lnTo>
                  <a:pt x="754" y="7105"/>
                </a:lnTo>
                <a:lnTo>
                  <a:pt x="754" y="7203"/>
                </a:lnTo>
                <a:lnTo>
                  <a:pt x="779" y="7227"/>
                </a:lnTo>
                <a:lnTo>
                  <a:pt x="803" y="7276"/>
                </a:lnTo>
                <a:lnTo>
                  <a:pt x="876" y="7324"/>
                </a:lnTo>
                <a:lnTo>
                  <a:pt x="973" y="7324"/>
                </a:lnTo>
                <a:lnTo>
                  <a:pt x="1022" y="7300"/>
                </a:lnTo>
                <a:lnTo>
                  <a:pt x="1046" y="7276"/>
                </a:lnTo>
                <a:lnTo>
                  <a:pt x="1095" y="7203"/>
                </a:lnTo>
                <a:lnTo>
                  <a:pt x="1168" y="6984"/>
                </a:lnTo>
                <a:lnTo>
                  <a:pt x="1265" y="6765"/>
                </a:lnTo>
                <a:lnTo>
                  <a:pt x="1338" y="6619"/>
                </a:lnTo>
                <a:lnTo>
                  <a:pt x="1436" y="6448"/>
                </a:lnTo>
                <a:lnTo>
                  <a:pt x="1606" y="6424"/>
                </a:lnTo>
                <a:lnTo>
                  <a:pt x="1509" y="6570"/>
                </a:lnTo>
                <a:lnTo>
                  <a:pt x="1436" y="6740"/>
                </a:lnTo>
                <a:lnTo>
                  <a:pt x="1387" y="6911"/>
                </a:lnTo>
                <a:lnTo>
                  <a:pt x="1338" y="7057"/>
                </a:lnTo>
                <a:lnTo>
                  <a:pt x="1338" y="7105"/>
                </a:lnTo>
                <a:lnTo>
                  <a:pt x="1363" y="7154"/>
                </a:lnTo>
                <a:lnTo>
                  <a:pt x="1387" y="7203"/>
                </a:lnTo>
                <a:lnTo>
                  <a:pt x="1436" y="7251"/>
                </a:lnTo>
                <a:lnTo>
                  <a:pt x="1484" y="7276"/>
                </a:lnTo>
                <a:lnTo>
                  <a:pt x="1557" y="7276"/>
                </a:lnTo>
                <a:lnTo>
                  <a:pt x="1630" y="7227"/>
                </a:lnTo>
                <a:lnTo>
                  <a:pt x="1679" y="7178"/>
                </a:lnTo>
                <a:lnTo>
                  <a:pt x="1679" y="7154"/>
                </a:lnTo>
                <a:lnTo>
                  <a:pt x="1728" y="6935"/>
                </a:lnTo>
                <a:lnTo>
                  <a:pt x="1801" y="6716"/>
                </a:lnTo>
                <a:lnTo>
                  <a:pt x="1898" y="6570"/>
                </a:lnTo>
                <a:lnTo>
                  <a:pt x="1947" y="6424"/>
                </a:lnTo>
                <a:lnTo>
                  <a:pt x="2093" y="6424"/>
                </a:lnTo>
                <a:lnTo>
                  <a:pt x="2044" y="6546"/>
                </a:lnTo>
                <a:lnTo>
                  <a:pt x="1947" y="6813"/>
                </a:lnTo>
                <a:lnTo>
                  <a:pt x="1922" y="6935"/>
                </a:lnTo>
                <a:lnTo>
                  <a:pt x="1898" y="7057"/>
                </a:lnTo>
                <a:lnTo>
                  <a:pt x="1922" y="7105"/>
                </a:lnTo>
                <a:lnTo>
                  <a:pt x="1947" y="7154"/>
                </a:lnTo>
                <a:lnTo>
                  <a:pt x="2020" y="7203"/>
                </a:lnTo>
                <a:lnTo>
                  <a:pt x="2117" y="7203"/>
                </a:lnTo>
                <a:lnTo>
                  <a:pt x="2166" y="7178"/>
                </a:lnTo>
                <a:lnTo>
                  <a:pt x="2190" y="7130"/>
                </a:lnTo>
                <a:lnTo>
                  <a:pt x="2239" y="6935"/>
                </a:lnTo>
                <a:lnTo>
                  <a:pt x="2287" y="6716"/>
                </a:lnTo>
                <a:lnTo>
                  <a:pt x="2336" y="6546"/>
                </a:lnTo>
                <a:lnTo>
                  <a:pt x="2360" y="6400"/>
                </a:lnTo>
                <a:lnTo>
                  <a:pt x="2482" y="6375"/>
                </a:lnTo>
                <a:lnTo>
                  <a:pt x="2531" y="6351"/>
                </a:lnTo>
                <a:lnTo>
                  <a:pt x="2579" y="6302"/>
                </a:lnTo>
                <a:lnTo>
                  <a:pt x="2604" y="6254"/>
                </a:lnTo>
                <a:lnTo>
                  <a:pt x="2604" y="6205"/>
                </a:lnTo>
                <a:lnTo>
                  <a:pt x="2652" y="6132"/>
                </a:lnTo>
                <a:lnTo>
                  <a:pt x="2677" y="6059"/>
                </a:lnTo>
                <a:lnTo>
                  <a:pt x="2677" y="5913"/>
                </a:lnTo>
                <a:lnTo>
                  <a:pt x="2701" y="5767"/>
                </a:lnTo>
                <a:lnTo>
                  <a:pt x="2798" y="5499"/>
                </a:lnTo>
                <a:lnTo>
                  <a:pt x="2993" y="4964"/>
                </a:lnTo>
                <a:lnTo>
                  <a:pt x="3090" y="4891"/>
                </a:lnTo>
                <a:lnTo>
                  <a:pt x="3139" y="4794"/>
                </a:lnTo>
                <a:lnTo>
                  <a:pt x="3139" y="4745"/>
                </a:lnTo>
                <a:lnTo>
                  <a:pt x="3139" y="4696"/>
                </a:lnTo>
                <a:lnTo>
                  <a:pt x="3115" y="4648"/>
                </a:lnTo>
                <a:lnTo>
                  <a:pt x="3066" y="4575"/>
                </a:lnTo>
                <a:lnTo>
                  <a:pt x="2750" y="4234"/>
                </a:lnTo>
                <a:lnTo>
                  <a:pt x="2433" y="3893"/>
                </a:lnTo>
                <a:lnTo>
                  <a:pt x="2117" y="3528"/>
                </a:lnTo>
                <a:lnTo>
                  <a:pt x="1801" y="3188"/>
                </a:lnTo>
                <a:lnTo>
                  <a:pt x="1971" y="3042"/>
                </a:lnTo>
                <a:lnTo>
                  <a:pt x="2141" y="2871"/>
                </a:lnTo>
                <a:lnTo>
                  <a:pt x="2433" y="2506"/>
                </a:lnTo>
                <a:lnTo>
                  <a:pt x="2604" y="2336"/>
                </a:lnTo>
                <a:lnTo>
                  <a:pt x="2774" y="2166"/>
                </a:lnTo>
                <a:lnTo>
                  <a:pt x="2944" y="2044"/>
                </a:lnTo>
                <a:lnTo>
                  <a:pt x="3163" y="1947"/>
                </a:lnTo>
                <a:lnTo>
                  <a:pt x="3236" y="1922"/>
                </a:lnTo>
                <a:lnTo>
                  <a:pt x="3261" y="1922"/>
                </a:lnTo>
                <a:lnTo>
                  <a:pt x="3115" y="2020"/>
                </a:lnTo>
                <a:lnTo>
                  <a:pt x="2993" y="2117"/>
                </a:lnTo>
                <a:lnTo>
                  <a:pt x="2847" y="2263"/>
                </a:lnTo>
                <a:lnTo>
                  <a:pt x="2725" y="2409"/>
                </a:lnTo>
                <a:lnTo>
                  <a:pt x="2701" y="2506"/>
                </a:lnTo>
                <a:lnTo>
                  <a:pt x="2701" y="2579"/>
                </a:lnTo>
                <a:lnTo>
                  <a:pt x="2701" y="2652"/>
                </a:lnTo>
                <a:lnTo>
                  <a:pt x="2750" y="2701"/>
                </a:lnTo>
                <a:lnTo>
                  <a:pt x="2798" y="2725"/>
                </a:lnTo>
                <a:lnTo>
                  <a:pt x="2871" y="2725"/>
                </a:lnTo>
                <a:lnTo>
                  <a:pt x="2944" y="2677"/>
                </a:lnTo>
                <a:lnTo>
                  <a:pt x="2993" y="2628"/>
                </a:lnTo>
                <a:lnTo>
                  <a:pt x="3090" y="2506"/>
                </a:lnTo>
                <a:lnTo>
                  <a:pt x="3212" y="2360"/>
                </a:lnTo>
                <a:lnTo>
                  <a:pt x="3358" y="2239"/>
                </a:lnTo>
                <a:lnTo>
                  <a:pt x="3553" y="2117"/>
                </a:lnTo>
                <a:lnTo>
                  <a:pt x="3626" y="2166"/>
                </a:lnTo>
                <a:lnTo>
                  <a:pt x="3504" y="2263"/>
                </a:lnTo>
                <a:lnTo>
                  <a:pt x="3407" y="2336"/>
                </a:lnTo>
                <a:lnTo>
                  <a:pt x="3285" y="2458"/>
                </a:lnTo>
                <a:lnTo>
                  <a:pt x="3188" y="2579"/>
                </a:lnTo>
                <a:lnTo>
                  <a:pt x="3115" y="2725"/>
                </a:lnTo>
                <a:lnTo>
                  <a:pt x="3090" y="2798"/>
                </a:lnTo>
                <a:lnTo>
                  <a:pt x="3090" y="2871"/>
                </a:lnTo>
                <a:lnTo>
                  <a:pt x="3115" y="2920"/>
                </a:lnTo>
                <a:lnTo>
                  <a:pt x="3139" y="2944"/>
                </a:lnTo>
                <a:lnTo>
                  <a:pt x="3212" y="2969"/>
                </a:lnTo>
                <a:lnTo>
                  <a:pt x="3285" y="2969"/>
                </a:lnTo>
                <a:lnTo>
                  <a:pt x="3358" y="2944"/>
                </a:lnTo>
                <a:lnTo>
                  <a:pt x="3431" y="2847"/>
                </a:lnTo>
                <a:lnTo>
                  <a:pt x="3480" y="2750"/>
                </a:lnTo>
                <a:lnTo>
                  <a:pt x="3577" y="2652"/>
                </a:lnTo>
                <a:lnTo>
                  <a:pt x="3674" y="2555"/>
                </a:lnTo>
                <a:lnTo>
                  <a:pt x="3869" y="2360"/>
                </a:lnTo>
                <a:lnTo>
                  <a:pt x="3966" y="2433"/>
                </a:lnTo>
                <a:lnTo>
                  <a:pt x="4112" y="2506"/>
                </a:lnTo>
                <a:lnTo>
                  <a:pt x="3893" y="2628"/>
                </a:lnTo>
                <a:lnTo>
                  <a:pt x="3699" y="2750"/>
                </a:lnTo>
                <a:lnTo>
                  <a:pt x="3553" y="2871"/>
                </a:lnTo>
                <a:lnTo>
                  <a:pt x="3407" y="3017"/>
                </a:lnTo>
                <a:lnTo>
                  <a:pt x="3334" y="3115"/>
                </a:lnTo>
                <a:lnTo>
                  <a:pt x="3309" y="3188"/>
                </a:lnTo>
                <a:lnTo>
                  <a:pt x="3309" y="3285"/>
                </a:lnTo>
                <a:lnTo>
                  <a:pt x="3334" y="3382"/>
                </a:lnTo>
                <a:lnTo>
                  <a:pt x="3382" y="3431"/>
                </a:lnTo>
                <a:lnTo>
                  <a:pt x="3455" y="3455"/>
                </a:lnTo>
                <a:lnTo>
                  <a:pt x="3528" y="3431"/>
                </a:lnTo>
                <a:lnTo>
                  <a:pt x="3577" y="3382"/>
                </a:lnTo>
                <a:lnTo>
                  <a:pt x="3674" y="3261"/>
                </a:lnTo>
                <a:lnTo>
                  <a:pt x="3747" y="3139"/>
                </a:lnTo>
                <a:lnTo>
                  <a:pt x="3869" y="3042"/>
                </a:lnTo>
                <a:lnTo>
                  <a:pt x="3991" y="2969"/>
                </a:lnTo>
                <a:lnTo>
                  <a:pt x="4185" y="2847"/>
                </a:lnTo>
                <a:lnTo>
                  <a:pt x="4380" y="2701"/>
                </a:lnTo>
                <a:lnTo>
                  <a:pt x="4623" y="2871"/>
                </a:lnTo>
                <a:lnTo>
                  <a:pt x="4356" y="3066"/>
                </a:lnTo>
                <a:lnTo>
                  <a:pt x="4234" y="3139"/>
                </a:lnTo>
                <a:lnTo>
                  <a:pt x="4088" y="3261"/>
                </a:lnTo>
                <a:lnTo>
                  <a:pt x="3966" y="3382"/>
                </a:lnTo>
                <a:lnTo>
                  <a:pt x="3942" y="3455"/>
                </a:lnTo>
                <a:lnTo>
                  <a:pt x="3918" y="3528"/>
                </a:lnTo>
                <a:lnTo>
                  <a:pt x="3942" y="3577"/>
                </a:lnTo>
                <a:lnTo>
                  <a:pt x="3966" y="3601"/>
                </a:lnTo>
                <a:lnTo>
                  <a:pt x="4015" y="3626"/>
                </a:lnTo>
                <a:lnTo>
                  <a:pt x="4064" y="3626"/>
                </a:lnTo>
                <a:lnTo>
                  <a:pt x="4112" y="3601"/>
                </a:lnTo>
                <a:lnTo>
                  <a:pt x="4161" y="3553"/>
                </a:lnTo>
                <a:lnTo>
                  <a:pt x="4258" y="3480"/>
                </a:lnTo>
                <a:lnTo>
                  <a:pt x="4380" y="3358"/>
                </a:lnTo>
                <a:lnTo>
                  <a:pt x="4526" y="3261"/>
                </a:lnTo>
                <a:lnTo>
                  <a:pt x="4842" y="3042"/>
                </a:lnTo>
                <a:lnTo>
                  <a:pt x="4891" y="3066"/>
                </a:lnTo>
                <a:lnTo>
                  <a:pt x="4964" y="3090"/>
                </a:lnTo>
                <a:lnTo>
                  <a:pt x="5037" y="3090"/>
                </a:lnTo>
                <a:lnTo>
                  <a:pt x="5110" y="3042"/>
                </a:lnTo>
                <a:lnTo>
                  <a:pt x="5159" y="2993"/>
                </a:lnTo>
                <a:lnTo>
                  <a:pt x="5378" y="2896"/>
                </a:lnTo>
                <a:lnTo>
                  <a:pt x="5645" y="2798"/>
                </a:lnTo>
                <a:lnTo>
                  <a:pt x="6156" y="2652"/>
                </a:lnTo>
                <a:lnTo>
                  <a:pt x="6229" y="2604"/>
                </a:lnTo>
                <a:lnTo>
                  <a:pt x="6278" y="2531"/>
                </a:lnTo>
                <a:lnTo>
                  <a:pt x="6302" y="2506"/>
                </a:lnTo>
                <a:lnTo>
                  <a:pt x="6351" y="2360"/>
                </a:lnTo>
                <a:lnTo>
                  <a:pt x="6400" y="2214"/>
                </a:lnTo>
                <a:lnTo>
                  <a:pt x="6424" y="1922"/>
                </a:lnTo>
                <a:lnTo>
                  <a:pt x="6473" y="1314"/>
                </a:lnTo>
                <a:lnTo>
                  <a:pt x="6546" y="876"/>
                </a:lnTo>
                <a:lnTo>
                  <a:pt x="6570" y="633"/>
                </a:lnTo>
                <a:lnTo>
                  <a:pt x="6570" y="535"/>
                </a:lnTo>
                <a:lnTo>
                  <a:pt x="6570" y="414"/>
                </a:lnTo>
                <a:close/>
                <a:moveTo>
                  <a:pt x="17519" y="12093"/>
                </a:moveTo>
                <a:lnTo>
                  <a:pt x="17544" y="12142"/>
                </a:lnTo>
                <a:lnTo>
                  <a:pt x="17592" y="12191"/>
                </a:lnTo>
                <a:lnTo>
                  <a:pt x="17665" y="12215"/>
                </a:lnTo>
                <a:lnTo>
                  <a:pt x="17738" y="12215"/>
                </a:lnTo>
                <a:lnTo>
                  <a:pt x="18030" y="12239"/>
                </a:lnTo>
                <a:lnTo>
                  <a:pt x="18322" y="12312"/>
                </a:lnTo>
                <a:lnTo>
                  <a:pt x="18590" y="12434"/>
                </a:lnTo>
                <a:lnTo>
                  <a:pt x="18712" y="12507"/>
                </a:lnTo>
                <a:lnTo>
                  <a:pt x="18809" y="12604"/>
                </a:lnTo>
                <a:lnTo>
                  <a:pt x="18906" y="12702"/>
                </a:lnTo>
                <a:lnTo>
                  <a:pt x="18979" y="12799"/>
                </a:lnTo>
                <a:lnTo>
                  <a:pt x="19052" y="12921"/>
                </a:lnTo>
                <a:lnTo>
                  <a:pt x="19101" y="13042"/>
                </a:lnTo>
                <a:lnTo>
                  <a:pt x="19125" y="13188"/>
                </a:lnTo>
                <a:lnTo>
                  <a:pt x="19150" y="13334"/>
                </a:lnTo>
                <a:lnTo>
                  <a:pt x="19150" y="13480"/>
                </a:lnTo>
                <a:lnTo>
                  <a:pt x="19125" y="13651"/>
                </a:lnTo>
                <a:lnTo>
                  <a:pt x="19052" y="13870"/>
                </a:lnTo>
                <a:lnTo>
                  <a:pt x="18955" y="14089"/>
                </a:lnTo>
                <a:lnTo>
                  <a:pt x="18809" y="14283"/>
                </a:lnTo>
                <a:lnTo>
                  <a:pt x="18663" y="14454"/>
                </a:lnTo>
                <a:lnTo>
                  <a:pt x="18493" y="14624"/>
                </a:lnTo>
                <a:lnTo>
                  <a:pt x="18298" y="14770"/>
                </a:lnTo>
                <a:lnTo>
                  <a:pt x="18103" y="14867"/>
                </a:lnTo>
                <a:lnTo>
                  <a:pt x="17884" y="14965"/>
                </a:lnTo>
                <a:lnTo>
                  <a:pt x="17738" y="14989"/>
                </a:lnTo>
                <a:lnTo>
                  <a:pt x="17446" y="14989"/>
                </a:lnTo>
                <a:lnTo>
                  <a:pt x="17300" y="14965"/>
                </a:lnTo>
                <a:lnTo>
                  <a:pt x="17154" y="14916"/>
                </a:lnTo>
                <a:lnTo>
                  <a:pt x="17033" y="14843"/>
                </a:lnTo>
                <a:lnTo>
                  <a:pt x="16911" y="14746"/>
                </a:lnTo>
                <a:lnTo>
                  <a:pt x="16814" y="14648"/>
                </a:lnTo>
                <a:lnTo>
                  <a:pt x="16619" y="14429"/>
                </a:lnTo>
                <a:lnTo>
                  <a:pt x="16449" y="14186"/>
                </a:lnTo>
                <a:lnTo>
                  <a:pt x="16351" y="13894"/>
                </a:lnTo>
                <a:lnTo>
                  <a:pt x="16303" y="13626"/>
                </a:lnTo>
                <a:lnTo>
                  <a:pt x="16303" y="13456"/>
                </a:lnTo>
                <a:lnTo>
                  <a:pt x="16303" y="13286"/>
                </a:lnTo>
                <a:lnTo>
                  <a:pt x="16351" y="13115"/>
                </a:lnTo>
                <a:lnTo>
                  <a:pt x="16424" y="12969"/>
                </a:lnTo>
                <a:lnTo>
                  <a:pt x="16497" y="12823"/>
                </a:lnTo>
                <a:lnTo>
                  <a:pt x="16595" y="12677"/>
                </a:lnTo>
                <a:lnTo>
                  <a:pt x="16692" y="12556"/>
                </a:lnTo>
                <a:lnTo>
                  <a:pt x="16814" y="12434"/>
                </a:lnTo>
                <a:lnTo>
                  <a:pt x="16960" y="12312"/>
                </a:lnTo>
                <a:lnTo>
                  <a:pt x="17130" y="12215"/>
                </a:lnTo>
                <a:lnTo>
                  <a:pt x="17300" y="12142"/>
                </a:lnTo>
                <a:lnTo>
                  <a:pt x="17495" y="12093"/>
                </a:lnTo>
                <a:close/>
                <a:moveTo>
                  <a:pt x="7008" y="0"/>
                </a:moveTo>
                <a:lnTo>
                  <a:pt x="6692" y="24"/>
                </a:lnTo>
                <a:lnTo>
                  <a:pt x="6521" y="73"/>
                </a:lnTo>
                <a:lnTo>
                  <a:pt x="6375" y="122"/>
                </a:lnTo>
                <a:lnTo>
                  <a:pt x="6327" y="146"/>
                </a:lnTo>
                <a:lnTo>
                  <a:pt x="6302" y="170"/>
                </a:lnTo>
                <a:lnTo>
                  <a:pt x="6278" y="219"/>
                </a:lnTo>
                <a:lnTo>
                  <a:pt x="6278" y="268"/>
                </a:lnTo>
                <a:lnTo>
                  <a:pt x="6205" y="365"/>
                </a:lnTo>
                <a:lnTo>
                  <a:pt x="6156" y="462"/>
                </a:lnTo>
                <a:lnTo>
                  <a:pt x="6108" y="608"/>
                </a:lnTo>
                <a:lnTo>
                  <a:pt x="6083" y="730"/>
                </a:lnTo>
                <a:lnTo>
                  <a:pt x="6035" y="1265"/>
                </a:lnTo>
                <a:lnTo>
                  <a:pt x="5937" y="1776"/>
                </a:lnTo>
                <a:lnTo>
                  <a:pt x="5913" y="2020"/>
                </a:lnTo>
                <a:lnTo>
                  <a:pt x="5913" y="2287"/>
                </a:lnTo>
                <a:lnTo>
                  <a:pt x="5670" y="2360"/>
                </a:lnTo>
                <a:lnTo>
                  <a:pt x="5451" y="2458"/>
                </a:lnTo>
                <a:lnTo>
                  <a:pt x="4988" y="2677"/>
                </a:lnTo>
                <a:lnTo>
                  <a:pt x="4161" y="2093"/>
                </a:lnTo>
                <a:lnTo>
                  <a:pt x="3966" y="1947"/>
                </a:lnTo>
                <a:lnTo>
                  <a:pt x="3723" y="1776"/>
                </a:lnTo>
                <a:lnTo>
                  <a:pt x="3601" y="1703"/>
                </a:lnTo>
                <a:lnTo>
                  <a:pt x="3480" y="1630"/>
                </a:lnTo>
                <a:lnTo>
                  <a:pt x="3334" y="1606"/>
                </a:lnTo>
                <a:lnTo>
                  <a:pt x="3236" y="1606"/>
                </a:lnTo>
                <a:lnTo>
                  <a:pt x="3163" y="1557"/>
                </a:lnTo>
                <a:lnTo>
                  <a:pt x="3042" y="1557"/>
                </a:lnTo>
                <a:lnTo>
                  <a:pt x="2944" y="1606"/>
                </a:lnTo>
                <a:lnTo>
                  <a:pt x="2823" y="1679"/>
                </a:lnTo>
                <a:lnTo>
                  <a:pt x="2604" y="1825"/>
                </a:lnTo>
                <a:lnTo>
                  <a:pt x="2409" y="1995"/>
                </a:lnTo>
                <a:lnTo>
                  <a:pt x="2239" y="2190"/>
                </a:lnTo>
                <a:lnTo>
                  <a:pt x="1849" y="2604"/>
                </a:lnTo>
                <a:lnTo>
                  <a:pt x="1655" y="2798"/>
                </a:lnTo>
                <a:lnTo>
                  <a:pt x="1484" y="3042"/>
                </a:lnTo>
                <a:lnTo>
                  <a:pt x="1436" y="3066"/>
                </a:lnTo>
                <a:lnTo>
                  <a:pt x="1387" y="3115"/>
                </a:lnTo>
                <a:lnTo>
                  <a:pt x="1363" y="3163"/>
                </a:lnTo>
                <a:lnTo>
                  <a:pt x="1387" y="3236"/>
                </a:lnTo>
                <a:lnTo>
                  <a:pt x="1509" y="3455"/>
                </a:lnTo>
                <a:lnTo>
                  <a:pt x="1655" y="3650"/>
                </a:lnTo>
                <a:lnTo>
                  <a:pt x="1971" y="4039"/>
                </a:lnTo>
                <a:lnTo>
                  <a:pt x="2287" y="4477"/>
                </a:lnTo>
                <a:lnTo>
                  <a:pt x="2482" y="4672"/>
                </a:lnTo>
                <a:lnTo>
                  <a:pt x="2652" y="4867"/>
                </a:lnTo>
                <a:lnTo>
                  <a:pt x="2531" y="5061"/>
                </a:lnTo>
                <a:lnTo>
                  <a:pt x="2433" y="5280"/>
                </a:lnTo>
                <a:lnTo>
                  <a:pt x="2312" y="5597"/>
                </a:lnTo>
                <a:lnTo>
                  <a:pt x="2263" y="5791"/>
                </a:lnTo>
                <a:lnTo>
                  <a:pt x="2263" y="5962"/>
                </a:lnTo>
                <a:lnTo>
                  <a:pt x="1995" y="5962"/>
                </a:lnTo>
                <a:lnTo>
                  <a:pt x="1703" y="5986"/>
                </a:lnTo>
                <a:lnTo>
                  <a:pt x="1192" y="6083"/>
                </a:lnTo>
                <a:lnTo>
                  <a:pt x="973" y="6108"/>
                </a:lnTo>
                <a:lnTo>
                  <a:pt x="706" y="6181"/>
                </a:lnTo>
                <a:lnTo>
                  <a:pt x="584" y="6229"/>
                </a:lnTo>
                <a:lnTo>
                  <a:pt x="462" y="6278"/>
                </a:lnTo>
                <a:lnTo>
                  <a:pt x="365" y="6351"/>
                </a:lnTo>
                <a:lnTo>
                  <a:pt x="292" y="6424"/>
                </a:lnTo>
                <a:lnTo>
                  <a:pt x="243" y="6448"/>
                </a:lnTo>
                <a:lnTo>
                  <a:pt x="195" y="6473"/>
                </a:lnTo>
                <a:lnTo>
                  <a:pt x="146" y="6570"/>
                </a:lnTo>
                <a:lnTo>
                  <a:pt x="97" y="6692"/>
                </a:lnTo>
                <a:lnTo>
                  <a:pt x="73" y="6935"/>
                </a:lnTo>
                <a:lnTo>
                  <a:pt x="0" y="7738"/>
                </a:lnTo>
                <a:lnTo>
                  <a:pt x="0" y="8005"/>
                </a:lnTo>
                <a:lnTo>
                  <a:pt x="0" y="8346"/>
                </a:lnTo>
                <a:lnTo>
                  <a:pt x="24" y="8492"/>
                </a:lnTo>
                <a:lnTo>
                  <a:pt x="73" y="8638"/>
                </a:lnTo>
                <a:lnTo>
                  <a:pt x="122" y="8760"/>
                </a:lnTo>
                <a:lnTo>
                  <a:pt x="243" y="8833"/>
                </a:lnTo>
                <a:lnTo>
                  <a:pt x="219" y="8906"/>
                </a:lnTo>
                <a:lnTo>
                  <a:pt x="243" y="8954"/>
                </a:lnTo>
                <a:lnTo>
                  <a:pt x="268" y="9003"/>
                </a:lnTo>
                <a:lnTo>
                  <a:pt x="316" y="9027"/>
                </a:lnTo>
                <a:lnTo>
                  <a:pt x="560" y="9125"/>
                </a:lnTo>
                <a:lnTo>
                  <a:pt x="779" y="9198"/>
                </a:lnTo>
                <a:lnTo>
                  <a:pt x="1046" y="9246"/>
                </a:lnTo>
                <a:lnTo>
                  <a:pt x="1290" y="9271"/>
                </a:lnTo>
                <a:lnTo>
                  <a:pt x="1801" y="9344"/>
                </a:lnTo>
                <a:lnTo>
                  <a:pt x="2312" y="9368"/>
                </a:lnTo>
                <a:lnTo>
                  <a:pt x="2385" y="9538"/>
                </a:lnTo>
                <a:lnTo>
                  <a:pt x="2458" y="9660"/>
                </a:lnTo>
                <a:lnTo>
                  <a:pt x="2628" y="9952"/>
                </a:lnTo>
                <a:lnTo>
                  <a:pt x="2847" y="10195"/>
                </a:lnTo>
                <a:lnTo>
                  <a:pt x="2652" y="10366"/>
                </a:lnTo>
                <a:lnTo>
                  <a:pt x="2506" y="10560"/>
                </a:lnTo>
                <a:lnTo>
                  <a:pt x="2190" y="10925"/>
                </a:lnTo>
                <a:lnTo>
                  <a:pt x="1849" y="11363"/>
                </a:lnTo>
                <a:lnTo>
                  <a:pt x="1679" y="11558"/>
                </a:lnTo>
                <a:lnTo>
                  <a:pt x="1630" y="11680"/>
                </a:lnTo>
                <a:lnTo>
                  <a:pt x="1582" y="11777"/>
                </a:lnTo>
                <a:lnTo>
                  <a:pt x="1582" y="11850"/>
                </a:lnTo>
                <a:lnTo>
                  <a:pt x="1606" y="11923"/>
                </a:lnTo>
                <a:lnTo>
                  <a:pt x="1606" y="12045"/>
                </a:lnTo>
                <a:lnTo>
                  <a:pt x="1630" y="12166"/>
                </a:lnTo>
                <a:lnTo>
                  <a:pt x="1679" y="12264"/>
                </a:lnTo>
                <a:lnTo>
                  <a:pt x="1752" y="12385"/>
                </a:lnTo>
                <a:lnTo>
                  <a:pt x="1922" y="12604"/>
                </a:lnTo>
                <a:lnTo>
                  <a:pt x="2093" y="12775"/>
                </a:lnTo>
                <a:lnTo>
                  <a:pt x="2312" y="13018"/>
                </a:lnTo>
                <a:lnTo>
                  <a:pt x="2531" y="13237"/>
                </a:lnTo>
                <a:lnTo>
                  <a:pt x="2798" y="13456"/>
                </a:lnTo>
                <a:lnTo>
                  <a:pt x="3042" y="13651"/>
                </a:lnTo>
                <a:lnTo>
                  <a:pt x="3090" y="13699"/>
                </a:lnTo>
                <a:lnTo>
                  <a:pt x="3139" y="13699"/>
                </a:lnTo>
                <a:lnTo>
                  <a:pt x="3236" y="13675"/>
                </a:lnTo>
                <a:lnTo>
                  <a:pt x="3358" y="13699"/>
                </a:lnTo>
                <a:lnTo>
                  <a:pt x="3455" y="13675"/>
                </a:lnTo>
                <a:lnTo>
                  <a:pt x="3577" y="13651"/>
                </a:lnTo>
                <a:lnTo>
                  <a:pt x="3699" y="13602"/>
                </a:lnTo>
                <a:lnTo>
                  <a:pt x="3918" y="13456"/>
                </a:lnTo>
                <a:lnTo>
                  <a:pt x="4088" y="13334"/>
                </a:lnTo>
                <a:lnTo>
                  <a:pt x="4331" y="13140"/>
                </a:lnTo>
                <a:lnTo>
                  <a:pt x="4575" y="12921"/>
                </a:lnTo>
                <a:lnTo>
                  <a:pt x="5013" y="12434"/>
                </a:lnTo>
                <a:lnTo>
                  <a:pt x="5110" y="12531"/>
                </a:lnTo>
                <a:lnTo>
                  <a:pt x="5232" y="12580"/>
                </a:lnTo>
                <a:lnTo>
                  <a:pt x="5451" y="12677"/>
                </a:lnTo>
                <a:lnTo>
                  <a:pt x="5767" y="12823"/>
                </a:lnTo>
                <a:lnTo>
                  <a:pt x="5937" y="12872"/>
                </a:lnTo>
                <a:lnTo>
                  <a:pt x="6108" y="12896"/>
                </a:lnTo>
                <a:lnTo>
                  <a:pt x="6156" y="13091"/>
                </a:lnTo>
                <a:lnTo>
                  <a:pt x="6181" y="13261"/>
                </a:lnTo>
                <a:lnTo>
                  <a:pt x="6254" y="13651"/>
                </a:lnTo>
                <a:lnTo>
                  <a:pt x="6302" y="14040"/>
                </a:lnTo>
                <a:lnTo>
                  <a:pt x="6302" y="14259"/>
                </a:lnTo>
                <a:lnTo>
                  <a:pt x="6302" y="14502"/>
                </a:lnTo>
                <a:lnTo>
                  <a:pt x="6327" y="14600"/>
                </a:lnTo>
                <a:lnTo>
                  <a:pt x="6351" y="14721"/>
                </a:lnTo>
                <a:lnTo>
                  <a:pt x="6400" y="14794"/>
                </a:lnTo>
                <a:lnTo>
                  <a:pt x="6473" y="14867"/>
                </a:lnTo>
                <a:lnTo>
                  <a:pt x="6497" y="14892"/>
                </a:lnTo>
                <a:lnTo>
                  <a:pt x="6521" y="14940"/>
                </a:lnTo>
                <a:lnTo>
                  <a:pt x="6619" y="14989"/>
                </a:lnTo>
                <a:lnTo>
                  <a:pt x="6716" y="15038"/>
                </a:lnTo>
                <a:lnTo>
                  <a:pt x="6838" y="15062"/>
                </a:lnTo>
                <a:lnTo>
                  <a:pt x="6959" y="15086"/>
                </a:lnTo>
                <a:lnTo>
                  <a:pt x="7203" y="15086"/>
                </a:lnTo>
                <a:lnTo>
                  <a:pt x="7421" y="15062"/>
                </a:lnTo>
                <a:lnTo>
                  <a:pt x="8030" y="15038"/>
                </a:lnTo>
                <a:lnTo>
                  <a:pt x="8638" y="15038"/>
                </a:lnTo>
                <a:lnTo>
                  <a:pt x="8735" y="15013"/>
                </a:lnTo>
                <a:lnTo>
                  <a:pt x="8808" y="14965"/>
                </a:lnTo>
                <a:lnTo>
                  <a:pt x="8857" y="14867"/>
                </a:lnTo>
                <a:lnTo>
                  <a:pt x="8881" y="14794"/>
                </a:lnTo>
                <a:lnTo>
                  <a:pt x="8906" y="14770"/>
                </a:lnTo>
                <a:lnTo>
                  <a:pt x="8979" y="14673"/>
                </a:lnTo>
                <a:lnTo>
                  <a:pt x="9027" y="14551"/>
                </a:lnTo>
                <a:lnTo>
                  <a:pt x="9100" y="14283"/>
                </a:lnTo>
                <a:lnTo>
                  <a:pt x="9149" y="13772"/>
                </a:lnTo>
                <a:lnTo>
                  <a:pt x="9222" y="13286"/>
                </a:lnTo>
                <a:lnTo>
                  <a:pt x="9246" y="13042"/>
                </a:lnTo>
                <a:lnTo>
                  <a:pt x="9246" y="12799"/>
                </a:lnTo>
                <a:lnTo>
                  <a:pt x="9514" y="12799"/>
                </a:lnTo>
                <a:lnTo>
                  <a:pt x="9757" y="12726"/>
                </a:lnTo>
                <a:lnTo>
                  <a:pt x="10001" y="12629"/>
                </a:lnTo>
                <a:lnTo>
                  <a:pt x="10122" y="12556"/>
                </a:lnTo>
                <a:lnTo>
                  <a:pt x="10220" y="12483"/>
                </a:lnTo>
                <a:lnTo>
                  <a:pt x="10341" y="12604"/>
                </a:lnTo>
                <a:lnTo>
                  <a:pt x="10487" y="12726"/>
                </a:lnTo>
                <a:lnTo>
                  <a:pt x="10779" y="12945"/>
                </a:lnTo>
                <a:lnTo>
                  <a:pt x="11290" y="13310"/>
                </a:lnTo>
                <a:lnTo>
                  <a:pt x="11826" y="13675"/>
                </a:lnTo>
                <a:lnTo>
                  <a:pt x="11874" y="13699"/>
                </a:lnTo>
                <a:lnTo>
                  <a:pt x="11947" y="13724"/>
                </a:lnTo>
                <a:lnTo>
                  <a:pt x="11996" y="13699"/>
                </a:lnTo>
                <a:lnTo>
                  <a:pt x="12045" y="13675"/>
                </a:lnTo>
                <a:lnTo>
                  <a:pt x="12142" y="13602"/>
                </a:lnTo>
                <a:lnTo>
                  <a:pt x="12166" y="13480"/>
                </a:lnTo>
                <a:lnTo>
                  <a:pt x="12361" y="13334"/>
                </a:lnTo>
                <a:lnTo>
                  <a:pt x="12531" y="13164"/>
                </a:lnTo>
                <a:lnTo>
                  <a:pt x="12872" y="12799"/>
                </a:lnTo>
                <a:lnTo>
                  <a:pt x="13286" y="12385"/>
                </a:lnTo>
                <a:lnTo>
                  <a:pt x="13480" y="12166"/>
                </a:lnTo>
                <a:lnTo>
                  <a:pt x="13675" y="11947"/>
                </a:lnTo>
                <a:lnTo>
                  <a:pt x="13699" y="11874"/>
                </a:lnTo>
                <a:lnTo>
                  <a:pt x="13699" y="11801"/>
                </a:lnTo>
                <a:lnTo>
                  <a:pt x="13724" y="11704"/>
                </a:lnTo>
                <a:lnTo>
                  <a:pt x="13699" y="11607"/>
                </a:lnTo>
                <a:lnTo>
                  <a:pt x="13553" y="11363"/>
                </a:lnTo>
                <a:lnTo>
                  <a:pt x="13407" y="11120"/>
                </a:lnTo>
                <a:lnTo>
                  <a:pt x="13067" y="10682"/>
                </a:lnTo>
                <a:lnTo>
                  <a:pt x="12945" y="10512"/>
                </a:lnTo>
                <a:lnTo>
                  <a:pt x="12799" y="10341"/>
                </a:lnTo>
                <a:lnTo>
                  <a:pt x="12629" y="10195"/>
                </a:lnTo>
                <a:lnTo>
                  <a:pt x="12458" y="10074"/>
                </a:lnTo>
                <a:lnTo>
                  <a:pt x="12604" y="9855"/>
                </a:lnTo>
                <a:lnTo>
                  <a:pt x="12750" y="9611"/>
                </a:lnTo>
                <a:lnTo>
                  <a:pt x="12823" y="9368"/>
                </a:lnTo>
                <a:lnTo>
                  <a:pt x="12872" y="9125"/>
                </a:lnTo>
                <a:lnTo>
                  <a:pt x="12994" y="9149"/>
                </a:lnTo>
                <a:lnTo>
                  <a:pt x="13091" y="9173"/>
                </a:lnTo>
                <a:lnTo>
                  <a:pt x="13334" y="9173"/>
                </a:lnTo>
                <a:lnTo>
                  <a:pt x="13797" y="9149"/>
                </a:lnTo>
                <a:lnTo>
                  <a:pt x="14283" y="9125"/>
                </a:lnTo>
                <a:lnTo>
                  <a:pt x="14794" y="9076"/>
                </a:lnTo>
                <a:lnTo>
                  <a:pt x="14867" y="9052"/>
                </a:lnTo>
                <a:lnTo>
                  <a:pt x="14916" y="9003"/>
                </a:lnTo>
                <a:lnTo>
                  <a:pt x="14940" y="8954"/>
                </a:lnTo>
                <a:lnTo>
                  <a:pt x="14965" y="8906"/>
                </a:lnTo>
                <a:lnTo>
                  <a:pt x="15038" y="8881"/>
                </a:lnTo>
                <a:lnTo>
                  <a:pt x="15086" y="8833"/>
                </a:lnTo>
                <a:lnTo>
                  <a:pt x="15135" y="8760"/>
                </a:lnTo>
                <a:lnTo>
                  <a:pt x="15135" y="8687"/>
                </a:lnTo>
                <a:lnTo>
                  <a:pt x="15135" y="7689"/>
                </a:lnTo>
                <a:lnTo>
                  <a:pt x="15135" y="7203"/>
                </a:lnTo>
                <a:lnTo>
                  <a:pt x="15086" y="6716"/>
                </a:lnTo>
                <a:lnTo>
                  <a:pt x="15062" y="6643"/>
                </a:lnTo>
                <a:lnTo>
                  <a:pt x="15013" y="6570"/>
                </a:lnTo>
                <a:lnTo>
                  <a:pt x="14940" y="6546"/>
                </a:lnTo>
                <a:lnTo>
                  <a:pt x="14867" y="6521"/>
                </a:lnTo>
                <a:lnTo>
                  <a:pt x="14819" y="6400"/>
                </a:lnTo>
                <a:lnTo>
                  <a:pt x="14746" y="6302"/>
                </a:lnTo>
                <a:lnTo>
                  <a:pt x="14648" y="6229"/>
                </a:lnTo>
                <a:lnTo>
                  <a:pt x="14527" y="6181"/>
                </a:lnTo>
                <a:lnTo>
                  <a:pt x="14259" y="6108"/>
                </a:lnTo>
                <a:lnTo>
                  <a:pt x="14016" y="6083"/>
                </a:lnTo>
                <a:lnTo>
                  <a:pt x="13480" y="6010"/>
                </a:lnTo>
                <a:lnTo>
                  <a:pt x="13213" y="5986"/>
                </a:lnTo>
                <a:lnTo>
                  <a:pt x="12921" y="5986"/>
                </a:lnTo>
                <a:lnTo>
                  <a:pt x="12896" y="5694"/>
                </a:lnTo>
                <a:lnTo>
                  <a:pt x="12848" y="5426"/>
                </a:lnTo>
                <a:lnTo>
                  <a:pt x="12823" y="5256"/>
                </a:lnTo>
                <a:lnTo>
                  <a:pt x="12775" y="5086"/>
                </a:lnTo>
                <a:lnTo>
                  <a:pt x="12702" y="4915"/>
                </a:lnTo>
                <a:lnTo>
                  <a:pt x="12629" y="4769"/>
                </a:lnTo>
                <a:lnTo>
                  <a:pt x="12750" y="4599"/>
                </a:lnTo>
                <a:lnTo>
                  <a:pt x="12848" y="4453"/>
                </a:lnTo>
                <a:lnTo>
                  <a:pt x="13213" y="3918"/>
                </a:lnTo>
                <a:lnTo>
                  <a:pt x="13432" y="3650"/>
                </a:lnTo>
                <a:lnTo>
                  <a:pt x="13651" y="3407"/>
                </a:lnTo>
                <a:lnTo>
                  <a:pt x="13699" y="3309"/>
                </a:lnTo>
                <a:lnTo>
                  <a:pt x="13699" y="3261"/>
                </a:lnTo>
                <a:lnTo>
                  <a:pt x="13699" y="3212"/>
                </a:lnTo>
                <a:lnTo>
                  <a:pt x="13675" y="3139"/>
                </a:lnTo>
                <a:lnTo>
                  <a:pt x="13699" y="3090"/>
                </a:lnTo>
                <a:lnTo>
                  <a:pt x="13675" y="3017"/>
                </a:lnTo>
                <a:lnTo>
                  <a:pt x="13675" y="2944"/>
                </a:lnTo>
                <a:lnTo>
                  <a:pt x="13602" y="2847"/>
                </a:lnTo>
                <a:lnTo>
                  <a:pt x="13407" y="2628"/>
                </a:lnTo>
                <a:lnTo>
                  <a:pt x="13164" y="2360"/>
                </a:lnTo>
                <a:lnTo>
                  <a:pt x="12896" y="2093"/>
                </a:lnTo>
                <a:lnTo>
                  <a:pt x="12702" y="1922"/>
                </a:lnTo>
                <a:lnTo>
                  <a:pt x="12434" y="1728"/>
                </a:lnTo>
                <a:lnTo>
                  <a:pt x="12312" y="1655"/>
                </a:lnTo>
                <a:lnTo>
                  <a:pt x="12166" y="1582"/>
                </a:lnTo>
                <a:lnTo>
                  <a:pt x="12020" y="1557"/>
                </a:lnTo>
                <a:lnTo>
                  <a:pt x="11899" y="1582"/>
                </a:lnTo>
                <a:lnTo>
                  <a:pt x="11850" y="1582"/>
                </a:lnTo>
                <a:lnTo>
                  <a:pt x="11777" y="1606"/>
                </a:lnTo>
                <a:lnTo>
                  <a:pt x="11534" y="1728"/>
                </a:lnTo>
                <a:lnTo>
                  <a:pt x="11290" y="1874"/>
                </a:lnTo>
                <a:lnTo>
                  <a:pt x="10828" y="2190"/>
                </a:lnTo>
                <a:lnTo>
                  <a:pt x="10560" y="2385"/>
                </a:lnTo>
                <a:lnTo>
                  <a:pt x="10414" y="2506"/>
                </a:lnTo>
                <a:lnTo>
                  <a:pt x="10293" y="2628"/>
                </a:lnTo>
                <a:lnTo>
                  <a:pt x="10098" y="2506"/>
                </a:lnTo>
                <a:lnTo>
                  <a:pt x="9879" y="2409"/>
                </a:lnTo>
                <a:lnTo>
                  <a:pt x="9636" y="2336"/>
                </a:lnTo>
                <a:lnTo>
                  <a:pt x="9417" y="2312"/>
                </a:lnTo>
                <a:lnTo>
                  <a:pt x="9392" y="2287"/>
                </a:lnTo>
                <a:lnTo>
                  <a:pt x="9295" y="1995"/>
                </a:lnTo>
                <a:lnTo>
                  <a:pt x="9246" y="1703"/>
                </a:lnTo>
                <a:lnTo>
                  <a:pt x="9246" y="1679"/>
                </a:lnTo>
                <a:lnTo>
                  <a:pt x="9271" y="1630"/>
                </a:lnTo>
                <a:lnTo>
                  <a:pt x="9271" y="1606"/>
                </a:lnTo>
                <a:lnTo>
                  <a:pt x="9198" y="1484"/>
                </a:lnTo>
                <a:lnTo>
                  <a:pt x="9149" y="949"/>
                </a:lnTo>
                <a:lnTo>
                  <a:pt x="9125" y="681"/>
                </a:lnTo>
                <a:lnTo>
                  <a:pt x="9052" y="438"/>
                </a:lnTo>
                <a:lnTo>
                  <a:pt x="9100" y="389"/>
                </a:lnTo>
                <a:lnTo>
                  <a:pt x="9100" y="341"/>
                </a:lnTo>
                <a:lnTo>
                  <a:pt x="9125" y="292"/>
                </a:lnTo>
                <a:lnTo>
                  <a:pt x="9100" y="243"/>
                </a:lnTo>
                <a:lnTo>
                  <a:pt x="9076" y="170"/>
                </a:lnTo>
                <a:lnTo>
                  <a:pt x="9052" y="146"/>
                </a:lnTo>
                <a:lnTo>
                  <a:pt x="9003" y="97"/>
                </a:lnTo>
                <a:lnTo>
                  <a:pt x="8930" y="97"/>
                </a:lnTo>
                <a:lnTo>
                  <a:pt x="8614" y="49"/>
                </a:lnTo>
                <a:lnTo>
                  <a:pt x="8297" y="49"/>
                </a:lnTo>
                <a:lnTo>
                  <a:pt x="7665" y="24"/>
                </a:lnTo>
                <a:lnTo>
                  <a:pt x="7348" y="24"/>
                </a:lnTo>
                <a:lnTo>
                  <a:pt x="7008" y="0"/>
                </a:lnTo>
                <a:close/>
                <a:moveTo>
                  <a:pt x="17471" y="11655"/>
                </a:moveTo>
                <a:lnTo>
                  <a:pt x="17300" y="11704"/>
                </a:lnTo>
                <a:lnTo>
                  <a:pt x="16960" y="11801"/>
                </a:lnTo>
                <a:lnTo>
                  <a:pt x="16692" y="11923"/>
                </a:lnTo>
                <a:lnTo>
                  <a:pt x="16522" y="12045"/>
                </a:lnTo>
                <a:lnTo>
                  <a:pt x="16351" y="12191"/>
                </a:lnTo>
                <a:lnTo>
                  <a:pt x="16205" y="12385"/>
                </a:lnTo>
                <a:lnTo>
                  <a:pt x="16084" y="12556"/>
                </a:lnTo>
                <a:lnTo>
                  <a:pt x="15986" y="12750"/>
                </a:lnTo>
                <a:lnTo>
                  <a:pt x="15913" y="12969"/>
                </a:lnTo>
                <a:lnTo>
                  <a:pt x="15865" y="13188"/>
                </a:lnTo>
                <a:lnTo>
                  <a:pt x="15816" y="13407"/>
                </a:lnTo>
                <a:lnTo>
                  <a:pt x="15816" y="13602"/>
                </a:lnTo>
                <a:lnTo>
                  <a:pt x="15816" y="13797"/>
                </a:lnTo>
                <a:lnTo>
                  <a:pt x="15865" y="13991"/>
                </a:lnTo>
                <a:lnTo>
                  <a:pt x="15913" y="14186"/>
                </a:lnTo>
                <a:lnTo>
                  <a:pt x="16011" y="14381"/>
                </a:lnTo>
                <a:lnTo>
                  <a:pt x="16108" y="14551"/>
                </a:lnTo>
                <a:lnTo>
                  <a:pt x="16230" y="14721"/>
                </a:lnTo>
                <a:lnTo>
                  <a:pt x="16351" y="14892"/>
                </a:lnTo>
                <a:lnTo>
                  <a:pt x="16497" y="15038"/>
                </a:lnTo>
                <a:lnTo>
                  <a:pt x="16668" y="15159"/>
                </a:lnTo>
                <a:lnTo>
                  <a:pt x="16838" y="15257"/>
                </a:lnTo>
                <a:lnTo>
                  <a:pt x="17008" y="15354"/>
                </a:lnTo>
                <a:lnTo>
                  <a:pt x="17203" y="15427"/>
                </a:lnTo>
                <a:lnTo>
                  <a:pt x="17398" y="15476"/>
                </a:lnTo>
                <a:lnTo>
                  <a:pt x="17787" y="15476"/>
                </a:lnTo>
                <a:lnTo>
                  <a:pt x="17957" y="15427"/>
                </a:lnTo>
                <a:lnTo>
                  <a:pt x="18128" y="15403"/>
                </a:lnTo>
                <a:lnTo>
                  <a:pt x="18420" y="15257"/>
                </a:lnTo>
                <a:lnTo>
                  <a:pt x="18712" y="15086"/>
                </a:lnTo>
                <a:lnTo>
                  <a:pt x="18955" y="14867"/>
                </a:lnTo>
                <a:lnTo>
                  <a:pt x="19174" y="14600"/>
                </a:lnTo>
                <a:lnTo>
                  <a:pt x="19369" y="14308"/>
                </a:lnTo>
                <a:lnTo>
                  <a:pt x="19515" y="14016"/>
                </a:lnTo>
                <a:lnTo>
                  <a:pt x="19612" y="13699"/>
                </a:lnTo>
                <a:lnTo>
                  <a:pt x="19636" y="13505"/>
                </a:lnTo>
                <a:lnTo>
                  <a:pt x="19661" y="13286"/>
                </a:lnTo>
                <a:lnTo>
                  <a:pt x="19636" y="13115"/>
                </a:lnTo>
                <a:lnTo>
                  <a:pt x="19588" y="12921"/>
                </a:lnTo>
                <a:lnTo>
                  <a:pt x="19539" y="12775"/>
                </a:lnTo>
                <a:lnTo>
                  <a:pt x="19466" y="12604"/>
                </a:lnTo>
                <a:lnTo>
                  <a:pt x="19344" y="12458"/>
                </a:lnTo>
                <a:lnTo>
                  <a:pt x="19247" y="12337"/>
                </a:lnTo>
                <a:lnTo>
                  <a:pt x="19101" y="12215"/>
                </a:lnTo>
                <a:lnTo>
                  <a:pt x="18979" y="12093"/>
                </a:lnTo>
                <a:lnTo>
                  <a:pt x="18809" y="11996"/>
                </a:lnTo>
                <a:lnTo>
                  <a:pt x="18639" y="11923"/>
                </a:lnTo>
                <a:lnTo>
                  <a:pt x="18468" y="11850"/>
                </a:lnTo>
                <a:lnTo>
                  <a:pt x="18298" y="11801"/>
                </a:lnTo>
                <a:lnTo>
                  <a:pt x="18103" y="11753"/>
                </a:lnTo>
                <a:lnTo>
                  <a:pt x="17933" y="11728"/>
                </a:lnTo>
                <a:lnTo>
                  <a:pt x="17787" y="11680"/>
                </a:lnTo>
                <a:lnTo>
                  <a:pt x="17617" y="11655"/>
                </a:lnTo>
                <a:close/>
                <a:moveTo>
                  <a:pt x="17957" y="9417"/>
                </a:moveTo>
                <a:lnTo>
                  <a:pt x="17860" y="9490"/>
                </a:lnTo>
                <a:lnTo>
                  <a:pt x="17860" y="9514"/>
                </a:lnTo>
                <a:lnTo>
                  <a:pt x="17811" y="9587"/>
                </a:lnTo>
                <a:lnTo>
                  <a:pt x="17836" y="9660"/>
                </a:lnTo>
                <a:lnTo>
                  <a:pt x="17884" y="9709"/>
                </a:lnTo>
                <a:lnTo>
                  <a:pt x="17811" y="9757"/>
                </a:lnTo>
                <a:lnTo>
                  <a:pt x="17763" y="9782"/>
                </a:lnTo>
                <a:lnTo>
                  <a:pt x="17738" y="9830"/>
                </a:lnTo>
                <a:lnTo>
                  <a:pt x="17738" y="9879"/>
                </a:lnTo>
                <a:lnTo>
                  <a:pt x="17738" y="9928"/>
                </a:lnTo>
                <a:lnTo>
                  <a:pt x="17787" y="10001"/>
                </a:lnTo>
                <a:lnTo>
                  <a:pt x="17836" y="10049"/>
                </a:lnTo>
                <a:lnTo>
                  <a:pt x="17884" y="10098"/>
                </a:lnTo>
                <a:lnTo>
                  <a:pt x="17957" y="10122"/>
                </a:lnTo>
                <a:lnTo>
                  <a:pt x="17933" y="10147"/>
                </a:lnTo>
                <a:lnTo>
                  <a:pt x="17884" y="10195"/>
                </a:lnTo>
                <a:lnTo>
                  <a:pt x="17860" y="10244"/>
                </a:lnTo>
                <a:lnTo>
                  <a:pt x="17884" y="10317"/>
                </a:lnTo>
                <a:lnTo>
                  <a:pt x="17933" y="10414"/>
                </a:lnTo>
                <a:lnTo>
                  <a:pt x="18006" y="10487"/>
                </a:lnTo>
                <a:lnTo>
                  <a:pt x="18103" y="10512"/>
                </a:lnTo>
                <a:lnTo>
                  <a:pt x="18176" y="10536"/>
                </a:lnTo>
                <a:lnTo>
                  <a:pt x="18444" y="10585"/>
                </a:lnTo>
                <a:lnTo>
                  <a:pt x="18590" y="10609"/>
                </a:lnTo>
                <a:lnTo>
                  <a:pt x="18639" y="10633"/>
                </a:lnTo>
                <a:lnTo>
                  <a:pt x="18687" y="10609"/>
                </a:lnTo>
                <a:lnTo>
                  <a:pt x="18760" y="10682"/>
                </a:lnTo>
                <a:lnTo>
                  <a:pt x="18858" y="10731"/>
                </a:lnTo>
                <a:lnTo>
                  <a:pt x="18906" y="10731"/>
                </a:lnTo>
                <a:lnTo>
                  <a:pt x="19174" y="10828"/>
                </a:lnTo>
                <a:lnTo>
                  <a:pt x="19296" y="10877"/>
                </a:lnTo>
                <a:lnTo>
                  <a:pt x="19393" y="10950"/>
                </a:lnTo>
                <a:lnTo>
                  <a:pt x="19466" y="10998"/>
                </a:lnTo>
                <a:lnTo>
                  <a:pt x="19539" y="11023"/>
                </a:lnTo>
                <a:lnTo>
                  <a:pt x="19612" y="10998"/>
                </a:lnTo>
                <a:lnTo>
                  <a:pt x="19661" y="10974"/>
                </a:lnTo>
                <a:lnTo>
                  <a:pt x="19709" y="10950"/>
                </a:lnTo>
                <a:lnTo>
                  <a:pt x="19734" y="10901"/>
                </a:lnTo>
                <a:lnTo>
                  <a:pt x="19904" y="10779"/>
                </a:lnTo>
                <a:lnTo>
                  <a:pt x="19977" y="10706"/>
                </a:lnTo>
                <a:lnTo>
                  <a:pt x="20074" y="10658"/>
                </a:lnTo>
                <a:lnTo>
                  <a:pt x="20293" y="10487"/>
                </a:lnTo>
                <a:lnTo>
                  <a:pt x="20537" y="10366"/>
                </a:lnTo>
                <a:lnTo>
                  <a:pt x="20561" y="10341"/>
                </a:lnTo>
                <a:lnTo>
                  <a:pt x="20707" y="10463"/>
                </a:lnTo>
                <a:lnTo>
                  <a:pt x="20877" y="10609"/>
                </a:lnTo>
                <a:lnTo>
                  <a:pt x="21096" y="10828"/>
                </a:lnTo>
                <a:lnTo>
                  <a:pt x="21096" y="10828"/>
                </a:lnTo>
                <a:lnTo>
                  <a:pt x="21023" y="10779"/>
                </a:lnTo>
                <a:lnTo>
                  <a:pt x="20877" y="10682"/>
                </a:lnTo>
                <a:lnTo>
                  <a:pt x="20804" y="10658"/>
                </a:lnTo>
                <a:lnTo>
                  <a:pt x="20707" y="10633"/>
                </a:lnTo>
                <a:lnTo>
                  <a:pt x="20683" y="10633"/>
                </a:lnTo>
                <a:lnTo>
                  <a:pt x="20610" y="10658"/>
                </a:lnTo>
                <a:lnTo>
                  <a:pt x="20561" y="10731"/>
                </a:lnTo>
                <a:lnTo>
                  <a:pt x="20537" y="10779"/>
                </a:lnTo>
                <a:lnTo>
                  <a:pt x="20561" y="10852"/>
                </a:lnTo>
                <a:lnTo>
                  <a:pt x="20610" y="10925"/>
                </a:lnTo>
                <a:lnTo>
                  <a:pt x="20537" y="10974"/>
                </a:lnTo>
                <a:lnTo>
                  <a:pt x="20488" y="11023"/>
                </a:lnTo>
                <a:lnTo>
                  <a:pt x="20488" y="11096"/>
                </a:lnTo>
                <a:lnTo>
                  <a:pt x="20561" y="11266"/>
                </a:lnTo>
                <a:lnTo>
                  <a:pt x="20634" y="11436"/>
                </a:lnTo>
                <a:lnTo>
                  <a:pt x="20756" y="11582"/>
                </a:lnTo>
                <a:lnTo>
                  <a:pt x="20707" y="11534"/>
                </a:lnTo>
                <a:lnTo>
                  <a:pt x="20610" y="11412"/>
                </a:lnTo>
                <a:lnTo>
                  <a:pt x="20561" y="11315"/>
                </a:lnTo>
                <a:lnTo>
                  <a:pt x="20537" y="11266"/>
                </a:lnTo>
                <a:lnTo>
                  <a:pt x="20488" y="11242"/>
                </a:lnTo>
                <a:lnTo>
                  <a:pt x="20439" y="11217"/>
                </a:lnTo>
                <a:lnTo>
                  <a:pt x="20342" y="11217"/>
                </a:lnTo>
                <a:lnTo>
                  <a:pt x="20293" y="11242"/>
                </a:lnTo>
                <a:lnTo>
                  <a:pt x="20269" y="11290"/>
                </a:lnTo>
                <a:lnTo>
                  <a:pt x="20245" y="11339"/>
                </a:lnTo>
                <a:lnTo>
                  <a:pt x="20245" y="11436"/>
                </a:lnTo>
                <a:lnTo>
                  <a:pt x="20245" y="11509"/>
                </a:lnTo>
                <a:lnTo>
                  <a:pt x="20318" y="11680"/>
                </a:lnTo>
                <a:lnTo>
                  <a:pt x="20537" y="12020"/>
                </a:lnTo>
                <a:lnTo>
                  <a:pt x="20585" y="12069"/>
                </a:lnTo>
                <a:lnTo>
                  <a:pt x="20658" y="12093"/>
                </a:lnTo>
                <a:lnTo>
                  <a:pt x="20707" y="12239"/>
                </a:lnTo>
                <a:lnTo>
                  <a:pt x="20731" y="12385"/>
                </a:lnTo>
                <a:lnTo>
                  <a:pt x="20756" y="12556"/>
                </a:lnTo>
                <a:lnTo>
                  <a:pt x="20756" y="12677"/>
                </a:lnTo>
                <a:lnTo>
                  <a:pt x="20780" y="12799"/>
                </a:lnTo>
                <a:lnTo>
                  <a:pt x="20804" y="12872"/>
                </a:lnTo>
                <a:lnTo>
                  <a:pt x="20853" y="12921"/>
                </a:lnTo>
                <a:lnTo>
                  <a:pt x="20926" y="12945"/>
                </a:lnTo>
                <a:lnTo>
                  <a:pt x="21023" y="12945"/>
                </a:lnTo>
                <a:lnTo>
                  <a:pt x="21218" y="12994"/>
                </a:lnTo>
                <a:lnTo>
                  <a:pt x="21413" y="13018"/>
                </a:lnTo>
                <a:lnTo>
                  <a:pt x="21534" y="13042"/>
                </a:lnTo>
                <a:lnTo>
                  <a:pt x="21705" y="13067"/>
                </a:lnTo>
                <a:lnTo>
                  <a:pt x="21899" y="13091"/>
                </a:lnTo>
                <a:lnTo>
                  <a:pt x="21997" y="13115"/>
                </a:lnTo>
                <a:lnTo>
                  <a:pt x="22070" y="13164"/>
                </a:lnTo>
                <a:lnTo>
                  <a:pt x="22070" y="13359"/>
                </a:lnTo>
                <a:lnTo>
                  <a:pt x="22070" y="13578"/>
                </a:lnTo>
                <a:lnTo>
                  <a:pt x="22070" y="13699"/>
                </a:lnTo>
                <a:lnTo>
                  <a:pt x="22045" y="13675"/>
                </a:lnTo>
                <a:lnTo>
                  <a:pt x="21997" y="13626"/>
                </a:lnTo>
                <a:lnTo>
                  <a:pt x="21924" y="13602"/>
                </a:lnTo>
                <a:lnTo>
                  <a:pt x="21851" y="13626"/>
                </a:lnTo>
                <a:lnTo>
                  <a:pt x="21802" y="13675"/>
                </a:lnTo>
                <a:lnTo>
                  <a:pt x="21778" y="13724"/>
                </a:lnTo>
                <a:lnTo>
                  <a:pt x="21729" y="13651"/>
                </a:lnTo>
                <a:lnTo>
                  <a:pt x="21680" y="13602"/>
                </a:lnTo>
                <a:lnTo>
                  <a:pt x="21656" y="13602"/>
                </a:lnTo>
                <a:lnTo>
                  <a:pt x="21607" y="13578"/>
                </a:lnTo>
                <a:lnTo>
                  <a:pt x="21534" y="13602"/>
                </a:lnTo>
                <a:lnTo>
                  <a:pt x="21486" y="13651"/>
                </a:lnTo>
                <a:lnTo>
                  <a:pt x="21437" y="13699"/>
                </a:lnTo>
                <a:lnTo>
                  <a:pt x="21388" y="13894"/>
                </a:lnTo>
                <a:lnTo>
                  <a:pt x="21364" y="13991"/>
                </a:lnTo>
                <a:lnTo>
                  <a:pt x="21315" y="14137"/>
                </a:lnTo>
                <a:lnTo>
                  <a:pt x="21315" y="14089"/>
                </a:lnTo>
                <a:lnTo>
                  <a:pt x="21315" y="13918"/>
                </a:lnTo>
                <a:lnTo>
                  <a:pt x="21291" y="13772"/>
                </a:lnTo>
                <a:lnTo>
                  <a:pt x="21267" y="13724"/>
                </a:lnTo>
                <a:lnTo>
                  <a:pt x="21242" y="13699"/>
                </a:lnTo>
                <a:lnTo>
                  <a:pt x="21194" y="13675"/>
                </a:lnTo>
                <a:lnTo>
                  <a:pt x="21145" y="13651"/>
                </a:lnTo>
                <a:lnTo>
                  <a:pt x="21072" y="13675"/>
                </a:lnTo>
                <a:lnTo>
                  <a:pt x="21023" y="13724"/>
                </a:lnTo>
                <a:lnTo>
                  <a:pt x="20999" y="13772"/>
                </a:lnTo>
                <a:lnTo>
                  <a:pt x="20975" y="13845"/>
                </a:lnTo>
                <a:lnTo>
                  <a:pt x="20926" y="13967"/>
                </a:lnTo>
                <a:lnTo>
                  <a:pt x="20926" y="14016"/>
                </a:lnTo>
                <a:lnTo>
                  <a:pt x="20829" y="14381"/>
                </a:lnTo>
                <a:lnTo>
                  <a:pt x="20829" y="14454"/>
                </a:lnTo>
                <a:lnTo>
                  <a:pt x="20756" y="14600"/>
                </a:lnTo>
                <a:lnTo>
                  <a:pt x="20707" y="14721"/>
                </a:lnTo>
                <a:lnTo>
                  <a:pt x="20610" y="14867"/>
                </a:lnTo>
                <a:lnTo>
                  <a:pt x="20512" y="14989"/>
                </a:lnTo>
                <a:lnTo>
                  <a:pt x="20488" y="15038"/>
                </a:lnTo>
                <a:lnTo>
                  <a:pt x="20439" y="15086"/>
                </a:lnTo>
                <a:lnTo>
                  <a:pt x="20439" y="15135"/>
                </a:lnTo>
                <a:lnTo>
                  <a:pt x="20439" y="15184"/>
                </a:lnTo>
                <a:lnTo>
                  <a:pt x="20439" y="15257"/>
                </a:lnTo>
                <a:lnTo>
                  <a:pt x="20488" y="15305"/>
                </a:lnTo>
                <a:lnTo>
                  <a:pt x="20512" y="15330"/>
                </a:lnTo>
                <a:lnTo>
                  <a:pt x="20585" y="15354"/>
                </a:lnTo>
                <a:lnTo>
                  <a:pt x="20634" y="15378"/>
                </a:lnTo>
                <a:lnTo>
                  <a:pt x="20658" y="15378"/>
                </a:lnTo>
                <a:lnTo>
                  <a:pt x="20804" y="15548"/>
                </a:lnTo>
                <a:lnTo>
                  <a:pt x="20926" y="15694"/>
                </a:lnTo>
                <a:lnTo>
                  <a:pt x="21048" y="15889"/>
                </a:lnTo>
                <a:lnTo>
                  <a:pt x="21194" y="16108"/>
                </a:lnTo>
                <a:lnTo>
                  <a:pt x="21048" y="16254"/>
                </a:lnTo>
                <a:lnTo>
                  <a:pt x="20902" y="16424"/>
                </a:lnTo>
                <a:lnTo>
                  <a:pt x="20829" y="16473"/>
                </a:lnTo>
                <a:lnTo>
                  <a:pt x="20756" y="16424"/>
                </a:lnTo>
                <a:lnTo>
                  <a:pt x="20683" y="16400"/>
                </a:lnTo>
                <a:lnTo>
                  <a:pt x="20585" y="16424"/>
                </a:lnTo>
                <a:lnTo>
                  <a:pt x="20488" y="16473"/>
                </a:lnTo>
                <a:lnTo>
                  <a:pt x="20488" y="16376"/>
                </a:lnTo>
                <a:lnTo>
                  <a:pt x="20464" y="16303"/>
                </a:lnTo>
                <a:lnTo>
                  <a:pt x="20391" y="16230"/>
                </a:lnTo>
                <a:lnTo>
                  <a:pt x="20293" y="16205"/>
                </a:lnTo>
                <a:lnTo>
                  <a:pt x="20220" y="16230"/>
                </a:lnTo>
                <a:lnTo>
                  <a:pt x="20220" y="16157"/>
                </a:lnTo>
                <a:lnTo>
                  <a:pt x="20220" y="16108"/>
                </a:lnTo>
                <a:lnTo>
                  <a:pt x="20196" y="16035"/>
                </a:lnTo>
                <a:lnTo>
                  <a:pt x="20172" y="16011"/>
                </a:lnTo>
                <a:lnTo>
                  <a:pt x="20123" y="15986"/>
                </a:lnTo>
                <a:lnTo>
                  <a:pt x="20074" y="15962"/>
                </a:lnTo>
                <a:lnTo>
                  <a:pt x="20001" y="15986"/>
                </a:lnTo>
                <a:lnTo>
                  <a:pt x="19928" y="16011"/>
                </a:lnTo>
                <a:lnTo>
                  <a:pt x="19831" y="16059"/>
                </a:lnTo>
                <a:lnTo>
                  <a:pt x="19636" y="16181"/>
                </a:lnTo>
                <a:lnTo>
                  <a:pt x="19588" y="16230"/>
                </a:lnTo>
                <a:lnTo>
                  <a:pt x="19466" y="16205"/>
                </a:lnTo>
                <a:lnTo>
                  <a:pt x="19417" y="16205"/>
                </a:lnTo>
                <a:lnTo>
                  <a:pt x="19369" y="16230"/>
                </a:lnTo>
                <a:lnTo>
                  <a:pt x="19271" y="16254"/>
                </a:lnTo>
                <a:lnTo>
                  <a:pt x="19198" y="16303"/>
                </a:lnTo>
                <a:lnTo>
                  <a:pt x="19077" y="16376"/>
                </a:lnTo>
                <a:lnTo>
                  <a:pt x="18979" y="16400"/>
                </a:lnTo>
                <a:lnTo>
                  <a:pt x="18882" y="16424"/>
                </a:lnTo>
                <a:lnTo>
                  <a:pt x="18785" y="16473"/>
                </a:lnTo>
                <a:lnTo>
                  <a:pt x="18687" y="16497"/>
                </a:lnTo>
                <a:lnTo>
                  <a:pt x="18614" y="16546"/>
                </a:lnTo>
                <a:lnTo>
                  <a:pt x="18517" y="16595"/>
                </a:lnTo>
                <a:lnTo>
                  <a:pt x="18444" y="16619"/>
                </a:lnTo>
                <a:lnTo>
                  <a:pt x="18371" y="16668"/>
                </a:lnTo>
                <a:lnTo>
                  <a:pt x="18274" y="16692"/>
                </a:lnTo>
                <a:lnTo>
                  <a:pt x="18176" y="16716"/>
                </a:lnTo>
                <a:lnTo>
                  <a:pt x="18079" y="16765"/>
                </a:lnTo>
                <a:lnTo>
                  <a:pt x="18055" y="16814"/>
                </a:lnTo>
                <a:lnTo>
                  <a:pt x="18030" y="16838"/>
                </a:lnTo>
                <a:lnTo>
                  <a:pt x="18030" y="16911"/>
                </a:lnTo>
                <a:lnTo>
                  <a:pt x="18055" y="16960"/>
                </a:lnTo>
                <a:lnTo>
                  <a:pt x="18079" y="17008"/>
                </a:lnTo>
                <a:lnTo>
                  <a:pt x="18152" y="17057"/>
                </a:lnTo>
                <a:lnTo>
                  <a:pt x="18103" y="17106"/>
                </a:lnTo>
                <a:lnTo>
                  <a:pt x="18079" y="17154"/>
                </a:lnTo>
                <a:lnTo>
                  <a:pt x="18055" y="17203"/>
                </a:lnTo>
                <a:lnTo>
                  <a:pt x="18079" y="17252"/>
                </a:lnTo>
                <a:lnTo>
                  <a:pt x="18103" y="17300"/>
                </a:lnTo>
                <a:lnTo>
                  <a:pt x="18152" y="17349"/>
                </a:lnTo>
                <a:lnTo>
                  <a:pt x="18225" y="17373"/>
                </a:lnTo>
                <a:lnTo>
                  <a:pt x="18201" y="17373"/>
                </a:lnTo>
                <a:lnTo>
                  <a:pt x="18103" y="17398"/>
                </a:lnTo>
                <a:lnTo>
                  <a:pt x="18055" y="17446"/>
                </a:lnTo>
                <a:lnTo>
                  <a:pt x="18006" y="17519"/>
                </a:lnTo>
                <a:lnTo>
                  <a:pt x="18030" y="17592"/>
                </a:lnTo>
                <a:lnTo>
                  <a:pt x="18055" y="17641"/>
                </a:lnTo>
                <a:lnTo>
                  <a:pt x="18128" y="17690"/>
                </a:lnTo>
                <a:lnTo>
                  <a:pt x="18225" y="17714"/>
                </a:lnTo>
                <a:lnTo>
                  <a:pt x="17909" y="17738"/>
                </a:lnTo>
                <a:lnTo>
                  <a:pt x="17519" y="17738"/>
                </a:lnTo>
                <a:lnTo>
                  <a:pt x="17495" y="17568"/>
                </a:lnTo>
                <a:lnTo>
                  <a:pt x="17471" y="17398"/>
                </a:lnTo>
                <a:lnTo>
                  <a:pt x="17446" y="17300"/>
                </a:lnTo>
                <a:lnTo>
                  <a:pt x="17446" y="17203"/>
                </a:lnTo>
                <a:lnTo>
                  <a:pt x="17422" y="16984"/>
                </a:lnTo>
                <a:lnTo>
                  <a:pt x="17373" y="16765"/>
                </a:lnTo>
                <a:lnTo>
                  <a:pt x="17325" y="16668"/>
                </a:lnTo>
                <a:lnTo>
                  <a:pt x="17276" y="16595"/>
                </a:lnTo>
                <a:lnTo>
                  <a:pt x="17203" y="16522"/>
                </a:lnTo>
                <a:lnTo>
                  <a:pt x="17106" y="16473"/>
                </a:lnTo>
                <a:lnTo>
                  <a:pt x="17057" y="16449"/>
                </a:lnTo>
                <a:lnTo>
                  <a:pt x="17008" y="16449"/>
                </a:lnTo>
                <a:lnTo>
                  <a:pt x="16862" y="16424"/>
                </a:lnTo>
                <a:lnTo>
                  <a:pt x="16789" y="16400"/>
                </a:lnTo>
                <a:lnTo>
                  <a:pt x="16643" y="16327"/>
                </a:lnTo>
                <a:lnTo>
                  <a:pt x="16449" y="16254"/>
                </a:lnTo>
                <a:lnTo>
                  <a:pt x="16376" y="16181"/>
                </a:lnTo>
                <a:lnTo>
                  <a:pt x="16278" y="16157"/>
                </a:lnTo>
                <a:lnTo>
                  <a:pt x="16181" y="16181"/>
                </a:lnTo>
                <a:lnTo>
                  <a:pt x="16157" y="16181"/>
                </a:lnTo>
                <a:lnTo>
                  <a:pt x="16035" y="16132"/>
                </a:lnTo>
                <a:lnTo>
                  <a:pt x="16011" y="16108"/>
                </a:lnTo>
                <a:lnTo>
                  <a:pt x="15913" y="16059"/>
                </a:lnTo>
                <a:lnTo>
                  <a:pt x="15792" y="16035"/>
                </a:lnTo>
                <a:lnTo>
                  <a:pt x="15694" y="16059"/>
                </a:lnTo>
                <a:lnTo>
                  <a:pt x="15646" y="16132"/>
                </a:lnTo>
                <a:lnTo>
                  <a:pt x="15621" y="16205"/>
                </a:lnTo>
                <a:lnTo>
                  <a:pt x="15646" y="16303"/>
                </a:lnTo>
                <a:lnTo>
                  <a:pt x="15646" y="16303"/>
                </a:lnTo>
                <a:lnTo>
                  <a:pt x="15597" y="16278"/>
                </a:lnTo>
                <a:lnTo>
                  <a:pt x="15500" y="16205"/>
                </a:lnTo>
                <a:lnTo>
                  <a:pt x="15402" y="16157"/>
                </a:lnTo>
                <a:lnTo>
                  <a:pt x="15354" y="16157"/>
                </a:lnTo>
                <a:lnTo>
                  <a:pt x="15305" y="16181"/>
                </a:lnTo>
                <a:lnTo>
                  <a:pt x="15256" y="16205"/>
                </a:lnTo>
                <a:lnTo>
                  <a:pt x="15232" y="16230"/>
                </a:lnTo>
                <a:lnTo>
                  <a:pt x="15208" y="16278"/>
                </a:lnTo>
                <a:lnTo>
                  <a:pt x="15232" y="16400"/>
                </a:lnTo>
                <a:lnTo>
                  <a:pt x="15281" y="16497"/>
                </a:lnTo>
                <a:lnTo>
                  <a:pt x="15232" y="16497"/>
                </a:lnTo>
                <a:lnTo>
                  <a:pt x="15183" y="16473"/>
                </a:lnTo>
                <a:lnTo>
                  <a:pt x="15135" y="16449"/>
                </a:lnTo>
                <a:lnTo>
                  <a:pt x="15062" y="16473"/>
                </a:lnTo>
                <a:lnTo>
                  <a:pt x="15038" y="16546"/>
                </a:lnTo>
                <a:lnTo>
                  <a:pt x="15013" y="16570"/>
                </a:lnTo>
                <a:lnTo>
                  <a:pt x="15013" y="16643"/>
                </a:lnTo>
                <a:lnTo>
                  <a:pt x="14916" y="16570"/>
                </a:lnTo>
                <a:lnTo>
                  <a:pt x="14770" y="16424"/>
                </a:lnTo>
                <a:lnTo>
                  <a:pt x="14624" y="16254"/>
                </a:lnTo>
                <a:lnTo>
                  <a:pt x="14721" y="16132"/>
                </a:lnTo>
                <a:lnTo>
                  <a:pt x="14794" y="15986"/>
                </a:lnTo>
                <a:lnTo>
                  <a:pt x="14892" y="15865"/>
                </a:lnTo>
                <a:lnTo>
                  <a:pt x="15062" y="15621"/>
                </a:lnTo>
                <a:lnTo>
                  <a:pt x="15305" y="15305"/>
                </a:lnTo>
                <a:lnTo>
                  <a:pt x="15378" y="15232"/>
                </a:lnTo>
                <a:lnTo>
                  <a:pt x="15402" y="15159"/>
                </a:lnTo>
                <a:lnTo>
                  <a:pt x="15402" y="15062"/>
                </a:lnTo>
                <a:lnTo>
                  <a:pt x="15329" y="14965"/>
                </a:lnTo>
                <a:lnTo>
                  <a:pt x="15183" y="14819"/>
                </a:lnTo>
                <a:lnTo>
                  <a:pt x="15086" y="14673"/>
                </a:lnTo>
                <a:lnTo>
                  <a:pt x="15038" y="14624"/>
                </a:lnTo>
                <a:lnTo>
                  <a:pt x="15013" y="14575"/>
                </a:lnTo>
                <a:lnTo>
                  <a:pt x="15013" y="14551"/>
                </a:lnTo>
                <a:lnTo>
                  <a:pt x="14989" y="14454"/>
                </a:lnTo>
                <a:lnTo>
                  <a:pt x="14940" y="14405"/>
                </a:lnTo>
                <a:lnTo>
                  <a:pt x="14892" y="14356"/>
                </a:lnTo>
                <a:lnTo>
                  <a:pt x="14794" y="14332"/>
                </a:lnTo>
                <a:lnTo>
                  <a:pt x="14478" y="14308"/>
                </a:lnTo>
                <a:lnTo>
                  <a:pt x="14113" y="14283"/>
                </a:lnTo>
                <a:lnTo>
                  <a:pt x="13748" y="14210"/>
                </a:lnTo>
                <a:lnTo>
                  <a:pt x="13724" y="14089"/>
                </a:lnTo>
                <a:lnTo>
                  <a:pt x="13724" y="14016"/>
                </a:lnTo>
                <a:lnTo>
                  <a:pt x="13699" y="13821"/>
                </a:lnTo>
                <a:lnTo>
                  <a:pt x="13724" y="13602"/>
                </a:lnTo>
                <a:lnTo>
                  <a:pt x="13724" y="13456"/>
                </a:lnTo>
                <a:lnTo>
                  <a:pt x="13748" y="13505"/>
                </a:lnTo>
                <a:lnTo>
                  <a:pt x="13821" y="13529"/>
                </a:lnTo>
                <a:lnTo>
                  <a:pt x="13894" y="13553"/>
                </a:lnTo>
                <a:lnTo>
                  <a:pt x="13943" y="13553"/>
                </a:lnTo>
                <a:lnTo>
                  <a:pt x="13991" y="13529"/>
                </a:lnTo>
                <a:lnTo>
                  <a:pt x="14016" y="13505"/>
                </a:lnTo>
                <a:lnTo>
                  <a:pt x="14089" y="13432"/>
                </a:lnTo>
                <a:lnTo>
                  <a:pt x="14137" y="13480"/>
                </a:lnTo>
                <a:lnTo>
                  <a:pt x="14186" y="13505"/>
                </a:lnTo>
                <a:lnTo>
                  <a:pt x="14235" y="13529"/>
                </a:lnTo>
                <a:lnTo>
                  <a:pt x="14308" y="13505"/>
                </a:lnTo>
                <a:lnTo>
                  <a:pt x="14381" y="13480"/>
                </a:lnTo>
                <a:lnTo>
                  <a:pt x="14429" y="13407"/>
                </a:lnTo>
                <a:lnTo>
                  <a:pt x="14502" y="13456"/>
                </a:lnTo>
                <a:lnTo>
                  <a:pt x="14575" y="13480"/>
                </a:lnTo>
                <a:lnTo>
                  <a:pt x="14624" y="13480"/>
                </a:lnTo>
                <a:lnTo>
                  <a:pt x="14673" y="13456"/>
                </a:lnTo>
                <a:lnTo>
                  <a:pt x="14721" y="13432"/>
                </a:lnTo>
                <a:lnTo>
                  <a:pt x="14746" y="13383"/>
                </a:lnTo>
                <a:lnTo>
                  <a:pt x="14770" y="13261"/>
                </a:lnTo>
                <a:lnTo>
                  <a:pt x="14794" y="13164"/>
                </a:lnTo>
                <a:lnTo>
                  <a:pt x="14819" y="13115"/>
                </a:lnTo>
                <a:lnTo>
                  <a:pt x="14819" y="13042"/>
                </a:lnTo>
                <a:lnTo>
                  <a:pt x="14843" y="12969"/>
                </a:lnTo>
                <a:lnTo>
                  <a:pt x="14916" y="12945"/>
                </a:lnTo>
                <a:lnTo>
                  <a:pt x="14965" y="12921"/>
                </a:lnTo>
                <a:lnTo>
                  <a:pt x="14989" y="12872"/>
                </a:lnTo>
                <a:lnTo>
                  <a:pt x="15013" y="12799"/>
                </a:lnTo>
                <a:lnTo>
                  <a:pt x="15038" y="12750"/>
                </a:lnTo>
                <a:lnTo>
                  <a:pt x="15038" y="12702"/>
                </a:lnTo>
                <a:lnTo>
                  <a:pt x="15062" y="12580"/>
                </a:lnTo>
                <a:lnTo>
                  <a:pt x="15086" y="12458"/>
                </a:lnTo>
                <a:lnTo>
                  <a:pt x="15159" y="12239"/>
                </a:lnTo>
                <a:lnTo>
                  <a:pt x="15232" y="12093"/>
                </a:lnTo>
                <a:lnTo>
                  <a:pt x="15281" y="12020"/>
                </a:lnTo>
                <a:lnTo>
                  <a:pt x="15329" y="11923"/>
                </a:lnTo>
                <a:lnTo>
                  <a:pt x="15305" y="11826"/>
                </a:lnTo>
                <a:lnTo>
                  <a:pt x="15256" y="11728"/>
                </a:lnTo>
                <a:lnTo>
                  <a:pt x="15062" y="11534"/>
                </a:lnTo>
                <a:lnTo>
                  <a:pt x="14867" y="11315"/>
                </a:lnTo>
                <a:lnTo>
                  <a:pt x="14575" y="10974"/>
                </a:lnTo>
                <a:lnTo>
                  <a:pt x="14697" y="10828"/>
                </a:lnTo>
                <a:lnTo>
                  <a:pt x="14819" y="10682"/>
                </a:lnTo>
                <a:lnTo>
                  <a:pt x="14867" y="10633"/>
                </a:lnTo>
                <a:lnTo>
                  <a:pt x="14892" y="10706"/>
                </a:lnTo>
                <a:lnTo>
                  <a:pt x="14940" y="10731"/>
                </a:lnTo>
                <a:lnTo>
                  <a:pt x="14989" y="10779"/>
                </a:lnTo>
                <a:lnTo>
                  <a:pt x="15111" y="10779"/>
                </a:lnTo>
                <a:lnTo>
                  <a:pt x="15111" y="10828"/>
                </a:lnTo>
                <a:lnTo>
                  <a:pt x="15159" y="10877"/>
                </a:lnTo>
                <a:lnTo>
                  <a:pt x="15232" y="10925"/>
                </a:lnTo>
                <a:lnTo>
                  <a:pt x="15232" y="11023"/>
                </a:lnTo>
                <a:lnTo>
                  <a:pt x="15256" y="11120"/>
                </a:lnTo>
                <a:lnTo>
                  <a:pt x="15329" y="11193"/>
                </a:lnTo>
                <a:lnTo>
                  <a:pt x="15427" y="11217"/>
                </a:lnTo>
                <a:lnTo>
                  <a:pt x="15524" y="11193"/>
                </a:lnTo>
                <a:lnTo>
                  <a:pt x="15573" y="11120"/>
                </a:lnTo>
                <a:lnTo>
                  <a:pt x="15646" y="11023"/>
                </a:lnTo>
                <a:lnTo>
                  <a:pt x="15621" y="11096"/>
                </a:lnTo>
                <a:lnTo>
                  <a:pt x="15597" y="11169"/>
                </a:lnTo>
                <a:lnTo>
                  <a:pt x="15621" y="11217"/>
                </a:lnTo>
                <a:lnTo>
                  <a:pt x="15646" y="11290"/>
                </a:lnTo>
                <a:lnTo>
                  <a:pt x="15694" y="11315"/>
                </a:lnTo>
                <a:lnTo>
                  <a:pt x="15816" y="11315"/>
                </a:lnTo>
                <a:lnTo>
                  <a:pt x="15889" y="11266"/>
                </a:lnTo>
                <a:lnTo>
                  <a:pt x="15938" y="11217"/>
                </a:lnTo>
                <a:lnTo>
                  <a:pt x="15962" y="11217"/>
                </a:lnTo>
                <a:lnTo>
                  <a:pt x="16108" y="11071"/>
                </a:lnTo>
                <a:lnTo>
                  <a:pt x="16181" y="11047"/>
                </a:lnTo>
                <a:lnTo>
                  <a:pt x="16254" y="10998"/>
                </a:lnTo>
                <a:lnTo>
                  <a:pt x="16327" y="10998"/>
                </a:lnTo>
                <a:lnTo>
                  <a:pt x="16424" y="10974"/>
                </a:lnTo>
                <a:lnTo>
                  <a:pt x="16497" y="10925"/>
                </a:lnTo>
                <a:lnTo>
                  <a:pt x="16765" y="10828"/>
                </a:lnTo>
                <a:lnTo>
                  <a:pt x="17057" y="10731"/>
                </a:lnTo>
                <a:lnTo>
                  <a:pt x="17154" y="10682"/>
                </a:lnTo>
                <a:lnTo>
                  <a:pt x="17203" y="10609"/>
                </a:lnTo>
                <a:lnTo>
                  <a:pt x="17227" y="10585"/>
                </a:lnTo>
                <a:lnTo>
                  <a:pt x="17252" y="10463"/>
                </a:lnTo>
                <a:lnTo>
                  <a:pt x="17300" y="10317"/>
                </a:lnTo>
                <a:lnTo>
                  <a:pt x="17300" y="10049"/>
                </a:lnTo>
                <a:lnTo>
                  <a:pt x="17325" y="9855"/>
                </a:lnTo>
                <a:lnTo>
                  <a:pt x="17349" y="9709"/>
                </a:lnTo>
                <a:lnTo>
                  <a:pt x="17373" y="9563"/>
                </a:lnTo>
                <a:lnTo>
                  <a:pt x="17398" y="9417"/>
                </a:lnTo>
                <a:close/>
                <a:moveTo>
                  <a:pt x="17568" y="8954"/>
                </a:moveTo>
                <a:lnTo>
                  <a:pt x="17325" y="8979"/>
                </a:lnTo>
                <a:lnTo>
                  <a:pt x="17130" y="9027"/>
                </a:lnTo>
                <a:lnTo>
                  <a:pt x="17057" y="9076"/>
                </a:lnTo>
                <a:lnTo>
                  <a:pt x="17008" y="9173"/>
                </a:lnTo>
                <a:lnTo>
                  <a:pt x="16960" y="9271"/>
                </a:lnTo>
                <a:lnTo>
                  <a:pt x="16911" y="9392"/>
                </a:lnTo>
                <a:lnTo>
                  <a:pt x="16887" y="9660"/>
                </a:lnTo>
                <a:lnTo>
                  <a:pt x="16862" y="9782"/>
                </a:lnTo>
                <a:lnTo>
                  <a:pt x="16838" y="9928"/>
                </a:lnTo>
                <a:lnTo>
                  <a:pt x="16814" y="10147"/>
                </a:lnTo>
                <a:lnTo>
                  <a:pt x="16789" y="10341"/>
                </a:lnTo>
                <a:lnTo>
                  <a:pt x="16570" y="10439"/>
                </a:lnTo>
                <a:lnTo>
                  <a:pt x="16351" y="10536"/>
                </a:lnTo>
                <a:lnTo>
                  <a:pt x="16157" y="10414"/>
                </a:lnTo>
                <a:lnTo>
                  <a:pt x="15889" y="10220"/>
                </a:lnTo>
                <a:lnTo>
                  <a:pt x="15792" y="10147"/>
                </a:lnTo>
                <a:lnTo>
                  <a:pt x="15573" y="10001"/>
                </a:lnTo>
                <a:lnTo>
                  <a:pt x="15451" y="9928"/>
                </a:lnTo>
                <a:lnTo>
                  <a:pt x="15305" y="9903"/>
                </a:lnTo>
                <a:lnTo>
                  <a:pt x="15208" y="9879"/>
                </a:lnTo>
                <a:lnTo>
                  <a:pt x="15135" y="9903"/>
                </a:lnTo>
                <a:lnTo>
                  <a:pt x="14989" y="9976"/>
                </a:lnTo>
                <a:lnTo>
                  <a:pt x="14843" y="10074"/>
                </a:lnTo>
                <a:lnTo>
                  <a:pt x="14624" y="10293"/>
                </a:lnTo>
                <a:lnTo>
                  <a:pt x="14502" y="10414"/>
                </a:lnTo>
                <a:lnTo>
                  <a:pt x="14332" y="10609"/>
                </a:lnTo>
                <a:lnTo>
                  <a:pt x="14162" y="10779"/>
                </a:lnTo>
                <a:lnTo>
                  <a:pt x="14113" y="10828"/>
                </a:lnTo>
                <a:lnTo>
                  <a:pt x="14089" y="10877"/>
                </a:lnTo>
                <a:lnTo>
                  <a:pt x="14064" y="10950"/>
                </a:lnTo>
                <a:lnTo>
                  <a:pt x="14089" y="11023"/>
                </a:lnTo>
                <a:lnTo>
                  <a:pt x="14137" y="11120"/>
                </a:lnTo>
                <a:lnTo>
                  <a:pt x="14186" y="11217"/>
                </a:lnTo>
                <a:lnTo>
                  <a:pt x="14332" y="11412"/>
                </a:lnTo>
                <a:lnTo>
                  <a:pt x="14454" y="11534"/>
                </a:lnTo>
                <a:lnTo>
                  <a:pt x="14478" y="11607"/>
                </a:lnTo>
                <a:lnTo>
                  <a:pt x="14648" y="11801"/>
                </a:lnTo>
                <a:lnTo>
                  <a:pt x="14819" y="11996"/>
                </a:lnTo>
                <a:lnTo>
                  <a:pt x="14721" y="12166"/>
                </a:lnTo>
                <a:lnTo>
                  <a:pt x="14721" y="12191"/>
                </a:lnTo>
                <a:lnTo>
                  <a:pt x="14648" y="12361"/>
                </a:lnTo>
                <a:lnTo>
                  <a:pt x="14600" y="12531"/>
                </a:lnTo>
                <a:lnTo>
                  <a:pt x="14381" y="12556"/>
                </a:lnTo>
                <a:lnTo>
                  <a:pt x="14162" y="12580"/>
                </a:lnTo>
                <a:lnTo>
                  <a:pt x="14040" y="12604"/>
                </a:lnTo>
                <a:lnTo>
                  <a:pt x="13991" y="12604"/>
                </a:lnTo>
                <a:lnTo>
                  <a:pt x="13845" y="12653"/>
                </a:lnTo>
                <a:lnTo>
                  <a:pt x="13675" y="12677"/>
                </a:lnTo>
                <a:lnTo>
                  <a:pt x="13553" y="12750"/>
                </a:lnTo>
                <a:lnTo>
                  <a:pt x="13456" y="12823"/>
                </a:lnTo>
                <a:lnTo>
                  <a:pt x="13407" y="12872"/>
                </a:lnTo>
                <a:lnTo>
                  <a:pt x="13334" y="12945"/>
                </a:lnTo>
                <a:lnTo>
                  <a:pt x="13310" y="13018"/>
                </a:lnTo>
                <a:lnTo>
                  <a:pt x="13286" y="13164"/>
                </a:lnTo>
                <a:lnTo>
                  <a:pt x="13286" y="13213"/>
                </a:lnTo>
                <a:lnTo>
                  <a:pt x="13237" y="13699"/>
                </a:lnTo>
                <a:lnTo>
                  <a:pt x="13237" y="13748"/>
                </a:lnTo>
                <a:lnTo>
                  <a:pt x="13237" y="13918"/>
                </a:lnTo>
                <a:lnTo>
                  <a:pt x="13237" y="14113"/>
                </a:lnTo>
                <a:lnTo>
                  <a:pt x="13286" y="14283"/>
                </a:lnTo>
                <a:lnTo>
                  <a:pt x="13310" y="14356"/>
                </a:lnTo>
                <a:lnTo>
                  <a:pt x="13383" y="14405"/>
                </a:lnTo>
                <a:lnTo>
                  <a:pt x="13407" y="14502"/>
                </a:lnTo>
                <a:lnTo>
                  <a:pt x="13480" y="14551"/>
                </a:lnTo>
                <a:lnTo>
                  <a:pt x="13724" y="14648"/>
                </a:lnTo>
                <a:lnTo>
                  <a:pt x="13991" y="14697"/>
                </a:lnTo>
                <a:lnTo>
                  <a:pt x="14259" y="14746"/>
                </a:lnTo>
                <a:lnTo>
                  <a:pt x="14527" y="14770"/>
                </a:lnTo>
                <a:lnTo>
                  <a:pt x="14673" y="14770"/>
                </a:lnTo>
                <a:lnTo>
                  <a:pt x="14697" y="14867"/>
                </a:lnTo>
                <a:lnTo>
                  <a:pt x="14721" y="14916"/>
                </a:lnTo>
                <a:lnTo>
                  <a:pt x="14819" y="15038"/>
                </a:lnTo>
                <a:lnTo>
                  <a:pt x="14916" y="15184"/>
                </a:lnTo>
                <a:lnTo>
                  <a:pt x="14746" y="15330"/>
                </a:lnTo>
                <a:lnTo>
                  <a:pt x="14624" y="15500"/>
                </a:lnTo>
                <a:lnTo>
                  <a:pt x="14575" y="15573"/>
                </a:lnTo>
                <a:lnTo>
                  <a:pt x="14381" y="15816"/>
                </a:lnTo>
                <a:lnTo>
                  <a:pt x="14332" y="15865"/>
                </a:lnTo>
                <a:lnTo>
                  <a:pt x="14235" y="15986"/>
                </a:lnTo>
                <a:lnTo>
                  <a:pt x="14210" y="16059"/>
                </a:lnTo>
                <a:lnTo>
                  <a:pt x="14186" y="16108"/>
                </a:lnTo>
                <a:lnTo>
                  <a:pt x="14210" y="16230"/>
                </a:lnTo>
                <a:lnTo>
                  <a:pt x="14210" y="16303"/>
                </a:lnTo>
                <a:lnTo>
                  <a:pt x="14235" y="16376"/>
                </a:lnTo>
                <a:lnTo>
                  <a:pt x="14283" y="16522"/>
                </a:lnTo>
                <a:lnTo>
                  <a:pt x="14381" y="16643"/>
                </a:lnTo>
                <a:lnTo>
                  <a:pt x="14478" y="16765"/>
                </a:lnTo>
                <a:lnTo>
                  <a:pt x="14527" y="16789"/>
                </a:lnTo>
                <a:lnTo>
                  <a:pt x="14794" y="17081"/>
                </a:lnTo>
                <a:lnTo>
                  <a:pt x="15111" y="17349"/>
                </a:lnTo>
                <a:lnTo>
                  <a:pt x="15183" y="17373"/>
                </a:lnTo>
                <a:lnTo>
                  <a:pt x="15232" y="17398"/>
                </a:lnTo>
                <a:lnTo>
                  <a:pt x="15305" y="17373"/>
                </a:lnTo>
                <a:lnTo>
                  <a:pt x="15354" y="17373"/>
                </a:lnTo>
                <a:lnTo>
                  <a:pt x="15475" y="17349"/>
                </a:lnTo>
                <a:lnTo>
                  <a:pt x="15621" y="17300"/>
                </a:lnTo>
                <a:lnTo>
                  <a:pt x="15840" y="17154"/>
                </a:lnTo>
                <a:lnTo>
                  <a:pt x="15865" y="17130"/>
                </a:lnTo>
                <a:lnTo>
                  <a:pt x="16132" y="16911"/>
                </a:lnTo>
                <a:lnTo>
                  <a:pt x="16376" y="16668"/>
                </a:lnTo>
                <a:lnTo>
                  <a:pt x="16546" y="16741"/>
                </a:lnTo>
                <a:lnTo>
                  <a:pt x="16570" y="16765"/>
                </a:lnTo>
                <a:lnTo>
                  <a:pt x="16619" y="16789"/>
                </a:lnTo>
                <a:lnTo>
                  <a:pt x="16765" y="16862"/>
                </a:lnTo>
                <a:lnTo>
                  <a:pt x="16935" y="16887"/>
                </a:lnTo>
                <a:lnTo>
                  <a:pt x="16935" y="16960"/>
                </a:lnTo>
                <a:lnTo>
                  <a:pt x="16960" y="17033"/>
                </a:lnTo>
                <a:lnTo>
                  <a:pt x="17008" y="17276"/>
                </a:lnTo>
                <a:lnTo>
                  <a:pt x="17033" y="17495"/>
                </a:lnTo>
                <a:lnTo>
                  <a:pt x="17033" y="17617"/>
                </a:lnTo>
                <a:lnTo>
                  <a:pt x="17033" y="17738"/>
                </a:lnTo>
                <a:lnTo>
                  <a:pt x="17033" y="17860"/>
                </a:lnTo>
                <a:lnTo>
                  <a:pt x="17081" y="17982"/>
                </a:lnTo>
                <a:lnTo>
                  <a:pt x="17179" y="18079"/>
                </a:lnTo>
                <a:lnTo>
                  <a:pt x="17203" y="18103"/>
                </a:lnTo>
                <a:lnTo>
                  <a:pt x="17276" y="18152"/>
                </a:lnTo>
                <a:lnTo>
                  <a:pt x="17398" y="18201"/>
                </a:lnTo>
                <a:lnTo>
                  <a:pt x="17592" y="18225"/>
                </a:lnTo>
                <a:lnTo>
                  <a:pt x="17714" y="18201"/>
                </a:lnTo>
                <a:lnTo>
                  <a:pt x="18152" y="18201"/>
                </a:lnTo>
                <a:lnTo>
                  <a:pt x="18541" y="18176"/>
                </a:lnTo>
                <a:lnTo>
                  <a:pt x="18614" y="18176"/>
                </a:lnTo>
                <a:lnTo>
                  <a:pt x="18687" y="18128"/>
                </a:lnTo>
                <a:lnTo>
                  <a:pt x="18736" y="18055"/>
                </a:lnTo>
                <a:lnTo>
                  <a:pt x="18760" y="17982"/>
                </a:lnTo>
                <a:lnTo>
                  <a:pt x="18833" y="17860"/>
                </a:lnTo>
                <a:lnTo>
                  <a:pt x="18882" y="17738"/>
                </a:lnTo>
                <a:lnTo>
                  <a:pt x="18931" y="17471"/>
                </a:lnTo>
                <a:lnTo>
                  <a:pt x="18931" y="17349"/>
                </a:lnTo>
                <a:lnTo>
                  <a:pt x="18931" y="17325"/>
                </a:lnTo>
                <a:lnTo>
                  <a:pt x="18979" y="17081"/>
                </a:lnTo>
                <a:lnTo>
                  <a:pt x="19004" y="16838"/>
                </a:lnTo>
                <a:lnTo>
                  <a:pt x="19125" y="16814"/>
                </a:lnTo>
                <a:lnTo>
                  <a:pt x="19223" y="16789"/>
                </a:lnTo>
                <a:lnTo>
                  <a:pt x="19369" y="16741"/>
                </a:lnTo>
                <a:lnTo>
                  <a:pt x="19466" y="16692"/>
                </a:lnTo>
                <a:lnTo>
                  <a:pt x="19661" y="16838"/>
                </a:lnTo>
                <a:lnTo>
                  <a:pt x="19758" y="16911"/>
                </a:lnTo>
                <a:lnTo>
                  <a:pt x="20074" y="17130"/>
                </a:lnTo>
                <a:lnTo>
                  <a:pt x="20391" y="17349"/>
                </a:lnTo>
                <a:lnTo>
                  <a:pt x="20464" y="17398"/>
                </a:lnTo>
                <a:lnTo>
                  <a:pt x="20512" y="17398"/>
                </a:lnTo>
                <a:lnTo>
                  <a:pt x="20585" y="17373"/>
                </a:lnTo>
                <a:lnTo>
                  <a:pt x="20658" y="17349"/>
                </a:lnTo>
                <a:lnTo>
                  <a:pt x="20707" y="17276"/>
                </a:lnTo>
                <a:lnTo>
                  <a:pt x="20756" y="17203"/>
                </a:lnTo>
                <a:lnTo>
                  <a:pt x="20999" y="16984"/>
                </a:lnTo>
                <a:lnTo>
                  <a:pt x="21145" y="16814"/>
                </a:lnTo>
                <a:lnTo>
                  <a:pt x="21413" y="16570"/>
                </a:lnTo>
                <a:lnTo>
                  <a:pt x="21632" y="16278"/>
                </a:lnTo>
                <a:lnTo>
                  <a:pt x="21680" y="16230"/>
                </a:lnTo>
                <a:lnTo>
                  <a:pt x="21680" y="16157"/>
                </a:lnTo>
                <a:lnTo>
                  <a:pt x="21680" y="16084"/>
                </a:lnTo>
                <a:lnTo>
                  <a:pt x="21656" y="15986"/>
                </a:lnTo>
                <a:lnTo>
                  <a:pt x="21486" y="15670"/>
                </a:lnTo>
                <a:lnTo>
                  <a:pt x="21267" y="15403"/>
                </a:lnTo>
                <a:lnTo>
                  <a:pt x="21145" y="15232"/>
                </a:lnTo>
                <a:lnTo>
                  <a:pt x="20975" y="15086"/>
                </a:lnTo>
                <a:lnTo>
                  <a:pt x="21096" y="14867"/>
                </a:lnTo>
                <a:lnTo>
                  <a:pt x="21169" y="14648"/>
                </a:lnTo>
                <a:lnTo>
                  <a:pt x="21291" y="14673"/>
                </a:lnTo>
                <a:lnTo>
                  <a:pt x="21510" y="14648"/>
                </a:lnTo>
                <a:lnTo>
                  <a:pt x="21753" y="14648"/>
                </a:lnTo>
                <a:lnTo>
                  <a:pt x="21997" y="14624"/>
                </a:lnTo>
                <a:lnTo>
                  <a:pt x="22264" y="14600"/>
                </a:lnTo>
                <a:lnTo>
                  <a:pt x="22362" y="14551"/>
                </a:lnTo>
                <a:lnTo>
                  <a:pt x="22410" y="14478"/>
                </a:lnTo>
                <a:lnTo>
                  <a:pt x="22459" y="14429"/>
                </a:lnTo>
                <a:lnTo>
                  <a:pt x="22508" y="14381"/>
                </a:lnTo>
                <a:lnTo>
                  <a:pt x="22532" y="14332"/>
                </a:lnTo>
                <a:lnTo>
                  <a:pt x="22532" y="14259"/>
                </a:lnTo>
                <a:lnTo>
                  <a:pt x="22532" y="13845"/>
                </a:lnTo>
                <a:lnTo>
                  <a:pt x="22532" y="13456"/>
                </a:lnTo>
                <a:lnTo>
                  <a:pt x="22508" y="13067"/>
                </a:lnTo>
                <a:lnTo>
                  <a:pt x="22508" y="13018"/>
                </a:lnTo>
                <a:lnTo>
                  <a:pt x="22459" y="12945"/>
                </a:lnTo>
                <a:lnTo>
                  <a:pt x="22410" y="12921"/>
                </a:lnTo>
                <a:lnTo>
                  <a:pt x="22362" y="12896"/>
                </a:lnTo>
                <a:lnTo>
                  <a:pt x="22313" y="12823"/>
                </a:lnTo>
                <a:lnTo>
                  <a:pt x="22264" y="12750"/>
                </a:lnTo>
                <a:lnTo>
                  <a:pt x="22118" y="12677"/>
                </a:lnTo>
                <a:lnTo>
                  <a:pt x="21948" y="12629"/>
                </a:lnTo>
                <a:lnTo>
                  <a:pt x="21802" y="12604"/>
                </a:lnTo>
                <a:lnTo>
                  <a:pt x="21778" y="12604"/>
                </a:lnTo>
                <a:lnTo>
                  <a:pt x="21510" y="12556"/>
                </a:lnTo>
                <a:lnTo>
                  <a:pt x="21218" y="12556"/>
                </a:lnTo>
                <a:lnTo>
                  <a:pt x="21169" y="12337"/>
                </a:lnTo>
                <a:lnTo>
                  <a:pt x="21169" y="12288"/>
                </a:lnTo>
                <a:lnTo>
                  <a:pt x="21121" y="12093"/>
                </a:lnTo>
                <a:lnTo>
                  <a:pt x="21048" y="11923"/>
                </a:lnTo>
                <a:lnTo>
                  <a:pt x="21121" y="11826"/>
                </a:lnTo>
                <a:lnTo>
                  <a:pt x="21145" y="11777"/>
                </a:lnTo>
                <a:lnTo>
                  <a:pt x="21242" y="11655"/>
                </a:lnTo>
                <a:lnTo>
                  <a:pt x="21413" y="11412"/>
                </a:lnTo>
                <a:lnTo>
                  <a:pt x="21607" y="11169"/>
                </a:lnTo>
                <a:lnTo>
                  <a:pt x="21656" y="11120"/>
                </a:lnTo>
                <a:lnTo>
                  <a:pt x="21680" y="11071"/>
                </a:lnTo>
                <a:lnTo>
                  <a:pt x="21680" y="10998"/>
                </a:lnTo>
                <a:lnTo>
                  <a:pt x="21680" y="10950"/>
                </a:lnTo>
                <a:lnTo>
                  <a:pt x="21656" y="10925"/>
                </a:lnTo>
                <a:lnTo>
                  <a:pt x="21680" y="10901"/>
                </a:lnTo>
                <a:lnTo>
                  <a:pt x="21656" y="10804"/>
                </a:lnTo>
                <a:lnTo>
                  <a:pt x="21632" y="10731"/>
                </a:lnTo>
                <a:lnTo>
                  <a:pt x="21510" y="10609"/>
                </a:lnTo>
                <a:lnTo>
                  <a:pt x="21486" y="10560"/>
                </a:lnTo>
                <a:lnTo>
                  <a:pt x="21315" y="10390"/>
                </a:lnTo>
                <a:lnTo>
                  <a:pt x="21145" y="10244"/>
                </a:lnTo>
                <a:lnTo>
                  <a:pt x="21145" y="10220"/>
                </a:lnTo>
                <a:lnTo>
                  <a:pt x="21023" y="10122"/>
                </a:lnTo>
                <a:lnTo>
                  <a:pt x="20877" y="10001"/>
                </a:lnTo>
                <a:lnTo>
                  <a:pt x="20731" y="9928"/>
                </a:lnTo>
                <a:lnTo>
                  <a:pt x="20634" y="9903"/>
                </a:lnTo>
                <a:lnTo>
                  <a:pt x="20561" y="9879"/>
                </a:lnTo>
                <a:lnTo>
                  <a:pt x="20488" y="9903"/>
                </a:lnTo>
                <a:lnTo>
                  <a:pt x="20464" y="9903"/>
                </a:lnTo>
                <a:lnTo>
                  <a:pt x="20391" y="9928"/>
                </a:lnTo>
                <a:lnTo>
                  <a:pt x="20220" y="10001"/>
                </a:lnTo>
                <a:lnTo>
                  <a:pt x="20074" y="10098"/>
                </a:lnTo>
                <a:lnTo>
                  <a:pt x="19807" y="10293"/>
                </a:lnTo>
                <a:lnTo>
                  <a:pt x="19709" y="10341"/>
                </a:lnTo>
                <a:lnTo>
                  <a:pt x="19515" y="10487"/>
                </a:lnTo>
                <a:lnTo>
                  <a:pt x="19296" y="10390"/>
                </a:lnTo>
                <a:lnTo>
                  <a:pt x="19052" y="10341"/>
                </a:lnTo>
                <a:lnTo>
                  <a:pt x="19004" y="10098"/>
                </a:lnTo>
                <a:lnTo>
                  <a:pt x="19028" y="10025"/>
                </a:lnTo>
                <a:lnTo>
                  <a:pt x="19004" y="9976"/>
                </a:lnTo>
                <a:lnTo>
                  <a:pt x="18979" y="9903"/>
                </a:lnTo>
                <a:lnTo>
                  <a:pt x="18955" y="9782"/>
                </a:lnTo>
                <a:lnTo>
                  <a:pt x="18931" y="9563"/>
                </a:lnTo>
                <a:lnTo>
                  <a:pt x="18882" y="9319"/>
                </a:lnTo>
                <a:lnTo>
                  <a:pt x="18906" y="9246"/>
                </a:lnTo>
                <a:lnTo>
                  <a:pt x="18906" y="9149"/>
                </a:lnTo>
                <a:lnTo>
                  <a:pt x="18882" y="9100"/>
                </a:lnTo>
                <a:lnTo>
                  <a:pt x="18833" y="9052"/>
                </a:lnTo>
                <a:lnTo>
                  <a:pt x="18785" y="9027"/>
                </a:lnTo>
                <a:lnTo>
                  <a:pt x="18712" y="9003"/>
                </a:lnTo>
                <a:lnTo>
                  <a:pt x="18444" y="8979"/>
                </a:lnTo>
                <a:lnTo>
                  <a:pt x="17957" y="8979"/>
                </a:lnTo>
                <a:lnTo>
                  <a:pt x="17836" y="8954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92" name="Google Shape;392;p38"/>
          <p:cNvSpPr/>
          <p:nvPr/>
        </p:nvSpPr>
        <p:spPr>
          <a:xfrm>
            <a:off x="5012302" y="2651097"/>
            <a:ext cx="296223" cy="412142"/>
          </a:xfrm>
          <a:custGeom>
            <a:rect b="b" l="l" r="r" t="t"/>
            <a:pathLst>
              <a:path extrusionOk="0" h="18858" w="13554">
                <a:moveTo>
                  <a:pt x="7032" y="462"/>
                </a:moveTo>
                <a:lnTo>
                  <a:pt x="7300" y="487"/>
                </a:lnTo>
                <a:lnTo>
                  <a:pt x="7592" y="511"/>
                </a:lnTo>
                <a:lnTo>
                  <a:pt x="7860" y="560"/>
                </a:lnTo>
                <a:lnTo>
                  <a:pt x="8127" y="633"/>
                </a:lnTo>
                <a:lnTo>
                  <a:pt x="8395" y="706"/>
                </a:lnTo>
                <a:lnTo>
                  <a:pt x="8662" y="803"/>
                </a:lnTo>
                <a:lnTo>
                  <a:pt x="8906" y="925"/>
                </a:lnTo>
                <a:lnTo>
                  <a:pt x="9173" y="1046"/>
                </a:lnTo>
                <a:lnTo>
                  <a:pt x="9417" y="1168"/>
                </a:lnTo>
                <a:lnTo>
                  <a:pt x="9636" y="1338"/>
                </a:lnTo>
                <a:lnTo>
                  <a:pt x="9879" y="1484"/>
                </a:lnTo>
                <a:lnTo>
                  <a:pt x="10074" y="1679"/>
                </a:lnTo>
                <a:lnTo>
                  <a:pt x="10293" y="1849"/>
                </a:lnTo>
                <a:lnTo>
                  <a:pt x="10487" y="2068"/>
                </a:lnTo>
                <a:lnTo>
                  <a:pt x="10731" y="2336"/>
                </a:lnTo>
                <a:lnTo>
                  <a:pt x="10950" y="2652"/>
                </a:lnTo>
                <a:lnTo>
                  <a:pt x="11144" y="2969"/>
                </a:lnTo>
                <a:lnTo>
                  <a:pt x="11290" y="3285"/>
                </a:lnTo>
                <a:lnTo>
                  <a:pt x="11412" y="3626"/>
                </a:lnTo>
                <a:lnTo>
                  <a:pt x="11509" y="3966"/>
                </a:lnTo>
                <a:lnTo>
                  <a:pt x="11582" y="4331"/>
                </a:lnTo>
                <a:lnTo>
                  <a:pt x="11607" y="4721"/>
                </a:lnTo>
                <a:lnTo>
                  <a:pt x="11631" y="5378"/>
                </a:lnTo>
                <a:lnTo>
                  <a:pt x="11655" y="6059"/>
                </a:lnTo>
                <a:lnTo>
                  <a:pt x="11680" y="6716"/>
                </a:lnTo>
                <a:lnTo>
                  <a:pt x="11704" y="7057"/>
                </a:lnTo>
                <a:lnTo>
                  <a:pt x="11753" y="7397"/>
                </a:lnTo>
                <a:lnTo>
                  <a:pt x="10706" y="7397"/>
                </a:lnTo>
                <a:lnTo>
                  <a:pt x="10682" y="6327"/>
                </a:lnTo>
                <a:lnTo>
                  <a:pt x="10682" y="5767"/>
                </a:lnTo>
                <a:lnTo>
                  <a:pt x="10658" y="5232"/>
                </a:lnTo>
                <a:lnTo>
                  <a:pt x="10585" y="4672"/>
                </a:lnTo>
                <a:lnTo>
                  <a:pt x="10512" y="4429"/>
                </a:lnTo>
                <a:lnTo>
                  <a:pt x="10463" y="4161"/>
                </a:lnTo>
                <a:lnTo>
                  <a:pt x="10366" y="3893"/>
                </a:lnTo>
                <a:lnTo>
                  <a:pt x="10268" y="3650"/>
                </a:lnTo>
                <a:lnTo>
                  <a:pt x="10147" y="3407"/>
                </a:lnTo>
                <a:lnTo>
                  <a:pt x="10001" y="3163"/>
                </a:lnTo>
                <a:lnTo>
                  <a:pt x="9879" y="2993"/>
                </a:lnTo>
                <a:lnTo>
                  <a:pt x="9733" y="2823"/>
                </a:lnTo>
                <a:lnTo>
                  <a:pt x="9587" y="2652"/>
                </a:lnTo>
                <a:lnTo>
                  <a:pt x="9417" y="2506"/>
                </a:lnTo>
                <a:lnTo>
                  <a:pt x="9052" y="2263"/>
                </a:lnTo>
                <a:lnTo>
                  <a:pt x="8662" y="2044"/>
                </a:lnTo>
                <a:lnTo>
                  <a:pt x="8273" y="1874"/>
                </a:lnTo>
                <a:lnTo>
                  <a:pt x="7835" y="1728"/>
                </a:lnTo>
                <a:lnTo>
                  <a:pt x="7397" y="1630"/>
                </a:lnTo>
                <a:lnTo>
                  <a:pt x="6959" y="1582"/>
                </a:lnTo>
                <a:lnTo>
                  <a:pt x="6521" y="1582"/>
                </a:lnTo>
                <a:lnTo>
                  <a:pt x="6083" y="1630"/>
                </a:lnTo>
                <a:lnTo>
                  <a:pt x="5670" y="1728"/>
                </a:lnTo>
                <a:lnTo>
                  <a:pt x="5232" y="1898"/>
                </a:lnTo>
                <a:lnTo>
                  <a:pt x="4842" y="2093"/>
                </a:lnTo>
                <a:lnTo>
                  <a:pt x="4477" y="2336"/>
                </a:lnTo>
                <a:lnTo>
                  <a:pt x="4307" y="2482"/>
                </a:lnTo>
                <a:lnTo>
                  <a:pt x="4161" y="2628"/>
                </a:lnTo>
                <a:lnTo>
                  <a:pt x="4015" y="2798"/>
                </a:lnTo>
                <a:lnTo>
                  <a:pt x="3869" y="2969"/>
                </a:lnTo>
                <a:lnTo>
                  <a:pt x="3723" y="3212"/>
                </a:lnTo>
                <a:lnTo>
                  <a:pt x="3577" y="3455"/>
                </a:lnTo>
                <a:lnTo>
                  <a:pt x="3455" y="3699"/>
                </a:lnTo>
                <a:lnTo>
                  <a:pt x="3358" y="3966"/>
                </a:lnTo>
                <a:lnTo>
                  <a:pt x="3261" y="4234"/>
                </a:lnTo>
                <a:lnTo>
                  <a:pt x="3188" y="4502"/>
                </a:lnTo>
                <a:lnTo>
                  <a:pt x="3090" y="5086"/>
                </a:lnTo>
                <a:lnTo>
                  <a:pt x="3017" y="5645"/>
                </a:lnTo>
                <a:lnTo>
                  <a:pt x="2993" y="6229"/>
                </a:lnTo>
                <a:lnTo>
                  <a:pt x="2969" y="6789"/>
                </a:lnTo>
                <a:lnTo>
                  <a:pt x="2993" y="7349"/>
                </a:lnTo>
                <a:lnTo>
                  <a:pt x="2993" y="7397"/>
                </a:lnTo>
                <a:lnTo>
                  <a:pt x="2385" y="7373"/>
                </a:lnTo>
                <a:lnTo>
                  <a:pt x="1776" y="7397"/>
                </a:lnTo>
                <a:lnTo>
                  <a:pt x="1801" y="7324"/>
                </a:lnTo>
                <a:lnTo>
                  <a:pt x="1825" y="7227"/>
                </a:lnTo>
                <a:lnTo>
                  <a:pt x="1752" y="6692"/>
                </a:lnTo>
                <a:lnTo>
                  <a:pt x="1752" y="6132"/>
                </a:lnTo>
                <a:lnTo>
                  <a:pt x="1801" y="5572"/>
                </a:lnTo>
                <a:lnTo>
                  <a:pt x="1874" y="5037"/>
                </a:lnTo>
                <a:lnTo>
                  <a:pt x="1995" y="4477"/>
                </a:lnTo>
                <a:lnTo>
                  <a:pt x="2141" y="3942"/>
                </a:lnTo>
                <a:lnTo>
                  <a:pt x="2336" y="3431"/>
                </a:lnTo>
                <a:lnTo>
                  <a:pt x="2555" y="2944"/>
                </a:lnTo>
                <a:lnTo>
                  <a:pt x="2701" y="2652"/>
                </a:lnTo>
                <a:lnTo>
                  <a:pt x="2871" y="2409"/>
                </a:lnTo>
                <a:lnTo>
                  <a:pt x="3066" y="2166"/>
                </a:lnTo>
                <a:lnTo>
                  <a:pt x="3261" y="1922"/>
                </a:lnTo>
                <a:lnTo>
                  <a:pt x="3455" y="1728"/>
                </a:lnTo>
                <a:lnTo>
                  <a:pt x="3699" y="1533"/>
                </a:lnTo>
                <a:lnTo>
                  <a:pt x="3918" y="1363"/>
                </a:lnTo>
                <a:lnTo>
                  <a:pt x="4185" y="1192"/>
                </a:lnTo>
                <a:lnTo>
                  <a:pt x="4429" y="1046"/>
                </a:lnTo>
                <a:lnTo>
                  <a:pt x="4696" y="925"/>
                </a:lnTo>
                <a:lnTo>
                  <a:pt x="4988" y="803"/>
                </a:lnTo>
                <a:lnTo>
                  <a:pt x="5280" y="706"/>
                </a:lnTo>
                <a:lnTo>
                  <a:pt x="5572" y="633"/>
                </a:lnTo>
                <a:lnTo>
                  <a:pt x="5864" y="560"/>
                </a:lnTo>
                <a:lnTo>
                  <a:pt x="6156" y="511"/>
                </a:lnTo>
                <a:lnTo>
                  <a:pt x="6473" y="487"/>
                </a:lnTo>
                <a:lnTo>
                  <a:pt x="6740" y="462"/>
                </a:lnTo>
                <a:close/>
                <a:moveTo>
                  <a:pt x="6838" y="2020"/>
                </a:moveTo>
                <a:lnTo>
                  <a:pt x="7251" y="2044"/>
                </a:lnTo>
                <a:lnTo>
                  <a:pt x="7665" y="2117"/>
                </a:lnTo>
                <a:lnTo>
                  <a:pt x="8054" y="2239"/>
                </a:lnTo>
                <a:lnTo>
                  <a:pt x="8443" y="2409"/>
                </a:lnTo>
                <a:lnTo>
                  <a:pt x="8808" y="2628"/>
                </a:lnTo>
                <a:lnTo>
                  <a:pt x="9149" y="2871"/>
                </a:lnTo>
                <a:lnTo>
                  <a:pt x="9441" y="3163"/>
                </a:lnTo>
                <a:lnTo>
                  <a:pt x="9587" y="3334"/>
                </a:lnTo>
                <a:lnTo>
                  <a:pt x="9709" y="3504"/>
                </a:lnTo>
                <a:lnTo>
                  <a:pt x="9830" y="3723"/>
                </a:lnTo>
                <a:lnTo>
                  <a:pt x="9928" y="3942"/>
                </a:lnTo>
                <a:lnTo>
                  <a:pt x="10025" y="4161"/>
                </a:lnTo>
                <a:lnTo>
                  <a:pt x="10098" y="4404"/>
                </a:lnTo>
                <a:lnTo>
                  <a:pt x="10195" y="4891"/>
                </a:lnTo>
                <a:lnTo>
                  <a:pt x="10244" y="5402"/>
                </a:lnTo>
                <a:lnTo>
                  <a:pt x="10268" y="5913"/>
                </a:lnTo>
                <a:lnTo>
                  <a:pt x="10268" y="6424"/>
                </a:lnTo>
                <a:lnTo>
                  <a:pt x="10268" y="7422"/>
                </a:lnTo>
                <a:lnTo>
                  <a:pt x="6862" y="7422"/>
                </a:lnTo>
                <a:lnTo>
                  <a:pt x="5402" y="7397"/>
                </a:lnTo>
                <a:lnTo>
                  <a:pt x="3309" y="7397"/>
                </a:lnTo>
                <a:lnTo>
                  <a:pt x="3382" y="6911"/>
                </a:lnTo>
                <a:lnTo>
                  <a:pt x="3455" y="6400"/>
                </a:lnTo>
                <a:lnTo>
                  <a:pt x="3528" y="5426"/>
                </a:lnTo>
                <a:lnTo>
                  <a:pt x="3577" y="4940"/>
                </a:lnTo>
                <a:lnTo>
                  <a:pt x="3674" y="4453"/>
                </a:lnTo>
                <a:lnTo>
                  <a:pt x="3747" y="4234"/>
                </a:lnTo>
                <a:lnTo>
                  <a:pt x="3820" y="3991"/>
                </a:lnTo>
                <a:lnTo>
                  <a:pt x="3918" y="3747"/>
                </a:lnTo>
                <a:lnTo>
                  <a:pt x="4039" y="3528"/>
                </a:lnTo>
                <a:lnTo>
                  <a:pt x="4137" y="3334"/>
                </a:lnTo>
                <a:lnTo>
                  <a:pt x="4258" y="3163"/>
                </a:lnTo>
                <a:lnTo>
                  <a:pt x="4404" y="3017"/>
                </a:lnTo>
                <a:lnTo>
                  <a:pt x="4550" y="2871"/>
                </a:lnTo>
                <a:lnTo>
                  <a:pt x="4696" y="2725"/>
                </a:lnTo>
                <a:lnTo>
                  <a:pt x="4867" y="2604"/>
                </a:lnTo>
                <a:lnTo>
                  <a:pt x="5232" y="2385"/>
                </a:lnTo>
                <a:lnTo>
                  <a:pt x="5597" y="2214"/>
                </a:lnTo>
                <a:lnTo>
                  <a:pt x="6010" y="2093"/>
                </a:lnTo>
                <a:lnTo>
                  <a:pt x="6424" y="2044"/>
                </a:lnTo>
                <a:lnTo>
                  <a:pt x="6838" y="2020"/>
                </a:lnTo>
                <a:close/>
                <a:moveTo>
                  <a:pt x="6984" y="11388"/>
                </a:moveTo>
                <a:lnTo>
                  <a:pt x="6497" y="11631"/>
                </a:lnTo>
                <a:lnTo>
                  <a:pt x="6302" y="11728"/>
                </a:lnTo>
                <a:lnTo>
                  <a:pt x="6083" y="11826"/>
                </a:lnTo>
                <a:lnTo>
                  <a:pt x="6083" y="11826"/>
                </a:lnTo>
                <a:lnTo>
                  <a:pt x="6132" y="11704"/>
                </a:lnTo>
                <a:lnTo>
                  <a:pt x="6205" y="11607"/>
                </a:lnTo>
                <a:lnTo>
                  <a:pt x="6302" y="11534"/>
                </a:lnTo>
                <a:lnTo>
                  <a:pt x="6400" y="11485"/>
                </a:lnTo>
                <a:lnTo>
                  <a:pt x="6497" y="11436"/>
                </a:lnTo>
                <a:lnTo>
                  <a:pt x="6740" y="11388"/>
                </a:lnTo>
                <a:close/>
                <a:moveTo>
                  <a:pt x="7762" y="11899"/>
                </a:moveTo>
                <a:lnTo>
                  <a:pt x="7811" y="12045"/>
                </a:lnTo>
                <a:lnTo>
                  <a:pt x="7835" y="12191"/>
                </a:lnTo>
                <a:lnTo>
                  <a:pt x="7835" y="12191"/>
                </a:lnTo>
                <a:lnTo>
                  <a:pt x="7787" y="12166"/>
                </a:lnTo>
                <a:lnTo>
                  <a:pt x="7738" y="12142"/>
                </a:lnTo>
                <a:lnTo>
                  <a:pt x="7592" y="12166"/>
                </a:lnTo>
                <a:lnTo>
                  <a:pt x="7470" y="12191"/>
                </a:lnTo>
                <a:lnTo>
                  <a:pt x="7470" y="12191"/>
                </a:lnTo>
                <a:lnTo>
                  <a:pt x="7616" y="12093"/>
                </a:lnTo>
                <a:lnTo>
                  <a:pt x="7714" y="11996"/>
                </a:lnTo>
                <a:lnTo>
                  <a:pt x="7762" y="11899"/>
                </a:lnTo>
                <a:close/>
                <a:moveTo>
                  <a:pt x="7422" y="11534"/>
                </a:moveTo>
                <a:lnTo>
                  <a:pt x="7519" y="11582"/>
                </a:lnTo>
                <a:lnTo>
                  <a:pt x="7592" y="11680"/>
                </a:lnTo>
                <a:lnTo>
                  <a:pt x="7543" y="11680"/>
                </a:lnTo>
                <a:lnTo>
                  <a:pt x="7251" y="11826"/>
                </a:lnTo>
                <a:lnTo>
                  <a:pt x="6935" y="11947"/>
                </a:lnTo>
                <a:lnTo>
                  <a:pt x="6351" y="12239"/>
                </a:lnTo>
                <a:lnTo>
                  <a:pt x="6132" y="12337"/>
                </a:lnTo>
                <a:lnTo>
                  <a:pt x="5986" y="12410"/>
                </a:lnTo>
                <a:lnTo>
                  <a:pt x="5864" y="12507"/>
                </a:lnTo>
                <a:lnTo>
                  <a:pt x="5864" y="12507"/>
                </a:lnTo>
                <a:lnTo>
                  <a:pt x="5889" y="12337"/>
                </a:lnTo>
                <a:lnTo>
                  <a:pt x="5913" y="12191"/>
                </a:lnTo>
                <a:lnTo>
                  <a:pt x="6059" y="12191"/>
                </a:lnTo>
                <a:lnTo>
                  <a:pt x="6205" y="12142"/>
                </a:lnTo>
                <a:lnTo>
                  <a:pt x="6473" y="12020"/>
                </a:lnTo>
                <a:lnTo>
                  <a:pt x="6911" y="11801"/>
                </a:lnTo>
                <a:lnTo>
                  <a:pt x="7349" y="11582"/>
                </a:lnTo>
                <a:lnTo>
                  <a:pt x="7422" y="11534"/>
                </a:lnTo>
                <a:close/>
                <a:moveTo>
                  <a:pt x="5864" y="12653"/>
                </a:moveTo>
                <a:lnTo>
                  <a:pt x="5937" y="12702"/>
                </a:lnTo>
                <a:lnTo>
                  <a:pt x="6059" y="12726"/>
                </a:lnTo>
                <a:lnTo>
                  <a:pt x="6205" y="12702"/>
                </a:lnTo>
                <a:lnTo>
                  <a:pt x="6327" y="12653"/>
                </a:lnTo>
                <a:lnTo>
                  <a:pt x="6132" y="12799"/>
                </a:lnTo>
                <a:lnTo>
                  <a:pt x="6059" y="12872"/>
                </a:lnTo>
                <a:lnTo>
                  <a:pt x="5986" y="12969"/>
                </a:lnTo>
                <a:lnTo>
                  <a:pt x="5986" y="12994"/>
                </a:lnTo>
                <a:lnTo>
                  <a:pt x="5937" y="12945"/>
                </a:lnTo>
                <a:lnTo>
                  <a:pt x="5889" y="12872"/>
                </a:lnTo>
                <a:lnTo>
                  <a:pt x="5864" y="12799"/>
                </a:lnTo>
                <a:lnTo>
                  <a:pt x="5864" y="12677"/>
                </a:lnTo>
                <a:lnTo>
                  <a:pt x="5864" y="12653"/>
                </a:lnTo>
                <a:close/>
                <a:moveTo>
                  <a:pt x="7811" y="12458"/>
                </a:moveTo>
                <a:lnTo>
                  <a:pt x="7738" y="12629"/>
                </a:lnTo>
                <a:lnTo>
                  <a:pt x="7641" y="12799"/>
                </a:lnTo>
                <a:lnTo>
                  <a:pt x="7623" y="12828"/>
                </a:lnTo>
                <a:lnTo>
                  <a:pt x="7623" y="12828"/>
                </a:lnTo>
                <a:lnTo>
                  <a:pt x="7641" y="12775"/>
                </a:lnTo>
                <a:lnTo>
                  <a:pt x="7641" y="12726"/>
                </a:lnTo>
                <a:lnTo>
                  <a:pt x="7592" y="12677"/>
                </a:lnTo>
                <a:lnTo>
                  <a:pt x="7519" y="12653"/>
                </a:lnTo>
                <a:lnTo>
                  <a:pt x="7446" y="12653"/>
                </a:lnTo>
                <a:lnTo>
                  <a:pt x="7349" y="12677"/>
                </a:lnTo>
                <a:lnTo>
                  <a:pt x="7178" y="12726"/>
                </a:lnTo>
                <a:lnTo>
                  <a:pt x="6862" y="12921"/>
                </a:lnTo>
                <a:lnTo>
                  <a:pt x="6521" y="13140"/>
                </a:lnTo>
                <a:lnTo>
                  <a:pt x="6351" y="13237"/>
                </a:lnTo>
                <a:lnTo>
                  <a:pt x="6327" y="13213"/>
                </a:lnTo>
                <a:lnTo>
                  <a:pt x="6059" y="13067"/>
                </a:lnTo>
                <a:lnTo>
                  <a:pt x="6229" y="13067"/>
                </a:lnTo>
                <a:lnTo>
                  <a:pt x="6375" y="13018"/>
                </a:lnTo>
                <a:lnTo>
                  <a:pt x="6546" y="12969"/>
                </a:lnTo>
                <a:lnTo>
                  <a:pt x="6692" y="12896"/>
                </a:lnTo>
                <a:lnTo>
                  <a:pt x="6959" y="12775"/>
                </a:lnTo>
                <a:lnTo>
                  <a:pt x="7227" y="12677"/>
                </a:lnTo>
                <a:lnTo>
                  <a:pt x="7762" y="12483"/>
                </a:lnTo>
                <a:lnTo>
                  <a:pt x="7811" y="12458"/>
                </a:lnTo>
                <a:close/>
                <a:moveTo>
                  <a:pt x="7602" y="12862"/>
                </a:moveTo>
                <a:lnTo>
                  <a:pt x="7446" y="13115"/>
                </a:lnTo>
                <a:lnTo>
                  <a:pt x="7397" y="13115"/>
                </a:lnTo>
                <a:lnTo>
                  <a:pt x="7349" y="13140"/>
                </a:lnTo>
                <a:lnTo>
                  <a:pt x="7300" y="13164"/>
                </a:lnTo>
                <a:lnTo>
                  <a:pt x="7276" y="13213"/>
                </a:lnTo>
                <a:lnTo>
                  <a:pt x="7276" y="13261"/>
                </a:lnTo>
                <a:lnTo>
                  <a:pt x="7227" y="13237"/>
                </a:lnTo>
                <a:lnTo>
                  <a:pt x="7057" y="13237"/>
                </a:lnTo>
                <a:lnTo>
                  <a:pt x="6959" y="13286"/>
                </a:lnTo>
                <a:lnTo>
                  <a:pt x="6765" y="13383"/>
                </a:lnTo>
                <a:lnTo>
                  <a:pt x="6546" y="13505"/>
                </a:lnTo>
                <a:lnTo>
                  <a:pt x="6327" y="13602"/>
                </a:lnTo>
                <a:lnTo>
                  <a:pt x="6302" y="13407"/>
                </a:lnTo>
                <a:lnTo>
                  <a:pt x="6448" y="13407"/>
                </a:lnTo>
                <a:lnTo>
                  <a:pt x="6594" y="13383"/>
                </a:lnTo>
                <a:lnTo>
                  <a:pt x="6740" y="13334"/>
                </a:lnTo>
                <a:lnTo>
                  <a:pt x="6862" y="13261"/>
                </a:lnTo>
                <a:lnTo>
                  <a:pt x="7276" y="13091"/>
                </a:lnTo>
                <a:lnTo>
                  <a:pt x="7470" y="12994"/>
                </a:lnTo>
                <a:lnTo>
                  <a:pt x="7543" y="12921"/>
                </a:lnTo>
                <a:lnTo>
                  <a:pt x="7602" y="12862"/>
                </a:lnTo>
                <a:close/>
                <a:moveTo>
                  <a:pt x="7276" y="13529"/>
                </a:moveTo>
                <a:lnTo>
                  <a:pt x="7276" y="13797"/>
                </a:lnTo>
                <a:lnTo>
                  <a:pt x="7203" y="13772"/>
                </a:lnTo>
                <a:lnTo>
                  <a:pt x="7130" y="13797"/>
                </a:lnTo>
                <a:lnTo>
                  <a:pt x="6959" y="13845"/>
                </a:lnTo>
                <a:lnTo>
                  <a:pt x="6667" y="13991"/>
                </a:lnTo>
                <a:lnTo>
                  <a:pt x="6473" y="14113"/>
                </a:lnTo>
                <a:lnTo>
                  <a:pt x="6302" y="14259"/>
                </a:lnTo>
                <a:lnTo>
                  <a:pt x="6327" y="13870"/>
                </a:lnTo>
                <a:lnTo>
                  <a:pt x="6570" y="13870"/>
                </a:lnTo>
                <a:lnTo>
                  <a:pt x="6692" y="13821"/>
                </a:lnTo>
                <a:lnTo>
                  <a:pt x="6789" y="13772"/>
                </a:lnTo>
                <a:lnTo>
                  <a:pt x="7032" y="13675"/>
                </a:lnTo>
                <a:lnTo>
                  <a:pt x="7154" y="13602"/>
                </a:lnTo>
                <a:lnTo>
                  <a:pt x="7276" y="13529"/>
                </a:lnTo>
                <a:close/>
                <a:moveTo>
                  <a:pt x="7276" y="14819"/>
                </a:moveTo>
                <a:lnTo>
                  <a:pt x="7276" y="14989"/>
                </a:lnTo>
                <a:lnTo>
                  <a:pt x="6889" y="15012"/>
                </a:lnTo>
                <a:lnTo>
                  <a:pt x="6889" y="15012"/>
                </a:lnTo>
                <a:lnTo>
                  <a:pt x="7081" y="14916"/>
                </a:lnTo>
                <a:lnTo>
                  <a:pt x="7276" y="14819"/>
                </a:lnTo>
                <a:close/>
                <a:moveTo>
                  <a:pt x="7300" y="14089"/>
                </a:moveTo>
                <a:lnTo>
                  <a:pt x="7300" y="14162"/>
                </a:lnTo>
                <a:lnTo>
                  <a:pt x="7300" y="14210"/>
                </a:lnTo>
                <a:lnTo>
                  <a:pt x="7227" y="14186"/>
                </a:lnTo>
                <a:lnTo>
                  <a:pt x="7154" y="14210"/>
                </a:lnTo>
                <a:lnTo>
                  <a:pt x="6911" y="14332"/>
                </a:lnTo>
                <a:lnTo>
                  <a:pt x="6692" y="14502"/>
                </a:lnTo>
                <a:lnTo>
                  <a:pt x="6594" y="14575"/>
                </a:lnTo>
                <a:lnTo>
                  <a:pt x="6497" y="14673"/>
                </a:lnTo>
                <a:lnTo>
                  <a:pt x="6400" y="14770"/>
                </a:lnTo>
                <a:lnTo>
                  <a:pt x="6278" y="14843"/>
                </a:lnTo>
                <a:lnTo>
                  <a:pt x="6278" y="14867"/>
                </a:lnTo>
                <a:lnTo>
                  <a:pt x="6278" y="14892"/>
                </a:lnTo>
                <a:lnTo>
                  <a:pt x="6302" y="14892"/>
                </a:lnTo>
                <a:lnTo>
                  <a:pt x="6546" y="14867"/>
                </a:lnTo>
                <a:lnTo>
                  <a:pt x="6667" y="14843"/>
                </a:lnTo>
                <a:lnTo>
                  <a:pt x="6789" y="14794"/>
                </a:lnTo>
                <a:lnTo>
                  <a:pt x="7300" y="14527"/>
                </a:lnTo>
                <a:lnTo>
                  <a:pt x="7300" y="14551"/>
                </a:lnTo>
                <a:lnTo>
                  <a:pt x="7276" y="14551"/>
                </a:lnTo>
                <a:lnTo>
                  <a:pt x="7130" y="14624"/>
                </a:lnTo>
                <a:lnTo>
                  <a:pt x="7032" y="14697"/>
                </a:lnTo>
                <a:lnTo>
                  <a:pt x="6813" y="14867"/>
                </a:lnTo>
                <a:lnTo>
                  <a:pt x="6789" y="14916"/>
                </a:lnTo>
                <a:lnTo>
                  <a:pt x="6789" y="14965"/>
                </a:lnTo>
                <a:lnTo>
                  <a:pt x="6813" y="14989"/>
                </a:lnTo>
                <a:lnTo>
                  <a:pt x="6838" y="15013"/>
                </a:lnTo>
                <a:lnTo>
                  <a:pt x="6229" y="15013"/>
                </a:lnTo>
                <a:lnTo>
                  <a:pt x="6254" y="14746"/>
                </a:lnTo>
                <a:lnTo>
                  <a:pt x="6278" y="14502"/>
                </a:lnTo>
                <a:lnTo>
                  <a:pt x="6400" y="14478"/>
                </a:lnTo>
                <a:lnTo>
                  <a:pt x="6521" y="14454"/>
                </a:lnTo>
                <a:lnTo>
                  <a:pt x="6765" y="14332"/>
                </a:lnTo>
                <a:lnTo>
                  <a:pt x="7130" y="14186"/>
                </a:lnTo>
                <a:lnTo>
                  <a:pt x="7300" y="14089"/>
                </a:lnTo>
                <a:close/>
                <a:moveTo>
                  <a:pt x="6838" y="10925"/>
                </a:moveTo>
                <a:lnTo>
                  <a:pt x="6594" y="10950"/>
                </a:lnTo>
                <a:lnTo>
                  <a:pt x="6351" y="11023"/>
                </a:lnTo>
                <a:lnTo>
                  <a:pt x="6132" y="11144"/>
                </a:lnTo>
                <a:lnTo>
                  <a:pt x="5913" y="11290"/>
                </a:lnTo>
                <a:lnTo>
                  <a:pt x="5791" y="11436"/>
                </a:lnTo>
                <a:lnTo>
                  <a:pt x="5670" y="11607"/>
                </a:lnTo>
                <a:lnTo>
                  <a:pt x="5597" y="11801"/>
                </a:lnTo>
                <a:lnTo>
                  <a:pt x="5524" y="11996"/>
                </a:lnTo>
                <a:lnTo>
                  <a:pt x="5475" y="12191"/>
                </a:lnTo>
                <a:lnTo>
                  <a:pt x="5426" y="12410"/>
                </a:lnTo>
                <a:lnTo>
                  <a:pt x="5426" y="12604"/>
                </a:lnTo>
                <a:lnTo>
                  <a:pt x="5451" y="12799"/>
                </a:lnTo>
                <a:lnTo>
                  <a:pt x="5475" y="12921"/>
                </a:lnTo>
                <a:lnTo>
                  <a:pt x="5499" y="13042"/>
                </a:lnTo>
                <a:lnTo>
                  <a:pt x="5572" y="13140"/>
                </a:lnTo>
                <a:lnTo>
                  <a:pt x="5645" y="13237"/>
                </a:lnTo>
                <a:lnTo>
                  <a:pt x="5718" y="13334"/>
                </a:lnTo>
                <a:lnTo>
                  <a:pt x="5816" y="13383"/>
                </a:lnTo>
                <a:lnTo>
                  <a:pt x="5889" y="13456"/>
                </a:lnTo>
                <a:lnTo>
                  <a:pt x="6010" y="13480"/>
                </a:lnTo>
                <a:lnTo>
                  <a:pt x="5962" y="13675"/>
                </a:lnTo>
                <a:lnTo>
                  <a:pt x="5937" y="13894"/>
                </a:lnTo>
                <a:lnTo>
                  <a:pt x="5913" y="14332"/>
                </a:lnTo>
                <a:lnTo>
                  <a:pt x="5816" y="14794"/>
                </a:lnTo>
                <a:lnTo>
                  <a:pt x="5816" y="15038"/>
                </a:lnTo>
                <a:lnTo>
                  <a:pt x="5816" y="15159"/>
                </a:lnTo>
                <a:lnTo>
                  <a:pt x="5840" y="15281"/>
                </a:lnTo>
                <a:lnTo>
                  <a:pt x="5889" y="15330"/>
                </a:lnTo>
                <a:lnTo>
                  <a:pt x="5962" y="15378"/>
                </a:lnTo>
                <a:lnTo>
                  <a:pt x="6035" y="15403"/>
                </a:lnTo>
                <a:lnTo>
                  <a:pt x="6108" y="15378"/>
                </a:lnTo>
                <a:lnTo>
                  <a:pt x="6254" y="15403"/>
                </a:lnTo>
                <a:lnTo>
                  <a:pt x="6424" y="15427"/>
                </a:lnTo>
                <a:lnTo>
                  <a:pt x="6789" y="15427"/>
                </a:lnTo>
                <a:lnTo>
                  <a:pt x="7130" y="15403"/>
                </a:lnTo>
                <a:lnTo>
                  <a:pt x="7470" y="15378"/>
                </a:lnTo>
                <a:lnTo>
                  <a:pt x="7543" y="15354"/>
                </a:lnTo>
                <a:lnTo>
                  <a:pt x="7592" y="15330"/>
                </a:lnTo>
                <a:lnTo>
                  <a:pt x="7616" y="15281"/>
                </a:lnTo>
                <a:lnTo>
                  <a:pt x="7665" y="15232"/>
                </a:lnTo>
                <a:lnTo>
                  <a:pt x="7665" y="15159"/>
                </a:lnTo>
                <a:lnTo>
                  <a:pt x="7665" y="15111"/>
                </a:lnTo>
                <a:lnTo>
                  <a:pt x="7689" y="14308"/>
                </a:lnTo>
                <a:lnTo>
                  <a:pt x="7689" y="13894"/>
                </a:lnTo>
                <a:lnTo>
                  <a:pt x="7665" y="13699"/>
                </a:lnTo>
                <a:lnTo>
                  <a:pt x="7616" y="13505"/>
                </a:lnTo>
                <a:lnTo>
                  <a:pt x="7714" y="13456"/>
                </a:lnTo>
                <a:lnTo>
                  <a:pt x="7787" y="13407"/>
                </a:lnTo>
                <a:lnTo>
                  <a:pt x="7932" y="13164"/>
                </a:lnTo>
                <a:lnTo>
                  <a:pt x="8103" y="12896"/>
                </a:lnTo>
                <a:lnTo>
                  <a:pt x="8224" y="12629"/>
                </a:lnTo>
                <a:lnTo>
                  <a:pt x="8249" y="12483"/>
                </a:lnTo>
                <a:lnTo>
                  <a:pt x="8273" y="12337"/>
                </a:lnTo>
                <a:lnTo>
                  <a:pt x="8273" y="12191"/>
                </a:lnTo>
                <a:lnTo>
                  <a:pt x="8249" y="12020"/>
                </a:lnTo>
                <a:lnTo>
                  <a:pt x="8224" y="11874"/>
                </a:lnTo>
                <a:lnTo>
                  <a:pt x="8151" y="11728"/>
                </a:lnTo>
                <a:lnTo>
                  <a:pt x="8103" y="11607"/>
                </a:lnTo>
                <a:lnTo>
                  <a:pt x="8005" y="11485"/>
                </a:lnTo>
                <a:lnTo>
                  <a:pt x="7908" y="11363"/>
                </a:lnTo>
                <a:lnTo>
                  <a:pt x="7787" y="11242"/>
                </a:lnTo>
                <a:lnTo>
                  <a:pt x="7592" y="11120"/>
                </a:lnTo>
                <a:lnTo>
                  <a:pt x="7349" y="10998"/>
                </a:lnTo>
                <a:lnTo>
                  <a:pt x="7105" y="10950"/>
                </a:lnTo>
                <a:lnTo>
                  <a:pt x="6838" y="10925"/>
                </a:lnTo>
                <a:close/>
                <a:moveTo>
                  <a:pt x="12726" y="7811"/>
                </a:moveTo>
                <a:lnTo>
                  <a:pt x="12872" y="7860"/>
                </a:lnTo>
                <a:lnTo>
                  <a:pt x="12921" y="7884"/>
                </a:lnTo>
                <a:lnTo>
                  <a:pt x="12969" y="7933"/>
                </a:lnTo>
                <a:lnTo>
                  <a:pt x="12994" y="7981"/>
                </a:lnTo>
                <a:lnTo>
                  <a:pt x="13018" y="8078"/>
                </a:lnTo>
                <a:lnTo>
                  <a:pt x="13018" y="8103"/>
                </a:lnTo>
                <a:lnTo>
                  <a:pt x="12069" y="8103"/>
                </a:lnTo>
                <a:lnTo>
                  <a:pt x="11607" y="8151"/>
                </a:lnTo>
                <a:lnTo>
                  <a:pt x="11144" y="8200"/>
                </a:lnTo>
                <a:lnTo>
                  <a:pt x="10390" y="8200"/>
                </a:lnTo>
                <a:lnTo>
                  <a:pt x="10195" y="8224"/>
                </a:lnTo>
                <a:lnTo>
                  <a:pt x="10025" y="8273"/>
                </a:lnTo>
                <a:lnTo>
                  <a:pt x="9879" y="8346"/>
                </a:lnTo>
                <a:lnTo>
                  <a:pt x="9806" y="8395"/>
                </a:lnTo>
                <a:lnTo>
                  <a:pt x="9782" y="8443"/>
                </a:lnTo>
                <a:lnTo>
                  <a:pt x="9782" y="8492"/>
                </a:lnTo>
                <a:lnTo>
                  <a:pt x="9806" y="8541"/>
                </a:lnTo>
                <a:lnTo>
                  <a:pt x="9903" y="8589"/>
                </a:lnTo>
                <a:lnTo>
                  <a:pt x="11193" y="8589"/>
                </a:lnTo>
                <a:lnTo>
                  <a:pt x="11655" y="8565"/>
                </a:lnTo>
                <a:lnTo>
                  <a:pt x="12118" y="8589"/>
                </a:lnTo>
                <a:lnTo>
                  <a:pt x="12580" y="8589"/>
                </a:lnTo>
                <a:lnTo>
                  <a:pt x="12799" y="8565"/>
                </a:lnTo>
                <a:lnTo>
                  <a:pt x="13042" y="8541"/>
                </a:lnTo>
                <a:lnTo>
                  <a:pt x="13042" y="8735"/>
                </a:lnTo>
                <a:lnTo>
                  <a:pt x="13042" y="8979"/>
                </a:lnTo>
                <a:lnTo>
                  <a:pt x="12264" y="8979"/>
                </a:lnTo>
                <a:lnTo>
                  <a:pt x="11485" y="9003"/>
                </a:lnTo>
                <a:lnTo>
                  <a:pt x="11096" y="9027"/>
                </a:lnTo>
                <a:lnTo>
                  <a:pt x="10706" y="9052"/>
                </a:lnTo>
                <a:lnTo>
                  <a:pt x="10341" y="9125"/>
                </a:lnTo>
                <a:lnTo>
                  <a:pt x="10147" y="9173"/>
                </a:lnTo>
                <a:lnTo>
                  <a:pt x="9976" y="9246"/>
                </a:lnTo>
                <a:lnTo>
                  <a:pt x="9952" y="9295"/>
                </a:lnTo>
                <a:lnTo>
                  <a:pt x="9928" y="9344"/>
                </a:lnTo>
                <a:lnTo>
                  <a:pt x="9952" y="9392"/>
                </a:lnTo>
                <a:lnTo>
                  <a:pt x="10001" y="9417"/>
                </a:lnTo>
                <a:lnTo>
                  <a:pt x="10171" y="9441"/>
                </a:lnTo>
                <a:lnTo>
                  <a:pt x="10731" y="9441"/>
                </a:lnTo>
                <a:lnTo>
                  <a:pt x="11485" y="9368"/>
                </a:lnTo>
                <a:lnTo>
                  <a:pt x="12264" y="9368"/>
                </a:lnTo>
                <a:lnTo>
                  <a:pt x="13042" y="9344"/>
                </a:lnTo>
                <a:lnTo>
                  <a:pt x="13067" y="9733"/>
                </a:lnTo>
                <a:lnTo>
                  <a:pt x="12994" y="9684"/>
                </a:lnTo>
                <a:lnTo>
                  <a:pt x="12921" y="9660"/>
                </a:lnTo>
                <a:lnTo>
                  <a:pt x="12118" y="9709"/>
                </a:lnTo>
                <a:lnTo>
                  <a:pt x="11290" y="9757"/>
                </a:lnTo>
                <a:lnTo>
                  <a:pt x="10950" y="9782"/>
                </a:lnTo>
                <a:lnTo>
                  <a:pt x="10366" y="9782"/>
                </a:lnTo>
                <a:lnTo>
                  <a:pt x="10195" y="9830"/>
                </a:lnTo>
                <a:lnTo>
                  <a:pt x="10001" y="9879"/>
                </a:lnTo>
                <a:lnTo>
                  <a:pt x="9855" y="9952"/>
                </a:lnTo>
                <a:lnTo>
                  <a:pt x="9830" y="9976"/>
                </a:lnTo>
                <a:lnTo>
                  <a:pt x="9830" y="10001"/>
                </a:lnTo>
                <a:lnTo>
                  <a:pt x="9830" y="10049"/>
                </a:lnTo>
                <a:lnTo>
                  <a:pt x="9855" y="10074"/>
                </a:lnTo>
                <a:lnTo>
                  <a:pt x="10001" y="10147"/>
                </a:lnTo>
                <a:lnTo>
                  <a:pt x="10171" y="10195"/>
                </a:lnTo>
                <a:lnTo>
                  <a:pt x="10366" y="10220"/>
                </a:lnTo>
                <a:lnTo>
                  <a:pt x="10560" y="10220"/>
                </a:lnTo>
                <a:lnTo>
                  <a:pt x="10950" y="10195"/>
                </a:lnTo>
                <a:lnTo>
                  <a:pt x="11290" y="10171"/>
                </a:lnTo>
                <a:lnTo>
                  <a:pt x="12118" y="10122"/>
                </a:lnTo>
                <a:lnTo>
                  <a:pt x="12921" y="10098"/>
                </a:lnTo>
                <a:lnTo>
                  <a:pt x="13018" y="10074"/>
                </a:lnTo>
                <a:lnTo>
                  <a:pt x="13091" y="10001"/>
                </a:lnTo>
                <a:lnTo>
                  <a:pt x="13091" y="10390"/>
                </a:lnTo>
                <a:lnTo>
                  <a:pt x="13091" y="10633"/>
                </a:lnTo>
                <a:lnTo>
                  <a:pt x="12921" y="10609"/>
                </a:lnTo>
                <a:lnTo>
                  <a:pt x="12775" y="10585"/>
                </a:lnTo>
                <a:lnTo>
                  <a:pt x="12410" y="10585"/>
                </a:lnTo>
                <a:lnTo>
                  <a:pt x="12069" y="10609"/>
                </a:lnTo>
                <a:lnTo>
                  <a:pt x="11728" y="10609"/>
                </a:lnTo>
                <a:lnTo>
                  <a:pt x="11266" y="10585"/>
                </a:lnTo>
                <a:lnTo>
                  <a:pt x="10779" y="10560"/>
                </a:lnTo>
                <a:lnTo>
                  <a:pt x="10536" y="10585"/>
                </a:lnTo>
                <a:lnTo>
                  <a:pt x="10317" y="10633"/>
                </a:lnTo>
                <a:lnTo>
                  <a:pt x="10098" y="10706"/>
                </a:lnTo>
                <a:lnTo>
                  <a:pt x="9903" y="10828"/>
                </a:lnTo>
                <a:lnTo>
                  <a:pt x="9903" y="10852"/>
                </a:lnTo>
                <a:lnTo>
                  <a:pt x="9928" y="10877"/>
                </a:lnTo>
                <a:lnTo>
                  <a:pt x="10147" y="10950"/>
                </a:lnTo>
                <a:lnTo>
                  <a:pt x="10390" y="10974"/>
                </a:lnTo>
                <a:lnTo>
                  <a:pt x="10901" y="10998"/>
                </a:lnTo>
                <a:lnTo>
                  <a:pt x="11899" y="10998"/>
                </a:lnTo>
                <a:lnTo>
                  <a:pt x="12483" y="11047"/>
                </a:lnTo>
                <a:lnTo>
                  <a:pt x="12799" y="11047"/>
                </a:lnTo>
                <a:lnTo>
                  <a:pt x="13091" y="10998"/>
                </a:lnTo>
                <a:lnTo>
                  <a:pt x="13067" y="11363"/>
                </a:lnTo>
                <a:lnTo>
                  <a:pt x="12239" y="11388"/>
                </a:lnTo>
                <a:lnTo>
                  <a:pt x="11412" y="11461"/>
                </a:lnTo>
                <a:lnTo>
                  <a:pt x="11071" y="11485"/>
                </a:lnTo>
                <a:lnTo>
                  <a:pt x="10682" y="11509"/>
                </a:lnTo>
                <a:lnTo>
                  <a:pt x="10487" y="11534"/>
                </a:lnTo>
                <a:lnTo>
                  <a:pt x="10293" y="11558"/>
                </a:lnTo>
                <a:lnTo>
                  <a:pt x="10122" y="11607"/>
                </a:lnTo>
                <a:lnTo>
                  <a:pt x="9976" y="11680"/>
                </a:lnTo>
                <a:lnTo>
                  <a:pt x="9952" y="11704"/>
                </a:lnTo>
                <a:lnTo>
                  <a:pt x="9952" y="11728"/>
                </a:lnTo>
                <a:lnTo>
                  <a:pt x="9952" y="11753"/>
                </a:lnTo>
                <a:lnTo>
                  <a:pt x="9976" y="11777"/>
                </a:lnTo>
                <a:lnTo>
                  <a:pt x="10122" y="11850"/>
                </a:lnTo>
                <a:lnTo>
                  <a:pt x="10317" y="11874"/>
                </a:lnTo>
                <a:lnTo>
                  <a:pt x="10487" y="11899"/>
                </a:lnTo>
                <a:lnTo>
                  <a:pt x="10682" y="11899"/>
                </a:lnTo>
                <a:lnTo>
                  <a:pt x="11071" y="11874"/>
                </a:lnTo>
                <a:lnTo>
                  <a:pt x="11412" y="11826"/>
                </a:lnTo>
                <a:lnTo>
                  <a:pt x="12239" y="11777"/>
                </a:lnTo>
                <a:lnTo>
                  <a:pt x="13067" y="11728"/>
                </a:lnTo>
                <a:lnTo>
                  <a:pt x="13042" y="12312"/>
                </a:lnTo>
                <a:lnTo>
                  <a:pt x="12848" y="12264"/>
                </a:lnTo>
                <a:lnTo>
                  <a:pt x="12264" y="12264"/>
                </a:lnTo>
                <a:lnTo>
                  <a:pt x="11874" y="12288"/>
                </a:lnTo>
                <a:lnTo>
                  <a:pt x="11509" y="12312"/>
                </a:lnTo>
                <a:lnTo>
                  <a:pt x="11120" y="12312"/>
                </a:lnTo>
                <a:lnTo>
                  <a:pt x="10706" y="12288"/>
                </a:lnTo>
                <a:lnTo>
                  <a:pt x="10512" y="12312"/>
                </a:lnTo>
                <a:lnTo>
                  <a:pt x="10317" y="12337"/>
                </a:lnTo>
                <a:lnTo>
                  <a:pt x="10147" y="12385"/>
                </a:lnTo>
                <a:lnTo>
                  <a:pt x="9976" y="12483"/>
                </a:lnTo>
                <a:lnTo>
                  <a:pt x="9952" y="12507"/>
                </a:lnTo>
                <a:lnTo>
                  <a:pt x="9976" y="12531"/>
                </a:lnTo>
                <a:lnTo>
                  <a:pt x="10122" y="12629"/>
                </a:lnTo>
                <a:lnTo>
                  <a:pt x="10317" y="12677"/>
                </a:lnTo>
                <a:lnTo>
                  <a:pt x="10512" y="12726"/>
                </a:lnTo>
                <a:lnTo>
                  <a:pt x="11120" y="12726"/>
                </a:lnTo>
                <a:lnTo>
                  <a:pt x="11509" y="12702"/>
                </a:lnTo>
                <a:lnTo>
                  <a:pt x="12264" y="12726"/>
                </a:lnTo>
                <a:lnTo>
                  <a:pt x="12653" y="12702"/>
                </a:lnTo>
                <a:lnTo>
                  <a:pt x="12823" y="12677"/>
                </a:lnTo>
                <a:lnTo>
                  <a:pt x="13018" y="12653"/>
                </a:lnTo>
                <a:lnTo>
                  <a:pt x="12994" y="12848"/>
                </a:lnTo>
                <a:lnTo>
                  <a:pt x="12994" y="13164"/>
                </a:lnTo>
                <a:lnTo>
                  <a:pt x="12629" y="13115"/>
                </a:lnTo>
                <a:lnTo>
                  <a:pt x="12264" y="13115"/>
                </a:lnTo>
                <a:lnTo>
                  <a:pt x="11534" y="13164"/>
                </a:lnTo>
                <a:lnTo>
                  <a:pt x="11144" y="13164"/>
                </a:lnTo>
                <a:lnTo>
                  <a:pt x="10755" y="13188"/>
                </a:lnTo>
                <a:lnTo>
                  <a:pt x="10341" y="13213"/>
                </a:lnTo>
                <a:lnTo>
                  <a:pt x="10171" y="13261"/>
                </a:lnTo>
                <a:lnTo>
                  <a:pt x="9976" y="13310"/>
                </a:lnTo>
                <a:lnTo>
                  <a:pt x="9952" y="13334"/>
                </a:lnTo>
                <a:lnTo>
                  <a:pt x="9976" y="13383"/>
                </a:lnTo>
                <a:lnTo>
                  <a:pt x="10122" y="13480"/>
                </a:lnTo>
                <a:lnTo>
                  <a:pt x="10293" y="13529"/>
                </a:lnTo>
                <a:lnTo>
                  <a:pt x="10463" y="13578"/>
                </a:lnTo>
                <a:lnTo>
                  <a:pt x="11023" y="13578"/>
                </a:lnTo>
                <a:lnTo>
                  <a:pt x="11363" y="13553"/>
                </a:lnTo>
                <a:lnTo>
                  <a:pt x="12166" y="13505"/>
                </a:lnTo>
                <a:lnTo>
                  <a:pt x="12580" y="13505"/>
                </a:lnTo>
                <a:lnTo>
                  <a:pt x="12969" y="13529"/>
                </a:lnTo>
                <a:lnTo>
                  <a:pt x="12945" y="14210"/>
                </a:lnTo>
                <a:lnTo>
                  <a:pt x="12775" y="14137"/>
                </a:lnTo>
                <a:lnTo>
                  <a:pt x="12580" y="14089"/>
                </a:lnTo>
                <a:lnTo>
                  <a:pt x="12385" y="14064"/>
                </a:lnTo>
                <a:lnTo>
                  <a:pt x="11753" y="14064"/>
                </a:lnTo>
                <a:lnTo>
                  <a:pt x="11388" y="14089"/>
                </a:lnTo>
                <a:lnTo>
                  <a:pt x="10852" y="14137"/>
                </a:lnTo>
                <a:lnTo>
                  <a:pt x="10317" y="14162"/>
                </a:lnTo>
                <a:lnTo>
                  <a:pt x="10001" y="14186"/>
                </a:lnTo>
                <a:lnTo>
                  <a:pt x="9830" y="14235"/>
                </a:lnTo>
                <a:lnTo>
                  <a:pt x="9782" y="14259"/>
                </a:lnTo>
                <a:lnTo>
                  <a:pt x="9709" y="14308"/>
                </a:lnTo>
                <a:lnTo>
                  <a:pt x="9684" y="14332"/>
                </a:lnTo>
                <a:lnTo>
                  <a:pt x="9684" y="14381"/>
                </a:lnTo>
                <a:lnTo>
                  <a:pt x="9684" y="14429"/>
                </a:lnTo>
                <a:lnTo>
                  <a:pt x="9709" y="14478"/>
                </a:lnTo>
                <a:lnTo>
                  <a:pt x="9782" y="14527"/>
                </a:lnTo>
                <a:lnTo>
                  <a:pt x="9830" y="14551"/>
                </a:lnTo>
                <a:lnTo>
                  <a:pt x="10001" y="14600"/>
                </a:lnTo>
                <a:lnTo>
                  <a:pt x="10414" y="14600"/>
                </a:lnTo>
                <a:lnTo>
                  <a:pt x="10828" y="14551"/>
                </a:lnTo>
                <a:lnTo>
                  <a:pt x="11144" y="14527"/>
                </a:lnTo>
                <a:lnTo>
                  <a:pt x="11558" y="14502"/>
                </a:lnTo>
                <a:lnTo>
                  <a:pt x="11996" y="14454"/>
                </a:lnTo>
                <a:lnTo>
                  <a:pt x="12215" y="14478"/>
                </a:lnTo>
                <a:lnTo>
                  <a:pt x="12434" y="14478"/>
                </a:lnTo>
                <a:lnTo>
                  <a:pt x="12629" y="14527"/>
                </a:lnTo>
                <a:lnTo>
                  <a:pt x="12823" y="14600"/>
                </a:lnTo>
                <a:lnTo>
                  <a:pt x="12872" y="14624"/>
                </a:lnTo>
                <a:lnTo>
                  <a:pt x="12945" y="14624"/>
                </a:lnTo>
                <a:lnTo>
                  <a:pt x="12945" y="15062"/>
                </a:lnTo>
                <a:lnTo>
                  <a:pt x="12872" y="14989"/>
                </a:lnTo>
                <a:lnTo>
                  <a:pt x="12848" y="14965"/>
                </a:lnTo>
                <a:lnTo>
                  <a:pt x="12799" y="14940"/>
                </a:lnTo>
                <a:lnTo>
                  <a:pt x="12483" y="14916"/>
                </a:lnTo>
                <a:lnTo>
                  <a:pt x="12142" y="14892"/>
                </a:lnTo>
                <a:lnTo>
                  <a:pt x="11461" y="14916"/>
                </a:lnTo>
                <a:lnTo>
                  <a:pt x="10706" y="14940"/>
                </a:lnTo>
                <a:lnTo>
                  <a:pt x="10317" y="14965"/>
                </a:lnTo>
                <a:lnTo>
                  <a:pt x="9952" y="15013"/>
                </a:lnTo>
                <a:lnTo>
                  <a:pt x="9903" y="15038"/>
                </a:lnTo>
                <a:lnTo>
                  <a:pt x="9855" y="15086"/>
                </a:lnTo>
                <a:lnTo>
                  <a:pt x="9830" y="15135"/>
                </a:lnTo>
                <a:lnTo>
                  <a:pt x="9830" y="15208"/>
                </a:lnTo>
                <a:lnTo>
                  <a:pt x="9830" y="15257"/>
                </a:lnTo>
                <a:lnTo>
                  <a:pt x="9855" y="15305"/>
                </a:lnTo>
                <a:lnTo>
                  <a:pt x="9903" y="15354"/>
                </a:lnTo>
                <a:lnTo>
                  <a:pt x="9952" y="15378"/>
                </a:lnTo>
                <a:lnTo>
                  <a:pt x="10293" y="15403"/>
                </a:lnTo>
                <a:lnTo>
                  <a:pt x="10633" y="15403"/>
                </a:lnTo>
                <a:lnTo>
                  <a:pt x="11315" y="15378"/>
                </a:lnTo>
                <a:lnTo>
                  <a:pt x="12045" y="15354"/>
                </a:lnTo>
                <a:lnTo>
                  <a:pt x="12750" y="15330"/>
                </a:lnTo>
                <a:lnTo>
                  <a:pt x="12848" y="15305"/>
                </a:lnTo>
                <a:lnTo>
                  <a:pt x="12896" y="15257"/>
                </a:lnTo>
                <a:lnTo>
                  <a:pt x="12921" y="15232"/>
                </a:lnTo>
                <a:lnTo>
                  <a:pt x="12921" y="15695"/>
                </a:lnTo>
                <a:lnTo>
                  <a:pt x="12629" y="15646"/>
                </a:lnTo>
                <a:lnTo>
                  <a:pt x="12312" y="15646"/>
                </a:lnTo>
                <a:lnTo>
                  <a:pt x="11728" y="15670"/>
                </a:lnTo>
                <a:lnTo>
                  <a:pt x="11290" y="15695"/>
                </a:lnTo>
                <a:lnTo>
                  <a:pt x="10828" y="15743"/>
                </a:lnTo>
                <a:lnTo>
                  <a:pt x="10609" y="15792"/>
                </a:lnTo>
                <a:lnTo>
                  <a:pt x="10390" y="15865"/>
                </a:lnTo>
                <a:lnTo>
                  <a:pt x="10195" y="15938"/>
                </a:lnTo>
                <a:lnTo>
                  <a:pt x="10001" y="16060"/>
                </a:lnTo>
                <a:lnTo>
                  <a:pt x="9976" y="16084"/>
                </a:lnTo>
                <a:lnTo>
                  <a:pt x="9976" y="16133"/>
                </a:lnTo>
                <a:lnTo>
                  <a:pt x="9976" y="16157"/>
                </a:lnTo>
                <a:lnTo>
                  <a:pt x="10025" y="16181"/>
                </a:lnTo>
                <a:lnTo>
                  <a:pt x="10414" y="16181"/>
                </a:lnTo>
                <a:lnTo>
                  <a:pt x="10804" y="16157"/>
                </a:lnTo>
                <a:lnTo>
                  <a:pt x="11193" y="16108"/>
                </a:lnTo>
                <a:lnTo>
                  <a:pt x="11582" y="16084"/>
                </a:lnTo>
                <a:lnTo>
                  <a:pt x="12020" y="16060"/>
                </a:lnTo>
                <a:lnTo>
                  <a:pt x="12458" y="16060"/>
                </a:lnTo>
                <a:lnTo>
                  <a:pt x="12702" y="16084"/>
                </a:lnTo>
                <a:lnTo>
                  <a:pt x="12945" y="16133"/>
                </a:lnTo>
                <a:lnTo>
                  <a:pt x="12945" y="16424"/>
                </a:lnTo>
                <a:lnTo>
                  <a:pt x="12629" y="16400"/>
                </a:lnTo>
                <a:lnTo>
                  <a:pt x="12312" y="16400"/>
                </a:lnTo>
                <a:lnTo>
                  <a:pt x="11680" y="16424"/>
                </a:lnTo>
                <a:lnTo>
                  <a:pt x="11363" y="16424"/>
                </a:lnTo>
                <a:lnTo>
                  <a:pt x="10925" y="16449"/>
                </a:lnTo>
                <a:lnTo>
                  <a:pt x="10706" y="16473"/>
                </a:lnTo>
                <a:lnTo>
                  <a:pt x="10512" y="16522"/>
                </a:lnTo>
                <a:lnTo>
                  <a:pt x="10341" y="16619"/>
                </a:lnTo>
                <a:lnTo>
                  <a:pt x="10293" y="16668"/>
                </a:lnTo>
                <a:lnTo>
                  <a:pt x="10244" y="16716"/>
                </a:lnTo>
                <a:lnTo>
                  <a:pt x="10244" y="16814"/>
                </a:lnTo>
                <a:lnTo>
                  <a:pt x="10268" y="16838"/>
                </a:lnTo>
                <a:lnTo>
                  <a:pt x="10293" y="16862"/>
                </a:lnTo>
                <a:lnTo>
                  <a:pt x="10414" y="16935"/>
                </a:lnTo>
                <a:lnTo>
                  <a:pt x="10560" y="16960"/>
                </a:lnTo>
                <a:lnTo>
                  <a:pt x="10925" y="16960"/>
                </a:lnTo>
                <a:lnTo>
                  <a:pt x="11290" y="16935"/>
                </a:lnTo>
                <a:lnTo>
                  <a:pt x="11582" y="16887"/>
                </a:lnTo>
                <a:lnTo>
                  <a:pt x="12629" y="16887"/>
                </a:lnTo>
                <a:lnTo>
                  <a:pt x="12969" y="16935"/>
                </a:lnTo>
                <a:lnTo>
                  <a:pt x="12969" y="17179"/>
                </a:lnTo>
                <a:lnTo>
                  <a:pt x="12945" y="17227"/>
                </a:lnTo>
                <a:lnTo>
                  <a:pt x="12921" y="17276"/>
                </a:lnTo>
                <a:lnTo>
                  <a:pt x="12921" y="17373"/>
                </a:lnTo>
                <a:lnTo>
                  <a:pt x="12653" y="17349"/>
                </a:lnTo>
                <a:lnTo>
                  <a:pt x="12385" y="17349"/>
                </a:lnTo>
                <a:lnTo>
                  <a:pt x="11850" y="17398"/>
                </a:lnTo>
                <a:lnTo>
                  <a:pt x="11120" y="17422"/>
                </a:lnTo>
                <a:lnTo>
                  <a:pt x="10755" y="17471"/>
                </a:lnTo>
                <a:lnTo>
                  <a:pt x="10585" y="17519"/>
                </a:lnTo>
                <a:lnTo>
                  <a:pt x="10414" y="17592"/>
                </a:lnTo>
                <a:lnTo>
                  <a:pt x="10390" y="17592"/>
                </a:lnTo>
                <a:lnTo>
                  <a:pt x="10414" y="17617"/>
                </a:lnTo>
                <a:lnTo>
                  <a:pt x="10560" y="17665"/>
                </a:lnTo>
                <a:lnTo>
                  <a:pt x="10731" y="17714"/>
                </a:lnTo>
                <a:lnTo>
                  <a:pt x="11023" y="17738"/>
                </a:lnTo>
                <a:lnTo>
                  <a:pt x="12775" y="17738"/>
                </a:lnTo>
                <a:lnTo>
                  <a:pt x="12677" y="17836"/>
                </a:lnTo>
                <a:lnTo>
                  <a:pt x="12580" y="17957"/>
                </a:lnTo>
                <a:lnTo>
                  <a:pt x="12483" y="17909"/>
                </a:lnTo>
                <a:lnTo>
                  <a:pt x="12361" y="17884"/>
                </a:lnTo>
                <a:lnTo>
                  <a:pt x="11363" y="17884"/>
                </a:lnTo>
                <a:lnTo>
                  <a:pt x="11047" y="17909"/>
                </a:lnTo>
                <a:lnTo>
                  <a:pt x="10901" y="17933"/>
                </a:lnTo>
                <a:lnTo>
                  <a:pt x="10755" y="17957"/>
                </a:lnTo>
                <a:lnTo>
                  <a:pt x="10633" y="18030"/>
                </a:lnTo>
                <a:lnTo>
                  <a:pt x="10512" y="18103"/>
                </a:lnTo>
                <a:lnTo>
                  <a:pt x="10512" y="18128"/>
                </a:lnTo>
                <a:lnTo>
                  <a:pt x="10536" y="18152"/>
                </a:lnTo>
                <a:lnTo>
                  <a:pt x="10633" y="18201"/>
                </a:lnTo>
                <a:lnTo>
                  <a:pt x="10779" y="18249"/>
                </a:lnTo>
                <a:lnTo>
                  <a:pt x="10925" y="18274"/>
                </a:lnTo>
                <a:lnTo>
                  <a:pt x="11071" y="18274"/>
                </a:lnTo>
                <a:lnTo>
                  <a:pt x="11363" y="18249"/>
                </a:lnTo>
                <a:lnTo>
                  <a:pt x="11655" y="18225"/>
                </a:lnTo>
                <a:lnTo>
                  <a:pt x="11947" y="18249"/>
                </a:lnTo>
                <a:lnTo>
                  <a:pt x="11704" y="18298"/>
                </a:lnTo>
                <a:lnTo>
                  <a:pt x="11461" y="18322"/>
                </a:lnTo>
                <a:lnTo>
                  <a:pt x="10950" y="18371"/>
                </a:lnTo>
                <a:lnTo>
                  <a:pt x="10025" y="18395"/>
                </a:lnTo>
                <a:lnTo>
                  <a:pt x="9100" y="18420"/>
                </a:lnTo>
                <a:lnTo>
                  <a:pt x="8151" y="18420"/>
                </a:lnTo>
                <a:lnTo>
                  <a:pt x="7227" y="18395"/>
                </a:lnTo>
                <a:lnTo>
                  <a:pt x="6254" y="18347"/>
                </a:lnTo>
                <a:lnTo>
                  <a:pt x="5305" y="18371"/>
                </a:lnTo>
                <a:lnTo>
                  <a:pt x="3382" y="18420"/>
                </a:lnTo>
                <a:lnTo>
                  <a:pt x="2555" y="18444"/>
                </a:lnTo>
                <a:lnTo>
                  <a:pt x="2141" y="18444"/>
                </a:lnTo>
                <a:lnTo>
                  <a:pt x="1728" y="18420"/>
                </a:lnTo>
                <a:lnTo>
                  <a:pt x="1557" y="18395"/>
                </a:lnTo>
                <a:lnTo>
                  <a:pt x="1387" y="18347"/>
                </a:lnTo>
                <a:lnTo>
                  <a:pt x="1217" y="18298"/>
                </a:lnTo>
                <a:lnTo>
                  <a:pt x="1095" y="18249"/>
                </a:lnTo>
                <a:lnTo>
                  <a:pt x="949" y="18152"/>
                </a:lnTo>
                <a:lnTo>
                  <a:pt x="827" y="18079"/>
                </a:lnTo>
                <a:lnTo>
                  <a:pt x="608" y="17836"/>
                </a:lnTo>
                <a:lnTo>
                  <a:pt x="608" y="17787"/>
                </a:lnTo>
                <a:lnTo>
                  <a:pt x="633" y="17154"/>
                </a:lnTo>
                <a:lnTo>
                  <a:pt x="681" y="16497"/>
                </a:lnTo>
                <a:lnTo>
                  <a:pt x="681" y="15865"/>
                </a:lnTo>
                <a:lnTo>
                  <a:pt x="657" y="15549"/>
                </a:lnTo>
                <a:lnTo>
                  <a:pt x="633" y="15232"/>
                </a:lnTo>
                <a:lnTo>
                  <a:pt x="584" y="14892"/>
                </a:lnTo>
                <a:lnTo>
                  <a:pt x="560" y="14551"/>
                </a:lnTo>
                <a:lnTo>
                  <a:pt x="535" y="13845"/>
                </a:lnTo>
                <a:lnTo>
                  <a:pt x="560" y="13164"/>
                </a:lnTo>
                <a:lnTo>
                  <a:pt x="584" y="12483"/>
                </a:lnTo>
                <a:lnTo>
                  <a:pt x="608" y="11753"/>
                </a:lnTo>
                <a:lnTo>
                  <a:pt x="608" y="11023"/>
                </a:lnTo>
                <a:lnTo>
                  <a:pt x="608" y="9587"/>
                </a:lnTo>
                <a:lnTo>
                  <a:pt x="608" y="9052"/>
                </a:lnTo>
                <a:lnTo>
                  <a:pt x="608" y="8784"/>
                </a:lnTo>
                <a:lnTo>
                  <a:pt x="633" y="8516"/>
                </a:lnTo>
                <a:lnTo>
                  <a:pt x="657" y="8395"/>
                </a:lnTo>
                <a:lnTo>
                  <a:pt x="706" y="8297"/>
                </a:lnTo>
                <a:lnTo>
                  <a:pt x="827" y="8127"/>
                </a:lnTo>
                <a:lnTo>
                  <a:pt x="1071" y="7835"/>
                </a:lnTo>
                <a:lnTo>
                  <a:pt x="1411" y="7884"/>
                </a:lnTo>
                <a:lnTo>
                  <a:pt x="1728" y="7908"/>
                </a:lnTo>
                <a:lnTo>
                  <a:pt x="2409" y="7908"/>
                </a:lnTo>
                <a:lnTo>
                  <a:pt x="3066" y="7884"/>
                </a:lnTo>
                <a:lnTo>
                  <a:pt x="5207" y="7884"/>
                </a:lnTo>
                <a:lnTo>
                  <a:pt x="6692" y="7908"/>
                </a:lnTo>
                <a:lnTo>
                  <a:pt x="10268" y="7908"/>
                </a:lnTo>
                <a:lnTo>
                  <a:pt x="10974" y="7860"/>
                </a:lnTo>
                <a:lnTo>
                  <a:pt x="11315" y="7860"/>
                </a:lnTo>
                <a:lnTo>
                  <a:pt x="11631" y="7884"/>
                </a:lnTo>
                <a:lnTo>
                  <a:pt x="11972" y="7908"/>
                </a:lnTo>
                <a:lnTo>
                  <a:pt x="12312" y="7957"/>
                </a:lnTo>
                <a:lnTo>
                  <a:pt x="12410" y="7981"/>
                </a:lnTo>
                <a:lnTo>
                  <a:pt x="12483" y="7933"/>
                </a:lnTo>
                <a:lnTo>
                  <a:pt x="12556" y="7884"/>
                </a:lnTo>
                <a:lnTo>
                  <a:pt x="12604" y="7811"/>
                </a:lnTo>
                <a:close/>
                <a:moveTo>
                  <a:pt x="6643" y="0"/>
                </a:moveTo>
                <a:lnTo>
                  <a:pt x="6327" y="24"/>
                </a:lnTo>
                <a:lnTo>
                  <a:pt x="6010" y="49"/>
                </a:lnTo>
                <a:lnTo>
                  <a:pt x="5694" y="122"/>
                </a:lnTo>
                <a:lnTo>
                  <a:pt x="5402" y="170"/>
                </a:lnTo>
                <a:lnTo>
                  <a:pt x="5086" y="268"/>
                </a:lnTo>
                <a:lnTo>
                  <a:pt x="4794" y="365"/>
                </a:lnTo>
                <a:lnTo>
                  <a:pt x="4502" y="487"/>
                </a:lnTo>
                <a:lnTo>
                  <a:pt x="4210" y="633"/>
                </a:lnTo>
                <a:lnTo>
                  <a:pt x="3942" y="779"/>
                </a:lnTo>
                <a:lnTo>
                  <a:pt x="3674" y="949"/>
                </a:lnTo>
                <a:lnTo>
                  <a:pt x="3431" y="1144"/>
                </a:lnTo>
                <a:lnTo>
                  <a:pt x="3188" y="1338"/>
                </a:lnTo>
                <a:lnTo>
                  <a:pt x="2969" y="1557"/>
                </a:lnTo>
                <a:lnTo>
                  <a:pt x="2750" y="1776"/>
                </a:lnTo>
                <a:lnTo>
                  <a:pt x="2555" y="2044"/>
                </a:lnTo>
                <a:lnTo>
                  <a:pt x="2385" y="2287"/>
                </a:lnTo>
                <a:lnTo>
                  <a:pt x="2214" y="2579"/>
                </a:lnTo>
                <a:lnTo>
                  <a:pt x="1947" y="3090"/>
                </a:lnTo>
                <a:lnTo>
                  <a:pt x="1728" y="3674"/>
                </a:lnTo>
                <a:lnTo>
                  <a:pt x="1533" y="4283"/>
                </a:lnTo>
                <a:lnTo>
                  <a:pt x="1387" y="4891"/>
                </a:lnTo>
                <a:lnTo>
                  <a:pt x="1314" y="5524"/>
                </a:lnTo>
                <a:lnTo>
                  <a:pt x="1290" y="5840"/>
                </a:lnTo>
                <a:lnTo>
                  <a:pt x="1265" y="6156"/>
                </a:lnTo>
                <a:lnTo>
                  <a:pt x="1290" y="6448"/>
                </a:lnTo>
                <a:lnTo>
                  <a:pt x="1314" y="6765"/>
                </a:lnTo>
                <a:lnTo>
                  <a:pt x="1363" y="7057"/>
                </a:lnTo>
                <a:lnTo>
                  <a:pt x="1436" y="7349"/>
                </a:lnTo>
                <a:lnTo>
                  <a:pt x="1460" y="7422"/>
                </a:lnTo>
                <a:lnTo>
                  <a:pt x="998" y="7495"/>
                </a:lnTo>
                <a:lnTo>
                  <a:pt x="803" y="7495"/>
                </a:lnTo>
                <a:lnTo>
                  <a:pt x="730" y="7543"/>
                </a:lnTo>
                <a:lnTo>
                  <a:pt x="657" y="7568"/>
                </a:lnTo>
                <a:lnTo>
                  <a:pt x="511" y="7689"/>
                </a:lnTo>
                <a:lnTo>
                  <a:pt x="389" y="7860"/>
                </a:lnTo>
                <a:lnTo>
                  <a:pt x="292" y="8030"/>
                </a:lnTo>
                <a:lnTo>
                  <a:pt x="219" y="8200"/>
                </a:lnTo>
                <a:lnTo>
                  <a:pt x="170" y="8395"/>
                </a:lnTo>
                <a:lnTo>
                  <a:pt x="146" y="8565"/>
                </a:lnTo>
                <a:lnTo>
                  <a:pt x="97" y="8930"/>
                </a:lnTo>
                <a:lnTo>
                  <a:pt x="73" y="9319"/>
                </a:lnTo>
                <a:lnTo>
                  <a:pt x="73" y="10074"/>
                </a:lnTo>
                <a:lnTo>
                  <a:pt x="97" y="10828"/>
                </a:lnTo>
                <a:lnTo>
                  <a:pt x="97" y="11582"/>
                </a:lnTo>
                <a:lnTo>
                  <a:pt x="73" y="12361"/>
                </a:lnTo>
                <a:lnTo>
                  <a:pt x="24" y="13115"/>
                </a:lnTo>
                <a:lnTo>
                  <a:pt x="0" y="13894"/>
                </a:lnTo>
                <a:lnTo>
                  <a:pt x="0" y="14283"/>
                </a:lnTo>
                <a:lnTo>
                  <a:pt x="24" y="14673"/>
                </a:lnTo>
                <a:lnTo>
                  <a:pt x="97" y="15378"/>
                </a:lnTo>
                <a:lnTo>
                  <a:pt x="146" y="15743"/>
                </a:lnTo>
                <a:lnTo>
                  <a:pt x="146" y="16108"/>
                </a:lnTo>
                <a:lnTo>
                  <a:pt x="122" y="16935"/>
                </a:lnTo>
                <a:lnTo>
                  <a:pt x="97" y="17787"/>
                </a:lnTo>
                <a:lnTo>
                  <a:pt x="97" y="17860"/>
                </a:lnTo>
                <a:lnTo>
                  <a:pt x="146" y="17933"/>
                </a:lnTo>
                <a:lnTo>
                  <a:pt x="195" y="17982"/>
                </a:lnTo>
                <a:lnTo>
                  <a:pt x="243" y="18006"/>
                </a:lnTo>
                <a:lnTo>
                  <a:pt x="341" y="18152"/>
                </a:lnTo>
                <a:lnTo>
                  <a:pt x="438" y="18298"/>
                </a:lnTo>
                <a:lnTo>
                  <a:pt x="560" y="18420"/>
                </a:lnTo>
                <a:lnTo>
                  <a:pt x="681" y="18517"/>
                </a:lnTo>
                <a:lnTo>
                  <a:pt x="827" y="18590"/>
                </a:lnTo>
                <a:lnTo>
                  <a:pt x="973" y="18663"/>
                </a:lnTo>
                <a:lnTo>
                  <a:pt x="1314" y="18760"/>
                </a:lnTo>
                <a:lnTo>
                  <a:pt x="1655" y="18809"/>
                </a:lnTo>
                <a:lnTo>
                  <a:pt x="2020" y="18833"/>
                </a:lnTo>
                <a:lnTo>
                  <a:pt x="2677" y="18858"/>
                </a:lnTo>
                <a:lnTo>
                  <a:pt x="3869" y="18833"/>
                </a:lnTo>
                <a:lnTo>
                  <a:pt x="5037" y="18785"/>
                </a:lnTo>
                <a:lnTo>
                  <a:pt x="6813" y="18785"/>
                </a:lnTo>
                <a:lnTo>
                  <a:pt x="7422" y="18809"/>
                </a:lnTo>
                <a:lnTo>
                  <a:pt x="8443" y="18858"/>
                </a:lnTo>
                <a:lnTo>
                  <a:pt x="9465" y="18858"/>
                </a:lnTo>
                <a:lnTo>
                  <a:pt x="10487" y="18809"/>
                </a:lnTo>
                <a:lnTo>
                  <a:pt x="11509" y="18760"/>
                </a:lnTo>
                <a:lnTo>
                  <a:pt x="11801" y="18712"/>
                </a:lnTo>
                <a:lnTo>
                  <a:pt x="12069" y="18663"/>
                </a:lnTo>
                <a:lnTo>
                  <a:pt x="12337" y="18590"/>
                </a:lnTo>
                <a:lnTo>
                  <a:pt x="12556" y="18493"/>
                </a:lnTo>
                <a:lnTo>
                  <a:pt x="12775" y="18347"/>
                </a:lnTo>
                <a:lnTo>
                  <a:pt x="12969" y="18201"/>
                </a:lnTo>
                <a:lnTo>
                  <a:pt x="13115" y="17982"/>
                </a:lnTo>
                <a:lnTo>
                  <a:pt x="13237" y="17763"/>
                </a:lnTo>
                <a:lnTo>
                  <a:pt x="13286" y="17738"/>
                </a:lnTo>
                <a:lnTo>
                  <a:pt x="13310" y="17690"/>
                </a:lnTo>
                <a:lnTo>
                  <a:pt x="13334" y="17665"/>
                </a:lnTo>
                <a:lnTo>
                  <a:pt x="13334" y="17592"/>
                </a:lnTo>
                <a:lnTo>
                  <a:pt x="13334" y="17471"/>
                </a:lnTo>
                <a:lnTo>
                  <a:pt x="13359" y="17398"/>
                </a:lnTo>
                <a:lnTo>
                  <a:pt x="13359" y="17300"/>
                </a:lnTo>
                <a:lnTo>
                  <a:pt x="13310" y="17227"/>
                </a:lnTo>
                <a:lnTo>
                  <a:pt x="13310" y="16862"/>
                </a:lnTo>
                <a:lnTo>
                  <a:pt x="13334" y="16789"/>
                </a:lnTo>
                <a:lnTo>
                  <a:pt x="13359" y="16716"/>
                </a:lnTo>
                <a:lnTo>
                  <a:pt x="13334" y="16643"/>
                </a:lnTo>
                <a:lnTo>
                  <a:pt x="13310" y="16570"/>
                </a:lnTo>
                <a:lnTo>
                  <a:pt x="13286" y="16108"/>
                </a:lnTo>
                <a:lnTo>
                  <a:pt x="13334" y="16060"/>
                </a:lnTo>
                <a:lnTo>
                  <a:pt x="13359" y="15987"/>
                </a:lnTo>
                <a:lnTo>
                  <a:pt x="13359" y="15914"/>
                </a:lnTo>
                <a:lnTo>
                  <a:pt x="13310" y="15865"/>
                </a:lnTo>
                <a:lnTo>
                  <a:pt x="13359" y="14454"/>
                </a:lnTo>
                <a:lnTo>
                  <a:pt x="13432" y="13042"/>
                </a:lnTo>
                <a:lnTo>
                  <a:pt x="13480" y="11826"/>
                </a:lnTo>
                <a:lnTo>
                  <a:pt x="13529" y="10585"/>
                </a:lnTo>
                <a:lnTo>
                  <a:pt x="13553" y="10098"/>
                </a:lnTo>
                <a:lnTo>
                  <a:pt x="13553" y="9563"/>
                </a:lnTo>
                <a:lnTo>
                  <a:pt x="13529" y="9027"/>
                </a:lnTo>
                <a:lnTo>
                  <a:pt x="13505" y="8760"/>
                </a:lnTo>
                <a:lnTo>
                  <a:pt x="13456" y="8516"/>
                </a:lnTo>
                <a:lnTo>
                  <a:pt x="13432" y="8127"/>
                </a:lnTo>
                <a:lnTo>
                  <a:pt x="13383" y="7933"/>
                </a:lnTo>
                <a:lnTo>
                  <a:pt x="13334" y="7762"/>
                </a:lnTo>
                <a:lnTo>
                  <a:pt x="13261" y="7665"/>
                </a:lnTo>
                <a:lnTo>
                  <a:pt x="13188" y="7592"/>
                </a:lnTo>
                <a:lnTo>
                  <a:pt x="13091" y="7519"/>
                </a:lnTo>
                <a:lnTo>
                  <a:pt x="12969" y="7470"/>
                </a:lnTo>
                <a:lnTo>
                  <a:pt x="12848" y="7446"/>
                </a:lnTo>
                <a:lnTo>
                  <a:pt x="12726" y="7446"/>
                </a:lnTo>
                <a:lnTo>
                  <a:pt x="12604" y="7470"/>
                </a:lnTo>
                <a:lnTo>
                  <a:pt x="12483" y="7495"/>
                </a:lnTo>
                <a:lnTo>
                  <a:pt x="12434" y="7470"/>
                </a:lnTo>
                <a:lnTo>
                  <a:pt x="12239" y="7446"/>
                </a:lnTo>
                <a:lnTo>
                  <a:pt x="12239" y="7373"/>
                </a:lnTo>
                <a:lnTo>
                  <a:pt x="12166" y="6984"/>
                </a:lnTo>
                <a:lnTo>
                  <a:pt x="12118" y="6570"/>
                </a:lnTo>
                <a:lnTo>
                  <a:pt x="12093" y="6181"/>
                </a:lnTo>
                <a:lnTo>
                  <a:pt x="12093" y="5767"/>
                </a:lnTo>
                <a:lnTo>
                  <a:pt x="12093" y="4940"/>
                </a:lnTo>
                <a:lnTo>
                  <a:pt x="12069" y="4550"/>
                </a:lnTo>
                <a:lnTo>
                  <a:pt x="11996" y="4137"/>
                </a:lnTo>
                <a:lnTo>
                  <a:pt x="11923" y="3796"/>
                </a:lnTo>
                <a:lnTo>
                  <a:pt x="11826" y="3455"/>
                </a:lnTo>
                <a:lnTo>
                  <a:pt x="11704" y="3115"/>
                </a:lnTo>
                <a:lnTo>
                  <a:pt x="11558" y="2798"/>
                </a:lnTo>
                <a:lnTo>
                  <a:pt x="11388" y="2482"/>
                </a:lnTo>
                <a:lnTo>
                  <a:pt x="11193" y="2190"/>
                </a:lnTo>
                <a:lnTo>
                  <a:pt x="10974" y="1898"/>
                </a:lnTo>
                <a:lnTo>
                  <a:pt x="10731" y="1630"/>
                </a:lnTo>
                <a:lnTo>
                  <a:pt x="10512" y="1411"/>
                </a:lnTo>
                <a:lnTo>
                  <a:pt x="10293" y="1217"/>
                </a:lnTo>
                <a:lnTo>
                  <a:pt x="10049" y="1022"/>
                </a:lnTo>
                <a:lnTo>
                  <a:pt x="9806" y="852"/>
                </a:lnTo>
                <a:lnTo>
                  <a:pt x="9538" y="706"/>
                </a:lnTo>
                <a:lnTo>
                  <a:pt x="9271" y="560"/>
                </a:lnTo>
                <a:lnTo>
                  <a:pt x="9003" y="438"/>
                </a:lnTo>
                <a:lnTo>
                  <a:pt x="8711" y="341"/>
                </a:lnTo>
                <a:lnTo>
                  <a:pt x="8443" y="243"/>
                </a:lnTo>
                <a:lnTo>
                  <a:pt x="8151" y="170"/>
                </a:lnTo>
                <a:lnTo>
                  <a:pt x="7835" y="97"/>
                </a:lnTo>
                <a:lnTo>
                  <a:pt x="7543" y="49"/>
                </a:lnTo>
                <a:lnTo>
                  <a:pt x="7251" y="24"/>
                </a:lnTo>
                <a:lnTo>
                  <a:pt x="6935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93" name="Google Shape;393;p38"/>
          <p:cNvSpPr/>
          <p:nvPr/>
        </p:nvSpPr>
        <p:spPr>
          <a:xfrm>
            <a:off x="5602568" y="2671837"/>
            <a:ext cx="289295" cy="396187"/>
          </a:xfrm>
          <a:custGeom>
            <a:rect b="b" l="l" r="r" t="t"/>
            <a:pathLst>
              <a:path extrusionOk="0" h="18128" w="13237">
                <a:moveTo>
                  <a:pt x="7859" y="535"/>
                </a:moveTo>
                <a:lnTo>
                  <a:pt x="8030" y="560"/>
                </a:lnTo>
                <a:lnTo>
                  <a:pt x="8103" y="584"/>
                </a:lnTo>
                <a:lnTo>
                  <a:pt x="8176" y="633"/>
                </a:lnTo>
                <a:lnTo>
                  <a:pt x="8224" y="706"/>
                </a:lnTo>
                <a:lnTo>
                  <a:pt x="8273" y="779"/>
                </a:lnTo>
                <a:lnTo>
                  <a:pt x="8322" y="949"/>
                </a:lnTo>
                <a:lnTo>
                  <a:pt x="8370" y="1119"/>
                </a:lnTo>
                <a:lnTo>
                  <a:pt x="7446" y="1144"/>
                </a:lnTo>
                <a:lnTo>
                  <a:pt x="5718" y="1144"/>
                </a:lnTo>
                <a:lnTo>
                  <a:pt x="4939" y="1095"/>
                </a:lnTo>
                <a:lnTo>
                  <a:pt x="4964" y="925"/>
                </a:lnTo>
                <a:lnTo>
                  <a:pt x="5037" y="803"/>
                </a:lnTo>
                <a:lnTo>
                  <a:pt x="5085" y="754"/>
                </a:lnTo>
                <a:lnTo>
                  <a:pt x="5158" y="706"/>
                </a:lnTo>
                <a:lnTo>
                  <a:pt x="5353" y="657"/>
                </a:lnTo>
                <a:lnTo>
                  <a:pt x="5596" y="608"/>
                </a:lnTo>
                <a:lnTo>
                  <a:pt x="5864" y="584"/>
                </a:lnTo>
                <a:lnTo>
                  <a:pt x="6399" y="608"/>
                </a:lnTo>
                <a:lnTo>
                  <a:pt x="6862" y="584"/>
                </a:lnTo>
                <a:lnTo>
                  <a:pt x="7324" y="535"/>
                </a:lnTo>
                <a:close/>
                <a:moveTo>
                  <a:pt x="12750" y="2579"/>
                </a:moveTo>
                <a:lnTo>
                  <a:pt x="12702" y="2823"/>
                </a:lnTo>
                <a:lnTo>
                  <a:pt x="12020" y="2774"/>
                </a:lnTo>
                <a:lnTo>
                  <a:pt x="12750" y="2579"/>
                </a:lnTo>
                <a:close/>
                <a:moveTo>
                  <a:pt x="11728" y="1509"/>
                </a:moveTo>
                <a:lnTo>
                  <a:pt x="11534" y="1630"/>
                </a:lnTo>
                <a:lnTo>
                  <a:pt x="11363" y="1752"/>
                </a:lnTo>
                <a:lnTo>
                  <a:pt x="11266" y="1874"/>
                </a:lnTo>
                <a:lnTo>
                  <a:pt x="11242" y="1922"/>
                </a:lnTo>
                <a:lnTo>
                  <a:pt x="11266" y="1947"/>
                </a:lnTo>
                <a:lnTo>
                  <a:pt x="11315" y="1971"/>
                </a:lnTo>
                <a:lnTo>
                  <a:pt x="11388" y="1995"/>
                </a:lnTo>
                <a:lnTo>
                  <a:pt x="11509" y="1971"/>
                </a:lnTo>
                <a:lnTo>
                  <a:pt x="11631" y="1922"/>
                </a:lnTo>
                <a:lnTo>
                  <a:pt x="11753" y="1874"/>
                </a:lnTo>
                <a:lnTo>
                  <a:pt x="12410" y="1557"/>
                </a:lnTo>
                <a:lnTo>
                  <a:pt x="12483" y="1582"/>
                </a:lnTo>
                <a:lnTo>
                  <a:pt x="12556" y="1606"/>
                </a:lnTo>
                <a:lnTo>
                  <a:pt x="12264" y="1728"/>
                </a:lnTo>
                <a:lnTo>
                  <a:pt x="12020" y="1874"/>
                </a:lnTo>
                <a:lnTo>
                  <a:pt x="11874" y="1947"/>
                </a:lnTo>
                <a:lnTo>
                  <a:pt x="11607" y="2117"/>
                </a:lnTo>
                <a:lnTo>
                  <a:pt x="11485" y="2214"/>
                </a:lnTo>
                <a:lnTo>
                  <a:pt x="11412" y="2312"/>
                </a:lnTo>
                <a:lnTo>
                  <a:pt x="11363" y="2385"/>
                </a:lnTo>
                <a:lnTo>
                  <a:pt x="11363" y="2409"/>
                </a:lnTo>
                <a:lnTo>
                  <a:pt x="11363" y="2433"/>
                </a:lnTo>
                <a:lnTo>
                  <a:pt x="11436" y="2482"/>
                </a:lnTo>
                <a:lnTo>
                  <a:pt x="11534" y="2482"/>
                </a:lnTo>
                <a:lnTo>
                  <a:pt x="11631" y="2458"/>
                </a:lnTo>
                <a:lnTo>
                  <a:pt x="11728" y="2433"/>
                </a:lnTo>
                <a:lnTo>
                  <a:pt x="11923" y="2312"/>
                </a:lnTo>
                <a:lnTo>
                  <a:pt x="12045" y="2239"/>
                </a:lnTo>
                <a:lnTo>
                  <a:pt x="12410" y="2068"/>
                </a:lnTo>
                <a:lnTo>
                  <a:pt x="12775" y="1922"/>
                </a:lnTo>
                <a:lnTo>
                  <a:pt x="12775" y="2068"/>
                </a:lnTo>
                <a:lnTo>
                  <a:pt x="12799" y="2214"/>
                </a:lnTo>
                <a:lnTo>
                  <a:pt x="12483" y="2287"/>
                </a:lnTo>
                <a:lnTo>
                  <a:pt x="12215" y="2409"/>
                </a:lnTo>
                <a:lnTo>
                  <a:pt x="11947" y="2579"/>
                </a:lnTo>
                <a:lnTo>
                  <a:pt x="11704" y="2774"/>
                </a:lnTo>
                <a:lnTo>
                  <a:pt x="10828" y="2774"/>
                </a:lnTo>
                <a:lnTo>
                  <a:pt x="9952" y="2798"/>
                </a:lnTo>
                <a:lnTo>
                  <a:pt x="8322" y="2823"/>
                </a:lnTo>
                <a:lnTo>
                  <a:pt x="6716" y="2847"/>
                </a:lnTo>
                <a:lnTo>
                  <a:pt x="3358" y="2847"/>
                </a:lnTo>
                <a:lnTo>
                  <a:pt x="1728" y="2871"/>
                </a:lnTo>
                <a:lnTo>
                  <a:pt x="511" y="2871"/>
                </a:lnTo>
                <a:lnTo>
                  <a:pt x="487" y="2750"/>
                </a:lnTo>
                <a:lnTo>
                  <a:pt x="487" y="2579"/>
                </a:lnTo>
                <a:lnTo>
                  <a:pt x="487" y="2433"/>
                </a:lnTo>
                <a:lnTo>
                  <a:pt x="535" y="2287"/>
                </a:lnTo>
                <a:lnTo>
                  <a:pt x="584" y="2141"/>
                </a:lnTo>
                <a:lnTo>
                  <a:pt x="657" y="1995"/>
                </a:lnTo>
                <a:lnTo>
                  <a:pt x="730" y="1874"/>
                </a:lnTo>
                <a:lnTo>
                  <a:pt x="852" y="1801"/>
                </a:lnTo>
                <a:lnTo>
                  <a:pt x="998" y="1703"/>
                </a:lnTo>
                <a:lnTo>
                  <a:pt x="1144" y="1655"/>
                </a:lnTo>
                <a:lnTo>
                  <a:pt x="1314" y="1630"/>
                </a:lnTo>
                <a:lnTo>
                  <a:pt x="1509" y="1606"/>
                </a:lnTo>
                <a:lnTo>
                  <a:pt x="1849" y="1582"/>
                </a:lnTo>
                <a:lnTo>
                  <a:pt x="2190" y="1557"/>
                </a:lnTo>
                <a:lnTo>
                  <a:pt x="3309" y="1533"/>
                </a:lnTo>
                <a:lnTo>
                  <a:pt x="4453" y="1557"/>
                </a:lnTo>
                <a:lnTo>
                  <a:pt x="5572" y="1582"/>
                </a:lnTo>
                <a:lnTo>
                  <a:pt x="6691" y="1606"/>
                </a:lnTo>
                <a:lnTo>
                  <a:pt x="7811" y="1582"/>
                </a:lnTo>
                <a:lnTo>
                  <a:pt x="8906" y="1582"/>
                </a:lnTo>
                <a:lnTo>
                  <a:pt x="11096" y="1533"/>
                </a:lnTo>
                <a:lnTo>
                  <a:pt x="11728" y="1509"/>
                </a:lnTo>
                <a:close/>
                <a:moveTo>
                  <a:pt x="10025" y="5037"/>
                </a:moveTo>
                <a:lnTo>
                  <a:pt x="9976" y="5061"/>
                </a:lnTo>
                <a:lnTo>
                  <a:pt x="9928" y="5086"/>
                </a:lnTo>
                <a:lnTo>
                  <a:pt x="9879" y="5134"/>
                </a:lnTo>
                <a:lnTo>
                  <a:pt x="9806" y="5280"/>
                </a:lnTo>
                <a:lnTo>
                  <a:pt x="9757" y="5451"/>
                </a:lnTo>
                <a:lnTo>
                  <a:pt x="9757" y="5816"/>
                </a:lnTo>
                <a:lnTo>
                  <a:pt x="9733" y="6448"/>
                </a:lnTo>
                <a:lnTo>
                  <a:pt x="9757" y="7081"/>
                </a:lnTo>
                <a:lnTo>
                  <a:pt x="9757" y="7835"/>
                </a:lnTo>
                <a:lnTo>
                  <a:pt x="9757" y="8589"/>
                </a:lnTo>
                <a:lnTo>
                  <a:pt x="9709" y="10098"/>
                </a:lnTo>
                <a:lnTo>
                  <a:pt x="9733" y="10828"/>
                </a:lnTo>
                <a:lnTo>
                  <a:pt x="9733" y="11534"/>
                </a:lnTo>
                <a:lnTo>
                  <a:pt x="9757" y="12239"/>
                </a:lnTo>
                <a:lnTo>
                  <a:pt x="9757" y="12945"/>
                </a:lnTo>
                <a:lnTo>
                  <a:pt x="9709" y="13626"/>
                </a:lnTo>
                <a:lnTo>
                  <a:pt x="9684" y="14308"/>
                </a:lnTo>
                <a:lnTo>
                  <a:pt x="9660" y="14673"/>
                </a:lnTo>
                <a:lnTo>
                  <a:pt x="9684" y="15013"/>
                </a:lnTo>
                <a:lnTo>
                  <a:pt x="9733" y="15743"/>
                </a:lnTo>
                <a:lnTo>
                  <a:pt x="9757" y="15840"/>
                </a:lnTo>
                <a:lnTo>
                  <a:pt x="9830" y="15913"/>
                </a:lnTo>
                <a:lnTo>
                  <a:pt x="9903" y="15962"/>
                </a:lnTo>
                <a:lnTo>
                  <a:pt x="9976" y="15986"/>
                </a:lnTo>
                <a:lnTo>
                  <a:pt x="10074" y="15962"/>
                </a:lnTo>
                <a:lnTo>
                  <a:pt x="10147" y="15913"/>
                </a:lnTo>
                <a:lnTo>
                  <a:pt x="10195" y="15840"/>
                </a:lnTo>
                <a:lnTo>
                  <a:pt x="10220" y="15743"/>
                </a:lnTo>
                <a:lnTo>
                  <a:pt x="10195" y="15111"/>
                </a:lnTo>
                <a:lnTo>
                  <a:pt x="10171" y="14502"/>
                </a:lnTo>
                <a:lnTo>
                  <a:pt x="10171" y="14137"/>
                </a:lnTo>
                <a:lnTo>
                  <a:pt x="10195" y="13797"/>
                </a:lnTo>
                <a:lnTo>
                  <a:pt x="10244" y="13115"/>
                </a:lnTo>
                <a:lnTo>
                  <a:pt x="10268" y="12410"/>
                </a:lnTo>
                <a:lnTo>
                  <a:pt x="10268" y="11704"/>
                </a:lnTo>
                <a:lnTo>
                  <a:pt x="10244" y="10998"/>
                </a:lnTo>
                <a:lnTo>
                  <a:pt x="10220" y="10293"/>
                </a:lnTo>
                <a:lnTo>
                  <a:pt x="10220" y="9587"/>
                </a:lnTo>
                <a:lnTo>
                  <a:pt x="10244" y="8881"/>
                </a:lnTo>
                <a:lnTo>
                  <a:pt x="10268" y="8151"/>
                </a:lnTo>
                <a:lnTo>
                  <a:pt x="10268" y="7446"/>
                </a:lnTo>
                <a:lnTo>
                  <a:pt x="10244" y="6327"/>
                </a:lnTo>
                <a:lnTo>
                  <a:pt x="10220" y="5232"/>
                </a:lnTo>
                <a:lnTo>
                  <a:pt x="10220" y="5159"/>
                </a:lnTo>
                <a:lnTo>
                  <a:pt x="10171" y="5110"/>
                </a:lnTo>
                <a:lnTo>
                  <a:pt x="10147" y="5061"/>
                </a:lnTo>
                <a:lnTo>
                  <a:pt x="10098" y="5061"/>
                </a:lnTo>
                <a:lnTo>
                  <a:pt x="10025" y="5037"/>
                </a:lnTo>
                <a:close/>
                <a:moveTo>
                  <a:pt x="3163" y="5110"/>
                </a:moveTo>
                <a:lnTo>
                  <a:pt x="3090" y="5159"/>
                </a:lnTo>
                <a:lnTo>
                  <a:pt x="3066" y="5207"/>
                </a:lnTo>
                <a:lnTo>
                  <a:pt x="3042" y="5256"/>
                </a:lnTo>
                <a:lnTo>
                  <a:pt x="2993" y="5694"/>
                </a:lnTo>
                <a:lnTo>
                  <a:pt x="2969" y="5937"/>
                </a:lnTo>
                <a:lnTo>
                  <a:pt x="2944" y="6156"/>
                </a:lnTo>
                <a:lnTo>
                  <a:pt x="2944" y="6911"/>
                </a:lnTo>
                <a:lnTo>
                  <a:pt x="2969" y="7665"/>
                </a:lnTo>
                <a:lnTo>
                  <a:pt x="2944" y="9052"/>
                </a:lnTo>
                <a:lnTo>
                  <a:pt x="2944" y="10463"/>
                </a:lnTo>
                <a:lnTo>
                  <a:pt x="2944" y="11777"/>
                </a:lnTo>
                <a:lnTo>
                  <a:pt x="2944" y="13115"/>
                </a:lnTo>
                <a:lnTo>
                  <a:pt x="2993" y="15767"/>
                </a:lnTo>
                <a:lnTo>
                  <a:pt x="2993" y="15889"/>
                </a:lnTo>
                <a:lnTo>
                  <a:pt x="3066" y="15962"/>
                </a:lnTo>
                <a:lnTo>
                  <a:pt x="3139" y="16011"/>
                </a:lnTo>
                <a:lnTo>
                  <a:pt x="3334" y="16011"/>
                </a:lnTo>
                <a:lnTo>
                  <a:pt x="3407" y="15962"/>
                </a:lnTo>
                <a:lnTo>
                  <a:pt x="3455" y="15889"/>
                </a:lnTo>
                <a:lnTo>
                  <a:pt x="3480" y="15767"/>
                </a:lnTo>
                <a:lnTo>
                  <a:pt x="3480" y="14405"/>
                </a:lnTo>
                <a:lnTo>
                  <a:pt x="3455" y="13018"/>
                </a:lnTo>
                <a:lnTo>
                  <a:pt x="3431" y="11655"/>
                </a:lnTo>
                <a:lnTo>
                  <a:pt x="3431" y="10268"/>
                </a:lnTo>
                <a:lnTo>
                  <a:pt x="3431" y="8881"/>
                </a:lnTo>
                <a:lnTo>
                  <a:pt x="3431" y="7470"/>
                </a:lnTo>
                <a:lnTo>
                  <a:pt x="3407" y="5962"/>
                </a:lnTo>
                <a:lnTo>
                  <a:pt x="3407" y="5572"/>
                </a:lnTo>
                <a:lnTo>
                  <a:pt x="3382" y="5378"/>
                </a:lnTo>
                <a:lnTo>
                  <a:pt x="3334" y="5183"/>
                </a:lnTo>
                <a:lnTo>
                  <a:pt x="3309" y="5134"/>
                </a:lnTo>
                <a:lnTo>
                  <a:pt x="3261" y="5110"/>
                </a:lnTo>
                <a:close/>
                <a:moveTo>
                  <a:pt x="6716" y="5037"/>
                </a:moveTo>
                <a:lnTo>
                  <a:pt x="6667" y="5061"/>
                </a:lnTo>
                <a:lnTo>
                  <a:pt x="6643" y="5086"/>
                </a:lnTo>
                <a:lnTo>
                  <a:pt x="6570" y="5159"/>
                </a:lnTo>
                <a:lnTo>
                  <a:pt x="6521" y="5232"/>
                </a:lnTo>
                <a:lnTo>
                  <a:pt x="6472" y="5402"/>
                </a:lnTo>
                <a:lnTo>
                  <a:pt x="6448" y="5572"/>
                </a:lnTo>
                <a:lnTo>
                  <a:pt x="6448" y="5743"/>
                </a:lnTo>
                <a:lnTo>
                  <a:pt x="6424" y="7129"/>
                </a:lnTo>
                <a:lnTo>
                  <a:pt x="6399" y="8711"/>
                </a:lnTo>
                <a:lnTo>
                  <a:pt x="6375" y="10293"/>
                </a:lnTo>
                <a:lnTo>
                  <a:pt x="6351" y="11801"/>
                </a:lnTo>
                <a:lnTo>
                  <a:pt x="6351" y="12556"/>
                </a:lnTo>
                <a:lnTo>
                  <a:pt x="6302" y="13310"/>
                </a:lnTo>
                <a:lnTo>
                  <a:pt x="6229" y="13967"/>
                </a:lnTo>
                <a:lnTo>
                  <a:pt x="6205" y="14600"/>
                </a:lnTo>
                <a:lnTo>
                  <a:pt x="6180" y="14940"/>
                </a:lnTo>
                <a:lnTo>
                  <a:pt x="6205" y="15257"/>
                </a:lnTo>
                <a:lnTo>
                  <a:pt x="6229" y="15573"/>
                </a:lnTo>
                <a:lnTo>
                  <a:pt x="6278" y="15889"/>
                </a:lnTo>
                <a:lnTo>
                  <a:pt x="6326" y="16011"/>
                </a:lnTo>
                <a:lnTo>
                  <a:pt x="6375" y="16059"/>
                </a:lnTo>
                <a:lnTo>
                  <a:pt x="6472" y="16084"/>
                </a:lnTo>
                <a:lnTo>
                  <a:pt x="6570" y="16084"/>
                </a:lnTo>
                <a:lnTo>
                  <a:pt x="6643" y="16035"/>
                </a:lnTo>
                <a:lnTo>
                  <a:pt x="6716" y="15962"/>
                </a:lnTo>
                <a:lnTo>
                  <a:pt x="6764" y="15865"/>
                </a:lnTo>
                <a:lnTo>
                  <a:pt x="6764" y="15767"/>
                </a:lnTo>
                <a:lnTo>
                  <a:pt x="6716" y="15451"/>
                </a:lnTo>
                <a:lnTo>
                  <a:pt x="6691" y="15159"/>
                </a:lnTo>
                <a:lnTo>
                  <a:pt x="6691" y="14843"/>
                </a:lnTo>
                <a:lnTo>
                  <a:pt x="6691" y="14551"/>
                </a:lnTo>
                <a:lnTo>
                  <a:pt x="6740" y="13918"/>
                </a:lnTo>
                <a:lnTo>
                  <a:pt x="6789" y="13310"/>
                </a:lnTo>
                <a:lnTo>
                  <a:pt x="6837" y="12604"/>
                </a:lnTo>
                <a:lnTo>
                  <a:pt x="6862" y="11899"/>
                </a:lnTo>
                <a:lnTo>
                  <a:pt x="6886" y="10487"/>
                </a:lnTo>
                <a:lnTo>
                  <a:pt x="6910" y="7494"/>
                </a:lnTo>
                <a:lnTo>
                  <a:pt x="6935" y="6351"/>
                </a:lnTo>
                <a:lnTo>
                  <a:pt x="6935" y="5767"/>
                </a:lnTo>
                <a:lnTo>
                  <a:pt x="6910" y="5207"/>
                </a:lnTo>
                <a:lnTo>
                  <a:pt x="6862" y="5110"/>
                </a:lnTo>
                <a:lnTo>
                  <a:pt x="6813" y="5061"/>
                </a:lnTo>
                <a:lnTo>
                  <a:pt x="6716" y="5037"/>
                </a:lnTo>
                <a:close/>
                <a:moveTo>
                  <a:pt x="11704" y="3309"/>
                </a:moveTo>
                <a:lnTo>
                  <a:pt x="11655" y="3382"/>
                </a:lnTo>
                <a:lnTo>
                  <a:pt x="11290" y="3699"/>
                </a:lnTo>
                <a:lnTo>
                  <a:pt x="11144" y="3869"/>
                </a:lnTo>
                <a:lnTo>
                  <a:pt x="11096" y="3966"/>
                </a:lnTo>
                <a:lnTo>
                  <a:pt x="11047" y="4064"/>
                </a:lnTo>
                <a:lnTo>
                  <a:pt x="11071" y="4137"/>
                </a:lnTo>
                <a:lnTo>
                  <a:pt x="11120" y="4161"/>
                </a:lnTo>
                <a:lnTo>
                  <a:pt x="11217" y="4161"/>
                </a:lnTo>
                <a:lnTo>
                  <a:pt x="11315" y="4112"/>
                </a:lnTo>
                <a:lnTo>
                  <a:pt x="11485" y="4015"/>
                </a:lnTo>
                <a:lnTo>
                  <a:pt x="11655" y="3893"/>
                </a:lnTo>
                <a:lnTo>
                  <a:pt x="11801" y="3747"/>
                </a:lnTo>
                <a:lnTo>
                  <a:pt x="12020" y="3553"/>
                </a:lnTo>
                <a:lnTo>
                  <a:pt x="12142" y="3455"/>
                </a:lnTo>
                <a:lnTo>
                  <a:pt x="12239" y="3334"/>
                </a:lnTo>
                <a:lnTo>
                  <a:pt x="12264" y="3334"/>
                </a:lnTo>
                <a:lnTo>
                  <a:pt x="12264" y="3382"/>
                </a:lnTo>
                <a:lnTo>
                  <a:pt x="12239" y="3431"/>
                </a:lnTo>
                <a:lnTo>
                  <a:pt x="12239" y="3480"/>
                </a:lnTo>
                <a:lnTo>
                  <a:pt x="12239" y="3553"/>
                </a:lnTo>
                <a:lnTo>
                  <a:pt x="12239" y="3674"/>
                </a:lnTo>
                <a:lnTo>
                  <a:pt x="12239" y="3893"/>
                </a:lnTo>
                <a:lnTo>
                  <a:pt x="12118" y="3966"/>
                </a:lnTo>
                <a:lnTo>
                  <a:pt x="11996" y="4064"/>
                </a:lnTo>
                <a:lnTo>
                  <a:pt x="11777" y="4258"/>
                </a:lnTo>
                <a:lnTo>
                  <a:pt x="11509" y="4526"/>
                </a:lnTo>
                <a:lnTo>
                  <a:pt x="11412" y="4672"/>
                </a:lnTo>
                <a:lnTo>
                  <a:pt x="11363" y="4745"/>
                </a:lnTo>
                <a:lnTo>
                  <a:pt x="11339" y="4818"/>
                </a:lnTo>
                <a:lnTo>
                  <a:pt x="11363" y="4867"/>
                </a:lnTo>
                <a:lnTo>
                  <a:pt x="11388" y="4891"/>
                </a:lnTo>
                <a:lnTo>
                  <a:pt x="11461" y="4891"/>
                </a:lnTo>
                <a:lnTo>
                  <a:pt x="11534" y="4867"/>
                </a:lnTo>
                <a:lnTo>
                  <a:pt x="11680" y="4794"/>
                </a:lnTo>
                <a:lnTo>
                  <a:pt x="11899" y="4575"/>
                </a:lnTo>
                <a:lnTo>
                  <a:pt x="12264" y="4307"/>
                </a:lnTo>
                <a:lnTo>
                  <a:pt x="12264" y="4356"/>
                </a:lnTo>
                <a:lnTo>
                  <a:pt x="12264" y="4648"/>
                </a:lnTo>
                <a:lnTo>
                  <a:pt x="12215" y="4672"/>
                </a:lnTo>
                <a:lnTo>
                  <a:pt x="11826" y="4988"/>
                </a:lnTo>
                <a:lnTo>
                  <a:pt x="11655" y="5134"/>
                </a:lnTo>
                <a:lnTo>
                  <a:pt x="11485" y="5280"/>
                </a:lnTo>
                <a:lnTo>
                  <a:pt x="11339" y="5426"/>
                </a:lnTo>
                <a:lnTo>
                  <a:pt x="11217" y="5597"/>
                </a:lnTo>
                <a:lnTo>
                  <a:pt x="11217" y="5621"/>
                </a:lnTo>
                <a:lnTo>
                  <a:pt x="11217" y="5645"/>
                </a:lnTo>
                <a:lnTo>
                  <a:pt x="11242" y="5670"/>
                </a:lnTo>
                <a:lnTo>
                  <a:pt x="11266" y="5670"/>
                </a:lnTo>
                <a:lnTo>
                  <a:pt x="11728" y="5475"/>
                </a:lnTo>
                <a:lnTo>
                  <a:pt x="11947" y="5353"/>
                </a:lnTo>
                <a:lnTo>
                  <a:pt x="12142" y="5232"/>
                </a:lnTo>
                <a:lnTo>
                  <a:pt x="12264" y="5159"/>
                </a:lnTo>
                <a:lnTo>
                  <a:pt x="12264" y="5451"/>
                </a:lnTo>
                <a:lnTo>
                  <a:pt x="12118" y="5499"/>
                </a:lnTo>
                <a:lnTo>
                  <a:pt x="11972" y="5572"/>
                </a:lnTo>
                <a:lnTo>
                  <a:pt x="11704" y="5767"/>
                </a:lnTo>
                <a:lnTo>
                  <a:pt x="11582" y="5864"/>
                </a:lnTo>
                <a:lnTo>
                  <a:pt x="11436" y="5986"/>
                </a:lnTo>
                <a:lnTo>
                  <a:pt x="11315" y="6108"/>
                </a:lnTo>
                <a:lnTo>
                  <a:pt x="11290" y="6181"/>
                </a:lnTo>
                <a:lnTo>
                  <a:pt x="11266" y="6278"/>
                </a:lnTo>
                <a:lnTo>
                  <a:pt x="11290" y="6302"/>
                </a:lnTo>
                <a:lnTo>
                  <a:pt x="11315" y="6327"/>
                </a:lnTo>
                <a:lnTo>
                  <a:pt x="11412" y="6351"/>
                </a:lnTo>
                <a:lnTo>
                  <a:pt x="11485" y="6327"/>
                </a:lnTo>
                <a:lnTo>
                  <a:pt x="11631" y="6278"/>
                </a:lnTo>
                <a:lnTo>
                  <a:pt x="11899" y="6083"/>
                </a:lnTo>
                <a:lnTo>
                  <a:pt x="12093" y="5962"/>
                </a:lnTo>
                <a:lnTo>
                  <a:pt x="12264" y="5840"/>
                </a:lnTo>
                <a:lnTo>
                  <a:pt x="12264" y="6302"/>
                </a:lnTo>
                <a:lnTo>
                  <a:pt x="12045" y="6400"/>
                </a:lnTo>
                <a:lnTo>
                  <a:pt x="11850" y="6546"/>
                </a:lnTo>
                <a:lnTo>
                  <a:pt x="11509" y="6838"/>
                </a:lnTo>
                <a:lnTo>
                  <a:pt x="11436" y="6911"/>
                </a:lnTo>
                <a:lnTo>
                  <a:pt x="11339" y="7032"/>
                </a:lnTo>
                <a:lnTo>
                  <a:pt x="11290" y="7105"/>
                </a:lnTo>
                <a:lnTo>
                  <a:pt x="11266" y="7178"/>
                </a:lnTo>
                <a:lnTo>
                  <a:pt x="11266" y="7227"/>
                </a:lnTo>
                <a:lnTo>
                  <a:pt x="11315" y="7251"/>
                </a:lnTo>
                <a:lnTo>
                  <a:pt x="11388" y="7275"/>
                </a:lnTo>
                <a:lnTo>
                  <a:pt x="11461" y="7275"/>
                </a:lnTo>
                <a:lnTo>
                  <a:pt x="11607" y="7227"/>
                </a:lnTo>
                <a:lnTo>
                  <a:pt x="11753" y="7154"/>
                </a:lnTo>
                <a:lnTo>
                  <a:pt x="11874" y="7057"/>
                </a:lnTo>
                <a:lnTo>
                  <a:pt x="12239" y="6813"/>
                </a:lnTo>
                <a:lnTo>
                  <a:pt x="12239" y="7275"/>
                </a:lnTo>
                <a:lnTo>
                  <a:pt x="12142" y="7324"/>
                </a:lnTo>
                <a:lnTo>
                  <a:pt x="12069" y="7397"/>
                </a:lnTo>
                <a:lnTo>
                  <a:pt x="11923" y="7543"/>
                </a:lnTo>
                <a:lnTo>
                  <a:pt x="11655" y="7786"/>
                </a:lnTo>
                <a:lnTo>
                  <a:pt x="11363" y="8005"/>
                </a:lnTo>
                <a:lnTo>
                  <a:pt x="11315" y="8054"/>
                </a:lnTo>
                <a:lnTo>
                  <a:pt x="11315" y="8078"/>
                </a:lnTo>
                <a:lnTo>
                  <a:pt x="11315" y="8127"/>
                </a:lnTo>
                <a:lnTo>
                  <a:pt x="11315" y="8176"/>
                </a:lnTo>
                <a:lnTo>
                  <a:pt x="11339" y="8200"/>
                </a:lnTo>
                <a:lnTo>
                  <a:pt x="11388" y="8224"/>
                </a:lnTo>
                <a:lnTo>
                  <a:pt x="11436" y="8249"/>
                </a:lnTo>
                <a:lnTo>
                  <a:pt x="11485" y="8224"/>
                </a:lnTo>
                <a:lnTo>
                  <a:pt x="11631" y="8151"/>
                </a:lnTo>
                <a:lnTo>
                  <a:pt x="11777" y="8054"/>
                </a:lnTo>
                <a:lnTo>
                  <a:pt x="12045" y="7859"/>
                </a:lnTo>
                <a:lnTo>
                  <a:pt x="12239" y="7689"/>
                </a:lnTo>
                <a:lnTo>
                  <a:pt x="12215" y="8224"/>
                </a:lnTo>
                <a:lnTo>
                  <a:pt x="12069" y="8322"/>
                </a:lnTo>
                <a:lnTo>
                  <a:pt x="11947" y="8443"/>
                </a:lnTo>
                <a:lnTo>
                  <a:pt x="11777" y="8565"/>
                </a:lnTo>
                <a:lnTo>
                  <a:pt x="11631" y="8735"/>
                </a:lnTo>
                <a:lnTo>
                  <a:pt x="11509" y="8881"/>
                </a:lnTo>
                <a:lnTo>
                  <a:pt x="11412" y="9076"/>
                </a:lnTo>
                <a:lnTo>
                  <a:pt x="11388" y="9125"/>
                </a:lnTo>
                <a:lnTo>
                  <a:pt x="11412" y="9149"/>
                </a:lnTo>
                <a:lnTo>
                  <a:pt x="11461" y="9173"/>
                </a:lnTo>
                <a:lnTo>
                  <a:pt x="11509" y="9149"/>
                </a:lnTo>
                <a:lnTo>
                  <a:pt x="11801" y="8906"/>
                </a:lnTo>
                <a:lnTo>
                  <a:pt x="12118" y="8662"/>
                </a:lnTo>
                <a:lnTo>
                  <a:pt x="12215" y="8614"/>
                </a:lnTo>
                <a:lnTo>
                  <a:pt x="12215" y="8906"/>
                </a:lnTo>
                <a:lnTo>
                  <a:pt x="12020" y="9052"/>
                </a:lnTo>
                <a:lnTo>
                  <a:pt x="11850" y="9198"/>
                </a:lnTo>
                <a:lnTo>
                  <a:pt x="11680" y="9344"/>
                </a:lnTo>
                <a:lnTo>
                  <a:pt x="11509" y="9490"/>
                </a:lnTo>
                <a:lnTo>
                  <a:pt x="11436" y="9587"/>
                </a:lnTo>
                <a:lnTo>
                  <a:pt x="11363" y="9684"/>
                </a:lnTo>
                <a:lnTo>
                  <a:pt x="11266" y="9903"/>
                </a:lnTo>
                <a:lnTo>
                  <a:pt x="11242" y="9952"/>
                </a:lnTo>
                <a:lnTo>
                  <a:pt x="11266" y="9976"/>
                </a:lnTo>
                <a:lnTo>
                  <a:pt x="11315" y="10001"/>
                </a:lnTo>
                <a:lnTo>
                  <a:pt x="11363" y="9976"/>
                </a:lnTo>
                <a:lnTo>
                  <a:pt x="11534" y="9879"/>
                </a:lnTo>
                <a:lnTo>
                  <a:pt x="11704" y="9757"/>
                </a:lnTo>
                <a:lnTo>
                  <a:pt x="12045" y="9490"/>
                </a:lnTo>
                <a:lnTo>
                  <a:pt x="12191" y="9392"/>
                </a:lnTo>
                <a:lnTo>
                  <a:pt x="12191" y="9611"/>
                </a:lnTo>
                <a:lnTo>
                  <a:pt x="11874" y="9879"/>
                </a:lnTo>
                <a:lnTo>
                  <a:pt x="11582" y="10122"/>
                </a:lnTo>
                <a:lnTo>
                  <a:pt x="11436" y="10268"/>
                </a:lnTo>
                <a:lnTo>
                  <a:pt x="11339" y="10439"/>
                </a:lnTo>
                <a:lnTo>
                  <a:pt x="11315" y="10487"/>
                </a:lnTo>
                <a:lnTo>
                  <a:pt x="11339" y="10512"/>
                </a:lnTo>
                <a:lnTo>
                  <a:pt x="11363" y="10536"/>
                </a:lnTo>
                <a:lnTo>
                  <a:pt x="11412" y="10560"/>
                </a:lnTo>
                <a:lnTo>
                  <a:pt x="11607" y="10487"/>
                </a:lnTo>
                <a:lnTo>
                  <a:pt x="11801" y="10390"/>
                </a:lnTo>
                <a:lnTo>
                  <a:pt x="12142" y="10171"/>
                </a:lnTo>
                <a:lnTo>
                  <a:pt x="12191" y="10147"/>
                </a:lnTo>
                <a:lnTo>
                  <a:pt x="12166" y="10536"/>
                </a:lnTo>
                <a:lnTo>
                  <a:pt x="12020" y="10682"/>
                </a:lnTo>
                <a:lnTo>
                  <a:pt x="11850" y="10852"/>
                </a:lnTo>
                <a:lnTo>
                  <a:pt x="11704" y="10998"/>
                </a:lnTo>
                <a:lnTo>
                  <a:pt x="11412" y="11339"/>
                </a:lnTo>
                <a:lnTo>
                  <a:pt x="11412" y="11388"/>
                </a:lnTo>
                <a:lnTo>
                  <a:pt x="11412" y="11412"/>
                </a:lnTo>
                <a:lnTo>
                  <a:pt x="11436" y="11436"/>
                </a:lnTo>
                <a:lnTo>
                  <a:pt x="11485" y="11436"/>
                </a:lnTo>
                <a:lnTo>
                  <a:pt x="11826" y="11242"/>
                </a:lnTo>
                <a:lnTo>
                  <a:pt x="11972" y="11120"/>
                </a:lnTo>
                <a:lnTo>
                  <a:pt x="12118" y="10998"/>
                </a:lnTo>
                <a:lnTo>
                  <a:pt x="12166" y="10974"/>
                </a:lnTo>
                <a:lnTo>
                  <a:pt x="12166" y="11412"/>
                </a:lnTo>
                <a:lnTo>
                  <a:pt x="11972" y="11607"/>
                </a:lnTo>
                <a:lnTo>
                  <a:pt x="11826" y="11753"/>
                </a:lnTo>
                <a:lnTo>
                  <a:pt x="11704" y="11923"/>
                </a:lnTo>
                <a:lnTo>
                  <a:pt x="11582" y="12093"/>
                </a:lnTo>
                <a:lnTo>
                  <a:pt x="11485" y="12264"/>
                </a:lnTo>
                <a:lnTo>
                  <a:pt x="11485" y="12288"/>
                </a:lnTo>
                <a:lnTo>
                  <a:pt x="11509" y="12312"/>
                </a:lnTo>
                <a:lnTo>
                  <a:pt x="11534" y="12337"/>
                </a:lnTo>
                <a:lnTo>
                  <a:pt x="11558" y="12337"/>
                </a:lnTo>
                <a:lnTo>
                  <a:pt x="11728" y="12239"/>
                </a:lnTo>
                <a:lnTo>
                  <a:pt x="11899" y="12142"/>
                </a:lnTo>
                <a:lnTo>
                  <a:pt x="12191" y="11923"/>
                </a:lnTo>
                <a:lnTo>
                  <a:pt x="12215" y="12142"/>
                </a:lnTo>
                <a:lnTo>
                  <a:pt x="11972" y="12361"/>
                </a:lnTo>
                <a:lnTo>
                  <a:pt x="11655" y="12702"/>
                </a:lnTo>
                <a:lnTo>
                  <a:pt x="11509" y="12872"/>
                </a:lnTo>
                <a:lnTo>
                  <a:pt x="11388" y="13042"/>
                </a:lnTo>
                <a:lnTo>
                  <a:pt x="11363" y="13091"/>
                </a:lnTo>
                <a:lnTo>
                  <a:pt x="11388" y="13115"/>
                </a:lnTo>
                <a:lnTo>
                  <a:pt x="11412" y="13140"/>
                </a:lnTo>
                <a:lnTo>
                  <a:pt x="11436" y="13140"/>
                </a:lnTo>
                <a:lnTo>
                  <a:pt x="11631" y="13091"/>
                </a:lnTo>
                <a:lnTo>
                  <a:pt x="11801" y="12994"/>
                </a:lnTo>
                <a:lnTo>
                  <a:pt x="11972" y="12872"/>
                </a:lnTo>
                <a:lnTo>
                  <a:pt x="12118" y="12726"/>
                </a:lnTo>
                <a:lnTo>
                  <a:pt x="12239" y="12629"/>
                </a:lnTo>
                <a:lnTo>
                  <a:pt x="12239" y="12921"/>
                </a:lnTo>
                <a:lnTo>
                  <a:pt x="12191" y="12969"/>
                </a:lnTo>
                <a:lnTo>
                  <a:pt x="11996" y="13115"/>
                </a:lnTo>
                <a:lnTo>
                  <a:pt x="11801" y="13261"/>
                </a:lnTo>
                <a:lnTo>
                  <a:pt x="11436" y="13529"/>
                </a:lnTo>
                <a:lnTo>
                  <a:pt x="11266" y="13675"/>
                </a:lnTo>
                <a:lnTo>
                  <a:pt x="11120" y="13845"/>
                </a:lnTo>
                <a:lnTo>
                  <a:pt x="11120" y="13870"/>
                </a:lnTo>
                <a:lnTo>
                  <a:pt x="11120" y="13918"/>
                </a:lnTo>
                <a:lnTo>
                  <a:pt x="11193" y="13918"/>
                </a:lnTo>
                <a:lnTo>
                  <a:pt x="11631" y="13748"/>
                </a:lnTo>
                <a:lnTo>
                  <a:pt x="12045" y="13553"/>
                </a:lnTo>
                <a:lnTo>
                  <a:pt x="12288" y="13432"/>
                </a:lnTo>
                <a:lnTo>
                  <a:pt x="12288" y="13797"/>
                </a:lnTo>
                <a:lnTo>
                  <a:pt x="12239" y="13845"/>
                </a:lnTo>
                <a:lnTo>
                  <a:pt x="11923" y="14137"/>
                </a:lnTo>
                <a:lnTo>
                  <a:pt x="11680" y="14356"/>
                </a:lnTo>
                <a:lnTo>
                  <a:pt x="11436" y="14575"/>
                </a:lnTo>
                <a:lnTo>
                  <a:pt x="11436" y="14624"/>
                </a:lnTo>
                <a:lnTo>
                  <a:pt x="11461" y="14673"/>
                </a:lnTo>
                <a:lnTo>
                  <a:pt x="11631" y="14673"/>
                </a:lnTo>
                <a:lnTo>
                  <a:pt x="11801" y="14624"/>
                </a:lnTo>
                <a:lnTo>
                  <a:pt x="11947" y="14551"/>
                </a:lnTo>
                <a:lnTo>
                  <a:pt x="12069" y="14454"/>
                </a:lnTo>
                <a:lnTo>
                  <a:pt x="12312" y="14283"/>
                </a:lnTo>
                <a:lnTo>
                  <a:pt x="12312" y="14502"/>
                </a:lnTo>
                <a:lnTo>
                  <a:pt x="12215" y="14575"/>
                </a:lnTo>
                <a:lnTo>
                  <a:pt x="12118" y="14673"/>
                </a:lnTo>
                <a:lnTo>
                  <a:pt x="11947" y="14843"/>
                </a:lnTo>
                <a:lnTo>
                  <a:pt x="11582" y="15159"/>
                </a:lnTo>
                <a:lnTo>
                  <a:pt x="11217" y="15475"/>
                </a:lnTo>
                <a:lnTo>
                  <a:pt x="11193" y="15500"/>
                </a:lnTo>
                <a:lnTo>
                  <a:pt x="11217" y="15548"/>
                </a:lnTo>
                <a:lnTo>
                  <a:pt x="11266" y="15597"/>
                </a:lnTo>
                <a:lnTo>
                  <a:pt x="11315" y="15597"/>
                </a:lnTo>
                <a:lnTo>
                  <a:pt x="11509" y="15524"/>
                </a:lnTo>
                <a:lnTo>
                  <a:pt x="11704" y="15427"/>
                </a:lnTo>
                <a:lnTo>
                  <a:pt x="11874" y="15305"/>
                </a:lnTo>
                <a:lnTo>
                  <a:pt x="12045" y="15159"/>
                </a:lnTo>
                <a:lnTo>
                  <a:pt x="12312" y="14916"/>
                </a:lnTo>
                <a:lnTo>
                  <a:pt x="12312" y="15451"/>
                </a:lnTo>
                <a:lnTo>
                  <a:pt x="12215" y="15500"/>
                </a:lnTo>
                <a:lnTo>
                  <a:pt x="12118" y="15573"/>
                </a:lnTo>
                <a:lnTo>
                  <a:pt x="11947" y="15719"/>
                </a:lnTo>
                <a:lnTo>
                  <a:pt x="11339" y="16230"/>
                </a:lnTo>
                <a:lnTo>
                  <a:pt x="11315" y="16278"/>
                </a:lnTo>
                <a:lnTo>
                  <a:pt x="11339" y="16327"/>
                </a:lnTo>
                <a:lnTo>
                  <a:pt x="11388" y="16376"/>
                </a:lnTo>
                <a:lnTo>
                  <a:pt x="11436" y="16351"/>
                </a:lnTo>
                <a:lnTo>
                  <a:pt x="11801" y="16132"/>
                </a:lnTo>
                <a:lnTo>
                  <a:pt x="12166" y="15913"/>
                </a:lnTo>
                <a:lnTo>
                  <a:pt x="12312" y="15816"/>
                </a:lnTo>
                <a:lnTo>
                  <a:pt x="12288" y="16084"/>
                </a:lnTo>
                <a:lnTo>
                  <a:pt x="12118" y="16254"/>
                </a:lnTo>
                <a:lnTo>
                  <a:pt x="11923" y="16400"/>
                </a:lnTo>
                <a:lnTo>
                  <a:pt x="11582" y="16595"/>
                </a:lnTo>
                <a:lnTo>
                  <a:pt x="11217" y="16789"/>
                </a:lnTo>
                <a:lnTo>
                  <a:pt x="11193" y="16814"/>
                </a:lnTo>
                <a:lnTo>
                  <a:pt x="11169" y="16838"/>
                </a:lnTo>
                <a:lnTo>
                  <a:pt x="11193" y="16935"/>
                </a:lnTo>
                <a:lnTo>
                  <a:pt x="11242" y="16984"/>
                </a:lnTo>
                <a:lnTo>
                  <a:pt x="11315" y="16984"/>
                </a:lnTo>
                <a:lnTo>
                  <a:pt x="11704" y="16838"/>
                </a:lnTo>
                <a:lnTo>
                  <a:pt x="12093" y="16668"/>
                </a:lnTo>
                <a:lnTo>
                  <a:pt x="12264" y="16546"/>
                </a:lnTo>
                <a:lnTo>
                  <a:pt x="12264" y="16643"/>
                </a:lnTo>
                <a:lnTo>
                  <a:pt x="12093" y="16765"/>
                </a:lnTo>
                <a:lnTo>
                  <a:pt x="11972" y="16887"/>
                </a:lnTo>
                <a:lnTo>
                  <a:pt x="11680" y="17106"/>
                </a:lnTo>
                <a:lnTo>
                  <a:pt x="11582" y="17203"/>
                </a:lnTo>
                <a:lnTo>
                  <a:pt x="11509" y="17252"/>
                </a:lnTo>
                <a:lnTo>
                  <a:pt x="11461" y="17276"/>
                </a:lnTo>
                <a:lnTo>
                  <a:pt x="11412" y="17300"/>
                </a:lnTo>
                <a:lnTo>
                  <a:pt x="11412" y="17325"/>
                </a:lnTo>
                <a:lnTo>
                  <a:pt x="11412" y="17349"/>
                </a:lnTo>
                <a:lnTo>
                  <a:pt x="11436" y="17398"/>
                </a:lnTo>
                <a:lnTo>
                  <a:pt x="11509" y="17398"/>
                </a:lnTo>
                <a:lnTo>
                  <a:pt x="11582" y="17422"/>
                </a:lnTo>
                <a:lnTo>
                  <a:pt x="11728" y="17398"/>
                </a:lnTo>
                <a:lnTo>
                  <a:pt x="11874" y="17325"/>
                </a:lnTo>
                <a:lnTo>
                  <a:pt x="12020" y="17252"/>
                </a:lnTo>
                <a:lnTo>
                  <a:pt x="12191" y="17154"/>
                </a:lnTo>
                <a:lnTo>
                  <a:pt x="12118" y="17398"/>
                </a:lnTo>
                <a:lnTo>
                  <a:pt x="12069" y="17471"/>
                </a:lnTo>
                <a:lnTo>
                  <a:pt x="12020" y="17544"/>
                </a:lnTo>
                <a:lnTo>
                  <a:pt x="11996" y="17544"/>
                </a:lnTo>
                <a:lnTo>
                  <a:pt x="10414" y="17568"/>
                </a:lnTo>
                <a:lnTo>
                  <a:pt x="8857" y="17592"/>
                </a:lnTo>
                <a:lnTo>
                  <a:pt x="7300" y="17617"/>
                </a:lnTo>
                <a:lnTo>
                  <a:pt x="5718" y="17641"/>
                </a:lnTo>
                <a:lnTo>
                  <a:pt x="4064" y="17617"/>
                </a:lnTo>
                <a:lnTo>
                  <a:pt x="2385" y="17592"/>
                </a:lnTo>
                <a:lnTo>
                  <a:pt x="1874" y="17592"/>
                </a:lnTo>
                <a:lnTo>
                  <a:pt x="1630" y="17568"/>
                </a:lnTo>
                <a:lnTo>
                  <a:pt x="1509" y="17519"/>
                </a:lnTo>
                <a:lnTo>
                  <a:pt x="1387" y="17471"/>
                </a:lnTo>
                <a:lnTo>
                  <a:pt x="1314" y="17422"/>
                </a:lnTo>
                <a:lnTo>
                  <a:pt x="1241" y="17373"/>
                </a:lnTo>
                <a:lnTo>
                  <a:pt x="1144" y="17227"/>
                </a:lnTo>
                <a:lnTo>
                  <a:pt x="1095" y="17033"/>
                </a:lnTo>
                <a:lnTo>
                  <a:pt x="1071" y="16838"/>
                </a:lnTo>
                <a:lnTo>
                  <a:pt x="1046" y="16424"/>
                </a:lnTo>
                <a:lnTo>
                  <a:pt x="1046" y="16084"/>
                </a:lnTo>
                <a:lnTo>
                  <a:pt x="1046" y="15257"/>
                </a:lnTo>
                <a:lnTo>
                  <a:pt x="1071" y="14405"/>
                </a:lnTo>
                <a:lnTo>
                  <a:pt x="1119" y="12750"/>
                </a:lnTo>
                <a:lnTo>
                  <a:pt x="1119" y="11874"/>
                </a:lnTo>
                <a:lnTo>
                  <a:pt x="1119" y="10998"/>
                </a:lnTo>
                <a:lnTo>
                  <a:pt x="1095" y="9271"/>
                </a:lnTo>
                <a:lnTo>
                  <a:pt x="1095" y="8443"/>
                </a:lnTo>
                <a:lnTo>
                  <a:pt x="1119" y="7616"/>
                </a:lnTo>
                <a:lnTo>
                  <a:pt x="1119" y="6765"/>
                </a:lnTo>
                <a:lnTo>
                  <a:pt x="1119" y="5937"/>
                </a:lnTo>
                <a:lnTo>
                  <a:pt x="1119" y="5280"/>
                </a:lnTo>
                <a:lnTo>
                  <a:pt x="1071" y="4623"/>
                </a:lnTo>
                <a:lnTo>
                  <a:pt x="1046" y="4039"/>
                </a:lnTo>
                <a:lnTo>
                  <a:pt x="1046" y="3747"/>
                </a:lnTo>
                <a:lnTo>
                  <a:pt x="1095" y="3455"/>
                </a:lnTo>
                <a:lnTo>
                  <a:pt x="1874" y="3455"/>
                </a:lnTo>
                <a:lnTo>
                  <a:pt x="1703" y="3601"/>
                </a:lnTo>
                <a:lnTo>
                  <a:pt x="1533" y="3747"/>
                </a:lnTo>
                <a:lnTo>
                  <a:pt x="1460" y="3845"/>
                </a:lnTo>
                <a:lnTo>
                  <a:pt x="1387" y="3918"/>
                </a:lnTo>
                <a:lnTo>
                  <a:pt x="1338" y="4015"/>
                </a:lnTo>
                <a:lnTo>
                  <a:pt x="1338" y="4112"/>
                </a:lnTo>
                <a:lnTo>
                  <a:pt x="1338" y="4161"/>
                </a:lnTo>
                <a:lnTo>
                  <a:pt x="1387" y="4185"/>
                </a:lnTo>
                <a:lnTo>
                  <a:pt x="1484" y="4161"/>
                </a:lnTo>
                <a:lnTo>
                  <a:pt x="1557" y="4137"/>
                </a:lnTo>
                <a:lnTo>
                  <a:pt x="1728" y="4039"/>
                </a:lnTo>
                <a:lnTo>
                  <a:pt x="2020" y="3796"/>
                </a:lnTo>
                <a:lnTo>
                  <a:pt x="2166" y="3699"/>
                </a:lnTo>
                <a:lnTo>
                  <a:pt x="2336" y="3601"/>
                </a:lnTo>
                <a:lnTo>
                  <a:pt x="2506" y="3504"/>
                </a:lnTo>
                <a:lnTo>
                  <a:pt x="2652" y="3407"/>
                </a:lnTo>
                <a:lnTo>
                  <a:pt x="2847" y="3407"/>
                </a:lnTo>
                <a:lnTo>
                  <a:pt x="2774" y="3455"/>
                </a:lnTo>
                <a:lnTo>
                  <a:pt x="2360" y="3772"/>
                </a:lnTo>
                <a:lnTo>
                  <a:pt x="2141" y="3966"/>
                </a:lnTo>
                <a:lnTo>
                  <a:pt x="1971" y="4161"/>
                </a:lnTo>
                <a:lnTo>
                  <a:pt x="1971" y="4210"/>
                </a:lnTo>
                <a:lnTo>
                  <a:pt x="1995" y="4258"/>
                </a:lnTo>
                <a:lnTo>
                  <a:pt x="2044" y="4307"/>
                </a:lnTo>
                <a:lnTo>
                  <a:pt x="2093" y="4307"/>
                </a:lnTo>
                <a:lnTo>
                  <a:pt x="2214" y="4283"/>
                </a:lnTo>
                <a:lnTo>
                  <a:pt x="2312" y="4234"/>
                </a:lnTo>
                <a:lnTo>
                  <a:pt x="2531" y="4112"/>
                </a:lnTo>
                <a:lnTo>
                  <a:pt x="2920" y="3820"/>
                </a:lnTo>
                <a:lnTo>
                  <a:pt x="3212" y="3626"/>
                </a:lnTo>
                <a:lnTo>
                  <a:pt x="3358" y="3504"/>
                </a:lnTo>
                <a:lnTo>
                  <a:pt x="3504" y="3382"/>
                </a:lnTo>
                <a:lnTo>
                  <a:pt x="3893" y="3382"/>
                </a:lnTo>
                <a:lnTo>
                  <a:pt x="3674" y="3601"/>
                </a:lnTo>
                <a:lnTo>
                  <a:pt x="3480" y="3820"/>
                </a:lnTo>
                <a:lnTo>
                  <a:pt x="3382" y="3918"/>
                </a:lnTo>
                <a:lnTo>
                  <a:pt x="3261" y="4015"/>
                </a:lnTo>
                <a:lnTo>
                  <a:pt x="3115" y="4112"/>
                </a:lnTo>
                <a:lnTo>
                  <a:pt x="3066" y="4185"/>
                </a:lnTo>
                <a:lnTo>
                  <a:pt x="3066" y="4210"/>
                </a:lnTo>
                <a:lnTo>
                  <a:pt x="3066" y="4258"/>
                </a:lnTo>
                <a:lnTo>
                  <a:pt x="3090" y="4307"/>
                </a:lnTo>
                <a:lnTo>
                  <a:pt x="3139" y="4331"/>
                </a:lnTo>
                <a:lnTo>
                  <a:pt x="3236" y="4356"/>
                </a:lnTo>
                <a:lnTo>
                  <a:pt x="3334" y="4331"/>
                </a:lnTo>
                <a:lnTo>
                  <a:pt x="3455" y="4283"/>
                </a:lnTo>
                <a:lnTo>
                  <a:pt x="3674" y="4137"/>
                </a:lnTo>
                <a:lnTo>
                  <a:pt x="3820" y="3991"/>
                </a:lnTo>
                <a:lnTo>
                  <a:pt x="4234" y="3601"/>
                </a:lnTo>
                <a:lnTo>
                  <a:pt x="4331" y="3504"/>
                </a:lnTo>
                <a:lnTo>
                  <a:pt x="4429" y="3382"/>
                </a:lnTo>
                <a:lnTo>
                  <a:pt x="4988" y="3382"/>
                </a:lnTo>
                <a:lnTo>
                  <a:pt x="4794" y="3480"/>
                </a:lnTo>
                <a:lnTo>
                  <a:pt x="4623" y="3626"/>
                </a:lnTo>
                <a:lnTo>
                  <a:pt x="4477" y="3723"/>
                </a:lnTo>
                <a:lnTo>
                  <a:pt x="4331" y="3845"/>
                </a:lnTo>
                <a:lnTo>
                  <a:pt x="4210" y="3991"/>
                </a:lnTo>
                <a:lnTo>
                  <a:pt x="4185" y="4088"/>
                </a:lnTo>
                <a:lnTo>
                  <a:pt x="4137" y="4161"/>
                </a:lnTo>
                <a:lnTo>
                  <a:pt x="4137" y="4210"/>
                </a:lnTo>
                <a:lnTo>
                  <a:pt x="4161" y="4234"/>
                </a:lnTo>
                <a:lnTo>
                  <a:pt x="4185" y="4258"/>
                </a:lnTo>
                <a:lnTo>
                  <a:pt x="4234" y="4283"/>
                </a:lnTo>
                <a:lnTo>
                  <a:pt x="4307" y="4258"/>
                </a:lnTo>
                <a:lnTo>
                  <a:pt x="4380" y="4234"/>
                </a:lnTo>
                <a:lnTo>
                  <a:pt x="4526" y="4137"/>
                </a:lnTo>
                <a:lnTo>
                  <a:pt x="4794" y="3893"/>
                </a:lnTo>
                <a:lnTo>
                  <a:pt x="5110" y="3699"/>
                </a:lnTo>
                <a:lnTo>
                  <a:pt x="5256" y="3577"/>
                </a:lnTo>
                <a:lnTo>
                  <a:pt x="5304" y="3480"/>
                </a:lnTo>
                <a:lnTo>
                  <a:pt x="5353" y="3407"/>
                </a:lnTo>
                <a:lnTo>
                  <a:pt x="5353" y="3382"/>
                </a:lnTo>
                <a:lnTo>
                  <a:pt x="5888" y="3382"/>
                </a:lnTo>
                <a:lnTo>
                  <a:pt x="5645" y="3577"/>
                </a:lnTo>
                <a:lnTo>
                  <a:pt x="5450" y="3772"/>
                </a:lnTo>
                <a:lnTo>
                  <a:pt x="5256" y="3966"/>
                </a:lnTo>
                <a:lnTo>
                  <a:pt x="5110" y="4210"/>
                </a:lnTo>
                <a:lnTo>
                  <a:pt x="4988" y="4453"/>
                </a:lnTo>
                <a:lnTo>
                  <a:pt x="5012" y="4477"/>
                </a:lnTo>
                <a:lnTo>
                  <a:pt x="5037" y="4477"/>
                </a:lnTo>
                <a:lnTo>
                  <a:pt x="5207" y="4331"/>
                </a:lnTo>
                <a:lnTo>
                  <a:pt x="5377" y="4185"/>
                </a:lnTo>
                <a:lnTo>
                  <a:pt x="5694" y="3869"/>
                </a:lnTo>
                <a:lnTo>
                  <a:pt x="5913" y="3699"/>
                </a:lnTo>
                <a:lnTo>
                  <a:pt x="6132" y="3553"/>
                </a:lnTo>
                <a:lnTo>
                  <a:pt x="6302" y="3480"/>
                </a:lnTo>
                <a:lnTo>
                  <a:pt x="6351" y="3455"/>
                </a:lnTo>
                <a:lnTo>
                  <a:pt x="6424" y="3382"/>
                </a:lnTo>
                <a:lnTo>
                  <a:pt x="6910" y="3382"/>
                </a:lnTo>
                <a:lnTo>
                  <a:pt x="6764" y="3504"/>
                </a:lnTo>
                <a:lnTo>
                  <a:pt x="6570" y="3626"/>
                </a:lnTo>
                <a:lnTo>
                  <a:pt x="6351" y="3820"/>
                </a:lnTo>
                <a:lnTo>
                  <a:pt x="6253" y="3918"/>
                </a:lnTo>
                <a:lnTo>
                  <a:pt x="6180" y="4015"/>
                </a:lnTo>
                <a:lnTo>
                  <a:pt x="6107" y="4137"/>
                </a:lnTo>
                <a:lnTo>
                  <a:pt x="6083" y="4234"/>
                </a:lnTo>
                <a:lnTo>
                  <a:pt x="6107" y="4258"/>
                </a:lnTo>
                <a:lnTo>
                  <a:pt x="6132" y="4283"/>
                </a:lnTo>
                <a:lnTo>
                  <a:pt x="6229" y="4307"/>
                </a:lnTo>
                <a:lnTo>
                  <a:pt x="6326" y="4283"/>
                </a:lnTo>
                <a:lnTo>
                  <a:pt x="6424" y="4258"/>
                </a:lnTo>
                <a:lnTo>
                  <a:pt x="6521" y="4185"/>
                </a:lnTo>
                <a:lnTo>
                  <a:pt x="6691" y="4064"/>
                </a:lnTo>
                <a:lnTo>
                  <a:pt x="6837" y="3942"/>
                </a:lnTo>
                <a:lnTo>
                  <a:pt x="7056" y="3772"/>
                </a:lnTo>
                <a:lnTo>
                  <a:pt x="7300" y="3626"/>
                </a:lnTo>
                <a:lnTo>
                  <a:pt x="7519" y="3504"/>
                </a:lnTo>
                <a:lnTo>
                  <a:pt x="7616" y="3455"/>
                </a:lnTo>
                <a:lnTo>
                  <a:pt x="7713" y="3382"/>
                </a:lnTo>
                <a:lnTo>
                  <a:pt x="8103" y="3382"/>
                </a:lnTo>
                <a:lnTo>
                  <a:pt x="7884" y="3626"/>
                </a:lnTo>
                <a:lnTo>
                  <a:pt x="7616" y="3942"/>
                </a:lnTo>
                <a:lnTo>
                  <a:pt x="7470" y="4112"/>
                </a:lnTo>
                <a:lnTo>
                  <a:pt x="7348" y="4283"/>
                </a:lnTo>
                <a:lnTo>
                  <a:pt x="7348" y="4307"/>
                </a:lnTo>
                <a:lnTo>
                  <a:pt x="7373" y="4307"/>
                </a:lnTo>
                <a:lnTo>
                  <a:pt x="7543" y="4234"/>
                </a:lnTo>
                <a:lnTo>
                  <a:pt x="7689" y="4161"/>
                </a:lnTo>
                <a:lnTo>
                  <a:pt x="7835" y="4039"/>
                </a:lnTo>
                <a:lnTo>
                  <a:pt x="7957" y="3918"/>
                </a:lnTo>
                <a:lnTo>
                  <a:pt x="8541" y="3382"/>
                </a:lnTo>
                <a:lnTo>
                  <a:pt x="8760" y="3382"/>
                </a:lnTo>
                <a:lnTo>
                  <a:pt x="8589" y="3577"/>
                </a:lnTo>
                <a:lnTo>
                  <a:pt x="8346" y="3820"/>
                </a:lnTo>
                <a:lnTo>
                  <a:pt x="8200" y="3942"/>
                </a:lnTo>
                <a:lnTo>
                  <a:pt x="8151" y="4015"/>
                </a:lnTo>
                <a:lnTo>
                  <a:pt x="8103" y="4088"/>
                </a:lnTo>
                <a:lnTo>
                  <a:pt x="8103" y="4137"/>
                </a:lnTo>
                <a:lnTo>
                  <a:pt x="8127" y="4185"/>
                </a:lnTo>
                <a:lnTo>
                  <a:pt x="8151" y="4210"/>
                </a:lnTo>
                <a:lnTo>
                  <a:pt x="8200" y="4234"/>
                </a:lnTo>
                <a:lnTo>
                  <a:pt x="8273" y="4258"/>
                </a:lnTo>
                <a:lnTo>
                  <a:pt x="8370" y="4234"/>
                </a:lnTo>
                <a:lnTo>
                  <a:pt x="8468" y="4210"/>
                </a:lnTo>
                <a:lnTo>
                  <a:pt x="8541" y="4137"/>
                </a:lnTo>
                <a:lnTo>
                  <a:pt x="8711" y="4015"/>
                </a:lnTo>
                <a:lnTo>
                  <a:pt x="8833" y="3893"/>
                </a:lnTo>
                <a:lnTo>
                  <a:pt x="9052" y="3626"/>
                </a:lnTo>
                <a:lnTo>
                  <a:pt x="9271" y="3358"/>
                </a:lnTo>
                <a:lnTo>
                  <a:pt x="9903" y="3358"/>
                </a:lnTo>
                <a:lnTo>
                  <a:pt x="9782" y="3480"/>
                </a:lnTo>
                <a:lnTo>
                  <a:pt x="9660" y="3601"/>
                </a:lnTo>
                <a:lnTo>
                  <a:pt x="9538" y="3747"/>
                </a:lnTo>
                <a:lnTo>
                  <a:pt x="9441" y="3918"/>
                </a:lnTo>
                <a:lnTo>
                  <a:pt x="9441" y="3966"/>
                </a:lnTo>
                <a:lnTo>
                  <a:pt x="9465" y="3991"/>
                </a:lnTo>
                <a:lnTo>
                  <a:pt x="9490" y="4015"/>
                </a:lnTo>
                <a:lnTo>
                  <a:pt x="9538" y="3991"/>
                </a:lnTo>
                <a:lnTo>
                  <a:pt x="9684" y="3893"/>
                </a:lnTo>
                <a:lnTo>
                  <a:pt x="9806" y="3796"/>
                </a:lnTo>
                <a:lnTo>
                  <a:pt x="10074" y="3553"/>
                </a:lnTo>
                <a:lnTo>
                  <a:pt x="10220" y="3431"/>
                </a:lnTo>
                <a:lnTo>
                  <a:pt x="10366" y="3334"/>
                </a:lnTo>
                <a:lnTo>
                  <a:pt x="10633" y="3334"/>
                </a:lnTo>
                <a:lnTo>
                  <a:pt x="10560" y="3407"/>
                </a:lnTo>
                <a:lnTo>
                  <a:pt x="10293" y="3699"/>
                </a:lnTo>
                <a:lnTo>
                  <a:pt x="10171" y="3845"/>
                </a:lnTo>
                <a:lnTo>
                  <a:pt x="10074" y="4015"/>
                </a:lnTo>
                <a:lnTo>
                  <a:pt x="10049" y="4064"/>
                </a:lnTo>
                <a:lnTo>
                  <a:pt x="10049" y="4112"/>
                </a:lnTo>
                <a:lnTo>
                  <a:pt x="10098" y="4185"/>
                </a:lnTo>
                <a:lnTo>
                  <a:pt x="10171" y="4234"/>
                </a:lnTo>
                <a:lnTo>
                  <a:pt x="10220" y="4234"/>
                </a:lnTo>
                <a:lnTo>
                  <a:pt x="10268" y="4210"/>
                </a:lnTo>
                <a:lnTo>
                  <a:pt x="10390" y="4112"/>
                </a:lnTo>
                <a:lnTo>
                  <a:pt x="10536" y="3991"/>
                </a:lnTo>
                <a:lnTo>
                  <a:pt x="10755" y="3723"/>
                </a:lnTo>
                <a:lnTo>
                  <a:pt x="10974" y="3504"/>
                </a:lnTo>
                <a:lnTo>
                  <a:pt x="11217" y="3309"/>
                </a:lnTo>
                <a:close/>
                <a:moveTo>
                  <a:pt x="7567" y="0"/>
                </a:moveTo>
                <a:lnTo>
                  <a:pt x="7154" y="24"/>
                </a:lnTo>
                <a:lnTo>
                  <a:pt x="6716" y="73"/>
                </a:lnTo>
                <a:lnTo>
                  <a:pt x="5596" y="73"/>
                </a:lnTo>
                <a:lnTo>
                  <a:pt x="5256" y="146"/>
                </a:lnTo>
                <a:lnTo>
                  <a:pt x="5085" y="170"/>
                </a:lnTo>
                <a:lnTo>
                  <a:pt x="4915" y="243"/>
                </a:lnTo>
                <a:lnTo>
                  <a:pt x="4794" y="316"/>
                </a:lnTo>
                <a:lnTo>
                  <a:pt x="4696" y="389"/>
                </a:lnTo>
                <a:lnTo>
                  <a:pt x="4599" y="487"/>
                </a:lnTo>
                <a:lnTo>
                  <a:pt x="4526" y="584"/>
                </a:lnTo>
                <a:lnTo>
                  <a:pt x="4477" y="706"/>
                </a:lnTo>
                <a:lnTo>
                  <a:pt x="4453" y="827"/>
                </a:lnTo>
                <a:lnTo>
                  <a:pt x="4453" y="949"/>
                </a:lnTo>
                <a:lnTo>
                  <a:pt x="4453" y="1095"/>
                </a:lnTo>
                <a:lnTo>
                  <a:pt x="3699" y="1071"/>
                </a:lnTo>
                <a:lnTo>
                  <a:pt x="2920" y="1071"/>
                </a:lnTo>
                <a:lnTo>
                  <a:pt x="2141" y="1095"/>
                </a:lnTo>
                <a:lnTo>
                  <a:pt x="1387" y="1168"/>
                </a:lnTo>
                <a:lnTo>
                  <a:pt x="1022" y="1265"/>
                </a:lnTo>
                <a:lnTo>
                  <a:pt x="827" y="1314"/>
                </a:lnTo>
                <a:lnTo>
                  <a:pt x="657" y="1387"/>
                </a:lnTo>
                <a:lnTo>
                  <a:pt x="511" y="1484"/>
                </a:lnTo>
                <a:lnTo>
                  <a:pt x="365" y="1606"/>
                </a:lnTo>
                <a:lnTo>
                  <a:pt x="268" y="1752"/>
                </a:lnTo>
                <a:lnTo>
                  <a:pt x="170" y="1922"/>
                </a:lnTo>
                <a:lnTo>
                  <a:pt x="97" y="2141"/>
                </a:lnTo>
                <a:lnTo>
                  <a:pt x="73" y="2409"/>
                </a:lnTo>
                <a:lnTo>
                  <a:pt x="97" y="2677"/>
                </a:lnTo>
                <a:lnTo>
                  <a:pt x="122" y="2823"/>
                </a:lnTo>
                <a:lnTo>
                  <a:pt x="170" y="2920"/>
                </a:lnTo>
                <a:lnTo>
                  <a:pt x="122" y="2920"/>
                </a:lnTo>
                <a:lnTo>
                  <a:pt x="73" y="2944"/>
                </a:lnTo>
                <a:lnTo>
                  <a:pt x="24" y="2993"/>
                </a:lnTo>
                <a:lnTo>
                  <a:pt x="0" y="3042"/>
                </a:lnTo>
                <a:lnTo>
                  <a:pt x="0" y="3115"/>
                </a:lnTo>
                <a:lnTo>
                  <a:pt x="0" y="3163"/>
                </a:lnTo>
                <a:lnTo>
                  <a:pt x="24" y="3212"/>
                </a:lnTo>
                <a:lnTo>
                  <a:pt x="73" y="3261"/>
                </a:lnTo>
                <a:lnTo>
                  <a:pt x="122" y="3285"/>
                </a:lnTo>
                <a:lnTo>
                  <a:pt x="414" y="3358"/>
                </a:lnTo>
                <a:lnTo>
                  <a:pt x="706" y="3407"/>
                </a:lnTo>
                <a:lnTo>
                  <a:pt x="633" y="3674"/>
                </a:lnTo>
                <a:lnTo>
                  <a:pt x="584" y="3918"/>
                </a:lnTo>
                <a:lnTo>
                  <a:pt x="584" y="4210"/>
                </a:lnTo>
                <a:lnTo>
                  <a:pt x="584" y="4477"/>
                </a:lnTo>
                <a:lnTo>
                  <a:pt x="608" y="5037"/>
                </a:lnTo>
                <a:lnTo>
                  <a:pt x="633" y="5572"/>
                </a:lnTo>
                <a:lnTo>
                  <a:pt x="633" y="6497"/>
                </a:lnTo>
                <a:lnTo>
                  <a:pt x="633" y="7421"/>
                </a:lnTo>
                <a:lnTo>
                  <a:pt x="608" y="8346"/>
                </a:lnTo>
                <a:lnTo>
                  <a:pt x="608" y="9271"/>
                </a:lnTo>
                <a:lnTo>
                  <a:pt x="608" y="11096"/>
                </a:lnTo>
                <a:lnTo>
                  <a:pt x="633" y="12020"/>
                </a:lnTo>
                <a:lnTo>
                  <a:pt x="608" y="12921"/>
                </a:lnTo>
                <a:lnTo>
                  <a:pt x="560" y="14867"/>
                </a:lnTo>
                <a:lnTo>
                  <a:pt x="560" y="15840"/>
                </a:lnTo>
                <a:lnTo>
                  <a:pt x="584" y="16814"/>
                </a:lnTo>
                <a:lnTo>
                  <a:pt x="633" y="17057"/>
                </a:lnTo>
                <a:lnTo>
                  <a:pt x="681" y="17276"/>
                </a:lnTo>
                <a:lnTo>
                  <a:pt x="754" y="17471"/>
                </a:lnTo>
                <a:lnTo>
                  <a:pt x="876" y="17641"/>
                </a:lnTo>
                <a:lnTo>
                  <a:pt x="1022" y="17787"/>
                </a:lnTo>
                <a:lnTo>
                  <a:pt x="1192" y="17909"/>
                </a:lnTo>
                <a:lnTo>
                  <a:pt x="1387" y="17982"/>
                </a:lnTo>
                <a:lnTo>
                  <a:pt x="1630" y="18055"/>
                </a:lnTo>
                <a:lnTo>
                  <a:pt x="1971" y="18079"/>
                </a:lnTo>
                <a:lnTo>
                  <a:pt x="2287" y="18103"/>
                </a:lnTo>
                <a:lnTo>
                  <a:pt x="2969" y="18103"/>
                </a:lnTo>
                <a:lnTo>
                  <a:pt x="4842" y="18128"/>
                </a:lnTo>
                <a:lnTo>
                  <a:pt x="8419" y="18128"/>
                </a:lnTo>
                <a:lnTo>
                  <a:pt x="10220" y="18079"/>
                </a:lnTo>
                <a:lnTo>
                  <a:pt x="12069" y="18079"/>
                </a:lnTo>
                <a:lnTo>
                  <a:pt x="12118" y="18055"/>
                </a:lnTo>
                <a:lnTo>
                  <a:pt x="12191" y="17982"/>
                </a:lnTo>
                <a:lnTo>
                  <a:pt x="12337" y="17884"/>
                </a:lnTo>
                <a:lnTo>
                  <a:pt x="12434" y="17763"/>
                </a:lnTo>
                <a:lnTo>
                  <a:pt x="12531" y="17592"/>
                </a:lnTo>
                <a:lnTo>
                  <a:pt x="12604" y="17422"/>
                </a:lnTo>
                <a:lnTo>
                  <a:pt x="12653" y="17227"/>
                </a:lnTo>
                <a:lnTo>
                  <a:pt x="12702" y="17008"/>
                </a:lnTo>
                <a:lnTo>
                  <a:pt x="12775" y="16546"/>
                </a:lnTo>
                <a:lnTo>
                  <a:pt x="12799" y="16084"/>
                </a:lnTo>
                <a:lnTo>
                  <a:pt x="12799" y="15646"/>
                </a:lnTo>
                <a:lnTo>
                  <a:pt x="12799" y="15013"/>
                </a:lnTo>
                <a:lnTo>
                  <a:pt x="12799" y="14308"/>
                </a:lnTo>
                <a:lnTo>
                  <a:pt x="12750" y="13602"/>
                </a:lnTo>
                <a:lnTo>
                  <a:pt x="12677" y="12215"/>
                </a:lnTo>
                <a:lnTo>
                  <a:pt x="12775" y="12069"/>
                </a:lnTo>
                <a:lnTo>
                  <a:pt x="12775" y="11996"/>
                </a:lnTo>
                <a:lnTo>
                  <a:pt x="12775" y="11947"/>
                </a:lnTo>
                <a:lnTo>
                  <a:pt x="12726" y="11899"/>
                </a:lnTo>
                <a:lnTo>
                  <a:pt x="12653" y="11874"/>
                </a:lnTo>
                <a:lnTo>
                  <a:pt x="12653" y="11558"/>
                </a:lnTo>
                <a:lnTo>
                  <a:pt x="12702" y="11436"/>
                </a:lnTo>
                <a:lnTo>
                  <a:pt x="12726" y="11315"/>
                </a:lnTo>
                <a:lnTo>
                  <a:pt x="12702" y="11266"/>
                </a:lnTo>
                <a:lnTo>
                  <a:pt x="12653" y="11217"/>
                </a:lnTo>
                <a:lnTo>
                  <a:pt x="12629" y="11217"/>
                </a:lnTo>
                <a:lnTo>
                  <a:pt x="12629" y="11047"/>
                </a:lnTo>
                <a:lnTo>
                  <a:pt x="12653" y="9733"/>
                </a:lnTo>
                <a:lnTo>
                  <a:pt x="12677" y="9660"/>
                </a:lnTo>
                <a:lnTo>
                  <a:pt x="12702" y="9587"/>
                </a:lnTo>
                <a:lnTo>
                  <a:pt x="12702" y="9538"/>
                </a:lnTo>
                <a:lnTo>
                  <a:pt x="12653" y="9490"/>
                </a:lnTo>
                <a:lnTo>
                  <a:pt x="12726" y="7105"/>
                </a:lnTo>
                <a:lnTo>
                  <a:pt x="12726" y="5913"/>
                </a:lnTo>
                <a:lnTo>
                  <a:pt x="12726" y="4745"/>
                </a:lnTo>
                <a:lnTo>
                  <a:pt x="12750" y="4429"/>
                </a:lnTo>
                <a:lnTo>
                  <a:pt x="12750" y="4015"/>
                </a:lnTo>
                <a:lnTo>
                  <a:pt x="12750" y="3820"/>
                </a:lnTo>
                <a:lnTo>
                  <a:pt x="12726" y="3650"/>
                </a:lnTo>
                <a:lnTo>
                  <a:pt x="12677" y="3480"/>
                </a:lnTo>
                <a:lnTo>
                  <a:pt x="12604" y="3358"/>
                </a:lnTo>
                <a:lnTo>
                  <a:pt x="12920" y="3382"/>
                </a:lnTo>
                <a:lnTo>
                  <a:pt x="12993" y="3382"/>
                </a:lnTo>
                <a:lnTo>
                  <a:pt x="13066" y="3358"/>
                </a:lnTo>
                <a:lnTo>
                  <a:pt x="13115" y="3309"/>
                </a:lnTo>
                <a:lnTo>
                  <a:pt x="13164" y="3261"/>
                </a:lnTo>
                <a:lnTo>
                  <a:pt x="13164" y="3188"/>
                </a:lnTo>
                <a:lnTo>
                  <a:pt x="13164" y="3115"/>
                </a:lnTo>
                <a:lnTo>
                  <a:pt x="13164" y="3042"/>
                </a:lnTo>
                <a:lnTo>
                  <a:pt x="13139" y="2969"/>
                </a:lnTo>
                <a:lnTo>
                  <a:pt x="13188" y="2604"/>
                </a:lnTo>
                <a:lnTo>
                  <a:pt x="13237" y="2239"/>
                </a:lnTo>
                <a:lnTo>
                  <a:pt x="13237" y="2044"/>
                </a:lnTo>
                <a:lnTo>
                  <a:pt x="13212" y="1849"/>
                </a:lnTo>
                <a:lnTo>
                  <a:pt x="13164" y="1679"/>
                </a:lnTo>
                <a:lnTo>
                  <a:pt x="13091" y="1533"/>
                </a:lnTo>
                <a:lnTo>
                  <a:pt x="12969" y="1387"/>
                </a:lnTo>
                <a:lnTo>
                  <a:pt x="12823" y="1265"/>
                </a:lnTo>
                <a:lnTo>
                  <a:pt x="12677" y="1168"/>
                </a:lnTo>
                <a:lnTo>
                  <a:pt x="12507" y="1119"/>
                </a:lnTo>
                <a:lnTo>
                  <a:pt x="12312" y="1071"/>
                </a:lnTo>
                <a:lnTo>
                  <a:pt x="12142" y="1071"/>
                </a:lnTo>
                <a:lnTo>
                  <a:pt x="11753" y="1046"/>
                </a:lnTo>
                <a:lnTo>
                  <a:pt x="10317" y="1071"/>
                </a:lnTo>
                <a:lnTo>
                  <a:pt x="8881" y="1119"/>
                </a:lnTo>
                <a:lnTo>
                  <a:pt x="8881" y="1095"/>
                </a:lnTo>
                <a:lnTo>
                  <a:pt x="8833" y="876"/>
                </a:lnTo>
                <a:lnTo>
                  <a:pt x="8784" y="706"/>
                </a:lnTo>
                <a:lnTo>
                  <a:pt x="8711" y="535"/>
                </a:lnTo>
                <a:lnTo>
                  <a:pt x="8614" y="365"/>
                </a:lnTo>
                <a:lnTo>
                  <a:pt x="8516" y="243"/>
                </a:lnTo>
                <a:lnTo>
                  <a:pt x="8370" y="146"/>
                </a:lnTo>
                <a:lnTo>
                  <a:pt x="8200" y="73"/>
                </a:lnTo>
                <a:lnTo>
                  <a:pt x="7981" y="24"/>
                </a:lnTo>
                <a:lnTo>
                  <a:pt x="7762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94" name="Google Shape;394;p38"/>
          <p:cNvSpPr/>
          <p:nvPr/>
        </p:nvSpPr>
        <p:spPr>
          <a:xfrm>
            <a:off x="264677" y="3280175"/>
            <a:ext cx="417999" cy="330797"/>
          </a:xfrm>
          <a:custGeom>
            <a:rect b="b" l="l" r="r" t="t"/>
            <a:pathLst>
              <a:path extrusionOk="0" h="15136" w="19126">
                <a:moveTo>
                  <a:pt x="8979" y="2628"/>
                </a:moveTo>
                <a:lnTo>
                  <a:pt x="8687" y="2653"/>
                </a:lnTo>
                <a:lnTo>
                  <a:pt x="8395" y="2701"/>
                </a:lnTo>
                <a:lnTo>
                  <a:pt x="7811" y="2799"/>
                </a:lnTo>
                <a:lnTo>
                  <a:pt x="7543" y="2872"/>
                </a:lnTo>
                <a:lnTo>
                  <a:pt x="7251" y="2969"/>
                </a:lnTo>
                <a:lnTo>
                  <a:pt x="7130" y="3042"/>
                </a:lnTo>
                <a:lnTo>
                  <a:pt x="7008" y="3139"/>
                </a:lnTo>
                <a:lnTo>
                  <a:pt x="6935" y="3237"/>
                </a:lnTo>
                <a:lnTo>
                  <a:pt x="6886" y="3383"/>
                </a:lnTo>
                <a:lnTo>
                  <a:pt x="6886" y="3456"/>
                </a:lnTo>
                <a:lnTo>
                  <a:pt x="6935" y="3529"/>
                </a:lnTo>
                <a:lnTo>
                  <a:pt x="7032" y="3553"/>
                </a:lnTo>
                <a:lnTo>
                  <a:pt x="7105" y="3577"/>
                </a:lnTo>
                <a:lnTo>
                  <a:pt x="7203" y="3577"/>
                </a:lnTo>
                <a:lnTo>
                  <a:pt x="7300" y="3553"/>
                </a:lnTo>
                <a:lnTo>
                  <a:pt x="7470" y="3480"/>
                </a:lnTo>
                <a:lnTo>
                  <a:pt x="7641" y="3407"/>
                </a:lnTo>
                <a:lnTo>
                  <a:pt x="7908" y="3334"/>
                </a:lnTo>
                <a:lnTo>
                  <a:pt x="8176" y="3261"/>
                </a:lnTo>
                <a:lnTo>
                  <a:pt x="8736" y="3188"/>
                </a:lnTo>
                <a:lnTo>
                  <a:pt x="9076" y="3164"/>
                </a:lnTo>
                <a:lnTo>
                  <a:pt x="9563" y="3139"/>
                </a:lnTo>
                <a:lnTo>
                  <a:pt x="9806" y="3164"/>
                </a:lnTo>
                <a:lnTo>
                  <a:pt x="10025" y="3212"/>
                </a:lnTo>
                <a:lnTo>
                  <a:pt x="10196" y="3261"/>
                </a:lnTo>
                <a:lnTo>
                  <a:pt x="10269" y="3310"/>
                </a:lnTo>
                <a:lnTo>
                  <a:pt x="10317" y="3383"/>
                </a:lnTo>
                <a:lnTo>
                  <a:pt x="10390" y="3456"/>
                </a:lnTo>
                <a:lnTo>
                  <a:pt x="10487" y="3504"/>
                </a:lnTo>
                <a:lnTo>
                  <a:pt x="10585" y="3504"/>
                </a:lnTo>
                <a:lnTo>
                  <a:pt x="10682" y="3456"/>
                </a:lnTo>
                <a:lnTo>
                  <a:pt x="10755" y="3407"/>
                </a:lnTo>
                <a:lnTo>
                  <a:pt x="10804" y="3310"/>
                </a:lnTo>
                <a:lnTo>
                  <a:pt x="10828" y="3212"/>
                </a:lnTo>
                <a:lnTo>
                  <a:pt x="10779" y="3091"/>
                </a:lnTo>
                <a:lnTo>
                  <a:pt x="10706" y="2993"/>
                </a:lnTo>
                <a:lnTo>
                  <a:pt x="10633" y="2920"/>
                </a:lnTo>
                <a:lnTo>
                  <a:pt x="10536" y="2847"/>
                </a:lnTo>
                <a:lnTo>
                  <a:pt x="10439" y="2799"/>
                </a:lnTo>
                <a:lnTo>
                  <a:pt x="10220" y="2726"/>
                </a:lnTo>
                <a:lnTo>
                  <a:pt x="9952" y="2653"/>
                </a:lnTo>
                <a:lnTo>
                  <a:pt x="9709" y="2628"/>
                </a:lnTo>
                <a:close/>
                <a:moveTo>
                  <a:pt x="13797" y="3577"/>
                </a:moveTo>
                <a:lnTo>
                  <a:pt x="13578" y="3601"/>
                </a:lnTo>
                <a:lnTo>
                  <a:pt x="13334" y="3650"/>
                </a:lnTo>
                <a:lnTo>
                  <a:pt x="13115" y="3723"/>
                </a:lnTo>
                <a:lnTo>
                  <a:pt x="13018" y="3772"/>
                </a:lnTo>
                <a:lnTo>
                  <a:pt x="12945" y="3845"/>
                </a:lnTo>
                <a:lnTo>
                  <a:pt x="12945" y="3893"/>
                </a:lnTo>
                <a:lnTo>
                  <a:pt x="12945" y="3918"/>
                </a:lnTo>
                <a:lnTo>
                  <a:pt x="13042" y="3942"/>
                </a:lnTo>
                <a:lnTo>
                  <a:pt x="13140" y="3966"/>
                </a:lnTo>
                <a:lnTo>
                  <a:pt x="13334" y="3966"/>
                </a:lnTo>
                <a:lnTo>
                  <a:pt x="13699" y="3942"/>
                </a:lnTo>
                <a:lnTo>
                  <a:pt x="13918" y="3942"/>
                </a:lnTo>
                <a:lnTo>
                  <a:pt x="14137" y="3966"/>
                </a:lnTo>
                <a:lnTo>
                  <a:pt x="14356" y="3966"/>
                </a:lnTo>
                <a:lnTo>
                  <a:pt x="14478" y="3942"/>
                </a:lnTo>
                <a:lnTo>
                  <a:pt x="14575" y="3918"/>
                </a:lnTo>
                <a:lnTo>
                  <a:pt x="14600" y="3893"/>
                </a:lnTo>
                <a:lnTo>
                  <a:pt x="14600" y="3869"/>
                </a:lnTo>
                <a:lnTo>
                  <a:pt x="14624" y="3820"/>
                </a:lnTo>
                <a:lnTo>
                  <a:pt x="14600" y="3772"/>
                </a:lnTo>
                <a:lnTo>
                  <a:pt x="14527" y="3699"/>
                </a:lnTo>
                <a:lnTo>
                  <a:pt x="14454" y="3650"/>
                </a:lnTo>
                <a:lnTo>
                  <a:pt x="14381" y="3601"/>
                </a:lnTo>
                <a:lnTo>
                  <a:pt x="14186" y="3577"/>
                </a:lnTo>
                <a:close/>
                <a:moveTo>
                  <a:pt x="3650" y="5548"/>
                </a:moveTo>
                <a:lnTo>
                  <a:pt x="3553" y="5597"/>
                </a:lnTo>
                <a:lnTo>
                  <a:pt x="3480" y="5621"/>
                </a:lnTo>
                <a:lnTo>
                  <a:pt x="3382" y="5694"/>
                </a:lnTo>
                <a:lnTo>
                  <a:pt x="3309" y="5767"/>
                </a:lnTo>
                <a:lnTo>
                  <a:pt x="3188" y="5937"/>
                </a:lnTo>
                <a:lnTo>
                  <a:pt x="3163" y="6035"/>
                </a:lnTo>
                <a:lnTo>
                  <a:pt x="3139" y="6132"/>
                </a:lnTo>
                <a:lnTo>
                  <a:pt x="3115" y="6254"/>
                </a:lnTo>
                <a:lnTo>
                  <a:pt x="3139" y="6375"/>
                </a:lnTo>
                <a:lnTo>
                  <a:pt x="3163" y="6473"/>
                </a:lnTo>
                <a:lnTo>
                  <a:pt x="3212" y="6594"/>
                </a:lnTo>
                <a:lnTo>
                  <a:pt x="3285" y="6692"/>
                </a:lnTo>
                <a:lnTo>
                  <a:pt x="3358" y="6765"/>
                </a:lnTo>
                <a:lnTo>
                  <a:pt x="3455" y="6838"/>
                </a:lnTo>
                <a:lnTo>
                  <a:pt x="3577" y="6886"/>
                </a:lnTo>
                <a:lnTo>
                  <a:pt x="3674" y="6911"/>
                </a:lnTo>
                <a:lnTo>
                  <a:pt x="3772" y="6935"/>
                </a:lnTo>
                <a:lnTo>
                  <a:pt x="3869" y="6911"/>
                </a:lnTo>
                <a:lnTo>
                  <a:pt x="3966" y="6911"/>
                </a:lnTo>
                <a:lnTo>
                  <a:pt x="4161" y="6813"/>
                </a:lnTo>
                <a:lnTo>
                  <a:pt x="4307" y="6692"/>
                </a:lnTo>
                <a:lnTo>
                  <a:pt x="4404" y="6521"/>
                </a:lnTo>
                <a:lnTo>
                  <a:pt x="4453" y="6351"/>
                </a:lnTo>
                <a:lnTo>
                  <a:pt x="4453" y="6181"/>
                </a:lnTo>
                <a:lnTo>
                  <a:pt x="4404" y="6010"/>
                </a:lnTo>
                <a:lnTo>
                  <a:pt x="4356" y="5937"/>
                </a:lnTo>
                <a:lnTo>
                  <a:pt x="4307" y="5840"/>
                </a:lnTo>
                <a:lnTo>
                  <a:pt x="4234" y="5743"/>
                </a:lnTo>
                <a:lnTo>
                  <a:pt x="4161" y="5670"/>
                </a:lnTo>
                <a:lnTo>
                  <a:pt x="4064" y="5621"/>
                </a:lnTo>
                <a:lnTo>
                  <a:pt x="3966" y="5572"/>
                </a:lnTo>
                <a:lnTo>
                  <a:pt x="3869" y="5548"/>
                </a:lnTo>
                <a:close/>
                <a:moveTo>
                  <a:pt x="17495" y="7373"/>
                </a:moveTo>
                <a:lnTo>
                  <a:pt x="17739" y="7446"/>
                </a:lnTo>
                <a:lnTo>
                  <a:pt x="17617" y="7592"/>
                </a:lnTo>
                <a:lnTo>
                  <a:pt x="17447" y="7689"/>
                </a:lnTo>
                <a:lnTo>
                  <a:pt x="17447" y="7543"/>
                </a:lnTo>
                <a:lnTo>
                  <a:pt x="17495" y="7373"/>
                </a:lnTo>
                <a:close/>
                <a:moveTo>
                  <a:pt x="5061" y="487"/>
                </a:moveTo>
                <a:lnTo>
                  <a:pt x="5256" y="560"/>
                </a:lnTo>
                <a:lnTo>
                  <a:pt x="5426" y="633"/>
                </a:lnTo>
                <a:lnTo>
                  <a:pt x="5621" y="682"/>
                </a:lnTo>
                <a:lnTo>
                  <a:pt x="5791" y="779"/>
                </a:lnTo>
                <a:lnTo>
                  <a:pt x="5913" y="852"/>
                </a:lnTo>
                <a:lnTo>
                  <a:pt x="6035" y="949"/>
                </a:lnTo>
                <a:lnTo>
                  <a:pt x="6254" y="1168"/>
                </a:lnTo>
                <a:lnTo>
                  <a:pt x="6473" y="1387"/>
                </a:lnTo>
                <a:lnTo>
                  <a:pt x="6692" y="1606"/>
                </a:lnTo>
                <a:lnTo>
                  <a:pt x="6813" y="1655"/>
                </a:lnTo>
                <a:lnTo>
                  <a:pt x="6911" y="1655"/>
                </a:lnTo>
                <a:lnTo>
                  <a:pt x="7032" y="1631"/>
                </a:lnTo>
                <a:lnTo>
                  <a:pt x="7105" y="1558"/>
                </a:lnTo>
                <a:lnTo>
                  <a:pt x="8127" y="1485"/>
                </a:lnTo>
                <a:lnTo>
                  <a:pt x="9174" y="1485"/>
                </a:lnTo>
                <a:lnTo>
                  <a:pt x="9490" y="1509"/>
                </a:lnTo>
                <a:lnTo>
                  <a:pt x="9806" y="1558"/>
                </a:lnTo>
                <a:lnTo>
                  <a:pt x="10439" y="1679"/>
                </a:lnTo>
                <a:lnTo>
                  <a:pt x="11047" y="1850"/>
                </a:lnTo>
                <a:lnTo>
                  <a:pt x="11655" y="2044"/>
                </a:lnTo>
                <a:lnTo>
                  <a:pt x="12093" y="2239"/>
                </a:lnTo>
                <a:lnTo>
                  <a:pt x="12556" y="2409"/>
                </a:lnTo>
                <a:lnTo>
                  <a:pt x="12434" y="2458"/>
                </a:lnTo>
                <a:lnTo>
                  <a:pt x="12361" y="2507"/>
                </a:lnTo>
                <a:lnTo>
                  <a:pt x="12288" y="2580"/>
                </a:lnTo>
                <a:lnTo>
                  <a:pt x="12264" y="2677"/>
                </a:lnTo>
                <a:lnTo>
                  <a:pt x="12264" y="2701"/>
                </a:lnTo>
                <a:lnTo>
                  <a:pt x="12288" y="2726"/>
                </a:lnTo>
                <a:lnTo>
                  <a:pt x="12385" y="2774"/>
                </a:lnTo>
                <a:lnTo>
                  <a:pt x="12483" y="2750"/>
                </a:lnTo>
                <a:lnTo>
                  <a:pt x="12677" y="2726"/>
                </a:lnTo>
                <a:lnTo>
                  <a:pt x="12872" y="2701"/>
                </a:lnTo>
                <a:lnTo>
                  <a:pt x="12969" y="2677"/>
                </a:lnTo>
                <a:lnTo>
                  <a:pt x="13042" y="2653"/>
                </a:lnTo>
                <a:lnTo>
                  <a:pt x="13626" y="2993"/>
                </a:lnTo>
                <a:lnTo>
                  <a:pt x="13432" y="3018"/>
                </a:lnTo>
                <a:lnTo>
                  <a:pt x="12896" y="3066"/>
                </a:lnTo>
                <a:lnTo>
                  <a:pt x="12653" y="3115"/>
                </a:lnTo>
                <a:lnTo>
                  <a:pt x="12410" y="3212"/>
                </a:lnTo>
                <a:lnTo>
                  <a:pt x="12385" y="3237"/>
                </a:lnTo>
                <a:lnTo>
                  <a:pt x="12410" y="3261"/>
                </a:lnTo>
                <a:lnTo>
                  <a:pt x="12531" y="3285"/>
                </a:lnTo>
                <a:lnTo>
                  <a:pt x="12653" y="3310"/>
                </a:lnTo>
                <a:lnTo>
                  <a:pt x="12921" y="3310"/>
                </a:lnTo>
                <a:lnTo>
                  <a:pt x="13432" y="3261"/>
                </a:lnTo>
                <a:lnTo>
                  <a:pt x="13699" y="3261"/>
                </a:lnTo>
                <a:lnTo>
                  <a:pt x="13991" y="3237"/>
                </a:lnTo>
                <a:lnTo>
                  <a:pt x="14259" y="3456"/>
                </a:lnTo>
                <a:lnTo>
                  <a:pt x="14527" y="3699"/>
                </a:lnTo>
                <a:lnTo>
                  <a:pt x="14819" y="3966"/>
                </a:lnTo>
                <a:lnTo>
                  <a:pt x="15062" y="4283"/>
                </a:lnTo>
                <a:lnTo>
                  <a:pt x="14794" y="4258"/>
                </a:lnTo>
                <a:lnTo>
                  <a:pt x="14551" y="4283"/>
                </a:lnTo>
                <a:lnTo>
                  <a:pt x="14308" y="4283"/>
                </a:lnTo>
                <a:lnTo>
                  <a:pt x="14016" y="4307"/>
                </a:lnTo>
                <a:lnTo>
                  <a:pt x="13870" y="4331"/>
                </a:lnTo>
                <a:lnTo>
                  <a:pt x="13724" y="4380"/>
                </a:lnTo>
                <a:lnTo>
                  <a:pt x="13626" y="4453"/>
                </a:lnTo>
                <a:lnTo>
                  <a:pt x="13529" y="4526"/>
                </a:lnTo>
                <a:lnTo>
                  <a:pt x="13529" y="4550"/>
                </a:lnTo>
                <a:lnTo>
                  <a:pt x="13553" y="4575"/>
                </a:lnTo>
                <a:lnTo>
                  <a:pt x="13651" y="4623"/>
                </a:lnTo>
                <a:lnTo>
                  <a:pt x="13748" y="4648"/>
                </a:lnTo>
                <a:lnTo>
                  <a:pt x="13967" y="4648"/>
                </a:lnTo>
                <a:lnTo>
                  <a:pt x="14429" y="4623"/>
                </a:lnTo>
                <a:lnTo>
                  <a:pt x="14770" y="4623"/>
                </a:lnTo>
                <a:lnTo>
                  <a:pt x="15086" y="4648"/>
                </a:lnTo>
                <a:lnTo>
                  <a:pt x="15232" y="4672"/>
                </a:lnTo>
                <a:lnTo>
                  <a:pt x="15354" y="4672"/>
                </a:lnTo>
                <a:lnTo>
                  <a:pt x="15549" y="5037"/>
                </a:lnTo>
                <a:lnTo>
                  <a:pt x="15330" y="4988"/>
                </a:lnTo>
                <a:lnTo>
                  <a:pt x="14600" y="4988"/>
                </a:lnTo>
                <a:lnTo>
                  <a:pt x="14332" y="5037"/>
                </a:lnTo>
                <a:lnTo>
                  <a:pt x="14210" y="5086"/>
                </a:lnTo>
                <a:lnTo>
                  <a:pt x="14089" y="5134"/>
                </a:lnTo>
                <a:lnTo>
                  <a:pt x="14064" y="5159"/>
                </a:lnTo>
                <a:lnTo>
                  <a:pt x="14064" y="5183"/>
                </a:lnTo>
                <a:lnTo>
                  <a:pt x="14064" y="5207"/>
                </a:lnTo>
                <a:lnTo>
                  <a:pt x="14089" y="5232"/>
                </a:lnTo>
                <a:lnTo>
                  <a:pt x="14186" y="5256"/>
                </a:lnTo>
                <a:lnTo>
                  <a:pt x="14283" y="5280"/>
                </a:lnTo>
                <a:lnTo>
                  <a:pt x="14502" y="5305"/>
                </a:lnTo>
                <a:lnTo>
                  <a:pt x="14916" y="5305"/>
                </a:lnTo>
                <a:lnTo>
                  <a:pt x="15305" y="5329"/>
                </a:lnTo>
                <a:lnTo>
                  <a:pt x="15695" y="5378"/>
                </a:lnTo>
                <a:lnTo>
                  <a:pt x="15792" y="5645"/>
                </a:lnTo>
                <a:lnTo>
                  <a:pt x="15889" y="5913"/>
                </a:lnTo>
                <a:lnTo>
                  <a:pt x="15743" y="5864"/>
                </a:lnTo>
                <a:lnTo>
                  <a:pt x="15597" y="5816"/>
                </a:lnTo>
                <a:lnTo>
                  <a:pt x="15305" y="5767"/>
                </a:lnTo>
                <a:lnTo>
                  <a:pt x="15038" y="5743"/>
                </a:lnTo>
                <a:lnTo>
                  <a:pt x="14746" y="5718"/>
                </a:lnTo>
                <a:lnTo>
                  <a:pt x="14454" y="5718"/>
                </a:lnTo>
                <a:lnTo>
                  <a:pt x="14186" y="5767"/>
                </a:lnTo>
                <a:lnTo>
                  <a:pt x="14162" y="5767"/>
                </a:lnTo>
                <a:lnTo>
                  <a:pt x="14137" y="5791"/>
                </a:lnTo>
                <a:lnTo>
                  <a:pt x="14162" y="5816"/>
                </a:lnTo>
                <a:lnTo>
                  <a:pt x="14162" y="5840"/>
                </a:lnTo>
                <a:lnTo>
                  <a:pt x="14259" y="5889"/>
                </a:lnTo>
                <a:lnTo>
                  <a:pt x="14381" y="5937"/>
                </a:lnTo>
                <a:lnTo>
                  <a:pt x="14600" y="5986"/>
                </a:lnTo>
                <a:lnTo>
                  <a:pt x="15038" y="6010"/>
                </a:lnTo>
                <a:lnTo>
                  <a:pt x="15354" y="6083"/>
                </a:lnTo>
                <a:lnTo>
                  <a:pt x="15670" y="6156"/>
                </a:lnTo>
                <a:lnTo>
                  <a:pt x="15841" y="6229"/>
                </a:lnTo>
                <a:lnTo>
                  <a:pt x="15914" y="6254"/>
                </a:lnTo>
                <a:lnTo>
                  <a:pt x="15987" y="6278"/>
                </a:lnTo>
                <a:lnTo>
                  <a:pt x="16035" y="6570"/>
                </a:lnTo>
                <a:lnTo>
                  <a:pt x="16084" y="6838"/>
                </a:lnTo>
                <a:lnTo>
                  <a:pt x="15914" y="6740"/>
                </a:lnTo>
                <a:lnTo>
                  <a:pt x="15743" y="6667"/>
                </a:lnTo>
                <a:lnTo>
                  <a:pt x="15524" y="6619"/>
                </a:lnTo>
                <a:lnTo>
                  <a:pt x="15305" y="6594"/>
                </a:lnTo>
                <a:lnTo>
                  <a:pt x="14867" y="6546"/>
                </a:lnTo>
                <a:lnTo>
                  <a:pt x="14551" y="6497"/>
                </a:lnTo>
                <a:lnTo>
                  <a:pt x="14527" y="6497"/>
                </a:lnTo>
                <a:lnTo>
                  <a:pt x="14502" y="6546"/>
                </a:lnTo>
                <a:lnTo>
                  <a:pt x="14575" y="6619"/>
                </a:lnTo>
                <a:lnTo>
                  <a:pt x="14624" y="6667"/>
                </a:lnTo>
                <a:lnTo>
                  <a:pt x="14794" y="6765"/>
                </a:lnTo>
                <a:lnTo>
                  <a:pt x="14965" y="6838"/>
                </a:lnTo>
                <a:lnTo>
                  <a:pt x="15159" y="6886"/>
                </a:lnTo>
                <a:lnTo>
                  <a:pt x="15378" y="6935"/>
                </a:lnTo>
                <a:lnTo>
                  <a:pt x="15597" y="7008"/>
                </a:lnTo>
                <a:lnTo>
                  <a:pt x="15816" y="7105"/>
                </a:lnTo>
                <a:lnTo>
                  <a:pt x="15987" y="7227"/>
                </a:lnTo>
                <a:lnTo>
                  <a:pt x="16060" y="7276"/>
                </a:lnTo>
                <a:lnTo>
                  <a:pt x="16108" y="7276"/>
                </a:lnTo>
                <a:lnTo>
                  <a:pt x="16133" y="7762"/>
                </a:lnTo>
                <a:lnTo>
                  <a:pt x="16060" y="7714"/>
                </a:lnTo>
                <a:lnTo>
                  <a:pt x="15743" y="7519"/>
                </a:lnTo>
                <a:lnTo>
                  <a:pt x="15427" y="7324"/>
                </a:lnTo>
                <a:lnTo>
                  <a:pt x="15281" y="7276"/>
                </a:lnTo>
                <a:lnTo>
                  <a:pt x="15013" y="7203"/>
                </a:lnTo>
                <a:lnTo>
                  <a:pt x="14794" y="7203"/>
                </a:lnTo>
                <a:lnTo>
                  <a:pt x="14770" y="7227"/>
                </a:lnTo>
                <a:lnTo>
                  <a:pt x="14746" y="7251"/>
                </a:lnTo>
                <a:lnTo>
                  <a:pt x="14746" y="7276"/>
                </a:lnTo>
                <a:lnTo>
                  <a:pt x="14746" y="7324"/>
                </a:lnTo>
                <a:lnTo>
                  <a:pt x="14794" y="7373"/>
                </a:lnTo>
                <a:lnTo>
                  <a:pt x="14843" y="7397"/>
                </a:lnTo>
                <a:lnTo>
                  <a:pt x="14965" y="7470"/>
                </a:lnTo>
                <a:lnTo>
                  <a:pt x="15378" y="7689"/>
                </a:lnTo>
                <a:lnTo>
                  <a:pt x="15597" y="7835"/>
                </a:lnTo>
                <a:lnTo>
                  <a:pt x="15816" y="7981"/>
                </a:lnTo>
                <a:lnTo>
                  <a:pt x="15962" y="8103"/>
                </a:lnTo>
                <a:lnTo>
                  <a:pt x="16108" y="8200"/>
                </a:lnTo>
                <a:lnTo>
                  <a:pt x="16035" y="8784"/>
                </a:lnTo>
                <a:lnTo>
                  <a:pt x="15914" y="8687"/>
                </a:lnTo>
                <a:lnTo>
                  <a:pt x="15792" y="8590"/>
                </a:lnTo>
                <a:lnTo>
                  <a:pt x="15549" y="8419"/>
                </a:lnTo>
                <a:lnTo>
                  <a:pt x="15354" y="8273"/>
                </a:lnTo>
                <a:lnTo>
                  <a:pt x="15111" y="8152"/>
                </a:lnTo>
                <a:lnTo>
                  <a:pt x="14867" y="8030"/>
                </a:lnTo>
                <a:lnTo>
                  <a:pt x="14746" y="7981"/>
                </a:lnTo>
                <a:lnTo>
                  <a:pt x="14624" y="7957"/>
                </a:lnTo>
                <a:lnTo>
                  <a:pt x="14600" y="7981"/>
                </a:lnTo>
                <a:lnTo>
                  <a:pt x="14575" y="8006"/>
                </a:lnTo>
                <a:lnTo>
                  <a:pt x="14575" y="8054"/>
                </a:lnTo>
                <a:lnTo>
                  <a:pt x="14575" y="8079"/>
                </a:lnTo>
                <a:lnTo>
                  <a:pt x="14746" y="8249"/>
                </a:lnTo>
                <a:lnTo>
                  <a:pt x="14940" y="8371"/>
                </a:lnTo>
                <a:lnTo>
                  <a:pt x="15330" y="8638"/>
                </a:lnTo>
                <a:lnTo>
                  <a:pt x="15622" y="8882"/>
                </a:lnTo>
                <a:lnTo>
                  <a:pt x="15792" y="9003"/>
                </a:lnTo>
                <a:lnTo>
                  <a:pt x="15962" y="9101"/>
                </a:lnTo>
                <a:lnTo>
                  <a:pt x="15889" y="9368"/>
                </a:lnTo>
                <a:lnTo>
                  <a:pt x="15792" y="9612"/>
                </a:lnTo>
                <a:lnTo>
                  <a:pt x="15695" y="9466"/>
                </a:lnTo>
                <a:lnTo>
                  <a:pt x="15549" y="9320"/>
                </a:lnTo>
                <a:lnTo>
                  <a:pt x="15281" y="9101"/>
                </a:lnTo>
                <a:lnTo>
                  <a:pt x="15135" y="8955"/>
                </a:lnTo>
                <a:lnTo>
                  <a:pt x="14965" y="8809"/>
                </a:lnTo>
                <a:lnTo>
                  <a:pt x="14794" y="8711"/>
                </a:lnTo>
                <a:lnTo>
                  <a:pt x="14697" y="8663"/>
                </a:lnTo>
                <a:lnTo>
                  <a:pt x="14600" y="8663"/>
                </a:lnTo>
                <a:lnTo>
                  <a:pt x="14600" y="8760"/>
                </a:lnTo>
                <a:lnTo>
                  <a:pt x="14648" y="8833"/>
                </a:lnTo>
                <a:lnTo>
                  <a:pt x="14746" y="9003"/>
                </a:lnTo>
                <a:lnTo>
                  <a:pt x="14867" y="9149"/>
                </a:lnTo>
                <a:lnTo>
                  <a:pt x="14989" y="9271"/>
                </a:lnTo>
                <a:lnTo>
                  <a:pt x="15330" y="9587"/>
                </a:lnTo>
                <a:lnTo>
                  <a:pt x="15476" y="9758"/>
                </a:lnTo>
                <a:lnTo>
                  <a:pt x="15549" y="9831"/>
                </a:lnTo>
                <a:lnTo>
                  <a:pt x="15646" y="9879"/>
                </a:lnTo>
                <a:lnTo>
                  <a:pt x="15646" y="9904"/>
                </a:lnTo>
                <a:lnTo>
                  <a:pt x="15476" y="10196"/>
                </a:lnTo>
                <a:lnTo>
                  <a:pt x="15232" y="10463"/>
                </a:lnTo>
                <a:lnTo>
                  <a:pt x="15232" y="10293"/>
                </a:lnTo>
                <a:lnTo>
                  <a:pt x="15159" y="10147"/>
                </a:lnTo>
                <a:lnTo>
                  <a:pt x="15013" y="9855"/>
                </a:lnTo>
                <a:lnTo>
                  <a:pt x="14843" y="9636"/>
                </a:lnTo>
                <a:lnTo>
                  <a:pt x="14673" y="9466"/>
                </a:lnTo>
                <a:lnTo>
                  <a:pt x="14454" y="9295"/>
                </a:lnTo>
                <a:lnTo>
                  <a:pt x="14235" y="9149"/>
                </a:lnTo>
                <a:lnTo>
                  <a:pt x="14186" y="9149"/>
                </a:lnTo>
                <a:lnTo>
                  <a:pt x="14186" y="9174"/>
                </a:lnTo>
                <a:lnTo>
                  <a:pt x="14308" y="9393"/>
                </a:lnTo>
                <a:lnTo>
                  <a:pt x="14429" y="9563"/>
                </a:lnTo>
                <a:lnTo>
                  <a:pt x="14697" y="9952"/>
                </a:lnTo>
                <a:lnTo>
                  <a:pt x="14794" y="10147"/>
                </a:lnTo>
                <a:lnTo>
                  <a:pt x="14867" y="10366"/>
                </a:lnTo>
                <a:lnTo>
                  <a:pt x="14916" y="10536"/>
                </a:lnTo>
                <a:lnTo>
                  <a:pt x="14965" y="10609"/>
                </a:lnTo>
                <a:lnTo>
                  <a:pt x="15038" y="10658"/>
                </a:lnTo>
                <a:lnTo>
                  <a:pt x="14892" y="10780"/>
                </a:lnTo>
                <a:lnTo>
                  <a:pt x="14843" y="10658"/>
                </a:lnTo>
                <a:lnTo>
                  <a:pt x="14794" y="10561"/>
                </a:lnTo>
                <a:lnTo>
                  <a:pt x="14648" y="10366"/>
                </a:lnTo>
                <a:lnTo>
                  <a:pt x="14308" y="10001"/>
                </a:lnTo>
                <a:lnTo>
                  <a:pt x="14113" y="9831"/>
                </a:lnTo>
                <a:lnTo>
                  <a:pt x="13918" y="9685"/>
                </a:lnTo>
                <a:lnTo>
                  <a:pt x="13894" y="9685"/>
                </a:lnTo>
                <a:lnTo>
                  <a:pt x="13870" y="9733"/>
                </a:lnTo>
                <a:lnTo>
                  <a:pt x="13918" y="9904"/>
                </a:lnTo>
                <a:lnTo>
                  <a:pt x="14016" y="10050"/>
                </a:lnTo>
                <a:lnTo>
                  <a:pt x="14113" y="10196"/>
                </a:lnTo>
                <a:lnTo>
                  <a:pt x="14235" y="10342"/>
                </a:lnTo>
                <a:lnTo>
                  <a:pt x="14356" y="10488"/>
                </a:lnTo>
                <a:lnTo>
                  <a:pt x="14478" y="10634"/>
                </a:lnTo>
                <a:lnTo>
                  <a:pt x="14575" y="10804"/>
                </a:lnTo>
                <a:lnTo>
                  <a:pt x="14600" y="10974"/>
                </a:lnTo>
                <a:lnTo>
                  <a:pt x="14502" y="11047"/>
                </a:lnTo>
                <a:lnTo>
                  <a:pt x="14356" y="10853"/>
                </a:lnTo>
                <a:lnTo>
                  <a:pt x="14186" y="10658"/>
                </a:lnTo>
                <a:lnTo>
                  <a:pt x="13991" y="10512"/>
                </a:lnTo>
                <a:lnTo>
                  <a:pt x="13797" y="10390"/>
                </a:lnTo>
                <a:lnTo>
                  <a:pt x="13772" y="10366"/>
                </a:lnTo>
                <a:lnTo>
                  <a:pt x="13724" y="10366"/>
                </a:lnTo>
                <a:lnTo>
                  <a:pt x="13675" y="10415"/>
                </a:lnTo>
                <a:lnTo>
                  <a:pt x="13651" y="10463"/>
                </a:lnTo>
                <a:lnTo>
                  <a:pt x="13651" y="10512"/>
                </a:lnTo>
                <a:lnTo>
                  <a:pt x="13675" y="10536"/>
                </a:lnTo>
                <a:lnTo>
                  <a:pt x="13845" y="10682"/>
                </a:lnTo>
                <a:lnTo>
                  <a:pt x="13991" y="10853"/>
                </a:lnTo>
                <a:lnTo>
                  <a:pt x="14113" y="11023"/>
                </a:lnTo>
                <a:lnTo>
                  <a:pt x="14235" y="11218"/>
                </a:lnTo>
                <a:lnTo>
                  <a:pt x="14040" y="11339"/>
                </a:lnTo>
                <a:lnTo>
                  <a:pt x="13918" y="11218"/>
                </a:lnTo>
                <a:lnTo>
                  <a:pt x="13797" y="11120"/>
                </a:lnTo>
                <a:lnTo>
                  <a:pt x="13675" y="11023"/>
                </a:lnTo>
                <a:lnTo>
                  <a:pt x="13578" y="10974"/>
                </a:lnTo>
                <a:lnTo>
                  <a:pt x="13529" y="10950"/>
                </a:lnTo>
                <a:lnTo>
                  <a:pt x="13480" y="10950"/>
                </a:lnTo>
                <a:lnTo>
                  <a:pt x="13407" y="10999"/>
                </a:lnTo>
                <a:lnTo>
                  <a:pt x="13407" y="11047"/>
                </a:lnTo>
                <a:lnTo>
                  <a:pt x="13383" y="11072"/>
                </a:lnTo>
                <a:lnTo>
                  <a:pt x="13407" y="11120"/>
                </a:lnTo>
                <a:lnTo>
                  <a:pt x="13432" y="11145"/>
                </a:lnTo>
                <a:lnTo>
                  <a:pt x="13553" y="11315"/>
                </a:lnTo>
                <a:lnTo>
                  <a:pt x="13675" y="11485"/>
                </a:lnTo>
                <a:lnTo>
                  <a:pt x="13724" y="11583"/>
                </a:lnTo>
                <a:lnTo>
                  <a:pt x="13553" y="11704"/>
                </a:lnTo>
                <a:lnTo>
                  <a:pt x="13432" y="11558"/>
                </a:lnTo>
                <a:lnTo>
                  <a:pt x="13261" y="11461"/>
                </a:lnTo>
                <a:lnTo>
                  <a:pt x="13213" y="11461"/>
                </a:lnTo>
                <a:lnTo>
                  <a:pt x="13188" y="11485"/>
                </a:lnTo>
                <a:lnTo>
                  <a:pt x="13188" y="11534"/>
                </a:lnTo>
                <a:lnTo>
                  <a:pt x="13213" y="11558"/>
                </a:lnTo>
                <a:lnTo>
                  <a:pt x="13261" y="11631"/>
                </a:lnTo>
                <a:lnTo>
                  <a:pt x="13310" y="11704"/>
                </a:lnTo>
                <a:lnTo>
                  <a:pt x="13359" y="11874"/>
                </a:lnTo>
                <a:lnTo>
                  <a:pt x="13359" y="11899"/>
                </a:lnTo>
                <a:lnTo>
                  <a:pt x="13237" y="12020"/>
                </a:lnTo>
                <a:lnTo>
                  <a:pt x="13188" y="12118"/>
                </a:lnTo>
                <a:lnTo>
                  <a:pt x="13164" y="12215"/>
                </a:lnTo>
                <a:lnTo>
                  <a:pt x="13188" y="12288"/>
                </a:lnTo>
                <a:lnTo>
                  <a:pt x="13213" y="12385"/>
                </a:lnTo>
                <a:lnTo>
                  <a:pt x="13213" y="12775"/>
                </a:lnTo>
                <a:lnTo>
                  <a:pt x="13237" y="13164"/>
                </a:lnTo>
                <a:lnTo>
                  <a:pt x="13237" y="13553"/>
                </a:lnTo>
                <a:lnTo>
                  <a:pt x="13213" y="13748"/>
                </a:lnTo>
                <a:lnTo>
                  <a:pt x="13188" y="13943"/>
                </a:lnTo>
                <a:lnTo>
                  <a:pt x="13140" y="14064"/>
                </a:lnTo>
                <a:lnTo>
                  <a:pt x="13067" y="14162"/>
                </a:lnTo>
                <a:lnTo>
                  <a:pt x="12994" y="14210"/>
                </a:lnTo>
                <a:lnTo>
                  <a:pt x="12921" y="14235"/>
                </a:lnTo>
                <a:lnTo>
                  <a:pt x="12823" y="14210"/>
                </a:lnTo>
                <a:lnTo>
                  <a:pt x="12726" y="14186"/>
                </a:lnTo>
                <a:lnTo>
                  <a:pt x="12507" y="14040"/>
                </a:lnTo>
                <a:lnTo>
                  <a:pt x="12288" y="13821"/>
                </a:lnTo>
                <a:lnTo>
                  <a:pt x="12069" y="13578"/>
                </a:lnTo>
                <a:lnTo>
                  <a:pt x="11728" y="13164"/>
                </a:lnTo>
                <a:lnTo>
                  <a:pt x="11850" y="13042"/>
                </a:lnTo>
                <a:lnTo>
                  <a:pt x="11923" y="12969"/>
                </a:lnTo>
                <a:lnTo>
                  <a:pt x="11947" y="12896"/>
                </a:lnTo>
                <a:lnTo>
                  <a:pt x="11947" y="12823"/>
                </a:lnTo>
                <a:lnTo>
                  <a:pt x="11923" y="12750"/>
                </a:lnTo>
                <a:lnTo>
                  <a:pt x="11874" y="12677"/>
                </a:lnTo>
                <a:lnTo>
                  <a:pt x="11826" y="12629"/>
                </a:lnTo>
                <a:lnTo>
                  <a:pt x="11777" y="12604"/>
                </a:lnTo>
                <a:lnTo>
                  <a:pt x="11680" y="12580"/>
                </a:lnTo>
                <a:lnTo>
                  <a:pt x="11655" y="12385"/>
                </a:lnTo>
                <a:lnTo>
                  <a:pt x="11631" y="12361"/>
                </a:lnTo>
                <a:lnTo>
                  <a:pt x="11582" y="12361"/>
                </a:lnTo>
                <a:lnTo>
                  <a:pt x="11582" y="12385"/>
                </a:lnTo>
                <a:lnTo>
                  <a:pt x="11558" y="12580"/>
                </a:lnTo>
                <a:lnTo>
                  <a:pt x="11509" y="12580"/>
                </a:lnTo>
                <a:lnTo>
                  <a:pt x="11485" y="12604"/>
                </a:lnTo>
                <a:lnTo>
                  <a:pt x="11461" y="12604"/>
                </a:lnTo>
                <a:lnTo>
                  <a:pt x="11242" y="12702"/>
                </a:lnTo>
                <a:lnTo>
                  <a:pt x="11169" y="12361"/>
                </a:lnTo>
                <a:lnTo>
                  <a:pt x="11144" y="12191"/>
                </a:lnTo>
                <a:lnTo>
                  <a:pt x="11169" y="12020"/>
                </a:lnTo>
                <a:lnTo>
                  <a:pt x="11144" y="11972"/>
                </a:lnTo>
                <a:lnTo>
                  <a:pt x="11120" y="11947"/>
                </a:lnTo>
                <a:lnTo>
                  <a:pt x="11071" y="11947"/>
                </a:lnTo>
                <a:lnTo>
                  <a:pt x="11047" y="11972"/>
                </a:lnTo>
                <a:lnTo>
                  <a:pt x="11023" y="12118"/>
                </a:lnTo>
                <a:lnTo>
                  <a:pt x="10998" y="12312"/>
                </a:lnTo>
                <a:lnTo>
                  <a:pt x="10998" y="12556"/>
                </a:lnTo>
                <a:lnTo>
                  <a:pt x="10998" y="12799"/>
                </a:lnTo>
                <a:lnTo>
                  <a:pt x="10633" y="12896"/>
                </a:lnTo>
                <a:lnTo>
                  <a:pt x="10609" y="12604"/>
                </a:lnTo>
                <a:lnTo>
                  <a:pt x="10560" y="12361"/>
                </a:lnTo>
                <a:lnTo>
                  <a:pt x="10512" y="12118"/>
                </a:lnTo>
                <a:lnTo>
                  <a:pt x="10390" y="11607"/>
                </a:lnTo>
                <a:lnTo>
                  <a:pt x="10366" y="11583"/>
                </a:lnTo>
                <a:lnTo>
                  <a:pt x="10342" y="11558"/>
                </a:lnTo>
                <a:lnTo>
                  <a:pt x="10293" y="11583"/>
                </a:lnTo>
                <a:lnTo>
                  <a:pt x="10269" y="11607"/>
                </a:lnTo>
                <a:lnTo>
                  <a:pt x="10244" y="11826"/>
                </a:lnTo>
                <a:lnTo>
                  <a:pt x="10244" y="12045"/>
                </a:lnTo>
                <a:lnTo>
                  <a:pt x="10269" y="12507"/>
                </a:lnTo>
                <a:lnTo>
                  <a:pt x="10269" y="12726"/>
                </a:lnTo>
                <a:lnTo>
                  <a:pt x="10269" y="12945"/>
                </a:lnTo>
                <a:lnTo>
                  <a:pt x="9636" y="12994"/>
                </a:lnTo>
                <a:lnTo>
                  <a:pt x="9612" y="12726"/>
                </a:lnTo>
                <a:lnTo>
                  <a:pt x="9612" y="12507"/>
                </a:lnTo>
                <a:lnTo>
                  <a:pt x="9612" y="12337"/>
                </a:lnTo>
                <a:lnTo>
                  <a:pt x="9612" y="12142"/>
                </a:lnTo>
                <a:lnTo>
                  <a:pt x="9563" y="11972"/>
                </a:lnTo>
                <a:lnTo>
                  <a:pt x="9514" y="11899"/>
                </a:lnTo>
                <a:lnTo>
                  <a:pt x="9466" y="11826"/>
                </a:lnTo>
                <a:lnTo>
                  <a:pt x="9417" y="11826"/>
                </a:lnTo>
                <a:lnTo>
                  <a:pt x="9393" y="11850"/>
                </a:lnTo>
                <a:lnTo>
                  <a:pt x="9344" y="12020"/>
                </a:lnTo>
                <a:lnTo>
                  <a:pt x="9320" y="12215"/>
                </a:lnTo>
                <a:lnTo>
                  <a:pt x="9295" y="12604"/>
                </a:lnTo>
                <a:lnTo>
                  <a:pt x="9271" y="12799"/>
                </a:lnTo>
                <a:lnTo>
                  <a:pt x="9247" y="12994"/>
                </a:lnTo>
                <a:lnTo>
                  <a:pt x="9052" y="12994"/>
                </a:lnTo>
                <a:lnTo>
                  <a:pt x="9003" y="12604"/>
                </a:lnTo>
                <a:lnTo>
                  <a:pt x="8930" y="12191"/>
                </a:lnTo>
                <a:lnTo>
                  <a:pt x="8857" y="11753"/>
                </a:lnTo>
                <a:lnTo>
                  <a:pt x="8833" y="11704"/>
                </a:lnTo>
                <a:lnTo>
                  <a:pt x="8784" y="11680"/>
                </a:lnTo>
                <a:lnTo>
                  <a:pt x="8711" y="11704"/>
                </a:lnTo>
                <a:lnTo>
                  <a:pt x="8711" y="11777"/>
                </a:lnTo>
                <a:lnTo>
                  <a:pt x="8711" y="12191"/>
                </a:lnTo>
                <a:lnTo>
                  <a:pt x="8687" y="12604"/>
                </a:lnTo>
                <a:lnTo>
                  <a:pt x="8687" y="12994"/>
                </a:lnTo>
                <a:lnTo>
                  <a:pt x="8176" y="12994"/>
                </a:lnTo>
                <a:lnTo>
                  <a:pt x="8200" y="12653"/>
                </a:lnTo>
                <a:lnTo>
                  <a:pt x="8273" y="12215"/>
                </a:lnTo>
                <a:lnTo>
                  <a:pt x="8346" y="11777"/>
                </a:lnTo>
                <a:lnTo>
                  <a:pt x="8346" y="11704"/>
                </a:lnTo>
                <a:lnTo>
                  <a:pt x="8298" y="11655"/>
                </a:lnTo>
                <a:lnTo>
                  <a:pt x="8249" y="11655"/>
                </a:lnTo>
                <a:lnTo>
                  <a:pt x="8200" y="11704"/>
                </a:lnTo>
                <a:lnTo>
                  <a:pt x="8079" y="11899"/>
                </a:lnTo>
                <a:lnTo>
                  <a:pt x="8006" y="12118"/>
                </a:lnTo>
                <a:lnTo>
                  <a:pt x="7933" y="12337"/>
                </a:lnTo>
                <a:lnTo>
                  <a:pt x="7884" y="12556"/>
                </a:lnTo>
                <a:lnTo>
                  <a:pt x="7835" y="12750"/>
                </a:lnTo>
                <a:lnTo>
                  <a:pt x="7811" y="12969"/>
                </a:lnTo>
                <a:lnTo>
                  <a:pt x="7300" y="12945"/>
                </a:lnTo>
                <a:lnTo>
                  <a:pt x="7349" y="12653"/>
                </a:lnTo>
                <a:lnTo>
                  <a:pt x="7397" y="12385"/>
                </a:lnTo>
                <a:lnTo>
                  <a:pt x="7495" y="12045"/>
                </a:lnTo>
                <a:lnTo>
                  <a:pt x="7592" y="11680"/>
                </a:lnTo>
                <a:lnTo>
                  <a:pt x="7568" y="11655"/>
                </a:lnTo>
                <a:lnTo>
                  <a:pt x="7543" y="11631"/>
                </a:lnTo>
                <a:lnTo>
                  <a:pt x="7470" y="11680"/>
                </a:lnTo>
                <a:lnTo>
                  <a:pt x="7397" y="11728"/>
                </a:lnTo>
                <a:lnTo>
                  <a:pt x="7276" y="11850"/>
                </a:lnTo>
                <a:lnTo>
                  <a:pt x="7178" y="11996"/>
                </a:lnTo>
                <a:lnTo>
                  <a:pt x="7130" y="12166"/>
                </a:lnTo>
                <a:lnTo>
                  <a:pt x="7008" y="12507"/>
                </a:lnTo>
                <a:lnTo>
                  <a:pt x="6959" y="12702"/>
                </a:lnTo>
                <a:lnTo>
                  <a:pt x="6935" y="12872"/>
                </a:lnTo>
                <a:lnTo>
                  <a:pt x="6473" y="12702"/>
                </a:lnTo>
                <a:lnTo>
                  <a:pt x="6521" y="12556"/>
                </a:lnTo>
                <a:lnTo>
                  <a:pt x="6546" y="12483"/>
                </a:lnTo>
                <a:lnTo>
                  <a:pt x="6546" y="12410"/>
                </a:lnTo>
                <a:lnTo>
                  <a:pt x="6546" y="12337"/>
                </a:lnTo>
                <a:lnTo>
                  <a:pt x="6497" y="12288"/>
                </a:lnTo>
                <a:lnTo>
                  <a:pt x="6473" y="12288"/>
                </a:lnTo>
                <a:lnTo>
                  <a:pt x="6375" y="12385"/>
                </a:lnTo>
                <a:lnTo>
                  <a:pt x="6302" y="12483"/>
                </a:lnTo>
                <a:lnTo>
                  <a:pt x="6181" y="12629"/>
                </a:lnTo>
                <a:lnTo>
                  <a:pt x="5889" y="12629"/>
                </a:lnTo>
                <a:lnTo>
                  <a:pt x="5816" y="12653"/>
                </a:lnTo>
                <a:lnTo>
                  <a:pt x="5743" y="12750"/>
                </a:lnTo>
                <a:lnTo>
                  <a:pt x="5743" y="12799"/>
                </a:lnTo>
                <a:lnTo>
                  <a:pt x="5743" y="12872"/>
                </a:lnTo>
                <a:lnTo>
                  <a:pt x="5743" y="12921"/>
                </a:lnTo>
                <a:lnTo>
                  <a:pt x="5791" y="12969"/>
                </a:lnTo>
                <a:lnTo>
                  <a:pt x="5986" y="13115"/>
                </a:lnTo>
                <a:lnTo>
                  <a:pt x="6181" y="13237"/>
                </a:lnTo>
                <a:lnTo>
                  <a:pt x="5986" y="13505"/>
                </a:lnTo>
                <a:lnTo>
                  <a:pt x="5767" y="13748"/>
                </a:lnTo>
                <a:lnTo>
                  <a:pt x="5305" y="14210"/>
                </a:lnTo>
                <a:lnTo>
                  <a:pt x="5134" y="14381"/>
                </a:lnTo>
                <a:lnTo>
                  <a:pt x="4988" y="14527"/>
                </a:lnTo>
                <a:lnTo>
                  <a:pt x="4891" y="14551"/>
                </a:lnTo>
                <a:lnTo>
                  <a:pt x="4818" y="14551"/>
                </a:lnTo>
                <a:lnTo>
                  <a:pt x="4721" y="14527"/>
                </a:lnTo>
                <a:lnTo>
                  <a:pt x="4648" y="14454"/>
                </a:lnTo>
                <a:lnTo>
                  <a:pt x="4648" y="13383"/>
                </a:lnTo>
                <a:lnTo>
                  <a:pt x="4623" y="12872"/>
                </a:lnTo>
                <a:lnTo>
                  <a:pt x="4599" y="12337"/>
                </a:lnTo>
                <a:lnTo>
                  <a:pt x="4575" y="12239"/>
                </a:lnTo>
                <a:lnTo>
                  <a:pt x="4526" y="12191"/>
                </a:lnTo>
                <a:lnTo>
                  <a:pt x="4502" y="12166"/>
                </a:lnTo>
                <a:lnTo>
                  <a:pt x="4404" y="12118"/>
                </a:lnTo>
                <a:lnTo>
                  <a:pt x="4307" y="12020"/>
                </a:lnTo>
                <a:lnTo>
                  <a:pt x="4185" y="11947"/>
                </a:lnTo>
                <a:lnTo>
                  <a:pt x="3918" y="11801"/>
                </a:lnTo>
                <a:lnTo>
                  <a:pt x="3650" y="11680"/>
                </a:lnTo>
                <a:lnTo>
                  <a:pt x="3407" y="11510"/>
                </a:lnTo>
                <a:lnTo>
                  <a:pt x="3163" y="11339"/>
                </a:lnTo>
                <a:lnTo>
                  <a:pt x="2920" y="11145"/>
                </a:lnTo>
                <a:lnTo>
                  <a:pt x="2677" y="10926"/>
                </a:lnTo>
                <a:lnTo>
                  <a:pt x="2482" y="10658"/>
                </a:lnTo>
                <a:lnTo>
                  <a:pt x="2288" y="10390"/>
                </a:lnTo>
                <a:lnTo>
                  <a:pt x="2117" y="10098"/>
                </a:lnTo>
                <a:lnTo>
                  <a:pt x="1947" y="9758"/>
                </a:lnTo>
                <a:lnTo>
                  <a:pt x="1850" y="9587"/>
                </a:lnTo>
                <a:lnTo>
                  <a:pt x="1752" y="9441"/>
                </a:lnTo>
                <a:lnTo>
                  <a:pt x="1704" y="9028"/>
                </a:lnTo>
                <a:lnTo>
                  <a:pt x="1655" y="8614"/>
                </a:lnTo>
                <a:lnTo>
                  <a:pt x="1655" y="8517"/>
                </a:lnTo>
                <a:lnTo>
                  <a:pt x="1631" y="8371"/>
                </a:lnTo>
                <a:lnTo>
                  <a:pt x="1582" y="8249"/>
                </a:lnTo>
                <a:lnTo>
                  <a:pt x="1533" y="8225"/>
                </a:lnTo>
                <a:lnTo>
                  <a:pt x="1485" y="8225"/>
                </a:lnTo>
                <a:lnTo>
                  <a:pt x="1412" y="8249"/>
                </a:lnTo>
                <a:lnTo>
                  <a:pt x="1363" y="8322"/>
                </a:lnTo>
                <a:lnTo>
                  <a:pt x="1339" y="8371"/>
                </a:lnTo>
                <a:lnTo>
                  <a:pt x="1314" y="8444"/>
                </a:lnTo>
                <a:lnTo>
                  <a:pt x="1290" y="8614"/>
                </a:lnTo>
                <a:lnTo>
                  <a:pt x="1266" y="8760"/>
                </a:lnTo>
                <a:lnTo>
                  <a:pt x="1266" y="8906"/>
                </a:lnTo>
                <a:lnTo>
                  <a:pt x="1266" y="9076"/>
                </a:lnTo>
                <a:lnTo>
                  <a:pt x="1120" y="9101"/>
                </a:lnTo>
                <a:lnTo>
                  <a:pt x="998" y="9149"/>
                </a:lnTo>
                <a:lnTo>
                  <a:pt x="828" y="9003"/>
                </a:lnTo>
                <a:lnTo>
                  <a:pt x="755" y="8906"/>
                </a:lnTo>
                <a:lnTo>
                  <a:pt x="682" y="8809"/>
                </a:lnTo>
                <a:lnTo>
                  <a:pt x="584" y="8565"/>
                </a:lnTo>
                <a:lnTo>
                  <a:pt x="511" y="8322"/>
                </a:lnTo>
                <a:lnTo>
                  <a:pt x="463" y="8079"/>
                </a:lnTo>
                <a:lnTo>
                  <a:pt x="438" y="7811"/>
                </a:lnTo>
                <a:lnTo>
                  <a:pt x="438" y="7592"/>
                </a:lnTo>
                <a:lnTo>
                  <a:pt x="438" y="7373"/>
                </a:lnTo>
                <a:lnTo>
                  <a:pt x="487" y="7154"/>
                </a:lnTo>
                <a:lnTo>
                  <a:pt x="536" y="6911"/>
                </a:lnTo>
                <a:lnTo>
                  <a:pt x="609" y="6740"/>
                </a:lnTo>
                <a:lnTo>
                  <a:pt x="706" y="6570"/>
                </a:lnTo>
                <a:lnTo>
                  <a:pt x="925" y="6302"/>
                </a:lnTo>
                <a:lnTo>
                  <a:pt x="998" y="6302"/>
                </a:lnTo>
                <a:lnTo>
                  <a:pt x="1290" y="6327"/>
                </a:lnTo>
                <a:lnTo>
                  <a:pt x="1436" y="6302"/>
                </a:lnTo>
                <a:lnTo>
                  <a:pt x="1533" y="6327"/>
                </a:lnTo>
                <a:lnTo>
                  <a:pt x="1631" y="6327"/>
                </a:lnTo>
                <a:lnTo>
                  <a:pt x="1728" y="6254"/>
                </a:lnTo>
                <a:lnTo>
                  <a:pt x="1752" y="6205"/>
                </a:lnTo>
                <a:lnTo>
                  <a:pt x="1777" y="6156"/>
                </a:lnTo>
                <a:lnTo>
                  <a:pt x="1874" y="5840"/>
                </a:lnTo>
                <a:lnTo>
                  <a:pt x="1971" y="5548"/>
                </a:lnTo>
                <a:lnTo>
                  <a:pt x="2093" y="5280"/>
                </a:lnTo>
                <a:lnTo>
                  <a:pt x="2239" y="5013"/>
                </a:lnTo>
                <a:lnTo>
                  <a:pt x="2409" y="4769"/>
                </a:lnTo>
                <a:lnTo>
                  <a:pt x="2604" y="4526"/>
                </a:lnTo>
                <a:lnTo>
                  <a:pt x="3017" y="4039"/>
                </a:lnTo>
                <a:lnTo>
                  <a:pt x="3407" y="3601"/>
                </a:lnTo>
                <a:lnTo>
                  <a:pt x="3820" y="3164"/>
                </a:lnTo>
                <a:lnTo>
                  <a:pt x="4137" y="2872"/>
                </a:lnTo>
                <a:lnTo>
                  <a:pt x="4283" y="2726"/>
                </a:lnTo>
                <a:lnTo>
                  <a:pt x="4429" y="2555"/>
                </a:lnTo>
                <a:lnTo>
                  <a:pt x="4502" y="2555"/>
                </a:lnTo>
                <a:lnTo>
                  <a:pt x="4550" y="2507"/>
                </a:lnTo>
                <a:lnTo>
                  <a:pt x="4599" y="2361"/>
                </a:lnTo>
                <a:lnTo>
                  <a:pt x="4599" y="2215"/>
                </a:lnTo>
                <a:lnTo>
                  <a:pt x="4599" y="2069"/>
                </a:lnTo>
                <a:lnTo>
                  <a:pt x="4623" y="1923"/>
                </a:lnTo>
                <a:lnTo>
                  <a:pt x="4672" y="1631"/>
                </a:lnTo>
                <a:lnTo>
                  <a:pt x="4745" y="1339"/>
                </a:lnTo>
                <a:lnTo>
                  <a:pt x="4891" y="901"/>
                </a:lnTo>
                <a:lnTo>
                  <a:pt x="5061" y="487"/>
                </a:lnTo>
                <a:close/>
                <a:moveTo>
                  <a:pt x="4915" y="0"/>
                </a:moveTo>
                <a:lnTo>
                  <a:pt x="4842" y="25"/>
                </a:lnTo>
                <a:lnTo>
                  <a:pt x="4794" y="49"/>
                </a:lnTo>
                <a:lnTo>
                  <a:pt x="4696" y="146"/>
                </a:lnTo>
                <a:lnTo>
                  <a:pt x="4599" y="268"/>
                </a:lnTo>
                <a:lnTo>
                  <a:pt x="4526" y="414"/>
                </a:lnTo>
                <a:lnTo>
                  <a:pt x="4453" y="584"/>
                </a:lnTo>
                <a:lnTo>
                  <a:pt x="4356" y="925"/>
                </a:lnTo>
                <a:lnTo>
                  <a:pt x="4283" y="1217"/>
                </a:lnTo>
                <a:lnTo>
                  <a:pt x="4210" y="1436"/>
                </a:lnTo>
                <a:lnTo>
                  <a:pt x="4137" y="1728"/>
                </a:lnTo>
                <a:lnTo>
                  <a:pt x="4112" y="2020"/>
                </a:lnTo>
                <a:lnTo>
                  <a:pt x="4112" y="2166"/>
                </a:lnTo>
                <a:lnTo>
                  <a:pt x="4137" y="2288"/>
                </a:lnTo>
                <a:lnTo>
                  <a:pt x="3893" y="2385"/>
                </a:lnTo>
                <a:lnTo>
                  <a:pt x="3674" y="2531"/>
                </a:lnTo>
                <a:lnTo>
                  <a:pt x="3455" y="2726"/>
                </a:lnTo>
                <a:lnTo>
                  <a:pt x="3236" y="2945"/>
                </a:lnTo>
                <a:lnTo>
                  <a:pt x="2871" y="3383"/>
                </a:lnTo>
                <a:lnTo>
                  <a:pt x="2531" y="3772"/>
                </a:lnTo>
                <a:lnTo>
                  <a:pt x="2142" y="4210"/>
                </a:lnTo>
                <a:lnTo>
                  <a:pt x="1923" y="4453"/>
                </a:lnTo>
                <a:lnTo>
                  <a:pt x="1752" y="4721"/>
                </a:lnTo>
                <a:lnTo>
                  <a:pt x="1582" y="4988"/>
                </a:lnTo>
                <a:lnTo>
                  <a:pt x="1436" y="5280"/>
                </a:lnTo>
                <a:lnTo>
                  <a:pt x="1339" y="5572"/>
                </a:lnTo>
                <a:lnTo>
                  <a:pt x="1290" y="5864"/>
                </a:lnTo>
                <a:lnTo>
                  <a:pt x="925" y="5864"/>
                </a:lnTo>
                <a:lnTo>
                  <a:pt x="755" y="5889"/>
                </a:lnTo>
                <a:lnTo>
                  <a:pt x="633" y="5937"/>
                </a:lnTo>
                <a:lnTo>
                  <a:pt x="536" y="5986"/>
                </a:lnTo>
                <a:lnTo>
                  <a:pt x="438" y="6083"/>
                </a:lnTo>
                <a:lnTo>
                  <a:pt x="341" y="6181"/>
                </a:lnTo>
                <a:lnTo>
                  <a:pt x="268" y="6302"/>
                </a:lnTo>
                <a:lnTo>
                  <a:pt x="219" y="6424"/>
                </a:lnTo>
                <a:lnTo>
                  <a:pt x="122" y="6716"/>
                </a:lnTo>
                <a:lnTo>
                  <a:pt x="49" y="7032"/>
                </a:lnTo>
                <a:lnTo>
                  <a:pt x="25" y="7324"/>
                </a:lnTo>
                <a:lnTo>
                  <a:pt x="0" y="7592"/>
                </a:lnTo>
                <a:lnTo>
                  <a:pt x="0" y="7811"/>
                </a:lnTo>
                <a:lnTo>
                  <a:pt x="25" y="8054"/>
                </a:lnTo>
                <a:lnTo>
                  <a:pt x="49" y="8322"/>
                </a:lnTo>
                <a:lnTo>
                  <a:pt x="122" y="8638"/>
                </a:lnTo>
                <a:lnTo>
                  <a:pt x="219" y="8930"/>
                </a:lnTo>
                <a:lnTo>
                  <a:pt x="365" y="9198"/>
                </a:lnTo>
                <a:lnTo>
                  <a:pt x="438" y="9320"/>
                </a:lnTo>
                <a:lnTo>
                  <a:pt x="536" y="9417"/>
                </a:lnTo>
                <a:lnTo>
                  <a:pt x="633" y="9514"/>
                </a:lnTo>
                <a:lnTo>
                  <a:pt x="730" y="9563"/>
                </a:lnTo>
                <a:lnTo>
                  <a:pt x="852" y="9612"/>
                </a:lnTo>
                <a:lnTo>
                  <a:pt x="1047" y="9612"/>
                </a:lnTo>
                <a:lnTo>
                  <a:pt x="1095" y="9587"/>
                </a:lnTo>
                <a:lnTo>
                  <a:pt x="1314" y="9587"/>
                </a:lnTo>
                <a:lnTo>
                  <a:pt x="1339" y="9612"/>
                </a:lnTo>
                <a:lnTo>
                  <a:pt x="1387" y="9758"/>
                </a:lnTo>
                <a:lnTo>
                  <a:pt x="1436" y="9928"/>
                </a:lnTo>
                <a:lnTo>
                  <a:pt x="1582" y="10220"/>
                </a:lnTo>
                <a:lnTo>
                  <a:pt x="1752" y="10512"/>
                </a:lnTo>
                <a:lnTo>
                  <a:pt x="1923" y="10804"/>
                </a:lnTo>
                <a:lnTo>
                  <a:pt x="2117" y="11072"/>
                </a:lnTo>
                <a:lnTo>
                  <a:pt x="2312" y="11315"/>
                </a:lnTo>
                <a:lnTo>
                  <a:pt x="2531" y="11510"/>
                </a:lnTo>
                <a:lnTo>
                  <a:pt x="2750" y="11704"/>
                </a:lnTo>
                <a:lnTo>
                  <a:pt x="3236" y="12045"/>
                </a:lnTo>
                <a:lnTo>
                  <a:pt x="3455" y="12191"/>
                </a:lnTo>
                <a:lnTo>
                  <a:pt x="3674" y="12288"/>
                </a:lnTo>
                <a:lnTo>
                  <a:pt x="3918" y="12385"/>
                </a:lnTo>
                <a:lnTo>
                  <a:pt x="4137" y="12507"/>
                </a:lnTo>
                <a:lnTo>
                  <a:pt x="4161" y="12531"/>
                </a:lnTo>
                <a:lnTo>
                  <a:pt x="4112" y="13067"/>
                </a:lnTo>
                <a:lnTo>
                  <a:pt x="4112" y="13626"/>
                </a:lnTo>
                <a:lnTo>
                  <a:pt x="4112" y="14746"/>
                </a:lnTo>
                <a:lnTo>
                  <a:pt x="4137" y="14819"/>
                </a:lnTo>
                <a:lnTo>
                  <a:pt x="4161" y="14867"/>
                </a:lnTo>
                <a:lnTo>
                  <a:pt x="4185" y="14916"/>
                </a:lnTo>
                <a:lnTo>
                  <a:pt x="4234" y="14965"/>
                </a:lnTo>
                <a:lnTo>
                  <a:pt x="4331" y="14989"/>
                </a:lnTo>
                <a:lnTo>
                  <a:pt x="4453" y="14989"/>
                </a:lnTo>
                <a:lnTo>
                  <a:pt x="4550" y="15062"/>
                </a:lnTo>
                <a:lnTo>
                  <a:pt x="4648" y="15111"/>
                </a:lnTo>
                <a:lnTo>
                  <a:pt x="4769" y="15135"/>
                </a:lnTo>
                <a:lnTo>
                  <a:pt x="4891" y="15111"/>
                </a:lnTo>
                <a:lnTo>
                  <a:pt x="4988" y="15086"/>
                </a:lnTo>
                <a:lnTo>
                  <a:pt x="5110" y="15038"/>
                </a:lnTo>
                <a:lnTo>
                  <a:pt x="5305" y="14940"/>
                </a:lnTo>
                <a:lnTo>
                  <a:pt x="5548" y="14721"/>
                </a:lnTo>
                <a:lnTo>
                  <a:pt x="5791" y="14502"/>
                </a:lnTo>
                <a:lnTo>
                  <a:pt x="6229" y="14040"/>
                </a:lnTo>
                <a:lnTo>
                  <a:pt x="6497" y="13748"/>
                </a:lnTo>
                <a:lnTo>
                  <a:pt x="6619" y="13602"/>
                </a:lnTo>
                <a:lnTo>
                  <a:pt x="6716" y="13432"/>
                </a:lnTo>
                <a:lnTo>
                  <a:pt x="6984" y="13505"/>
                </a:lnTo>
                <a:lnTo>
                  <a:pt x="7227" y="13529"/>
                </a:lnTo>
                <a:lnTo>
                  <a:pt x="7762" y="13578"/>
                </a:lnTo>
                <a:lnTo>
                  <a:pt x="8273" y="13578"/>
                </a:lnTo>
                <a:lnTo>
                  <a:pt x="8760" y="13602"/>
                </a:lnTo>
                <a:lnTo>
                  <a:pt x="9198" y="13578"/>
                </a:lnTo>
                <a:lnTo>
                  <a:pt x="9660" y="13578"/>
                </a:lnTo>
                <a:lnTo>
                  <a:pt x="10098" y="13529"/>
                </a:lnTo>
                <a:lnTo>
                  <a:pt x="10560" y="13480"/>
                </a:lnTo>
                <a:lnTo>
                  <a:pt x="10925" y="13407"/>
                </a:lnTo>
                <a:lnTo>
                  <a:pt x="11315" y="13334"/>
                </a:lnTo>
                <a:lnTo>
                  <a:pt x="11363" y="13480"/>
                </a:lnTo>
                <a:lnTo>
                  <a:pt x="11436" y="13626"/>
                </a:lnTo>
                <a:lnTo>
                  <a:pt x="11607" y="13943"/>
                </a:lnTo>
                <a:lnTo>
                  <a:pt x="11850" y="14210"/>
                </a:lnTo>
                <a:lnTo>
                  <a:pt x="11972" y="14356"/>
                </a:lnTo>
                <a:lnTo>
                  <a:pt x="12118" y="14478"/>
                </a:lnTo>
                <a:lnTo>
                  <a:pt x="12264" y="14575"/>
                </a:lnTo>
                <a:lnTo>
                  <a:pt x="12410" y="14673"/>
                </a:lnTo>
                <a:lnTo>
                  <a:pt x="12580" y="14721"/>
                </a:lnTo>
                <a:lnTo>
                  <a:pt x="12726" y="14770"/>
                </a:lnTo>
                <a:lnTo>
                  <a:pt x="12896" y="14794"/>
                </a:lnTo>
                <a:lnTo>
                  <a:pt x="13042" y="14770"/>
                </a:lnTo>
                <a:lnTo>
                  <a:pt x="13213" y="14721"/>
                </a:lnTo>
                <a:lnTo>
                  <a:pt x="13359" y="14624"/>
                </a:lnTo>
                <a:lnTo>
                  <a:pt x="13480" y="14527"/>
                </a:lnTo>
                <a:lnTo>
                  <a:pt x="13578" y="14405"/>
                </a:lnTo>
                <a:lnTo>
                  <a:pt x="13651" y="14283"/>
                </a:lnTo>
                <a:lnTo>
                  <a:pt x="13724" y="14162"/>
                </a:lnTo>
                <a:lnTo>
                  <a:pt x="13748" y="14016"/>
                </a:lnTo>
                <a:lnTo>
                  <a:pt x="13772" y="13845"/>
                </a:lnTo>
                <a:lnTo>
                  <a:pt x="13797" y="13529"/>
                </a:lnTo>
                <a:lnTo>
                  <a:pt x="13772" y="13213"/>
                </a:lnTo>
                <a:lnTo>
                  <a:pt x="13748" y="12872"/>
                </a:lnTo>
                <a:lnTo>
                  <a:pt x="13748" y="12580"/>
                </a:lnTo>
                <a:lnTo>
                  <a:pt x="13748" y="12288"/>
                </a:lnTo>
                <a:lnTo>
                  <a:pt x="13943" y="12118"/>
                </a:lnTo>
                <a:lnTo>
                  <a:pt x="14137" y="11947"/>
                </a:lnTo>
                <a:lnTo>
                  <a:pt x="14551" y="11655"/>
                </a:lnTo>
                <a:lnTo>
                  <a:pt x="14989" y="11388"/>
                </a:lnTo>
                <a:lnTo>
                  <a:pt x="15403" y="11072"/>
                </a:lnTo>
                <a:lnTo>
                  <a:pt x="15622" y="10877"/>
                </a:lnTo>
                <a:lnTo>
                  <a:pt x="15816" y="10634"/>
                </a:lnTo>
                <a:lnTo>
                  <a:pt x="15987" y="10390"/>
                </a:lnTo>
                <a:lnTo>
                  <a:pt x="16133" y="10123"/>
                </a:lnTo>
                <a:lnTo>
                  <a:pt x="16254" y="9855"/>
                </a:lnTo>
                <a:lnTo>
                  <a:pt x="16376" y="9563"/>
                </a:lnTo>
                <a:lnTo>
                  <a:pt x="16449" y="9271"/>
                </a:lnTo>
                <a:lnTo>
                  <a:pt x="16522" y="8979"/>
                </a:lnTo>
                <a:lnTo>
                  <a:pt x="16595" y="8614"/>
                </a:lnTo>
                <a:lnTo>
                  <a:pt x="16619" y="8249"/>
                </a:lnTo>
                <a:lnTo>
                  <a:pt x="16765" y="8273"/>
                </a:lnTo>
                <a:lnTo>
                  <a:pt x="16911" y="8298"/>
                </a:lnTo>
                <a:lnTo>
                  <a:pt x="17057" y="8273"/>
                </a:lnTo>
                <a:lnTo>
                  <a:pt x="17203" y="8249"/>
                </a:lnTo>
                <a:lnTo>
                  <a:pt x="17228" y="8273"/>
                </a:lnTo>
                <a:lnTo>
                  <a:pt x="17325" y="8346"/>
                </a:lnTo>
                <a:lnTo>
                  <a:pt x="17422" y="8444"/>
                </a:lnTo>
                <a:lnTo>
                  <a:pt x="17641" y="8565"/>
                </a:lnTo>
                <a:lnTo>
                  <a:pt x="17885" y="8663"/>
                </a:lnTo>
                <a:lnTo>
                  <a:pt x="18128" y="8687"/>
                </a:lnTo>
                <a:lnTo>
                  <a:pt x="18395" y="8663"/>
                </a:lnTo>
                <a:lnTo>
                  <a:pt x="18639" y="8614"/>
                </a:lnTo>
                <a:lnTo>
                  <a:pt x="18858" y="8492"/>
                </a:lnTo>
                <a:lnTo>
                  <a:pt x="18979" y="8419"/>
                </a:lnTo>
                <a:lnTo>
                  <a:pt x="19077" y="8346"/>
                </a:lnTo>
                <a:lnTo>
                  <a:pt x="19125" y="8249"/>
                </a:lnTo>
                <a:lnTo>
                  <a:pt x="19125" y="8176"/>
                </a:lnTo>
                <a:lnTo>
                  <a:pt x="19101" y="8079"/>
                </a:lnTo>
                <a:lnTo>
                  <a:pt x="19052" y="8006"/>
                </a:lnTo>
                <a:lnTo>
                  <a:pt x="18979" y="7957"/>
                </a:lnTo>
                <a:lnTo>
                  <a:pt x="18833" y="7957"/>
                </a:lnTo>
                <a:lnTo>
                  <a:pt x="18736" y="8006"/>
                </a:lnTo>
                <a:lnTo>
                  <a:pt x="18639" y="8103"/>
                </a:lnTo>
                <a:lnTo>
                  <a:pt x="18517" y="8176"/>
                </a:lnTo>
                <a:lnTo>
                  <a:pt x="18371" y="8200"/>
                </a:lnTo>
                <a:lnTo>
                  <a:pt x="18225" y="8225"/>
                </a:lnTo>
                <a:lnTo>
                  <a:pt x="18079" y="8200"/>
                </a:lnTo>
                <a:lnTo>
                  <a:pt x="17933" y="8176"/>
                </a:lnTo>
                <a:lnTo>
                  <a:pt x="17787" y="8127"/>
                </a:lnTo>
                <a:lnTo>
                  <a:pt x="17666" y="8054"/>
                </a:lnTo>
                <a:lnTo>
                  <a:pt x="17885" y="7933"/>
                </a:lnTo>
                <a:lnTo>
                  <a:pt x="18031" y="7835"/>
                </a:lnTo>
                <a:lnTo>
                  <a:pt x="18104" y="7738"/>
                </a:lnTo>
                <a:lnTo>
                  <a:pt x="18152" y="7641"/>
                </a:lnTo>
                <a:lnTo>
                  <a:pt x="18201" y="7543"/>
                </a:lnTo>
                <a:lnTo>
                  <a:pt x="18225" y="7446"/>
                </a:lnTo>
                <a:lnTo>
                  <a:pt x="18250" y="7349"/>
                </a:lnTo>
                <a:lnTo>
                  <a:pt x="18225" y="7251"/>
                </a:lnTo>
                <a:lnTo>
                  <a:pt x="18201" y="7154"/>
                </a:lnTo>
                <a:lnTo>
                  <a:pt x="18177" y="7057"/>
                </a:lnTo>
                <a:lnTo>
                  <a:pt x="18128" y="6984"/>
                </a:lnTo>
                <a:lnTo>
                  <a:pt x="18055" y="6911"/>
                </a:lnTo>
                <a:lnTo>
                  <a:pt x="18006" y="6862"/>
                </a:lnTo>
                <a:lnTo>
                  <a:pt x="17909" y="6813"/>
                </a:lnTo>
                <a:lnTo>
                  <a:pt x="17812" y="6789"/>
                </a:lnTo>
                <a:lnTo>
                  <a:pt x="17714" y="6789"/>
                </a:lnTo>
                <a:lnTo>
                  <a:pt x="17593" y="6813"/>
                </a:lnTo>
                <a:lnTo>
                  <a:pt x="17495" y="6838"/>
                </a:lnTo>
                <a:lnTo>
                  <a:pt x="17349" y="6911"/>
                </a:lnTo>
                <a:lnTo>
                  <a:pt x="17228" y="7008"/>
                </a:lnTo>
                <a:lnTo>
                  <a:pt x="17130" y="7105"/>
                </a:lnTo>
                <a:lnTo>
                  <a:pt x="17082" y="7227"/>
                </a:lnTo>
                <a:lnTo>
                  <a:pt x="17033" y="7373"/>
                </a:lnTo>
                <a:lnTo>
                  <a:pt x="17009" y="7519"/>
                </a:lnTo>
                <a:lnTo>
                  <a:pt x="17009" y="7665"/>
                </a:lnTo>
                <a:lnTo>
                  <a:pt x="17033" y="7811"/>
                </a:lnTo>
                <a:lnTo>
                  <a:pt x="16644" y="7835"/>
                </a:lnTo>
                <a:lnTo>
                  <a:pt x="16644" y="7397"/>
                </a:lnTo>
                <a:lnTo>
                  <a:pt x="16619" y="6935"/>
                </a:lnTo>
                <a:lnTo>
                  <a:pt x="16546" y="6497"/>
                </a:lnTo>
                <a:lnTo>
                  <a:pt x="16449" y="6059"/>
                </a:lnTo>
                <a:lnTo>
                  <a:pt x="16327" y="5621"/>
                </a:lnTo>
                <a:lnTo>
                  <a:pt x="16157" y="5207"/>
                </a:lnTo>
                <a:lnTo>
                  <a:pt x="15987" y="4794"/>
                </a:lnTo>
                <a:lnTo>
                  <a:pt x="15768" y="4404"/>
                </a:lnTo>
                <a:lnTo>
                  <a:pt x="15597" y="4161"/>
                </a:lnTo>
                <a:lnTo>
                  <a:pt x="15427" y="3918"/>
                </a:lnTo>
                <a:lnTo>
                  <a:pt x="15232" y="3699"/>
                </a:lnTo>
                <a:lnTo>
                  <a:pt x="15038" y="3480"/>
                </a:lnTo>
                <a:lnTo>
                  <a:pt x="14843" y="3285"/>
                </a:lnTo>
                <a:lnTo>
                  <a:pt x="14624" y="3091"/>
                </a:lnTo>
                <a:lnTo>
                  <a:pt x="14162" y="2750"/>
                </a:lnTo>
                <a:lnTo>
                  <a:pt x="13675" y="2434"/>
                </a:lnTo>
                <a:lnTo>
                  <a:pt x="13164" y="2166"/>
                </a:lnTo>
                <a:lnTo>
                  <a:pt x="12629" y="1923"/>
                </a:lnTo>
                <a:lnTo>
                  <a:pt x="12093" y="1704"/>
                </a:lnTo>
                <a:lnTo>
                  <a:pt x="11461" y="1460"/>
                </a:lnTo>
                <a:lnTo>
                  <a:pt x="10804" y="1266"/>
                </a:lnTo>
                <a:lnTo>
                  <a:pt x="10147" y="1120"/>
                </a:lnTo>
                <a:lnTo>
                  <a:pt x="9466" y="1022"/>
                </a:lnTo>
                <a:lnTo>
                  <a:pt x="8882" y="974"/>
                </a:lnTo>
                <a:lnTo>
                  <a:pt x="8249" y="974"/>
                </a:lnTo>
                <a:lnTo>
                  <a:pt x="7933" y="998"/>
                </a:lnTo>
                <a:lnTo>
                  <a:pt x="7641" y="1047"/>
                </a:lnTo>
                <a:lnTo>
                  <a:pt x="7349" y="1120"/>
                </a:lnTo>
                <a:lnTo>
                  <a:pt x="7057" y="1217"/>
                </a:lnTo>
                <a:lnTo>
                  <a:pt x="6570" y="755"/>
                </a:lnTo>
                <a:lnTo>
                  <a:pt x="6327" y="536"/>
                </a:lnTo>
                <a:lnTo>
                  <a:pt x="6059" y="317"/>
                </a:lnTo>
                <a:lnTo>
                  <a:pt x="5816" y="195"/>
                </a:lnTo>
                <a:lnTo>
                  <a:pt x="5548" y="98"/>
                </a:lnTo>
                <a:lnTo>
                  <a:pt x="5280" y="25"/>
                </a:lnTo>
                <a:lnTo>
                  <a:pt x="5013" y="25"/>
                </a:lnTo>
                <a:lnTo>
                  <a:pt x="4964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95" name="Google Shape;395;p38"/>
          <p:cNvSpPr/>
          <p:nvPr/>
        </p:nvSpPr>
        <p:spPr>
          <a:xfrm>
            <a:off x="848015" y="3304630"/>
            <a:ext cx="407377" cy="276553"/>
          </a:xfrm>
          <a:custGeom>
            <a:rect b="b" l="l" r="r" t="t"/>
            <a:pathLst>
              <a:path extrusionOk="0" h="12654" w="18640">
                <a:moveTo>
                  <a:pt x="11486" y="512"/>
                </a:moveTo>
                <a:lnTo>
                  <a:pt x="14089" y="536"/>
                </a:lnTo>
                <a:lnTo>
                  <a:pt x="16206" y="585"/>
                </a:lnTo>
                <a:lnTo>
                  <a:pt x="17106" y="585"/>
                </a:lnTo>
                <a:lnTo>
                  <a:pt x="17374" y="633"/>
                </a:lnTo>
                <a:lnTo>
                  <a:pt x="17617" y="706"/>
                </a:lnTo>
                <a:lnTo>
                  <a:pt x="17715" y="755"/>
                </a:lnTo>
                <a:lnTo>
                  <a:pt x="17812" y="828"/>
                </a:lnTo>
                <a:lnTo>
                  <a:pt x="17885" y="925"/>
                </a:lnTo>
                <a:lnTo>
                  <a:pt x="17958" y="1047"/>
                </a:lnTo>
                <a:lnTo>
                  <a:pt x="17982" y="1169"/>
                </a:lnTo>
                <a:lnTo>
                  <a:pt x="18007" y="1315"/>
                </a:lnTo>
                <a:lnTo>
                  <a:pt x="17982" y="1607"/>
                </a:lnTo>
                <a:lnTo>
                  <a:pt x="17958" y="1753"/>
                </a:lnTo>
                <a:lnTo>
                  <a:pt x="17958" y="1923"/>
                </a:lnTo>
                <a:lnTo>
                  <a:pt x="17958" y="2264"/>
                </a:lnTo>
                <a:lnTo>
                  <a:pt x="18007" y="2604"/>
                </a:lnTo>
                <a:lnTo>
                  <a:pt x="18031" y="2945"/>
                </a:lnTo>
                <a:lnTo>
                  <a:pt x="18031" y="3115"/>
                </a:lnTo>
                <a:lnTo>
                  <a:pt x="17520" y="3164"/>
                </a:lnTo>
                <a:lnTo>
                  <a:pt x="17009" y="3188"/>
                </a:lnTo>
                <a:lnTo>
                  <a:pt x="15963" y="3212"/>
                </a:lnTo>
                <a:lnTo>
                  <a:pt x="14917" y="3188"/>
                </a:lnTo>
                <a:lnTo>
                  <a:pt x="13870" y="3164"/>
                </a:lnTo>
                <a:lnTo>
                  <a:pt x="12751" y="3139"/>
                </a:lnTo>
                <a:lnTo>
                  <a:pt x="11607" y="3115"/>
                </a:lnTo>
                <a:lnTo>
                  <a:pt x="11023" y="3139"/>
                </a:lnTo>
                <a:lnTo>
                  <a:pt x="10439" y="3188"/>
                </a:lnTo>
                <a:lnTo>
                  <a:pt x="9855" y="3237"/>
                </a:lnTo>
                <a:lnTo>
                  <a:pt x="9271" y="3261"/>
                </a:lnTo>
                <a:lnTo>
                  <a:pt x="8712" y="3261"/>
                </a:lnTo>
                <a:lnTo>
                  <a:pt x="8152" y="3237"/>
                </a:lnTo>
                <a:lnTo>
                  <a:pt x="7057" y="3164"/>
                </a:lnTo>
                <a:lnTo>
                  <a:pt x="5938" y="3091"/>
                </a:lnTo>
                <a:lnTo>
                  <a:pt x="5403" y="3091"/>
                </a:lnTo>
                <a:lnTo>
                  <a:pt x="4843" y="3066"/>
                </a:lnTo>
                <a:lnTo>
                  <a:pt x="3651" y="3091"/>
                </a:lnTo>
                <a:lnTo>
                  <a:pt x="2483" y="3139"/>
                </a:lnTo>
                <a:lnTo>
                  <a:pt x="1412" y="3164"/>
                </a:lnTo>
                <a:lnTo>
                  <a:pt x="950" y="3164"/>
                </a:lnTo>
                <a:lnTo>
                  <a:pt x="731" y="3188"/>
                </a:lnTo>
                <a:lnTo>
                  <a:pt x="487" y="3212"/>
                </a:lnTo>
                <a:lnTo>
                  <a:pt x="487" y="3212"/>
                </a:lnTo>
                <a:lnTo>
                  <a:pt x="512" y="2799"/>
                </a:lnTo>
                <a:lnTo>
                  <a:pt x="560" y="2410"/>
                </a:lnTo>
                <a:lnTo>
                  <a:pt x="633" y="1996"/>
                </a:lnTo>
                <a:lnTo>
                  <a:pt x="731" y="1607"/>
                </a:lnTo>
                <a:lnTo>
                  <a:pt x="828" y="1363"/>
                </a:lnTo>
                <a:lnTo>
                  <a:pt x="925" y="1169"/>
                </a:lnTo>
                <a:lnTo>
                  <a:pt x="1071" y="998"/>
                </a:lnTo>
                <a:lnTo>
                  <a:pt x="1217" y="852"/>
                </a:lnTo>
                <a:lnTo>
                  <a:pt x="1388" y="731"/>
                </a:lnTo>
                <a:lnTo>
                  <a:pt x="1582" y="658"/>
                </a:lnTo>
                <a:lnTo>
                  <a:pt x="1777" y="585"/>
                </a:lnTo>
                <a:lnTo>
                  <a:pt x="1996" y="512"/>
                </a:lnTo>
                <a:lnTo>
                  <a:pt x="2118" y="560"/>
                </a:lnTo>
                <a:lnTo>
                  <a:pt x="2239" y="560"/>
                </a:lnTo>
                <a:lnTo>
                  <a:pt x="2483" y="585"/>
                </a:lnTo>
                <a:lnTo>
                  <a:pt x="2969" y="536"/>
                </a:lnTo>
                <a:lnTo>
                  <a:pt x="4016" y="512"/>
                </a:lnTo>
                <a:lnTo>
                  <a:pt x="5062" y="512"/>
                </a:lnTo>
                <a:lnTo>
                  <a:pt x="6084" y="536"/>
                </a:lnTo>
                <a:lnTo>
                  <a:pt x="7106" y="560"/>
                </a:lnTo>
                <a:lnTo>
                  <a:pt x="8128" y="585"/>
                </a:lnTo>
                <a:lnTo>
                  <a:pt x="8639" y="585"/>
                </a:lnTo>
                <a:lnTo>
                  <a:pt x="9150" y="560"/>
                </a:lnTo>
                <a:lnTo>
                  <a:pt x="10220" y="512"/>
                </a:lnTo>
                <a:close/>
                <a:moveTo>
                  <a:pt x="487" y="3650"/>
                </a:moveTo>
                <a:lnTo>
                  <a:pt x="560" y="3675"/>
                </a:lnTo>
                <a:lnTo>
                  <a:pt x="512" y="3748"/>
                </a:lnTo>
                <a:lnTo>
                  <a:pt x="487" y="3772"/>
                </a:lnTo>
                <a:lnTo>
                  <a:pt x="487" y="3650"/>
                </a:lnTo>
                <a:close/>
                <a:moveTo>
                  <a:pt x="10147" y="3748"/>
                </a:moveTo>
                <a:lnTo>
                  <a:pt x="9782" y="4137"/>
                </a:lnTo>
                <a:lnTo>
                  <a:pt x="9612" y="4356"/>
                </a:lnTo>
                <a:lnTo>
                  <a:pt x="9466" y="4575"/>
                </a:lnTo>
                <a:lnTo>
                  <a:pt x="9344" y="4745"/>
                </a:lnTo>
                <a:lnTo>
                  <a:pt x="9344" y="4745"/>
                </a:lnTo>
                <a:lnTo>
                  <a:pt x="9515" y="4356"/>
                </a:lnTo>
                <a:lnTo>
                  <a:pt x="9685" y="3967"/>
                </a:lnTo>
                <a:lnTo>
                  <a:pt x="9782" y="3796"/>
                </a:lnTo>
                <a:lnTo>
                  <a:pt x="9807" y="3772"/>
                </a:lnTo>
                <a:lnTo>
                  <a:pt x="10147" y="3748"/>
                </a:lnTo>
                <a:close/>
                <a:moveTo>
                  <a:pt x="1509" y="3699"/>
                </a:moveTo>
                <a:lnTo>
                  <a:pt x="1339" y="3845"/>
                </a:lnTo>
                <a:lnTo>
                  <a:pt x="1217" y="3991"/>
                </a:lnTo>
                <a:lnTo>
                  <a:pt x="950" y="4332"/>
                </a:lnTo>
                <a:lnTo>
                  <a:pt x="731" y="4648"/>
                </a:lnTo>
                <a:lnTo>
                  <a:pt x="512" y="4989"/>
                </a:lnTo>
                <a:lnTo>
                  <a:pt x="512" y="4697"/>
                </a:lnTo>
                <a:lnTo>
                  <a:pt x="633" y="4380"/>
                </a:lnTo>
                <a:lnTo>
                  <a:pt x="779" y="4040"/>
                </a:lnTo>
                <a:lnTo>
                  <a:pt x="877" y="3869"/>
                </a:lnTo>
                <a:lnTo>
                  <a:pt x="998" y="3723"/>
                </a:lnTo>
                <a:lnTo>
                  <a:pt x="1509" y="3699"/>
                </a:lnTo>
                <a:close/>
                <a:moveTo>
                  <a:pt x="15452" y="3723"/>
                </a:moveTo>
                <a:lnTo>
                  <a:pt x="15111" y="4186"/>
                </a:lnTo>
                <a:lnTo>
                  <a:pt x="14746" y="4648"/>
                </a:lnTo>
                <a:lnTo>
                  <a:pt x="14454" y="5013"/>
                </a:lnTo>
                <a:lnTo>
                  <a:pt x="14333" y="5208"/>
                </a:lnTo>
                <a:lnTo>
                  <a:pt x="14235" y="5402"/>
                </a:lnTo>
                <a:lnTo>
                  <a:pt x="13846" y="5402"/>
                </a:lnTo>
                <a:lnTo>
                  <a:pt x="13919" y="5305"/>
                </a:lnTo>
                <a:lnTo>
                  <a:pt x="13992" y="5159"/>
                </a:lnTo>
                <a:lnTo>
                  <a:pt x="14089" y="4964"/>
                </a:lnTo>
                <a:lnTo>
                  <a:pt x="14479" y="4356"/>
                </a:lnTo>
                <a:lnTo>
                  <a:pt x="14673" y="4040"/>
                </a:lnTo>
                <a:lnTo>
                  <a:pt x="14722" y="3869"/>
                </a:lnTo>
                <a:lnTo>
                  <a:pt x="14771" y="3723"/>
                </a:lnTo>
                <a:close/>
                <a:moveTo>
                  <a:pt x="14503" y="3699"/>
                </a:moveTo>
                <a:lnTo>
                  <a:pt x="14187" y="4161"/>
                </a:lnTo>
                <a:lnTo>
                  <a:pt x="13919" y="4599"/>
                </a:lnTo>
                <a:lnTo>
                  <a:pt x="13651" y="4989"/>
                </a:lnTo>
                <a:lnTo>
                  <a:pt x="13530" y="5183"/>
                </a:lnTo>
                <a:lnTo>
                  <a:pt x="13505" y="5281"/>
                </a:lnTo>
                <a:lnTo>
                  <a:pt x="13481" y="5402"/>
                </a:lnTo>
                <a:lnTo>
                  <a:pt x="13481" y="5427"/>
                </a:lnTo>
                <a:lnTo>
                  <a:pt x="13019" y="5427"/>
                </a:lnTo>
                <a:lnTo>
                  <a:pt x="13116" y="5183"/>
                </a:lnTo>
                <a:lnTo>
                  <a:pt x="13238" y="4940"/>
                </a:lnTo>
                <a:lnTo>
                  <a:pt x="13432" y="4648"/>
                </a:lnTo>
                <a:lnTo>
                  <a:pt x="13627" y="4332"/>
                </a:lnTo>
                <a:lnTo>
                  <a:pt x="13822" y="4015"/>
                </a:lnTo>
                <a:lnTo>
                  <a:pt x="13968" y="3699"/>
                </a:lnTo>
                <a:close/>
                <a:moveTo>
                  <a:pt x="16255" y="3723"/>
                </a:moveTo>
                <a:lnTo>
                  <a:pt x="15914" y="4210"/>
                </a:lnTo>
                <a:lnTo>
                  <a:pt x="15573" y="4672"/>
                </a:lnTo>
                <a:lnTo>
                  <a:pt x="15282" y="5037"/>
                </a:lnTo>
                <a:lnTo>
                  <a:pt x="15160" y="5208"/>
                </a:lnTo>
                <a:lnTo>
                  <a:pt x="15111" y="5329"/>
                </a:lnTo>
                <a:lnTo>
                  <a:pt x="15087" y="5427"/>
                </a:lnTo>
                <a:lnTo>
                  <a:pt x="14722" y="5427"/>
                </a:lnTo>
                <a:lnTo>
                  <a:pt x="14795" y="5329"/>
                </a:lnTo>
                <a:lnTo>
                  <a:pt x="15257" y="4697"/>
                </a:lnTo>
                <a:lnTo>
                  <a:pt x="15403" y="4478"/>
                </a:lnTo>
                <a:lnTo>
                  <a:pt x="15525" y="4234"/>
                </a:lnTo>
                <a:lnTo>
                  <a:pt x="15622" y="3991"/>
                </a:lnTo>
                <a:lnTo>
                  <a:pt x="15646" y="3845"/>
                </a:lnTo>
                <a:lnTo>
                  <a:pt x="15671" y="3723"/>
                </a:lnTo>
                <a:close/>
                <a:moveTo>
                  <a:pt x="3748" y="3626"/>
                </a:moveTo>
                <a:lnTo>
                  <a:pt x="3602" y="3772"/>
                </a:lnTo>
                <a:lnTo>
                  <a:pt x="3480" y="3967"/>
                </a:lnTo>
                <a:lnTo>
                  <a:pt x="3286" y="4307"/>
                </a:lnTo>
                <a:lnTo>
                  <a:pt x="3091" y="4599"/>
                </a:lnTo>
                <a:lnTo>
                  <a:pt x="2872" y="4867"/>
                </a:lnTo>
                <a:lnTo>
                  <a:pt x="2677" y="5159"/>
                </a:lnTo>
                <a:lnTo>
                  <a:pt x="2580" y="5305"/>
                </a:lnTo>
                <a:lnTo>
                  <a:pt x="2507" y="5451"/>
                </a:lnTo>
                <a:lnTo>
                  <a:pt x="2191" y="5451"/>
                </a:lnTo>
                <a:lnTo>
                  <a:pt x="2312" y="5305"/>
                </a:lnTo>
                <a:lnTo>
                  <a:pt x="2410" y="5135"/>
                </a:lnTo>
                <a:lnTo>
                  <a:pt x="2604" y="4867"/>
                </a:lnTo>
                <a:lnTo>
                  <a:pt x="2799" y="4599"/>
                </a:lnTo>
                <a:lnTo>
                  <a:pt x="2945" y="4307"/>
                </a:lnTo>
                <a:lnTo>
                  <a:pt x="3091" y="4040"/>
                </a:lnTo>
                <a:lnTo>
                  <a:pt x="3213" y="3748"/>
                </a:lnTo>
                <a:lnTo>
                  <a:pt x="3213" y="3699"/>
                </a:lnTo>
                <a:lnTo>
                  <a:pt x="3164" y="3675"/>
                </a:lnTo>
                <a:lnTo>
                  <a:pt x="3115" y="3650"/>
                </a:lnTo>
                <a:lnTo>
                  <a:pt x="3091" y="3699"/>
                </a:lnTo>
                <a:lnTo>
                  <a:pt x="2872" y="3942"/>
                </a:lnTo>
                <a:lnTo>
                  <a:pt x="2653" y="4210"/>
                </a:lnTo>
                <a:lnTo>
                  <a:pt x="2434" y="4453"/>
                </a:lnTo>
                <a:lnTo>
                  <a:pt x="2215" y="4721"/>
                </a:lnTo>
                <a:lnTo>
                  <a:pt x="1947" y="5062"/>
                </a:lnTo>
                <a:lnTo>
                  <a:pt x="1826" y="5232"/>
                </a:lnTo>
                <a:lnTo>
                  <a:pt x="1777" y="5329"/>
                </a:lnTo>
                <a:lnTo>
                  <a:pt x="1753" y="5427"/>
                </a:lnTo>
                <a:lnTo>
                  <a:pt x="1388" y="5427"/>
                </a:lnTo>
                <a:lnTo>
                  <a:pt x="1461" y="5305"/>
                </a:lnTo>
                <a:lnTo>
                  <a:pt x="1534" y="5159"/>
                </a:lnTo>
                <a:lnTo>
                  <a:pt x="1631" y="5013"/>
                </a:lnTo>
                <a:lnTo>
                  <a:pt x="1728" y="4867"/>
                </a:lnTo>
                <a:lnTo>
                  <a:pt x="1972" y="4575"/>
                </a:lnTo>
                <a:lnTo>
                  <a:pt x="2142" y="4356"/>
                </a:lnTo>
                <a:lnTo>
                  <a:pt x="2288" y="4137"/>
                </a:lnTo>
                <a:lnTo>
                  <a:pt x="2410" y="3894"/>
                </a:lnTo>
                <a:lnTo>
                  <a:pt x="2507" y="3650"/>
                </a:lnTo>
                <a:lnTo>
                  <a:pt x="3748" y="3626"/>
                </a:lnTo>
                <a:close/>
                <a:moveTo>
                  <a:pt x="4551" y="3602"/>
                </a:moveTo>
                <a:lnTo>
                  <a:pt x="4356" y="3796"/>
                </a:lnTo>
                <a:lnTo>
                  <a:pt x="4186" y="4015"/>
                </a:lnTo>
                <a:lnTo>
                  <a:pt x="3894" y="4478"/>
                </a:lnTo>
                <a:lnTo>
                  <a:pt x="3699" y="4697"/>
                </a:lnTo>
                <a:lnTo>
                  <a:pt x="3505" y="4940"/>
                </a:lnTo>
                <a:lnTo>
                  <a:pt x="3407" y="5062"/>
                </a:lnTo>
                <a:lnTo>
                  <a:pt x="3334" y="5183"/>
                </a:lnTo>
                <a:lnTo>
                  <a:pt x="3286" y="5329"/>
                </a:lnTo>
                <a:lnTo>
                  <a:pt x="3261" y="5451"/>
                </a:lnTo>
                <a:lnTo>
                  <a:pt x="2921" y="5451"/>
                </a:lnTo>
                <a:lnTo>
                  <a:pt x="3067" y="5281"/>
                </a:lnTo>
                <a:lnTo>
                  <a:pt x="3213" y="5062"/>
                </a:lnTo>
                <a:lnTo>
                  <a:pt x="3432" y="4672"/>
                </a:lnTo>
                <a:lnTo>
                  <a:pt x="3724" y="4161"/>
                </a:lnTo>
                <a:lnTo>
                  <a:pt x="4016" y="3602"/>
                </a:lnTo>
                <a:close/>
                <a:moveTo>
                  <a:pt x="13140" y="3675"/>
                </a:moveTo>
                <a:lnTo>
                  <a:pt x="13724" y="3699"/>
                </a:lnTo>
                <a:lnTo>
                  <a:pt x="13505" y="3894"/>
                </a:lnTo>
                <a:lnTo>
                  <a:pt x="13335" y="4137"/>
                </a:lnTo>
                <a:lnTo>
                  <a:pt x="12994" y="4624"/>
                </a:lnTo>
                <a:lnTo>
                  <a:pt x="12751" y="5013"/>
                </a:lnTo>
                <a:lnTo>
                  <a:pt x="12605" y="5232"/>
                </a:lnTo>
                <a:lnTo>
                  <a:pt x="12483" y="5451"/>
                </a:lnTo>
                <a:lnTo>
                  <a:pt x="12313" y="5451"/>
                </a:lnTo>
                <a:lnTo>
                  <a:pt x="12459" y="5256"/>
                </a:lnTo>
                <a:lnTo>
                  <a:pt x="12556" y="5037"/>
                </a:lnTo>
                <a:lnTo>
                  <a:pt x="12775" y="4624"/>
                </a:lnTo>
                <a:lnTo>
                  <a:pt x="12873" y="4405"/>
                </a:lnTo>
                <a:lnTo>
                  <a:pt x="12946" y="4161"/>
                </a:lnTo>
                <a:lnTo>
                  <a:pt x="13043" y="3918"/>
                </a:lnTo>
                <a:lnTo>
                  <a:pt x="13140" y="3675"/>
                </a:lnTo>
                <a:close/>
                <a:moveTo>
                  <a:pt x="16912" y="3723"/>
                </a:moveTo>
                <a:lnTo>
                  <a:pt x="16547" y="4283"/>
                </a:lnTo>
                <a:lnTo>
                  <a:pt x="16328" y="4575"/>
                </a:lnTo>
                <a:lnTo>
                  <a:pt x="16109" y="4818"/>
                </a:lnTo>
                <a:lnTo>
                  <a:pt x="15841" y="5086"/>
                </a:lnTo>
                <a:lnTo>
                  <a:pt x="15695" y="5281"/>
                </a:lnTo>
                <a:lnTo>
                  <a:pt x="15573" y="5451"/>
                </a:lnTo>
                <a:lnTo>
                  <a:pt x="15501" y="5451"/>
                </a:lnTo>
                <a:lnTo>
                  <a:pt x="15695" y="5135"/>
                </a:lnTo>
                <a:lnTo>
                  <a:pt x="15914" y="4843"/>
                </a:lnTo>
                <a:lnTo>
                  <a:pt x="16084" y="4575"/>
                </a:lnTo>
                <a:lnTo>
                  <a:pt x="16230" y="4307"/>
                </a:lnTo>
                <a:lnTo>
                  <a:pt x="16474" y="3723"/>
                </a:lnTo>
                <a:close/>
                <a:moveTo>
                  <a:pt x="12921" y="3650"/>
                </a:moveTo>
                <a:lnTo>
                  <a:pt x="12800" y="3821"/>
                </a:lnTo>
                <a:lnTo>
                  <a:pt x="12702" y="3991"/>
                </a:lnTo>
                <a:lnTo>
                  <a:pt x="12532" y="4332"/>
                </a:lnTo>
                <a:lnTo>
                  <a:pt x="12362" y="4599"/>
                </a:lnTo>
                <a:lnTo>
                  <a:pt x="12167" y="4891"/>
                </a:lnTo>
                <a:lnTo>
                  <a:pt x="11997" y="5159"/>
                </a:lnTo>
                <a:lnTo>
                  <a:pt x="11948" y="5305"/>
                </a:lnTo>
                <a:lnTo>
                  <a:pt x="11899" y="5451"/>
                </a:lnTo>
                <a:lnTo>
                  <a:pt x="11583" y="5475"/>
                </a:lnTo>
                <a:lnTo>
                  <a:pt x="11583" y="5475"/>
                </a:lnTo>
                <a:lnTo>
                  <a:pt x="11729" y="5232"/>
                </a:lnTo>
                <a:lnTo>
                  <a:pt x="11826" y="4964"/>
                </a:lnTo>
                <a:lnTo>
                  <a:pt x="12045" y="4453"/>
                </a:lnTo>
                <a:lnTo>
                  <a:pt x="12216" y="4064"/>
                </a:lnTo>
                <a:lnTo>
                  <a:pt x="12289" y="3869"/>
                </a:lnTo>
                <a:lnTo>
                  <a:pt x="12337" y="3650"/>
                </a:lnTo>
                <a:close/>
                <a:moveTo>
                  <a:pt x="4746" y="3602"/>
                </a:moveTo>
                <a:lnTo>
                  <a:pt x="5792" y="3626"/>
                </a:lnTo>
                <a:lnTo>
                  <a:pt x="6814" y="3675"/>
                </a:lnTo>
                <a:lnTo>
                  <a:pt x="6571" y="3845"/>
                </a:lnTo>
                <a:lnTo>
                  <a:pt x="6352" y="4064"/>
                </a:lnTo>
                <a:lnTo>
                  <a:pt x="6157" y="4283"/>
                </a:lnTo>
                <a:lnTo>
                  <a:pt x="5987" y="4526"/>
                </a:lnTo>
                <a:lnTo>
                  <a:pt x="5573" y="5135"/>
                </a:lnTo>
                <a:lnTo>
                  <a:pt x="5427" y="5305"/>
                </a:lnTo>
                <a:lnTo>
                  <a:pt x="5403" y="5402"/>
                </a:lnTo>
                <a:lnTo>
                  <a:pt x="5378" y="5500"/>
                </a:lnTo>
                <a:lnTo>
                  <a:pt x="5013" y="5500"/>
                </a:lnTo>
                <a:lnTo>
                  <a:pt x="5232" y="5232"/>
                </a:lnTo>
                <a:lnTo>
                  <a:pt x="5427" y="4940"/>
                </a:lnTo>
                <a:lnTo>
                  <a:pt x="6206" y="3748"/>
                </a:lnTo>
                <a:lnTo>
                  <a:pt x="6230" y="3699"/>
                </a:lnTo>
                <a:lnTo>
                  <a:pt x="6206" y="3675"/>
                </a:lnTo>
                <a:lnTo>
                  <a:pt x="6108" y="3675"/>
                </a:lnTo>
                <a:lnTo>
                  <a:pt x="5865" y="3894"/>
                </a:lnTo>
                <a:lnTo>
                  <a:pt x="5646" y="4113"/>
                </a:lnTo>
                <a:lnTo>
                  <a:pt x="5427" y="4356"/>
                </a:lnTo>
                <a:lnTo>
                  <a:pt x="5208" y="4599"/>
                </a:lnTo>
                <a:lnTo>
                  <a:pt x="4892" y="5013"/>
                </a:lnTo>
                <a:lnTo>
                  <a:pt x="4770" y="5256"/>
                </a:lnTo>
                <a:lnTo>
                  <a:pt x="4648" y="5500"/>
                </a:lnTo>
                <a:lnTo>
                  <a:pt x="4429" y="5475"/>
                </a:lnTo>
                <a:lnTo>
                  <a:pt x="4746" y="5037"/>
                </a:lnTo>
                <a:lnTo>
                  <a:pt x="4989" y="4745"/>
                </a:lnTo>
                <a:lnTo>
                  <a:pt x="5208" y="4405"/>
                </a:lnTo>
                <a:lnTo>
                  <a:pt x="5403" y="4088"/>
                </a:lnTo>
                <a:lnTo>
                  <a:pt x="5476" y="3894"/>
                </a:lnTo>
                <a:lnTo>
                  <a:pt x="5549" y="3723"/>
                </a:lnTo>
                <a:lnTo>
                  <a:pt x="5549" y="3675"/>
                </a:lnTo>
                <a:lnTo>
                  <a:pt x="5500" y="3650"/>
                </a:lnTo>
                <a:lnTo>
                  <a:pt x="5476" y="3626"/>
                </a:lnTo>
                <a:lnTo>
                  <a:pt x="5427" y="3650"/>
                </a:lnTo>
                <a:lnTo>
                  <a:pt x="5159" y="3918"/>
                </a:lnTo>
                <a:lnTo>
                  <a:pt x="4916" y="4210"/>
                </a:lnTo>
                <a:lnTo>
                  <a:pt x="4429" y="4794"/>
                </a:lnTo>
                <a:lnTo>
                  <a:pt x="4162" y="5110"/>
                </a:lnTo>
                <a:lnTo>
                  <a:pt x="4016" y="5281"/>
                </a:lnTo>
                <a:lnTo>
                  <a:pt x="3894" y="5475"/>
                </a:lnTo>
                <a:lnTo>
                  <a:pt x="3529" y="5451"/>
                </a:lnTo>
                <a:lnTo>
                  <a:pt x="3821" y="5086"/>
                </a:lnTo>
                <a:lnTo>
                  <a:pt x="4064" y="4721"/>
                </a:lnTo>
                <a:lnTo>
                  <a:pt x="4405" y="4161"/>
                </a:lnTo>
                <a:lnTo>
                  <a:pt x="4575" y="3869"/>
                </a:lnTo>
                <a:lnTo>
                  <a:pt x="4746" y="3602"/>
                </a:lnTo>
                <a:close/>
                <a:moveTo>
                  <a:pt x="11997" y="3650"/>
                </a:moveTo>
                <a:lnTo>
                  <a:pt x="11875" y="3869"/>
                </a:lnTo>
                <a:lnTo>
                  <a:pt x="11778" y="4088"/>
                </a:lnTo>
                <a:lnTo>
                  <a:pt x="11559" y="4551"/>
                </a:lnTo>
                <a:lnTo>
                  <a:pt x="11315" y="4989"/>
                </a:lnTo>
                <a:lnTo>
                  <a:pt x="11218" y="5232"/>
                </a:lnTo>
                <a:lnTo>
                  <a:pt x="11194" y="5378"/>
                </a:lnTo>
                <a:lnTo>
                  <a:pt x="11169" y="5500"/>
                </a:lnTo>
                <a:lnTo>
                  <a:pt x="10756" y="5500"/>
                </a:lnTo>
                <a:lnTo>
                  <a:pt x="10950" y="5256"/>
                </a:lnTo>
                <a:lnTo>
                  <a:pt x="11121" y="4989"/>
                </a:lnTo>
                <a:lnTo>
                  <a:pt x="11291" y="4672"/>
                </a:lnTo>
                <a:lnTo>
                  <a:pt x="11437" y="4332"/>
                </a:lnTo>
                <a:lnTo>
                  <a:pt x="11705" y="3650"/>
                </a:lnTo>
                <a:close/>
                <a:moveTo>
                  <a:pt x="17593" y="3699"/>
                </a:moveTo>
                <a:lnTo>
                  <a:pt x="17471" y="3894"/>
                </a:lnTo>
                <a:lnTo>
                  <a:pt x="17325" y="4088"/>
                </a:lnTo>
                <a:lnTo>
                  <a:pt x="17082" y="4502"/>
                </a:lnTo>
                <a:lnTo>
                  <a:pt x="16887" y="4745"/>
                </a:lnTo>
                <a:lnTo>
                  <a:pt x="16668" y="4989"/>
                </a:lnTo>
                <a:lnTo>
                  <a:pt x="16474" y="5232"/>
                </a:lnTo>
                <a:lnTo>
                  <a:pt x="16376" y="5378"/>
                </a:lnTo>
                <a:lnTo>
                  <a:pt x="16303" y="5500"/>
                </a:lnTo>
                <a:lnTo>
                  <a:pt x="16133" y="5475"/>
                </a:lnTo>
                <a:lnTo>
                  <a:pt x="16620" y="4867"/>
                </a:lnTo>
                <a:lnTo>
                  <a:pt x="16790" y="4599"/>
                </a:lnTo>
                <a:lnTo>
                  <a:pt x="16936" y="4307"/>
                </a:lnTo>
                <a:lnTo>
                  <a:pt x="17033" y="4015"/>
                </a:lnTo>
                <a:lnTo>
                  <a:pt x="17131" y="3723"/>
                </a:lnTo>
                <a:lnTo>
                  <a:pt x="17593" y="3699"/>
                </a:lnTo>
                <a:close/>
                <a:moveTo>
                  <a:pt x="2337" y="3650"/>
                </a:moveTo>
                <a:lnTo>
                  <a:pt x="1947" y="4064"/>
                </a:lnTo>
                <a:lnTo>
                  <a:pt x="1558" y="4478"/>
                </a:lnTo>
                <a:lnTo>
                  <a:pt x="1363" y="4697"/>
                </a:lnTo>
                <a:lnTo>
                  <a:pt x="1193" y="4940"/>
                </a:lnTo>
                <a:lnTo>
                  <a:pt x="1096" y="5062"/>
                </a:lnTo>
                <a:lnTo>
                  <a:pt x="1047" y="5183"/>
                </a:lnTo>
                <a:lnTo>
                  <a:pt x="1023" y="5329"/>
                </a:lnTo>
                <a:lnTo>
                  <a:pt x="1023" y="5451"/>
                </a:lnTo>
                <a:lnTo>
                  <a:pt x="804" y="5475"/>
                </a:lnTo>
                <a:lnTo>
                  <a:pt x="609" y="5524"/>
                </a:lnTo>
                <a:lnTo>
                  <a:pt x="609" y="5524"/>
                </a:lnTo>
                <a:lnTo>
                  <a:pt x="682" y="5451"/>
                </a:lnTo>
                <a:lnTo>
                  <a:pt x="755" y="5354"/>
                </a:lnTo>
                <a:lnTo>
                  <a:pt x="901" y="5135"/>
                </a:lnTo>
                <a:lnTo>
                  <a:pt x="1023" y="4891"/>
                </a:lnTo>
                <a:lnTo>
                  <a:pt x="1120" y="4697"/>
                </a:lnTo>
                <a:lnTo>
                  <a:pt x="1485" y="4186"/>
                </a:lnTo>
                <a:lnTo>
                  <a:pt x="1874" y="3675"/>
                </a:lnTo>
                <a:lnTo>
                  <a:pt x="2288" y="3650"/>
                </a:lnTo>
                <a:close/>
                <a:moveTo>
                  <a:pt x="11510" y="3650"/>
                </a:moveTo>
                <a:lnTo>
                  <a:pt x="11291" y="3967"/>
                </a:lnTo>
                <a:lnTo>
                  <a:pt x="11096" y="4283"/>
                </a:lnTo>
                <a:lnTo>
                  <a:pt x="10902" y="4599"/>
                </a:lnTo>
                <a:lnTo>
                  <a:pt x="10707" y="4891"/>
                </a:lnTo>
                <a:lnTo>
                  <a:pt x="10464" y="5208"/>
                </a:lnTo>
                <a:lnTo>
                  <a:pt x="10366" y="5354"/>
                </a:lnTo>
                <a:lnTo>
                  <a:pt x="10269" y="5524"/>
                </a:lnTo>
                <a:lnTo>
                  <a:pt x="10001" y="5524"/>
                </a:lnTo>
                <a:lnTo>
                  <a:pt x="10269" y="5208"/>
                </a:lnTo>
                <a:lnTo>
                  <a:pt x="10488" y="4891"/>
                </a:lnTo>
                <a:lnTo>
                  <a:pt x="10683" y="4599"/>
                </a:lnTo>
                <a:lnTo>
                  <a:pt x="10853" y="4307"/>
                </a:lnTo>
                <a:lnTo>
                  <a:pt x="11023" y="3991"/>
                </a:lnTo>
                <a:lnTo>
                  <a:pt x="11145" y="3675"/>
                </a:lnTo>
                <a:lnTo>
                  <a:pt x="11437" y="3650"/>
                </a:lnTo>
                <a:close/>
                <a:moveTo>
                  <a:pt x="6936" y="3699"/>
                </a:moveTo>
                <a:lnTo>
                  <a:pt x="7325" y="3723"/>
                </a:lnTo>
                <a:lnTo>
                  <a:pt x="7057" y="4015"/>
                </a:lnTo>
                <a:lnTo>
                  <a:pt x="6814" y="4356"/>
                </a:lnTo>
                <a:lnTo>
                  <a:pt x="6619" y="4599"/>
                </a:lnTo>
                <a:lnTo>
                  <a:pt x="6400" y="4867"/>
                </a:lnTo>
                <a:lnTo>
                  <a:pt x="6327" y="5013"/>
                </a:lnTo>
                <a:lnTo>
                  <a:pt x="6254" y="5159"/>
                </a:lnTo>
                <a:lnTo>
                  <a:pt x="6206" y="5329"/>
                </a:lnTo>
                <a:lnTo>
                  <a:pt x="6206" y="5475"/>
                </a:lnTo>
                <a:lnTo>
                  <a:pt x="6206" y="5500"/>
                </a:lnTo>
                <a:lnTo>
                  <a:pt x="6230" y="5548"/>
                </a:lnTo>
                <a:lnTo>
                  <a:pt x="5768" y="5524"/>
                </a:lnTo>
                <a:lnTo>
                  <a:pt x="5889" y="5378"/>
                </a:lnTo>
                <a:lnTo>
                  <a:pt x="5987" y="5208"/>
                </a:lnTo>
                <a:lnTo>
                  <a:pt x="6157" y="4916"/>
                </a:lnTo>
                <a:lnTo>
                  <a:pt x="6546" y="4332"/>
                </a:lnTo>
                <a:lnTo>
                  <a:pt x="6936" y="3723"/>
                </a:lnTo>
                <a:lnTo>
                  <a:pt x="6936" y="3699"/>
                </a:lnTo>
                <a:close/>
                <a:moveTo>
                  <a:pt x="7568" y="3723"/>
                </a:moveTo>
                <a:lnTo>
                  <a:pt x="8103" y="3748"/>
                </a:lnTo>
                <a:lnTo>
                  <a:pt x="7933" y="3991"/>
                </a:lnTo>
                <a:lnTo>
                  <a:pt x="7763" y="4234"/>
                </a:lnTo>
                <a:lnTo>
                  <a:pt x="7592" y="4478"/>
                </a:lnTo>
                <a:lnTo>
                  <a:pt x="7422" y="4721"/>
                </a:lnTo>
                <a:lnTo>
                  <a:pt x="7057" y="5110"/>
                </a:lnTo>
                <a:lnTo>
                  <a:pt x="6887" y="5329"/>
                </a:lnTo>
                <a:lnTo>
                  <a:pt x="6838" y="5427"/>
                </a:lnTo>
                <a:lnTo>
                  <a:pt x="6814" y="5548"/>
                </a:lnTo>
                <a:lnTo>
                  <a:pt x="6327" y="5548"/>
                </a:lnTo>
                <a:lnTo>
                  <a:pt x="6449" y="5451"/>
                </a:lnTo>
                <a:lnTo>
                  <a:pt x="6546" y="5354"/>
                </a:lnTo>
                <a:lnTo>
                  <a:pt x="6717" y="5110"/>
                </a:lnTo>
                <a:lnTo>
                  <a:pt x="7009" y="4624"/>
                </a:lnTo>
                <a:lnTo>
                  <a:pt x="7325" y="4186"/>
                </a:lnTo>
                <a:lnTo>
                  <a:pt x="7447" y="3967"/>
                </a:lnTo>
                <a:lnTo>
                  <a:pt x="7568" y="3723"/>
                </a:lnTo>
                <a:close/>
                <a:moveTo>
                  <a:pt x="10902" y="3675"/>
                </a:moveTo>
                <a:lnTo>
                  <a:pt x="10172" y="4721"/>
                </a:lnTo>
                <a:lnTo>
                  <a:pt x="10026" y="4916"/>
                </a:lnTo>
                <a:lnTo>
                  <a:pt x="9855" y="5110"/>
                </a:lnTo>
                <a:lnTo>
                  <a:pt x="9709" y="5329"/>
                </a:lnTo>
                <a:lnTo>
                  <a:pt x="9661" y="5427"/>
                </a:lnTo>
                <a:lnTo>
                  <a:pt x="9612" y="5548"/>
                </a:lnTo>
                <a:lnTo>
                  <a:pt x="9320" y="5548"/>
                </a:lnTo>
                <a:lnTo>
                  <a:pt x="9515" y="5208"/>
                </a:lnTo>
                <a:lnTo>
                  <a:pt x="9661" y="4867"/>
                </a:lnTo>
                <a:lnTo>
                  <a:pt x="10026" y="4307"/>
                </a:lnTo>
                <a:lnTo>
                  <a:pt x="10391" y="3723"/>
                </a:lnTo>
                <a:lnTo>
                  <a:pt x="10902" y="3675"/>
                </a:lnTo>
                <a:close/>
                <a:moveTo>
                  <a:pt x="9150" y="5062"/>
                </a:moveTo>
                <a:lnTo>
                  <a:pt x="9004" y="5305"/>
                </a:lnTo>
                <a:lnTo>
                  <a:pt x="8979" y="5427"/>
                </a:lnTo>
                <a:lnTo>
                  <a:pt x="8931" y="5548"/>
                </a:lnTo>
                <a:lnTo>
                  <a:pt x="8736" y="5573"/>
                </a:lnTo>
                <a:lnTo>
                  <a:pt x="8736" y="5573"/>
                </a:lnTo>
                <a:lnTo>
                  <a:pt x="8955" y="5281"/>
                </a:lnTo>
                <a:lnTo>
                  <a:pt x="9150" y="5062"/>
                </a:lnTo>
                <a:close/>
                <a:moveTo>
                  <a:pt x="8785" y="3772"/>
                </a:moveTo>
                <a:lnTo>
                  <a:pt x="8663" y="3918"/>
                </a:lnTo>
                <a:lnTo>
                  <a:pt x="8541" y="4064"/>
                </a:lnTo>
                <a:lnTo>
                  <a:pt x="8322" y="4380"/>
                </a:lnTo>
                <a:lnTo>
                  <a:pt x="8103" y="4672"/>
                </a:lnTo>
                <a:lnTo>
                  <a:pt x="7884" y="4940"/>
                </a:lnTo>
                <a:lnTo>
                  <a:pt x="7690" y="5256"/>
                </a:lnTo>
                <a:lnTo>
                  <a:pt x="7617" y="5402"/>
                </a:lnTo>
                <a:lnTo>
                  <a:pt x="7544" y="5573"/>
                </a:lnTo>
                <a:lnTo>
                  <a:pt x="7228" y="5573"/>
                </a:lnTo>
                <a:lnTo>
                  <a:pt x="7374" y="5402"/>
                </a:lnTo>
                <a:lnTo>
                  <a:pt x="7495" y="5256"/>
                </a:lnTo>
                <a:lnTo>
                  <a:pt x="7714" y="4940"/>
                </a:lnTo>
                <a:lnTo>
                  <a:pt x="7909" y="4672"/>
                </a:lnTo>
                <a:lnTo>
                  <a:pt x="8079" y="4380"/>
                </a:lnTo>
                <a:lnTo>
                  <a:pt x="8225" y="4088"/>
                </a:lnTo>
                <a:lnTo>
                  <a:pt x="8347" y="3772"/>
                </a:lnTo>
                <a:close/>
                <a:moveTo>
                  <a:pt x="9515" y="3772"/>
                </a:moveTo>
                <a:lnTo>
                  <a:pt x="9490" y="3821"/>
                </a:lnTo>
                <a:lnTo>
                  <a:pt x="9393" y="3918"/>
                </a:lnTo>
                <a:lnTo>
                  <a:pt x="9320" y="4040"/>
                </a:lnTo>
                <a:lnTo>
                  <a:pt x="9150" y="4332"/>
                </a:lnTo>
                <a:lnTo>
                  <a:pt x="9028" y="4624"/>
                </a:lnTo>
                <a:lnTo>
                  <a:pt x="8833" y="4843"/>
                </a:lnTo>
                <a:lnTo>
                  <a:pt x="8614" y="5086"/>
                </a:lnTo>
                <a:lnTo>
                  <a:pt x="8541" y="5183"/>
                </a:lnTo>
                <a:lnTo>
                  <a:pt x="8444" y="5305"/>
                </a:lnTo>
                <a:lnTo>
                  <a:pt x="8395" y="5427"/>
                </a:lnTo>
                <a:lnTo>
                  <a:pt x="8347" y="5573"/>
                </a:lnTo>
                <a:lnTo>
                  <a:pt x="7884" y="5573"/>
                </a:lnTo>
                <a:lnTo>
                  <a:pt x="8055" y="5378"/>
                </a:lnTo>
                <a:lnTo>
                  <a:pt x="8201" y="5183"/>
                </a:lnTo>
                <a:lnTo>
                  <a:pt x="8444" y="4794"/>
                </a:lnTo>
                <a:lnTo>
                  <a:pt x="8614" y="4551"/>
                </a:lnTo>
                <a:lnTo>
                  <a:pt x="8760" y="4307"/>
                </a:lnTo>
                <a:lnTo>
                  <a:pt x="9028" y="3796"/>
                </a:lnTo>
                <a:lnTo>
                  <a:pt x="9271" y="3796"/>
                </a:lnTo>
                <a:lnTo>
                  <a:pt x="9515" y="3772"/>
                </a:lnTo>
                <a:close/>
                <a:moveTo>
                  <a:pt x="18031" y="3650"/>
                </a:moveTo>
                <a:lnTo>
                  <a:pt x="18031" y="4015"/>
                </a:lnTo>
                <a:lnTo>
                  <a:pt x="17934" y="4186"/>
                </a:lnTo>
                <a:lnTo>
                  <a:pt x="17836" y="4380"/>
                </a:lnTo>
                <a:lnTo>
                  <a:pt x="17642" y="4745"/>
                </a:lnTo>
                <a:lnTo>
                  <a:pt x="17350" y="5159"/>
                </a:lnTo>
                <a:lnTo>
                  <a:pt x="17228" y="5354"/>
                </a:lnTo>
                <a:lnTo>
                  <a:pt x="17131" y="5573"/>
                </a:lnTo>
                <a:lnTo>
                  <a:pt x="16766" y="5548"/>
                </a:lnTo>
                <a:lnTo>
                  <a:pt x="16912" y="5378"/>
                </a:lnTo>
                <a:lnTo>
                  <a:pt x="17058" y="5183"/>
                </a:lnTo>
                <a:lnTo>
                  <a:pt x="17325" y="4818"/>
                </a:lnTo>
                <a:lnTo>
                  <a:pt x="17471" y="4551"/>
                </a:lnTo>
                <a:lnTo>
                  <a:pt x="17569" y="4259"/>
                </a:lnTo>
                <a:lnTo>
                  <a:pt x="17739" y="3699"/>
                </a:lnTo>
                <a:lnTo>
                  <a:pt x="18031" y="3650"/>
                </a:lnTo>
                <a:close/>
                <a:moveTo>
                  <a:pt x="18007" y="4818"/>
                </a:moveTo>
                <a:lnTo>
                  <a:pt x="18007" y="5597"/>
                </a:lnTo>
                <a:lnTo>
                  <a:pt x="17544" y="5597"/>
                </a:lnTo>
                <a:lnTo>
                  <a:pt x="17642" y="5378"/>
                </a:lnTo>
                <a:lnTo>
                  <a:pt x="17812" y="5110"/>
                </a:lnTo>
                <a:lnTo>
                  <a:pt x="18007" y="4818"/>
                </a:lnTo>
                <a:close/>
                <a:moveTo>
                  <a:pt x="560" y="5913"/>
                </a:moveTo>
                <a:lnTo>
                  <a:pt x="537" y="5960"/>
                </a:lnTo>
                <a:lnTo>
                  <a:pt x="537" y="5960"/>
                </a:lnTo>
                <a:lnTo>
                  <a:pt x="536" y="5938"/>
                </a:lnTo>
                <a:lnTo>
                  <a:pt x="560" y="5913"/>
                </a:lnTo>
                <a:close/>
                <a:moveTo>
                  <a:pt x="4673" y="6692"/>
                </a:moveTo>
                <a:lnTo>
                  <a:pt x="4600" y="6716"/>
                </a:lnTo>
                <a:lnTo>
                  <a:pt x="4527" y="6765"/>
                </a:lnTo>
                <a:lnTo>
                  <a:pt x="4405" y="6838"/>
                </a:lnTo>
                <a:lnTo>
                  <a:pt x="4283" y="6911"/>
                </a:lnTo>
                <a:lnTo>
                  <a:pt x="4089" y="6984"/>
                </a:lnTo>
                <a:lnTo>
                  <a:pt x="4016" y="7008"/>
                </a:lnTo>
                <a:lnTo>
                  <a:pt x="4016" y="6935"/>
                </a:lnTo>
                <a:lnTo>
                  <a:pt x="3991" y="6862"/>
                </a:lnTo>
                <a:lnTo>
                  <a:pt x="3967" y="6789"/>
                </a:lnTo>
                <a:lnTo>
                  <a:pt x="3918" y="6741"/>
                </a:lnTo>
                <a:lnTo>
                  <a:pt x="3870" y="6716"/>
                </a:lnTo>
                <a:lnTo>
                  <a:pt x="3797" y="6716"/>
                </a:lnTo>
                <a:lnTo>
                  <a:pt x="3724" y="6741"/>
                </a:lnTo>
                <a:lnTo>
                  <a:pt x="3675" y="6789"/>
                </a:lnTo>
                <a:lnTo>
                  <a:pt x="3578" y="6887"/>
                </a:lnTo>
                <a:lnTo>
                  <a:pt x="3456" y="6984"/>
                </a:lnTo>
                <a:lnTo>
                  <a:pt x="3213" y="7130"/>
                </a:lnTo>
                <a:lnTo>
                  <a:pt x="3042" y="7227"/>
                </a:lnTo>
                <a:lnTo>
                  <a:pt x="2848" y="7252"/>
                </a:lnTo>
                <a:lnTo>
                  <a:pt x="2799" y="7252"/>
                </a:lnTo>
                <a:lnTo>
                  <a:pt x="2799" y="7227"/>
                </a:lnTo>
                <a:lnTo>
                  <a:pt x="2799" y="7106"/>
                </a:lnTo>
                <a:lnTo>
                  <a:pt x="2848" y="6984"/>
                </a:lnTo>
                <a:lnTo>
                  <a:pt x="2896" y="6887"/>
                </a:lnTo>
                <a:lnTo>
                  <a:pt x="2896" y="6838"/>
                </a:lnTo>
                <a:lnTo>
                  <a:pt x="2872" y="6789"/>
                </a:lnTo>
                <a:lnTo>
                  <a:pt x="2823" y="6741"/>
                </a:lnTo>
                <a:lnTo>
                  <a:pt x="2775" y="6741"/>
                </a:lnTo>
                <a:lnTo>
                  <a:pt x="2702" y="6765"/>
                </a:lnTo>
                <a:lnTo>
                  <a:pt x="2629" y="6789"/>
                </a:lnTo>
                <a:lnTo>
                  <a:pt x="2531" y="6887"/>
                </a:lnTo>
                <a:lnTo>
                  <a:pt x="2458" y="7008"/>
                </a:lnTo>
                <a:lnTo>
                  <a:pt x="2434" y="7130"/>
                </a:lnTo>
                <a:lnTo>
                  <a:pt x="2434" y="7276"/>
                </a:lnTo>
                <a:lnTo>
                  <a:pt x="2483" y="7422"/>
                </a:lnTo>
                <a:lnTo>
                  <a:pt x="2556" y="7519"/>
                </a:lnTo>
                <a:lnTo>
                  <a:pt x="2677" y="7617"/>
                </a:lnTo>
                <a:lnTo>
                  <a:pt x="2799" y="7641"/>
                </a:lnTo>
                <a:lnTo>
                  <a:pt x="2921" y="7665"/>
                </a:lnTo>
                <a:lnTo>
                  <a:pt x="3042" y="7641"/>
                </a:lnTo>
                <a:lnTo>
                  <a:pt x="3188" y="7617"/>
                </a:lnTo>
                <a:lnTo>
                  <a:pt x="3432" y="7495"/>
                </a:lnTo>
                <a:lnTo>
                  <a:pt x="3675" y="7349"/>
                </a:lnTo>
                <a:lnTo>
                  <a:pt x="3748" y="7373"/>
                </a:lnTo>
                <a:lnTo>
                  <a:pt x="3845" y="7398"/>
                </a:lnTo>
                <a:lnTo>
                  <a:pt x="4040" y="7398"/>
                </a:lnTo>
                <a:lnTo>
                  <a:pt x="4259" y="7349"/>
                </a:lnTo>
                <a:lnTo>
                  <a:pt x="4478" y="7276"/>
                </a:lnTo>
                <a:lnTo>
                  <a:pt x="4551" y="7373"/>
                </a:lnTo>
                <a:lnTo>
                  <a:pt x="4673" y="7446"/>
                </a:lnTo>
                <a:lnTo>
                  <a:pt x="4819" y="7495"/>
                </a:lnTo>
                <a:lnTo>
                  <a:pt x="4989" y="7519"/>
                </a:lnTo>
                <a:lnTo>
                  <a:pt x="5159" y="7519"/>
                </a:lnTo>
                <a:lnTo>
                  <a:pt x="5354" y="7495"/>
                </a:lnTo>
                <a:lnTo>
                  <a:pt x="5524" y="7446"/>
                </a:lnTo>
                <a:lnTo>
                  <a:pt x="5695" y="7373"/>
                </a:lnTo>
                <a:lnTo>
                  <a:pt x="5792" y="7446"/>
                </a:lnTo>
                <a:lnTo>
                  <a:pt x="5914" y="7495"/>
                </a:lnTo>
                <a:lnTo>
                  <a:pt x="6060" y="7519"/>
                </a:lnTo>
                <a:lnTo>
                  <a:pt x="6230" y="7519"/>
                </a:lnTo>
                <a:lnTo>
                  <a:pt x="6400" y="7495"/>
                </a:lnTo>
                <a:lnTo>
                  <a:pt x="6571" y="7422"/>
                </a:lnTo>
                <a:lnTo>
                  <a:pt x="6741" y="7373"/>
                </a:lnTo>
                <a:lnTo>
                  <a:pt x="6911" y="7276"/>
                </a:lnTo>
                <a:lnTo>
                  <a:pt x="7009" y="7373"/>
                </a:lnTo>
                <a:lnTo>
                  <a:pt x="7106" y="7422"/>
                </a:lnTo>
                <a:lnTo>
                  <a:pt x="7252" y="7446"/>
                </a:lnTo>
                <a:lnTo>
                  <a:pt x="7544" y="7446"/>
                </a:lnTo>
                <a:lnTo>
                  <a:pt x="7690" y="7398"/>
                </a:lnTo>
                <a:lnTo>
                  <a:pt x="7982" y="7300"/>
                </a:lnTo>
                <a:lnTo>
                  <a:pt x="8055" y="7398"/>
                </a:lnTo>
                <a:lnTo>
                  <a:pt x="8152" y="7471"/>
                </a:lnTo>
                <a:lnTo>
                  <a:pt x="8249" y="7519"/>
                </a:lnTo>
                <a:lnTo>
                  <a:pt x="8347" y="7544"/>
                </a:lnTo>
                <a:lnTo>
                  <a:pt x="8468" y="7519"/>
                </a:lnTo>
                <a:lnTo>
                  <a:pt x="8566" y="7471"/>
                </a:lnTo>
                <a:lnTo>
                  <a:pt x="8687" y="7422"/>
                </a:lnTo>
                <a:lnTo>
                  <a:pt x="8785" y="7325"/>
                </a:lnTo>
                <a:lnTo>
                  <a:pt x="8906" y="7373"/>
                </a:lnTo>
                <a:lnTo>
                  <a:pt x="9077" y="7422"/>
                </a:lnTo>
                <a:lnTo>
                  <a:pt x="9223" y="7446"/>
                </a:lnTo>
                <a:lnTo>
                  <a:pt x="9369" y="7471"/>
                </a:lnTo>
                <a:lnTo>
                  <a:pt x="9539" y="7446"/>
                </a:lnTo>
                <a:lnTo>
                  <a:pt x="9685" y="7422"/>
                </a:lnTo>
                <a:lnTo>
                  <a:pt x="9807" y="7373"/>
                </a:lnTo>
                <a:lnTo>
                  <a:pt x="9928" y="7276"/>
                </a:lnTo>
                <a:lnTo>
                  <a:pt x="9977" y="7227"/>
                </a:lnTo>
                <a:lnTo>
                  <a:pt x="9977" y="7154"/>
                </a:lnTo>
                <a:lnTo>
                  <a:pt x="9928" y="7081"/>
                </a:lnTo>
                <a:lnTo>
                  <a:pt x="9880" y="7033"/>
                </a:lnTo>
                <a:lnTo>
                  <a:pt x="9734" y="7008"/>
                </a:lnTo>
                <a:lnTo>
                  <a:pt x="9101" y="7008"/>
                </a:lnTo>
                <a:lnTo>
                  <a:pt x="8979" y="6960"/>
                </a:lnTo>
                <a:lnTo>
                  <a:pt x="8858" y="6887"/>
                </a:lnTo>
                <a:lnTo>
                  <a:pt x="8785" y="6838"/>
                </a:lnTo>
                <a:lnTo>
                  <a:pt x="8687" y="6814"/>
                </a:lnTo>
                <a:lnTo>
                  <a:pt x="8590" y="6862"/>
                </a:lnTo>
                <a:lnTo>
                  <a:pt x="8541" y="6935"/>
                </a:lnTo>
                <a:lnTo>
                  <a:pt x="8493" y="7008"/>
                </a:lnTo>
                <a:lnTo>
                  <a:pt x="8468" y="7033"/>
                </a:lnTo>
                <a:lnTo>
                  <a:pt x="8395" y="7033"/>
                </a:lnTo>
                <a:lnTo>
                  <a:pt x="8322" y="6984"/>
                </a:lnTo>
                <a:lnTo>
                  <a:pt x="8274" y="6887"/>
                </a:lnTo>
                <a:lnTo>
                  <a:pt x="8201" y="6789"/>
                </a:lnTo>
                <a:lnTo>
                  <a:pt x="8152" y="6765"/>
                </a:lnTo>
                <a:lnTo>
                  <a:pt x="8055" y="6765"/>
                </a:lnTo>
                <a:lnTo>
                  <a:pt x="8006" y="6789"/>
                </a:lnTo>
                <a:lnTo>
                  <a:pt x="7836" y="6887"/>
                </a:lnTo>
                <a:lnTo>
                  <a:pt x="7568" y="7008"/>
                </a:lnTo>
                <a:lnTo>
                  <a:pt x="7447" y="7033"/>
                </a:lnTo>
                <a:lnTo>
                  <a:pt x="7349" y="7033"/>
                </a:lnTo>
                <a:lnTo>
                  <a:pt x="7301" y="7008"/>
                </a:lnTo>
                <a:lnTo>
                  <a:pt x="7276" y="6984"/>
                </a:lnTo>
                <a:lnTo>
                  <a:pt x="7252" y="6960"/>
                </a:lnTo>
                <a:lnTo>
                  <a:pt x="7252" y="6911"/>
                </a:lnTo>
                <a:lnTo>
                  <a:pt x="7228" y="6838"/>
                </a:lnTo>
                <a:lnTo>
                  <a:pt x="7203" y="6765"/>
                </a:lnTo>
                <a:lnTo>
                  <a:pt x="7155" y="6741"/>
                </a:lnTo>
                <a:lnTo>
                  <a:pt x="7106" y="6716"/>
                </a:lnTo>
                <a:lnTo>
                  <a:pt x="6960" y="6716"/>
                </a:lnTo>
                <a:lnTo>
                  <a:pt x="6887" y="6741"/>
                </a:lnTo>
                <a:lnTo>
                  <a:pt x="6838" y="6814"/>
                </a:lnTo>
                <a:lnTo>
                  <a:pt x="6790" y="6862"/>
                </a:lnTo>
                <a:lnTo>
                  <a:pt x="6668" y="6935"/>
                </a:lnTo>
                <a:lnTo>
                  <a:pt x="6522" y="7008"/>
                </a:lnTo>
                <a:lnTo>
                  <a:pt x="6376" y="7057"/>
                </a:lnTo>
                <a:lnTo>
                  <a:pt x="6254" y="7106"/>
                </a:lnTo>
                <a:lnTo>
                  <a:pt x="6133" y="7106"/>
                </a:lnTo>
                <a:lnTo>
                  <a:pt x="6108" y="7081"/>
                </a:lnTo>
                <a:lnTo>
                  <a:pt x="6084" y="7057"/>
                </a:lnTo>
                <a:lnTo>
                  <a:pt x="6060" y="7033"/>
                </a:lnTo>
                <a:lnTo>
                  <a:pt x="6084" y="6960"/>
                </a:lnTo>
                <a:lnTo>
                  <a:pt x="6084" y="6887"/>
                </a:lnTo>
                <a:lnTo>
                  <a:pt x="6060" y="6814"/>
                </a:lnTo>
                <a:lnTo>
                  <a:pt x="6011" y="6741"/>
                </a:lnTo>
                <a:lnTo>
                  <a:pt x="5938" y="6716"/>
                </a:lnTo>
                <a:lnTo>
                  <a:pt x="5865" y="6692"/>
                </a:lnTo>
                <a:lnTo>
                  <a:pt x="5792" y="6692"/>
                </a:lnTo>
                <a:lnTo>
                  <a:pt x="5719" y="6741"/>
                </a:lnTo>
                <a:lnTo>
                  <a:pt x="5670" y="6789"/>
                </a:lnTo>
                <a:lnTo>
                  <a:pt x="5597" y="6911"/>
                </a:lnTo>
                <a:lnTo>
                  <a:pt x="5500" y="6984"/>
                </a:lnTo>
                <a:lnTo>
                  <a:pt x="5403" y="7057"/>
                </a:lnTo>
                <a:lnTo>
                  <a:pt x="5281" y="7106"/>
                </a:lnTo>
                <a:lnTo>
                  <a:pt x="5038" y="7106"/>
                </a:lnTo>
                <a:lnTo>
                  <a:pt x="4892" y="7081"/>
                </a:lnTo>
                <a:lnTo>
                  <a:pt x="4867" y="7057"/>
                </a:lnTo>
                <a:lnTo>
                  <a:pt x="4867" y="7008"/>
                </a:lnTo>
                <a:lnTo>
                  <a:pt x="4892" y="6935"/>
                </a:lnTo>
                <a:lnTo>
                  <a:pt x="4867" y="6862"/>
                </a:lnTo>
                <a:lnTo>
                  <a:pt x="4843" y="6789"/>
                </a:lnTo>
                <a:lnTo>
                  <a:pt x="4794" y="6741"/>
                </a:lnTo>
                <a:lnTo>
                  <a:pt x="4746" y="6716"/>
                </a:lnTo>
                <a:lnTo>
                  <a:pt x="4673" y="6692"/>
                </a:lnTo>
                <a:close/>
                <a:moveTo>
                  <a:pt x="14649" y="7690"/>
                </a:moveTo>
                <a:lnTo>
                  <a:pt x="14941" y="7714"/>
                </a:lnTo>
                <a:lnTo>
                  <a:pt x="15233" y="7763"/>
                </a:lnTo>
                <a:lnTo>
                  <a:pt x="15501" y="7860"/>
                </a:lnTo>
                <a:lnTo>
                  <a:pt x="15598" y="7909"/>
                </a:lnTo>
                <a:lnTo>
                  <a:pt x="15695" y="8006"/>
                </a:lnTo>
                <a:lnTo>
                  <a:pt x="15768" y="8103"/>
                </a:lnTo>
                <a:lnTo>
                  <a:pt x="15817" y="8225"/>
                </a:lnTo>
                <a:lnTo>
                  <a:pt x="15865" y="8347"/>
                </a:lnTo>
                <a:lnTo>
                  <a:pt x="15865" y="8468"/>
                </a:lnTo>
                <a:lnTo>
                  <a:pt x="15841" y="8590"/>
                </a:lnTo>
                <a:lnTo>
                  <a:pt x="15792" y="8712"/>
                </a:lnTo>
                <a:lnTo>
                  <a:pt x="15719" y="8785"/>
                </a:lnTo>
                <a:lnTo>
                  <a:pt x="15622" y="8858"/>
                </a:lnTo>
                <a:lnTo>
                  <a:pt x="15428" y="8955"/>
                </a:lnTo>
                <a:lnTo>
                  <a:pt x="15209" y="9004"/>
                </a:lnTo>
                <a:lnTo>
                  <a:pt x="14990" y="9052"/>
                </a:lnTo>
                <a:lnTo>
                  <a:pt x="14600" y="9077"/>
                </a:lnTo>
                <a:lnTo>
                  <a:pt x="14406" y="9077"/>
                </a:lnTo>
                <a:lnTo>
                  <a:pt x="14211" y="9028"/>
                </a:lnTo>
                <a:lnTo>
                  <a:pt x="14041" y="8979"/>
                </a:lnTo>
                <a:lnTo>
                  <a:pt x="13870" y="8882"/>
                </a:lnTo>
                <a:lnTo>
                  <a:pt x="13822" y="8809"/>
                </a:lnTo>
                <a:lnTo>
                  <a:pt x="13773" y="8736"/>
                </a:lnTo>
                <a:lnTo>
                  <a:pt x="13724" y="8639"/>
                </a:lnTo>
                <a:lnTo>
                  <a:pt x="13700" y="8541"/>
                </a:lnTo>
                <a:lnTo>
                  <a:pt x="13651" y="8347"/>
                </a:lnTo>
                <a:lnTo>
                  <a:pt x="13651" y="8128"/>
                </a:lnTo>
                <a:lnTo>
                  <a:pt x="13676" y="8006"/>
                </a:lnTo>
                <a:lnTo>
                  <a:pt x="13700" y="7909"/>
                </a:lnTo>
                <a:lnTo>
                  <a:pt x="13749" y="7811"/>
                </a:lnTo>
                <a:lnTo>
                  <a:pt x="13822" y="7738"/>
                </a:lnTo>
                <a:lnTo>
                  <a:pt x="13870" y="7714"/>
                </a:lnTo>
                <a:lnTo>
                  <a:pt x="14381" y="7714"/>
                </a:lnTo>
                <a:lnTo>
                  <a:pt x="14649" y="7690"/>
                </a:lnTo>
                <a:close/>
                <a:moveTo>
                  <a:pt x="5451" y="8493"/>
                </a:moveTo>
                <a:lnTo>
                  <a:pt x="5403" y="8517"/>
                </a:lnTo>
                <a:lnTo>
                  <a:pt x="5354" y="8541"/>
                </a:lnTo>
                <a:lnTo>
                  <a:pt x="5232" y="8663"/>
                </a:lnTo>
                <a:lnTo>
                  <a:pt x="5062" y="8785"/>
                </a:lnTo>
                <a:lnTo>
                  <a:pt x="4965" y="8833"/>
                </a:lnTo>
                <a:lnTo>
                  <a:pt x="4892" y="8858"/>
                </a:lnTo>
                <a:lnTo>
                  <a:pt x="4843" y="8833"/>
                </a:lnTo>
                <a:lnTo>
                  <a:pt x="4843" y="8760"/>
                </a:lnTo>
                <a:lnTo>
                  <a:pt x="4819" y="8687"/>
                </a:lnTo>
                <a:lnTo>
                  <a:pt x="4794" y="8639"/>
                </a:lnTo>
                <a:lnTo>
                  <a:pt x="4746" y="8590"/>
                </a:lnTo>
                <a:lnTo>
                  <a:pt x="4697" y="8566"/>
                </a:lnTo>
                <a:lnTo>
                  <a:pt x="4600" y="8566"/>
                </a:lnTo>
                <a:lnTo>
                  <a:pt x="4527" y="8590"/>
                </a:lnTo>
                <a:lnTo>
                  <a:pt x="4478" y="8614"/>
                </a:lnTo>
                <a:lnTo>
                  <a:pt x="4332" y="8712"/>
                </a:lnTo>
                <a:lnTo>
                  <a:pt x="4162" y="8785"/>
                </a:lnTo>
                <a:lnTo>
                  <a:pt x="4064" y="8809"/>
                </a:lnTo>
                <a:lnTo>
                  <a:pt x="3967" y="8809"/>
                </a:lnTo>
                <a:lnTo>
                  <a:pt x="3894" y="8785"/>
                </a:lnTo>
                <a:lnTo>
                  <a:pt x="3845" y="8712"/>
                </a:lnTo>
                <a:lnTo>
                  <a:pt x="3797" y="8614"/>
                </a:lnTo>
                <a:lnTo>
                  <a:pt x="3724" y="8566"/>
                </a:lnTo>
                <a:lnTo>
                  <a:pt x="3651" y="8566"/>
                </a:lnTo>
                <a:lnTo>
                  <a:pt x="3553" y="8590"/>
                </a:lnTo>
                <a:lnTo>
                  <a:pt x="3359" y="8687"/>
                </a:lnTo>
                <a:lnTo>
                  <a:pt x="3140" y="8736"/>
                </a:lnTo>
                <a:lnTo>
                  <a:pt x="2896" y="8809"/>
                </a:lnTo>
                <a:lnTo>
                  <a:pt x="2775" y="8809"/>
                </a:lnTo>
                <a:lnTo>
                  <a:pt x="2799" y="8663"/>
                </a:lnTo>
                <a:lnTo>
                  <a:pt x="2799" y="8639"/>
                </a:lnTo>
                <a:lnTo>
                  <a:pt x="2775" y="8639"/>
                </a:lnTo>
                <a:lnTo>
                  <a:pt x="2677" y="8663"/>
                </a:lnTo>
                <a:lnTo>
                  <a:pt x="2604" y="8736"/>
                </a:lnTo>
                <a:lnTo>
                  <a:pt x="2556" y="8809"/>
                </a:lnTo>
                <a:lnTo>
                  <a:pt x="2507" y="8882"/>
                </a:lnTo>
                <a:lnTo>
                  <a:pt x="2483" y="8955"/>
                </a:lnTo>
                <a:lnTo>
                  <a:pt x="2507" y="9028"/>
                </a:lnTo>
                <a:lnTo>
                  <a:pt x="2556" y="9101"/>
                </a:lnTo>
                <a:lnTo>
                  <a:pt x="2653" y="9150"/>
                </a:lnTo>
                <a:lnTo>
                  <a:pt x="2750" y="9174"/>
                </a:lnTo>
                <a:lnTo>
                  <a:pt x="2872" y="9198"/>
                </a:lnTo>
                <a:lnTo>
                  <a:pt x="3115" y="9174"/>
                </a:lnTo>
                <a:lnTo>
                  <a:pt x="3359" y="9125"/>
                </a:lnTo>
                <a:lnTo>
                  <a:pt x="3578" y="9028"/>
                </a:lnTo>
                <a:lnTo>
                  <a:pt x="3675" y="9101"/>
                </a:lnTo>
                <a:lnTo>
                  <a:pt x="3772" y="9174"/>
                </a:lnTo>
                <a:lnTo>
                  <a:pt x="3894" y="9198"/>
                </a:lnTo>
                <a:lnTo>
                  <a:pt x="3991" y="9223"/>
                </a:lnTo>
                <a:lnTo>
                  <a:pt x="4113" y="9198"/>
                </a:lnTo>
                <a:lnTo>
                  <a:pt x="4235" y="9174"/>
                </a:lnTo>
                <a:lnTo>
                  <a:pt x="4502" y="9077"/>
                </a:lnTo>
                <a:lnTo>
                  <a:pt x="4575" y="9174"/>
                </a:lnTo>
                <a:lnTo>
                  <a:pt x="4673" y="9247"/>
                </a:lnTo>
                <a:lnTo>
                  <a:pt x="4770" y="9271"/>
                </a:lnTo>
                <a:lnTo>
                  <a:pt x="4916" y="9271"/>
                </a:lnTo>
                <a:lnTo>
                  <a:pt x="5038" y="9247"/>
                </a:lnTo>
                <a:lnTo>
                  <a:pt x="5184" y="9174"/>
                </a:lnTo>
                <a:lnTo>
                  <a:pt x="5305" y="9101"/>
                </a:lnTo>
                <a:lnTo>
                  <a:pt x="5427" y="9028"/>
                </a:lnTo>
                <a:lnTo>
                  <a:pt x="5524" y="9125"/>
                </a:lnTo>
                <a:lnTo>
                  <a:pt x="5646" y="9198"/>
                </a:lnTo>
                <a:lnTo>
                  <a:pt x="5768" y="9223"/>
                </a:lnTo>
                <a:lnTo>
                  <a:pt x="5914" y="9247"/>
                </a:lnTo>
                <a:lnTo>
                  <a:pt x="6060" y="9247"/>
                </a:lnTo>
                <a:lnTo>
                  <a:pt x="6181" y="9223"/>
                </a:lnTo>
                <a:lnTo>
                  <a:pt x="6327" y="9174"/>
                </a:lnTo>
                <a:lnTo>
                  <a:pt x="6473" y="9125"/>
                </a:lnTo>
                <a:lnTo>
                  <a:pt x="6546" y="9198"/>
                </a:lnTo>
                <a:lnTo>
                  <a:pt x="6644" y="9247"/>
                </a:lnTo>
                <a:lnTo>
                  <a:pt x="6741" y="9271"/>
                </a:lnTo>
                <a:lnTo>
                  <a:pt x="6838" y="9296"/>
                </a:lnTo>
                <a:lnTo>
                  <a:pt x="6960" y="9271"/>
                </a:lnTo>
                <a:lnTo>
                  <a:pt x="7057" y="9247"/>
                </a:lnTo>
                <a:lnTo>
                  <a:pt x="7155" y="9223"/>
                </a:lnTo>
                <a:lnTo>
                  <a:pt x="7252" y="9150"/>
                </a:lnTo>
                <a:lnTo>
                  <a:pt x="7325" y="9174"/>
                </a:lnTo>
                <a:lnTo>
                  <a:pt x="7398" y="9150"/>
                </a:lnTo>
                <a:lnTo>
                  <a:pt x="7447" y="9125"/>
                </a:lnTo>
                <a:lnTo>
                  <a:pt x="7471" y="9077"/>
                </a:lnTo>
                <a:lnTo>
                  <a:pt x="7520" y="9028"/>
                </a:lnTo>
                <a:lnTo>
                  <a:pt x="7520" y="8979"/>
                </a:lnTo>
                <a:lnTo>
                  <a:pt x="7495" y="8906"/>
                </a:lnTo>
                <a:lnTo>
                  <a:pt x="7471" y="8833"/>
                </a:lnTo>
                <a:lnTo>
                  <a:pt x="7398" y="8760"/>
                </a:lnTo>
                <a:lnTo>
                  <a:pt x="7325" y="8712"/>
                </a:lnTo>
                <a:lnTo>
                  <a:pt x="7179" y="8712"/>
                </a:lnTo>
                <a:lnTo>
                  <a:pt x="7106" y="8760"/>
                </a:lnTo>
                <a:lnTo>
                  <a:pt x="7009" y="8858"/>
                </a:lnTo>
                <a:lnTo>
                  <a:pt x="6960" y="8882"/>
                </a:lnTo>
                <a:lnTo>
                  <a:pt x="6911" y="8882"/>
                </a:lnTo>
                <a:lnTo>
                  <a:pt x="6814" y="8858"/>
                </a:lnTo>
                <a:lnTo>
                  <a:pt x="6692" y="8760"/>
                </a:lnTo>
                <a:lnTo>
                  <a:pt x="6619" y="8687"/>
                </a:lnTo>
                <a:lnTo>
                  <a:pt x="6546" y="8663"/>
                </a:lnTo>
                <a:lnTo>
                  <a:pt x="6473" y="8663"/>
                </a:lnTo>
                <a:lnTo>
                  <a:pt x="6376" y="8712"/>
                </a:lnTo>
                <a:lnTo>
                  <a:pt x="6303" y="8760"/>
                </a:lnTo>
                <a:lnTo>
                  <a:pt x="6206" y="8809"/>
                </a:lnTo>
                <a:lnTo>
                  <a:pt x="6084" y="8858"/>
                </a:lnTo>
                <a:lnTo>
                  <a:pt x="5889" y="8858"/>
                </a:lnTo>
                <a:lnTo>
                  <a:pt x="5792" y="8809"/>
                </a:lnTo>
                <a:lnTo>
                  <a:pt x="5743" y="8736"/>
                </a:lnTo>
                <a:lnTo>
                  <a:pt x="5695" y="8639"/>
                </a:lnTo>
                <a:lnTo>
                  <a:pt x="5670" y="8590"/>
                </a:lnTo>
                <a:lnTo>
                  <a:pt x="5646" y="8541"/>
                </a:lnTo>
                <a:lnTo>
                  <a:pt x="5549" y="8493"/>
                </a:lnTo>
                <a:close/>
                <a:moveTo>
                  <a:pt x="13943" y="7276"/>
                </a:moveTo>
                <a:lnTo>
                  <a:pt x="13773" y="7325"/>
                </a:lnTo>
                <a:lnTo>
                  <a:pt x="13603" y="7373"/>
                </a:lnTo>
                <a:lnTo>
                  <a:pt x="13578" y="7398"/>
                </a:lnTo>
                <a:lnTo>
                  <a:pt x="13554" y="7422"/>
                </a:lnTo>
                <a:lnTo>
                  <a:pt x="13432" y="7544"/>
                </a:lnTo>
                <a:lnTo>
                  <a:pt x="13359" y="7714"/>
                </a:lnTo>
                <a:lnTo>
                  <a:pt x="13286" y="7884"/>
                </a:lnTo>
                <a:lnTo>
                  <a:pt x="13262" y="8079"/>
                </a:lnTo>
                <a:lnTo>
                  <a:pt x="13262" y="8298"/>
                </a:lnTo>
                <a:lnTo>
                  <a:pt x="13262" y="8493"/>
                </a:lnTo>
                <a:lnTo>
                  <a:pt x="13286" y="8663"/>
                </a:lnTo>
                <a:lnTo>
                  <a:pt x="13311" y="8809"/>
                </a:lnTo>
                <a:lnTo>
                  <a:pt x="13359" y="8955"/>
                </a:lnTo>
                <a:lnTo>
                  <a:pt x="13432" y="9077"/>
                </a:lnTo>
                <a:lnTo>
                  <a:pt x="13530" y="9174"/>
                </a:lnTo>
                <a:lnTo>
                  <a:pt x="13627" y="9247"/>
                </a:lnTo>
                <a:lnTo>
                  <a:pt x="13724" y="9320"/>
                </a:lnTo>
                <a:lnTo>
                  <a:pt x="13846" y="9393"/>
                </a:lnTo>
                <a:lnTo>
                  <a:pt x="14114" y="9466"/>
                </a:lnTo>
                <a:lnTo>
                  <a:pt x="14406" y="9490"/>
                </a:lnTo>
                <a:lnTo>
                  <a:pt x="14698" y="9515"/>
                </a:lnTo>
                <a:lnTo>
                  <a:pt x="14965" y="9490"/>
                </a:lnTo>
                <a:lnTo>
                  <a:pt x="15233" y="9442"/>
                </a:lnTo>
                <a:lnTo>
                  <a:pt x="15501" y="9369"/>
                </a:lnTo>
                <a:lnTo>
                  <a:pt x="15744" y="9247"/>
                </a:lnTo>
                <a:lnTo>
                  <a:pt x="15938" y="9101"/>
                </a:lnTo>
                <a:lnTo>
                  <a:pt x="16036" y="9004"/>
                </a:lnTo>
                <a:lnTo>
                  <a:pt x="16109" y="8906"/>
                </a:lnTo>
                <a:lnTo>
                  <a:pt x="16157" y="8809"/>
                </a:lnTo>
                <a:lnTo>
                  <a:pt x="16206" y="8687"/>
                </a:lnTo>
                <a:lnTo>
                  <a:pt x="16230" y="8566"/>
                </a:lnTo>
                <a:lnTo>
                  <a:pt x="16230" y="8444"/>
                </a:lnTo>
                <a:lnTo>
                  <a:pt x="16230" y="8322"/>
                </a:lnTo>
                <a:lnTo>
                  <a:pt x="16206" y="8176"/>
                </a:lnTo>
                <a:lnTo>
                  <a:pt x="16157" y="8030"/>
                </a:lnTo>
                <a:lnTo>
                  <a:pt x="16109" y="7909"/>
                </a:lnTo>
                <a:lnTo>
                  <a:pt x="16011" y="7763"/>
                </a:lnTo>
                <a:lnTo>
                  <a:pt x="15890" y="7665"/>
                </a:lnTo>
                <a:lnTo>
                  <a:pt x="15768" y="7568"/>
                </a:lnTo>
                <a:lnTo>
                  <a:pt x="15622" y="7495"/>
                </a:lnTo>
                <a:lnTo>
                  <a:pt x="15476" y="7422"/>
                </a:lnTo>
                <a:lnTo>
                  <a:pt x="15330" y="7398"/>
                </a:lnTo>
                <a:lnTo>
                  <a:pt x="15014" y="7325"/>
                </a:lnTo>
                <a:lnTo>
                  <a:pt x="14673" y="7300"/>
                </a:lnTo>
                <a:lnTo>
                  <a:pt x="14308" y="7276"/>
                </a:lnTo>
                <a:close/>
                <a:moveTo>
                  <a:pt x="15038" y="5889"/>
                </a:moveTo>
                <a:lnTo>
                  <a:pt x="15549" y="5913"/>
                </a:lnTo>
                <a:lnTo>
                  <a:pt x="16084" y="5962"/>
                </a:lnTo>
                <a:lnTo>
                  <a:pt x="16620" y="6011"/>
                </a:lnTo>
                <a:lnTo>
                  <a:pt x="17131" y="6059"/>
                </a:lnTo>
                <a:lnTo>
                  <a:pt x="17179" y="6084"/>
                </a:lnTo>
                <a:lnTo>
                  <a:pt x="17301" y="6084"/>
                </a:lnTo>
                <a:lnTo>
                  <a:pt x="17350" y="6059"/>
                </a:lnTo>
                <a:lnTo>
                  <a:pt x="18031" y="6059"/>
                </a:lnTo>
                <a:lnTo>
                  <a:pt x="18080" y="7130"/>
                </a:lnTo>
                <a:lnTo>
                  <a:pt x="18080" y="7665"/>
                </a:lnTo>
                <a:lnTo>
                  <a:pt x="18055" y="8201"/>
                </a:lnTo>
                <a:lnTo>
                  <a:pt x="17958" y="9369"/>
                </a:lnTo>
                <a:lnTo>
                  <a:pt x="17885" y="9928"/>
                </a:lnTo>
                <a:lnTo>
                  <a:pt x="17788" y="10512"/>
                </a:lnTo>
                <a:lnTo>
                  <a:pt x="17715" y="10780"/>
                </a:lnTo>
                <a:lnTo>
                  <a:pt x="17617" y="11047"/>
                </a:lnTo>
                <a:lnTo>
                  <a:pt x="17496" y="11291"/>
                </a:lnTo>
                <a:lnTo>
                  <a:pt x="17350" y="11534"/>
                </a:lnTo>
                <a:lnTo>
                  <a:pt x="17204" y="11680"/>
                </a:lnTo>
                <a:lnTo>
                  <a:pt x="17058" y="11826"/>
                </a:lnTo>
                <a:lnTo>
                  <a:pt x="16912" y="11923"/>
                </a:lnTo>
                <a:lnTo>
                  <a:pt x="16741" y="12021"/>
                </a:lnTo>
                <a:lnTo>
                  <a:pt x="16644" y="11996"/>
                </a:lnTo>
                <a:lnTo>
                  <a:pt x="16547" y="12021"/>
                </a:lnTo>
                <a:lnTo>
                  <a:pt x="16352" y="12069"/>
                </a:lnTo>
                <a:lnTo>
                  <a:pt x="16133" y="12118"/>
                </a:lnTo>
                <a:lnTo>
                  <a:pt x="15914" y="12142"/>
                </a:lnTo>
                <a:lnTo>
                  <a:pt x="15282" y="12142"/>
                </a:lnTo>
                <a:lnTo>
                  <a:pt x="14844" y="12118"/>
                </a:lnTo>
                <a:lnTo>
                  <a:pt x="14333" y="12069"/>
                </a:lnTo>
                <a:lnTo>
                  <a:pt x="10366" y="12069"/>
                </a:lnTo>
                <a:lnTo>
                  <a:pt x="7982" y="12094"/>
                </a:lnTo>
                <a:lnTo>
                  <a:pt x="5695" y="12069"/>
                </a:lnTo>
                <a:lnTo>
                  <a:pt x="2896" y="12069"/>
                </a:lnTo>
                <a:lnTo>
                  <a:pt x="2337" y="12045"/>
                </a:lnTo>
                <a:lnTo>
                  <a:pt x="2069" y="11996"/>
                </a:lnTo>
                <a:lnTo>
                  <a:pt x="1801" y="11948"/>
                </a:lnTo>
                <a:lnTo>
                  <a:pt x="1558" y="11875"/>
                </a:lnTo>
                <a:lnTo>
                  <a:pt x="1315" y="11753"/>
                </a:lnTo>
                <a:lnTo>
                  <a:pt x="1193" y="11656"/>
                </a:lnTo>
                <a:lnTo>
                  <a:pt x="1071" y="11558"/>
                </a:lnTo>
                <a:lnTo>
                  <a:pt x="974" y="11437"/>
                </a:lnTo>
                <a:lnTo>
                  <a:pt x="877" y="11315"/>
                </a:lnTo>
                <a:lnTo>
                  <a:pt x="755" y="11023"/>
                </a:lnTo>
                <a:lnTo>
                  <a:pt x="658" y="10707"/>
                </a:lnTo>
                <a:lnTo>
                  <a:pt x="682" y="10634"/>
                </a:lnTo>
                <a:lnTo>
                  <a:pt x="658" y="10536"/>
                </a:lnTo>
                <a:lnTo>
                  <a:pt x="609" y="10342"/>
                </a:lnTo>
                <a:lnTo>
                  <a:pt x="585" y="10123"/>
                </a:lnTo>
                <a:lnTo>
                  <a:pt x="560" y="9709"/>
                </a:lnTo>
                <a:lnTo>
                  <a:pt x="560" y="9296"/>
                </a:lnTo>
                <a:lnTo>
                  <a:pt x="585" y="8882"/>
                </a:lnTo>
                <a:lnTo>
                  <a:pt x="609" y="8395"/>
                </a:lnTo>
                <a:lnTo>
                  <a:pt x="609" y="7909"/>
                </a:lnTo>
                <a:lnTo>
                  <a:pt x="585" y="6960"/>
                </a:lnTo>
                <a:lnTo>
                  <a:pt x="537" y="5963"/>
                </a:lnTo>
                <a:lnTo>
                  <a:pt x="537" y="5963"/>
                </a:lnTo>
                <a:lnTo>
                  <a:pt x="560" y="5986"/>
                </a:lnTo>
                <a:lnTo>
                  <a:pt x="731" y="5962"/>
                </a:lnTo>
                <a:lnTo>
                  <a:pt x="1315" y="5913"/>
                </a:lnTo>
                <a:lnTo>
                  <a:pt x="3067" y="5913"/>
                </a:lnTo>
                <a:lnTo>
                  <a:pt x="4892" y="5962"/>
                </a:lnTo>
                <a:lnTo>
                  <a:pt x="6741" y="6011"/>
                </a:lnTo>
                <a:lnTo>
                  <a:pt x="7909" y="6035"/>
                </a:lnTo>
                <a:lnTo>
                  <a:pt x="9101" y="6035"/>
                </a:lnTo>
                <a:lnTo>
                  <a:pt x="10269" y="5986"/>
                </a:lnTo>
                <a:lnTo>
                  <a:pt x="11437" y="5938"/>
                </a:lnTo>
                <a:lnTo>
                  <a:pt x="12410" y="5913"/>
                </a:lnTo>
                <a:lnTo>
                  <a:pt x="12435" y="5938"/>
                </a:lnTo>
                <a:lnTo>
                  <a:pt x="12459" y="5962"/>
                </a:lnTo>
                <a:lnTo>
                  <a:pt x="12508" y="5986"/>
                </a:lnTo>
                <a:lnTo>
                  <a:pt x="12532" y="5986"/>
                </a:lnTo>
                <a:lnTo>
                  <a:pt x="12654" y="5913"/>
                </a:lnTo>
                <a:lnTo>
                  <a:pt x="13846" y="5889"/>
                </a:lnTo>
                <a:close/>
                <a:moveTo>
                  <a:pt x="5062" y="1"/>
                </a:moveTo>
                <a:lnTo>
                  <a:pt x="4210" y="25"/>
                </a:lnTo>
                <a:lnTo>
                  <a:pt x="3359" y="49"/>
                </a:lnTo>
                <a:lnTo>
                  <a:pt x="2507" y="98"/>
                </a:lnTo>
                <a:lnTo>
                  <a:pt x="2458" y="74"/>
                </a:lnTo>
                <a:lnTo>
                  <a:pt x="2118" y="49"/>
                </a:lnTo>
                <a:lnTo>
                  <a:pt x="1801" y="49"/>
                </a:lnTo>
                <a:lnTo>
                  <a:pt x="1534" y="122"/>
                </a:lnTo>
                <a:lnTo>
                  <a:pt x="1290" y="220"/>
                </a:lnTo>
                <a:lnTo>
                  <a:pt x="1071" y="366"/>
                </a:lnTo>
                <a:lnTo>
                  <a:pt x="852" y="536"/>
                </a:lnTo>
                <a:lnTo>
                  <a:pt x="682" y="731"/>
                </a:lnTo>
                <a:lnTo>
                  <a:pt x="536" y="974"/>
                </a:lnTo>
                <a:lnTo>
                  <a:pt x="414" y="1217"/>
                </a:lnTo>
                <a:lnTo>
                  <a:pt x="317" y="1485"/>
                </a:lnTo>
                <a:lnTo>
                  <a:pt x="220" y="1777"/>
                </a:lnTo>
                <a:lnTo>
                  <a:pt x="147" y="2069"/>
                </a:lnTo>
                <a:lnTo>
                  <a:pt x="98" y="2361"/>
                </a:lnTo>
                <a:lnTo>
                  <a:pt x="49" y="2653"/>
                </a:lnTo>
                <a:lnTo>
                  <a:pt x="25" y="3212"/>
                </a:lnTo>
                <a:lnTo>
                  <a:pt x="1" y="3991"/>
                </a:lnTo>
                <a:lnTo>
                  <a:pt x="1" y="4794"/>
                </a:lnTo>
                <a:lnTo>
                  <a:pt x="1" y="4818"/>
                </a:lnTo>
                <a:lnTo>
                  <a:pt x="1" y="4891"/>
                </a:lnTo>
                <a:lnTo>
                  <a:pt x="25" y="4940"/>
                </a:lnTo>
                <a:lnTo>
                  <a:pt x="49" y="6376"/>
                </a:lnTo>
                <a:lnTo>
                  <a:pt x="98" y="7544"/>
                </a:lnTo>
                <a:lnTo>
                  <a:pt x="98" y="8128"/>
                </a:lnTo>
                <a:lnTo>
                  <a:pt x="98" y="8712"/>
                </a:lnTo>
                <a:lnTo>
                  <a:pt x="49" y="9198"/>
                </a:lnTo>
                <a:lnTo>
                  <a:pt x="49" y="9709"/>
                </a:lnTo>
                <a:lnTo>
                  <a:pt x="74" y="10196"/>
                </a:lnTo>
                <a:lnTo>
                  <a:pt x="98" y="10439"/>
                </a:lnTo>
                <a:lnTo>
                  <a:pt x="171" y="10682"/>
                </a:lnTo>
                <a:lnTo>
                  <a:pt x="171" y="10707"/>
                </a:lnTo>
                <a:lnTo>
                  <a:pt x="220" y="10999"/>
                </a:lnTo>
                <a:lnTo>
                  <a:pt x="293" y="11291"/>
                </a:lnTo>
                <a:lnTo>
                  <a:pt x="414" y="11558"/>
                </a:lnTo>
                <a:lnTo>
                  <a:pt x="487" y="11704"/>
                </a:lnTo>
                <a:lnTo>
                  <a:pt x="585" y="11826"/>
                </a:lnTo>
                <a:lnTo>
                  <a:pt x="731" y="11972"/>
                </a:lnTo>
                <a:lnTo>
                  <a:pt x="877" y="12094"/>
                </a:lnTo>
                <a:lnTo>
                  <a:pt x="1023" y="12191"/>
                </a:lnTo>
                <a:lnTo>
                  <a:pt x="1193" y="12288"/>
                </a:lnTo>
                <a:lnTo>
                  <a:pt x="1363" y="12337"/>
                </a:lnTo>
                <a:lnTo>
                  <a:pt x="1558" y="12386"/>
                </a:lnTo>
                <a:lnTo>
                  <a:pt x="1947" y="12459"/>
                </a:lnTo>
                <a:lnTo>
                  <a:pt x="2580" y="12507"/>
                </a:lnTo>
                <a:lnTo>
                  <a:pt x="3237" y="12532"/>
                </a:lnTo>
                <a:lnTo>
                  <a:pt x="4527" y="12507"/>
                </a:lnTo>
                <a:lnTo>
                  <a:pt x="5865" y="12532"/>
                </a:lnTo>
                <a:lnTo>
                  <a:pt x="7203" y="12556"/>
                </a:lnTo>
                <a:lnTo>
                  <a:pt x="13773" y="12556"/>
                </a:lnTo>
                <a:lnTo>
                  <a:pt x="14381" y="12580"/>
                </a:lnTo>
                <a:lnTo>
                  <a:pt x="14990" y="12605"/>
                </a:lnTo>
                <a:lnTo>
                  <a:pt x="15330" y="12629"/>
                </a:lnTo>
                <a:lnTo>
                  <a:pt x="15671" y="12653"/>
                </a:lnTo>
                <a:lnTo>
                  <a:pt x="16036" y="12653"/>
                </a:lnTo>
                <a:lnTo>
                  <a:pt x="16206" y="12629"/>
                </a:lnTo>
                <a:lnTo>
                  <a:pt x="16376" y="12580"/>
                </a:lnTo>
                <a:lnTo>
                  <a:pt x="16449" y="12605"/>
                </a:lnTo>
                <a:lnTo>
                  <a:pt x="16595" y="12605"/>
                </a:lnTo>
                <a:lnTo>
                  <a:pt x="16741" y="12580"/>
                </a:lnTo>
                <a:lnTo>
                  <a:pt x="16985" y="12507"/>
                </a:lnTo>
                <a:lnTo>
                  <a:pt x="17228" y="12386"/>
                </a:lnTo>
                <a:lnTo>
                  <a:pt x="17447" y="12215"/>
                </a:lnTo>
                <a:lnTo>
                  <a:pt x="17642" y="12021"/>
                </a:lnTo>
                <a:lnTo>
                  <a:pt x="17812" y="11802"/>
                </a:lnTo>
                <a:lnTo>
                  <a:pt x="17982" y="11583"/>
                </a:lnTo>
                <a:lnTo>
                  <a:pt x="18104" y="11364"/>
                </a:lnTo>
                <a:lnTo>
                  <a:pt x="18201" y="11096"/>
                </a:lnTo>
                <a:lnTo>
                  <a:pt x="18299" y="10804"/>
                </a:lnTo>
                <a:lnTo>
                  <a:pt x="18347" y="10512"/>
                </a:lnTo>
                <a:lnTo>
                  <a:pt x="18420" y="10245"/>
                </a:lnTo>
                <a:lnTo>
                  <a:pt x="18469" y="9661"/>
                </a:lnTo>
                <a:lnTo>
                  <a:pt x="18542" y="9077"/>
                </a:lnTo>
                <a:lnTo>
                  <a:pt x="18591" y="8371"/>
                </a:lnTo>
                <a:lnTo>
                  <a:pt x="18615" y="8030"/>
                </a:lnTo>
                <a:lnTo>
                  <a:pt x="18639" y="7665"/>
                </a:lnTo>
                <a:lnTo>
                  <a:pt x="18639" y="7179"/>
                </a:lnTo>
                <a:lnTo>
                  <a:pt x="18615" y="6692"/>
                </a:lnTo>
                <a:lnTo>
                  <a:pt x="18566" y="5719"/>
                </a:lnTo>
                <a:lnTo>
                  <a:pt x="18542" y="5208"/>
                </a:lnTo>
                <a:lnTo>
                  <a:pt x="18542" y="4697"/>
                </a:lnTo>
                <a:lnTo>
                  <a:pt x="18566" y="3675"/>
                </a:lnTo>
                <a:lnTo>
                  <a:pt x="18566" y="2750"/>
                </a:lnTo>
                <a:lnTo>
                  <a:pt x="18518" y="1680"/>
                </a:lnTo>
                <a:lnTo>
                  <a:pt x="18493" y="1582"/>
                </a:lnTo>
                <a:lnTo>
                  <a:pt x="18493" y="1436"/>
                </a:lnTo>
                <a:lnTo>
                  <a:pt x="18493" y="1242"/>
                </a:lnTo>
                <a:lnTo>
                  <a:pt x="18445" y="1047"/>
                </a:lnTo>
                <a:lnTo>
                  <a:pt x="18396" y="852"/>
                </a:lnTo>
                <a:lnTo>
                  <a:pt x="18299" y="682"/>
                </a:lnTo>
                <a:lnTo>
                  <a:pt x="18201" y="560"/>
                </a:lnTo>
                <a:lnTo>
                  <a:pt x="18080" y="439"/>
                </a:lnTo>
                <a:lnTo>
                  <a:pt x="17909" y="341"/>
                </a:lnTo>
                <a:lnTo>
                  <a:pt x="17739" y="268"/>
                </a:lnTo>
                <a:lnTo>
                  <a:pt x="17569" y="195"/>
                </a:lnTo>
                <a:lnTo>
                  <a:pt x="17398" y="171"/>
                </a:lnTo>
                <a:lnTo>
                  <a:pt x="17204" y="171"/>
                </a:lnTo>
                <a:lnTo>
                  <a:pt x="17033" y="195"/>
                </a:lnTo>
                <a:lnTo>
                  <a:pt x="16985" y="171"/>
                </a:lnTo>
                <a:lnTo>
                  <a:pt x="16912" y="171"/>
                </a:lnTo>
                <a:lnTo>
                  <a:pt x="15963" y="147"/>
                </a:lnTo>
                <a:lnTo>
                  <a:pt x="15014" y="122"/>
                </a:lnTo>
                <a:lnTo>
                  <a:pt x="13116" y="74"/>
                </a:lnTo>
                <a:lnTo>
                  <a:pt x="11218" y="25"/>
                </a:lnTo>
                <a:lnTo>
                  <a:pt x="10293" y="25"/>
                </a:lnTo>
                <a:lnTo>
                  <a:pt x="9344" y="49"/>
                </a:lnTo>
                <a:lnTo>
                  <a:pt x="8493" y="74"/>
                </a:lnTo>
                <a:lnTo>
                  <a:pt x="7641" y="74"/>
                </a:lnTo>
                <a:lnTo>
                  <a:pt x="5914" y="25"/>
                </a:lnTo>
                <a:lnTo>
                  <a:pt x="5062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96" name="Google Shape;396;p38"/>
          <p:cNvSpPr/>
          <p:nvPr/>
        </p:nvSpPr>
        <p:spPr>
          <a:xfrm>
            <a:off x="1447327" y="3292938"/>
            <a:ext cx="386615" cy="302080"/>
          </a:xfrm>
          <a:custGeom>
            <a:rect b="b" l="l" r="r" t="t"/>
            <a:pathLst>
              <a:path extrusionOk="0" h="13822" w="17690">
                <a:moveTo>
                  <a:pt x="4867" y="2166"/>
                </a:moveTo>
                <a:lnTo>
                  <a:pt x="5694" y="2215"/>
                </a:lnTo>
                <a:lnTo>
                  <a:pt x="6497" y="2263"/>
                </a:lnTo>
                <a:lnTo>
                  <a:pt x="7568" y="2288"/>
                </a:lnTo>
                <a:lnTo>
                  <a:pt x="8638" y="2312"/>
                </a:lnTo>
                <a:lnTo>
                  <a:pt x="10755" y="2312"/>
                </a:lnTo>
                <a:lnTo>
                  <a:pt x="11826" y="2361"/>
                </a:lnTo>
                <a:lnTo>
                  <a:pt x="12896" y="2434"/>
                </a:lnTo>
                <a:lnTo>
                  <a:pt x="13967" y="2507"/>
                </a:lnTo>
                <a:lnTo>
                  <a:pt x="15013" y="2555"/>
                </a:lnTo>
                <a:lnTo>
                  <a:pt x="15841" y="2531"/>
                </a:lnTo>
                <a:lnTo>
                  <a:pt x="16644" y="2531"/>
                </a:lnTo>
                <a:lnTo>
                  <a:pt x="16838" y="2555"/>
                </a:lnTo>
                <a:lnTo>
                  <a:pt x="17033" y="2604"/>
                </a:lnTo>
                <a:lnTo>
                  <a:pt x="17106" y="2628"/>
                </a:lnTo>
                <a:lnTo>
                  <a:pt x="17179" y="2701"/>
                </a:lnTo>
                <a:lnTo>
                  <a:pt x="17228" y="2774"/>
                </a:lnTo>
                <a:lnTo>
                  <a:pt x="17252" y="2872"/>
                </a:lnTo>
                <a:lnTo>
                  <a:pt x="17252" y="2872"/>
                </a:lnTo>
                <a:lnTo>
                  <a:pt x="16863" y="2799"/>
                </a:lnTo>
                <a:lnTo>
                  <a:pt x="16473" y="2774"/>
                </a:lnTo>
                <a:lnTo>
                  <a:pt x="16084" y="2750"/>
                </a:lnTo>
                <a:lnTo>
                  <a:pt x="15695" y="2726"/>
                </a:lnTo>
                <a:lnTo>
                  <a:pt x="14892" y="2726"/>
                </a:lnTo>
                <a:lnTo>
                  <a:pt x="14113" y="2750"/>
                </a:lnTo>
                <a:lnTo>
                  <a:pt x="12239" y="2750"/>
                </a:lnTo>
                <a:lnTo>
                  <a:pt x="10390" y="2726"/>
                </a:lnTo>
                <a:lnTo>
                  <a:pt x="9466" y="2677"/>
                </a:lnTo>
                <a:lnTo>
                  <a:pt x="8541" y="2653"/>
                </a:lnTo>
                <a:lnTo>
                  <a:pt x="7641" y="2604"/>
                </a:lnTo>
                <a:lnTo>
                  <a:pt x="6716" y="2580"/>
                </a:lnTo>
                <a:lnTo>
                  <a:pt x="5207" y="2555"/>
                </a:lnTo>
                <a:lnTo>
                  <a:pt x="5013" y="2555"/>
                </a:lnTo>
                <a:lnTo>
                  <a:pt x="4818" y="2580"/>
                </a:lnTo>
                <a:lnTo>
                  <a:pt x="4648" y="2628"/>
                </a:lnTo>
                <a:lnTo>
                  <a:pt x="4477" y="2701"/>
                </a:lnTo>
                <a:lnTo>
                  <a:pt x="4356" y="2239"/>
                </a:lnTo>
                <a:lnTo>
                  <a:pt x="4380" y="2215"/>
                </a:lnTo>
                <a:lnTo>
                  <a:pt x="4404" y="2215"/>
                </a:lnTo>
                <a:lnTo>
                  <a:pt x="4550" y="2166"/>
                </a:lnTo>
                <a:close/>
                <a:moveTo>
                  <a:pt x="15330" y="3163"/>
                </a:moveTo>
                <a:lnTo>
                  <a:pt x="16230" y="3188"/>
                </a:lnTo>
                <a:lnTo>
                  <a:pt x="16035" y="3577"/>
                </a:lnTo>
                <a:lnTo>
                  <a:pt x="15524" y="3577"/>
                </a:lnTo>
                <a:lnTo>
                  <a:pt x="15135" y="3601"/>
                </a:lnTo>
                <a:lnTo>
                  <a:pt x="15232" y="3334"/>
                </a:lnTo>
                <a:lnTo>
                  <a:pt x="15330" y="3163"/>
                </a:lnTo>
                <a:close/>
                <a:moveTo>
                  <a:pt x="16425" y="3212"/>
                </a:moveTo>
                <a:lnTo>
                  <a:pt x="17179" y="3261"/>
                </a:lnTo>
                <a:lnTo>
                  <a:pt x="17155" y="3285"/>
                </a:lnTo>
                <a:lnTo>
                  <a:pt x="17106" y="3382"/>
                </a:lnTo>
                <a:lnTo>
                  <a:pt x="16984" y="3577"/>
                </a:lnTo>
                <a:lnTo>
                  <a:pt x="16522" y="3601"/>
                </a:lnTo>
                <a:lnTo>
                  <a:pt x="16352" y="3577"/>
                </a:lnTo>
                <a:lnTo>
                  <a:pt x="16400" y="3382"/>
                </a:lnTo>
                <a:lnTo>
                  <a:pt x="16425" y="3212"/>
                </a:lnTo>
                <a:close/>
                <a:moveTo>
                  <a:pt x="15038" y="3139"/>
                </a:moveTo>
                <a:lnTo>
                  <a:pt x="14940" y="3334"/>
                </a:lnTo>
                <a:lnTo>
                  <a:pt x="14843" y="3504"/>
                </a:lnTo>
                <a:lnTo>
                  <a:pt x="14794" y="3601"/>
                </a:lnTo>
                <a:lnTo>
                  <a:pt x="13894" y="3650"/>
                </a:lnTo>
                <a:lnTo>
                  <a:pt x="13943" y="3407"/>
                </a:lnTo>
                <a:lnTo>
                  <a:pt x="13943" y="3139"/>
                </a:lnTo>
                <a:close/>
                <a:moveTo>
                  <a:pt x="14575" y="4064"/>
                </a:moveTo>
                <a:lnTo>
                  <a:pt x="14308" y="4623"/>
                </a:lnTo>
                <a:lnTo>
                  <a:pt x="13602" y="4623"/>
                </a:lnTo>
                <a:lnTo>
                  <a:pt x="13724" y="4356"/>
                </a:lnTo>
                <a:lnTo>
                  <a:pt x="13797" y="4064"/>
                </a:lnTo>
                <a:close/>
                <a:moveTo>
                  <a:pt x="15524" y="3991"/>
                </a:moveTo>
                <a:lnTo>
                  <a:pt x="15816" y="4015"/>
                </a:lnTo>
                <a:lnTo>
                  <a:pt x="15670" y="4283"/>
                </a:lnTo>
                <a:lnTo>
                  <a:pt x="15451" y="4648"/>
                </a:lnTo>
                <a:lnTo>
                  <a:pt x="14916" y="4648"/>
                </a:lnTo>
                <a:lnTo>
                  <a:pt x="14673" y="4623"/>
                </a:lnTo>
                <a:lnTo>
                  <a:pt x="14965" y="4039"/>
                </a:lnTo>
                <a:lnTo>
                  <a:pt x="15524" y="3991"/>
                </a:lnTo>
                <a:close/>
                <a:moveTo>
                  <a:pt x="16741" y="4039"/>
                </a:moveTo>
                <a:lnTo>
                  <a:pt x="16425" y="4648"/>
                </a:lnTo>
                <a:lnTo>
                  <a:pt x="15816" y="4648"/>
                </a:lnTo>
                <a:lnTo>
                  <a:pt x="16011" y="4307"/>
                </a:lnTo>
                <a:lnTo>
                  <a:pt x="16157" y="4039"/>
                </a:lnTo>
                <a:lnTo>
                  <a:pt x="16449" y="4064"/>
                </a:lnTo>
                <a:lnTo>
                  <a:pt x="16741" y="4039"/>
                </a:lnTo>
                <a:close/>
                <a:moveTo>
                  <a:pt x="14916" y="4988"/>
                </a:moveTo>
                <a:lnTo>
                  <a:pt x="15208" y="5013"/>
                </a:lnTo>
                <a:lnTo>
                  <a:pt x="14965" y="5426"/>
                </a:lnTo>
                <a:lnTo>
                  <a:pt x="14259" y="5426"/>
                </a:lnTo>
                <a:lnTo>
                  <a:pt x="14502" y="4988"/>
                </a:lnTo>
                <a:close/>
                <a:moveTo>
                  <a:pt x="13480" y="4964"/>
                </a:moveTo>
                <a:lnTo>
                  <a:pt x="14113" y="4988"/>
                </a:lnTo>
                <a:lnTo>
                  <a:pt x="13918" y="5378"/>
                </a:lnTo>
                <a:lnTo>
                  <a:pt x="13894" y="5426"/>
                </a:lnTo>
                <a:lnTo>
                  <a:pt x="13578" y="5426"/>
                </a:lnTo>
                <a:lnTo>
                  <a:pt x="13261" y="5451"/>
                </a:lnTo>
                <a:lnTo>
                  <a:pt x="13261" y="5451"/>
                </a:lnTo>
                <a:lnTo>
                  <a:pt x="13480" y="4964"/>
                </a:lnTo>
                <a:close/>
                <a:moveTo>
                  <a:pt x="16206" y="5037"/>
                </a:moveTo>
                <a:lnTo>
                  <a:pt x="15987" y="5451"/>
                </a:lnTo>
                <a:lnTo>
                  <a:pt x="15670" y="5402"/>
                </a:lnTo>
                <a:lnTo>
                  <a:pt x="15354" y="5402"/>
                </a:lnTo>
                <a:lnTo>
                  <a:pt x="15573" y="5037"/>
                </a:lnTo>
                <a:close/>
                <a:moveTo>
                  <a:pt x="15135" y="5816"/>
                </a:moveTo>
                <a:lnTo>
                  <a:pt x="15768" y="5840"/>
                </a:lnTo>
                <a:lnTo>
                  <a:pt x="15549" y="6278"/>
                </a:lnTo>
                <a:lnTo>
                  <a:pt x="15208" y="6278"/>
                </a:lnTo>
                <a:lnTo>
                  <a:pt x="14892" y="6327"/>
                </a:lnTo>
                <a:lnTo>
                  <a:pt x="15135" y="5816"/>
                </a:lnTo>
                <a:close/>
                <a:moveTo>
                  <a:pt x="14259" y="5791"/>
                </a:moveTo>
                <a:lnTo>
                  <a:pt x="14770" y="5816"/>
                </a:lnTo>
                <a:lnTo>
                  <a:pt x="14478" y="6351"/>
                </a:lnTo>
                <a:lnTo>
                  <a:pt x="13845" y="6351"/>
                </a:lnTo>
                <a:lnTo>
                  <a:pt x="13943" y="6083"/>
                </a:lnTo>
                <a:lnTo>
                  <a:pt x="14064" y="5840"/>
                </a:lnTo>
                <a:lnTo>
                  <a:pt x="14089" y="5791"/>
                </a:lnTo>
                <a:close/>
                <a:moveTo>
                  <a:pt x="13164" y="5694"/>
                </a:moveTo>
                <a:lnTo>
                  <a:pt x="13432" y="5743"/>
                </a:lnTo>
                <a:lnTo>
                  <a:pt x="13724" y="5767"/>
                </a:lnTo>
                <a:lnTo>
                  <a:pt x="13456" y="6327"/>
                </a:lnTo>
                <a:lnTo>
                  <a:pt x="13188" y="6351"/>
                </a:lnTo>
                <a:lnTo>
                  <a:pt x="12896" y="6400"/>
                </a:lnTo>
                <a:lnTo>
                  <a:pt x="13164" y="5694"/>
                </a:lnTo>
                <a:close/>
                <a:moveTo>
                  <a:pt x="15378" y="6594"/>
                </a:moveTo>
                <a:lnTo>
                  <a:pt x="15257" y="6838"/>
                </a:lnTo>
                <a:lnTo>
                  <a:pt x="15159" y="6862"/>
                </a:lnTo>
                <a:lnTo>
                  <a:pt x="14892" y="6911"/>
                </a:lnTo>
                <a:lnTo>
                  <a:pt x="14624" y="6935"/>
                </a:lnTo>
                <a:lnTo>
                  <a:pt x="14600" y="6935"/>
                </a:lnTo>
                <a:lnTo>
                  <a:pt x="14746" y="6643"/>
                </a:lnTo>
                <a:lnTo>
                  <a:pt x="15208" y="6594"/>
                </a:lnTo>
                <a:close/>
                <a:moveTo>
                  <a:pt x="15038" y="7349"/>
                </a:moveTo>
                <a:lnTo>
                  <a:pt x="14916" y="7592"/>
                </a:lnTo>
                <a:lnTo>
                  <a:pt x="14794" y="7811"/>
                </a:lnTo>
                <a:lnTo>
                  <a:pt x="14162" y="7811"/>
                </a:lnTo>
                <a:lnTo>
                  <a:pt x="14356" y="7397"/>
                </a:lnTo>
                <a:lnTo>
                  <a:pt x="14697" y="7397"/>
                </a:lnTo>
                <a:lnTo>
                  <a:pt x="15038" y="7349"/>
                </a:lnTo>
                <a:close/>
                <a:moveTo>
                  <a:pt x="14040" y="8030"/>
                </a:moveTo>
                <a:lnTo>
                  <a:pt x="14283" y="8079"/>
                </a:lnTo>
                <a:lnTo>
                  <a:pt x="14575" y="8103"/>
                </a:lnTo>
                <a:lnTo>
                  <a:pt x="14405" y="8273"/>
                </a:lnTo>
                <a:lnTo>
                  <a:pt x="14210" y="8395"/>
                </a:lnTo>
                <a:lnTo>
                  <a:pt x="14016" y="8492"/>
                </a:lnTo>
                <a:lnTo>
                  <a:pt x="13772" y="8565"/>
                </a:lnTo>
                <a:lnTo>
                  <a:pt x="14040" y="8030"/>
                </a:lnTo>
                <a:close/>
                <a:moveTo>
                  <a:pt x="13748" y="6619"/>
                </a:moveTo>
                <a:lnTo>
                  <a:pt x="14332" y="6643"/>
                </a:lnTo>
                <a:lnTo>
                  <a:pt x="14162" y="6935"/>
                </a:lnTo>
                <a:lnTo>
                  <a:pt x="13967" y="6935"/>
                </a:lnTo>
                <a:lnTo>
                  <a:pt x="13772" y="6959"/>
                </a:lnTo>
                <a:lnTo>
                  <a:pt x="13724" y="6984"/>
                </a:lnTo>
                <a:lnTo>
                  <a:pt x="13699" y="7008"/>
                </a:lnTo>
                <a:lnTo>
                  <a:pt x="13675" y="7057"/>
                </a:lnTo>
                <a:lnTo>
                  <a:pt x="13675" y="7130"/>
                </a:lnTo>
                <a:lnTo>
                  <a:pt x="13724" y="7203"/>
                </a:lnTo>
                <a:lnTo>
                  <a:pt x="13845" y="7276"/>
                </a:lnTo>
                <a:lnTo>
                  <a:pt x="13967" y="7324"/>
                </a:lnTo>
                <a:lnTo>
                  <a:pt x="13724" y="7811"/>
                </a:lnTo>
                <a:lnTo>
                  <a:pt x="13456" y="7811"/>
                </a:lnTo>
                <a:lnTo>
                  <a:pt x="13432" y="7835"/>
                </a:lnTo>
                <a:lnTo>
                  <a:pt x="13456" y="7860"/>
                </a:lnTo>
                <a:lnTo>
                  <a:pt x="13480" y="7884"/>
                </a:lnTo>
                <a:lnTo>
                  <a:pt x="13651" y="7933"/>
                </a:lnTo>
                <a:lnTo>
                  <a:pt x="13310" y="8614"/>
                </a:lnTo>
                <a:lnTo>
                  <a:pt x="12896" y="8638"/>
                </a:lnTo>
                <a:lnTo>
                  <a:pt x="12872" y="8638"/>
                </a:lnTo>
                <a:lnTo>
                  <a:pt x="13018" y="8419"/>
                </a:lnTo>
                <a:lnTo>
                  <a:pt x="13140" y="8176"/>
                </a:lnTo>
                <a:lnTo>
                  <a:pt x="13359" y="7665"/>
                </a:lnTo>
                <a:lnTo>
                  <a:pt x="13553" y="7130"/>
                </a:lnTo>
                <a:lnTo>
                  <a:pt x="13748" y="6619"/>
                </a:lnTo>
                <a:close/>
                <a:moveTo>
                  <a:pt x="12872" y="6473"/>
                </a:moveTo>
                <a:lnTo>
                  <a:pt x="13359" y="6570"/>
                </a:lnTo>
                <a:lnTo>
                  <a:pt x="12945" y="7616"/>
                </a:lnTo>
                <a:lnTo>
                  <a:pt x="12702" y="8152"/>
                </a:lnTo>
                <a:lnTo>
                  <a:pt x="12434" y="8638"/>
                </a:lnTo>
                <a:lnTo>
                  <a:pt x="12434" y="8687"/>
                </a:lnTo>
                <a:lnTo>
                  <a:pt x="12166" y="8687"/>
                </a:lnTo>
                <a:lnTo>
                  <a:pt x="12264" y="8395"/>
                </a:lnTo>
                <a:lnTo>
                  <a:pt x="12507" y="7641"/>
                </a:lnTo>
                <a:lnTo>
                  <a:pt x="12750" y="6886"/>
                </a:lnTo>
                <a:lnTo>
                  <a:pt x="12872" y="6473"/>
                </a:lnTo>
                <a:close/>
                <a:moveTo>
                  <a:pt x="13821" y="3115"/>
                </a:moveTo>
                <a:lnTo>
                  <a:pt x="13578" y="3674"/>
                </a:lnTo>
                <a:lnTo>
                  <a:pt x="12921" y="3650"/>
                </a:lnTo>
                <a:lnTo>
                  <a:pt x="12872" y="3674"/>
                </a:lnTo>
                <a:lnTo>
                  <a:pt x="12823" y="3723"/>
                </a:lnTo>
                <a:lnTo>
                  <a:pt x="12823" y="3796"/>
                </a:lnTo>
                <a:lnTo>
                  <a:pt x="12872" y="3820"/>
                </a:lnTo>
                <a:lnTo>
                  <a:pt x="13140" y="3942"/>
                </a:lnTo>
                <a:lnTo>
                  <a:pt x="13432" y="4015"/>
                </a:lnTo>
                <a:lnTo>
                  <a:pt x="13164" y="4672"/>
                </a:lnTo>
                <a:lnTo>
                  <a:pt x="12872" y="4696"/>
                </a:lnTo>
                <a:lnTo>
                  <a:pt x="12823" y="4745"/>
                </a:lnTo>
                <a:lnTo>
                  <a:pt x="12799" y="4794"/>
                </a:lnTo>
                <a:lnTo>
                  <a:pt x="12823" y="4842"/>
                </a:lnTo>
                <a:lnTo>
                  <a:pt x="12872" y="4867"/>
                </a:lnTo>
                <a:lnTo>
                  <a:pt x="13042" y="4891"/>
                </a:lnTo>
                <a:lnTo>
                  <a:pt x="12750" y="5670"/>
                </a:lnTo>
                <a:lnTo>
                  <a:pt x="12483" y="6448"/>
                </a:lnTo>
                <a:lnTo>
                  <a:pt x="12045" y="7860"/>
                </a:lnTo>
                <a:lnTo>
                  <a:pt x="11826" y="8444"/>
                </a:lnTo>
                <a:lnTo>
                  <a:pt x="11753" y="8638"/>
                </a:lnTo>
                <a:lnTo>
                  <a:pt x="11704" y="8711"/>
                </a:lnTo>
                <a:lnTo>
                  <a:pt x="11777" y="8663"/>
                </a:lnTo>
                <a:lnTo>
                  <a:pt x="11729" y="8736"/>
                </a:lnTo>
                <a:lnTo>
                  <a:pt x="10999" y="8784"/>
                </a:lnTo>
                <a:lnTo>
                  <a:pt x="11120" y="8517"/>
                </a:lnTo>
                <a:lnTo>
                  <a:pt x="11218" y="8225"/>
                </a:lnTo>
                <a:lnTo>
                  <a:pt x="11364" y="7689"/>
                </a:lnTo>
                <a:lnTo>
                  <a:pt x="11607" y="6789"/>
                </a:lnTo>
                <a:lnTo>
                  <a:pt x="11753" y="6351"/>
                </a:lnTo>
                <a:lnTo>
                  <a:pt x="11899" y="5889"/>
                </a:lnTo>
                <a:lnTo>
                  <a:pt x="12118" y="5207"/>
                </a:lnTo>
                <a:lnTo>
                  <a:pt x="12337" y="4502"/>
                </a:lnTo>
                <a:lnTo>
                  <a:pt x="12556" y="3820"/>
                </a:lnTo>
                <a:lnTo>
                  <a:pt x="12799" y="3115"/>
                </a:lnTo>
                <a:close/>
                <a:moveTo>
                  <a:pt x="12434" y="3115"/>
                </a:moveTo>
                <a:lnTo>
                  <a:pt x="12288" y="3382"/>
                </a:lnTo>
                <a:lnTo>
                  <a:pt x="12142" y="3674"/>
                </a:lnTo>
                <a:lnTo>
                  <a:pt x="12045" y="3991"/>
                </a:lnTo>
                <a:lnTo>
                  <a:pt x="11948" y="4307"/>
                </a:lnTo>
                <a:lnTo>
                  <a:pt x="11777" y="4964"/>
                </a:lnTo>
                <a:lnTo>
                  <a:pt x="11607" y="5572"/>
                </a:lnTo>
                <a:lnTo>
                  <a:pt x="10536" y="8809"/>
                </a:lnTo>
                <a:lnTo>
                  <a:pt x="10342" y="8833"/>
                </a:lnTo>
                <a:lnTo>
                  <a:pt x="10488" y="8249"/>
                </a:lnTo>
                <a:lnTo>
                  <a:pt x="10585" y="7665"/>
                </a:lnTo>
                <a:lnTo>
                  <a:pt x="10950" y="6132"/>
                </a:lnTo>
                <a:lnTo>
                  <a:pt x="11120" y="5402"/>
                </a:lnTo>
                <a:lnTo>
                  <a:pt x="11315" y="4648"/>
                </a:lnTo>
                <a:lnTo>
                  <a:pt x="11388" y="4258"/>
                </a:lnTo>
                <a:lnTo>
                  <a:pt x="11437" y="3869"/>
                </a:lnTo>
                <a:lnTo>
                  <a:pt x="11485" y="3480"/>
                </a:lnTo>
                <a:lnTo>
                  <a:pt x="11485" y="3115"/>
                </a:lnTo>
                <a:close/>
                <a:moveTo>
                  <a:pt x="11169" y="3090"/>
                </a:moveTo>
                <a:lnTo>
                  <a:pt x="11072" y="3455"/>
                </a:lnTo>
                <a:lnTo>
                  <a:pt x="10974" y="3820"/>
                </a:lnTo>
                <a:lnTo>
                  <a:pt x="10804" y="4550"/>
                </a:lnTo>
                <a:lnTo>
                  <a:pt x="10658" y="5305"/>
                </a:lnTo>
                <a:lnTo>
                  <a:pt x="10512" y="6035"/>
                </a:lnTo>
                <a:lnTo>
                  <a:pt x="10342" y="6716"/>
                </a:lnTo>
                <a:lnTo>
                  <a:pt x="10147" y="7422"/>
                </a:lnTo>
                <a:lnTo>
                  <a:pt x="9977" y="8152"/>
                </a:lnTo>
                <a:lnTo>
                  <a:pt x="9904" y="8517"/>
                </a:lnTo>
                <a:lnTo>
                  <a:pt x="9855" y="8857"/>
                </a:lnTo>
                <a:lnTo>
                  <a:pt x="9490" y="8906"/>
                </a:lnTo>
                <a:lnTo>
                  <a:pt x="9539" y="8687"/>
                </a:lnTo>
                <a:lnTo>
                  <a:pt x="9539" y="8468"/>
                </a:lnTo>
                <a:lnTo>
                  <a:pt x="9514" y="8054"/>
                </a:lnTo>
                <a:lnTo>
                  <a:pt x="9539" y="7616"/>
                </a:lnTo>
                <a:lnTo>
                  <a:pt x="9563" y="7178"/>
                </a:lnTo>
                <a:lnTo>
                  <a:pt x="9685" y="6327"/>
                </a:lnTo>
                <a:lnTo>
                  <a:pt x="9758" y="5816"/>
                </a:lnTo>
                <a:lnTo>
                  <a:pt x="9855" y="5353"/>
                </a:lnTo>
                <a:lnTo>
                  <a:pt x="9977" y="4867"/>
                </a:lnTo>
                <a:lnTo>
                  <a:pt x="10098" y="4380"/>
                </a:lnTo>
                <a:lnTo>
                  <a:pt x="10171" y="4088"/>
                </a:lnTo>
                <a:lnTo>
                  <a:pt x="10244" y="3747"/>
                </a:lnTo>
                <a:lnTo>
                  <a:pt x="10293" y="3407"/>
                </a:lnTo>
                <a:lnTo>
                  <a:pt x="10293" y="3236"/>
                </a:lnTo>
                <a:lnTo>
                  <a:pt x="10269" y="3090"/>
                </a:lnTo>
                <a:close/>
                <a:moveTo>
                  <a:pt x="9149" y="3042"/>
                </a:moveTo>
                <a:lnTo>
                  <a:pt x="9952" y="3066"/>
                </a:lnTo>
                <a:lnTo>
                  <a:pt x="9879" y="3382"/>
                </a:lnTo>
                <a:lnTo>
                  <a:pt x="9831" y="3674"/>
                </a:lnTo>
                <a:lnTo>
                  <a:pt x="9782" y="3991"/>
                </a:lnTo>
                <a:lnTo>
                  <a:pt x="9709" y="4283"/>
                </a:lnTo>
                <a:lnTo>
                  <a:pt x="9490" y="5110"/>
                </a:lnTo>
                <a:lnTo>
                  <a:pt x="9393" y="5548"/>
                </a:lnTo>
                <a:lnTo>
                  <a:pt x="9320" y="5962"/>
                </a:lnTo>
                <a:lnTo>
                  <a:pt x="9222" y="6789"/>
                </a:lnTo>
                <a:lnTo>
                  <a:pt x="9125" y="7592"/>
                </a:lnTo>
                <a:lnTo>
                  <a:pt x="9125" y="7738"/>
                </a:lnTo>
                <a:lnTo>
                  <a:pt x="9125" y="7908"/>
                </a:lnTo>
                <a:lnTo>
                  <a:pt x="9149" y="8273"/>
                </a:lnTo>
                <a:lnTo>
                  <a:pt x="9149" y="8614"/>
                </a:lnTo>
                <a:lnTo>
                  <a:pt x="9125" y="8784"/>
                </a:lnTo>
                <a:lnTo>
                  <a:pt x="9076" y="8930"/>
                </a:lnTo>
                <a:lnTo>
                  <a:pt x="9052" y="8955"/>
                </a:lnTo>
                <a:lnTo>
                  <a:pt x="8906" y="8955"/>
                </a:lnTo>
                <a:lnTo>
                  <a:pt x="8517" y="9003"/>
                </a:lnTo>
                <a:lnTo>
                  <a:pt x="8638" y="8273"/>
                </a:lnTo>
                <a:lnTo>
                  <a:pt x="8736" y="7519"/>
                </a:lnTo>
                <a:lnTo>
                  <a:pt x="8857" y="6035"/>
                </a:lnTo>
                <a:lnTo>
                  <a:pt x="8955" y="5280"/>
                </a:lnTo>
                <a:lnTo>
                  <a:pt x="9052" y="4550"/>
                </a:lnTo>
                <a:lnTo>
                  <a:pt x="9149" y="3796"/>
                </a:lnTo>
                <a:lnTo>
                  <a:pt x="9149" y="3407"/>
                </a:lnTo>
                <a:lnTo>
                  <a:pt x="9149" y="3042"/>
                </a:lnTo>
                <a:close/>
                <a:moveTo>
                  <a:pt x="8006" y="2993"/>
                </a:moveTo>
                <a:lnTo>
                  <a:pt x="8809" y="3017"/>
                </a:lnTo>
                <a:lnTo>
                  <a:pt x="8784" y="3139"/>
                </a:lnTo>
                <a:lnTo>
                  <a:pt x="8784" y="3261"/>
                </a:lnTo>
                <a:lnTo>
                  <a:pt x="8784" y="3504"/>
                </a:lnTo>
                <a:lnTo>
                  <a:pt x="8784" y="3747"/>
                </a:lnTo>
                <a:lnTo>
                  <a:pt x="8760" y="3991"/>
                </a:lnTo>
                <a:lnTo>
                  <a:pt x="8687" y="4502"/>
                </a:lnTo>
                <a:lnTo>
                  <a:pt x="8590" y="4988"/>
                </a:lnTo>
                <a:lnTo>
                  <a:pt x="8517" y="5475"/>
                </a:lnTo>
                <a:lnTo>
                  <a:pt x="8395" y="6375"/>
                </a:lnTo>
                <a:lnTo>
                  <a:pt x="8298" y="7251"/>
                </a:lnTo>
                <a:lnTo>
                  <a:pt x="8200" y="8152"/>
                </a:lnTo>
                <a:lnTo>
                  <a:pt x="8079" y="9028"/>
                </a:lnTo>
                <a:lnTo>
                  <a:pt x="7957" y="9028"/>
                </a:lnTo>
                <a:lnTo>
                  <a:pt x="7981" y="8273"/>
                </a:lnTo>
                <a:lnTo>
                  <a:pt x="8006" y="7495"/>
                </a:lnTo>
                <a:lnTo>
                  <a:pt x="8103" y="5962"/>
                </a:lnTo>
                <a:lnTo>
                  <a:pt x="8127" y="5572"/>
                </a:lnTo>
                <a:lnTo>
                  <a:pt x="8103" y="5159"/>
                </a:lnTo>
                <a:lnTo>
                  <a:pt x="8054" y="4380"/>
                </a:lnTo>
                <a:lnTo>
                  <a:pt x="8030" y="3674"/>
                </a:lnTo>
                <a:lnTo>
                  <a:pt x="8030" y="3334"/>
                </a:lnTo>
                <a:lnTo>
                  <a:pt x="8006" y="2993"/>
                </a:lnTo>
                <a:close/>
                <a:moveTo>
                  <a:pt x="6959" y="2945"/>
                </a:moveTo>
                <a:lnTo>
                  <a:pt x="7081" y="2969"/>
                </a:lnTo>
                <a:lnTo>
                  <a:pt x="7714" y="2969"/>
                </a:lnTo>
                <a:lnTo>
                  <a:pt x="7641" y="3285"/>
                </a:lnTo>
                <a:lnTo>
                  <a:pt x="7592" y="3626"/>
                </a:lnTo>
                <a:lnTo>
                  <a:pt x="7592" y="3966"/>
                </a:lnTo>
                <a:lnTo>
                  <a:pt x="7616" y="4307"/>
                </a:lnTo>
                <a:lnTo>
                  <a:pt x="7665" y="5013"/>
                </a:lnTo>
                <a:lnTo>
                  <a:pt x="7689" y="5329"/>
                </a:lnTo>
                <a:lnTo>
                  <a:pt x="7689" y="5670"/>
                </a:lnTo>
                <a:lnTo>
                  <a:pt x="7665" y="6497"/>
                </a:lnTo>
                <a:lnTo>
                  <a:pt x="7592" y="7349"/>
                </a:lnTo>
                <a:lnTo>
                  <a:pt x="7543" y="8200"/>
                </a:lnTo>
                <a:lnTo>
                  <a:pt x="7543" y="8638"/>
                </a:lnTo>
                <a:lnTo>
                  <a:pt x="7543" y="9052"/>
                </a:lnTo>
                <a:lnTo>
                  <a:pt x="7081" y="9052"/>
                </a:lnTo>
                <a:lnTo>
                  <a:pt x="7130" y="8614"/>
                </a:lnTo>
                <a:lnTo>
                  <a:pt x="7178" y="8152"/>
                </a:lnTo>
                <a:lnTo>
                  <a:pt x="7178" y="7689"/>
                </a:lnTo>
                <a:lnTo>
                  <a:pt x="7178" y="7227"/>
                </a:lnTo>
                <a:lnTo>
                  <a:pt x="7154" y="6302"/>
                </a:lnTo>
                <a:lnTo>
                  <a:pt x="7081" y="5402"/>
                </a:lnTo>
                <a:lnTo>
                  <a:pt x="7008" y="4648"/>
                </a:lnTo>
                <a:lnTo>
                  <a:pt x="6935" y="3893"/>
                </a:lnTo>
                <a:lnTo>
                  <a:pt x="6935" y="3674"/>
                </a:lnTo>
                <a:lnTo>
                  <a:pt x="6959" y="3431"/>
                </a:lnTo>
                <a:lnTo>
                  <a:pt x="6959" y="3188"/>
                </a:lnTo>
                <a:lnTo>
                  <a:pt x="6959" y="2945"/>
                </a:lnTo>
                <a:close/>
                <a:moveTo>
                  <a:pt x="6570" y="2945"/>
                </a:moveTo>
                <a:lnTo>
                  <a:pt x="6546" y="3163"/>
                </a:lnTo>
                <a:lnTo>
                  <a:pt x="6521" y="3382"/>
                </a:lnTo>
                <a:lnTo>
                  <a:pt x="6497" y="3796"/>
                </a:lnTo>
                <a:lnTo>
                  <a:pt x="6521" y="4210"/>
                </a:lnTo>
                <a:lnTo>
                  <a:pt x="6619" y="5061"/>
                </a:lnTo>
                <a:lnTo>
                  <a:pt x="6716" y="6059"/>
                </a:lnTo>
                <a:lnTo>
                  <a:pt x="6740" y="6546"/>
                </a:lnTo>
                <a:lnTo>
                  <a:pt x="6765" y="7057"/>
                </a:lnTo>
                <a:lnTo>
                  <a:pt x="6765" y="7568"/>
                </a:lnTo>
                <a:lnTo>
                  <a:pt x="6765" y="8079"/>
                </a:lnTo>
                <a:lnTo>
                  <a:pt x="6716" y="8590"/>
                </a:lnTo>
                <a:lnTo>
                  <a:pt x="6643" y="9076"/>
                </a:lnTo>
                <a:lnTo>
                  <a:pt x="6473" y="9076"/>
                </a:lnTo>
                <a:lnTo>
                  <a:pt x="6473" y="8979"/>
                </a:lnTo>
                <a:lnTo>
                  <a:pt x="6448" y="8882"/>
                </a:lnTo>
                <a:lnTo>
                  <a:pt x="6400" y="8711"/>
                </a:lnTo>
                <a:lnTo>
                  <a:pt x="6351" y="8298"/>
                </a:lnTo>
                <a:lnTo>
                  <a:pt x="6302" y="7884"/>
                </a:lnTo>
                <a:lnTo>
                  <a:pt x="6229" y="7081"/>
                </a:lnTo>
                <a:lnTo>
                  <a:pt x="6181" y="6424"/>
                </a:lnTo>
                <a:lnTo>
                  <a:pt x="6108" y="5767"/>
                </a:lnTo>
                <a:lnTo>
                  <a:pt x="5913" y="4137"/>
                </a:lnTo>
                <a:lnTo>
                  <a:pt x="5864" y="3820"/>
                </a:lnTo>
                <a:lnTo>
                  <a:pt x="5816" y="3528"/>
                </a:lnTo>
                <a:lnTo>
                  <a:pt x="5743" y="3212"/>
                </a:lnTo>
                <a:lnTo>
                  <a:pt x="5645" y="2945"/>
                </a:lnTo>
                <a:close/>
                <a:moveTo>
                  <a:pt x="5013" y="2920"/>
                </a:moveTo>
                <a:lnTo>
                  <a:pt x="5475" y="2945"/>
                </a:lnTo>
                <a:lnTo>
                  <a:pt x="5451" y="3236"/>
                </a:lnTo>
                <a:lnTo>
                  <a:pt x="5475" y="3528"/>
                </a:lnTo>
                <a:lnTo>
                  <a:pt x="5524" y="4137"/>
                </a:lnTo>
                <a:lnTo>
                  <a:pt x="5718" y="5767"/>
                </a:lnTo>
                <a:lnTo>
                  <a:pt x="5791" y="6424"/>
                </a:lnTo>
                <a:lnTo>
                  <a:pt x="5840" y="7081"/>
                </a:lnTo>
                <a:lnTo>
                  <a:pt x="5889" y="7860"/>
                </a:lnTo>
                <a:lnTo>
                  <a:pt x="5986" y="8663"/>
                </a:lnTo>
                <a:lnTo>
                  <a:pt x="6010" y="8857"/>
                </a:lnTo>
                <a:lnTo>
                  <a:pt x="6035" y="9003"/>
                </a:lnTo>
                <a:lnTo>
                  <a:pt x="6083" y="9125"/>
                </a:lnTo>
                <a:lnTo>
                  <a:pt x="5913" y="9149"/>
                </a:lnTo>
                <a:lnTo>
                  <a:pt x="5962" y="9052"/>
                </a:lnTo>
                <a:lnTo>
                  <a:pt x="5962" y="8906"/>
                </a:lnTo>
                <a:lnTo>
                  <a:pt x="5864" y="8395"/>
                </a:lnTo>
                <a:lnTo>
                  <a:pt x="5718" y="7860"/>
                </a:lnTo>
                <a:lnTo>
                  <a:pt x="5572" y="7349"/>
                </a:lnTo>
                <a:lnTo>
                  <a:pt x="5451" y="6838"/>
                </a:lnTo>
                <a:lnTo>
                  <a:pt x="5207" y="5670"/>
                </a:lnTo>
                <a:lnTo>
                  <a:pt x="5086" y="5110"/>
                </a:lnTo>
                <a:lnTo>
                  <a:pt x="4940" y="4550"/>
                </a:lnTo>
                <a:lnTo>
                  <a:pt x="4721" y="3723"/>
                </a:lnTo>
                <a:lnTo>
                  <a:pt x="4526" y="2920"/>
                </a:lnTo>
                <a:close/>
                <a:moveTo>
                  <a:pt x="5572" y="9612"/>
                </a:moveTo>
                <a:lnTo>
                  <a:pt x="5791" y="9660"/>
                </a:lnTo>
                <a:lnTo>
                  <a:pt x="5621" y="9904"/>
                </a:lnTo>
                <a:lnTo>
                  <a:pt x="5499" y="10147"/>
                </a:lnTo>
                <a:lnTo>
                  <a:pt x="5426" y="10293"/>
                </a:lnTo>
                <a:lnTo>
                  <a:pt x="5378" y="10439"/>
                </a:lnTo>
                <a:lnTo>
                  <a:pt x="5329" y="10609"/>
                </a:lnTo>
                <a:lnTo>
                  <a:pt x="5353" y="10755"/>
                </a:lnTo>
                <a:lnTo>
                  <a:pt x="5378" y="10804"/>
                </a:lnTo>
                <a:lnTo>
                  <a:pt x="5402" y="10853"/>
                </a:lnTo>
                <a:lnTo>
                  <a:pt x="5402" y="10926"/>
                </a:lnTo>
                <a:lnTo>
                  <a:pt x="5426" y="10999"/>
                </a:lnTo>
                <a:lnTo>
                  <a:pt x="5451" y="11120"/>
                </a:lnTo>
                <a:lnTo>
                  <a:pt x="5499" y="11217"/>
                </a:lnTo>
                <a:lnTo>
                  <a:pt x="5305" y="11242"/>
                </a:lnTo>
                <a:lnTo>
                  <a:pt x="5110" y="11290"/>
                </a:lnTo>
                <a:lnTo>
                  <a:pt x="4988" y="11193"/>
                </a:lnTo>
                <a:lnTo>
                  <a:pt x="4940" y="11144"/>
                </a:lnTo>
                <a:lnTo>
                  <a:pt x="4867" y="11071"/>
                </a:lnTo>
                <a:lnTo>
                  <a:pt x="5037" y="10853"/>
                </a:lnTo>
                <a:lnTo>
                  <a:pt x="5159" y="10585"/>
                </a:lnTo>
                <a:lnTo>
                  <a:pt x="5353" y="10074"/>
                </a:lnTo>
                <a:lnTo>
                  <a:pt x="5451" y="9831"/>
                </a:lnTo>
                <a:lnTo>
                  <a:pt x="5572" y="9612"/>
                </a:lnTo>
                <a:close/>
                <a:moveTo>
                  <a:pt x="14016" y="11193"/>
                </a:moveTo>
                <a:lnTo>
                  <a:pt x="14040" y="11290"/>
                </a:lnTo>
                <a:lnTo>
                  <a:pt x="13845" y="11290"/>
                </a:lnTo>
                <a:lnTo>
                  <a:pt x="13724" y="11315"/>
                </a:lnTo>
                <a:lnTo>
                  <a:pt x="13651" y="11217"/>
                </a:lnTo>
                <a:lnTo>
                  <a:pt x="13772" y="11217"/>
                </a:lnTo>
                <a:lnTo>
                  <a:pt x="14016" y="11193"/>
                </a:lnTo>
                <a:close/>
                <a:moveTo>
                  <a:pt x="5864" y="10950"/>
                </a:moveTo>
                <a:lnTo>
                  <a:pt x="6083" y="11023"/>
                </a:lnTo>
                <a:lnTo>
                  <a:pt x="6302" y="11047"/>
                </a:lnTo>
                <a:lnTo>
                  <a:pt x="6692" y="11071"/>
                </a:lnTo>
                <a:lnTo>
                  <a:pt x="7397" y="11096"/>
                </a:lnTo>
                <a:lnTo>
                  <a:pt x="8079" y="11120"/>
                </a:lnTo>
                <a:lnTo>
                  <a:pt x="9490" y="11120"/>
                </a:lnTo>
                <a:lnTo>
                  <a:pt x="10877" y="11169"/>
                </a:lnTo>
                <a:lnTo>
                  <a:pt x="12288" y="11217"/>
                </a:lnTo>
                <a:lnTo>
                  <a:pt x="13188" y="11217"/>
                </a:lnTo>
                <a:lnTo>
                  <a:pt x="13261" y="11315"/>
                </a:lnTo>
                <a:lnTo>
                  <a:pt x="13310" y="11388"/>
                </a:lnTo>
                <a:lnTo>
                  <a:pt x="12872" y="11339"/>
                </a:lnTo>
                <a:lnTo>
                  <a:pt x="12434" y="11315"/>
                </a:lnTo>
                <a:lnTo>
                  <a:pt x="11534" y="11315"/>
                </a:lnTo>
                <a:lnTo>
                  <a:pt x="10634" y="11363"/>
                </a:lnTo>
                <a:lnTo>
                  <a:pt x="9733" y="11363"/>
                </a:lnTo>
                <a:lnTo>
                  <a:pt x="9247" y="11339"/>
                </a:lnTo>
                <a:lnTo>
                  <a:pt x="8736" y="11290"/>
                </a:lnTo>
                <a:lnTo>
                  <a:pt x="8225" y="11242"/>
                </a:lnTo>
                <a:lnTo>
                  <a:pt x="7738" y="11193"/>
                </a:lnTo>
                <a:lnTo>
                  <a:pt x="6862" y="11120"/>
                </a:lnTo>
                <a:lnTo>
                  <a:pt x="6424" y="11120"/>
                </a:lnTo>
                <a:lnTo>
                  <a:pt x="6205" y="11144"/>
                </a:lnTo>
                <a:lnTo>
                  <a:pt x="6010" y="11193"/>
                </a:lnTo>
                <a:lnTo>
                  <a:pt x="5986" y="11169"/>
                </a:lnTo>
                <a:lnTo>
                  <a:pt x="5864" y="10950"/>
                </a:lnTo>
                <a:close/>
                <a:moveTo>
                  <a:pt x="5572" y="12191"/>
                </a:moveTo>
                <a:lnTo>
                  <a:pt x="5499" y="12215"/>
                </a:lnTo>
                <a:lnTo>
                  <a:pt x="5402" y="12264"/>
                </a:lnTo>
                <a:lnTo>
                  <a:pt x="5329" y="12312"/>
                </a:lnTo>
                <a:lnTo>
                  <a:pt x="5256" y="12361"/>
                </a:lnTo>
                <a:lnTo>
                  <a:pt x="5232" y="12434"/>
                </a:lnTo>
                <a:lnTo>
                  <a:pt x="5183" y="12507"/>
                </a:lnTo>
                <a:lnTo>
                  <a:pt x="5183" y="12580"/>
                </a:lnTo>
                <a:lnTo>
                  <a:pt x="5207" y="12629"/>
                </a:lnTo>
                <a:lnTo>
                  <a:pt x="5232" y="12726"/>
                </a:lnTo>
                <a:lnTo>
                  <a:pt x="5305" y="12799"/>
                </a:lnTo>
                <a:lnTo>
                  <a:pt x="5378" y="12823"/>
                </a:lnTo>
                <a:lnTo>
                  <a:pt x="5475" y="12848"/>
                </a:lnTo>
                <a:lnTo>
                  <a:pt x="5572" y="12823"/>
                </a:lnTo>
                <a:lnTo>
                  <a:pt x="5670" y="12799"/>
                </a:lnTo>
                <a:lnTo>
                  <a:pt x="5767" y="12750"/>
                </a:lnTo>
                <a:lnTo>
                  <a:pt x="5840" y="12653"/>
                </a:lnTo>
                <a:lnTo>
                  <a:pt x="5864" y="12580"/>
                </a:lnTo>
                <a:lnTo>
                  <a:pt x="5889" y="12483"/>
                </a:lnTo>
                <a:lnTo>
                  <a:pt x="5864" y="12410"/>
                </a:lnTo>
                <a:lnTo>
                  <a:pt x="5816" y="12312"/>
                </a:lnTo>
                <a:lnTo>
                  <a:pt x="5743" y="12264"/>
                </a:lnTo>
                <a:lnTo>
                  <a:pt x="5670" y="12215"/>
                </a:lnTo>
                <a:lnTo>
                  <a:pt x="5572" y="12191"/>
                </a:lnTo>
                <a:close/>
                <a:moveTo>
                  <a:pt x="14040" y="12239"/>
                </a:moveTo>
                <a:lnTo>
                  <a:pt x="13967" y="12264"/>
                </a:lnTo>
                <a:lnTo>
                  <a:pt x="13918" y="12288"/>
                </a:lnTo>
                <a:lnTo>
                  <a:pt x="13797" y="12361"/>
                </a:lnTo>
                <a:lnTo>
                  <a:pt x="13724" y="12458"/>
                </a:lnTo>
                <a:lnTo>
                  <a:pt x="13699" y="12531"/>
                </a:lnTo>
                <a:lnTo>
                  <a:pt x="13675" y="12604"/>
                </a:lnTo>
                <a:lnTo>
                  <a:pt x="13699" y="12677"/>
                </a:lnTo>
                <a:lnTo>
                  <a:pt x="13724" y="12750"/>
                </a:lnTo>
                <a:lnTo>
                  <a:pt x="13797" y="12872"/>
                </a:lnTo>
                <a:lnTo>
                  <a:pt x="13918" y="12945"/>
                </a:lnTo>
                <a:lnTo>
                  <a:pt x="13967" y="12969"/>
                </a:lnTo>
                <a:lnTo>
                  <a:pt x="14113" y="12969"/>
                </a:lnTo>
                <a:lnTo>
                  <a:pt x="14186" y="12945"/>
                </a:lnTo>
                <a:lnTo>
                  <a:pt x="14308" y="12872"/>
                </a:lnTo>
                <a:lnTo>
                  <a:pt x="14381" y="12750"/>
                </a:lnTo>
                <a:lnTo>
                  <a:pt x="14405" y="12677"/>
                </a:lnTo>
                <a:lnTo>
                  <a:pt x="14405" y="12604"/>
                </a:lnTo>
                <a:lnTo>
                  <a:pt x="14405" y="12531"/>
                </a:lnTo>
                <a:lnTo>
                  <a:pt x="14381" y="12458"/>
                </a:lnTo>
                <a:lnTo>
                  <a:pt x="14308" y="12361"/>
                </a:lnTo>
                <a:lnTo>
                  <a:pt x="14186" y="12288"/>
                </a:lnTo>
                <a:lnTo>
                  <a:pt x="14113" y="12264"/>
                </a:lnTo>
                <a:lnTo>
                  <a:pt x="14040" y="12239"/>
                </a:lnTo>
                <a:close/>
                <a:moveTo>
                  <a:pt x="14089" y="11753"/>
                </a:moveTo>
                <a:lnTo>
                  <a:pt x="14235" y="11777"/>
                </a:lnTo>
                <a:lnTo>
                  <a:pt x="14381" y="11801"/>
                </a:lnTo>
                <a:lnTo>
                  <a:pt x="14502" y="11874"/>
                </a:lnTo>
                <a:lnTo>
                  <a:pt x="14600" y="11972"/>
                </a:lnTo>
                <a:lnTo>
                  <a:pt x="14673" y="12093"/>
                </a:lnTo>
                <a:lnTo>
                  <a:pt x="14746" y="12215"/>
                </a:lnTo>
                <a:lnTo>
                  <a:pt x="14770" y="12385"/>
                </a:lnTo>
                <a:lnTo>
                  <a:pt x="14794" y="12580"/>
                </a:lnTo>
                <a:lnTo>
                  <a:pt x="14770" y="12750"/>
                </a:lnTo>
                <a:lnTo>
                  <a:pt x="14721" y="12896"/>
                </a:lnTo>
                <a:lnTo>
                  <a:pt x="14648" y="13042"/>
                </a:lnTo>
                <a:lnTo>
                  <a:pt x="14551" y="13164"/>
                </a:lnTo>
                <a:lnTo>
                  <a:pt x="14405" y="13261"/>
                </a:lnTo>
                <a:lnTo>
                  <a:pt x="14259" y="13334"/>
                </a:lnTo>
                <a:lnTo>
                  <a:pt x="14089" y="13383"/>
                </a:lnTo>
                <a:lnTo>
                  <a:pt x="13870" y="13383"/>
                </a:lnTo>
                <a:lnTo>
                  <a:pt x="13651" y="13334"/>
                </a:lnTo>
                <a:lnTo>
                  <a:pt x="13480" y="13261"/>
                </a:lnTo>
                <a:lnTo>
                  <a:pt x="13334" y="13164"/>
                </a:lnTo>
                <a:lnTo>
                  <a:pt x="13237" y="13018"/>
                </a:lnTo>
                <a:lnTo>
                  <a:pt x="13164" y="12848"/>
                </a:lnTo>
                <a:lnTo>
                  <a:pt x="13164" y="12653"/>
                </a:lnTo>
                <a:lnTo>
                  <a:pt x="13213" y="12434"/>
                </a:lnTo>
                <a:lnTo>
                  <a:pt x="13286" y="12264"/>
                </a:lnTo>
                <a:lnTo>
                  <a:pt x="13359" y="12118"/>
                </a:lnTo>
                <a:lnTo>
                  <a:pt x="13480" y="11972"/>
                </a:lnTo>
                <a:lnTo>
                  <a:pt x="13602" y="11850"/>
                </a:lnTo>
                <a:lnTo>
                  <a:pt x="13602" y="11826"/>
                </a:lnTo>
                <a:lnTo>
                  <a:pt x="13675" y="11850"/>
                </a:lnTo>
                <a:lnTo>
                  <a:pt x="13748" y="11850"/>
                </a:lnTo>
                <a:lnTo>
                  <a:pt x="13797" y="11826"/>
                </a:lnTo>
                <a:lnTo>
                  <a:pt x="13845" y="11777"/>
                </a:lnTo>
                <a:lnTo>
                  <a:pt x="13918" y="11777"/>
                </a:lnTo>
                <a:lnTo>
                  <a:pt x="14089" y="11753"/>
                </a:lnTo>
                <a:close/>
                <a:moveTo>
                  <a:pt x="5475" y="11631"/>
                </a:moveTo>
                <a:lnTo>
                  <a:pt x="5524" y="11704"/>
                </a:lnTo>
                <a:lnTo>
                  <a:pt x="5597" y="11728"/>
                </a:lnTo>
                <a:lnTo>
                  <a:pt x="5645" y="11753"/>
                </a:lnTo>
                <a:lnTo>
                  <a:pt x="5743" y="11753"/>
                </a:lnTo>
                <a:lnTo>
                  <a:pt x="5840" y="11728"/>
                </a:lnTo>
                <a:lnTo>
                  <a:pt x="5937" y="11753"/>
                </a:lnTo>
                <a:lnTo>
                  <a:pt x="6010" y="11801"/>
                </a:lnTo>
                <a:lnTo>
                  <a:pt x="6083" y="11874"/>
                </a:lnTo>
                <a:lnTo>
                  <a:pt x="6132" y="11972"/>
                </a:lnTo>
                <a:lnTo>
                  <a:pt x="6181" y="12093"/>
                </a:lnTo>
                <a:lnTo>
                  <a:pt x="6229" y="12361"/>
                </a:lnTo>
                <a:lnTo>
                  <a:pt x="6229" y="12653"/>
                </a:lnTo>
                <a:lnTo>
                  <a:pt x="6181" y="12945"/>
                </a:lnTo>
                <a:lnTo>
                  <a:pt x="6132" y="13067"/>
                </a:lnTo>
                <a:lnTo>
                  <a:pt x="6083" y="13164"/>
                </a:lnTo>
                <a:lnTo>
                  <a:pt x="6010" y="13261"/>
                </a:lnTo>
                <a:lnTo>
                  <a:pt x="5937" y="13310"/>
                </a:lnTo>
                <a:lnTo>
                  <a:pt x="5840" y="13359"/>
                </a:lnTo>
                <a:lnTo>
                  <a:pt x="5743" y="13383"/>
                </a:lnTo>
                <a:lnTo>
                  <a:pt x="5645" y="13407"/>
                </a:lnTo>
                <a:lnTo>
                  <a:pt x="5548" y="13407"/>
                </a:lnTo>
                <a:lnTo>
                  <a:pt x="5353" y="13359"/>
                </a:lnTo>
                <a:lnTo>
                  <a:pt x="5159" y="13286"/>
                </a:lnTo>
                <a:lnTo>
                  <a:pt x="5013" y="13140"/>
                </a:lnTo>
                <a:lnTo>
                  <a:pt x="4867" y="12994"/>
                </a:lnTo>
                <a:lnTo>
                  <a:pt x="4769" y="12823"/>
                </a:lnTo>
                <a:lnTo>
                  <a:pt x="4721" y="12629"/>
                </a:lnTo>
                <a:lnTo>
                  <a:pt x="4721" y="12434"/>
                </a:lnTo>
                <a:lnTo>
                  <a:pt x="4745" y="12264"/>
                </a:lnTo>
                <a:lnTo>
                  <a:pt x="4818" y="12118"/>
                </a:lnTo>
                <a:lnTo>
                  <a:pt x="4915" y="11972"/>
                </a:lnTo>
                <a:lnTo>
                  <a:pt x="5037" y="11850"/>
                </a:lnTo>
                <a:lnTo>
                  <a:pt x="5159" y="11753"/>
                </a:lnTo>
                <a:lnTo>
                  <a:pt x="5329" y="11680"/>
                </a:lnTo>
                <a:lnTo>
                  <a:pt x="5475" y="11631"/>
                </a:lnTo>
                <a:close/>
                <a:moveTo>
                  <a:pt x="706" y="0"/>
                </a:moveTo>
                <a:lnTo>
                  <a:pt x="511" y="25"/>
                </a:lnTo>
                <a:lnTo>
                  <a:pt x="317" y="49"/>
                </a:lnTo>
                <a:lnTo>
                  <a:pt x="146" y="122"/>
                </a:lnTo>
                <a:lnTo>
                  <a:pt x="73" y="171"/>
                </a:lnTo>
                <a:lnTo>
                  <a:pt x="25" y="268"/>
                </a:lnTo>
                <a:lnTo>
                  <a:pt x="0" y="341"/>
                </a:lnTo>
                <a:lnTo>
                  <a:pt x="25" y="438"/>
                </a:lnTo>
                <a:lnTo>
                  <a:pt x="49" y="536"/>
                </a:lnTo>
                <a:lnTo>
                  <a:pt x="122" y="609"/>
                </a:lnTo>
                <a:lnTo>
                  <a:pt x="195" y="633"/>
                </a:lnTo>
                <a:lnTo>
                  <a:pt x="292" y="657"/>
                </a:lnTo>
                <a:lnTo>
                  <a:pt x="657" y="657"/>
                </a:lnTo>
                <a:lnTo>
                  <a:pt x="1047" y="682"/>
                </a:lnTo>
                <a:lnTo>
                  <a:pt x="1412" y="730"/>
                </a:lnTo>
                <a:lnTo>
                  <a:pt x="1777" y="755"/>
                </a:lnTo>
                <a:lnTo>
                  <a:pt x="3188" y="828"/>
                </a:lnTo>
                <a:lnTo>
                  <a:pt x="3212" y="998"/>
                </a:lnTo>
                <a:lnTo>
                  <a:pt x="3237" y="1144"/>
                </a:lnTo>
                <a:lnTo>
                  <a:pt x="3358" y="1460"/>
                </a:lnTo>
                <a:lnTo>
                  <a:pt x="3480" y="1777"/>
                </a:lnTo>
                <a:lnTo>
                  <a:pt x="3602" y="2069"/>
                </a:lnTo>
                <a:lnTo>
                  <a:pt x="3772" y="2701"/>
                </a:lnTo>
                <a:lnTo>
                  <a:pt x="3918" y="3309"/>
                </a:lnTo>
                <a:lnTo>
                  <a:pt x="4210" y="4550"/>
                </a:lnTo>
                <a:lnTo>
                  <a:pt x="5329" y="9076"/>
                </a:lnTo>
                <a:lnTo>
                  <a:pt x="5329" y="9101"/>
                </a:lnTo>
                <a:lnTo>
                  <a:pt x="5159" y="9344"/>
                </a:lnTo>
                <a:lnTo>
                  <a:pt x="5037" y="9563"/>
                </a:lnTo>
                <a:lnTo>
                  <a:pt x="4842" y="9928"/>
                </a:lnTo>
                <a:lnTo>
                  <a:pt x="4696" y="10317"/>
                </a:lnTo>
                <a:lnTo>
                  <a:pt x="4526" y="10634"/>
                </a:lnTo>
                <a:lnTo>
                  <a:pt x="4453" y="10780"/>
                </a:lnTo>
                <a:lnTo>
                  <a:pt x="4380" y="10950"/>
                </a:lnTo>
                <a:lnTo>
                  <a:pt x="4356" y="10999"/>
                </a:lnTo>
                <a:lnTo>
                  <a:pt x="4380" y="11047"/>
                </a:lnTo>
                <a:lnTo>
                  <a:pt x="4404" y="11144"/>
                </a:lnTo>
                <a:lnTo>
                  <a:pt x="4429" y="11217"/>
                </a:lnTo>
                <a:lnTo>
                  <a:pt x="4453" y="11315"/>
                </a:lnTo>
                <a:lnTo>
                  <a:pt x="4526" y="11412"/>
                </a:lnTo>
                <a:lnTo>
                  <a:pt x="4672" y="11607"/>
                </a:lnTo>
                <a:lnTo>
                  <a:pt x="4502" y="11801"/>
                </a:lnTo>
                <a:lnTo>
                  <a:pt x="4380" y="12045"/>
                </a:lnTo>
                <a:lnTo>
                  <a:pt x="4307" y="12288"/>
                </a:lnTo>
                <a:lnTo>
                  <a:pt x="4283" y="12556"/>
                </a:lnTo>
                <a:lnTo>
                  <a:pt x="4283" y="12726"/>
                </a:lnTo>
                <a:lnTo>
                  <a:pt x="4307" y="12872"/>
                </a:lnTo>
                <a:lnTo>
                  <a:pt x="4356" y="13018"/>
                </a:lnTo>
                <a:lnTo>
                  <a:pt x="4429" y="13140"/>
                </a:lnTo>
                <a:lnTo>
                  <a:pt x="4502" y="13261"/>
                </a:lnTo>
                <a:lnTo>
                  <a:pt x="4575" y="13383"/>
                </a:lnTo>
                <a:lnTo>
                  <a:pt x="4696" y="13480"/>
                </a:lnTo>
                <a:lnTo>
                  <a:pt x="4818" y="13578"/>
                </a:lnTo>
                <a:lnTo>
                  <a:pt x="4940" y="13651"/>
                </a:lnTo>
                <a:lnTo>
                  <a:pt x="5061" y="13724"/>
                </a:lnTo>
                <a:lnTo>
                  <a:pt x="5207" y="13772"/>
                </a:lnTo>
                <a:lnTo>
                  <a:pt x="5353" y="13797"/>
                </a:lnTo>
                <a:lnTo>
                  <a:pt x="5499" y="13821"/>
                </a:lnTo>
                <a:lnTo>
                  <a:pt x="5791" y="13821"/>
                </a:lnTo>
                <a:lnTo>
                  <a:pt x="5937" y="13797"/>
                </a:lnTo>
                <a:lnTo>
                  <a:pt x="6108" y="13748"/>
                </a:lnTo>
                <a:lnTo>
                  <a:pt x="6254" y="13675"/>
                </a:lnTo>
                <a:lnTo>
                  <a:pt x="6375" y="13553"/>
                </a:lnTo>
                <a:lnTo>
                  <a:pt x="6473" y="13432"/>
                </a:lnTo>
                <a:lnTo>
                  <a:pt x="6570" y="13286"/>
                </a:lnTo>
                <a:lnTo>
                  <a:pt x="6619" y="13140"/>
                </a:lnTo>
                <a:lnTo>
                  <a:pt x="6667" y="12969"/>
                </a:lnTo>
                <a:lnTo>
                  <a:pt x="6692" y="12799"/>
                </a:lnTo>
                <a:lnTo>
                  <a:pt x="6692" y="12629"/>
                </a:lnTo>
                <a:lnTo>
                  <a:pt x="6692" y="12434"/>
                </a:lnTo>
                <a:lnTo>
                  <a:pt x="6667" y="12264"/>
                </a:lnTo>
                <a:lnTo>
                  <a:pt x="6619" y="12093"/>
                </a:lnTo>
                <a:lnTo>
                  <a:pt x="6570" y="11923"/>
                </a:lnTo>
                <a:lnTo>
                  <a:pt x="6497" y="11777"/>
                </a:lnTo>
                <a:lnTo>
                  <a:pt x="6424" y="11631"/>
                </a:lnTo>
                <a:lnTo>
                  <a:pt x="6327" y="11509"/>
                </a:lnTo>
                <a:lnTo>
                  <a:pt x="6862" y="11534"/>
                </a:lnTo>
                <a:lnTo>
                  <a:pt x="7373" y="11534"/>
                </a:lnTo>
                <a:lnTo>
                  <a:pt x="8371" y="11631"/>
                </a:lnTo>
                <a:lnTo>
                  <a:pt x="9368" y="11728"/>
                </a:lnTo>
                <a:lnTo>
                  <a:pt x="9831" y="11753"/>
                </a:lnTo>
                <a:lnTo>
                  <a:pt x="10293" y="11753"/>
                </a:lnTo>
                <a:lnTo>
                  <a:pt x="11218" y="11704"/>
                </a:lnTo>
                <a:lnTo>
                  <a:pt x="11704" y="11680"/>
                </a:lnTo>
                <a:lnTo>
                  <a:pt x="12166" y="11680"/>
                </a:lnTo>
                <a:lnTo>
                  <a:pt x="12629" y="11704"/>
                </a:lnTo>
                <a:lnTo>
                  <a:pt x="13091" y="11753"/>
                </a:lnTo>
                <a:lnTo>
                  <a:pt x="12921" y="11996"/>
                </a:lnTo>
                <a:lnTo>
                  <a:pt x="12799" y="12264"/>
                </a:lnTo>
                <a:lnTo>
                  <a:pt x="12750" y="12434"/>
                </a:lnTo>
                <a:lnTo>
                  <a:pt x="12702" y="12580"/>
                </a:lnTo>
                <a:lnTo>
                  <a:pt x="12702" y="12726"/>
                </a:lnTo>
                <a:lnTo>
                  <a:pt x="12702" y="12872"/>
                </a:lnTo>
                <a:lnTo>
                  <a:pt x="12750" y="13018"/>
                </a:lnTo>
                <a:lnTo>
                  <a:pt x="12799" y="13140"/>
                </a:lnTo>
                <a:lnTo>
                  <a:pt x="12848" y="13261"/>
                </a:lnTo>
                <a:lnTo>
                  <a:pt x="12945" y="13383"/>
                </a:lnTo>
                <a:lnTo>
                  <a:pt x="13042" y="13480"/>
                </a:lnTo>
                <a:lnTo>
                  <a:pt x="13140" y="13553"/>
                </a:lnTo>
                <a:lnTo>
                  <a:pt x="13261" y="13626"/>
                </a:lnTo>
                <a:lnTo>
                  <a:pt x="13407" y="13699"/>
                </a:lnTo>
                <a:lnTo>
                  <a:pt x="13553" y="13748"/>
                </a:lnTo>
                <a:lnTo>
                  <a:pt x="13699" y="13797"/>
                </a:lnTo>
                <a:lnTo>
                  <a:pt x="13845" y="13821"/>
                </a:lnTo>
                <a:lnTo>
                  <a:pt x="14016" y="13821"/>
                </a:lnTo>
                <a:lnTo>
                  <a:pt x="14283" y="13797"/>
                </a:lnTo>
                <a:lnTo>
                  <a:pt x="14502" y="13748"/>
                </a:lnTo>
                <a:lnTo>
                  <a:pt x="14697" y="13651"/>
                </a:lnTo>
                <a:lnTo>
                  <a:pt x="14867" y="13505"/>
                </a:lnTo>
                <a:lnTo>
                  <a:pt x="14989" y="13359"/>
                </a:lnTo>
                <a:lnTo>
                  <a:pt x="15086" y="13164"/>
                </a:lnTo>
                <a:lnTo>
                  <a:pt x="15159" y="12969"/>
                </a:lnTo>
                <a:lnTo>
                  <a:pt x="15208" y="12750"/>
                </a:lnTo>
                <a:lnTo>
                  <a:pt x="15208" y="12531"/>
                </a:lnTo>
                <a:lnTo>
                  <a:pt x="15184" y="12337"/>
                </a:lnTo>
                <a:lnTo>
                  <a:pt x="15159" y="12118"/>
                </a:lnTo>
                <a:lnTo>
                  <a:pt x="15086" y="11923"/>
                </a:lnTo>
                <a:lnTo>
                  <a:pt x="14989" y="11728"/>
                </a:lnTo>
                <a:lnTo>
                  <a:pt x="14867" y="11582"/>
                </a:lnTo>
                <a:lnTo>
                  <a:pt x="14721" y="11436"/>
                </a:lnTo>
                <a:lnTo>
                  <a:pt x="14551" y="11339"/>
                </a:lnTo>
                <a:lnTo>
                  <a:pt x="14405" y="11144"/>
                </a:lnTo>
                <a:lnTo>
                  <a:pt x="14648" y="11120"/>
                </a:lnTo>
                <a:lnTo>
                  <a:pt x="14989" y="11120"/>
                </a:lnTo>
                <a:lnTo>
                  <a:pt x="15062" y="11071"/>
                </a:lnTo>
                <a:lnTo>
                  <a:pt x="15086" y="10999"/>
                </a:lnTo>
                <a:lnTo>
                  <a:pt x="15111" y="10926"/>
                </a:lnTo>
                <a:lnTo>
                  <a:pt x="15086" y="10853"/>
                </a:lnTo>
                <a:lnTo>
                  <a:pt x="15062" y="10780"/>
                </a:lnTo>
                <a:lnTo>
                  <a:pt x="14989" y="10707"/>
                </a:lnTo>
                <a:lnTo>
                  <a:pt x="14892" y="10682"/>
                </a:lnTo>
                <a:lnTo>
                  <a:pt x="14648" y="10682"/>
                </a:lnTo>
                <a:lnTo>
                  <a:pt x="14429" y="10707"/>
                </a:lnTo>
                <a:lnTo>
                  <a:pt x="13967" y="10780"/>
                </a:lnTo>
                <a:lnTo>
                  <a:pt x="12653" y="10780"/>
                </a:lnTo>
                <a:lnTo>
                  <a:pt x="11339" y="10755"/>
                </a:lnTo>
                <a:lnTo>
                  <a:pt x="10050" y="10707"/>
                </a:lnTo>
                <a:lnTo>
                  <a:pt x="8760" y="10707"/>
                </a:lnTo>
                <a:lnTo>
                  <a:pt x="7495" y="10731"/>
                </a:lnTo>
                <a:lnTo>
                  <a:pt x="7081" y="10707"/>
                </a:lnTo>
                <a:lnTo>
                  <a:pt x="6643" y="10682"/>
                </a:lnTo>
                <a:lnTo>
                  <a:pt x="6229" y="10634"/>
                </a:lnTo>
                <a:lnTo>
                  <a:pt x="5816" y="10634"/>
                </a:lnTo>
                <a:lnTo>
                  <a:pt x="5864" y="10439"/>
                </a:lnTo>
                <a:lnTo>
                  <a:pt x="5913" y="10269"/>
                </a:lnTo>
                <a:lnTo>
                  <a:pt x="6035" y="9977"/>
                </a:lnTo>
                <a:lnTo>
                  <a:pt x="6059" y="9831"/>
                </a:lnTo>
                <a:lnTo>
                  <a:pt x="6083" y="9709"/>
                </a:lnTo>
                <a:lnTo>
                  <a:pt x="6400" y="9709"/>
                </a:lnTo>
                <a:lnTo>
                  <a:pt x="6716" y="9685"/>
                </a:lnTo>
                <a:lnTo>
                  <a:pt x="7300" y="9660"/>
                </a:lnTo>
                <a:lnTo>
                  <a:pt x="7860" y="9636"/>
                </a:lnTo>
                <a:lnTo>
                  <a:pt x="8395" y="9612"/>
                </a:lnTo>
                <a:lnTo>
                  <a:pt x="9466" y="9514"/>
                </a:lnTo>
                <a:lnTo>
                  <a:pt x="10512" y="9417"/>
                </a:lnTo>
                <a:lnTo>
                  <a:pt x="11558" y="9368"/>
                </a:lnTo>
                <a:lnTo>
                  <a:pt x="12604" y="9295"/>
                </a:lnTo>
                <a:lnTo>
                  <a:pt x="13140" y="9247"/>
                </a:lnTo>
                <a:lnTo>
                  <a:pt x="13651" y="9174"/>
                </a:lnTo>
                <a:lnTo>
                  <a:pt x="13991" y="9125"/>
                </a:lnTo>
                <a:lnTo>
                  <a:pt x="14332" y="9003"/>
                </a:lnTo>
                <a:lnTo>
                  <a:pt x="14624" y="8833"/>
                </a:lnTo>
                <a:lnTo>
                  <a:pt x="14916" y="8614"/>
                </a:lnTo>
                <a:lnTo>
                  <a:pt x="15062" y="8492"/>
                </a:lnTo>
                <a:lnTo>
                  <a:pt x="15159" y="8322"/>
                </a:lnTo>
                <a:lnTo>
                  <a:pt x="15257" y="8152"/>
                </a:lnTo>
                <a:lnTo>
                  <a:pt x="15354" y="7957"/>
                </a:lnTo>
                <a:lnTo>
                  <a:pt x="15500" y="7592"/>
                </a:lnTo>
                <a:lnTo>
                  <a:pt x="15646" y="7227"/>
                </a:lnTo>
                <a:lnTo>
                  <a:pt x="15914" y="6546"/>
                </a:lnTo>
                <a:lnTo>
                  <a:pt x="15987" y="6546"/>
                </a:lnTo>
                <a:lnTo>
                  <a:pt x="16011" y="6521"/>
                </a:lnTo>
                <a:lnTo>
                  <a:pt x="16035" y="6497"/>
                </a:lnTo>
                <a:lnTo>
                  <a:pt x="16035" y="6473"/>
                </a:lnTo>
                <a:lnTo>
                  <a:pt x="16011" y="6424"/>
                </a:lnTo>
                <a:lnTo>
                  <a:pt x="15987" y="6424"/>
                </a:lnTo>
                <a:lnTo>
                  <a:pt x="16303" y="5816"/>
                </a:lnTo>
                <a:lnTo>
                  <a:pt x="16327" y="5767"/>
                </a:lnTo>
                <a:lnTo>
                  <a:pt x="16352" y="5743"/>
                </a:lnTo>
                <a:lnTo>
                  <a:pt x="16376" y="5670"/>
                </a:lnTo>
                <a:lnTo>
                  <a:pt x="17009" y="4550"/>
                </a:lnTo>
                <a:lnTo>
                  <a:pt x="17325" y="3991"/>
                </a:lnTo>
                <a:lnTo>
                  <a:pt x="17641" y="3431"/>
                </a:lnTo>
                <a:lnTo>
                  <a:pt x="17666" y="3334"/>
                </a:lnTo>
                <a:lnTo>
                  <a:pt x="17641" y="3236"/>
                </a:lnTo>
                <a:lnTo>
                  <a:pt x="17690" y="2945"/>
                </a:lnTo>
                <a:lnTo>
                  <a:pt x="17690" y="2799"/>
                </a:lnTo>
                <a:lnTo>
                  <a:pt x="17690" y="2677"/>
                </a:lnTo>
                <a:lnTo>
                  <a:pt x="17641" y="2555"/>
                </a:lnTo>
                <a:lnTo>
                  <a:pt x="17568" y="2458"/>
                </a:lnTo>
                <a:lnTo>
                  <a:pt x="17495" y="2361"/>
                </a:lnTo>
                <a:lnTo>
                  <a:pt x="17398" y="2288"/>
                </a:lnTo>
                <a:lnTo>
                  <a:pt x="17301" y="2215"/>
                </a:lnTo>
                <a:lnTo>
                  <a:pt x="17155" y="2166"/>
                </a:lnTo>
                <a:lnTo>
                  <a:pt x="16984" y="2117"/>
                </a:lnTo>
                <a:lnTo>
                  <a:pt x="16790" y="2069"/>
                </a:lnTo>
                <a:lnTo>
                  <a:pt x="16376" y="2069"/>
                </a:lnTo>
                <a:lnTo>
                  <a:pt x="15597" y="2093"/>
                </a:lnTo>
                <a:lnTo>
                  <a:pt x="14283" y="2093"/>
                </a:lnTo>
                <a:lnTo>
                  <a:pt x="13651" y="2069"/>
                </a:lnTo>
                <a:lnTo>
                  <a:pt x="12994" y="2020"/>
                </a:lnTo>
                <a:lnTo>
                  <a:pt x="11753" y="1923"/>
                </a:lnTo>
                <a:lnTo>
                  <a:pt x="10488" y="1898"/>
                </a:lnTo>
                <a:lnTo>
                  <a:pt x="9222" y="1874"/>
                </a:lnTo>
                <a:lnTo>
                  <a:pt x="7981" y="1874"/>
                </a:lnTo>
                <a:lnTo>
                  <a:pt x="7032" y="1850"/>
                </a:lnTo>
                <a:lnTo>
                  <a:pt x="6083" y="1825"/>
                </a:lnTo>
                <a:lnTo>
                  <a:pt x="5159" y="1801"/>
                </a:lnTo>
                <a:lnTo>
                  <a:pt x="4210" y="1801"/>
                </a:lnTo>
                <a:lnTo>
                  <a:pt x="4112" y="1509"/>
                </a:lnTo>
                <a:lnTo>
                  <a:pt x="3991" y="1241"/>
                </a:lnTo>
                <a:lnTo>
                  <a:pt x="3942" y="998"/>
                </a:lnTo>
                <a:lnTo>
                  <a:pt x="3845" y="633"/>
                </a:lnTo>
                <a:lnTo>
                  <a:pt x="3796" y="463"/>
                </a:lnTo>
                <a:lnTo>
                  <a:pt x="3723" y="292"/>
                </a:lnTo>
                <a:lnTo>
                  <a:pt x="3650" y="195"/>
                </a:lnTo>
                <a:lnTo>
                  <a:pt x="3577" y="146"/>
                </a:lnTo>
                <a:lnTo>
                  <a:pt x="3529" y="146"/>
                </a:lnTo>
                <a:lnTo>
                  <a:pt x="2604" y="122"/>
                </a:lnTo>
                <a:lnTo>
                  <a:pt x="1655" y="73"/>
                </a:lnTo>
                <a:lnTo>
                  <a:pt x="901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97" name="Google Shape;397;p38"/>
          <p:cNvSpPr/>
          <p:nvPr/>
        </p:nvSpPr>
        <p:spPr>
          <a:xfrm>
            <a:off x="2032260" y="3284961"/>
            <a:ext cx="389303" cy="316439"/>
          </a:xfrm>
          <a:custGeom>
            <a:rect b="b" l="l" r="r" t="t"/>
            <a:pathLst>
              <a:path extrusionOk="0" h="14479" w="17813">
                <a:moveTo>
                  <a:pt x="9904" y="1387"/>
                </a:moveTo>
                <a:lnTo>
                  <a:pt x="10074" y="1412"/>
                </a:lnTo>
                <a:lnTo>
                  <a:pt x="10245" y="1460"/>
                </a:lnTo>
                <a:lnTo>
                  <a:pt x="10391" y="1509"/>
                </a:lnTo>
                <a:lnTo>
                  <a:pt x="10464" y="1558"/>
                </a:lnTo>
                <a:lnTo>
                  <a:pt x="10537" y="1631"/>
                </a:lnTo>
                <a:lnTo>
                  <a:pt x="10610" y="1777"/>
                </a:lnTo>
                <a:lnTo>
                  <a:pt x="9880" y="1728"/>
                </a:lnTo>
                <a:lnTo>
                  <a:pt x="9150" y="1704"/>
                </a:lnTo>
                <a:lnTo>
                  <a:pt x="7057" y="1728"/>
                </a:lnTo>
                <a:lnTo>
                  <a:pt x="7082" y="1606"/>
                </a:lnTo>
                <a:lnTo>
                  <a:pt x="7179" y="1509"/>
                </a:lnTo>
                <a:lnTo>
                  <a:pt x="7276" y="1436"/>
                </a:lnTo>
                <a:lnTo>
                  <a:pt x="7422" y="1412"/>
                </a:lnTo>
                <a:lnTo>
                  <a:pt x="7568" y="1387"/>
                </a:lnTo>
                <a:lnTo>
                  <a:pt x="7714" y="1387"/>
                </a:lnTo>
                <a:lnTo>
                  <a:pt x="7982" y="1412"/>
                </a:lnTo>
                <a:lnTo>
                  <a:pt x="8980" y="1412"/>
                </a:lnTo>
                <a:lnTo>
                  <a:pt x="9344" y="1387"/>
                </a:lnTo>
                <a:close/>
                <a:moveTo>
                  <a:pt x="9393" y="414"/>
                </a:moveTo>
                <a:lnTo>
                  <a:pt x="9880" y="463"/>
                </a:lnTo>
                <a:lnTo>
                  <a:pt x="10123" y="511"/>
                </a:lnTo>
                <a:lnTo>
                  <a:pt x="10342" y="560"/>
                </a:lnTo>
                <a:lnTo>
                  <a:pt x="10561" y="633"/>
                </a:lnTo>
                <a:lnTo>
                  <a:pt x="10756" y="730"/>
                </a:lnTo>
                <a:lnTo>
                  <a:pt x="10926" y="852"/>
                </a:lnTo>
                <a:lnTo>
                  <a:pt x="11072" y="974"/>
                </a:lnTo>
                <a:lnTo>
                  <a:pt x="11194" y="1144"/>
                </a:lnTo>
                <a:lnTo>
                  <a:pt x="11291" y="1339"/>
                </a:lnTo>
                <a:lnTo>
                  <a:pt x="11364" y="1558"/>
                </a:lnTo>
                <a:lnTo>
                  <a:pt x="11364" y="1825"/>
                </a:lnTo>
                <a:lnTo>
                  <a:pt x="10999" y="1801"/>
                </a:lnTo>
                <a:lnTo>
                  <a:pt x="10999" y="1679"/>
                </a:lnTo>
                <a:lnTo>
                  <a:pt x="10975" y="1582"/>
                </a:lnTo>
                <a:lnTo>
                  <a:pt x="10926" y="1485"/>
                </a:lnTo>
                <a:lnTo>
                  <a:pt x="10877" y="1387"/>
                </a:lnTo>
                <a:lnTo>
                  <a:pt x="10707" y="1217"/>
                </a:lnTo>
                <a:lnTo>
                  <a:pt x="10537" y="1095"/>
                </a:lnTo>
                <a:lnTo>
                  <a:pt x="10293" y="1022"/>
                </a:lnTo>
                <a:lnTo>
                  <a:pt x="10050" y="974"/>
                </a:lnTo>
                <a:lnTo>
                  <a:pt x="9807" y="949"/>
                </a:lnTo>
                <a:lnTo>
                  <a:pt x="9539" y="925"/>
                </a:lnTo>
                <a:lnTo>
                  <a:pt x="9004" y="974"/>
                </a:lnTo>
                <a:lnTo>
                  <a:pt x="8493" y="998"/>
                </a:lnTo>
                <a:lnTo>
                  <a:pt x="8152" y="998"/>
                </a:lnTo>
                <a:lnTo>
                  <a:pt x="7787" y="974"/>
                </a:lnTo>
                <a:lnTo>
                  <a:pt x="7593" y="974"/>
                </a:lnTo>
                <a:lnTo>
                  <a:pt x="7422" y="998"/>
                </a:lnTo>
                <a:lnTo>
                  <a:pt x="7252" y="1047"/>
                </a:lnTo>
                <a:lnTo>
                  <a:pt x="7082" y="1095"/>
                </a:lnTo>
                <a:lnTo>
                  <a:pt x="6911" y="1217"/>
                </a:lnTo>
                <a:lnTo>
                  <a:pt x="6790" y="1363"/>
                </a:lnTo>
                <a:lnTo>
                  <a:pt x="6741" y="1460"/>
                </a:lnTo>
                <a:lnTo>
                  <a:pt x="6692" y="1558"/>
                </a:lnTo>
                <a:lnTo>
                  <a:pt x="6692" y="1631"/>
                </a:lnTo>
                <a:lnTo>
                  <a:pt x="6692" y="1728"/>
                </a:lnTo>
                <a:lnTo>
                  <a:pt x="6181" y="1728"/>
                </a:lnTo>
                <a:lnTo>
                  <a:pt x="6206" y="1436"/>
                </a:lnTo>
                <a:lnTo>
                  <a:pt x="6230" y="1290"/>
                </a:lnTo>
                <a:lnTo>
                  <a:pt x="6303" y="1168"/>
                </a:lnTo>
                <a:lnTo>
                  <a:pt x="6425" y="998"/>
                </a:lnTo>
                <a:lnTo>
                  <a:pt x="6571" y="876"/>
                </a:lnTo>
                <a:lnTo>
                  <a:pt x="6765" y="779"/>
                </a:lnTo>
                <a:lnTo>
                  <a:pt x="6936" y="706"/>
                </a:lnTo>
                <a:lnTo>
                  <a:pt x="7301" y="584"/>
                </a:lnTo>
                <a:lnTo>
                  <a:pt x="7690" y="487"/>
                </a:lnTo>
                <a:lnTo>
                  <a:pt x="8079" y="438"/>
                </a:lnTo>
                <a:lnTo>
                  <a:pt x="8493" y="414"/>
                </a:lnTo>
                <a:close/>
                <a:moveTo>
                  <a:pt x="17131" y="2336"/>
                </a:moveTo>
                <a:lnTo>
                  <a:pt x="17179" y="2604"/>
                </a:lnTo>
                <a:lnTo>
                  <a:pt x="16839" y="2945"/>
                </a:lnTo>
                <a:lnTo>
                  <a:pt x="16790" y="2482"/>
                </a:lnTo>
                <a:lnTo>
                  <a:pt x="16936" y="2336"/>
                </a:lnTo>
                <a:close/>
                <a:moveTo>
                  <a:pt x="17179" y="2969"/>
                </a:moveTo>
                <a:lnTo>
                  <a:pt x="17155" y="3431"/>
                </a:lnTo>
                <a:lnTo>
                  <a:pt x="16888" y="3577"/>
                </a:lnTo>
                <a:lnTo>
                  <a:pt x="16888" y="3455"/>
                </a:lnTo>
                <a:lnTo>
                  <a:pt x="16863" y="3310"/>
                </a:lnTo>
                <a:lnTo>
                  <a:pt x="17009" y="3188"/>
                </a:lnTo>
                <a:lnTo>
                  <a:pt x="17131" y="3042"/>
                </a:lnTo>
                <a:lnTo>
                  <a:pt x="17179" y="2969"/>
                </a:lnTo>
                <a:close/>
                <a:moveTo>
                  <a:pt x="17155" y="3626"/>
                </a:moveTo>
                <a:lnTo>
                  <a:pt x="17155" y="4064"/>
                </a:lnTo>
                <a:lnTo>
                  <a:pt x="16936" y="4234"/>
                </a:lnTo>
                <a:lnTo>
                  <a:pt x="16912" y="3869"/>
                </a:lnTo>
                <a:lnTo>
                  <a:pt x="17033" y="3747"/>
                </a:lnTo>
                <a:lnTo>
                  <a:pt x="17155" y="3626"/>
                </a:lnTo>
                <a:close/>
                <a:moveTo>
                  <a:pt x="17155" y="4258"/>
                </a:moveTo>
                <a:lnTo>
                  <a:pt x="17179" y="4599"/>
                </a:lnTo>
                <a:lnTo>
                  <a:pt x="16912" y="4769"/>
                </a:lnTo>
                <a:lnTo>
                  <a:pt x="16936" y="4526"/>
                </a:lnTo>
                <a:lnTo>
                  <a:pt x="17155" y="4258"/>
                </a:lnTo>
                <a:close/>
                <a:moveTo>
                  <a:pt x="1509" y="2093"/>
                </a:moveTo>
                <a:lnTo>
                  <a:pt x="2045" y="2117"/>
                </a:lnTo>
                <a:lnTo>
                  <a:pt x="4332" y="2190"/>
                </a:lnTo>
                <a:lnTo>
                  <a:pt x="5524" y="2239"/>
                </a:lnTo>
                <a:lnTo>
                  <a:pt x="6741" y="2239"/>
                </a:lnTo>
                <a:lnTo>
                  <a:pt x="9150" y="2215"/>
                </a:lnTo>
                <a:lnTo>
                  <a:pt x="9734" y="2215"/>
                </a:lnTo>
                <a:lnTo>
                  <a:pt x="10293" y="2239"/>
                </a:lnTo>
                <a:lnTo>
                  <a:pt x="11437" y="2312"/>
                </a:lnTo>
                <a:lnTo>
                  <a:pt x="12581" y="2385"/>
                </a:lnTo>
                <a:lnTo>
                  <a:pt x="13165" y="2409"/>
                </a:lnTo>
                <a:lnTo>
                  <a:pt x="13724" y="2409"/>
                </a:lnTo>
                <a:lnTo>
                  <a:pt x="14819" y="2361"/>
                </a:lnTo>
                <a:lnTo>
                  <a:pt x="15379" y="2361"/>
                </a:lnTo>
                <a:lnTo>
                  <a:pt x="15914" y="2336"/>
                </a:lnTo>
                <a:lnTo>
                  <a:pt x="16450" y="2361"/>
                </a:lnTo>
                <a:lnTo>
                  <a:pt x="16304" y="2458"/>
                </a:lnTo>
                <a:lnTo>
                  <a:pt x="16133" y="2555"/>
                </a:lnTo>
                <a:lnTo>
                  <a:pt x="15987" y="2653"/>
                </a:lnTo>
                <a:lnTo>
                  <a:pt x="15914" y="2726"/>
                </a:lnTo>
                <a:lnTo>
                  <a:pt x="15841" y="2799"/>
                </a:lnTo>
                <a:lnTo>
                  <a:pt x="15817" y="2872"/>
                </a:lnTo>
                <a:lnTo>
                  <a:pt x="15793" y="2969"/>
                </a:lnTo>
                <a:lnTo>
                  <a:pt x="15817" y="3018"/>
                </a:lnTo>
                <a:lnTo>
                  <a:pt x="15866" y="3042"/>
                </a:lnTo>
                <a:lnTo>
                  <a:pt x="15963" y="3042"/>
                </a:lnTo>
                <a:lnTo>
                  <a:pt x="16036" y="3018"/>
                </a:lnTo>
                <a:lnTo>
                  <a:pt x="16206" y="2920"/>
                </a:lnTo>
                <a:lnTo>
                  <a:pt x="16523" y="2677"/>
                </a:lnTo>
                <a:lnTo>
                  <a:pt x="16571" y="2653"/>
                </a:lnTo>
                <a:lnTo>
                  <a:pt x="16644" y="3091"/>
                </a:lnTo>
                <a:lnTo>
                  <a:pt x="16596" y="3139"/>
                </a:lnTo>
                <a:lnTo>
                  <a:pt x="16133" y="3407"/>
                </a:lnTo>
                <a:lnTo>
                  <a:pt x="15939" y="3577"/>
                </a:lnTo>
                <a:lnTo>
                  <a:pt x="15866" y="3674"/>
                </a:lnTo>
                <a:lnTo>
                  <a:pt x="15793" y="3772"/>
                </a:lnTo>
                <a:lnTo>
                  <a:pt x="15793" y="3820"/>
                </a:lnTo>
                <a:lnTo>
                  <a:pt x="15793" y="3869"/>
                </a:lnTo>
                <a:lnTo>
                  <a:pt x="15841" y="3893"/>
                </a:lnTo>
                <a:lnTo>
                  <a:pt x="15890" y="3893"/>
                </a:lnTo>
                <a:lnTo>
                  <a:pt x="16085" y="3820"/>
                </a:lnTo>
                <a:lnTo>
                  <a:pt x="16304" y="3723"/>
                </a:lnTo>
                <a:lnTo>
                  <a:pt x="16498" y="3601"/>
                </a:lnTo>
                <a:lnTo>
                  <a:pt x="16669" y="3455"/>
                </a:lnTo>
                <a:lnTo>
                  <a:pt x="16693" y="3699"/>
                </a:lnTo>
                <a:lnTo>
                  <a:pt x="16158" y="4039"/>
                </a:lnTo>
                <a:lnTo>
                  <a:pt x="15963" y="4185"/>
                </a:lnTo>
                <a:lnTo>
                  <a:pt x="15744" y="4356"/>
                </a:lnTo>
                <a:lnTo>
                  <a:pt x="15647" y="4453"/>
                </a:lnTo>
                <a:lnTo>
                  <a:pt x="15574" y="4575"/>
                </a:lnTo>
                <a:lnTo>
                  <a:pt x="15525" y="4672"/>
                </a:lnTo>
                <a:lnTo>
                  <a:pt x="15525" y="4794"/>
                </a:lnTo>
                <a:lnTo>
                  <a:pt x="15549" y="4818"/>
                </a:lnTo>
                <a:lnTo>
                  <a:pt x="15574" y="4842"/>
                </a:lnTo>
                <a:lnTo>
                  <a:pt x="15647" y="4867"/>
                </a:lnTo>
                <a:lnTo>
                  <a:pt x="15744" y="4818"/>
                </a:lnTo>
                <a:lnTo>
                  <a:pt x="15841" y="4769"/>
                </a:lnTo>
                <a:lnTo>
                  <a:pt x="15987" y="4599"/>
                </a:lnTo>
                <a:lnTo>
                  <a:pt x="16255" y="4356"/>
                </a:lnTo>
                <a:lnTo>
                  <a:pt x="16547" y="4137"/>
                </a:lnTo>
                <a:lnTo>
                  <a:pt x="16693" y="4039"/>
                </a:lnTo>
                <a:lnTo>
                  <a:pt x="16693" y="4404"/>
                </a:lnTo>
                <a:lnTo>
                  <a:pt x="16255" y="4672"/>
                </a:lnTo>
                <a:lnTo>
                  <a:pt x="16036" y="4818"/>
                </a:lnTo>
                <a:lnTo>
                  <a:pt x="15841" y="4964"/>
                </a:lnTo>
                <a:lnTo>
                  <a:pt x="15647" y="5134"/>
                </a:lnTo>
                <a:lnTo>
                  <a:pt x="15574" y="5232"/>
                </a:lnTo>
                <a:lnTo>
                  <a:pt x="15525" y="5329"/>
                </a:lnTo>
                <a:lnTo>
                  <a:pt x="15525" y="5378"/>
                </a:lnTo>
                <a:lnTo>
                  <a:pt x="15549" y="5402"/>
                </a:lnTo>
                <a:lnTo>
                  <a:pt x="15574" y="5426"/>
                </a:lnTo>
                <a:lnTo>
                  <a:pt x="15622" y="5426"/>
                </a:lnTo>
                <a:lnTo>
                  <a:pt x="15744" y="5378"/>
                </a:lnTo>
                <a:lnTo>
                  <a:pt x="15866" y="5329"/>
                </a:lnTo>
                <a:lnTo>
                  <a:pt x="16109" y="5159"/>
                </a:lnTo>
                <a:lnTo>
                  <a:pt x="16571" y="4818"/>
                </a:lnTo>
                <a:lnTo>
                  <a:pt x="16669" y="4745"/>
                </a:lnTo>
                <a:lnTo>
                  <a:pt x="16669" y="4745"/>
                </a:lnTo>
                <a:lnTo>
                  <a:pt x="16644" y="4964"/>
                </a:lnTo>
                <a:lnTo>
                  <a:pt x="16328" y="5207"/>
                </a:lnTo>
                <a:lnTo>
                  <a:pt x="16133" y="5378"/>
                </a:lnTo>
                <a:lnTo>
                  <a:pt x="15914" y="5572"/>
                </a:lnTo>
                <a:lnTo>
                  <a:pt x="15817" y="5694"/>
                </a:lnTo>
                <a:lnTo>
                  <a:pt x="15744" y="5791"/>
                </a:lnTo>
                <a:lnTo>
                  <a:pt x="15695" y="5913"/>
                </a:lnTo>
                <a:lnTo>
                  <a:pt x="15720" y="6035"/>
                </a:lnTo>
                <a:lnTo>
                  <a:pt x="15403" y="6083"/>
                </a:lnTo>
                <a:lnTo>
                  <a:pt x="15136" y="6108"/>
                </a:lnTo>
                <a:lnTo>
                  <a:pt x="14089" y="6108"/>
                </a:lnTo>
                <a:lnTo>
                  <a:pt x="13554" y="6059"/>
                </a:lnTo>
                <a:lnTo>
                  <a:pt x="13019" y="6059"/>
                </a:lnTo>
                <a:lnTo>
                  <a:pt x="11340" y="6108"/>
                </a:lnTo>
                <a:lnTo>
                  <a:pt x="10318" y="6108"/>
                </a:lnTo>
                <a:lnTo>
                  <a:pt x="10001" y="6156"/>
                </a:lnTo>
                <a:lnTo>
                  <a:pt x="9928" y="5962"/>
                </a:lnTo>
                <a:lnTo>
                  <a:pt x="9831" y="5791"/>
                </a:lnTo>
                <a:lnTo>
                  <a:pt x="9709" y="5670"/>
                </a:lnTo>
                <a:lnTo>
                  <a:pt x="9539" y="5548"/>
                </a:lnTo>
                <a:lnTo>
                  <a:pt x="9417" y="5499"/>
                </a:lnTo>
                <a:lnTo>
                  <a:pt x="9296" y="5475"/>
                </a:lnTo>
                <a:lnTo>
                  <a:pt x="9028" y="5426"/>
                </a:lnTo>
                <a:lnTo>
                  <a:pt x="8882" y="5451"/>
                </a:lnTo>
                <a:lnTo>
                  <a:pt x="8761" y="5451"/>
                </a:lnTo>
                <a:lnTo>
                  <a:pt x="8615" y="5499"/>
                </a:lnTo>
                <a:lnTo>
                  <a:pt x="8517" y="5548"/>
                </a:lnTo>
                <a:lnTo>
                  <a:pt x="8420" y="5572"/>
                </a:lnTo>
                <a:lnTo>
                  <a:pt x="8323" y="5597"/>
                </a:lnTo>
                <a:lnTo>
                  <a:pt x="8225" y="5645"/>
                </a:lnTo>
                <a:lnTo>
                  <a:pt x="8128" y="5718"/>
                </a:lnTo>
                <a:lnTo>
                  <a:pt x="8055" y="5816"/>
                </a:lnTo>
                <a:lnTo>
                  <a:pt x="7982" y="5913"/>
                </a:lnTo>
                <a:lnTo>
                  <a:pt x="7933" y="6059"/>
                </a:lnTo>
                <a:lnTo>
                  <a:pt x="7885" y="6205"/>
                </a:lnTo>
                <a:lnTo>
                  <a:pt x="7568" y="6229"/>
                </a:lnTo>
                <a:lnTo>
                  <a:pt x="7228" y="6229"/>
                </a:lnTo>
                <a:lnTo>
                  <a:pt x="6546" y="6205"/>
                </a:lnTo>
                <a:lnTo>
                  <a:pt x="5865" y="6181"/>
                </a:lnTo>
                <a:lnTo>
                  <a:pt x="5524" y="6156"/>
                </a:lnTo>
                <a:lnTo>
                  <a:pt x="5208" y="6181"/>
                </a:lnTo>
                <a:lnTo>
                  <a:pt x="4551" y="6205"/>
                </a:lnTo>
                <a:lnTo>
                  <a:pt x="3918" y="6205"/>
                </a:lnTo>
                <a:lnTo>
                  <a:pt x="3310" y="6181"/>
                </a:lnTo>
                <a:lnTo>
                  <a:pt x="2994" y="6156"/>
                </a:lnTo>
                <a:lnTo>
                  <a:pt x="2677" y="6108"/>
                </a:lnTo>
                <a:lnTo>
                  <a:pt x="2385" y="6035"/>
                </a:lnTo>
                <a:lnTo>
                  <a:pt x="2118" y="5962"/>
                </a:lnTo>
                <a:lnTo>
                  <a:pt x="1850" y="5840"/>
                </a:lnTo>
                <a:lnTo>
                  <a:pt x="1631" y="5718"/>
                </a:lnTo>
                <a:lnTo>
                  <a:pt x="1412" y="5548"/>
                </a:lnTo>
                <a:lnTo>
                  <a:pt x="1242" y="5329"/>
                </a:lnTo>
                <a:lnTo>
                  <a:pt x="1096" y="5110"/>
                </a:lnTo>
                <a:lnTo>
                  <a:pt x="974" y="4818"/>
                </a:lnTo>
                <a:lnTo>
                  <a:pt x="901" y="4477"/>
                </a:lnTo>
                <a:lnTo>
                  <a:pt x="877" y="4137"/>
                </a:lnTo>
                <a:lnTo>
                  <a:pt x="901" y="3796"/>
                </a:lnTo>
                <a:lnTo>
                  <a:pt x="926" y="3455"/>
                </a:lnTo>
                <a:lnTo>
                  <a:pt x="974" y="2774"/>
                </a:lnTo>
                <a:lnTo>
                  <a:pt x="974" y="2434"/>
                </a:lnTo>
                <a:lnTo>
                  <a:pt x="950" y="2093"/>
                </a:lnTo>
                <a:close/>
                <a:moveTo>
                  <a:pt x="17155" y="5767"/>
                </a:moveTo>
                <a:lnTo>
                  <a:pt x="17106" y="5864"/>
                </a:lnTo>
                <a:lnTo>
                  <a:pt x="17033" y="5986"/>
                </a:lnTo>
                <a:lnTo>
                  <a:pt x="16961" y="6083"/>
                </a:lnTo>
                <a:lnTo>
                  <a:pt x="16863" y="6181"/>
                </a:lnTo>
                <a:lnTo>
                  <a:pt x="16717" y="6302"/>
                </a:lnTo>
                <a:lnTo>
                  <a:pt x="16523" y="6400"/>
                </a:lnTo>
                <a:lnTo>
                  <a:pt x="16523" y="6400"/>
                </a:lnTo>
                <a:lnTo>
                  <a:pt x="16669" y="6229"/>
                </a:lnTo>
                <a:lnTo>
                  <a:pt x="17155" y="5767"/>
                </a:lnTo>
                <a:close/>
                <a:moveTo>
                  <a:pt x="877" y="2093"/>
                </a:moveTo>
                <a:lnTo>
                  <a:pt x="804" y="2434"/>
                </a:lnTo>
                <a:lnTo>
                  <a:pt x="755" y="2799"/>
                </a:lnTo>
                <a:lnTo>
                  <a:pt x="707" y="3164"/>
                </a:lnTo>
                <a:lnTo>
                  <a:pt x="682" y="3553"/>
                </a:lnTo>
                <a:lnTo>
                  <a:pt x="682" y="3918"/>
                </a:lnTo>
                <a:lnTo>
                  <a:pt x="707" y="4283"/>
                </a:lnTo>
                <a:lnTo>
                  <a:pt x="780" y="4648"/>
                </a:lnTo>
                <a:lnTo>
                  <a:pt x="853" y="4988"/>
                </a:lnTo>
                <a:lnTo>
                  <a:pt x="950" y="5232"/>
                </a:lnTo>
                <a:lnTo>
                  <a:pt x="1072" y="5426"/>
                </a:lnTo>
                <a:lnTo>
                  <a:pt x="1242" y="5621"/>
                </a:lnTo>
                <a:lnTo>
                  <a:pt x="1412" y="5767"/>
                </a:lnTo>
                <a:lnTo>
                  <a:pt x="1607" y="5913"/>
                </a:lnTo>
                <a:lnTo>
                  <a:pt x="1801" y="6035"/>
                </a:lnTo>
                <a:lnTo>
                  <a:pt x="2045" y="6132"/>
                </a:lnTo>
                <a:lnTo>
                  <a:pt x="2264" y="6205"/>
                </a:lnTo>
                <a:lnTo>
                  <a:pt x="2580" y="6302"/>
                </a:lnTo>
                <a:lnTo>
                  <a:pt x="2896" y="6351"/>
                </a:lnTo>
                <a:lnTo>
                  <a:pt x="3213" y="6351"/>
                </a:lnTo>
                <a:lnTo>
                  <a:pt x="3553" y="6375"/>
                </a:lnTo>
                <a:lnTo>
                  <a:pt x="4210" y="6327"/>
                </a:lnTo>
                <a:lnTo>
                  <a:pt x="4843" y="6302"/>
                </a:lnTo>
                <a:lnTo>
                  <a:pt x="5695" y="6254"/>
                </a:lnTo>
                <a:lnTo>
                  <a:pt x="6108" y="6254"/>
                </a:lnTo>
                <a:lnTo>
                  <a:pt x="6546" y="6278"/>
                </a:lnTo>
                <a:lnTo>
                  <a:pt x="7203" y="6327"/>
                </a:lnTo>
                <a:lnTo>
                  <a:pt x="7544" y="6327"/>
                </a:lnTo>
                <a:lnTo>
                  <a:pt x="7860" y="6302"/>
                </a:lnTo>
                <a:lnTo>
                  <a:pt x="7836" y="6521"/>
                </a:lnTo>
                <a:lnTo>
                  <a:pt x="7812" y="6521"/>
                </a:lnTo>
                <a:lnTo>
                  <a:pt x="6133" y="6546"/>
                </a:lnTo>
                <a:lnTo>
                  <a:pt x="4454" y="6570"/>
                </a:lnTo>
                <a:lnTo>
                  <a:pt x="2921" y="6546"/>
                </a:lnTo>
                <a:lnTo>
                  <a:pt x="2142" y="6546"/>
                </a:lnTo>
                <a:lnTo>
                  <a:pt x="1753" y="6521"/>
                </a:lnTo>
                <a:lnTo>
                  <a:pt x="1388" y="6473"/>
                </a:lnTo>
                <a:lnTo>
                  <a:pt x="1242" y="6424"/>
                </a:lnTo>
                <a:lnTo>
                  <a:pt x="1096" y="6351"/>
                </a:lnTo>
                <a:lnTo>
                  <a:pt x="974" y="6254"/>
                </a:lnTo>
                <a:lnTo>
                  <a:pt x="877" y="6132"/>
                </a:lnTo>
                <a:lnTo>
                  <a:pt x="780" y="6010"/>
                </a:lnTo>
                <a:lnTo>
                  <a:pt x="731" y="5864"/>
                </a:lnTo>
                <a:lnTo>
                  <a:pt x="609" y="5548"/>
                </a:lnTo>
                <a:lnTo>
                  <a:pt x="536" y="5207"/>
                </a:lnTo>
                <a:lnTo>
                  <a:pt x="512" y="4867"/>
                </a:lnTo>
                <a:lnTo>
                  <a:pt x="488" y="4234"/>
                </a:lnTo>
                <a:lnTo>
                  <a:pt x="463" y="3577"/>
                </a:lnTo>
                <a:lnTo>
                  <a:pt x="488" y="2896"/>
                </a:lnTo>
                <a:lnTo>
                  <a:pt x="488" y="2531"/>
                </a:lnTo>
                <a:lnTo>
                  <a:pt x="463" y="2312"/>
                </a:lnTo>
                <a:lnTo>
                  <a:pt x="439" y="2142"/>
                </a:lnTo>
                <a:lnTo>
                  <a:pt x="877" y="2093"/>
                </a:lnTo>
                <a:close/>
                <a:moveTo>
                  <a:pt x="17179" y="4842"/>
                </a:moveTo>
                <a:lnTo>
                  <a:pt x="17204" y="4964"/>
                </a:lnTo>
                <a:lnTo>
                  <a:pt x="17204" y="5183"/>
                </a:lnTo>
                <a:lnTo>
                  <a:pt x="17204" y="5378"/>
                </a:lnTo>
                <a:lnTo>
                  <a:pt x="16888" y="5597"/>
                </a:lnTo>
                <a:lnTo>
                  <a:pt x="16571" y="5864"/>
                </a:lnTo>
                <a:lnTo>
                  <a:pt x="16401" y="5986"/>
                </a:lnTo>
                <a:lnTo>
                  <a:pt x="16206" y="6132"/>
                </a:lnTo>
                <a:lnTo>
                  <a:pt x="16133" y="6229"/>
                </a:lnTo>
                <a:lnTo>
                  <a:pt x="16060" y="6327"/>
                </a:lnTo>
                <a:lnTo>
                  <a:pt x="16012" y="6424"/>
                </a:lnTo>
                <a:lnTo>
                  <a:pt x="15987" y="6521"/>
                </a:lnTo>
                <a:lnTo>
                  <a:pt x="15744" y="6546"/>
                </a:lnTo>
                <a:lnTo>
                  <a:pt x="15209" y="6570"/>
                </a:lnTo>
                <a:lnTo>
                  <a:pt x="14673" y="6546"/>
                </a:lnTo>
                <a:lnTo>
                  <a:pt x="14138" y="6521"/>
                </a:lnTo>
                <a:lnTo>
                  <a:pt x="13603" y="6521"/>
                </a:lnTo>
                <a:lnTo>
                  <a:pt x="11778" y="6546"/>
                </a:lnTo>
                <a:lnTo>
                  <a:pt x="10488" y="6546"/>
                </a:lnTo>
                <a:lnTo>
                  <a:pt x="10269" y="6570"/>
                </a:lnTo>
                <a:lnTo>
                  <a:pt x="10074" y="6619"/>
                </a:lnTo>
                <a:lnTo>
                  <a:pt x="10050" y="6327"/>
                </a:lnTo>
                <a:lnTo>
                  <a:pt x="10415" y="6351"/>
                </a:lnTo>
                <a:lnTo>
                  <a:pt x="10780" y="6327"/>
                </a:lnTo>
                <a:lnTo>
                  <a:pt x="11510" y="6302"/>
                </a:lnTo>
                <a:lnTo>
                  <a:pt x="12459" y="6254"/>
                </a:lnTo>
                <a:lnTo>
                  <a:pt x="13384" y="6254"/>
                </a:lnTo>
                <a:lnTo>
                  <a:pt x="13968" y="6278"/>
                </a:lnTo>
                <a:lnTo>
                  <a:pt x="14552" y="6302"/>
                </a:lnTo>
                <a:lnTo>
                  <a:pt x="15428" y="6302"/>
                </a:lnTo>
                <a:lnTo>
                  <a:pt x="15720" y="6254"/>
                </a:lnTo>
                <a:lnTo>
                  <a:pt x="15963" y="6205"/>
                </a:lnTo>
                <a:lnTo>
                  <a:pt x="16158" y="6132"/>
                </a:lnTo>
                <a:lnTo>
                  <a:pt x="16328" y="6010"/>
                </a:lnTo>
                <a:lnTo>
                  <a:pt x="16450" y="5889"/>
                </a:lnTo>
                <a:lnTo>
                  <a:pt x="16571" y="5743"/>
                </a:lnTo>
                <a:lnTo>
                  <a:pt x="16669" y="5572"/>
                </a:lnTo>
                <a:lnTo>
                  <a:pt x="16766" y="5402"/>
                </a:lnTo>
                <a:lnTo>
                  <a:pt x="16815" y="5207"/>
                </a:lnTo>
                <a:lnTo>
                  <a:pt x="17179" y="4842"/>
                </a:lnTo>
                <a:close/>
                <a:moveTo>
                  <a:pt x="9174" y="5937"/>
                </a:moveTo>
                <a:lnTo>
                  <a:pt x="9296" y="5986"/>
                </a:lnTo>
                <a:lnTo>
                  <a:pt x="9417" y="6059"/>
                </a:lnTo>
                <a:lnTo>
                  <a:pt x="9515" y="6181"/>
                </a:lnTo>
                <a:lnTo>
                  <a:pt x="9588" y="6351"/>
                </a:lnTo>
                <a:lnTo>
                  <a:pt x="9612" y="6521"/>
                </a:lnTo>
                <a:lnTo>
                  <a:pt x="9612" y="6692"/>
                </a:lnTo>
                <a:lnTo>
                  <a:pt x="9612" y="6911"/>
                </a:lnTo>
                <a:lnTo>
                  <a:pt x="9588" y="7105"/>
                </a:lnTo>
                <a:lnTo>
                  <a:pt x="9515" y="7300"/>
                </a:lnTo>
                <a:lnTo>
                  <a:pt x="9442" y="7470"/>
                </a:lnTo>
                <a:lnTo>
                  <a:pt x="9320" y="7592"/>
                </a:lnTo>
                <a:lnTo>
                  <a:pt x="9247" y="7665"/>
                </a:lnTo>
                <a:lnTo>
                  <a:pt x="9174" y="7689"/>
                </a:lnTo>
                <a:lnTo>
                  <a:pt x="9077" y="7714"/>
                </a:lnTo>
                <a:lnTo>
                  <a:pt x="8834" y="7714"/>
                </a:lnTo>
                <a:lnTo>
                  <a:pt x="8736" y="7689"/>
                </a:lnTo>
                <a:lnTo>
                  <a:pt x="8615" y="7641"/>
                </a:lnTo>
                <a:lnTo>
                  <a:pt x="8517" y="7568"/>
                </a:lnTo>
                <a:lnTo>
                  <a:pt x="8444" y="7495"/>
                </a:lnTo>
                <a:lnTo>
                  <a:pt x="8371" y="7422"/>
                </a:lnTo>
                <a:lnTo>
                  <a:pt x="8323" y="7349"/>
                </a:lnTo>
                <a:lnTo>
                  <a:pt x="8298" y="7251"/>
                </a:lnTo>
                <a:lnTo>
                  <a:pt x="8274" y="7057"/>
                </a:lnTo>
                <a:lnTo>
                  <a:pt x="8250" y="6862"/>
                </a:lnTo>
                <a:lnTo>
                  <a:pt x="8274" y="6692"/>
                </a:lnTo>
                <a:lnTo>
                  <a:pt x="8323" y="6302"/>
                </a:lnTo>
                <a:lnTo>
                  <a:pt x="8371" y="6108"/>
                </a:lnTo>
                <a:lnTo>
                  <a:pt x="8396" y="6035"/>
                </a:lnTo>
                <a:lnTo>
                  <a:pt x="8444" y="5962"/>
                </a:lnTo>
                <a:lnTo>
                  <a:pt x="8542" y="5986"/>
                </a:lnTo>
                <a:lnTo>
                  <a:pt x="8858" y="5937"/>
                </a:lnTo>
                <a:close/>
                <a:moveTo>
                  <a:pt x="8493" y="0"/>
                </a:moveTo>
                <a:lnTo>
                  <a:pt x="7958" y="49"/>
                </a:lnTo>
                <a:lnTo>
                  <a:pt x="7422" y="122"/>
                </a:lnTo>
                <a:lnTo>
                  <a:pt x="7179" y="195"/>
                </a:lnTo>
                <a:lnTo>
                  <a:pt x="6936" y="268"/>
                </a:lnTo>
                <a:lnTo>
                  <a:pt x="6692" y="365"/>
                </a:lnTo>
                <a:lnTo>
                  <a:pt x="6449" y="487"/>
                </a:lnTo>
                <a:lnTo>
                  <a:pt x="6303" y="584"/>
                </a:lnTo>
                <a:lnTo>
                  <a:pt x="6157" y="706"/>
                </a:lnTo>
                <a:lnTo>
                  <a:pt x="6035" y="852"/>
                </a:lnTo>
                <a:lnTo>
                  <a:pt x="5938" y="1022"/>
                </a:lnTo>
                <a:lnTo>
                  <a:pt x="5841" y="1193"/>
                </a:lnTo>
                <a:lnTo>
                  <a:pt x="5792" y="1387"/>
                </a:lnTo>
                <a:lnTo>
                  <a:pt x="5792" y="1558"/>
                </a:lnTo>
                <a:lnTo>
                  <a:pt x="5841" y="1728"/>
                </a:lnTo>
                <a:lnTo>
                  <a:pt x="4332" y="1704"/>
                </a:lnTo>
                <a:lnTo>
                  <a:pt x="3188" y="1655"/>
                </a:lnTo>
                <a:lnTo>
                  <a:pt x="2045" y="1606"/>
                </a:lnTo>
                <a:lnTo>
                  <a:pt x="853" y="1606"/>
                </a:lnTo>
                <a:lnTo>
                  <a:pt x="609" y="1631"/>
                </a:lnTo>
                <a:lnTo>
                  <a:pt x="366" y="1679"/>
                </a:lnTo>
                <a:lnTo>
                  <a:pt x="147" y="1752"/>
                </a:lnTo>
                <a:lnTo>
                  <a:pt x="74" y="1801"/>
                </a:lnTo>
                <a:lnTo>
                  <a:pt x="50" y="1825"/>
                </a:lnTo>
                <a:lnTo>
                  <a:pt x="1" y="1923"/>
                </a:lnTo>
                <a:lnTo>
                  <a:pt x="1" y="2020"/>
                </a:lnTo>
                <a:lnTo>
                  <a:pt x="50" y="2117"/>
                </a:lnTo>
                <a:lnTo>
                  <a:pt x="25" y="2336"/>
                </a:lnTo>
                <a:lnTo>
                  <a:pt x="25" y="2580"/>
                </a:lnTo>
                <a:lnTo>
                  <a:pt x="25" y="3042"/>
                </a:lnTo>
                <a:lnTo>
                  <a:pt x="1" y="3869"/>
                </a:lnTo>
                <a:lnTo>
                  <a:pt x="1" y="4258"/>
                </a:lnTo>
                <a:lnTo>
                  <a:pt x="25" y="4672"/>
                </a:lnTo>
                <a:lnTo>
                  <a:pt x="50" y="4988"/>
                </a:lnTo>
                <a:lnTo>
                  <a:pt x="98" y="5329"/>
                </a:lnTo>
                <a:lnTo>
                  <a:pt x="171" y="5645"/>
                </a:lnTo>
                <a:lnTo>
                  <a:pt x="269" y="5962"/>
                </a:lnTo>
                <a:lnTo>
                  <a:pt x="220" y="6010"/>
                </a:lnTo>
                <a:lnTo>
                  <a:pt x="220" y="6083"/>
                </a:lnTo>
                <a:lnTo>
                  <a:pt x="171" y="7251"/>
                </a:lnTo>
                <a:lnTo>
                  <a:pt x="147" y="8419"/>
                </a:lnTo>
                <a:lnTo>
                  <a:pt x="147" y="10731"/>
                </a:lnTo>
                <a:lnTo>
                  <a:pt x="147" y="11169"/>
                </a:lnTo>
                <a:lnTo>
                  <a:pt x="123" y="11582"/>
                </a:lnTo>
                <a:lnTo>
                  <a:pt x="50" y="12410"/>
                </a:lnTo>
                <a:lnTo>
                  <a:pt x="25" y="12775"/>
                </a:lnTo>
                <a:lnTo>
                  <a:pt x="25" y="13140"/>
                </a:lnTo>
                <a:lnTo>
                  <a:pt x="50" y="13310"/>
                </a:lnTo>
                <a:lnTo>
                  <a:pt x="98" y="13505"/>
                </a:lnTo>
                <a:lnTo>
                  <a:pt x="147" y="13675"/>
                </a:lnTo>
                <a:lnTo>
                  <a:pt x="220" y="13845"/>
                </a:lnTo>
                <a:lnTo>
                  <a:pt x="317" y="13991"/>
                </a:lnTo>
                <a:lnTo>
                  <a:pt x="415" y="14113"/>
                </a:lnTo>
                <a:lnTo>
                  <a:pt x="561" y="14210"/>
                </a:lnTo>
                <a:lnTo>
                  <a:pt x="707" y="14283"/>
                </a:lnTo>
                <a:lnTo>
                  <a:pt x="877" y="14356"/>
                </a:lnTo>
                <a:lnTo>
                  <a:pt x="1047" y="14405"/>
                </a:lnTo>
                <a:lnTo>
                  <a:pt x="1412" y="14454"/>
                </a:lnTo>
                <a:lnTo>
                  <a:pt x="1801" y="14478"/>
                </a:lnTo>
                <a:lnTo>
                  <a:pt x="2191" y="14454"/>
                </a:lnTo>
                <a:lnTo>
                  <a:pt x="2848" y="14405"/>
                </a:lnTo>
                <a:lnTo>
                  <a:pt x="3894" y="14332"/>
                </a:lnTo>
                <a:lnTo>
                  <a:pt x="4940" y="14308"/>
                </a:lnTo>
                <a:lnTo>
                  <a:pt x="7009" y="14235"/>
                </a:lnTo>
                <a:lnTo>
                  <a:pt x="9369" y="14210"/>
                </a:lnTo>
                <a:lnTo>
                  <a:pt x="11729" y="14235"/>
                </a:lnTo>
                <a:lnTo>
                  <a:pt x="12824" y="14283"/>
                </a:lnTo>
                <a:lnTo>
                  <a:pt x="13919" y="14332"/>
                </a:lnTo>
                <a:lnTo>
                  <a:pt x="15014" y="14356"/>
                </a:lnTo>
                <a:lnTo>
                  <a:pt x="16279" y="14356"/>
                </a:lnTo>
                <a:lnTo>
                  <a:pt x="16450" y="14332"/>
                </a:lnTo>
                <a:lnTo>
                  <a:pt x="16620" y="14283"/>
                </a:lnTo>
                <a:lnTo>
                  <a:pt x="16766" y="14235"/>
                </a:lnTo>
                <a:lnTo>
                  <a:pt x="16888" y="14162"/>
                </a:lnTo>
                <a:lnTo>
                  <a:pt x="17009" y="14089"/>
                </a:lnTo>
                <a:lnTo>
                  <a:pt x="17131" y="14016"/>
                </a:lnTo>
                <a:lnTo>
                  <a:pt x="17228" y="13918"/>
                </a:lnTo>
                <a:lnTo>
                  <a:pt x="17398" y="13675"/>
                </a:lnTo>
                <a:lnTo>
                  <a:pt x="17544" y="13407"/>
                </a:lnTo>
                <a:lnTo>
                  <a:pt x="17642" y="13091"/>
                </a:lnTo>
                <a:lnTo>
                  <a:pt x="17690" y="12750"/>
                </a:lnTo>
                <a:lnTo>
                  <a:pt x="17739" y="12337"/>
                </a:lnTo>
                <a:lnTo>
                  <a:pt x="17763" y="11631"/>
                </a:lnTo>
                <a:lnTo>
                  <a:pt x="17812" y="9733"/>
                </a:lnTo>
                <a:lnTo>
                  <a:pt x="17812" y="8760"/>
                </a:lnTo>
                <a:lnTo>
                  <a:pt x="17812" y="7860"/>
                </a:lnTo>
                <a:lnTo>
                  <a:pt x="17763" y="7154"/>
                </a:lnTo>
                <a:lnTo>
                  <a:pt x="17739" y="6911"/>
                </a:lnTo>
                <a:lnTo>
                  <a:pt x="17715" y="6765"/>
                </a:lnTo>
                <a:lnTo>
                  <a:pt x="17690" y="6692"/>
                </a:lnTo>
                <a:lnTo>
                  <a:pt x="17642" y="6643"/>
                </a:lnTo>
                <a:lnTo>
                  <a:pt x="17569" y="6619"/>
                </a:lnTo>
                <a:lnTo>
                  <a:pt x="17520" y="6619"/>
                </a:lnTo>
                <a:lnTo>
                  <a:pt x="17447" y="6643"/>
                </a:lnTo>
                <a:lnTo>
                  <a:pt x="17398" y="6667"/>
                </a:lnTo>
                <a:lnTo>
                  <a:pt x="17350" y="6692"/>
                </a:lnTo>
                <a:lnTo>
                  <a:pt x="17325" y="6740"/>
                </a:lnTo>
                <a:lnTo>
                  <a:pt x="17228" y="6765"/>
                </a:lnTo>
                <a:lnTo>
                  <a:pt x="17155" y="6813"/>
                </a:lnTo>
                <a:lnTo>
                  <a:pt x="16985" y="6959"/>
                </a:lnTo>
                <a:lnTo>
                  <a:pt x="16839" y="7130"/>
                </a:lnTo>
                <a:lnTo>
                  <a:pt x="16717" y="7276"/>
                </a:lnTo>
                <a:lnTo>
                  <a:pt x="16547" y="7495"/>
                </a:lnTo>
                <a:lnTo>
                  <a:pt x="16401" y="7762"/>
                </a:lnTo>
                <a:lnTo>
                  <a:pt x="16328" y="7908"/>
                </a:lnTo>
                <a:lnTo>
                  <a:pt x="16255" y="8054"/>
                </a:lnTo>
                <a:lnTo>
                  <a:pt x="16231" y="8176"/>
                </a:lnTo>
                <a:lnTo>
                  <a:pt x="16206" y="8322"/>
                </a:lnTo>
                <a:lnTo>
                  <a:pt x="16231" y="8371"/>
                </a:lnTo>
                <a:lnTo>
                  <a:pt x="16255" y="8395"/>
                </a:lnTo>
                <a:lnTo>
                  <a:pt x="16304" y="8395"/>
                </a:lnTo>
                <a:lnTo>
                  <a:pt x="16401" y="8346"/>
                </a:lnTo>
                <a:lnTo>
                  <a:pt x="16498" y="8273"/>
                </a:lnTo>
                <a:lnTo>
                  <a:pt x="16644" y="8103"/>
                </a:lnTo>
                <a:lnTo>
                  <a:pt x="16766" y="7884"/>
                </a:lnTo>
                <a:lnTo>
                  <a:pt x="16888" y="7689"/>
                </a:lnTo>
                <a:lnTo>
                  <a:pt x="17106" y="7373"/>
                </a:lnTo>
                <a:lnTo>
                  <a:pt x="17350" y="7057"/>
                </a:lnTo>
                <a:lnTo>
                  <a:pt x="17398" y="7762"/>
                </a:lnTo>
                <a:lnTo>
                  <a:pt x="17301" y="7787"/>
                </a:lnTo>
                <a:lnTo>
                  <a:pt x="17179" y="7811"/>
                </a:lnTo>
                <a:lnTo>
                  <a:pt x="17082" y="7884"/>
                </a:lnTo>
                <a:lnTo>
                  <a:pt x="16985" y="7957"/>
                </a:lnTo>
                <a:lnTo>
                  <a:pt x="16790" y="8152"/>
                </a:lnTo>
                <a:lnTo>
                  <a:pt x="16669" y="8322"/>
                </a:lnTo>
                <a:lnTo>
                  <a:pt x="16450" y="8590"/>
                </a:lnTo>
                <a:lnTo>
                  <a:pt x="16231" y="8882"/>
                </a:lnTo>
                <a:lnTo>
                  <a:pt x="16109" y="9101"/>
                </a:lnTo>
                <a:lnTo>
                  <a:pt x="16060" y="9198"/>
                </a:lnTo>
                <a:lnTo>
                  <a:pt x="16036" y="9271"/>
                </a:lnTo>
                <a:lnTo>
                  <a:pt x="16060" y="9320"/>
                </a:lnTo>
                <a:lnTo>
                  <a:pt x="16060" y="9393"/>
                </a:lnTo>
                <a:lnTo>
                  <a:pt x="16109" y="9417"/>
                </a:lnTo>
                <a:lnTo>
                  <a:pt x="16182" y="9417"/>
                </a:lnTo>
                <a:lnTo>
                  <a:pt x="16255" y="9368"/>
                </a:lnTo>
                <a:lnTo>
                  <a:pt x="16352" y="9271"/>
                </a:lnTo>
                <a:lnTo>
                  <a:pt x="16523" y="9028"/>
                </a:lnTo>
                <a:lnTo>
                  <a:pt x="16620" y="8882"/>
                </a:lnTo>
                <a:lnTo>
                  <a:pt x="16815" y="8638"/>
                </a:lnTo>
                <a:lnTo>
                  <a:pt x="16985" y="8419"/>
                </a:lnTo>
                <a:lnTo>
                  <a:pt x="17204" y="8200"/>
                </a:lnTo>
                <a:lnTo>
                  <a:pt x="17398" y="8006"/>
                </a:lnTo>
                <a:lnTo>
                  <a:pt x="17423" y="8468"/>
                </a:lnTo>
                <a:lnTo>
                  <a:pt x="17252" y="8565"/>
                </a:lnTo>
                <a:lnTo>
                  <a:pt x="17106" y="8687"/>
                </a:lnTo>
                <a:lnTo>
                  <a:pt x="16839" y="8955"/>
                </a:lnTo>
                <a:lnTo>
                  <a:pt x="16669" y="9149"/>
                </a:lnTo>
                <a:lnTo>
                  <a:pt x="16498" y="9368"/>
                </a:lnTo>
                <a:lnTo>
                  <a:pt x="16352" y="9587"/>
                </a:lnTo>
                <a:lnTo>
                  <a:pt x="16304" y="9709"/>
                </a:lnTo>
                <a:lnTo>
                  <a:pt x="16255" y="9831"/>
                </a:lnTo>
                <a:lnTo>
                  <a:pt x="16255" y="9879"/>
                </a:lnTo>
                <a:lnTo>
                  <a:pt x="16279" y="9904"/>
                </a:lnTo>
                <a:lnTo>
                  <a:pt x="16304" y="9928"/>
                </a:lnTo>
                <a:lnTo>
                  <a:pt x="16352" y="9928"/>
                </a:lnTo>
                <a:lnTo>
                  <a:pt x="16450" y="9879"/>
                </a:lnTo>
                <a:lnTo>
                  <a:pt x="16547" y="9806"/>
                </a:lnTo>
                <a:lnTo>
                  <a:pt x="16693" y="9660"/>
                </a:lnTo>
                <a:lnTo>
                  <a:pt x="16839" y="9514"/>
                </a:lnTo>
                <a:lnTo>
                  <a:pt x="16961" y="9320"/>
                </a:lnTo>
                <a:lnTo>
                  <a:pt x="17423" y="8784"/>
                </a:lnTo>
                <a:lnTo>
                  <a:pt x="17423" y="9076"/>
                </a:lnTo>
                <a:lnTo>
                  <a:pt x="17423" y="9101"/>
                </a:lnTo>
                <a:lnTo>
                  <a:pt x="17082" y="9441"/>
                </a:lnTo>
                <a:lnTo>
                  <a:pt x="16742" y="9806"/>
                </a:lnTo>
                <a:lnTo>
                  <a:pt x="16425" y="10123"/>
                </a:lnTo>
                <a:lnTo>
                  <a:pt x="16304" y="10293"/>
                </a:lnTo>
                <a:lnTo>
                  <a:pt x="16255" y="10366"/>
                </a:lnTo>
                <a:lnTo>
                  <a:pt x="16206" y="10463"/>
                </a:lnTo>
                <a:lnTo>
                  <a:pt x="16206" y="10512"/>
                </a:lnTo>
                <a:lnTo>
                  <a:pt x="16231" y="10536"/>
                </a:lnTo>
                <a:lnTo>
                  <a:pt x="16255" y="10561"/>
                </a:lnTo>
                <a:lnTo>
                  <a:pt x="16304" y="10561"/>
                </a:lnTo>
                <a:lnTo>
                  <a:pt x="16401" y="10512"/>
                </a:lnTo>
                <a:lnTo>
                  <a:pt x="16474" y="10463"/>
                </a:lnTo>
                <a:lnTo>
                  <a:pt x="16620" y="10293"/>
                </a:lnTo>
                <a:lnTo>
                  <a:pt x="16888" y="9977"/>
                </a:lnTo>
                <a:lnTo>
                  <a:pt x="17155" y="9612"/>
                </a:lnTo>
                <a:lnTo>
                  <a:pt x="17423" y="9222"/>
                </a:lnTo>
                <a:lnTo>
                  <a:pt x="17423" y="9928"/>
                </a:lnTo>
                <a:lnTo>
                  <a:pt x="17398" y="9928"/>
                </a:lnTo>
                <a:lnTo>
                  <a:pt x="16961" y="10293"/>
                </a:lnTo>
                <a:lnTo>
                  <a:pt x="16766" y="10488"/>
                </a:lnTo>
                <a:lnTo>
                  <a:pt x="16547" y="10682"/>
                </a:lnTo>
                <a:lnTo>
                  <a:pt x="16377" y="10853"/>
                </a:lnTo>
                <a:lnTo>
                  <a:pt x="16231" y="11047"/>
                </a:lnTo>
                <a:lnTo>
                  <a:pt x="16158" y="11145"/>
                </a:lnTo>
                <a:lnTo>
                  <a:pt x="16109" y="11266"/>
                </a:lnTo>
                <a:lnTo>
                  <a:pt x="16085" y="11388"/>
                </a:lnTo>
                <a:lnTo>
                  <a:pt x="16085" y="11485"/>
                </a:lnTo>
                <a:lnTo>
                  <a:pt x="16133" y="11534"/>
                </a:lnTo>
                <a:lnTo>
                  <a:pt x="16206" y="11558"/>
                </a:lnTo>
                <a:lnTo>
                  <a:pt x="16304" y="11509"/>
                </a:lnTo>
                <a:lnTo>
                  <a:pt x="16377" y="11461"/>
                </a:lnTo>
                <a:lnTo>
                  <a:pt x="16547" y="11291"/>
                </a:lnTo>
                <a:lnTo>
                  <a:pt x="16669" y="11096"/>
                </a:lnTo>
                <a:lnTo>
                  <a:pt x="16790" y="10926"/>
                </a:lnTo>
                <a:lnTo>
                  <a:pt x="17423" y="10196"/>
                </a:lnTo>
                <a:lnTo>
                  <a:pt x="17423" y="10755"/>
                </a:lnTo>
                <a:lnTo>
                  <a:pt x="17033" y="11096"/>
                </a:lnTo>
                <a:lnTo>
                  <a:pt x="16669" y="11436"/>
                </a:lnTo>
                <a:lnTo>
                  <a:pt x="16498" y="11607"/>
                </a:lnTo>
                <a:lnTo>
                  <a:pt x="16352" y="11777"/>
                </a:lnTo>
                <a:lnTo>
                  <a:pt x="16231" y="11972"/>
                </a:lnTo>
                <a:lnTo>
                  <a:pt x="16182" y="12093"/>
                </a:lnTo>
                <a:lnTo>
                  <a:pt x="16158" y="12191"/>
                </a:lnTo>
                <a:lnTo>
                  <a:pt x="16158" y="12239"/>
                </a:lnTo>
                <a:lnTo>
                  <a:pt x="16182" y="12288"/>
                </a:lnTo>
                <a:lnTo>
                  <a:pt x="16279" y="12288"/>
                </a:lnTo>
                <a:lnTo>
                  <a:pt x="16352" y="12239"/>
                </a:lnTo>
                <a:lnTo>
                  <a:pt x="16450" y="12166"/>
                </a:lnTo>
                <a:lnTo>
                  <a:pt x="16596" y="11996"/>
                </a:lnTo>
                <a:lnTo>
                  <a:pt x="16888" y="11655"/>
                </a:lnTo>
                <a:lnTo>
                  <a:pt x="17423" y="10999"/>
                </a:lnTo>
                <a:lnTo>
                  <a:pt x="17398" y="11485"/>
                </a:lnTo>
                <a:lnTo>
                  <a:pt x="17301" y="11582"/>
                </a:lnTo>
                <a:lnTo>
                  <a:pt x="17204" y="11680"/>
                </a:lnTo>
                <a:lnTo>
                  <a:pt x="17009" y="11899"/>
                </a:lnTo>
                <a:lnTo>
                  <a:pt x="16863" y="12045"/>
                </a:lnTo>
                <a:lnTo>
                  <a:pt x="16693" y="12191"/>
                </a:lnTo>
                <a:lnTo>
                  <a:pt x="16328" y="12410"/>
                </a:lnTo>
                <a:lnTo>
                  <a:pt x="16158" y="12556"/>
                </a:lnTo>
                <a:lnTo>
                  <a:pt x="15914" y="12750"/>
                </a:lnTo>
                <a:lnTo>
                  <a:pt x="15817" y="12848"/>
                </a:lnTo>
                <a:lnTo>
                  <a:pt x="15768" y="12969"/>
                </a:lnTo>
                <a:lnTo>
                  <a:pt x="15744" y="13018"/>
                </a:lnTo>
                <a:lnTo>
                  <a:pt x="15744" y="13067"/>
                </a:lnTo>
                <a:lnTo>
                  <a:pt x="15768" y="13115"/>
                </a:lnTo>
                <a:lnTo>
                  <a:pt x="15817" y="13164"/>
                </a:lnTo>
                <a:lnTo>
                  <a:pt x="15866" y="13213"/>
                </a:lnTo>
                <a:lnTo>
                  <a:pt x="15939" y="13188"/>
                </a:lnTo>
                <a:lnTo>
                  <a:pt x="16012" y="13164"/>
                </a:lnTo>
                <a:lnTo>
                  <a:pt x="16085" y="13140"/>
                </a:lnTo>
                <a:lnTo>
                  <a:pt x="16377" y="12872"/>
                </a:lnTo>
                <a:lnTo>
                  <a:pt x="16693" y="12653"/>
                </a:lnTo>
                <a:lnTo>
                  <a:pt x="17058" y="12361"/>
                </a:lnTo>
                <a:lnTo>
                  <a:pt x="17228" y="12191"/>
                </a:lnTo>
                <a:lnTo>
                  <a:pt x="17398" y="12020"/>
                </a:lnTo>
                <a:lnTo>
                  <a:pt x="17374" y="12312"/>
                </a:lnTo>
                <a:lnTo>
                  <a:pt x="17228" y="12385"/>
                </a:lnTo>
                <a:lnTo>
                  <a:pt x="17082" y="12507"/>
                </a:lnTo>
                <a:lnTo>
                  <a:pt x="16815" y="12726"/>
                </a:lnTo>
                <a:lnTo>
                  <a:pt x="16620" y="12921"/>
                </a:lnTo>
                <a:lnTo>
                  <a:pt x="16401" y="13115"/>
                </a:lnTo>
                <a:lnTo>
                  <a:pt x="16182" y="13359"/>
                </a:lnTo>
                <a:lnTo>
                  <a:pt x="16109" y="13456"/>
                </a:lnTo>
                <a:lnTo>
                  <a:pt x="16036" y="13578"/>
                </a:lnTo>
                <a:lnTo>
                  <a:pt x="16036" y="13626"/>
                </a:lnTo>
                <a:lnTo>
                  <a:pt x="16036" y="13675"/>
                </a:lnTo>
                <a:lnTo>
                  <a:pt x="16085" y="13699"/>
                </a:lnTo>
                <a:lnTo>
                  <a:pt x="16133" y="13699"/>
                </a:lnTo>
                <a:lnTo>
                  <a:pt x="16255" y="13651"/>
                </a:lnTo>
                <a:lnTo>
                  <a:pt x="16352" y="13602"/>
                </a:lnTo>
                <a:lnTo>
                  <a:pt x="16547" y="13432"/>
                </a:lnTo>
                <a:lnTo>
                  <a:pt x="16888" y="13067"/>
                </a:lnTo>
                <a:lnTo>
                  <a:pt x="17301" y="12677"/>
                </a:lnTo>
                <a:lnTo>
                  <a:pt x="17350" y="12629"/>
                </a:lnTo>
                <a:lnTo>
                  <a:pt x="17350" y="12629"/>
                </a:lnTo>
                <a:lnTo>
                  <a:pt x="17301" y="12969"/>
                </a:lnTo>
                <a:lnTo>
                  <a:pt x="17204" y="13286"/>
                </a:lnTo>
                <a:lnTo>
                  <a:pt x="17131" y="13456"/>
                </a:lnTo>
                <a:lnTo>
                  <a:pt x="17033" y="13578"/>
                </a:lnTo>
                <a:lnTo>
                  <a:pt x="16936" y="13699"/>
                </a:lnTo>
                <a:lnTo>
                  <a:pt x="16815" y="13797"/>
                </a:lnTo>
                <a:lnTo>
                  <a:pt x="16669" y="13894"/>
                </a:lnTo>
                <a:lnTo>
                  <a:pt x="16474" y="13967"/>
                </a:lnTo>
                <a:lnTo>
                  <a:pt x="16279" y="13991"/>
                </a:lnTo>
                <a:lnTo>
                  <a:pt x="15671" y="13991"/>
                </a:lnTo>
                <a:lnTo>
                  <a:pt x="15282" y="13943"/>
                </a:lnTo>
                <a:lnTo>
                  <a:pt x="14162" y="13894"/>
                </a:lnTo>
                <a:lnTo>
                  <a:pt x="13043" y="13821"/>
                </a:lnTo>
                <a:lnTo>
                  <a:pt x="11924" y="13797"/>
                </a:lnTo>
                <a:lnTo>
                  <a:pt x="10780" y="13772"/>
                </a:lnTo>
                <a:lnTo>
                  <a:pt x="8517" y="13772"/>
                </a:lnTo>
                <a:lnTo>
                  <a:pt x="6279" y="13797"/>
                </a:lnTo>
                <a:lnTo>
                  <a:pt x="4016" y="13870"/>
                </a:lnTo>
                <a:lnTo>
                  <a:pt x="3651" y="13894"/>
                </a:lnTo>
                <a:lnTo>
                  <a:pt x="3237" y="13943"/>
                </a:lnTo>
                <a:lnTo>
                  <a:pt x="2410" y="14016"/>
                </a:lnTo>
                <a:lnTo>
                  <a:pt x="1996" y="14040"/>
                </a:lnTo>
                <a:lnTo>
                  <a:pt x="1582" y="14016"/>
                </a:lnTo>
                <a:lnTo>
                  <a:pt x="1193" y="13943"/>
                </a:lnTo>
                <a:lnTo>
                  <a:pt x="1023" y="13894"/>
                </a:lnTo>
                <a:lnTo>
                  <a:pt x="828" y="13821"/>
                </a:lnTo>
                <a:lnTo>
                  <a:pt x="755" y="13772"/>
                </a:lnTo>
                <a:lnTo>
                  <a:pt x="682" y="13699"/>
                </a:lnTo>
                <a:lnTo>
                  <a:pt x="609" y="13626"/>
                </a:lnTo>
                <a:lnTo>
                  <a:pt x="561" y="13529"/>
                </a:lnTo>
                <a:lnTo>
                  <a:pt x="512" y="13334"/>
                </a:lnTo>
                <a:lnTo>
                  <a:pt x="488" y="13115"/>
                </a:lnTo>
                <a:lnTo>
                  <a:pt x="463" y="12896"/>
                </a:lnTo>
                <a:lnTo>
                  <a:pt x="488" y="12677"/>
                </a:lnTo>
                <a:lnTo>
                  <a:pt x="536" y="12288"/>
                </a:lnTo>
                <a:lnTo>
                  <a:pt x="585" y="11412"/>
                </a:lnTo>
                <a:lnTo>
                  <a:pt x="609" y="10561"/>
                </a:lnTo>
                <a:lnTo>
                  <a:pt x="609" y="9563"/>
                </a:lnTo>
                <a:lnTo>
                  <a:pt x="634" y="8565"/>
                </a:lnTo>
                <a:lnTo>
                  <a:pt x="634" y="7543"/>
                </a:lnTo>
                <a:lnTo>
                  <a:pt x="609" y="6546"/>
                </a:lnTo>
                <a:lnTo>
                  <a:pt x="731" y="6667"/>
                </a:lnTo>
                <a:lnTo>
                  <a:pt x="853" y="6765"/>
                </a:lnTo>
                <a:lnTo>
                  <a:pt x="999" y="6862"/>
                </a:lnTo>
                <a:lnTo>
                  <a:pt x="1144" y="6911"/>
                </a:lnTo>
                <a:lnTo>
                  <a:pt x="1315" y="6959"/>
                </a:lnTo>
                <a:lnTo>
                  <a:pt x="1485" y="6984"/>
                </a:lnTo>
                <a:lnTo>
                  <a:pt x="1290" y="7154"/>
                </a:lnTo>
                <a:lnTo>
                  <a:pt x="1193" y="7227"/>
                </a:lnTo>
                <a:lnTo>
                  <a:pt x="1096" y="7324"/>
                </a:lnTo>
                <a:lnTo>
                  <a:pt x="1047" y="7373"/>
                </a:lnTo>
                <a:lnTo>
                  <a:pt x="1023" y="7446"/>
                </a:lnTo>
                <a:lnTo>
                  <a:pt x="1047" y="7495"/>
                </a:lnTo>
                <a:lnTo>
                  <a:pt x="1096" y="7543"/>
                </a:lnTo>
                <a:lnTo>
                  <a:pt x="1169" y="7592"/>
                </a:lnTo>
                <a:lnTo>
                  <a:pt x="1217" y="7592"/>
                </a:lnTo>
                <a:lnTo>
                  <a:pt x="1242" y="7568"/>
                </a:lnTo>
                <a:lnTo>
                  <a:pt x="1363" y="7470"/>
                </a:lnTo>
                <a:lnTo>
                  <a:pt x="1509" y="7349"/>
                </a:lnTo>
                <a:lnTo>
                  <a:pt x="1704" y="7154"/>
                </a:lnTo>
                <a:lnTo>
                  <a:pt x="1826" y="7008"/>
                </a:lnTo>
                <a:lnTo>
                  <a:pt x="2020" y="7032"/>
                </a:lnTo>
                <a:lnTo>
                  <a:pt x="2264" y="7032"/>
                </a:lnTo>
                <a:lnTo>
                  <a:pt x="2093" y="7154"/>
                </a:lnTo>
                <a:lnTo>
                  <a:pt x="1850" y="7349"/>
                </a:lnTo>
                <a:lnTo>
                  <a:pt x="1753" y="7446"/>
                </a:lnTo>
                <a:lnTo>
                  <a:pt x="1680" y="7543"/>
                </a:lnTo>
                <a:lnTo>
                  <a:pt x="1655" y="7641"/>
                </a:lnTo>
                <a:lnTo>
                  <a:pt x="1680" y="7714"/>
                </a:lnTo>
                <a:lnTo>
                  <a:pt x="1753" y="7738"/>
                </a:lnTo>
                <a:lnTo>
                  <a:pt x="1850" y="7714"/>
                </a:lnTo>
                <a:lnTo>
                  <a:pt x="1947" y="7665"/>
                </a:lnTo>
                <a:lnTo>
                  <a:pt x="2045" y="7568"/>
                </a:lnTo>
                <a:lnTo>
                  <a:pt x="2239" y="7373"/>
                </a:lnTo>
                <a:lnTo>
                  <a:pt x="2410" y="7203"/>
                </a:lnTo>
                <a:lnTo>
                  <a:pt x="2580" y="7032"/>
                </a:lnTo>
                <a:lnTo>
                  <a:pt x="2775" y="7032"/>
                </a:lnTo>
                <a:lnTo>
                  <a:pt x="2726" y="7081"/>
                </a:lnTo>
                <a:lnTo>
                  <a:pt x="2483" y="7276"/>
                </a:lnTo>
                <a:lnTo>
                  <a:pt x="2361" y="7397"/>
                </a:lnTo>
                <a:lnTo>
                  <a:pt x="2288" y="7519"/>
                </a:lnTo>
                <a:lnTo>
                  <a:pt x="2264" y="7568"/>
                </a:lnTo>
                <a:lnTo>
                  <a:pt x="2264" y="7641"/>
                </a:lnTo>
                <a:lnTo>
                  <a:pt x="2288" y="7689"/>
                </a:lnTo>
                <a:lnTo>
                  <a:pt x="2312" y="7738"/>
                </a:lnTo>
                <a:lnTo>
                  <a:pt x="2361" y="7762"/>
                </a:lnTo>
                <a:lnTo>
                  <a:pt x="2410" y="7787"/>
                </a:lnTo>
                <a:lnTo>
                  <a:pt x="2458" y="7787"/>
                </a:lnTo>
                <a:lnTo>
                  <a:pt x="2531" y="7762"/>
                </a:lnTo>
                <a:lnTo>
                  <a:pt x="2653" y="7665"/>
                </a:lnTo>
                <a:lnTo>
                  <a:pt x="2848" y="7470"/>
                </a:lnTo>
                <a:lnTo>
                  <a:pt x="3042" y="7251"/>
                </a:lnTo>
                <a:lnTo>
                  <a:pt x="3140" y="7154"/>
                </a:lnTo>
                <a:lnTo>
                  <a:pt x="3188" y="7057"/>
                </a:lnTo>
                <a:lnTo>
                  <a:pt x="3505" y="7057"/>
                </a:lnTo>
                <a:lnTo>
                  <a:pt x="3261" y="7203"/>
                </a:lnTo>
                <a:lnTo>
                  <a:pt x="3067" y="7349"/>
                </a:lnTo>
                <a:lnTo>
                  <a:pt x="2969" y="7446"/>
                </a:lnTo>
                <a:lnTo>
                  <a:pt x="2921" y="7543"/>
                </a:lnTo>
                <a:lnTo>
                  <a:pt x="2896" y="7616"/>
                </a:lnTo>
                <a:lnTo>
                  <a:pt x="2896" y="7665"/>
                </a:lnTo>
                <a:lnTo>
                  <a:pt x="2921" y="7714"/>
                </a:lnTo>
                <a:lnTo>
                  <a:pt x="2945" y="7738"/>
                </a:lnTo>
                <a:lnTo>
                  <a:pt x="2994" y="7762"/>
                </a:lnTo>
                <a:lnTo>
                  <a:pt x="3042" y="7787"/>
                </a:lnTo>
                <a:lnTo>
                  <a:pt x="3091" y="7762"/>
                </a:lnTo>
                <a:lnTo>
                  <a:pt x="3164" y="7738"/>
                </a:lnTo>
                <a:lnTo>
                  <a:pt x="3310" y="7568"/>
                </a:lnTo>
                <a:lnTo>
                  <a:pt x="3456" y="7397"/>
                </a:lnTo>
                <a:lnTo>
                  <a:pt x="3748" y="7057"/>
                </a:lnTo>
                <a:lnTo>
                  <a:pt x="4186" y="7057"/>
                </a:lnTo>
                <a:lnTo>
                  <a:pt x="4040" y="7154"/>
                </a:lnTo>
                <a:lnTo>
                  <a:pt x="3870" y="7324"/>
                </a:lnTo>
                <a:lnTo>
                  <a:pt x="3724" y="7495"/>
                </a:lnTo>
                <a:lnTo>
                  <a:pt x="3699" y="7568"/>
                </a:lnTo>
                <a:lnTo>
                  <a:pt x="3699" y="7616"/>
                </a:lnTo>
                <a:lnTo>
                  <a:pt x="3724" y="7665"/>
                </a:lnTo>
                <a:lnTo>
                  <a:pt x="3772" y="7714"/>
                </a:lnTo>
                <a:lnTo>
                  <a:pt x="3845" y="7738"/>
                </a:lnTo>
                <a:lnTo>
                  <a:pt x="3894" y="7738"/>
                </a:lnTo>
                <a:lnTo>
                  <a:pt x="3967" y="7714"/>
                </a:lnTo>
                <a:lnTo>
                  <a:pt x="4016" y="7665"/>
                </a:lnTo>
                <a:lnTo>
                  <a:pt x="4137" y="7495"/>
                </a:lnTo>
                <a:lnTo>
                  <a:pt x="4259" y="7324"/>
                </a:lnTo>
                <a:lnTo>
                  <a:pt x="4332" y="7203"/>
                </a:lnTo>
                <a:lnTo>
                  <a:pt x="4381" y="7057"/>
                </a:lnTo>
                <a:lnTo>
                  <a:pt x="4624" y="7057"/>
                </a:lnTo>
                <a:lnTo>
                  <a:pt x="4502" y="7154"/>
                </a:lnTo>
                <a:lnTo>
                  <a:pt x="4405" y="7300"/>
                </a:lnTo>
                <a:lnTo>
                  <a:pt x="4332" y="7422"/>
                </a:lnTo>
                <a:lnTo>
                  <a:pt x="4259" y="7543"/>
                </a:lnTo>
                <a:lnTo>
                  <a:pt x="4259" y="7616"/>
                </a:lnTo>
                <a:lnTo>
                  <a:pt x="4283" y="7665"/>
                </a:lnTo>
                <a:lnTo>
                  <a:pt x="4308" y="7714"/>
                </a:lnTo>
                <a:lnTo>
                  <a:pt x="4356" y="7762"/>
                </a:lnTo>
                <a:lnTo>
                  <a:pt x="4405" y="7787"/>
                </a:lnTo>
                <a:lnTo>
                  <a:pt x="4454" y="7787"/>
                </a:lnTo>
                <a:lnTo>
                  <a:pt x="4527" y="7762"/>
                </a:lnTo>
                <a:lnTo>
                  <a:pt x="4575" y="7738"/>
                </a:lnTo>
                <a:lnTo>
                  <a:pt x="4600" y="7689"/>
                </a:lnTo>
                <a:lnTo>
                  <a:pt x="4746" y="7495"/>
                </a:lnTo>
                <a:lnTo>
                  <a:pt x="4867" y="7300"/>
                </a:lnTo>
                <a:lnTo>
                  <a:pt x="4965" y="7178"/>
                </a:lnTo>
                <a:lnTo>
                  <a:pt x="5038" y="7032"/>
                </a:lnTo>
                <a:lnTo>
                  <a:pt x="5354" y="7032"/>
                </a:lnTo>
                <a:lnTo>
                  <a:pt x="5208" y="7178"/>
                </a:lnTo>
                <a:lnTo>
                  <a:pt x="5062" y="7373"/>
                </a:lnTo>
                <a:lnTo>
                  <a:pt x="4989" y="7470"/>
                </a:lnTo>
                <a:lnTo>
                  <a:pt x="4940" y="7592"/>
                </a:lnTo>
                <a:lnTo>
                  <a:pt x="4940" y="7641"/>
                </a:lnTo>
                <a:lnTo>
                  <a:pt x="4940" y="7665"/>
                </a:lnTo>
                <a:lnTo>
                  <a:pt x="4989" y="7762"/>
                </a:lnTo>
                <a:lnTo>
                  <a:pt x="5086" y="7787"/>
                </a:lnTo>
                <a:lnTo>
                  <a:pt x="5135" y="7787"/>
                </a:lnTo>
                <a:lnTo>
                  <a:pt x="5159" y="7762"/>
                </a:lnTo>
                <a:lnTo>
                  <a:pt x="5257" y="7689"/>
                </a:lnTo>
                <a:lnTo>
                  <a:pt x="5330" y="7616"/>
                </a:lnTo>
                <a:lnTo>
                  <a:pt x="5451" y="7422"/>
                </a:lnTo>
                <a:lnTo>
                  <a:pt x="5670" y="7032"/>
                </a:lnTo>
                <a:lnTo>
                  <a:pt x="6011" y="7032"/>
                </a:lnTo>
                <a:lnTo>
                  <a:pt x="5889" y="7130"/>
                </a:lnTo>
                <a:lnTo>
                  <a:pt x="5719" y="7300"/>
                </a:lnTo>
                <a:lnTo>
                  <a:pt x="5573" y="7495"/>
                </a:lnTo>
                <a:lnTo>
                  <a:pt x="5549" y="7568"/>
                </a:lnTo>
                <a:lnTo>
                  <a:pt x="5573" y="7616"/>
                </a:lnTo>
                <a:lnTo>
                  <a:pt x="5597" y="7665"/>
                </a:lnTo>
                <a:lnTo>
                  <a:pt x="5646" y="7714"/>
                </a:lnTo>
                <a:lnTo>
                  <a:pt x="5695" y="7738"/>
                </a:lnTo>
                <a:lnTo>
                  <a:pt x="5743" y="7738"/>
                </a:lnTo>
                <a:lnTo>
                  <a:pt x="5816" y="7714"/>
                </a:lnTo>
                <a:lnTo>
                  <a:pt x="5865" y="7665"/>
                </a:lnTo>
                <a:lnTo>
                  <a:pt x="6060" y="7349"/>
                </a:lnTo>
                <a:lnTo>
                  <a:pt x="6157" y="7178"/>
                </a:lnTo>
                <a:lnTo>
                  <a:pt x="6230" y="7032"/>
                </a:lnTo>
                <a:lnTo>
                  <a:pt x="6936" y="7008"/>
                </a:lnTo>
                <a:lnTo>
                  <a:pt x="6936" y="7008"/>
                </a:lnTo>
                <a:lnTo>
                  <a:pt x="6765" y="7154"/>
                </a:lnTo>
                <a:lnTo>
                  <a:pt x="6619" y="7276"/>
                </a:lnTo>
                <a:lnTo>
                  <a:pt x="6449" y="7422"/>
                </a:lnTo>
                <a:lnTo>
                  <a:pt x="6303" y="7592"/>
                </a:lnTo>
                <a:lnTo>
                  <a:pt x="6279" y="7641"/>
                </a:lnTo>
                <a:lnTo>
                  <a:pt x="6254" y="7714"/>
                </a:lnTo>
                <a:lnTo>
                  <a:pt x="6279" y="7762"/>
                </a:lnTo>
                <a:lnTo>
                  <a:pt x="6303" y="7811"/>
                </a:lnTo>
                <a:lnTo>
                  <a:pt x="6352" y="7835"/>
                </a:lnTo>
                <a:lnTo>
                  <a:pt x="6400" y="7860"/>
                </a:lnTo>
                <a:lnTo>
                  <a:pt x="6473" y="7835"/>
                </a:lnTo>
                <a:lnTo>
                  <a:pt x="6522" y="7811"/>
                </a:lnTo>
                <a:lnTo>
                  <a:pt x="6790" y="7470"/>
                </a:lnTo>
                <a:lnTo>
                  <a:pt x="6911" y="7251"/>
                </a:lnTo>
                <a:lnTo>
                  <a:pt x="7009" y="7032"/>
                </a:lnTo>
                <a:lnTo>
                  <a:pt x="7009" y="7008"/>
                </a:lnTo>
                <a:lnTo>
                  <a:pt x="7398" y="7008"/>
                </a:lnTo>
                <a:lnTo>
                  <a:pt x="7252" y="7130"/>
                </a:lnTo>
                <a:lnTo>
                  <a:pt x="7106" y="7276"/>
                </a:lnTo>
                <a:lnTo>
                  <a:pt x="6984" y="7446"/>
                </a:lnTo>
                <a:lnTo>
                  <a:pt x="6887" y="7616"/>
                </a:lnTo>
                <a:lnTo>
                  <a:pt x="6863" y="7689"/>
                </a:lnTo>
                <a:lnTo>
                  <a:pt x="6887" y="7738"/>
                </a:lnTo>
                <a:lnTo>
                  <a:pt x="6911" y="7787"/>
                </a:lnTo>
                <a:lnTo>
                  <a:pt x="6960" y="7835"/>
                </a:lnTo>
                <a:lnTo>
                  <a:pt x="7009" y="7860"/>
                </a:lnTo>
                <a:lnTo>
                  <a:pt x="7057" y="7860"/>
                </a:lnTo>
                <a:lnTo>
                  <a:pt x="7130" y="7835"/>
                </a:lnTo>
                <a:lnTo>
                  <a:pt x="7179" y="7787"/>
                </a:lnTo>
                <a:lnTo>
                  <a:pt x="7398" y="7397"/>
                </a:lnTo>
                <a:lnTo>
                  <a:pt x="7617" y="7008"/>
                </a:lnTo>
                <a:lnTo>
                  <a:pt x="7812" y="7008"/>
                </a:lnTo>
                <a:lnTo>
                  <a:pt x="7812" y="7081"/>
                </a:lnTo>
                <a:lnTo>
                  <a:pt x="7690" y="7251"/>
                </a:lnTo>
                <a:lnTo>
                  <a:pt x="7568" y="7446"/>
                </a:lnTo>
                <a:lnTo>
                  <a:pt x="7520" y="7568"/>
                </a:lnTo>
                <a:lnTo>
                  <a:pt x="7471" y="7665"/>
                </a:lnTo>
                <a:lnTo>
                  <a:pt x="7471" y="7762"/>
                </a:lnTo>
                <a:lnTo>
                  <a:pt x="7495" y="7811"/>
                </a:lnTo>
                <a:lnTo>
                  <a:pt x="7544" y="7860"/>
                </a:lnTo>
                <a:lnTo>
                  <a:pt x="7593" y="7884"/>
                </a:lnTo>
                <a:lnTo>
                  <a:pt x="7666" y="7908"/>
                </a:lnTo>
                <a:lnTo>
                  <a:pt x="7739" y="7884"/>
                </a:lnTo>
                <a:lnTo>
                  <a:pt x="7787" y="7835"/>
                </a:lnTo>
                <a:lnTo>
                  <a:pt x="7836" y="7762"/>
                </a:lnTo>
                <a:lnTo>
                  <a:pt x="7933" y="7519"/>
                </a:lnTo>
                <a:lnTo>
                  <a:pt x="8031" y="7665"/>
                </a:lnTo>
                <a:lnTo>
                  <a:pt x="8152" y="7835"/>
                </a:lnTo>
                <a:lnTo>
                  <a:pt x="8274" y="7957"/>
                </a:lnTo>
                <a:lnTo>
                  <a:pt x="8444" y="8054"/>
                </a:lnTo>
                <a:lnTo>
                  <a:pt x="8615" y="8127"/>
                </a:lnTo>
                <a:lnTo>
                  <a:pt x="8785" y="8176"/>
                </a:lnTo>
                <a:lnTo>
                  <a:pt x="9004" y="8200"/>
                </a:lnTo>
                <a:lnTo>
                  <a:pt x="9198" y="8152"/>
                </a:lnTo>
                <a:lnTo>
                  <a:pt x="9393" y="8079"/>
                </a:lnTo>
                <a:lnTo>
                  <a:pt x="9563" y="7981"/>
                </a:lnTo>
                <a:lnTo>
                  <a:pt x="9709" y="7860"/>
                </a:lnTo>
                <a:lnTo>
                  <a:pt x="9807" y="7714"/>
                </a:lnTo>
                <a:lnTo>
                  <a:pt x="9904" y="7543"/>
                </a:lnTo>
                <a:lnTo>
                  <a:pt x="9977" y="7373"/>
                </a:lnTo>
                <a:lnTo>
                  <a:pt x="10026" y="7178"/>
                </a:lnTo>
                <a:lnTo>
                  <a:pt x="10050" y="6984"/>
                </a:lnTo>
                <a:lnTo>
                  <a:pt x="10415" y="7032"/>
                </a:lnTo>
                <a:lnTo>
                  <a:pt x="10293" y="7130"/>
                </a:lnTo>
                <a:lnTo>
                  <a:pt x="10172" y="7227"/>
                </a:lnTo>
                <a:lnTo>
                  <a:pt x="10026" y="7397"/>
                </a:lnTo>
                <a:lnTo>
                  <a:pt x="9928" y="7616"/>
                </a:lnTo>
                <a:lnTo>
                  <a:pt x="9904" y="7665"/>
                </a:lnTo>
                <a:lnTo>
                  <a:pt x="9928" y="7738"/>
                </a:lnTo>
                <a:lnTo>
                  <a:pt x="9977" y="7762"/>
                </a:lnTo>
                <a:lnTo>
                  <a:pt x="10026" y="7811"/>
                </a:lnTo>
                <a:lnTo>
                  <a:pt x="10099" y="7811"/>
                </a:lnTo>
                <a:lnTo>
                  <a:pt x="10147" y="7787"/>
                </a:lnTo>
                <a:lnTo>
                  <a:pt x="10220" y="7762"/>
                </a:lnTo>
                <a:lnTo>
                  <a:pt x="10245" y="7689"/>
                </a:lnTo>
                <a:lnTo>
                  <a:pt x="10342" y="7519"/>
                </a:lnTo>
                <a:lnTo>
                  <a:pt x="10439" y="7349"/>
                </a:lnTo>
                <a:lnTo>
                  <a:pt x="10488" y="7203"/>
                </a:lnTo>
                <a:lnTo>
                  <a:pt x="10512" y="7057"/>
                </a:lnTo>
                <a:lnTo>
                  <a:pt x="11048" y="7057"/>
                </a:lnTo>
                <a:lnTo>
                  <a:pt x="10926" y="7178"/>
                </a:lnTo>
                <a:lnTo>
                  <a:pt x="10829" y="7300"/>
                </a:lnTo>
                <a:lnTo>
                  <a:pt x="10756" y="7446"/>
                </a:lnTo>
                <a:lnTo>
                  <a:pt x="10683" y="7592"/>
                </a:lnTo>
                <a:lnTo>
                  <a:pt x="10683" y="7641"/>
                </a:lnTo>
                <a:lnTo>
                  <a:pt x="10683" y="7665"/>
                </a:lnTo>
                <a:lnTo>
                  <a:pt x="10707" y="7714"/>
                </a:lnTo>
                <a:lnTo>
                  <a:pt x="10756" y="7714"/>
                </a:lnTo>
                <a:lnTo>
                  <a:pt x="10829" y="7738"/>
                </a:lnTo>
                <a:lnTo>
                  <a:pt x="10877" y="7714"/>
                </a:lnTo>
                <a:lnTo>
                  <a:pt x="10902" y="7689"/>
                </a:lnTo>
                <a:lnTo>
                  <a:pt x="10999" y="7543"/>
                </a:lnTo>
                <a:lnTo>
                  <a:pt x="11096" y="7373"/>
                </a:lnTo>
                <a:lnTo>
                  <a:pt x="11267" y="7057"/>
                </a:lnTo>
                <a:lnTo>
                  <a:pt x="11534" y="7032"/>
                </a:lnTo>
                <a:lnTo>
                  <a:pt x="11340" y="7300"/>
                </a:lnTo>
                <a:lnTo>
                  <a:pt x="11242" y="7446"/>
                </a:lnTo>
                <a:lnTo>
                  <a:pt x="11169" y="7592"/>
                </a:lnTo>
                <a:lnTo>
                  <a:pt x="11169" y="7665"/>
                </a:lnTo>
                <a:lnTo>
                  <a:pt x="11194" y="7714"/>
                </a:lnTo>
                <a:lnTo>
                  <a:pt x="11218" y="7762"/>
                </a:lnTo>
                <a:lnTo>
                  <a:pt x="11267" y="7787"/>
                </a:lnTo>
                <a:lnTo>
                  <a:pt x="11388" y="7787"/>
                </a:lnTo>
                <a:lnTo>
                  <a:pt x="11437" y="7762"/>
                </a:lnTo>
                <a:lnTo>
                  <a:pt x="11461" y="7714"/>
                </a:lnTo>
                <a:lnTo>
                  <a:pt x="11632" y="7373"/>
                </a:lnTo>
                <a:lnTo>
                  <a:pt x="11778" y="7032"/>
                </a:lnTo>
                <a:lnTo>
                  <a:pt x="12191" y="7032"/>
                </a:lnTo>
                <a:lnTo>
                  <a:pt x="12021" y="7227"/>
                </a:lnTo>
                <a:lnTo>
                  <a:pt x="11948" y="7349"/>
                </a:lnTo>
                <a:lnTo>
                  <a:pt x="11875" y="7470"/>
                </a:lnTo>
                <a:lnTo>
                  <a:pt x="11851" y="7592"/>
                </a:lnTo>
                <a:lnTo>
                  <a:pt x="11851" y="7641"/>
                </a:lnTo>
                <a:lnTo>
                  <a:pt x="11875" y="7714"/>
                </a:lnTo>
                <a:lnTo>
                  <a:pt x="11924" y="7738"/>
                </a:lnTo>
                <a:lnTo>
                  <a:pt x="11972" y="7762"/>
                </a:lnTo>
                <a:lnTo>
                  <a:pt x="12021" y="7738"/>
                </a:lnTo>
                <a:lnTo>
                  <a:pt x="12070" y="7689"/>
                </a:lnTo>
                <a:lnTo>
                  <a:pt x="12143" y="7592"/>
                </a:lnTo>
                <a:lnTo>
                  <a:pt x="12240" y="7349"/>
                </a:lnTo>
                <a:lnTo>
                  <a:pt x="12386" y="7032"/>
                </a:lnTo>
                <a:lnTo>
                  <a:pt x="12775" y="7008"/>
                </a:lnTo>
                <a:lnTo>
                  <a:pt x="12654" y="7130"/>
                </a:lnTo>
                <a:lnTo>
                  <a:pt x="12556" y="7276"/>
                </a:lnTo>
                <a:lnTo>
                  <a:pt x="12459" y="7397"/>
                </a:lnTo>
                <a:lnTo>
                  <a:pt x="12386" y="7568"/>
                </a:lnTo>
                <a:lnTo>
                  <a:pt x="12386" y="7616"/>
                </a:lnTo>
                <a:lnTo>
                  <a:pt x="12410" y="7665"/>
                </a:lnTo>
                <a:lnTo>
                  <a:pt x="12435" y="7689"/>
                </a:lnTo>
                <a:lnTo>
                  <a:pt x="12483" y="7714"/>
                </a:lnTo>
                <a:lnTo>
                  <a:pt x="12581" y="7714"/>
                </a:lnTo>
                <a:lnTo>
                  <a:pt x="12605" y="7689"/>
                </a:lnTo>
                <a:lnTo>
                  <a:pt x="12654" y="7641"/>
                </a:lnTo>
                <a:lnTo>
                  <a:pt x="12702" y="7470"/>
                </a:lnTo>
                <a:lnTo>
                  <a:pt x="12775" y="7300"/>
                </a:lnTo>
                <a:lnTo>
                  <a:pt x="12970" y="7008"/>
                </a:lnTo>
                <a:lnTo>
                  <a:pt x="13384" y="7008"/>
                </a:lnTo>
                <a:lnTo>
                  <a:pt x="13165" y="7276"/>
                </a:lnTo>
                <a:lnTo>
                  <a:pt x="12994" y="7568"/>
                </a:lnTo>
                <a:lnTo>
                  <a:pt x="12970" y="7641"/>
                </a:lnTo>
                <a:lnTo>
                  <a:pt x="12994" y="7714"/>
                </a:lnTo>
                <a:lnTo>
                  <a:pt x="13043" y="7762"/>
                </a:lnTo>
                <a:lnTo>
                  <a:pt x="13116" y="7787"/>
                </a:lnTo>
                <a:lnTo>
                  <a:pt x="13189" y="7762"/>
                </a:lnTo>
                <a:lnTo>
                  <a:pt x="13238" y="7714"/>
                </a:lnTo>
                <a:lnTo>
                  <a:pt x="13408" y="7373"/>
                </a:lnTo>
                <a:lnTo>
                  <a:pt x="13578" y="7008"/>
                </a:lnTo>
                <a:lnTo>
                  <a:pt x="13919" y="7008"/>
                </a:lnTo>
                <a:lnTo>
                  <a:pt x="13676" y="7300"/>
                </a:lnTo>
                <a:lnTo>
                  <a:pt x="13457" y="7592"/>
                </a:lnTo>
                <a:lnTo>
                  <a:pt x="13432" y="7665"/>
                </a:lnTo>
                <a:lnTo>
                  <a:pt x="13432" y="7714"/>
                </a:lnTo>
                <a:lnTo>
                  <a:pt x="13457" y="7738"/>
                </a:lnTo>
                <a:lnTo>
                  <a:pt x="13505" y="7787"/>
                </a:lnTo>
                <a:lnTo>
                  <a:pt x="13554" y="7811"/>
                </a:lnTo>
                <a:lnTo>
                  <a:pt x="13603" y="7811"/>
                </a:lnTo>
                <a:lnTo>
                  <a:pt x="13651" y="7787"/>
                </a:lnTo>
                <a:lnTo>
                  <a:pt x="13700" y="7738"/>
                </a:lnTo>
                <a:lnTo>
                  <a:pt x="13943" y="7397"/>
                </a:lnTo>
                <a:lnTo>
                  <a:pt x="14041" y="7203"/>
                </a:lnTo>
                <a:lnTo>
                  <a:pt x="14089" y="7008"/>
                </a:lnTo>
                <a:lnTo>
                  <a:pt x="14357" y="7032"/>
                </a:lnTo>
                <a:lnTo>
                  <a:pt x="14211" y="7178"/>
                </a:lnTo>
                <a:lnTo>
                  <a:pt x="14065" y="7349"/>
                </a:lnTo>
                <a:lnTo>
                  <a:pt x="13943" y="7519"/>
                </a:lnTo>
                <a:lnTo>
                  <a:pt x="13846" y="7714"/>
                </a:lnTo>
                <a:lnTo>
                  <a:pt x="13846" y="7787"/>
                </a:lnTo>
                <a:lnTo>
                  <a:pt x="13846" y="7860"/>
                </a:lnTo>
                <a:lnTo>
                  <a:pt x="13895" y="7884"/>
                </a:lnTo>
                <a:lnTo>
                  <a:pt x="13943" y="7908"/>
                </a:lnTo>
                <a:lnTo>
                  <a:pt x="14016" y="7933"/>
                </a:lnTo>
                <a:lnTo>
                  <a:pt x="14065" y="7908"/>
                </a:lnTo>
                <a:lnTo>
                  <a:pt x="14138" y="7860"/>
                </a:lnTo>
                <a:lnTo>
                  <a:pt x="14162" y="7811"/>
                </a:lnTo>
                <a:lnTo>
                  <a:pt x="14260" y="7616"/>
                </a:lnTo>
                <a:lnTo>
                  <a:pt x="14357" y="7446"/>
                </a:lnTo>
                <a:lnTo>
                  <a:pt x="14576" y="7105"/>
                </a:lnTo>
                <a:lnTo>
                  <a:pt x="14576" y="7081"/>
                </a:lnTo>
                <a:lnTo>
                  <a:pt x="14576" y="7032"/>
                </a:lnTo>
                <a:lnTo>
                  <a:pt x="15014" y="7057"/>
                </a:lnTo>
                <a:lnTo>
                  <a:pt x="14795" y="7203"/>
                </a:lnTo>
                <a:lnTo>
                  <a:pt x="14625" y="7397"/>
                </a:lnTo>
                <a:lnTo>
                  <a:pt x="14552" y="7495"/>
                </a:lnTo>
                <a:lnTo>
                  <a:pt x="14479" y="7616"/>
                </a:lnTo>
                <a:lnTo>
                  <a:pt x="14454" y="7738"/>
                </a:lnTo>
                <a:lnTo>
                  <a:pt x="14430" y="7860"/>
                </a:lnTo>
                <a:lnTo>
                  <a:pt x="14430" y="7908"/>
                </a:lnTo>
                <a:lnTo>
                  <a:pt x="14454" y="7957"/>
                </a:lnTo>
                <a:lnTo>
                  <a:pt x="14503" y="7981"/>
                </a:lnTo>
                <a:lnTo>
                  <a:pt x="14552" y="8006"/>
                </a:lnTo>
                <a:lnTo>
                  <a:pt x="14649" y="8006"/>
                </a:lnTo>
                <a:lnTo>
                  <a:pt x="14673" y="7981"/>
                </a:lnTo>
                <a:lnTo>
                  <a:pt x="14722" y="7933"/>
                </a:lnTo>
                <a:lnTo>
                  <a:pt x="14819" y="7689"/>
                </a:lnTo>
                <a:lnTo>
                  <a:pt x="14941" y="7470"/>
                </a:lnTo>
                <a:lnTo>
                  <a:pt x="15160" y="7057"/>
                </a:lnTo>
                <a:lnTo>
                  <a:pt x="15720" y="7032"/>
                </a:lnTo>
                <a:lnTo>
                  <a:pt x="15622" y="7130"/>
                </a:lnTo>
                <a:lnTo>
                  <a:pt x="15476" y="7251"/>
                </a:lnTo>
                <a:lnTo>
                  <a:pt x="15379" y="7397"/>
                </a:lnTo>
                <a:lnTo>
                  <a:pt x="15282" y="7543"/>
                </a:lnTo>
                <a:lnTo>
                  <a:pt x="15209" y="7714"/>
                </a:lnTo>
                <a:lnTo>
                  <a:pt x="15184" y="7787"/>
                </a:lnTo>
                <a:lnTo>
                  <a:pt x="15209" y="7860"/>
                </a:lnTo>
                <a:lnTo>
                  <a:pt x="15257" y="7908"/>
                </a:lnTo>
                <a:lnTo>
                  <a:pt x="15330" y="7933"/>
                </a:lnTo>
                <a:lnTo>
                  <a:pt x="15403" y="7957"/>
                </a:lnTo>
                <a:lnTo>
                  <a:pt x="15452" y="7957"/>
                </a:lnTo>
                <a:lnTo>
                  <a:pt x="15525" y="7933"/>
                </a:lnTo>
                <a:lnTo>
                  <a:pt x="15574" y="7860"/>
                </a:lnTo>
                <a:lnTo>
                  <a:pt x="15647" y="7714"/>
                </a:lnTo>
                <a:lnTo>
                  <a:pt x="15744" y="7568"/>
                </a:lnTo>
                <a:lnTo>
                  <a:pt x="15963" y="7300"/>
                </a:lnTo>
                <a:lnTo>
                  <a:pt x="16060" y="7154"/>
                </a:lnTo>
                <a:lnTo>
                  <a:pt x="16133" y="7081"/>
                </a:lnTo>
                <a:lnTo>
                  <a:pt x="16158" y="6984"/>
                </a:lnTo>
                <a:lnTo>
                  <a:pt x="16450" y="6935"/>
                </a:lnTo>
                <a:lnTo>
                  <a:pt x="16693" y="6838"/>
                </a:lnTo>
                <a:lnTo>
                  <a:pt x="16474" y="7008"/>
                </a:lnTo>
                <a:lnTo>
                  <a:pt x="16279" y="7178"/>
                </a:lnTo>
                <a:lnTo>
                  <a:pt x="16158" y="7300"/>
                </a:lnTo>
                <a:lnTo>
                  <a:pt x="16036" y="7446"/>
                </a:lnTo>
                <a:lnTo>
                  <a:pt x="15939" y="7592"/>
                </a:lnTo>
                <a:lnTo>
                  <a:pt x="15866" y="7762"/>
                </a:lnTo>
                <a:lnTo>
                  <a:pt x="15866" y="7835"/>
                </a:lnTo>
                <a:lnTo>
                  <a:pt x="15890" y="7884"/>
                </a:lnTo>
                <a:lnTo>
                  <a:pt x="15914" y="7933"/>
                </a:lnTo>
                <a:lnTo>
                  <a:pt x="15963" y="7957"/>
                </a:lnTo>
                <a:lnTo>
                  <a:pt x="16085" y="7957"/>
                </a:lnTo>
                <a:lnTo>
                  <a:pt x="16133" y="7933"/>
                </a:lnTo>
                <a:lnTo>
                  <a:pt x="16182" y="7884"/>
                </a:lnTo>
                <a:lnTo>
                  <a:pt x="16352" y="7616"/>
                </a:lnTo>
                <a:lnTo>
                  <a:pt x="16547" y="7373"/>
                </a:lnTo>
                <a:lnTo>
                  <a:pt x="16766" y="7105"/>
                </a:lnTo>
                <a:lnTo>
                  <a:pt x="16863" y="6984"/>
                </a:lnTo>
                <a:lnTo>
                  <a:pt x="16936" y="6838"/>
                </a:lnTo>
                <a:lnTo>
                  <a:pt x="16961" y="6813"/>
                </a:lnTo>
                <a:lnTo>
                  <a:pt x="16936" y="6789"/>
                </a:lnTo>
                <a:lnTo>
                  <a:pt x="16912" y="6740"/>
                </a:lnTo>
                <a:lnTo>
                  <a:pt x="17082" y="6643"/>
                </a:lnTo>
                <a:lnTo>
                  <a:pt x="17252" y="6497"/>
                </a:lnTo>
                <a:lnTo>
                  <a:pt x="17374" y="6327"/>
                </a:lnTo>
                <a:lnTo>
                  <a:pt x="17496" y="6156"/>
                </a:lnTo>
                <a:lnTo>
                  <a:pt x="17593" y="5962"/>
                </a:lnTo>
                <a:lnTo>
                  <a:pt x="17642" y="5743"/>
                </a:lnTo>
                <a:lnTo>
                  <a:pt x="17690" y="5499"/>
                </a:lnTo>
                <a:lnTo>
                  <a:pt x="17690" y="5256"/>
                </a:lnTo>
                <a:lnTo>
                  <a:pt x="17690" y="4842"/>
                </a:lnTo>
                <a:lnTo>
                  <a:pt x="17666" y="4429"/>
                </a:lnTo>
                <a:lnTo>
                  <a:pt x="17642" y="3991"/>
                </a:lnTo>
                <a:lnTo>
                  <a:pt x="17642" y="3577"/>
                </a:lnTo>
                <a:lnTo>
                  <a:pt x="17690" y="2945"/>
                </a:lnTo>
                <a:lnTo>
                  <a:pt x="17690" y="2628"/>
                </a:lnTo>
                <a:lnTo>
                  <a:pt x="17642" y="2312"/>
                </a:lnTo>
                <a:lnTo>
                  <a:pt x="17690" y="2239"/>
                </a:lnTo>
                <a:lnTo>
                  <a:pt x="17739" y="2166"/>
                </a:lnTo>
                <a:lnTo>
                  <a:pt x="17763" y="2069"/>
                </a:lnTo>
                <a:lnTo>
                  <a:pt x="17715" y="1971"/>
                </a:lnTo>
                <a:lnTo>
                  <a:pt x="17666" y="1898"/>
                </a:lnTo>
                <a:lnTo>
                  <a:pt x="17569" y="1850"/>
                </a:lnTo>
                <a:lnTo>
                  <a:pt x="17423" y="1825"/>
                </a:lnTo>
                <a:lnTo>
                  <a:pt x="17252" y="1801"/>
                </a:lnTo>
                <a:lnTo>
                  <a:pt x="16912" y="1801"/>
                </a:lnTo>
                <a:lnTo>
                  <a:pt x="16571" y="1825"/>
                </a:lnTo>
                <a:lnTo>
                  <a:pt x="16279" y="1850"/>
                </a:lnTo>
                <a:lnTo>
                  <a:pt x="14649" y="1850"/>
                </a:lnTo>
                <a:lnTo>
                  <a:pt x="14089" y="1874"/>
                </a:lnTo>
                <a:lnTo>
                  <a:pt x="13530" y="1923"/>
                </a:lnTo>
                <a:lnTo>
                  <a:pt x="12946" y="1898"/>
                </a:lnTo>
                <a:lnTo>
                  <a:pt x="12362" y="1898"/>
                </a:lnTo>
                <a:lnTo>
                  <a:pt x="11802" y="1850"/>
                </a:lnTo>
                <a:lnTo>
                  <a:pt x="11778" y="1533"/>
                </a:lnTo>
                <a:lnTo>
                  <a:pt x="11729" y="1266"/>
                </a:lnTo>
                <a:lnTo>
                  <a:pt x="11632" y="1022"/>
                </a:lnTo>
                <a:lnTo>
                  <a:pt x="11486" y="803"/>
                </a:lnTo>
                <a:lnTo>
                  <a:pt x="11315" y="633"/>
                </a:lnTo>
                <a:lnTo>
                  <a:pt x="11121" y="463"/>
                </a:lnTo>
                <a:lnTo>
                  <a:pt x="10902" y="341"/>
                </a:lnTo>
                <a:lnTo>
                  <a:pt x="10658" y="244"/>
                </a:lnTo>
                <a:lnTo>
                  <a:pt x="10415" y="171"/>
                </a:lnTo>
                <a:lnTo>
                  <a:pt x="10147" y="98"/>
                </a:lnTo>
                <a:lnTo>
                  <a:pt x="9855" y="49"/>
                </a:lnTo>
                <a:lnTo>
                  <a:pt x="9588" y="25"/>
                </a:lnTo>
                <a:lnTo>
                  <a:pt x="9004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98" name="Google Shape;398;p38"/>
          <p:cNvSpPr/>
          <p:nvPr/>
        </p:nvSpPr>
        <p:spPr>
          <a:xfrm>
            <a:off x="2640621" y="3259436"/>
            <a:ext cx="351516" cy="354707"/>
          </a:xfrm>
          <a:custGeom>
            <a:rect b="b" l="l" r="r" t="t"/>
            <a:pathLst>
              <a:path extrusionOk="0" h="16230" w="16084">
                <a:moveTo>
                  <a:pt x="9538" y="1095"/>
                </a:moveTo>
                <a:lnTo>
                  <a:pt x="9441" y="1120"/>
                </a:lnTo>
                <a:lnTo>
                  <a:pt x="9344" y="1144"/>
                </a:lnTo>
                <a:lnTo>
                  <a:pt x="9246" y="1217"/>
                </a:lnTo>
                <a:lnTo>
                  <a:pt x="9198" y="1290"/>
                </a:lnTo>
                <a:lnTo>
                  <a:pt x="9149" y="1412"/>
                </a:lnTo>
                <a:lnTo>
                  <a:pt x="9149" y="1509"/>
                </a:lnTo>
                <a:lnTo>
                  <a:pt x="9149" y="1606"/>
                </a:lnTo>
                <a:lnTo>
                  <a:pt x="9198" y="1704"/>
                </a:lnTo>
                <a:lnTo>
                  <a:pt x="9246" y="1801"/>
                </a:lnTo>
                <a:lnTo>
                  <a:pt x="9344" y="1850"/>
                </a:lnTo>
                <a:lnTo>
                  <a:pt x="9441" y="1898"/>
                </a:lnTo>
                <a:lnTo>
                  <a:pt x="9514" y="1923"/>
                </a:lnTo>
                <a:lnTo>
                  <a:pt x="9563" y="1923"/>
                </a:lnTo>
                <a:lnTo>
                  <a:pt x="9709" y="1898"/>
                </a:lnTo>
                <a:lnTo>
                  <a:pt x="9830" y="1825"/>
                </a:lnTo>
                <a:lnTo>
                  <a:pt x="9903" y="1704"/>
                </a:lnTo>
                <a:lnTo>
                  <a:pt x="9952" y="1606"/>
                </a:lnTo>
                <a:lnTo>
                  <a:pt x="9976" y="1485"/>
                </a:lnTo>
                <a:lnTo>
                  <a:pt x="9952" y="1363"/>
                </a:lnTo>
                <a:lnTo>
                  <a:pt x="9879" y="1266"/>
                </a:lnTo>
                <a:lnTo>
                  <a:pt x="9782" y="1168"/>
                </a:lnTo>
                <a:lnTo>
                  <a:pt x="9660" y="1120"/>
                </a:lnTo>
                <a:lnTo>
                  <a:pt x="9538" y="1095"/>
                </a:lnTo>
                <a:close/>
                <a:moveTo>
                  <a:pt x="10804" y="1582"/>
                </a:moveTo>
                <a:lnTo>
                  <a:pt x="10731" y="1606"/>
                </a:lnTo>
                <a:lnTo>
                  <a:pt x="10658" y="1631"/>
                </a:lnTo>
                <a:lnTo>
                  <a:pt x="10585" y="1655"/>
                </a:lnTo>
                <a:lnTo>
                  <a:pt x="10512" y="1704"/>
                </a:lnTo>
                <a:lnTo>
                  <a:pt x="10463" y="1777"/>
                </a:lnTo>
                <a:lnTo>
                  <a:pt x="10439" y="1850"/>
                </a:lnTo>
                <a:lnTo>
                  <a:pt x="10414" y="1923"/>
                </a:lnTo>
                <a:lnTo>
                  <a:pt x="10390" y="1996"/>
                </a:lnTo>
                <a:lnTo>
                  <a:pt x="10414" y="2069"/>
                </a:lnTo>
                <a:lnTo>
                  <a:pt x="10439" y="2142"/>
                </a:lnTo>
                <a:lnTo>
                  <a:pt x="10463" y="2215"/>
                </a:lnTo>
                <a:lnTo>
                  <a:pt x="10512" y="2288"/>
                </a:lnTo>
                <a:lnTo>
                  <a:pt x="10585" y="2336"/>
                </a:lnTo>
                <a:lnTo>
                  <a:pt x="10658" y="2361"/>
                </a:lnTo>
                <a:lnTo>
                  <a:pt x="10731" y="2385"/>
                </a:lnTo>
                <a:lnTo>
                  <a:pt x="10804" y="2409"/>
                </a:lnTo>
                <a:lnTo>
                  <a:pt x="10877" y="2385"/>
                </a:lnTo>
                <a:lnTo>
                  <a:pt x="10950" y="2361"/>
                </a:lnTo>
                <a:lnTo>
                  <a:pt x="11023" y="2336"/>
                </a:lnTo>
                <a:lnTo>
                  <a:pt x="11096" y="2288"/>
                </a:lnTo>
                <a:lnTo>
                  <a:pt x="11144" y="2215"/>
                </a:lnTo>
                <a:lnTo>
                  <a:pt x="11169" y="2142"/>
                </a:lnTo>
                <a:lnTo>
                  <a:pt x="11193" y="2069"/>
                </a:lnTo>
                <a:lnTo>
                  <a:pt x="11217" y="1996"/>
                </a:lnTo>
                <a:lnTo>
                  <a:pt x="11193" y="1923"/>
                </a:lnTo>
                <a:lnTo>
                  <a:pt x="11169" y="1850"/>
                </a:lnTo>
                <a:lnTo>
                  <a:pt x="11144" y="1777"/>
                </a:lnTo>
                <a:lnTo>
                  <a:pt x="11096" y="1704"/>
                </a:lnTo>
                <a:lnTo>
                  <a:pt x="11023" y="1655"/>
                </a:lnTo>
                <a:lnTo>
                  <a:pt x="10950" y="1631"/>
                </a:lnTo>
                <a:lnTo>
                  <a:pt x="10877" y="1606"/>
                </a:lnTo>
                <a:lnTo>
                  <a:pt x="10804" y="1582"/>
                </a:lnTo>
                <a:close/>
                <a:moveTo>
                  <a:pt x="11899" y="2166"/>
                </a:moveTo>
                <a:lnTo>
                  <a:pt x="11826" y="2190"/>
                </a:lnTo>
                <a:lnTo>
                  <a:pt x="11728" y="2215"/>
                </a:lnTo>
                <a:lnTo>
                  <a:pt x="11655" y="2239"/>
                </a:lnTo>
                <a:lnTo>
                  <a:pt x="11607" y="2288"/>
                </a:lnTo>
                <a:lnTo>
                  <a:pt x="11558" y="2361"/>
                </a:lnTo>
                <a:lnTo>
                  <a:pt x="11534" y="2434"/>
                </a:lnTo>
                <a:lnTo>
                  <a:pt x="11509" y="2580"/>
                </a:lnTo>
                <a:lnTo>
                  <a:pt x="11534" y="2726"/>
                </a:lnTo>
                <a:lnTo>
                  <a:pt x="11558" y="2799"/>
                </a:lnTo>
                <a:lnTo>
                  <a:pt x="11607" y="2872"/>
                </a:lnTo>
                <a:lnTo>
                  <a:pt x="11655" y="2920"/>
                </a:lnTo>
                <a:lnTo>
                  <a:pt x="11728" y="2945"/>
                </a:lnTo>
                <a:lnTo>
                  <a:pt x="11826" y="2969"/>
                </a:lnTo>
                <a:lnTo>
                  <a:pt x="11899" y="2993"/>
                </a:lnTo>
                <a:lnTo>
                  <a:pt x="11996" y="2969"/>
                </a:lnTo>
                <a:lnTo>
                  <a:pt x="12069" y="2945"/>
                </a:lnTo>
                <a:lnTo>
                  <a:pt x="12142" y="2920"/>
                </a:lnTo>
                <a:lnTo>
                  <a:pt x="12215" y="2872"/>
                </a:lnTo>
                <a:lnTo>
                  <a:pt x="12239" y="2799"/>
                </a:lnTo>
                <a:lnTo>
                  <a:pt x="12288" y="2726"/>
                </a:lnTo>
                <a:lnTo>
                  <a:pt x="12312" y="2580"/>
                </a:lnTo>
                <a:lnTo>
                  <a:pt x="12288" y="2434"/>
                </a:lnTo>
                <a:lnTo>
                  <a:pt x="12239" y="2361"/>
                </a:lnTo>
                <a:lnTo>
                  <a:pt x="12215" y="2288"/>
                </a:lnTo>
                <a:lnTo>
                  <a:pt x="12142" y="2239"/>
                </a:lnTo>
                <a:lnTo>
                  <a:pt x="12069" y="2215"/>
                </a:lnTo>
                <a:lnTo>
                  <a:pt x="11996" y="2190"/>
                </a:lnTo>
                <a:lnTo>
                  <a:pt x="11899" y="2166"/>
                </a:lnTo>
                <a:close/>
                <a:moveTo>
                  <a:pt x="9757" y="2409"/>
                </a:moveTo>
                <a:lnTo>
                  <a:pt x="9660" y="2434"/>
                </a:lnTo>
                <a:lnTo>
                  <a:pt x="9563" y="2458"/>
                </a:lnTo>
                <a:lnTo>
                  <a:pt x="9490" y="2507"/>
                </a:lnTo>
                <a:lnTo>
                  <a:pt x="9417" y="2580"/>
                </a:lnTo>
                <a:lnTo>
                  <a:pt x="9368" y="2653"/>
                </a:lnTo>
                <a:lnTo>
                  <a:pt x="9344" y="2750"/>
                </a:lnTo>
                <a:lnTo>
                  <a:pt x="9319" y="2847"/>
                </a:lnTo>
                <a:lnTo>
                  <a:pt x="9344" y="2945"/>
                </a:lnTo>
                <a:lnTo>
                  <a:pt x="9392" y="3042"/>
                </a:lnTo>
                <a:lnTo>
                  <a:pt x="9465" y="3139"/>
                </a:lnTo>
                <a:lnTo>
                  <a:pt x="9538" y="3188"/>
                </a:lnTo>
                <a:lnTo>
                  <a:pt x="9636" y="3237"/>
                </a:lnTo>
                <a:lnTo>
                  <a:pt x="9757" y="3261"/>
                </a:lnTo>
                <a:lnTo>
                  <a:pt x="9855" y="3237"/>
                </a:lnTo>
                <a:lnTo>
                  <a:pt x="9976" y="3188"/>
                </a:lnTo>
                <a:lnTo>
                  <a:pt x="10049" y="3139"/>
                </a:lnTo>
                <a:lnTo>
                  <a:pt x="10074" y="3115"/>
                </a:lnTo>
                <a:lnTo>
                  <a:pt x="10122" y="3066"/>
                </a:lnTo>
                <a:lnTo>
                  <a:pt x="10171" y="2969"/>
                </a:lnTo>
                <a:lnTo>
                  <a:pt x="10220" y="2847"/>
                </a:lnTo>
                <a:lnTo>
                  <a:pt x="10220" y="2774"/>
                </a:lnTo>
                <a:lnTo>
                  <a:pt x="10220" y="2701"/>
                </a:lnTo>
                <a:lnTo>
                  <a:pt x="10171" y="2628"/>
                </a:lnTo>
                <a:lnTo>
                  <a:pt x="10147" y="2555"/>
                </a:lnTo>
                <a:lnTo>
                  <a:pt x="10074" y="2507"/>
                </a:lnTo>
                <a:lnTo>
                  <a:pt x="10001" y="2458"/>
                </a:lnTo>
                <a:lnTo>
                  <a:pt x="9879" y="2434"/>
                </a:lnTo>
                <a:lnTo>
                  <a:pt x="9757" y="2409"/>
                </a:lnTo>
                <a:close/>
                <a:moveTo>
                  <a:pt x="10950" y="2750"/>
                </a:moveTo>
                <a:lnTo>
                  <a:pt x="10877" y="2774"/>
                </a:lnTo>
                <a:lnTo>
                  <a:pt x="10804" y="2823"/>
                </a:lnTo>
                <a:lnTo>
                  <a:pt x="10755" y="2872"/>
                </a:lnTo>
                <a:lnTo>
                  <a:pt x="10706" y="2920"/>
                </a:lnTo>
                <a:lnTo>
                  <a:pt x="10658" y="2993"/>
                </a:lnTo>
                <a:lnTo>
                  <a:pt x="10633" y="3066"/>
                </a:lnTo>
                <a:lnTo>
                  <a:pt x="10633" y="3139"/>
                </a:lnTo>
                <a:lnTo>
                  <a:pt x="10633" y="3212"/>
                </a:lnTo>
                <a:lnTo>
                  <a:pt x="10658" y="3285"/>
                </a:lnTo>
                <a:lnTo>
                  <a:pt x="10706" y="3358"/>
                </a:lnTo>
                <a:lnTo>
                  <a:pt x="10755" y="3407"/>
                </a:lnTo>
                <a:lnTo>
                  <a:pt x="10804" y="3456"/>
                </a:lnTo>
                <a:lnTo>
                  <a:pt x="10877" y="3504"/>
                </a:lnTo>
                <a:lnTo>
                  <a:pt x="10950" y="3529"/>
                </a:lnTo>
                <a:lnTo>
                  <a:pt x="11120" y="3529"/>
                </a:lnTo>
                <a:lnTo>
                  <a:pt x="11193" y="3504"/>
                </a:lnTo>
                <a:lnTo>
                  <a:pt x="11242" y="3456"/>
                </a:lnTo>
                <a:lnTo>
                  <a:pt x="11315" y="3407"/>
                </a:lnTo>
                <a:lnTo>
                  <a:pt x="11363" y="3358"/>
                </a:lnTo>
                <a:lnTo>
                  <a:pt x="11388" y="3285"/>
                </a:lnTo>
                <a:lnTo>
                  <a:pt x="11412" y="3212"/>
                </a:lnTo>
                <a:lnTo>
                  <a:pt x="11436" y="3139"/>
                </a:lnTo>
                <a:lnTo>
                  <a:pt x="11412" y="3066"/>
                </a:lnTo>
                <a:lnTo>
                  <a:pt x="11388" y="2993"/>
                </a:lnTo>
                <a:lnTo>
                  <a:pt x="11363" y="2920"/>
                </a:lnTo>
                <a:lnTo>
                  <a:pt x="11315" y="2872"/>
                </a:lnTo>
                <a:lnTo>
                  <a:pt x="11242" y="2823"/>
                </a:lnTo>
                <a:lnTo>
                  <a:pt x="11193" y="2774"/>
                </a:lnTo>
                <a:lnTo>
                  <a:pt x="11120" y="2750"/>
                </a:lnTo>
                <a:close/>
                <a:moveTo>
                  <a:pt x="9855" y="3626"/>
                </a:moveTo>
                <a:lnTo>
                  <a:pt x="9757" y="3650"/>
                </a:lnTo>
                <a:lnTo>
                  <a:pt x="9709" y="3699"/>
                </a:lnTo>
                <a:lnTo>
                  <a:pt x="9636" y="3748"/>
                </a:lnTo>
                <a:lnTo>
                  <a:pt x="9587" y="3796"/>
                </a:lnTo>
                <a:lnTo>
                  <a:pt x="9563" y="3869"/>
                </a:lnTo>
                <a:lnTo>
                  <a:pt x="9538" y="3942"/>
                </a:lnTo>
                <a:lnTo>
                  <a:pt x="9514" y="4040"/>
                </a:lnTo>
                <a:lnTo>
                  <a:pt x="9538" y="4113"/>
                </a:lnTo>
                <a:lnTo>
                  <a:pt x="9563" y="4186"/>
                </a:lnTo>
                <a:lnTo>
                  <a:pt x="9587" y="4259"/>
                </a:lnTo>
                <a:lnTo>
                  <a:pt x="9636" y="4307"/>
                </a:lnTo>
                <a:lnTo>
                  <a:pt x="9709" y="4356"/>
                </a:lnTo>
                <a:lnTo>
                  <a:pt x="9757" y="4405"/>
                </a:lnTo>
                <a:lnTo>
                  <a:pt x="9855" y="4429"/>
                </a:lnTo>
                <a:lnTo>
                  <a:pt x="10001" y="4429"/>
                </a:lnTo>
                <a:lnTo>
                  <a:pt x="10074" y="4405"/>
                </a:lnTo>
                <a:lnTo>
                  <a:pt x="10147" y="4356"/>
                </a:lnTo>
                <a:lnTo>
                  <a:pt x="10220" y="4307"/>
                </a:lnTo>
                <a:lnTo>
                  <a:pt x="10268" y="4259"/>
                </a:lnTo>
                <a:lnTo>
                  <a:pt x="10293" y="4186"/>
                </a:lnTo>
                <a:lnTo>
                  <a:pt x="10317" y="4113"/>
                </a:lnTo>
                <a:lnTo>
                  <a:pt x="10341" y="4040"/>
                </a:lnTo>
                <a:lnTo>
                  <a:pt x="10317" y="3942"/>
                </a:lnTo>
                <a:lnTo>
                  <a:pt x="10293" y="3869"/>
                </a:lnTo>
                <a:lnTo>
                  <a:pt x="10268" y="3796"/>
                </a:lnTo>
                <a:lnTo>
                  <a:pt x="10220" y="3748"/>
                </a:lnTo>
                <a:lnTo>
                  <a:pt x="10147" y="3699"/>
                </a:lnTo>
                <a:lnTo>
                  <a:pt x="10074" y="3650"/>
                </a:lnTo>
                <a:lnTo>
                  <a:pt x="10001" y="3626"/>
                </a:lnTo>
                <a:close/>
                <a:moveTo>
                  <a:pt x="8784" y="341"/>
                </a:moveTo>
                <a:lnTo>
                  <a:pt x="8881" y="390"/>
                </a:lnTo>
                <a:lnTo>
                  <a:pt x="9003" y="414"/>
                </a:lnTo>
                <a:lnTo>
                  <a:pt x="9271" y="438"/>
                </a:lnTo>
                <a:lnTo>
                  <a:pt x="9538" y="463"/>
                </a:lnTo>
                <a:lnTo>
                  <a:pt x="9782" y="511"/>
                </a:lnTo>
                <a:lnTo>
                  <a:pt x="10171" y="584"/>
                </a:lnTo>
                <a:lnTo>
                  <a:pt x="10512" y="706"/>
                </a:lnTo>
                <a:lnTo>
                  <a:pt x="10877" y="852"/>
                </a:lnTo>
                <a:lnTo>
                  <a:pt x="11217" y="1022"/>
                </a:lnTo>
                <a:lnTo>
                  <a:pt x="11582" y="1217"/>
                </a:lnTo>
                <a:lnTo>
                  <a:pt x="11899" y="1460"/>
                </a:lnTo>
                <a:lnTo>
                  <a:pt x="12191" y="1704"/>
                </a:lnTo>
                <a:lnTo>
                  <a:pt x="12483" y="1971"/>
                </a:lnTo>
                <a:lnTo>
                  <a:pt x="12726" y="2263"/>
                </a:lnTo>
                <a:lnTo>
                  <a:pt x="12994" y="2555"/>
                </a:lnTo>
                <a:lnTo>
                  <a:pt x="13480" y="3188"/>
                </a:lnTo>
                <a:lnTo>
                  <a:pt x="13261" y="3358"/>
                </a:lnTo>
                <a:lnTo>
                  <a:pt x="13042" y="3529"/>
                </a:lnTo>
                <a:lnTo>
                  <a:pt x="12556" y="3821"/>
                </a:lnTo>
                <a:lnTo>
                  <a:pt x="12580" y="3723"/>
                </a:lnTo>
                <a:lnTo>
                  <a:pt x="12580" y="3626"/>
                </a:lnTo>
                <a:lnTo>
                  <a:pt x="12556" y="3553"/>
                </a:lnTo>
                <a:lnTo>
                  <a:pt x="12507" y="3480"/>
                </a:lnTo>
                <a:lnTo>
                  <a:pt x="12458" y="3431"/>
                </a:lnTo>
                <a:lnTo>
                  <a:pt x="12410" y="3383"/>
                </a:lnTo>
                <a:lnTo>
                  <a:pt x="12337" y="3334"/>
                </a:lnTo>
                <a:lnTo>
                  <a:pt x="12239" y="3310"/>
                </a:lnTo>
                <a:lnTo>
                  <a:pt x="12093" y="3310"/>
                </a:lnTo>
                <a:lnTo>
                  <a:pt x="11996" y="3334"/>
                </a:lnTo>
                <a:lnTo>
                  <a:pt x="11923" y="3383"/>
                </a:lnTo>
                <a:lnTo>
                  <a:pt x="11874" y="3431"/>
                </a:lnTo>
                <a:lnTo>
                  <a:pt x="11826" y="3480"/>
                </a:lnTo>
                <a:lnTo>
                  <a:pt x="11777" y="3553"/>
                </a:lnTo>
                <a:lnTo>
                  <a:pt x="11753" y="3626"/>
                </a:lnTo>
                <a:lnTo>
                  <a:pt x="11753" y="3723"/>
                </a:lnTo>
                <a:lnTo>
                  <a:pt x="11777" y="3845"/>
                </a:lnTo>
                <a:lnTo>
                  <a:pt x="11826" y="3967"/>
                </a:lnTo>
                <a:lnTo>
                  <a:pt x="11923" y="4064"/>
                </a:lnTo>
                <a:lnTo>
                  <a:pt x="12045" y="4113"/>
                </a:lnTo>
                <a:lnTo>
                  <a:pt x="11388" y="4453"/>
                </a:lnTo>
                <a:lnTo>
                  <a:pt x="11412" y="4380"/>
                </a:lnTo>
                <a:lnTo>
                  <a:pt x="11412" y="4283"/>
                </a:lnTo>
                <a:lnTo>
                  <a:pt x="11388" y="4210"/>
                </a:lnTo>
                <a:lnTo>
                  <a:pt x="11363" y="4137"/>
                </a:lnTo>
                <a:lnTo>
                  <a:pt x="11266" y="4040"/>
                </a:lnTo>
                <a:lnTo>
                  <a:pt x="11169" y="3967"/>
                </a:lnTo>
                <a:lnTo>
                  <a:pt x="11023" y="3942"/>
                </a:lnTo>
                <a:lnTo>
                  <a:pt x="10901" y="3942"/>
                </a:lnTo>
                <a:lnTo>
                  <a:pt x="10804" y="3991"/>
                </a:lnTo>
                <a:lnTo>
                  <a:pt x="10706" y="4040"/>
                </a:lnTo>
                <a:lnTo>
                  <a:pt x="10682" y="4088"/>
                </a:lnTo>
                <a:lnTo>
                  <a:pt x="10658" y="4113"/>
                </a:lnTo>
                <a:lnTo>
                  <a:pt x="10633" y="4161"/>
                </a:lnTo>
                <a:lnTo>
                  <a:pt x="10585" y="4259"/>
                </a:lnTo>
                <a:lnTo>
                  <a:pt x="10585" y="4332"/>
                </a:lnTo>
                <a:lnTo>
                  <a:pt x="10585" y="4405"/>
                </a:lnTo>
                <a:lnTo>
                  <a:pt x="10609" y="4526"/>
                </a:lnTo>
                <a:lnTo>
                  <a:pt x="10706" y="4623"/>
                </a:lnTo>
                <a:lnTo>
                  <a:pt x="10779" y="4696"/>
                </a:lnTo>
                <a:lnTo>
                  <a:pt x="10901" y="4745"/>
                </a:lnTo>
                <a:lnTo>
                  <a:pt x="10463" y="5037"/>
                </a:lnTo>
                <a:lnTo>
                  <a:pt x="10049" y="5329"/>
                </a:lnTo>
                <a:lnTo>
                  <a:pt x="10074" y="5207"/>
                </a:lnTo>
                <a:lnTo>
                  <a:pt x="10049" y="5110"/>
                </a:lnTo>
                <a:lnTo>
                  <a:pt x="10025" y="5013"/>
                </a:lnTo>
                <a:lnTo>
                  <a:pt x="9952" y="4915"/>
                </a:lnTo>
                <a:lnTo>
                  <a:pt x="9879" y="4867"/>
                </a:lnTo>
                <a:lnTo>
                  <a:pt x="9782" y="4818"/>
                </a:lnTo>
                <a:lnTo>
                  <a:pt x="9587" y="4818"/>
                </a:lnTo>
                <a:lnTo>
                  <a:pt x="9490" y="4842"/>
                </a:lnTo>
                <a:lnTo>
                  <a:pt x="9417" y="4891"/>
                </a:lnTo>
                <a:lnTo>
                  <a:pt x="9344" y="4964"/>
                </a:lnTo>
                <a:lnTo>
                  <a:pt x="9295" y="5037"/>
                </a:lnTo>
                <a:lnTo>
                  <a:pt x="9271" y="5110"/>
                </a:lnTo>
                <a:lnTo>
                  <a:pt x="9246" y="5207"/>
                </a:lnTo>
                <a:lnTo>
                  <a:pt x="9246" y="5232"/>
                </a:lnTo>
                <a:lnTo>
                  <a:pt x="9271" y="5378"/>
                </a:lnTo>
                <a:lnTo>
                  <a:pt x="9344" y="5475"/>
                </a:lnTo>
                <a:lnTo>
                  <a:pt x="9417" y="5572"/>
                </a:lnTo>
                <a:lnTo>
                  <a:pt x="9538" y="5621"/>
                </a:lnTo>
                <a:lnTo>
                  <a:pt x="9611" y="5645"/>
                </a:lnTo>
                <a:lnTo>
                  <a:pt x="9246" y="5864"/>
                </a:lnTo>
                <a:lnTo>
                  <a:pt x="8881" y="6059"/>
                </a:lnTo>
                <a:lnTo>
                  <a:pt x="8906" y="5791"/>
                </a:lnTo>
                <a:lnTo>
                  <a:pt x="8881" y="5524"/>
                </a:lnTo>
                <a:lnTo>
                  <a:pt x="8857" y="4988"/>
                </a:lnTo>
                <a:lnTo>
                  <a:pt x="8857" y="4721"/>
                </a:lnTo>
                <a:lnTo>
                  <a:pt x="8906" y="4721"/>
                </a:lnTo>
                <a:lnTo>
                  <a:pt x="8954" y="4696"/>
                </a:lnTo>
                <a:lnTo>
                  <a:pt x="9003" y="4648"/>
                </a:lnTo>
                <a:lnTo>
                  <a:pt x="9052" y="4599"/>
                </a:lnTo>
                <a:lnTo>
                  <a:pt x="9076" y="4502"/>
                </a:lnTo>
                <a:lnTo>
                  <a:pt x="9076" y="4405"/>
                </a:lnTo>
                <a:lnTo>
                  <a:pt x="9027" y="4332"/>
                </a:lnTo>
                <a:lnTo>
                  <a:pt x="8979" y="4283"/>
                </a:lnTo>
                <a:lnTo>
                  <a:pt x="8930" y="4234"/>
                </a:lnTo>
                <a:lnTo>
                  <a:pt x="8857" y="4234"/>
                </a:lnTo>
                <a:lnTo>
                  <a:pt x="8857" y="3748"/>
                </a:lnTo>
                <a:lnTo>
                  <a:pt x="8979" y="3748"/>
                </a:lnTo>
                <a:lnTo>
                  <a:pt x="9076" y="3699"/>
                </a:lnTo>
                <a:lnTo>
                  <a:pt x="9149" y="3626"/>
                </a:lnTo>
                <a:lnTo>
                  <a:pt x="9198" y="3529"/>
                </a:lnTo>
                <a:lnTo>
                  <a:pt x="9198" y="3431"/>
                </a:lnTo>
                <a:lnTo>
                  <a:pt x="9173" y="3334"/>
                </a:lnTo>
                <a:lnTo>
                  <a:pt x="9125" y="3237"/>
                </a:lnTo>
                <a:lnTo>
                  <a:pt x="9052" y="3188"/>
                </a:lnTo>
                <a:lnTo>
                  <a:pt x="8979" y="3139"/>
                </a:lnTo>
                <a:lnTo>
                  <a:pt x="8881" y="3139"/>
                </a:lnTo>
                <a:lnTo>
                  <a:pt x="8881" y="2726"/>
                </a:lnTo>
                <a:lnTo>
                  <a:pt x="8833" y="2288"/>
                </a:lnTo>
                <a:lnTo>
                  <a:pt x="8906" y="2312"/>
                </a:lnTo>
                <a:lnTo>
                  <a:pt x="8979" y="2312"/>
                </a:lnTo>
                <a:lnTo>
                  <a:pt x="9027" y="2288"/>
                </a:lnTo>
                <a:lnTo>
                  <a:pt x="9100" y="2263"/>
                </a:lnTo>
                <a:lnTo>
                  <a:pt x="9125" y="2190"/>
                </a:lnTo>
                <a:lnTo>
                  <a:pt x="9149" y="2117"/>
                </a:lnTo>
                <a:lnTo>
                  <a:pt x="9149" y="2044"/>
                </a:lnTo>
                <a:lnTo>
                  <a:pt x="9125" y="1971"/>
                </a:lnTo>
                <a:lnTo>
                  <a:pt x="9076" y="1923"/>
                </a:lnTo>
                <a:lnTo>
                  <a:pt x="9027" y="1874"/>
                </a:lnTo>
                <a:lnTo>
                  <a:pt x="8979" y="1850"/>
                </a:lnTo>
                <a:lnTo>
                  <a:pt x="8833" y="1850"/>
                </a:lnTo>
                <a:lnTo>
                  <a:pt x="8784" y="1874"/>
                </a:lnTo>
                <a:lnTo>
                  <a:pt x="8760" y="1655"/>
                </a:lnTo>
                <a:lnTo>
                  <a:pt x="8735" y="1314"/>
                </a:lnTo>
                <a:lnTo>
                  <a:pt x="8735" y="998"/>
                </a:lnTo>
                <a:lnTo>
                  <a:pt x="8784" y="341"/>
                </a:lnTo>
                <a:close/>
                <a:moveTo>
                  <a:pt x="8638" y="0"/>
                </a:moveTo>
                <a:lnTo>
                  <a:pt x="8565" y="25"/>
                </a:lnTo>
                <a:lnTo>
                  <a:pt x="8516" y="73"/>
                </a:lnTo>
                <a:lnTo>
                  <a:pt x="8443" y="219"/>
                </a:lnTo>
                <a:lnTo>
                  <a:pt x="8395" y="365"/>
                </a:lnTo>
                <a:lnTo>
                  <a:pt x="8346" y="511"/>
                </a:lnTo>
                <a:lnTo>
                  <a:pt x="8346" y="682"/>
                </a:lnTo>
                <a:lnTo>
                  <a:pt x="8322" y="1022"/>
                </a:lnTo>
                <a:lnTo>
                  <a:pt x="8346" y="1339"/>
                </a:lnTo>
                <a:lnTo>
                  <a:pt x="8395" y="2117"/>
                </a:lnTo>
                <a:lnTo>
                  <a:pt x="8443" y="2896"/>
                </a:lnTo>
                <a:lnTo>
                  <a:pt x="8443" y="3334"/>
                </a:lnTo>
                <a:lnTo>
                  <a:pt x="8443" y="3772"/>
                </a:lnTo>
                <a:lnTo>
                  <a:pt x="8395" y="4648"/>
                </a:lnTo>
                <a:lnTo>
                  <a:pt x="8419" y="5475"/>
                </a:lnTo>
                <a:lnTo>
                  <a:pt x="8443" y="5889"/>
                </a:lnTo>
                <a:lnTo>
                  <a:pt x="8419" y="6302"/>
                </a:lnTo>
                <a:lnTo>
                  <a:pt x="8370" y="6400"/>
                </a:lnTo>
                <a:lnTo>
                  <a:pt x="8395" y="6473"/>
                </a:lnTo>
                <a:lnTo>
                  <a:pt x="8443" y="6546"/>
                </a:lnTo>
                <a:lnTo>
                  <a:pt x="8468" y="6570"/>
                </a:lnTo>
                <a:lnTo>
                  <a:pt x="8541" y="6570"/>
                </a:lnTo>
                <a:lnTo>
                  <a:pt x="8589" y="6594"/>
                </a:lnTo>
                <a:lnTo>
                  <a:pt x="8662" y="6594"/>
                </a:lnTo>
                <a:lnTo>
                  <a:pt x="8735" y="6570"/>
                </a:lnTo>
                <a:lnTo>
                  <a:pt x="8784" y="6521"/>
                </a:lnTo>
                <a:lnTo>
                  <a:pt x="8979" y="6473"/>
                </a:lnTo>
                <a:lnTo>
                  <a:pt x="9149" y="6424"/>
                </a:lnTo>
                <a:lnTo>
                  <a:pt x="9490" y="6254"/>
                </a:lnTo>
                <a:lnTo>
                  <a:pt x="9806" y="6059"/>
                </a:lnTo>
                <a:lnTo>
                  <a:pt x="10122" y="5840"/>
                </a:lnTo>
                <a:lnTo>
                  <a:pt x="10731" y="5378"/>
                </a:lnTo>
                <a:lnTo>
                  <a:pt x="11023" y="5159"/>
                </a:lnTo>
                <a:lnTo>
                  <a:pt x="11339" y="4964"/>
                </a:lnTo>
                <a:lnTo>
                  <a:pt x="11996" y="4599"/>
                </a:lnTo>
                <a:lnTo>
                  <a:pt x="12702" y="4234"/>
                </a:lnTo>
                <a:lnTo>
                  <a:pt x="13018" y="4040"/>
                </a:lnTo>
                <a:lnTo>
                  <a:pt x="13358" y="3821"/>
                </a:lnTo>
                <a:lnTo>
                  <a:pt x="13650" y="3577"/>
                </a:lnTo>
                <a:lnTo>
                  <a:pt x="13942" y="3310"/>
                </a:lnTo>
                <a:lnTo>
                  <a:pt x="13967" y="3261"/>
                </a:lnTo>
                <a:lnTo>
                  <a:pt x="13991" y="3188"/>
                </a:lnTo>
                <a:lnTo>
                  <a:pt x="13991" y="3139"/>
                </a:lnTo>
                <a:lnTo>
                  <a:pt x="13967" y="3091"/>
                </a:lnTo>
                <a:lnTo>
                  <a:pt x="13894" y="2993"/>
                </a:lnTo>
                <a:lnTo>
                  <a:pt x="13845" y="2969"/>
                </a:lnTo>
                <a:lnTo>
                  <a:pt x="13796" y="2945"/>
                </a:lnTo>
                <a:lnTo>
                  <a:pt x="13602" y="2604"/>
                </a:lnTo>
                <a:lnTo>
                  <a:pt x="13358" y="2288"/>
                </a:lnTo>
                <a:lnTo>
                  <a:pt x="13115" y="1996"/>
                </a:lnTo>
                <a:lnTo>
                  <a:pt x="12823" y="1704"/>
                </a:lnTo>
                <a:lnTo>
                  <a:pt x="12507" y="1436"/>
                </a:lnTo>
                <a:lnTo>
                  <a:pt x="12191" y="1168"/>
                </a:lnTo>
                <a:lnTo>
                  <a:pt x="11874" y="949"/>
                </a:lnTo>
                <a:lnTo>
                  <a:pt x="11558" y="755"/>
                </a:lnTo>
                <a:lnTo>
                  <a:pt x="11193" y="560"/>
                </a:lnTo>
                <a:lnTo>
                  <a:pt x="10804" y="390"/>
                </a:lnTo>
                <a:lnTo>
                  <a:pt x="10439" y="268"/>
                </a:lnTo>
                <a:lnTo>
                  <a:pt x="10025" y="146"/>
                </a:lnTo>
                <a:lnTo>
                  <a:pt x="9733" y="73"/>
                </a:lnTo>
                <a:lnTo>
                  <a:pt x="9392" y="25"/>
                </a:lnTo>
                <a:lnTo>
                  <a:pt x="9222" y="0"/>
                </a:lnTo>
                <a:lnTo>
                  <a:pt x="9052" y="0"/>
                </a:lnTo>
                <a:lnTo>
                  <a:pt x="8906" y="49"/>
                </a:lnTo>
                <a:lnTo>
                  <a:pt x="8760" y="98"/>
                </a:lnTo>
                <a:lnTo>
                  <a:pt x="8711" y="25"/>
                </a:lnTo>
                <a:lnTo>
                  <a:pt x="8638" y="0"/>
                </a:lnTo>
                <a:close/>
                <a:moveTo>
                  <a:pt x="11169" y="6278"/>
                </a:moveTo>
                <a:lnTo>
                  <a:pt x="11144" y="6521"/>
                </a:lnTo>
                <a:lnTo>
                  <a:pt x="11144" y="6765"/>
                </a:lnTo>
                <a:lnTo>
                  <a:pt x="11144" y="7300"/>
                </a:lnTo>
                <a:lnTo>
                  <a:pt x="10147" y="7276"/>
                </a:lnTo>
                <a:lnTo>
                  <a:pt x="9855" y="7251"/>
                </a:lnTo>
                <a:lnTo>
                  <a:pt x="10195" y="7032"/>
                </a:lnTo>
                <a:lnTo>
                  <a:pt x="10536" y="6789"/>
                </a:lnTo>
                <a:lnTo>
                  <a:pt x="11169" y="6278"/>
                </a:lnTo>
                <a:close/>
                <a:moveTo>
                  <a:pt x="11826" y="5767"/>
                </a:moveTo>
                <a:lnTo>
                  <a:pt x="11801" y="6010"/>
                </a:lnTo>
                <a:lnTo>
                  <a:pt x="11801" y="6229"/>
                </a:lnTo>
                <a:lnTo>
                  <a:pt x="11753" y="6765"/>
                </a:lnTo>
                <a:lnTo>
                  <a:pt x="11753" y="7057"/>
                </a:lnTo>
                <a:lnTo>
                  <a:pt x="11753" y="7324"/>
                </a:lnTo>
                <a:lnTo>
                  <a:pt x="11436" y="7324"/>
                </a:lnTo>
                <a:lnTo>
                  <a:pt x="11436" y="7081"/>
                </a:lnTo>
                <a:lnTo>
                  <a:pt x="11388" y="6838"/>
                </a:lnTo>
                <a:lnTo>
                  <a:pt x="11363" y="6497"/>
                </a:lnTo>
                <a:lnTo>
                  <a:pt x="11315" y="6327"/>
                </a:lnTo>
                <a:lnTo>
                  <a:pt x="11266" y="6181"/>
                </a:lnTo>
                <a:lnTo>
                  <a:pt x="11461" y="6035"/>
                </a:lnTo>
                <a:lnTo>
                  <a:pt x="11826" y="5767"/>
                </a:lnTo>
                <a:close/>
                <a:moveTo>
                  <a:pt x="12507" y="5329"/>
                </a:moveTo>
                <a:lnTo>
                  <a:pt x="12507" y="5743"/>
                </a:lnTo>
                <a:lnTo>
                  <a:pt x="12507" y="6132"/>
                </a:lnTo>
                <a:lnTo>
                  <a:pt x="12458" y="6716"/>
                </a:lnTo>
                <a:lnTo>
                  <a:pt x="12434" y="7324"/>
                </a:lnTo>
                <a:lnTo>
                  <a:pt x="12166" y="7324"/>
                </a:lnTo>
                <a:lnTo>
                  <a:pt x="12166" y="7008"/>
                </a:lnTo>
                <a:lnTo>
                  <a:pt x="12166" y="6716"/>
                </a:lnTo>
                <a:lnTo>
                  <a:pt x="12166" y="6108"/>
                </a:lnTo>
                <a:lnTo>
                  <a:pt x="12166" y="5840"/>
                </a:lnTo>
                <a:lnTo>
                  <a:pt x="12142" y="5718"/>
                </a:lnTo>
                <a:lnTo>
                  <a:pt x="12118" y="5572"/>
                </a:lnTo>
                <a:lnTo>
                  <a:pt x="12507" y="5329"/>
                </a:lnTo>
                <a:close/>
                <a:moveTo>
                  <a:pt x="13261" y="4915"/>
                </a:moveTo>
                <a:lnTo>
                  <a:pt x="13285" y="5159"/>
                </a:lnTo>
                <a:lnTo>
                  <a:pt x="13310" y="5426"/>
                </a:lnTo>
                <a:lnTo>
                  <a:pt x="13358" y="5937"/>
                </a:lnTo>
                <a:lnTo>
                  <a:pt x="13383" y="6643"/>
                </a:lnTo>
                <a:lnTo>
                  <a:pt x="13407" y="6984"/>
                </a:lnTo>
                <a:lnTo>
                  <a:pt x="13456" y="7324"/>
                </a:lnTo>
                <a:lnTo>
                  <a:pt x="12945" y="7324"/>
                </a:lnTo>
                <a:lnTo>
                  <a:pt x="12921" y="7251"/>
                </a:lnTo>
                <a:lnTo>
                  <a:pt x="12872" y="7203"/>
                </a:lnTo>
                <a:lnTo>
                  <a:pt x="12872" y="6667"/>
                </a:lnTo>
                <a:lnTo>
                  <a:pt x="12896" y="6132"/>
                </a:lnTo>
                <a:lnTo>
                  <a:pt x="12921" y="5913"/>
                </a:lnTo>
                <a:lnTo>
                  <a:pt x="12896" y="5645"/>
                </a:lnTo>
                <a:lnTo>
                  <a:pt x="12872" y="5402"/>
                </a:lnTo>
                <a:lnTo>
                  <a:pt x="12823" y="5280"/>
                </a:lnTo>
                <a:lnTo>
                  <a:pt x="12775" y="5183"/>
                </a:lnTo>
                <a:lnTo>
                  <a:pt x="13261" y="4915"/>
                </a:lnTo>
                <a:close/>
                <a:moveTo>
                  <a:pt x="14088" y="4502"/>
                </a:moveTo>
                <a:lnTo>
                  <a:pt x="14040" y="4672"/>
                </a:lnTo>
                <a:lnTo>
                  <a:pt x="14015" y="4842"/>
                </a:lnTo>
                <a:lnTo>
                  <a:pt x="14015" y="5037"/>
                </a:lnTo>
                <a:lnTo>
                  <a:pt x="14040" y="5232"/>
                </a:lnTo>
                <a:lnTo>
                  <a:pt x="14064" y="5597"/>
                </a:lnTo>
                <a:lnTo>
                  <a:pt x="14088" y="5937"/>
                </a:lnTo>
                <a:lnTo>
                  <a:pt x="14088" y="6278"/>
                </a:lnTo>
                <a:lnTo>
                  <a:pt x="14064" y="6643"/>
                </a:lnTo>
                <a:lnTo>
                  <a:pt x="14064" y="6984"/>
                </a:lnTo>
                <a:lnTo>
                  <a:pt x="14088" y="7154"/>
                </a:lnTo>
                <a:lnTo>
                  <a:pt x="14113" y="7324"/>
                </a:lnTo>
                <a:lnTo>
                  <a:pt x="13748" y="7324"/>
                </a:lnTo>
                <a:lnTo>
                  <a:pt x="13796" y="6984"/>
                </a:lnTo>
                <a:lnTo>
                  <a:pt x="13796" y="6619"/>
                </a:lnTo>
                <a:lnTo>
                  <a:pt x="13748" y="5937"/>
                </a:lnTo>
                <a:lnTo>
                  <a:pt x="13723" y="5645"/>
                </a:lnTo>
                <a:lnTo>
                  <a:pt x="13699" y="5353"/>
                </a:lnTo>
                <a:lnTo>
                  <a:pt x="13650" y="5037"/>
                </a:lnTo>
                <a:lnTo>
                  <a:pt x="13553" y="4769"/>
                </a:lnTo>
                <a:lnTo>
                  <a:pt x="14088" y="4502"/>
                </a:lnTo>
                <a:close/>
                <a:moveTo>
                  <a:pt x="14964" y="4113"/>
                </a:moveTo>
                <a:lnTo>
                  <a:pt x="14940" y="4137"/>
                </a:lnTo>
                <a:lnTo>
                  <a:pt x="14891" y="4526"/>
                </a:lnTo>
                <a:lnTo>
                  <a:pt x="14891" y="4915"/>
                </a:lnTo>
                <a:lnTo>
                  <a:pt x="14891" y="5694"/>
                </a:lnTo>
                <a:lnTo>
                  <a:pt x="14867" y="6083"/>
                </a:lnTo>
                <a:lnTo>
                  <a:pt x="14843" y="6497"/>
                </a:lnTo>
                <a:lnTo>
                  <a:pt x="14818" y="6911"/>
                </a:lnTo>
                <a:lnTo>
                  <a:pt x="14818" y="7324"/>
                </a:lnTo>
                <a:lnTo>
                  <a:pt x="14551" y="7324"/>
                </a:lnTo>
                <a:lnTo>
                  <a:pt x="14551" y="7300"/>
                </a:lnTo>
                <a:lnTo>
                  <a:pt x="14502" y="7130"/>
                </a:lnTo>
                <a:lnTo>
                  <a:pt x="14502" y="6959"/>
                </a:lnTo>
                <a:lnTo>
                  <a:pt x="14502" y="6619"/>
                </a:lnTo>
                <a:lnTo>
                  <a:pt x="14526" y="5937"/>
                </a:lnTo>
                <a:lnTo>
                  <a:pt x="14526" y="5718"/>
                </a:lnTo>
                <a:lnTo>
                  <a:pt x="14502" y="5524"/>
                </a:lnTo>
                <a:lnTo>
                  <a:pt x="14453" y="5086"/>
                </a:lnTo>
                <a:lnTo>
                  <a:pt x="14429" y="4721"/>
                </a:lnTo>
                <a:lnTo>
                  <a:pt x="14429" y="4550"/>
                </a:lnTo>
                <a:lnTo>
                  <a:pt x="14356" y="4380"/>
                </a:lnTo>
                <a:lnTo>
                  <a:pt x="14964" y="4113"/>
                </a:lnTo>
                <a:close/>
                <a:moveTo>
                  <a:pt x="15329" y="5013"/>
                </a:moveTo>
                <a:lnTo>
                  <a:pt x="15354" y="5134"/>
                </a:lnTo>
                <a:lnTo>
                  <a:pt x="15500" y="5670"/>
                </a:lnTo>
                <a:lnTo>
                  <a:pt x="15597" y="6229"/>
                </a:lnTo>
                <a:lnTo>
                  <a:pt x="15621" y="6497"/>
                </a:lnTo>
                <a:lnTo>
                  <a:pt x="15621" y="6765"/>
                </a:lnTo>
                <a:lnTo>
                  <a:pt x="15597" y="7057"/>
                </a:lnTo>
                <a:lnTo>
                  <a:pt x="15573" y="7324"/>
                </a:lnTo>
                <a:lnTo>
                  <a:pt x="15402" y="7300"/>
                </a:lnTo>
                <a:lnTo>
                  <a:pt x="15208" y="7300"/>
                </a:lnTo>
                <a:lnTo>
                  <a:pt x="15256" y="7130"/>
                </a:lnTo>
                <a:lnTo>
                  <a:pt x="15281" y="6959"/>
                </a:lnTo>
                <a:lnTo>
                  <a:pt x="15305" y="6594"/>
                </a:lnTo>
                <a:lnTo>
                  <a:pt x="15329" y="5864"/>
                </a:lnTo>
                <a:lnTo>
                  <a:pt x="15329" y="5013"/>
                </a:lnTo>
                <a:close/>
                <a:moveTo>
                  <a:pt x="14940" y="3529"/>
                </a:moveTo>
                <a:lnTo>
                  <a:pt x="14891" y="3553"/>
                </a:lnTo>
                <a:lnTo>
                  <a:pt x="14843" y="3553"/>
                </a:lnTo>
                <a:lnTo>
                  <a:pt x="14843" y="3602"/>
                </a:lnTo>
                <a:lnTo>
                  <a:pt x="14794" y="3626"/>
                </a:lnTo>
                <a:lnTo>
                  <a:pt x="13918" y="4015"/>
                </a:lnTo>
                <a:lnTo>
                  <a:pt x="13067" y="4453"/>
                </a:lnTo>
                <a:lnTo>
                  <a:pt x="12239" y="4915"/>
                </a:lnTo>
                <a:lnTo>
                  <a:pt x="11826" y="5159"/>
                </a:lnTo>
                <a:lnTo>
                  <a:pt x="11436" y="5426"/>
                </a:lnTo>
                <a:lnTo>
                  <a:pt x="11071" y="5694"/>
                </a:lnTo>
                <a:lnTo>
                  <a:pt x="10706" y="5962"/>
                </a:lnTo>
                <a:lnTo>
                  <a:pt x="10001" y="6521"/>
                </a:lnTo>
                <a:lnTo>
                  <a:pt x="9636" y="6765"/>
                </a:lnTo>
                <a:lnTo>
                  <a:pt x="9246" y="7008"/>
                </a:lnTo>
                <a:lnTo>
                  <a:pt x="8833" y="7178"/>
                </a:lnTo>
                <a:lnTo>
                  <a:pt x="8638" y="7276"/>
                </a:lnTo>
                <a:lnTo>
                  <a:pt x="8419" y="7324"/>
                </a:lnTo>
                <a:lnTo>
                  <a:pt x="8346" y="7349"/>
                </a:lnTo>
                <a:lnTo>
                  <a:pt x="8297" y="7397"/>
                </a:lnTo>
                <a:lnTo>
                  <a:pt x="8273" y="7446"/>
                </a:lnTo>
                <a:lnTo>
                  <a:pt x="8249" y="7519"/>
                </a:lnTo>
                <a:lnTo>
                  <a:pt x="8249" y="7568"/>
                </a:lnTo>
                <a:lnTo>
                  <a:pt x="8273" y="7641"/>
                </a:lnTo>
                <a:lnTo>
                  <a:pt x="8297" y="7689"/>
                </a:lnTo>
                <a:lnTo>
                  <a:pt x="8346" y="7738"/>
                </a:lnTo>
                <a:lnTo>
                  <a:pt x="8468" y="7787"/>
                </a:lnTo>
                <a:lnTo>
                  <a:pt x="8614" y="7762"/>
                </a:lnTo>
                <a:lnTo>
                  <a:pt x="8687" y="7738"/>
                </a:lnTo>
                <a:lnTo>
                  <a:pt x="8833" y="7714"/>
                </a:lnTo>
                <a:lnTo>
                  <a:pt x="8979" y="7738"/>
                </a:lnTo>
                <a:lnTo>
                  <a:pt x="9149" y="7714"/>
                </a:lnTo>
                <a:lnTo>
                  <a:pt x="9660" y="7738"/>
                </a:lnTo>
                <a:lnTo>
                  <a:pt x="10147" y="7762"/>
                </a:lnTo>
                <a:lnTo>
                  <a:pt x="11169" y="7811"/>
                </a:lnTo>
                <a:lnTo>
                  <a:pt x="12166" y="7835"/>
                </a:lnTo>
                <a:lnTo>
                  <a:pt x="13164" y="7811"/>
                </a:lnTo>
                <a:lnTo>
                  <a:pt x="14186" y="7835"/>
                </a:lnTo>
                <a:lnTo>
                  <a:pt x="14599" y="7860"/>
                </a:lnTo>
                <a:lnTo>
                  <a:pt x="15086" y="7908"/>
                </a:lnTo>
                <a:lnTo>
                  <a:pt x="15329" y="7908"/>
                </a:lnTo>
                <a:lnTo>
                  <a:pt x="15548" y="7884"/>
                </a:lnTo>
                <a:lnTo>
                  <a:pt x="15767" y="7860"/>
                </a:lnTo>
                <a:lnTo>
                  <a:pt x="15962" y="7787"/>
                </a:lnTo>
                <a:lnTo>
                  <a:pt x="16011" y="7738"/>
                </a:lnTo>
                <a:lnTo>
                  <a:pt x="16059" y="7665"/>
                </a:lnTo>
                <a:lnTo>
                  <a:pt x="16059" y="7592"/>
                </a:lnTo>
                <a:lnTo>
                  <a:pt x="16035" y="7519"/>
                </a:lnTo>
                <a:lnTo>
                  <a:pt x="16084" y="6959"/>
                </a:lnTo>
                <a:lnTo>
                  <a:pt x="16084" y="6424"/>
                </a:lnTo>
                <a:lnTo>
                  <a:pt x="16011" y="5864"/>
                </a:lnTo>
                <a:lnTo>
                  <a:pt x="15913" y="5329"/>
                </a:lnTo>
                <a:lnTo>
                  <a:pt x="15792" y="4867"/>
                </a:lnTo>
                <a:lnTo>
                  <a:pt x="15694" y="4575"/>
                </a:lnTo>
                <a:lnTo>
                  <a:pt x="15597" y="4307"/>
                </a:lnTo>
                <a:lnTo>
                  <a:pt x="15451" y="4040"/>
                </a:lnTo>
                <a:lnTo>
                  <a:pt x="15305" y="3821"/>
                </a:lnTo>
                <a:lnTo>
                  <a:pt x="15232" y="3723"/>
                </a:lnTo>
                <a:lnTo>
                  <a:pt x="15135" y="3650"/>
                </a:lnTo>
                <a:lnTo>
                  <a:pt x="15037" y="3577"/>
                </a:lnTo>
                <a:lnTo>
                  <a:pt x="14940" y="3529"/>
                </a:lnTo>
                <a:close/>
                <a:moveTo>
                  <a:pt x="7324" y="1168"/>
                </a:moveTo>
                <a:lnTo>
                  <a:pt x="7300" y="1363"/>
                </a:lnTo>
                <a:lnTo>
                  <a:pt x="7275" y="1582"/>
                </a:lnTo>
                <a:lnTo>
                  <a:pt x="7300" y="1971"/>
                </a:lnTo>
                <a:lnTo>
                  <a:pt x="7348" y="2653"/>
                </a:lnTo>
                <a:lnTo>
                  <a:pt x="7373" y="2993"/>
                </a:lnTo>
                <a:lnTo>
                  <a:pt x="7397" y="3334"/>
                </a:lnTo>
                <a:lnTo>
                  <a:pt x="7397" y="4794"/>
                </a:lnTo>
                <a:lnTo>
                  <a:pt x="7397" y="6254"/>
                </a:lnTo>
                <a:lnTo>
                  <a:pt x="7397" y="6789"/>
                </a:lnTo>
                <a:lnTo>
                  <a:pt x="7373" y="7324"/>
                </a:lnTo>
                <a:lnTo>
                  <a:pt x="7397" y="7884"/>
                </a:lnTo>
                <a:lnTo>
                  <a:pt x="7446" y="8127"/>
                </a:lnTo>
                <a:lnTo>
                  <a:pt x="7494" y="8395"/>
                </a:lnTo>
                <a:lnTo>
                  <a:pt x="7470" y="8444"/>
                </a:lnTo>
                <a:lnTo>
                  <a:pt x="7519" y="8492"/>
                </a:lnTo>
                <a:lnTo>
                  <a:pt x="7567" y="8565"/>
                </a:lnTo>
                <a:lnTo>
                  <a:pt x="7640" y="8614"/>
                </a:lnTo>
                <a:lnTo>
                  <a:pt x="7786" y="8614"/>
                </a:lnTo>
                <a:lnTo>
                  <a:pt x="8078" y="8663"/>
                </a:lnTo>
                <a:lnTo>
                  <a:pt x="9003" y="8663"/>
                </a:lnTo>
                <a:lnTo>
                  <a:pt x="9952" y="8736"/>
                </a:lnTo>
                <a:lnTo>
                  <a:pt x="10414" y="8760"/>
                </a:lnTo>
                <a:lnTo>
                  <a:pt x="10901" y="8784"/>
                </a:lnTo>
                <a:lnTo>
                  <a:pt x="11899" y="8760"/>
                </a:lnTo>
                <a:lnTo>
                  <a:pt x="12872" y="8736"/>
                </a:lnTo>
                <a:lnTo>
                  <a:pt x="13869" y="8711"/>
                </a:lnTo>
                <a:lnTo>
                  <a:pt x="14867" y="8736"/>
                </a:lnTo>
                <a:lnTo>
                  <a:pt x="14794" y="9052"/>
                </a:lnTo>
                <a:lnTo>
                  <a:pt x="14721" y="9368"/>
                </a:lnTo>
                <a:lnTo>
                  <a:pt x="14697" y="9685"/>
                </a:lnTo>
                <a:lnTo>
                  <a:pt x="14672" y="10025"/>
                </a:lnTo>
                <a:lnTo>
                  <a:pt x="14648" y="10293"/>
                </a:lnTo>
                <a:lnTo>
                  <a:pt x="14599" y="10536"/>
                </a:lnTo>
                <a:lnTo>
                  <a:pt x="14526" y="10780"/>
                </a:lnTo>
                <a:lnTo>
                  <a:pt x="14453" y="11023"/>
                </a:lnTo>
                <a:lnTo>
                  <a:pt x="14356" y="11266"/>
                </a:lnTo>
                <a:lnTo>
                  <a:pt x="14234" y="11485"/>
                </a:lnTo>
                <a:lnTo>
                  <a:pt x="13967" y="11923"/>
                </a:lnTo>
                <a:lnTo>
                  <a:pt x="13699" y="12337"/>
                </a:lnTo>
                <a:lnTo>
                  <a:pt x="13383" y="12750"/>
                </a:lnTo>
                <a:lnTo>
                  <a:pt x="12775" y="13529"/>
                </a:lnTo>
                <a:lnTo>
                  <a:pt x="12580" y="13748"/>
                </a:lnTo>
                <a:lnTo>
                  <a:pt x="12385" y="13943"/>
                </a:lnTo>
                <a:lnTo>
                  <a:pt x="12166" y="14113"/>
                </a:lnTo>
                <a:lnTo>
                  <a:pt x="11947" y="14283"/>
                </a:lnTo>
                <a:lnTo>
                  <a:pt x="11485" y="14575"/>
                </a:lnTo>
                <a:lnTo>
                  <a:pt x="10998" y="14819"/>
                </a:lnTo>
                <a:lnTo>
                  <a:pt x="10536" y="15062"/>
                </a:lnTo>
                <a:lnTo>
                  <a:pt x="10074" y="15257"/>
                </a:lnTo>
                <a:lnTo>
                  <a:pt x="9587" y="15403"/>
                </a:lnTo>
                <a:lnTo>
                  <a:pt x="9100" y="15549"/>
                </a:lnTo>
                <a:lnTo>
                  <a:pt x="8614" y="15646"/>
                </a:lnTo>
                <a:lnTo>
                  <a:pt x="8127" y="15695"/>
                </a:lnTo>
                <a:lnTo>
                  <a:pt x="7616" y="15719"/>
                </a:lnTo>
                <a:lnTo>
                  <a:pt x="7105" y="15695"/>
                </a:lnTo>
                <a:lnTo>
                  <a:pt x="6618" y="15622"/>
                </a:lnTo>
                <a:lnTo>
                  <a:pt x="6132" y="15524"/>
                </a:lnTo>
                <a:lnTo>
                  <a:pt x="5669" y="15378"/>
                </a:lnTo>
                <a:lnTo>
                  <a:pt x="5207" y="15184"/>
                </a:lnTo>
                <a:lnTo>
                  <a:pt x="4745" y="14989"/>
                </a:lnTo>
                <a:lnTo>
                  <a:pt x="4331" y="14746"/>
                </a:lnTo>
                <a:lnTo>
                  <a:pt x="3893" y="14502"/>
                </a:lnTo>
                <a:lnTo>
                  <a:pt x="3504" y="14235"/>
                </a:lnTo>
                <a:lnTo>
                  <a:pt x="3090" y="13943"/>
                </a:lnTo>
                <a:lnTo>
                  <a:pt x="2725" y="13626"/>
                </a:lnTo>
                <a:lnTo>
                  <a:pt x="2360" y="13310"/>
                </a:lnTo>
                <a:lnTo>
                  <a:pt x="2020" y="12945"/>
                </a:lnTo>
                <a:lnTo>
                  <a:pt x="1728" y="12580"/>
                </a:lnTo>
                <a:lnTo>
                  <a:pt x="1436" y="12191"/>
                </a:lnTo>
                <a:lnTo>
                  <a:pt x="1192" y="11777"/>
                </a:lnTo>
                <a:lnTo>
                  <a:pt x="973" y="11339"/>
                </a:lnTo>
                <a:lnTo>
                  <a:pt x="803" y="10901"/>
                </a:lnTo>
                <a:lnTo>
                  <a:pt x="657" y="10463"/>
                </a:lnTo>
                <a:lnTo>
                  <a:pt x="560" y="10001"/>
                </a:lnTo>
                <a:lnTo>
                  <a:pt x="487" y="9539"/>
                </a:lnTo>
                <a:lnTo>
                  <a:pt x="462" y="9076"/>
                </a:lnTo>
                <a:lnTo>
                  <a:pt x="438" y="8614"/>
                </a:lnTo>
                <a:lnTo>
                  <a:pt x="462" y="8152"/>
                </a:lnTo>
                <a:lnTo>
                  <a:pt x="511" y="7689"/>
                </a:lnTo>
                <a:lnTo>
                  <a:pt x="560" y="7251"/>
                </a:lnTo>
                <a:lnTo>
                  <a:pt x="633" y="6789"/>
                </a:lnTo>
                <a:lnTo>
                  <a:pt x="754" y="6327"/>
                </a:lnTo>
                <a:lnTo>
                  <a:pt x="876" y="5864"/>
                </a:lnTo>
                <a:lnTo>
                  <a:pt x="1022" y="5426"/>
                </a:lnTo>
                <a:lnTo>
                  <a:pt x="1192" y="4988"/>
                </a:lnTo>
                <a:lnTo>
                  <a:pt x="1411" y="4575"/>
                </a:lnTo>
                <a:lnTo>
                  <a:pt x="1655" y="4210"/>
                </a:lnTo>
                <a:lnTo>
                  <a:pt x="1947" y="3821"/>
                </a:lnTo>
                <a:lnTo>
                  <a:pt x="2263" y="3456"/>
                </a:lnTo>
                <a:lnTo>
                  <a:pt x="2604" y="3139"/>
                </a:lnTo>
                <a:lnTo>
                  <a:pt x="2969" y="2823"/>
                </a:lnTo>
                <a:lnTo>
                  <a:pt x="3358" y="2531"/>
                </a:lnTo>
                <a:lnTo>
                  <a:pt x="3772" y="2263"/>
                </a:lnTo>
                <a:lnTo>
                  <a:pt x="4185" y="1996"/>
                </a:lnTo>
                <a:lnTo>
                  <a:pt x="4575" y="1752"/>
                </a:lnTo>
                <a:lnTo>
                  <a:pt x="4891" y="1582"/>
                </a:lnTo>
                <a:lnTo>
                  <a:pt x="5231" y="1460"/>
                </a:lnTo>
                <a:lnTo>
                  <a:pt x="5572" y="1387"/>
                </a:lnTo>
                <a:lnTo>
                  <a:pt x="5913" y="1314"/>
                </a:lnTo>
                <a:lnTo>
                  <a:pt x="6253" y="1266"/>
                </a:lnTo>
                <a:lnTo>
                  <a:pt x="6618" y="1217"/>
                </a:lnTo>
                <a:lnTo>
                  <a:pt x="7324" y="1168"/>
                </a:lnTo>
                <a:close/>
                <a:moveTo>
                  <a:pt x="7592" y="755"/>
                </a:moveTo>
                <a:lnTo>
                  <a:pt x="7519" y="779"/>
                </a:lnTo>
                <a:lnTo>
                  <a:pt x="7470" y="828"/>
                </a:lnTo>
                <a:lnTo>
                  <a:pt x="7008" y="803"/>
                </a:lnTo>
                <a:lnTo>
                  <a:pt x="6545" y="828"/>
                </a:lnTo>
                <a:lnTo>
                  <a:pt x="6107" y="876"/>
                </a:lnTo>
                <a:lnTo>
                  <a:pt x="5669" y="974"/>
                </a:lnTo>
                <a:lnTo>
                  <a:pt x="5231" y="1095"/>
                </a:lnTo>
                <a:lnTo>
                  <a:pt x="4818" y="1241"/>
                </a:lnTo>
                <a:lnTo>
                  <a:pt x="4404" y="1412"/>
                </a:lnTo>
                <a:lnTo>
                  <a:pt x="3991" y="1606"/>
                </a:lnTo>
                <a:lnTo>
                  <a:pt x="3601" y="1850"/>
                </a:lnTo>
                <a:lnTo>
                  <a:pt x="3212" y="2093"/>
                </a:lnTo>
                <a:lnTo>
                  <a:pt x="2847" y="2361"/>
                </a:lnTo>
                <a:lnTo>
                  <a:pt x="2506" y="2653"/>
                </a:lnTo>
                <a:lnTo>
                  <a:pt x="2166" y="2969"/>
                </a:lnTo>
                <a:lnTo>
                  <a:pt x="1849" y="3285"/>
                </a:lnTo>
                <a:lnTo>
                  <a:pt x="1557" y="3626"/>
                </a:lnTo>
                <a:lnTo>
                  <a:pt x="1265" y="3991"/>
                </a:lnTo>
                <a:lnTo>
                  <a:pt x="1046" y="4332"/>
                </a:lnTo>
                <a:lnTo>
                  <a:pt x="852" y="4721"/>
                </a:lnTo>
                <a:lnTo>
                  <a:pt x="681" y="5110"/>
                </a:lnTo>
                <a:lnTo>
                  <a:pt x="535" y="5524"/>
                </a:lnTo>
                <a:lnTo>
                  <a:pt x="414" y="5962"/>
                </a:lnTo>
                <a:lnTo>
                  <a:pt x="292" y="6375"/>
                </a:lnTo>
                <a:lnTo>
                  <a:pt x="146" y="7203"/>
                </a:lnTo>
                <a:lnTo>
                  <a:pt x="73" y="7641"/>
                </a:lnTo>
                <a:lnTo>
                  <a:pt x="24" y="8054"/>
                </a:lnTo>
                <a:lnTo>
                  <a:pt x="0" y="8468"/>
                </a:lnTo>
                <a:lnTo>
                  <a:pt x="0" y="8906"/>
                </a:lnTo>
                <a:lnTo>
                  <a:pt x="24" y="9320"/>
                </a:lnTo>
                <a:lnTo>
                  <a:pt x="73" y="9733"/>
                </a:lnTo>
                <a:lnTo>
                  <a:pt x="122" y="10171"/>
                </a:lnTo>
                <a:lnTo>
                  <a:pt x="219" y="10585"/>
                </a:lnTo>
                <a:lnTo>
                  <a:pt x="341" y="11023"/>
                </a:lnTo>
                <a:lnTo>
                  <a:pt x="487" y="11437"/>
                </a:lnTo>
                <a:lnTo>
                  <a:pt x="681" y="11826"/>
                </a:lnTo>
                <a:lnTo>
                  <a:pt x="900" y="12215"/>
                </a:lnTo>
                <a:lnTo>
                  <a:pt x="1119" y="12604"/>
                </a:lnTo>
                <a:lnTo>
                  <a:pt x="1387" y="12969"/>
                </a:lnTo>
                <a:lnTo>
                  <a:pt x="1679" y="13310"/>
                </a:lnTo>
                <a:lnTo>
                  <a:pt x="1995" y="13626"/>
                </a:lnTo>
                <a:lnTo>
                  <a:pt x="2312" y="13943"/>
                </a:lnTo>
                <a:lnTo>
                  <a:pt x="2652" y="14235"/>
                </a:lnTo>
                <a:lnTo>
                  <a:pt x="3017" y="14527"/>
                </a:lnTo>
                <a:lnTo>
                  <a:pt x="3382" y="14770"/>
                </a:lnTo>
                <a:lnTo>
                  <a:pt x="3772" y="15013"/>
                </a:lnTo>
                <a:lnTo>
                  <a:pt x="4161" y="15232"/>
                </a:lnTo>
                <a:lnTo>
                  <a:pt x="4550" y="15451"/>
                </a:lnTo>
                <a:lnTo>
                  <a:pt x="4964" y="15622"/>
                </a:lnTo>
                <a:lnTo>
                  <a:pt x="5377" y="15792"/>
                </a:lnTo>
                <a:lnTo>
                  <a:pt x="5791" y="15938"/>
                </a:lnTo>
                <a:lnTo>
                  <a:pt x="6229" y="16060"/>
                </a:lnTo>
                <a:lnTo>
                  <a:pt x="6667" y="16133"/>
                </a:lnTo>
                <a:lnTo>
                  <a:pt x="7105" y="16206"/>
                </a:lnTo>
                <a:lnTo>
                  <a:pt x="7543" y="16230"/>
                </a:lnTo>
                <a:lnTo>
                  <a:pt x="8005" y="16230"/>
                </a:lnTo>
                <a:lnTo>
                  <a:pt x="8443" y="16206"/>
                </a:lnTo>
                <a:lnTo>
                  <a:pt x="8906" y="16157"/>
                </a:lnTo>
                <a:lnTo>
                  <a:pt x="9368" y="16035"/>
                </a:lnTo>
                <a:lnTo>
                  <a:pt x="9830" y="15914"/>
                </a:lnTo>
                <a:lnTo>
                  <a:pt x="10293" y="15743"/>
                </a:lnTo>
                <a:lnTo>
                  <a:pt x="10731" y="15573"/>
                </a:lnTo>
                <a:lnTo>
                  <a:pt x="11169" y="15354"/>
                </a:lnTo>
                <a:lnTo>
                  <a:pt x="11582" y="15135"/>
                </a:lnTo>
                <a:lnTo>
                  <a:pt x="11996" y="14892"/>
                </a:lnTo>
                <a:lnTo>
                  <a:pt x="12385" y="14624"/>
                </a:lnTo>
                <a:lnTo>
                  <a:pt x="12750" y="14332"/>
                </a:lnTo>
                <a:lnTo>
                  <a:pt x="13091" y="13991"/>
                </a:lnTo>
                <a:lnTo>
                  <a:pt x="13407" y="13626"/>
                </a:lnTo>
                <a:lnTo>
                  <a:pt x="13699" y="13237"/>
                </a:lnTo>
                <a:lnTo>
                  <a:pt x="13991" y="12848"/>
                </a:lnTo>
                <a:lnTo>
                  <a:pt x="14502" y="12069"/>
                </a:lnTo>
                <a:lnTo>
                  <a:pt x="14721" y="11680"/>
                </a:lnTo>
                <a:lnTo>
                  <a:pt x="14916" y="11291"/>
                </a:lnTo>
                <a:lnTo>
                  <a:pt x="15037" y="10877"/>
                </a:lnTo>
                <a:lnTo>
                  <a:pt x="15086" y="10658"/>
                </a:lnTo>
                <a:lnTo>
                  <a:pt x="15135" y="10439"/>
                </a:lnTo>
                <a:lnTo>
                  <a:pt x="15208" y="9563"/>
                </a:lnTo>
                <a:lnTo>
                  <a:pt x="15281" y="9149"/>
                </a:lnTo>
                <a:lnTo>
                  <a:pt x="15329" y="8930"/>
                </a:lnTo>
                <a:lnTo>
                  <a:pt x="15378" y="8711"/>
                </a:lnTo>
                <a:lnTo>
                  <a:pt x="15402" y="8687"/>
                </a:lnTo>
                <a:lnTo>
                  <a:pt x="15427" y="8638"/>
                </a:lnTo>
                <a:lnTo>
                  <a:pt x="15451" y="8565"/>
                </a:lnTo>
                <a:lnTo>
                  <a:pt x="15451" y="8492"/>
                </a:lnTo>
                <a:lnTo>
                  <a:pt x="15451" y="8419"/>
                </a:lnTo>
                <a:lnTo>
                  <a:pt x="15402" y="8371"/>
                </a:lnTo>
                <a:lnTo>
                  <a:pt x="15378" y="8322"/>
                </a:lnTo>
                <a:lnTo>
                  <a:pt x="15305" y="8273"/>
                </a:lnTo>
                <a:lnTo>
                  <a:pt x="15232" y="8249"/>
                </a:lnTo>
                <a:lnTo>
                  <a:pt x="14672" y="8225"/>
                </a:lnTo>
                <a:lnTo>
                  <a:pt x="14137" y="8225"/>
                </a:lnTo>
                <a:lnTo>
                  <a:pt x="13067" y="8249"/>
                </a:lnTo>
                <a:lnTo>
                  <a:pt x="11972" y="8273"/>
                </a:lnTo>
                <a:lnTo>
                  <a:pt x="10901" y="8298"/>
                </a:lnTo>
                <a:lnTo>
                  <a:pt x="10414" y="8273"/>
                </a:lnTo>
                <a:lnTo>
                  <a:pt x="9952" y="8249"/>
                </a:lnTo>
                <a:lnTo>
                  <a:pt x="9003" y="8200"/>
                </a:lnTo>
                <a:lnTo>
                  <a:pt x="8492" y="8152"/>
                </a:lnTo>
                <a:lnTo>
                  <a:pt x="8224" y="8127"/>
                </a:lnTo>
                <a:lnTo>
                  <a:pt x="7957" y="8152"/>
                </a:lnTo>
                <a:lnTo>
                  <a:pt x="7957" y="7738"/>
                </a:lnTo>
                <a:lnTo>
                  <a:pt x="7932" y="7300"/>
                </a:lnTo>
                <a:lnTo>
                  <a:pt x="7884" y="6448"/>
                </a:lnTo>
                <a:lnTo>
                  <a:pt x="7859" y="5086"/>
                </a:lnTo>
                <a:lnTo>
                  <a:pt x="7835" y="3699"/>
                </a:lnTo>
                <a:lnTo>
                  <a:pt x="7835" y="3042"/>
                </a:lnTo>
                <a:lnTo>
                  <a:pt x="7786" y="2385"/>
                </a:lnTo>
                <a:lnTo>
                  <a:pt x="7738" y="2093"/>
                </a:lnTo>
                <a:lnTo>
                  <a:pt x="7713" y="1728"/>
                </a:lnTo>
                <a:lnTo>
                  <a:pt x="7713" y="1533"/>
                </a:lnTo>
                <a:lnTo>
                  <a:pt x="7713" y="1363"/>
                </a:lnTo>
                <a:lnTo>
                  <a:pt x="7738" y="1193"/>
                </a:lnTo>
                <a:lnTo>
                  <a:pt x="7786" y="1071"/>
                </a:lnTo>
                <a:lnTo>
                  <a:pt x="7811" y="998"/>
                </a:lnTo>
                <a:lnTo>
                  <a:pt x="7811" y="925"/>
                </a:lnTo>
                <a:lnTo>
                  <a:pt x="7786" y="852"/>
                </a:lnTo>
                <a:lnTo>
                  <a:pt x="7738" y="803"/>
                </a:lnTo>
                <a:lnTo>
                  <a:pt x="7665" y="779"/>
                </a:lnTo>
                <a:lnTo>
                  <a:pt x="7592" y="755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99" name="Google Shape;399;p38"/>
          <p:cNvSpPr/>
          <p:nvPr/>
        </p:nvSpPr>
        <p:spPr>
          <a:xfrm>
            <a:off x="3196312" y="3304106"/>
            <a:ext cx="397258" cy="292507"/>
          </a:xfrm>
          <a:custGeom>
            <a:rect b="b" l="l" r="r" t="t"/>
            <a:pathLst>
              <a:path extrusionOk="0" h="13384" w="18177">
                <a:moveTo>
                  <a:pt x="10877" y="4039"/>
                </a:moveTo>
                <a:lnTo>
                  <a:pt x="10755" y="4064"/>
                </a:lnTo>
                <a:lnTo>
                  <a:pt x="10707" y="4088"/>
                </a:lnTo>
                <a:lnTo>
                  <a:pt x="10634" y="4112"/>
                </a:lnTo>
                <a:lnTo>
                  <a:pt x="10609" y="4185"/>
                </a:lnTo>
                <a:lnTo>
                  <a:pt x="10561" y="4258"/>
                </a:lnTo>
                <a:lnTo>
                  <a:pt x="10536" y="4331"/>
                </a:lnTo>
                <a:lnTo>
                  <a:pt x="10536" y="4429"/>
                </a:lnTo>
                <a:lnTo>
                  <a:pt x="10561" y="4575"/>
                </a:lnTo>
                <a:lnTo>
                  <a:pt x="10585" y="4623"/>
                </a:lnTo>
                <a:lnTo>
                  <a:pt x="10634" y="4696"/>
                </a:lnTo>
                <a:lnTo>
                  <a:pt x="10707" y="4745"/>
                </a:lnTo>
                <a:lnTo>
                  <a:pt x="10780" y="4769"/>
                </a:lnTo>
                <a:lnTo>
                  <a:pt x="10828" y="4794"/>
                </a:lnTo>
                <a:lnTo>
                  <a:pt x="10999" y="4794"/>
                </a:lnTo>
                <a:lnTo>
                  <a:pt x="11047" y="4769"/>
                </a:lnTo>
                <a:lnTo>
                  <a:pt x="11169" y="4696"/>
                </a:lnTo>
                <a:lnTo>
                  <a:pt x="11266" y="4575"/>
                </a:lnTo>
                <a:lnTo>
                  <a:pt x="11291" y="4502"/>
                </a:lnTo>
                <a:lnTo>
                  <a:pt x="11291" y="4429"/>
                </a:lnTo>
                <a:lnTo>
                  <a:pt x="11291" y="4356"/>
                </a:lnTo>
                <a:lnTo>
                  <a:pt x="11266" y="4283"/>
                </a:lnTo>
                <a:lnTo>
                  <a:pt x="11169" y="4161"/>
                </a:lnTo>
                <a:lnTo>
                  <a:pt x="11120" y="4088"/>
                </a:lnTo>
                <a:lnTo>
                  <a:pt x="11047" y="4064"/>
                </a:lnTo>
                <a:lnTo>
                  <a:pt x="10950" y="4039"/>
                </a:lnTo>
                <a:close/>
                <a:moveTo>
                  <a:pt x="12361" y="3942"/>
                </a:moveTo>
                <a:lnTo>
                  <a:pt x="12288" y="3966"/>
                </a:lnTo>
                <a:lnTo>
                  <a:pt x="12215" y="4015"/>
                </a:lnTo>
                <a:lnTo>
                  <a:pt x="12142" y="4064"/>
                </a:lnTo>
                <a:lnTo>
                  <a:pt x="12093" y="4137"/>
                </a:lnTo>
                <a:lnTo>
                  <a:pt x="12045" y="4210"/>
                </a:lnTo>
                <a:lnTo>
                  <a:pt x="12020" y="4307"/>
                </a:lnTo>
                <a:lnTo>
                  <a:pt x="11996" y="4380"/>
                </a:lnTo>
                <a:lnTo>
                  <a:pt x="12020" y="4477"/>
                </a:lnTo>
                <a:lnTo>
                  <a:pt x="12045" y="4550"/>
                </a:lnTo>
                <a:lnTo>
                  <a:pt x="12093" y="4623"/>
                </a:lnTo>
                <a:lnTo>
                  <a:pt x="12142" y="4696"/>
                </a:lnTo>
                <a:lnTo>
                  <a:pt x="12215" y="4745"/>
                </a:lnTo>
                <a:lnTo>
                  <a:pt x="12288" y="4794"/>
                </a:lnTo>
                <a:lnTo>
                  <a:pt x="12361" y="4818"/>
                </a:lnTo>
                <a:lnTo>
                  <a:pt x="12531" y="4818"/>
                </a:lnTo>
                <a:lnTo>
                  <a:pt x="12629" y="4794"/>
                </a:lnTo>
                <a:lnTo>
                  <a:pt x="12702" y="4745"/>
                </a:lnTo>
                <a:lnTo>
                  <a:pt x="12750" y="4696"/>
                </a:lnTo>
                <a:lnTo>
                  <a:pt x="12823" y="4623"/>
                </a:lnTo>
                <a:lnTo>
                  <a:pt x="12848" y="4550"/>
                </a:lnTo>
                <a:lnTo>
                  <a:pt x="12872" y="4477"/>
                </a:lnTo>
                <a:lnTo>
                  <a:pt x="12896" y="4380"/>
                </a:lnTo>
                <a:lnTo>
                  <a:pt x="12872" y="4307"/>
                </a:lnTo>
                <a:lnTo>
                  <a:pt x="12848" y="4210"/>
                </a:lnTo>
                <a:lnTo>
                  <a:pt x="12823" y="4137"/>
                </a:lnTo>
                <a:lnTo>
                  <a:pt x="12750" y="4064"/>
                </a:lnTo>
                <a:lnTo>
                  <a:pt x="12702" y="4015"/>
                </a:lnTo>
                <a:lnTo>
                  <a:pt x="12629" y="3966"/>
                </a:lnTo>
                <a:lnTo>
                  <a:pt x="12531" y="3942"/>
                </a:lnTo>
                <a:close/>
                <a:moveTo>
                  <a:pt x="11534" y="5013"/>
                </a:moveTo>
                <a:lnTo>
                  <a:pt x="11412" y="5061"/>
                </a:lnTo>
                <a:lnTo>
                  <a:pt x="11315" y="5110"/>
                </a:lnTo>
                <a:lnTo>
                  <a:pt x="11242" y="5232"/>
                </a:lnTo>
                <a:lnTo>
                  <a:pt x="11218" y="5353"/>
                </a:lnTo>
                <a:lnTo>
                  <a:pt x="11242" y="5475"/>
                </a:lnTo>
                <a:lnTo>
                  <a:pt x="11315" y="5572"/>
                </a:lnTo>
                <a:lnTo>
                  <a:pt x="11412" y="5645"/>
                </a:lnTo>
                <a:lnTo>
                  <a:pt x="11534" y="5670"/>
                </a:lnTo>
                <a:lnTo>
                  <a:pt x="11655" y="5645"/>
                </a:lnTo>
                <a:lnTo>
                  <a:pt x="11753" y="5572"/>
                </a:lnTo>
                <a:lnTo>
                  <a:pt x="11826" y="5475"/>
                </a:lnTo>
                <a:lnTo>
                  <a:pt x="11850" y="5353"/>
                </a:lnTo>
                <a:lnTo>
                  <a:pt x="11826" y="5232"/>
                </a:lnTo>
                <a:lnTo>
                  <a:pt x="11753" y="5110"/>
                </a:lnTo>
                <a:lnTo>
                  <a:pt x="11655" y="5061"/>
                </a:lnTo>
                <a:lnTo>
                  <a:pt x="11534" y="5013"/>
                </a:lnTo>
                <a:close/>
                <a:moveTo>
                  <a:pt x="12312" y="5889"/>
                </a:moveTo>
                <a:lnTo>
                  <a:pt x="12239" y="5913"/>
                </a:lnTo>
                <a:lnTo>
                  <a:pt x="12166" y="5937"/>
                </a:lnTo>
                <a:lnTo>
                  <a:pt x="12093" y="5986"/>
                </a:lnTo>
                <a:lnTo>
                  <a:pt x="12045" y="6059"/>
                </a:lnTo>
                <a:lnTo>
                  <a:pt x="12020" y="6132"/>
                </a:lnTo>
                <a:lnTo>
                  <a:pt x="11996" y="6205"/>
                </a:lnTo>
                <a:lnTo>
                  <a:pt x="11996" y="6278"/>
                </a:lnTo>
                <a:lnTo>
                  <a:pt x="11996" y="6351"/>
                </a:lnTo>
                <a:lnTo>
                  <a:pt x="12020" y="6424"/>
                </a:lnTo>
                <a:lnTo>
                  <a:pt x="12045" y="6497"/>
                </a:lnTo>
                <a:lnTo>
                  <a:pt x="12093" y="6570"/>
                </a:lnTo>
                <a:lnTo>
                  <a:pt x="12166" y="6619"/>
                </a:lnTo>
                <a:lnTo>
                  <a:pt x="12239" y="6643"/>
                </a:lnTo>
                <a:lnTo>
                  <a:pt x="12312" y="6667"/>
                </a:lnTo>
                <a:lnTo>
                  <a:pt x="12458" y="6667"/>
                </a:lnTo>
                <a:lnTo>
                  <a:pt x="12531" y="6643"/>
                </a:lnTo>
                <a:lnTo>
                  <a:pt x="12604" y="6619"/>
                </a:lnTo>
                <a:lnTo>
                  <a:pt x="12677" y="6570"/>
                </a:lnTo>
                <a:lnTo>
                  <a:pt x="12726" y="6497"/>
                </a:lnTo>
                <a:lnTo>
                  <a:pt x="12750" y="6424"/>
                </a:lnTo>
                <a:lnTo>
                  <a:pt x="12775" y="6351"/>
                </a:lnTo>
                <a:lnTo>
                  <a:pt x="12799" y="6278"/>
                </a:lnTo>
                <a:lnTo>
                  <a:pt x="12775" y="6205"/>
                </a:lnTo>
                <a:lnTo>
                  <a:pt x="12750" y="6132"/>
                </a:lnTo>
                <a:lnTo>
                  <a:pt x="12726" y="6059"/>
                </a:lnTo>
                <a:lnTo>
                  <a:pt x="12677" y="5986"/>
                </a:lnTo>
                <a:lnTo>
                  <a:pt x="12604" y="5937"/>
                </a:lnTo>
                <a:lnTo>
                  <a:pt x="12531" y="5913"/>
                </a:lnTo>
                <a:lnTo>
                  <a:pt x="12458" y="5889"/>
                </a:lnTo>
                <a:close/>
                <a:moveTo>
                  <a:pt x="10950" y="5889"/>
                </a:moveTo>
                <a:lnTo>
                  <a:pt x="10853" y="5913"/>
                </a:lnTo>
                <a:lnTo>
                  <a:pt x="10780" y="5937"/>
                </a:lnTo>
                <a:lnTo>
                  <a:pt x="10707" y="5986"/>
                </a:lnTo>
                <a:lnTo>
                  <a:pt x="10634" y="6035"/>
                </a:lnTo>
                <a:lnTo>
                  <a:pt x="10585" y="6108"/>
                </a:lnTo>
                <a:lnTo>
                  <a:pt x="10536" y="6181"/>
                </a:lnTo>
                <a:lnTo>
                  <a:pt x="10512" y="6254"/>
                </a:lnTo>
                <a:lnTo>
                  <a:pt x="10488" y="6351"/>
                </a:lnTo>
                <a:lnTo>
                  <a:pt x="10512" y="6424"/>
                </a:lnTo>
                <a:lnTo>
                  <a:pt x="10536" y="6521"/>
                </a:lnTo>
                <a:lnTo>
                  <a:pt x="10585" y="6594"/>
                </a:lnTo>
                <a:lnTo>
                  <a:pt x="10634" y="6643"/>
                </a:lnTo>
                <a:lnTo>
                  <a:pt x="10707" y="6716"/>
                </a:lnTo>
                <a:lnTo>
                  <a:pt x="10780" y="6740"/>
                </a:lnTo>
                <a:lnTo>
                  <a:pt x="10853" y="6765"/>
                </a:lnTo>
                <a:lnTo>
                  <a:pt x="10950" y="6789"/>
                </a:lnTo>
                <a:lnTo>
                  <a:pt x="11023" y="6765"/>
                </a:lnTo>
                <a:lnTo>
                  <a:pt x="11120" y="6740"/>
                </a:lnTo>
                <a:lnTo>
                  <a:pt x="11193" y="6716"/>
                </a:lnTo>
                <a:lnTo>
                  <a:pt x="11242" y="6643"/>
                </a:lnTo>
                <a:lnTo>
                  <a:pt x="11315" y="6594"/>
                </a:lnTo>
                <a:lnTo>
                  <a:pt x="11339" y="6521"/>
                </a:lnTo>
                <a:lnTo>
                  <a:pt x="11364" y="6424"/>
                </a:lnTo>
                <a:lnTo>
                  <a:pt x="11388" y="6351"/>
                </a:lnTo>
                <a:lnTo>
                  <a:pt x="11364" y="6254"/>
                </a:lnTo>
                <a:lnTo>
                  <a:pt x="11339" y="6181"/>
                </a:lnTo>
                <a:lnTo>
                  <a:pt x="11315" y="6108"/>
                </a:lnTo>
                <a:lnTo>
                  <a:pt x="11242" y="6035"/>
                </a:lnTo>
                <a:lnTo>
                  <a:pt x="11193" y="5986"/>
                </a:lnTo>
                <a:lnTo>
                  <a:pt x="11120" y="5937"/>
                </a:lnTo>
                <a:lnTo>
                  <a:pt x="11023" y="5913"/>
                </a:lnTo>
                <a:lnTo>
                  <a:pt x="10950" y="5889"/>
                </a:lnTo>
                <a:close/>
                <a:moveTo>
                  <a:pt x="2799" y="6351"/>
                </a:moveTo>
                <a:lnTo>
                  <a:pt x="2628" y="6546"/>
                </a:lnTo>
                <a:lnTo>
                  <a:pt x="2507" y="6692"/>
                </a:lnTo>
                <a:lnTo>
                  <a:pt x="2166" y="7057"/>
                </a:lnTo>
                <a:lnTo>
                  <a:pt x="2117" y="6740"/>
                </a:lnTo>
                <a:lnTo>
                  <a:pt x="2093" y="6570"/>
                </a:lnTo>
                <a:lnTo>
                  <a:pt x="2044" y="6424"/>
                </a:lnTo>
                <a:lnTo>
                  <a:pt x="2799" y="6351"/>
                </a:lnTo>
                <a:close/>
                <a:moveTo>
                  <a:pt x="11558" y="6813"/>
                </a:moveTo>
                <a:lnTo>
                  <a:pt x="11461" y="6838"/>
                </a:lnTo>
                <a:lnTo>
                  <a:pt x="11388" y="6862"/>
                </a:lnTo>
                <a:lnTo>
                  <a:pt x="11315" y="6911"/>
                </a:lnTo>
                <a:lnTo>
                  <a:pt x="11242" y="6959"/>
                </a:lnTo>
                <a:lnTo>
                  <a:pt x="11169" y="7032"/>
                </a:lnTo>
                <a:lnTo>
                  <a:pt x="11145" y="7105"/>
                </a:lnTo>
                <a:lnTo>
                  <a:pt x="11120" y="7203"/>
                </a:lnTo>
                <a:lnTo>
                  <a:pt x="11096" y="7276"/>
                </a:lnTo>
                <a:lnTo>
                  <a:pt x="11120" y="7373"/>
                </a:lnTo>
                <a:lnTo>
                  <a:pt x="11145" y="7470"/>
                </a:lnTo>
                <a:lnTo>
                  <a:pt x="11169" y="7543"/>
                </a:lnTo>
                <a:lnTo>
                  <a:pt x="11242" y="7616"/>
                </a:lnTo>
                <a:lnTo>
                  <a:pt x="11315" y="7665"/>
                </a:lnTo>
                <a:lnTo>
                  <a:pt x="11388" y="7714"/>
                </a:lnTo>
                <a:lnTo>
                  <a:pt x="11461" y="7738"/>
                </a:lnTo>
                <a:lnTo>
                  <a:pt x="11655" y="7738"/>
                </a:lnTo>
                <a:lnTo>
                  <a:pt x="11728" y="7714"/>
                </a:lnTo>
                <a:lnTo>
                  <a:pt x="11801" y="7665"/>
                </a:lnTo>
                <a:lnTo>
                  <a:pt x="11874" y="7616"/>
                </a:lnTo>
                <a:lnTo>
                  <a:pt x="11947" y="7543"/>
                </a:lnTo>
                <a:lnTo>
                  <a:pt x="11972" y="7470"/>
                </a:lnTo>
                <a:lnTo>
                  <a:pt x="11996" y="7373"/>
                </a:lnTo>
                <a:lnTo>
                  <a:pt x="12020" y="7276"/>
                </a:lnTo>
                <a:lnTo>
                  <a:pt x="11996" y="7203"/>
                </a:lnTo>
                <a:lnTo>
                  <a:pt x="11972" y="7105"/>
                </a:lnTo>
                <a:lnTo>
                  <a:pt x="11947" y="7032"/>
                </a:lnTo>
                <a:lnTo>
                  <a:pt x="11874" y="6959"/>
                </a:lnTo>
                <a:lnTo>
                  <a:pt x="11801" y="6911"/>
                </a:lnTo>
                <a:lnTo>
                  <a:pt x="11728" y="6862"/>
                </a:lnTo>
                <a:lnTo>
                  <a:pt x="11655" y="6838"/>
                </a:lnTo>
                <a:lnTo>
                  <a:pt x="11558" y="6813"/>
                </a:lnTo>
                <a:close/>
                <a:moveTo>
                  <a:pt x="3918" y="6327"/>
                </a:moveTo>
                <a:lnTo>
                  <a:pt x="3845" y="6375"/>
                </a:lnTo>
                <a:lnTo>
                  <a:pt x="3553" y="6667"/>
                </a:lnTo>
                <a:lnTo>
                  <a:pt x="3285" y="6959"/>
                </a:lnTo>
                <a:lnTo>
                  <a:pt x="2726" y="7592"/>
                </a:lnTo>
                <a:lnTo>
                  <a:pt x="2434" y="7908"/>
                </a:lnTo>
                <a:lnTo>
                  <a:pt x="2263" y="8103"/>
                </a:lnTo>
                <a:lnTo>
                  <a:pt x="2117" y="8298"/>
                </a:lnTo>
                <a:lnTo>
                  <a:pt x="2166" y="7543"/>
                </a:lnTo>
                <a:lnTo>
                  <a:pt x="2239" y="7519"/>
                </a:lnTo>
                <a:lnTo>
                  <a:pt x="2312" y="7470"/>
                </a:lnTo>
                <a:lnTo>
                  <a:pt x="2482" y="7349"/>
                </a:lnTo>
                <a:lnTo>
                  <a:pt x="2726" y="7081"/>
                </a:lnTo>
                <a:lnTo>
                  <a:pt x="3066" y="6716"/>
                </a:lnTo>
                <a:lnTo>
                  <a:pt x="3212" y="6594"/>
                </a:lnTo>
                <a:lnTo>
                  <a:pt x="3310" y="6448"/>
                </a:lnTo>
                <a:lnTo>
                  <a:pt x="3358" y="6400"/>
                </a:lnTo>
                <a:lnTo>
                  <a:pt x="3358" y="6327"/>
                </a:lnTo>
                <a:close/>
                <a:moveTo>
                  <a:pt x="12312" y="7860"/>
                </a:moveTo>
                <a:lnTo>
                  <a:pt x="12239" y="7884"/>
                </a:lnTo>
                <a:lnTo>
                  <a:pt x="12166" y="7908"/>
                </a:lnTo>
                <a:lnTo>
                  <a:pt x="12093" y="7957"/>
                </a:lnTo>
                <a:lnTo>
                  <a:pt x="12045" y="8006"/>
                </a:lnTo>
                <a:lnTo>
                  <a:pt x="11996" y="8079"/>
                </a:lnTo>
                <a:lnTo>
                  <a:pt x="11972" y="8152"/>
                </a:lnTo>
                <a:lnTo>
                  <a:pt x="11947" y="8273"/>
                </a:lnTo>
                <a:lnTo>
                  <a:pt x="11972" y="8395"/>
                </a:lnTo>
                <a:lnTo>
                  <a:pt x="12045" y="8517"/>
                </a:lnTo>
                <a:lnTo>
                  <a:pt x="12142" y="8590"/>
                </a:lnTo>
                <a:lnTo>
                  <a:pt x="12215" y="8638"/>
                </a:lnTo>
                <a:lnTo>
                  <a:pt x="12458" y="8638"/>
                </a:lnTo>
                <a:lnTo>
                  <a:pt x="12556" y="8590"/>
                </a:lnTo>
                <a:lnTo>
                  <a:pt x="12629" y="8541"/>
                </a:lnTo>
                <a:lnTo>
                  <a:pt x="12653" y="8517"/>
                </a:lnTo>
                <a:lnTo>
                  <a:pt x="12726" y="8444"/>
                </a:lnTo>
                <a:lnTo>
                  <a:pt x="12750" y="8346"/>
                </a:lnTo>
                <a:lnTo>
                  <a:pt x="12775" y="8225"/>
                </a:lnTo>
                <a:lnTo>
                  <a:pt x="12726" y="8103"/>
                </a:lnTo>
                <a:lnTo>
                  <a:pt x="12653" y="7981"/>
                </a:lnTo>
                <a:lnTo>
                  <a:pt x="12556" y="7908"/>
                </a:lnTo>
                <a:lnTo>
                  <a:pt x="12483" y="7860"/>
                </a:lnTo>
                <a:close/>
                <a:moveTo>
                  <a:pt x="10974" y="7981"/>
                </a:moveTo>
                <a:lnTo>
                  <a:pt x="10877" y="8006"/>
                </a:lnTo>
                <a:lnTo>
                  <a:pt x="10804" y="8030"/>
                </a:lnTo>
                <a:lnTo>
                  <a:pt x="10682" y="8127"/>
                </a:lnTo>
                <a:lnTo>
                  <a:pt x="10609" y="8225"/>
                </a:lnTo>
                <a:lnTo>
                  <a:pt x="10561" y="8346"/>
                </a:lnTo>
                <a:lnTo>
                  <a:pt x="10585" y="8492"/>
                </a:lnTo>
                <a:lnTo>
                  <a:pt x="10609" y="8590"/>
                </a:lnTo>
                <a:lnTo>
                  <a:pt x="10682" y="8663"/>
                </a:lnTo>
                <a:lnTo>
                  <a:pt x="10755" y="8711"/>
                </a:lnTo>
                <a:lnTo>
                  <a:pt x="10853" y="8736"/>
                </a:lnTo>
                <a:lnTo>
                  <a:pt x="10853" y="8760"/>
                </a:lnTo>
                <a:lnTo>
                  <a:pt x="10999" y="8760"/>
                </a:lnTo>
                <a:lnTo>
                  <a:pt x="11145" y="8736"/>
                </a:lnTo>
                <a:lnTo>
                  <a:pt x="11218" y="8711"/>
                </a:lnTo>
                <a:lnTo>
                  <a:pt x="11266" y="8638"/>
                </a:lnTo>
                <a:lnTo>
                  <a:pt x="11339" y="8565"/>
                </a:lnTo>
                <a:lnTo>
                  <a:pt x="11364" y="8468"/>
                </a:lnTo>
                <a:lnTo>
                  <a:pt x="11388" y="8371"/>
                </a:lnTo>
                <a:lnTo>
                  <a:pt x="11364" y="8273"/>
                </a:lnTo>
                <a:lnTo>
                  <a:pt x="11339" y="8176"/>
                </a:lnTo>
                <a:lnTo>
                  <a:pt x="11291" y="8127"/>
                </a:lnTo>
                <a:lnTo>
                  <a:pt x="11218" y="8054"/>
                </a:lnTo>
                <a:lnTo>
                  <a:pt x="11145" y="8006"/>
                </a:lnTo>
                <a:lnTo>
                  <a:pt x="11047" y="7981"/>
                </a:lnTo>
                <a:close/>
                <a:moveTo>
                  <a:pt x="11704" y="8882"/>
                </a:moveTo>
                <a:lnTo>
                  <a:pt x="11631" y="8906"/>
                </a:lnTo>
                <a:lnTo>
                  <a:pt x="11558" y="8930"/>
                </a:lnTo>
                <a:lnTo>
                  <a:pt x="11485" y="8955"/>
                </a:lnTo>
                <a:lnTo>
                  <a:pt x="11437" y="9003"/>
                </a:lnTo>
                <a:lnTo>
                  <a:pt x="11364" y="9101"/>
                </a:lnTo>
                <a:lnTo>
                  <a:pt x="11339" y="9198"/>
                </a:lnTo>
                <a:lnTo>
                  <a:pt x="11315" y="9295"/>
                </a:lnTo>
                <a:lnTo>
                  <a:pt x="11315" y="9393"/>
                </a:lnTo>
                <a:lnTo>
                  <a:pt x="11364" y="9490"/>
                </a:lnTo>
                <a:lnTo>
                  <a:pt x="11437" y="9587"/>
                </a:lnTo>
                <a:lnTo>
                  <a:pt x="11510" y="9636"/>
                </a:lnTo>
                <a:lnTo>
                  <a:pt x="11607" y="9685"/>
                </a:lnTo>
                <a:lnTo>
                  <a:pt x="11850" y="9685"/>
                </a:lnTo>
                <a:lnTo>
                  <a:pt x="11899" y="9636"/>
                </a:lnTo>
                <a:lnTo>
                  <a:pt x="11996" y="9587"/>
                </a:lnTo>
                <a:lnTo>
                  <a:pt x="12045" y="9514"/>
                </a:lnTo>
                <a:lnTo>
                  <a:pt x="12093" y="9393"/>
                </a:lnTo>
                <a:lnTo>
                  <a:pt x="12093" y="9295"/>
                </a:lnTo>
                <a:lnTo>
                  <a:pt x="12093" y="9222"/>
                </a:lnTo>
                <a:lnTo>
                  <a:pt x="12069" y="9125"/>
                </a:lnTo>
                <a:lnTo>
                  <a:pt x="11996" y="9003"/>
                </a:lnTo>
                <a:lnTo>
                  <a:pt x="11923" y="8955"/>
                </a:lnTo>
                <a:lnTo>
                  <a:pt x="11850" y="8930"/>
                </a:lnTo>
                <a:lnTo>
                  <a:pt x="11777" y="8906"/>
                </a:lnTo>
                <a:lnTo>
                  <a:pt x="11704" y="8882"/>
                </a:lnTo>
                <a:close/>
                <a:moveTo>
                  <a:pt x="4112" y="6327"/>
                </a:moveTo>
                <a:lnTo>
                  <a:pt x="4745" y="6375"/>
                </a:lnTo>
                <a:lnTo>
                  <a:pt x="4721" y="6619"/>
                </a:lnTo>
                <a:lnTo>
                  <a:pt x="4721" y="6886"/>
                </a:lnTo>
                <a:lnTo>
                  <a:pt x="4648" y="6886"/>
                </a:lnTo>
                <a:lnTo>
                  <a:pt x="4477" y="6959"/>
                </a:lnTo>
                <a:lnTo>
                  <a:pt x="4380" y="7081"/>
                </a:lnTo>
                <a:lnTo>
                  <a:pt x="4161" y="7349"/>
                </a:lnTo>
                <a:lnTo>
                  <a:pt x="3431" y="8249"/>
                </a:lnTo>
                <a:lnTo>
                  <a:pt x="3091" y="8590"/>
                </a:lnTo>
                <a:lnTo>
                  <a:pt x="2750" y="8955"/>
                </a:lnTo>
                <a:lnTo>
                  <a:pt x="2409" y="9344"/>
                </a:lnTo>
                <a:lnTo>
                  <a:pt x="2239" y="9539"/>
                </a:lnTo>
                <a:lnTo>
                  <a:pt x="2117" y="9733"/>
                </a:lnTo>
                <a:lnTo>
                  <a:pt x="2117" y="8736"/>
                </a:lnTo>
                <a:lnTo>
                  <a:pt x="2239" y="8687"/>
                </a:lnTo>
                <a:lnTo>
                  <a:pt x="2385" y="8614"/>
                </a:lnTo>
                <a:lnTo>
                  <a:pt x="2507" y="8517"/>
                </a:lnTo>
                <a:lnTo>
                  <a:pt x="2628" y="8371"/>
                </a:lnTo>
                <a:lnTo>
                  <a:pt x="2823" y="8127"/>
                </a:lnTo>
                <a:lnTo>
                  <a:pt x="3018" y="7884"/>
                </a:lnTo>
                <a:lnTo>
                  <a:pt x="3577" y="7276"/>
                </a:lnTo>
                <a:lnTo>
                  <a:pt x="3869" y="6959"/>
                </a:lnTo>
                <a:lnTo>
                  <a:pt x="4161" y="6667"/>
                </a:lnTo>
                <a:lnTo>
                  <a:pt x="4210" y="6619"/>
                </a:lnTo>
                <a:lnTo>
                  <a:pt x="4234" y="6570"/>
                </a:lnTo>
                <a:lnTo>
                  <a:pt x="4234" y="6521"/>
                </a:lnTo>
                <a:lnTo>
                  <a:pt x="4210" y="6448"/>
                </a:lnTo>
                <a:lnTo>
                  <a:pt x="4185" y="6375"/>
                </a:lnTo>
                <a:lnTo>
                  <a:pt x="4112" y="6327"/>
                </a:lnTo>
                <a:close/>
                <a:moveTo>
                  <a:pt x="12239" y="9709"/>
                </a:moveTo>
                <a:lnTo>
                  <a:pt x="12166" y="9733"/>
                </a:lnTo>
                <a:lnTo>
                  <a:pt x="12093" y="9782"/>
                </a:lnTo>
                <a:lnTo>
                  <a:pt x="12020" y="9831"/>
                </a:lnTo>
                <a:lnTo>
                  <a:pt x="11972" y="9879"/>
                </a:lnTo>
                <a:lnTo>
                  <a:pt x="11947" y="9952"/>
                </a:lnTo>
                <a:lnTo>
                  <a:pt x="11923" y="10025"/>
                </a:lnTo>
                <a:lnTo>
                  <a:pt x="11923" y="10098"/>
                </a:lnTo>
                <a:lnTo>
                  <a:pt x="11923" y="10196"/>
                </a:lnTo>
                <a:lnTo>
                  <a:pt x="11947" y="10269"/>
                </a:lnTo>
                <a:lnTo>
                  <a:pt x="11972" y="10342"/>
                </a:lnTo>
                <a:lnTo>
                  <a:pt x="12020" y="10390"/>
                </a:lnTo>
                <a:lnTo>
                  <a:pt x="12093" y="10439"/>
                </a:lnTo>
                <a:lnTo>
                  <a:pt x="12166" y="10488"/>
                </a:lnTo>
                <a:lnTo>
                  <a:pt x="12239" y="10512"/>
                </a:lnTo>
                <a:lnTo>
                  <a:pt x="12385" y="10512"/>
                </a:lnTo>
                <a:lnTo>
                  <a:pt x="12483" y="10488"/>
                </a:lnTo>
                <a:lnTo>
                  <a:pt x="12531" y="10439"/>
                </a:lnTo>
                <a:lnTo>
                  <a:pt x="12604" y="10390"/>
                </a:lnTo>
                <a:lnTo>
                  <a:pt x="12653" y="10342"/>
                </a:lnTo>
                <a:lnTo>
                  <a:pt x="12677" y="10269"/>
                </a:lnTo>
                <a:lnTo>
                  <a:pt x="12702" y="10196"/>
                </a:lnTo>
                <a:lnTo>
                  <a:pt x="12726" y="10098"/>
                </a:lnTo>
                <a:lnTo>
                  <a:pt x="12702" y="10025"/>
                </a:lnTo>
                <a:lnTo>
                  <a:pt x="12677" y="9952"/>
                </a:lnTo>
                <a:lnTo>
                  <a:pt x="12653" y="9879"/>
                </a:lnTo>
                <a:lnTo>
                  <a:pt x="12604" y="9831"/>
                </a:lnTo>
                <a:lnTo>
                  <a:pt x="12531" y="9782"/>
                </a:lnTo>
                <a:lnTo>
                  <a:pt x="12483" y="9733"/>
                </a:lnTo>
                <a:lnTo>
                  <a:pt x="12385" y="9709"/>
                </a:lnTo>
                <a:close/>
                <a:moveTo>
                  <a:pt x="10950" y="9831"/>
                </a:moveTo>
                <a:lnTo>
                  <a:pt x="10853" y="9855"/>
                </a:lnTo>
                <a:lnTo>
                  <a:pt x="10755" y="9879"/>
                </a:lnTo>
                <a:lnTo>
                  <a:pt x="10658" y="9952"/>
                </a:lnTo>
                <a:lnTo>
                  <a:pt x="10609" y="10025"/>
                </a:lnTo>
                <a:lnTo>
                  <a:pt x="10561" y="10123"/>
                </a:lnTo>
                <a:lnTo>
                  <a:pt x="10561" y="10220"/>
                </a:lnTo>
                <a:lnTo>
                  <a:pt x="10561" y="10342"/>
                </a:lnTo>
                <a:lnTo>
                  <a:pt x="10585" y="10415"/>
                </a:lnTo>
                <a:lnTo>
                  <a:pt x="10634" y="10463"/>
                </a:lnTo>
                <a:lnTo>
                  <a:pt x="10755" y="10560"/>
                </a:lnTo>
                <a:lnTo>
                  <a:pt x="10828" y="10609"/>
                </a:lnTo>
                <a:lnTo>
                  <a:pt x="10950" y="10633"/>
                </a:lnTo>
                <a:lnTo>
                  <a:pt x="11047" y="10609"/>
                </a:lnTo>
                <a:lnTo>
                  <a:pt x="11145" y="10560"/>
                </a:lnTo>
                <a:lnTo>
                  <a:pt x="11266" y="10463"/>
                </a:lnTo>
                <a:lnTo>
                  <a:pt x="11291" y="10415"/>
                </a:lnTo>
                <a:lnTo>
                  <a:pt x="11315" y="10342"/>
                </a:lnTo>
                <a:lnTo>
                  <a:pt x="11339" y="10220"/>
                </a:lnTo>
                <a:lnTo>
                  <a:pt x="11315" y="10123"/>
                </a:lnTo>
                <a:lnTo>
                  <a:pt x="11291" y="10025"/>
                </a:lnTo>
                <a:lnTo>
                  <a:pt x="11218" y="9952"/>
                </a:lnTo>
                <a:lnTo>
                  <a:pt x="11145" y="9879"/>
                </a:lnTo>
                <a:lnTo>
                  <a:pt x="11047" y="9855"/>
                </a:lnTo>
                <a:lnTo>
                  <a:pt x="10950" y="9831"/>
                </a:lnTo>
                <a:close/>
                <a:moveTo>
                  <a:pt x="4696" y="7373"/>
                </a:moveTo>
                <a:lnTo>
                  <a:pt x="4672" y="8079"/>
                </a:lnTo>
                <a:lnTo>
                  <a:pt x="4575" y="8127"/>
                </a:lnTo>
                <a:lnTo>
                  <a:pt x="4477" y="8176"/>
                </a:lnTo>
                <a:lnTo>
                  <a:pt x="4404" y="8273"/>
                </a:lnTo>
                <a:lnTo>
                  <a:pt x="4331" y="8346"/>
                </a:lnTo>
                <a:lnTo>
                  <a:pt x="4088" y="8760"/>
                </a:lnTo>
                <a:lnTo>
                  <a:pt x="3723" y="9320"/>
                </a:lnTo>
                <a:lnTo>
                  <a:pt x="3529" y="9587"/>
                </a:lnTo>
                <a:lnTo>
                  <a:pt x="3310" y="9855"/>
                </a:lnTo>
                <a:lnTo>
                  <a:pt x="3139" y="9977"/>
                </a:lnTo>
                <a:lnTo>
                  <a:pt x="2969" y="10098"/>
                </a:lnTo>
                <a:lnTo>
                  <a:pt x="2604" y="10390"/>
                </a:lnTo>
                <a:lnTo>
                  <a:pt x="2434" y="10560"/>
                </a:lnTo>
                <a:lnTo>
                  <a:pt x="2263" y="10706"/>
                </a:lnTo>
                <a:lnTo>
                  <a:pt x="2142" y="10901"/>
                </a:lnTo>
                <a:lnTo>
                  <a:pt x="2069" y="11071"/>
                </a:lnTo>
                <a:lnTo>
                  <a:pt x="2117" y="10536"/>
                </a:lnTo>
                <a:lnTo>
                  <a:pt x="2117" y="10001"/>
                </a:lnTo>
                <a:lnTo>
                  <a:pt x="2336" y="9904"/>
                </a:lnTo>
                <a:lnTo>
                  <a:pt x="2555" y="9782"/>
                </a:lnTo>
                <a:lnTo>
                  <a:pt x="2750" y="9612"/>
                </a:lnTo>
                <a:lnTo>
                  <a:pt x="2945" y="9441"/>
                </a:lnTo>
                <a:lnTo>
                  <a:pt x="3310" y="9052"/>
                </a:lnTo>
                <a:lnTo>
                  <a:pt x="3626" y="8687"/>
                </a:lnTo>
                <a:lnTo>
                  <a:pt x="4015" y="8249"/>
                </a:lnTo>
                <a:lnTo>
                  <a:pt x="4380" y="7787"/>
                </a:lnTo>
                <a:lnTo>
                  <a:pt x="4550" y="7592"/>
                </a:lnTo>
                <a:lnTo>
                  <a:pt x="4696" y="7373"/>
                </a:lnTo>
                <a:close/>
                <a:moveTo>
                  <a:pt x="17033" y="6254"/>
                </a:moveTo>
                <a:lnTo>
                  <a:pt x="17009" y="6473"/>
                </a:lnTo>
                <a:lnTo>
                  <a:pt x="17009" y="6692"/>
                </a:lnTo>
                <a:lnTo>
                  <a:pt x="17033" y="7154"/>
                </a:lnTo>
                <a:lnTo>
                  <a:pt x="17009" y="7884"/>
                </a:lnTo>
                <a:lnTo>
                  <a:pt x="16984" y="8614"/>
                </a:lnTo>
                <a:lnTo>
                  <a:pt x="16936" y="9247"/>
                </a:lnTo>
                <a:lnTo>
                  <a:pt x="16911" y="9879"/>
                </a:lnTo>
                <a:lnTo>
                  <a:pt x="16911" y="10488"/>
                </a:lnTo>
                <a:lnTo>
                  <a:pt x="16936" y="11120"/>
                </a:lnTo>
                <a:lnTo>
                  <a:pt x="16376" y="11193"/>
                </a:lnTo>
                <a:lnTo>
                  <a:pt x="16425" y="10488"/>
                </a:lnTo>
                <a:lnTo>
                  <a:pt x="16449" y="9758"/>
                </a:lnTo>
                <a:lnTo>
                  <a:pt x="16473" y="8298"/>
                </a:lnTo>
                <a:lnTo>
                  <a:pt x="16473" y="7592"/>
                </a:lnTo>
                <a:lnTo>
                  <a:pt x="16449" y="6886"/>
                </a:lnTo>
                <a:lnTo>
                  <a:pt x="16449" y="6594"/>
                </a:lnTo>
                <a:lnTo>
                  <a:pt x="16425" y="6448"/>
                </a:lnTo>
                <a:lnTo>
                  <a:pt x="16400" y="6302"/>
                </a:lnTo>
                <a:lnTo>
                  <a:pt x="16717" y="6278"/>
                </a:lnTo>
                <a:lnTo>
                  <a:pt x="17033" y="6254"/>
                </a:lnTo>
                <a:close/>
                <a:moveTo>
                  <a:pt x="10147" y="3334"/>
                </a:moveTo>
                <a:lnTo>
                  <a:pt x="10415" y="3407"/>
                </a:lnTo>
                <a:lnTo>
                  <a:pt x="10682" y="3431"/>
                </a:lnTo>
                <a:lnTo>
                  <a:pt x="10950" y="3407"/>
                </a:lnTo>
                <a:lnTo>
                  <a:pt x="11242" y="3407"/>
                </a:lnTo>
                <a:lnTo>
                  <a:pt x="11218" y="3455"/>
                </a:lnTo>
                <a:lnTo>
                  <a:pt x="11218" y="3528"/>
                </a:lnTo>
                <a:lnTo>
                  <a:pt x="11242" y="3626"/>
                </a:lnTo>
                <a:lnTo>
                  <a:pt x="11266" y="3699"/>
                </a:lnTo>
                <a:lnTo>
                  <a:pt x="11315" y="3772"/>
                </a:lnTo>
                <a:lnTo>
                  <a:pt x="11388" y="3820"/>
                </a:lnTo>
                <a:lnTo>
                  <a:pt x="11485" y="3869"/>
                </a:lnTo>
                <a:lnTo>
                  <a:pt x="11607" y="3869"/>
                </a:lnTo>
                <a:lnTo>
                  <a:pt x="11704" y="3820"/>
                </a:lnTo>
                <a:lnTo>
                  <a:pt x="11801" y="3772"/>
                </a:lnTo>
                <a:lnTo>
                  <a:pt x="11850" y="3723"/>
                </a:lnTo>
                <a:lnTo>
                  <a:pt x="11874" y="3650"/>
                </a:lnTo>
                <a:lnTo>
                  <a:pt x="11899" y="3528"/>
                </a:lnTo>
                <a:lnTo>
                  <a:pt x="11874" y="3431"/>
                </a:lnTo>
                <a:lnTo>
                  <a:pt x="11874" y="3382"/>
                </a:lnTo>
                <a:lnTo>
                  <a:pt x="12823" y="3382"/>
                </a:lnTo>
                <a:lnTo>
                  <a:pt x="12823" y="3626"/>
                </a:lnTo>
                <a:lnTo>
                  <a:pt x="12848" y="3820"/>
                </a:lnTo>
                <a:lnTo>
                  <a:pt x="12896" y="4380"/>
                </a:lnTo>
                <a:lnTo>
                  <a:pt x="12969" y="4940"/>
                </a:lnTo>
                <a:lnTo>
                  <a:pt x="12994" y="5499"/>
                </a:lnTo>
                <a:lnTo>
                  <a:pt x="12994" y="6059"/>
                </a:lnTo>
                <a:lnTo>
                  <a:pt x="12945" y="7397"/>
                </a:lnTo>
                <a:lnTo>
                  <a:pt x="12896" y="8711"/>
                </a:lnTo>
                <a:lnTo>
                  <a:pt x="12896" y="9320"/>
                </a:lnTo>
                <a:lnTo>
                  <a:pt x="12896" y="9928"/>
                </a:lnTo>
                <a:lnTo>
                  <a:pt x="12896" y="11120"/>
                </a:lnTo>
                <a:lnTo>
                  <a:pt x="12458" y="11096"/>
                </a:lnTo>
                <a:lnTo>
                  <a:pt x="12020" y="11096"/>
                </a:lnTo>
                <a:lnTo>
                  <a:pt x="12020" y="11023"/>
                </a:lnTo>
                <a:lnTo>
                  <a:pt x="12020" y="10925"/>
                </a:lnTo>
                <a:lnTo>
                  <a:pt x="11996" y="10852"/>
                </a:lnTo>
                <a:lnTo>
                  <a:pt x="11947" y="10779"/>
                </a:lnTo>
                <a:lnTo>
                  <a:pt x="11899" y="10731"/>
                </a:lnTo>
                <a:lnTo>
                  <a:pt x="11850" y="10682"/>
                </a:lnTo>
                <a:lnTo>
                  <a:pt x="11777" y="10633"/>
                </a:lnTo>
                <a:lnTo>
                  <a:pt x="11704" y="10609"/>
                </a:lnTo>
                <a:lnTo>
                  <a:pt x="11534" y="10609"/>
                </a:lnTo>
                <a:lnTo>
                  <a:pt x="11461" y="10633"/>
                </a:lnTo>
                <a:lnTo>
                  <a:pt x="11388" y="10682"/>
                </a:lnTo>
                <a:lnTo>
                  <a:pt x="11339" y="10731"/>
                </a:lnTo>
                <a:lnTo>
                  <a:pt x="11291" y="10779"/>
                </a:lnTo>
                <a:lnTo>
                  <a:pt x="11242" y="10852"/>
                </a:lnTo>
                <a:lnTo>
                  <a:pt x="11218" y="10925"/>
                </a:lnTo>
                <a:lnTo>
                  <a:pt x="11218" y="11023"/>
                </a:lnTo>
                <a:lnTo>
                  <a:pt x="11242" y="11120"/>
                </a:lnTo>
                <a:lnTo>
                  <a:pt x="10853" y="11144"/>
                </a:lnTo>
                <a:lnTo>
                  <a:pt x="10463" y="11217"/>
                </a:lnTo>
                <a:lnTo>
                  <a:pt x="10415" y="10852"/>
                </a:lnTo>
                <a:lnTo>
                  <a:pt x="10366" y="10488"/>
                </a:lnTo>
                <a:lnTo>
                  <a:pt x="10342" y="9758"/>
                </a:lnTo>
                <a:lnTo>
                  <a:pt x="10317" y="8322"/>
                </a:lnTo>
                <a:lnTo>
                  <a:pt x="10317" y="7251"/>
                </a:lnTo>
                <a:lnTo>
                  <a:pt x="10293" y="6716"/>
                </a:lnTo>
                <a:lnTo>
                  <a:pt x="10269" y="6205"/>
                </a:lnTo>
                <a:lnTo>
                  <a:pt x="10171" y="4502"/>
                </a:lnTo>
                <a:lnTo>
                  <a:pt x="10147" y="3699"/>
                </a:lnTo>
                <a:lnTo>
                  <a:pt x="10147" y="3334"/>
                </a:lnTo>
                <a:close/>
                <a:moveTo>
                  <a:pt x="16035" y="6302"/>
                </a:moveTo>
                <a:lnTo>
                  <a:pt x="16035" y="6448"/>
                </a:lnTo>
                <a:lnTo>
                  <a:pt x="16035" y="6594"/>
                </a:lnTo>
                <a:lnTo>
                  <a:pt x="16060" y="6886"/>
                </a:lnTo>
                <a:lnTo>
                  <a:pt x="16060" y="7592"/>
                </a:lnTo>
                <a:lnTo>
                  <a:pt x="16035" y="8298"/>
                </a:lnTo>
                <a:lnTo>
                  <a:pt x="16011" y="9028"/>
                </a:lnTo>
                <a:lnTo>
                  <a:pt x="15962" y="9758"/>
                </a:lnTo>
                <a:lnTo>
                  <a:pt x="15938" y="10488"/>
                </a:lnTo>
                <a:lnTo>
                  <a:pt x="15938" y="10852"/>
                </a:lnTo>
                <a:lnTo>
                  <a:pt x="15962" y="11217"/>
                </a:lnTo>
                <a:lnTo>
                  <a:pt x="15719" y="11217"/>
                </a:lnTo>
                <a:lnTo>
                  <a:pt x="15743" y="11169"/>
                </a:lnTo>
                <a:lnTo>
                  <a:pt x="15768" y="10852"/>
                </a:lnTo>
                <a:lnTo>
                  <a:pt x="15768" y="10536"/>
                </a:lnTo>
                <a:lnTo>
                  <a:pt x="15743" y="10220"/>
                </a:lnTo>
                <a:lnTo>
                  <a:pt x="15743" y="9904"/>
                </a:lnTo>
                <a:lnTo>
                  <a:pt x="15743" y="9198"/>
                </a:lnTo>
                <a:lnTo>
                  <a:pt x="15743" y="8517"/>
                </a:lnTo>
                <a:lnTo>
                  <a:pt x="15695" y="7884"/>
                </a:lnTo>
                <a:lnTo>
                  <a:pt x="15622" y="7251"/>
                </a:lnTo>
                <a:lnTo>
                  <a:pt x="15622" y="7008"/>
                </a:lnTo>
                <a:lnTo>
                  <a:pt x="15622" y="6765"/>
                </a:lnTo>
                <a:lnTo>
                  <a:pt x="15670" y="6302"/>
                </a:lnTo>
                <a:close/>
                <a:moveTo>
                  <a:pt x="15354" y="6302"/>
                </a:moveTo>
                <a:lnTo>
                  <a:pt x="15281" y="6546"/>
                </a:lnTo>
                <a:lnTo>
                  <a:pt x="15257" y="6813"/>
                </a:lnTo>
                <a:lnTo>
                  <a:pt x="15232" y="7081"/>
                </a:lnTo>
                <a:lnTo>
                  <a:pt x="15232" y="7349"/>
                </a:lnTo>
                <a:lnTo>
                  <a:pt x="15305" y="7884"/>
                </a:lnTo>
                <a:lnTo>
                  <a:pt x="15354" y="8395"/>
                </a:lnTo>
                <a:lnTo>
                  <a:pt x="15354" y="8760"/>
                </a:lnTo>
                <a:lnTo>
                  <a:pt x="15354" y="9149"/>
                </a:lnTo>
                <a:lnTo>
                  <a:pt x="15330" y="9904"/>
                </a:lnTo>
                <a:lnTo>
                  <a:pt x="15305" y="10220"/>
                </a:lnTo>
                <a:lnTo>
                  <a:pt x="15305" y="10585"/>
                </a:lnTo>
                <a:lnTo>
                  <a:pt x="15330" y="10925"/>
                </a:lnTo>
                <a:lnTo>
                  <a:pt x="15378" y="11071"/>
                </a:lnTo>
                <a:lnTo>
                  <a:pt x="15427" y="11242"/>
                </a:lnTo>
                <a:lnTo>
                  <a:pt x="15208" y="11242"/>
                </a:lnTo>
                <a:lnTo>
                  <a:pt x="15232" y="11193"/>
                </a:lnTo>
                <a:lnTo>
                  <a:pt x="15232" y="11120"/>
                </a:lnTo>
                <a:lnTo>
                  <a:pt x="15184" y="10755"/>
                </a:lnTo>
                <a:lnTo>
                  <a:pt x="15135" y="10366"/>
                </a:lnTo>
                <a:lnTo>
                  <a:pt x="15086" y="9636"/>
                </a:lnTo>
                <a:lnTo>
                  <a:pt x="15062" y="8882"/>
                </a:lnTo>
                <a:lnTo>
                  <a:pt x="15013" y="8127"/>
                </a:lnTo>
                <a:lnTo>
                  <a:pt x="14989" y="7543"/>
                </a:lnTo>
                <a:lnTo>
                  <a:pt x="14989" y="6959"/>
                </a:lnTo>
                <a:lnTo>
                  <a:pt x="14989" y="6789"/>
                </a:lnTo>
                <a:lnTo>
                  <a:pt x="15013" y="6619"/>
                </a:lnTo>
                <a:lnTo>
                  <a:pt x="15038" y="6473"/>
                </a:lnTo>
                <a:lnTo>
                  <a:pt x="15038" y="6302"/>
                </a:lnTo>
                <a:close/>
                <a:moveTo>
                  <a:pt x="4575" y="10633"/>
                </a:moveTo>
                <a:lnTo>
                  <a:pt x="4575" y="10950"/>
                </a:lnTo>
                <a:lnTo>
                  <a:pt x="4599" y="11290"/>
                </a:lnTo>
                <a:lnTo>
                  <a:pt x="4429" y="11242"/>
                </a:lnTo>
                <a:lnTo>
                  <a:pt x="4258" y="11217"/>
                </a:lnTo>
                <a:lnTo>
                  <a:pt x="3893" y="11217"/>
                </a:lnTo>
                <a:lnTo>
                  <a:pt x="4088" y="11047"/>
                </a:lnTo>
                <a:lnTo>
                  <a:pt x="4283" y="10852"/>
                </a:lnTo>
                <a:lnTo>
                  <a:pt x="4575" y="10633"/>
                </a:lnTo>
                <a:close/>
                <a:moveTo>
                  <a:pt x="4648" y="8711"/>
                </a:moveTo>
                <a:lnTo>
                  <a:pt x="4648" y="8882"/>
                </a:lnTo>
                <a:lnTo>
                  <a:pt x="4599" y="9952"/>
                </a:lnTo>
                <a:lnTo>
                  <a:pt x="4550" y="9952"/>
                </a:lnTo>
                <a:lnTo>
                  <a:pt x="4477" y="10001"/>
                </a:lnTo>
                <a:lnTo>
                  <a:pt x="4404" y="10074"/>
                </a:lnTo>
                <a:lnTo>
                  <a:pt x="4283" y="10196"/>
                </a:lnTo>
                <a:lnTo>
                  <a:pt x="3942" y="10536"/>
                </a:lnTo>
                <a:lnTo>
                  <a:pt x="3626" y="10828"/>
                </a:lnTo>
                <a:lnTo>
                  <a:pt x="3480" y="10974"/>
                </a:lnTo>
                <a:lnTo>
                  <a:pt x="3358" y="11169"/>
                </a:lnTo>
                <a:lnTo>
                  <a:pt x="3334" y="11242"/>
                </a:lnTo>
                <a:lnTo>
                  <a:pt x="3237" y="11242"/>
                </a:lnTo>
                <a:lnTo>
                  <a:pt x="2653" y="11266"/>
                </a:lnTo>
                <a:lnTo>
                  <a:pt x="2044" y="11315"/>
                </a:lnTo>
                <a:lnTo>
                  <a:pt x="2044" y="11315"/>
                </a:lnTo>
                <a:lnTo>
                  <a:pt x="2069" y="11144"/>
                </a:lnTo>
                <a:lnTo>
                  <a:pt x="2093" y="11193"/>
                </a:lnTo>
                <a:lnTo>
                  <a:pt x="2142" y="11217"/>
                </a:lnTo>
                <a:lnTo>
                  <a:pt x="2190" y="11242"/>
                </a:lnTo>
                <a:lnTo>
                  <a:pt x="2239" y="11217"/>
                </a:lnTo>
                <a:lnTo>
                  <a:pt x="2409" y="11120"/>
                </a:lnTo>
                <a:lnTo>
                  <a:pt x="2555" y="11023"/>
                </a:lnTo>
                <a:lnTo>
                  <a:pt x="2823" y="10779"/>
                </a:lnTo>
                <a:lnTo>
                  <a:pt x="3261" y="10415"/>
                </a:lnTo>
                <a:lnTo>
                  <a:pt x="3650" y="10050"/>
                </a:lnTo>
                <a:lnTo>
                  <a:pt x="3845" y="9831"/>
                </a:lnTo>
                <a:lnTo>
                  <a:pt x="4039" y="9612"/>
                </a:lnTo>
                <a:lnTo>
                  <a:pt x="4356" y="9125"/>
                </a:lnTo>
                <a:lnTo>
                  <a:pt x="4648" y="8711"/>
                </a:lnTo>
                <a:close/>
                <a:moveTo>
                  <a:pt x="6035" y="536"/>
                </a:moveTo>
                <a:lnTo>
                  <a:pt x="6327" y="560"/>
                </a:lnTo>
                <a:lnTo>
                  <a:pt x="6619" y="584"/>
                </a:lnTo>
                <a:lnTo>
                  <a:pt x="7203" y="584"/>
                </a:lnTo>
                <a:lnTo>
                  <a:pt x="7592" y="609"/>
                </a:lnTo>
                <a:lnTo>
                  <a:pt x="8346" y="609"/>
                </a:lnTo>
                <a:lnTo>
                  <a:pt x="8736" y="560"/>
                </a:lnTo>
                <a:lnTo>
                  <a:pt x="8663" y="803"/>
                </a:lnTo>
                <a:lnTo>
                  <a:pt x="8638" y="1047"/>
                </a:lnTo>
                <a:lnTo>
                  <a:pt x="8638" y="1436"/>
                </a:lnTo>
                <a:lnTo>
                  <a:pt x="8638" y="1971"/>
                </a:lnTo>
                <a:lnTo>
                  <a:pt x="8687" y="2531"/>
                </a:lnTo>
                <a:lnTo>
                  <a:pt x="8711" y="3066"/>
                </a:lnTo>
                <a:lnTo>
                  <a:pt x="8711" y="3626"/>
                </a:lnTo>
                <a:lnTo>
                  <a:pt x="8687" y="4575"/>
                </a:lnTo>
                <a:lnTo>
                  <a:pt x="8711" y="5499"/>
                </a:lnTo>
                <a:lnTo>
                  <a:pt x="8760" y="7373"/>
                </a:lnTo>
                <a:lnTo>
                  <a:pt x="8833" y="9271"/>
                </a:lnTo>
                <a:lnTo>
                  <a:pt x="8857" y="11144"/>
                </a:lnTo>
                <a:lnTo>
                  <a:pt x="7178" y="11144"/>
                </a:lnTo>
                <a:lnTo>
                  <a:pt x="6911" y="11169"/>
                </a:lnTo>
                <a:lnTo>
                  <a:pt x="6643" y="11169"/>
                </a:lnTo>
                <a:lnTo>
                  <a:pt x="6400" y="11217"/>
                </a:lnTo>
                <a:lnTo>
                  <a:pt x="6156" y="11315"/>
                </a:lnTo>
                <a:lnTo>
                  <a:pt x="6132" y="11023"/>
                </a:lnTo>
                <a:lnTo>
                  <a:pt x="6132" y="10731"/>
                </a:lnTo>
                <a:lnTo>
                  <a:pt x="6132" y="10147"/>
                </a:lnTo>
                <a:lnTo>
                  <a:pt x="6059" y="8711"/>
                </a:lnTo>
                <a:lnTo>
                  <a:pt x="6035" y="7933"/>
                </a:lnTo>
                <a:lnTo>
                  <a:pt x="6035" y="7178"/>
                </a:lnTo>
                <a:lnTo>
                  <a:pt x="6083" y="6424"/>
                </a:lnTo>
                <a:lnTo>
                  <a:pt x="6132" y="5645"/>
                </a:lnTo>
                <a:lnTo>
                  <a:pt x="6229" y="4210"/>
                </a:lnTo>
                <a:lnTo>
                  <a:pt x="6254" y="3480"/>
                </a:lnTo>
                <a:lnTo>
                  <a:pt x="6254" y="3115"/>
                </a:lnTo>
                <a:lnTo>
                  <a:pt x="6229" y="2750"/>
                </a:lnTo>
                <a:lnTo>
                  <a:pt x="6035" y="1485"/>
                </a:lnTo>
                <a:lnTo>
                  <a:pt x="6035" y="1241"/>
                </a:lnTo>
                <a:lnTo>
                  <a:pt x="6035" y="1022"/>
                </a:lnTo>
                <a:lnTo>
                  <a:pt x="6035" y="536"/>
                </a:lnTo>
                <a:close/>
                <a:moveTo>
                  <a:pt x="14721" y="6327"/>
                </a:moveTo>
                <a:lnTo>
                  <a:pt x="14624" y="6497"/>
                </a:lnTo>
                <a:lnTo>
                  <a:pt x="14600" y="6716"/>
                </a:lnTo>
                <a:lnTo>
                  <a:pt x="14575" y="6959"/>
                </a:lnTo>
                <a:lnTo>
                  <a:pt x="14551" y="7203"/>
                </a:lnTo>
                <a:lnTo>
                  <a:pt x="14575" y="7665"/>
                </a:lnTo>
                <a:lnTo>
                  <a:pt x="14600" y="8006"/>
                </a:lnTo>
                <a:lnTo>
                  <a:pt x="14673" y="9612"/>
                </a:lnTo>
                <a:lnTo>
                  <a:pt x="14721" y="10439"/>
                </a:lnTo>
                <a:lnTo>
                  <a:pt x="14770" y="10828"/>
                </a:lnTo>
                <a:lnTo>
                  <a:pt x="14843" y="11242"/>
                </a:lnTo>
                <a:lnTo>
                  <a:pt x="14843" y="11266"/>
                </a:lnTo>
                <a:lnTo>
                  <a:pt x="14600" y="11290"/>
                </a:lnTo>
                <a:lnTo>
                  <a:pt x="14381" y="11339"/>
                </a:lnTo>
                <a:lnTo>
                  <a:pt x="14454" y="10755"/>
                </a:lnTo>
                <a:lnTo>
                  <a:pt x="14502" y="10171"/>
                </a:lnTo>
                <a:lnTo>
                  <a:pt x="14502" y="9587"/>
                </a:lnTo>
                <a:lnTo>
                  <a:pt x="14478" y="9003"/>
                </a:lnTo>
                <a:lnTo>
                  <a:pt x="14429" y="7689"/>
                </a:lnTo>
                <a:lnTo>
                  <a:pt x="14405" y="7008"/>
                </a:lnTo>
                <a:lnTo>
                  <a:pt x="14356" y="6375"/>
                </a:lnTo>
                <a:lnTo>
                  <a:pt x="14721" y="6327"/>
                </a:lnTo>
                <a:close/>
                <a:moveTo>
                  <a:pt x="12361" y="2871"/>
                </a:moveTo>
                <a:lnTo>
                  <a:pt x="11680" y="2920"/>
                </a:lnTo>
                <a:lnTo>
                  <a:pt x="10901" y="2944"/>
                </a:lnTo>
                <a:lnTo>
                  <a:pt x="10512" y="2944"/>
                </a:lnTo>
                <a:lnTo>
                  <a:pt x="10147" y="2993"/>
                </a:lnTo>
                <a:lnTo>
                  <a:pt x="10074" y="3042"/>
                </a:lnTo>
                <a:lnTo>
                  <a:pt x="10025" y="3090"/>
                </a:lnTo>
                <a:lnTo>
                  <a:pt x="10001" y="3090"/>
                </a:lnTo>
                <a:lnTo>
                  <a:pt x="9904" y="3139"/>
                </a:lnTo>
                <a:lnTo>
                  <a:pt x="9831" y="3212"/>
                </a:lnTo>
                <a:lnTo>
                  <a:pt x="9806" y="3334"/>
                </a:lnTo>
                <a:lnTo>
                  <a:pt x="9782" y="3455"/>
                </a:lnTo>
                <a:lnTo>
                  <a:pt x="9758" y="3723"/>
                </a:lnTo>
                <a:lnTo>
                  <a:pt x="9782" y="3918"/>
                </a:lnTo>
                <a:lnTo>
                  <a:pt x="9782" y="4429"/>
                </a:lnTo>
                <a:lnTo>
                  <a:pt x="9806" y="4940"/>
                </a:lnTo>
                <a:lnTo>
                  <a:pt x="9855" y="5937"/>
                </a:lnTo>
                <a:lnTo>
                  <a:pt x="9879" y="7032"/>
                </a:lnTo>
                <a:lnTo>
                  <a:pt x="9904" y="8127"/>
                </a:lnTo>
                <a:lnTo>
                  <a:pt x="9928" y="9758"/>
                </a:lnTo>
                <a:lnTo>
                  <a:pt x="9952" y="10560"/>
                </a:lnTo>
                <a:lnTo>
                  <a:pt x="10001" y="10974"/>
                </a:lnTo>
                <a:lnTo>
                  <a:pt x="10050" y="11363"/>
                </a:lnTo>
                <a:lnTo>
                  <a:pt x="10025" y="11388"/>
                </a:lnTo>
                <a:lnTo>
                  <a:pt x="10001" y="11436"/>
                </a:lnTo>
                <a:lnTo>
                  <a:pt x="10001" y="11534"/>
                </a:lnTo>
                <a:lnTo>
                  <a:pt x="10025" y="11631"/>
                </a:lnTo>
                <a:lnTo>
                  <a:pt x="10074" y="11655"/>
                </a:lnTo>
                <a:lnTo>
                  <a:pt x="10123" y="11680"/>
                </a:lnTo>
                <a:lnTo>
                  <a:pt x="10171" y="11680"/>
                </a:lnTo>
                <a:lnTo>
                  <a:pt x="10244" y="11704"/>
                </a:lnTo>
                <a:lnTo>
                  <a:pt x="10317" y="11704"/>
                </a:lnTo>
                <a:lnTo>
                  <a:pt x="10585" y="11728"/>
                </a:lnTo>
                <a:lnTo>
                  <a:pt x="10853" y="11704"/>
                </a:lnTo>
                <a:lnTo>
                  <a:pt x="11364" y="11655"/>
                </a:lnTo>
                <a:lnTo>
                  <a:pt x="12142" y="11631"/>
                </a:lnTo>
                <a:lnTo>
                  <a:pt x="12921" y="11607"/>
                </a:lnTo>
                <a:lnTo>
                  <a:pt x="12969" y="11655"/>
                </a:lnTo>
                <a:lnTo>
                  <a:pt x="13042" y="11680"/>
                </a:lnTo>
                <a:lnTo>
                  <a:pt x="13091" y="11704"/>
                </a:lnTo>
                <a:lnTo>
                  <a:pt x="13164" y="11680"/>
                </a:lnTo>
                <a:lnTo>
                  <a:pt x="13237" y="11655"/>
                </a:lnTo>
                <a:lnTo>
                  <a:pt x="13286" y="11607"/>
                </a:lnTo>
                <a:lnTo>
                  <a:pt x="13334" y="11558"/>
                </a:lnTo>
                <a:lnTo>
                  <a:pt x="13359" y="11461"/>
                </a:lnTo>
                <a:lnTo>
                  <a:pt x="13383" y="10877"/>
                </a:lnTo>
                <a:lnTo>
                  <a:pt x="13383" y="10293"/>
                </a:lnTo>
                <a:lnTo>
                  <a:pt x="13359" y="9685"/>
                </a:lnTo>
                <a:lnTo>
                  <a:pt x="13359" y="9101"/>
                </a:lnTo>
                <a:lnTo>
                  <a:pt x="13432" y="6619"/>
                </a:lnTo>
                <a:lnTo>
                  <a:pt x="13432" y="6059"/>
                </a:lnTo>
                <a:lnTo>
                  <a:pt x="13432" y="5524"/>
                </a:lnTo>
                <a:lnTo>
                  <a:pt x="13407" y="4964"/>
                </a:lnTo>
                <a:lnTo>
                  <a:pt x="13334" y="4404"/>
                </a:lnTo>
                <a:lnTo>
                  <a:pt x="13213" y="3723"/>
                </a:lnTo>
                <a:lnTo>
                  <a:pt x="13188" y="3480"/>
                </a:lnTo>
                <a:lnTo>
                  <a:pt x="13188" y="3212"/>
                </a:lnTo>
                <a:lnTo>
                  <a:pt x="13213" y="3139"/>
                </a:lnTo>
                <a:lnTo>
                  <a:pt x="13188" y="3042"/>
                </a:lnTo>
                <a:lnTo>
                  <a:pt x="13140" y="2969"/>
                </a:lnTo>
                <a:lnTo>
                  <a:pt x="13042" y="2920"/>
                </a:lnTo>
                <a:lnTo>
                  <a:pt x="12896" y="2871"/>
                </a:lnTo>
                <a:close/>
                <a:moveTo>
                  <a:pt x="3188" y="5816"/>
                </a:moveTo>
                <a:lnTo>
                  <a:pt x="2823" y="5840"/>
                </a:lnTo>
                <a:lnTo>
                  <a:pt x="2458" y="5864"/>
                </a:lnTo>
                <a:lnTo>
                  <a:pt x="2093" y="5937"/>
                </a:lnTo>
                <a:lnTo>
                  <a:pt x="1923" y="5986"/>
                </a:lnTo>
                <a:lnTo>
                  <a:pt x="1752" y="6035"/>
                </a:lnTo>
                <a:lnTo>
                  <a:pt x="1679" y="6059"/>
                </a:lnTo>
                <a:lnTo>
                  <a:pt x="1631" y="6083"/>
                </a:lnTo>
                <a:lnTo>
                  <a:pt x="1631" y="6108"/>
                </a:lnTo>
                <a:lnTo>
                  <a:pt x="1582" y="6181"/>
                </a:lnTo>
                <a:lnTo>
                  <a:pt x="1582" y="6278"/>
                </a:lnTo>
                <a:lnTo>
                  <a:pt x="1606" y="6351"/>
                </a:lnTo>
                <a:lnTo>
                  <a:pt x="1655" y="6400"/>
                </a:lnTo>
                <a:lnTo>
                  <a:pt x="1704" y="7032"/>
                </a:lnTo>
                <a:lnTo>
                  <a:pt x="1704" y="7665"/>
                </a:lnTo>
                <a:lnTo>
                  <a:pt x="1704" y="8930"/>
                </a:lnTo>
                <a:lnTo>
                  <a:pt x="1606" y="11461"/>
                </a:lnTo>
                <a:lnTo>
                  <a:pt x="1631" y="11558"/>
                </a:lnTo>
                <a:lnTo>
                  <a:pt x="1655" y="11631"/>
                </a:lnTo>
                <a:lnTo>
                  <a:pt x="1728" y="11655"/>
                </a:lnTo>
                <a:lnTo>
                  <a:pt x="1801" y="11680"/>
                </a:lnTo>
                <a:lnTo>
                  <a:pt x="1947" y="11728"/>
                </a:lnTo>
                <a:lnTo>
                  <a:pt x="2117" y="11753"/>
                </a:lnTo>
                <a:lnTo>
                  <a:pt x="2434" y="11753"/>
                </a:lnTo>
                <a:lnTo>
                  <a:pt x="2750" y="11728"/>
                </a:lnTo>
                <a:lnTo>
                  <a:pt x="3066" y="11704"/>
                </a:lnTo>
                <a:lnTo>
                  <a:pt x="3942" y="11704"/>
                </a:lnTo>
                <a:lnTo>
                  <a:pt x="4356" y="11728"/>
                </a:lnTo>
                <a:lnTo>
                  <a:pt x="4575" y="11728"/>
                </a:lnTo>
                <a:lnTo>
                  <a:pt x="4794" y="11704"/>
                </a:lnTo>
                <a:lnTo>
                  <a:pt x="4891" y="11680"/>
                </a:lnTo>
                <a:lnTo>
                  <a:pt x="4964" y="11655"/>
                </a:lnTo>
                <a:lnTo>
                  <a:pt x="5013" y="11582"/>
                </a:lnTo>
                <a:lnTo>
                  <a:pt x="5013" y="11509"/>
                </a:lnTo>
                <a:lnTo>
                  <a:pt x="4988" y="11169"/>
                </a:lnTo>
                <a:lnTo>
                  <a:pt x="4964" y="10852"/>
                </a:lnTo>
                <a:lnTo>
                  <a:pt x="4988" y="10196"/>
                </a:lnTo>
                <a:lnTo>
                  <a:pt x="5037" y="8882"/>
                </a:lnTo>
                <a:lnTo>
                  <a:pt x="5086" y="7178"/>
                </a:lnTo>
                <a:lnTo>
                  <a:pt x="5110" y="6692"/>
                </a:lnTo>
                <a:lnTo>
                  <a:pt x="5110" y="6448"/>
                </a:lnTo>
                <a:lnTo>
                  <a:pt x="5086" y="6205"/>
                </a:lnTo>
                <a:lnTo>
                  <a:pt x="5061" y="6132"/>
                </a:lnTo>
                <a:lnTo>
                  <a:pt x="5037" y="6035"/>
                </a:lnTo>
                <a:lnTo>
                  <a:pt x="4988" y="5962"/>
                </a:lnTo>
                <a:lnTo>
                  <a:pt x="4915" y="5889"/>
                </a:lnTo>
                <a:lnTo>
                  <a:pt x="4818" y="5864"/>
                </a:lnTo>
                <a:lnTo>
                  <a:pt x="3991" y="5816"/>
                </a:lnTo>
                <a:close/>
                <a:moveTo>
                  <a:pt x="5889" y="25"/>
                </a:moveTo>
                <a:lnTo>
                  <a:pt x="5816" y="49"/>
                </a:lnTo>
                <a:lnTo>
                  <a:pt x="5743" y="98"/>
                </a:lnTo>
                <a:lnTo>
                  <a:pt x="5670" y="219"/>
                </a:lnTo>
                <a:lnTo>
                  <a:pt x="5621" y="341"/>
                </a:lnTo>
                <a:lnTo>
                  <a:pt x="5548" y="609"/>
                </a:lnTo>
                <a:lnTo>
                  <a:pt x="5524" y="901"/>
                </a:lnTo>
                <a:lnTo>
                  <a:pt x="5524" y="1193"/>
                </a:lnTo>
                <a:lnTo>
                  <a:pt x="5548" y="1509"/>
                </a:lnTo>
                <a:lnTo>
                  <a:pt x="5572" y="1801"/>
                </a:lnTo>
                <a:lnTo>
                  <a:pt x="5670" y="2361"/>
                </a:lnTo>
                <a:lnTo>
                  <a:pt x="5718" y="2750"/>
                </a:lnTo>
                <a:lnTo>
                  <a:pt x="5743" y="3139"/>
                </a:lnTo>
                <a:lnTo>
                  <a:pt x="5743" y="3528"/>
                </a:lnTo>
                <a:lnTo>
                  <a:pt x="5718" y="3918"/>
                </a:lnTo>
                <a:lnTo>
                  <a:pt x="5694" y="4672"/>
                </a:lnTo>
                <a:lnTo>
                  <a:pt x="5621" y="5475"/>
                </a:lnTo>
                <a:lnTo>
                  <a:pt x="5572" y="6278"/>
                </a:lnTo>
                <a:lnTo>
                  <a:pt x="5548" y="7081"/>
                </a:lnTo>
                <a:lnTo>
                  <a:pt x="5524" y="7908"/>
                </a:lnTo>
                <a:lnTo>
                  <a:pt x="5548" y="8711"/>
                </a:lnTo>
                <a:lnTo>
                  <a:pt x="5645" y="10293"/>
                </a:lnTo>
                <a:lnTo>
                  <a:pt x="5645" y="10925"/>
                </a:lnTo>
                <a:lnTo>
                  <a:pt x="5670" y="11242"/>
                </a:lnTo>
                <a:lnTo>
                  <a:pt x="5718" y="11558"/>
                </a:lnTo>
                <a:lnTo>
                  <a:pt x="5743" y="11631"/>
                </a:lnTo>
                <a:lnTo>
                  <a:pt x="5767" y="11680"/>
                </a:lnTo>
                <a:lnTo>
                  <a:pt x="5816" y="11728"/>
                </a:lnTo>
                <a:lnTo>
                  <a:pt x="5986" y="11728"/>
                </a:lnTo>
                <a:lnTo>
                  <a:pt x="6108" y="11680"/>
                </a:lnTo>
                <a:lnTo>
                  <a:pt x="6351" y="11728"/>
                </a:lnTo>
                <a:lnTo>
                  <a:pt x="6619" y="11753"/>
                </a:lnTo>
                <a:lnTo>
                  <a:pt x="8030" y="11753"/>
                </a:lnTo>
                <a:lnTo>
                  <a:pt x="8857" y="11728"/>
                </a:lnTo>
                <a:lnTo>
                  <a:pt x="8955" y="11704"/>
                </a:lnTo>
                <a:lnTo>
                  <a:pt x="9028" y="11680"/>
                </a:lnTo>
                <a:lnTo>
                  <a:pt x="9149" y="11680"/>
                </a:lnTo>
                <a:lnTo>
                  <a:pt x="9271" y="11655"/>
                </a:lnTo>
                <a:lnTo>
                  <a:pt x="9320" y="11607"/>
                </a:lnTo>
                <a:lnTo>
                  <a:pt x="9344" y="11582"/>
                </a:lnTo>
                <a:lnTo>
                  <a:pt x="9368" y="11509"/>
                </a:lnTo>
                <a:lnTo>
                  <a:pt x="9393" y="11436"/>
                </a:lnTo>
                <a:lnTo>
                  <a:pt x="9368" y="9563"/>
                </a:lnTo>
                <a:lnTo>
                  <a:pt x="9295" y="7714"/>
                </a:lnTo>
                <a:lnTo>
                  <a:pt x="9222" y="5840"/>
                </a:lnTo>
                <a:lnTo>
                  <a:pt x="9198" y="4915"/>
                </a:lnTo>
                <a:lnTo>
                  <a:pt x="9198" y="3991"/>
                </a:lnTo>
                <a:lnTo>
                  <a:pt x="9198" y="3431"/>
                </a:lnTo>
                <a:lnTo>
                  <a:pt x="9174" y="2871"/>
                </a:lnTo>
                <a:lnTo>
                  <a:pt x="9125" y="2312"/>
                </a:lnTo>
                <a:lnTo>
                  <a:pt x="9076" y="1752"/>
                </a:lnTo>
                <a:lnTo>
                  <a:pt x="9052" y="1266"/>
                </a:lnTo>
                <a:lnTo>
                  <a:pt x="9052" y="803"/>
                </a:lnTo>
                <a:lnTo>
                  <a:pt x="9076" y="609"/>
                </a:lnTo>
                <a:lnTo>
                  <a:pt x="9076" y="487"/>
                </a:lnTo>
                <a:lnTo>
                  <a:pt x="9076" y="463"/>
                </a:lnTo>
                <a:lnTo>
                  <a:pt x="9052" y="414"/>
                </a:lnTo>
                <a:lnTo>
                  <a:pt x="9076" y="341"/>
                </a:lnTo>
                <a:lnTo>
                  <a:pt x="9076" y="268"/>
                </a:lnTo>
                <a:lnTo>
                  <a:pt x="9052" y="195"/>
                </a:lnTo>
                <a:lnTo>
                  <a:pt x="9003" y="146"/>
                </a:lnTo>
                <a:lnTo>
                  <a:pt x="8955" y="73"/>
                </a:lnTo>
                <a:lnTo>
                  <a:pt x="8906" y="25"/>
                </a:lnTo>
                <a:lnTo>
                  <a:pt x="8736" y="25"/>
                </a:lnTo>
                <a:lnTo>
                  <a:pt x="8298" y="73"/>
                </a:lnTo>
                <a:lnTo>
                  <a:pt x="7884" y="73"/>
                </a:lnTo>
                <a:lnTo>
                  <a:pt x="7032" y="49"/>
                </a:lnTo>
                <a:lnTo>
                  <a:pt x="6521" y="49"/>
                </a:lnTo>
                <a:lnTo>
                  <a:pt x="6278" y="73"/>
                </a:lnTo>
                <a:lnTo>
                  <a:pt x="6010" y="98"/>
                </a:lnTo>
                <a:lnTo>
                  <a:pt x="5962" y="49"/>
                </a:lnTo>
                <a:lnTo>
                  <a:pt x="5889" y="25"/>
                </a:lnTo>
                <a:close/>
                <a:moveTo>
                  <a:pt x="16619" y="5791"/>
                </a:moveTo>
                <a:lnTo>
                  <a:pt x="16108" y="5816"/>
                </a:lnTo>
                <a:lnTo>
                  <a:pt x="15622" y="5864"/>
                </a:lnTo>
                <a:lnTo>
                  <a:pt x="15111" y="5889"/>
                </a:lnTo>
                <a:lnTo>
                  <a:pt x="14697" y="5889"/>
                </a:lnTo>
                <a:lnTo>
                  <a:pt x="14478" y="5937"/>
                </a:lnTo>
                <a:lnTo>
                  <a:pt x="14283" y="6010"/>
                </a:lnTo>
                <a:lnTo>
                  <a:pt x="14210" y="5937"/>
                </a:lnTo>
                <a:lnTo>
                  <a:pt x="14113" y="5913"/>
                </a:lnTo>
                <a:lnTo>
                  <a:pt x="14089" y="5913"/>
                </a:lnTo>
                <a:lnTo>
                  <a:pt x="14040" y="5937"/>
                </a:lnTo>
                <a:lnTo>
                  <a:pt x="14016" y="5986"/>
                </a:lnTo>
                <a:lnTo>
                  <a:pt x="13991" y="6035"/>
                </a:lnTo>
                <a:lnTo>
                  <a:pt x="13943" y="6351"/>
                </a:lnTo>
                <a:lnTo>
                  <a:pt x="13918" y="6667"/>
                </a:lnTo>
                <a:lnTo>
                  <a:pt x="13918" y="7008"/>
                </a:lnTo>
                <a:lnTo>
                  <a:pt x="13918" y="7324"/>
                </a:lnTo>
                <a:lnTo>
                  <a:pt x="13967" y="7981"/>
                </a:lnTo>
                <a:lnTo>
                  <a:pt x="14016" y="8614"/>
                </a:lnTo>
                <a:lnTo>
                  <a:pt x="14040" y="9344"/>
                </a:lnTo>
                <a:lnTo>
                  <a:pt x="14040" y="10050"/>
                </a:lnTo>
                <a:lnTo>
                  <a:pt x="14016" y="10755"/>
                </a:lnTo>
                <a:lnTo>
                  <a:pt x="13967" y="11120"/>
                </a:lnTo>
                <a:lnTo>
                  <a:pt x="13894" y="11461"/>
                </a:lnTo>
                <a:lnTo>
                  <a:pt x="13894" y="11558"/>
                </a:lnTo>
                <a:lnTo>
                  <a:pt x="13918" y="11631"/>
                </a:lnTo>
                <a:lnTo>
                  <a:pt x="13967" y="11704"/>
                </a:lnTo>
                <a:lnTo>
                  <a:pt x="14040" y="11728"/>
                </a:lnTo>
                <a:lnTo>
                  <a:pt x="14089" y="11753"/>
                </a:lnTo>
                <a:lnTo>
                  <a:pt x="14235" y="11753"/>
                </a:lnTo>
                <a:lnTo>
                  <a:pt x="14308" y="11704"/>
                </a:lnTo>
                <a:lnTo>
                  <a:pt x="14624" y="11728"/>
                </a:lnTo>
                <a:lnTo>
                  <a:pt x="15597" y="11728"/>
                </a:lnTo>
                <a:lnTo>
                  <a:pt x="16327" y="11704"/>
                </a:lnTo>
                <a:lnTo>
                  <a:pt x="16668" y="11655"/>
                </a:lnTo>
                <a:lnTo>
                  <a:pt x="17033" y="11607"/>
                </a:lnTo>
                <a:lnTo>
                  <a:pt x="17082" y="11655"/>
                </a:lnTo>
                <a:lnTo>
                  <a:pt x="17130" y="11680"/>
                </a:lnTo>
                <a:lnTo>
                  <a:pt x="17203" y="11704"/>
                </a:lnTo>
                <a:lnTo>
                  <a:pt x="17276" y="11704"/>
                </a:lnTo>
                <a:lnTo>
                  <a:pt x="17349" y="11680"/>
                </a:lnTo>
                <a:lnTo>
                  <a:pt x="17398" y="11631"/>
                </a:lnTo>
                <a:lnTo>
                  <a:pt x="17422" y="11582"/>
                </a:lnTo>
                <a:lnTo>
                  <a:pt x="17422" y="11509"/>
                </a:lnTo>
                <a:lnTo>
                  <a:pt x="17374" y="11144"/>
                </a:lnTo>
                <a:lnTo>
                  <a:pt x="17349" y="10779"/>
                </a:lnTo>
                <a:lnTo>
                  <a:pt x="17349" y="10050"/>
                </a:lnTo>
                <a:lnTo>
                  <a:pt x="17349" y="9344"/>
                </a:lnTo>
                <a:lnTo>
                  <a:pt x="17398" y="8614"/>
                </a:lnTo>
                <a:lnTo>
                  <a:pt x="17422" y="7884"/>
                </a:lnTo>
                <a:lnTo>
                  <a:pt x="17447" y="7154"/>
                </a:lnTo>
                <a:lnTo>
                  <a:pt x="17447" y="6911"/>
                </a:lnTo>
                <a:lnTo>
                  <a:pt x="17422" y="6643"/>
                </a:lnTo>
                <a:lnTo>
                  <a:pt x="17398" y="6375"/>
                </a:lnTo>
                <a:lnTo>
                  <a:pt x="17349" y="6254"/>
                </a:lnTo>
                <a:lnTo>
                  <a:pt x="17301" y="6156"/>
                </a:lnTo>
                <a:lnTo>
                  <a:pt x="17325" y="6083"/>
                </a:lnTo>
                <a:lnTo>
                  <a:pt x="17325" y="6035"/>
                </a:lnTo>
                <a:lnTo>
                  <a:pt x="17301" y="5937"/>
                </a:lnTo>
                <a:lnTo>
                  <a:pt x="17228" y="5840"/>
                </a:lnTo>
                <a:lnTo>
                  <a:pt x="17179" y="5816"/>
                </a:lnTo>
                <a:lnTo>
                  <a:pt x="17106" y="5791"/>
                </a:lnTo>
                <a:close/>
                <a:moveTo>
                  <a:pt x="195" y="0"/>
                </a:moveTo>
                <a:lnTo>
                  <a:pt x="146" y="49"/>
                </a:lnTo>
                <a:lnTo>
                  <a:pt x="98" y="73"/>
                </a:lnTo>
                <a:lnTo>
                  <a:pt x="49" y="195"/>
                </a:lnTo>
                <a:lnTo>
                  <a:pt x="25" y="317"/>
                </a:lnTo>
                <a:lnTo>
                  <a:pt x="0" y="438"/>
                </a:lnTo>
                <a:lnTo>
                  <a:pt x="0" y="584"/>
                </a:lnTo>
                <a:lnTo>
                  <a:pt x="49" y="876"/>
                </a:lnTo>
                <a:lnTo>
                  <a:pt x="73" y="1120"/>
                </a:lnTo>
                <a:lnTo>
                  <a:pt x="49" y="1947"/>
                </a:lnTo>
                <a:lnTo>
                  <a:pt x="49" y="2774"/>
                </a:lnTo>
                <a:lnTo>
                  <a:pt x="49" y="3601"/>
                </a:lnTo>
                <a:lnTo>
                  <a:pt x="49" y="4429"/>
                </a:lnTo>
                <a:lnTo>
                  <a:pt x="0" y="6108"/>
                </a:lnTo>
                <a:lnTo>
                  <a:pt x="0" y="6984"/>
                </a:lnTo>
                <a:lnTo>
                  <a:pt x="25" y="7860"/>
                </a:lnTo>
                <a:lnTo>
                  <a:pt x="73" y="9587"/>
                </a:lnTo>
                <a:lnTo>
                  <a:pt x="146" y="11315"/>
                </a:lnTo>
                <a:lnTo>
                  <a:pt x="171" y="12191"/>
                </a:lnTo>
                <a:lnTo>
                  <a:pt x="195" y="13067"/>
                </a:lnTo>
                <a:lnTo>
                  <a:pt x="219" y="13188"/>
                </a:lnTo>
                <a:lnTo>
                  <a:pt x="292" y="13261"/>
                </a:lnTo>
                <a:lnTo>
                  <a:pt x="341" y="13310"/>
                </a:lnTo>
                <a:lnTo>
                  <a:pt x="390" y="13310"/>
                </a:lnTo>
                <a:lnTo>
                  <a:pt x="901" y="13383"/>
                </a:lnTo>
                <a:lnTo>
                  <a:pt x="1923" y="13383"/>
                </a:lnTo>
                <a:lnTo>
                  <a:pt x="2409" y="13334"/>
                </a:lnTo>
                <a:lnTo>
                  <a:pt x="3431" y="13261"/>
                </a:lnTo>
                <a:lnTo>
                  <a:pt x="3942" y="13213"/>
                </a:lnTo>
                <a:lnTo>
                  <a:pt x="4453" y="13188"/>
                </a:lnTo>
                <a:lnTo>
                  <a:pt x="10050" y="13188"/>
                </a:lnTo>
                <a:lnTo>
                  <a:pt x="11169" y="13164"/>
                </a:lnTo>
                <a:lnTo>
                  <a:pt x="13432" y="13091"/>
                </a:lnTo>
                <a:lnTo>
                  <a:pt x="14575" y="13067"/>
                </a:lnTo>
                <a:lnTo>
                  <a:pt x="16765" y="13067"/>
                </a:lnTo>
                <a:lnTo>
                  <a:pt x="17301" y="13091"/>
                </a:lnTo>
                <a:lnTo>
                  <a:pt x="17544" y="13140"/>
                </a:lnTo>
                <a:lnTo>
                  <a:pt x="17812" y="13164"/>
                </a:lnTo>
                <a:lnTo>
                  <a:pt x="17933" y="13164"/>
                </a:lnTo>
                <a:lnTo>
                  <a:pt x="18031" y="13115"/>
                </a:lnTo>
                <a:lnTo>
                  <a:pt x="18104" y="13042"/>
                </a:lnTo>
                <a:lnTo>
                  <a:pt x="18152" y="12945"/>
                </a:lnTo>
                <a:lnTo>
                  <a:pt x="18177" y="12848"/>
                </a:lnTo>
                <a:lnTo>
                  <a:pt x="18152" y="12750"/>
                </a:lnTo>
                <a:lnTo>
                  <a:pt x="18079" y="12677"/>
                </a:lnTo>
                <a:lnTo>
                  <a:pt x="17958" y="12629"/>
                </a:lnTo>
                <a:lnTo>
                  <a:pt x="17495" y="12556"/>
                </a:lnTo>
                <a:lnTo>
                  <a:pt x="17033" y="12531"/>
                </a:lnTo>
                <a:lnTo>
                  <a:pt x="16084" y="12507"/>
                </a:lnTo>
                <a:lnTo>
                  <a:pt x="14940" y="12483"/>
                </a:lnTo>
                <a:lnTo>
                  <a:pt x="13821" y="12507"/>
                </a:lnTo>
                <a:lnTo>
                  <a:pt x="11558" y="12580"/>
                </a:lnTo>
                <a:lnTo>
                  <a:pt x="10415" y="12604"/>
                </a:lnTo>
                <a:lnTo>
                  <a:pt x="9271" y="12629"/>
                </a:lnTo>
                <a:lnTo>
                  <a:pt x="7057" y="12604"/>
                </a:lnTo>
                <a:lnTo>
                  <a:pt x="5937" y="12604"/>
                </a:lnTo>
                <a:lnTo>
                  <a:pt x="4818" y="12629"/>
                </a:lnTo>
                <a:lnTo>
                  <a:pt x="3796" y="12677"/>
                </a:lnTo>
                <a:lnTo>
                  <a:pt x="2774" y="12726"/>
                </a:lnTo>
                <a:lnTo>
                  <a:pt x="1752" y="12799"/>
                </a:lnTo>
                <a:lnTo>
                  <a:pt x="730" y="12848"/>
                </a:lnTo>
                <a:lnTo>
                  <a:pt x="682" y="11169"/>
                </a:lnTo>
                <a:lnTo>
                  <a:pt x="609" y="9490"/>
                </a:lnTo>
                <a:lnTo>
                  <a:pt x="560" y="7787"/>
                </a:lnTo>
                <a:lnTo>
                  <a:pt x="536" y="6959"/>
                </a:lnTo>
                <a:lnTo>
                  <a:pt x="560" y="6108"/>
                </a:lnTo>
                <a:lnTo>
                  <a:pt x="584" y="4356"/>
                </a:lnTo>
                <a:lnTo>
                  <a:pt x="560" y="2579"/>
                </a:lnTo>
                <a:lnTo>
                  <a:pt x="584" y="1752"/>
                </a:lnTo>
                <a:lnTo>
                  <a:pt x="584" y="1363"/>
                </a:lnTo>
                <a:lnTo>
                  <a:pt x="584" y="949"/>
                </a:lnTo>
                <a:lnTo>
                  <a:pt x="560" y="706"/>
                </a:lnTo>
                <a:lnTo>
                  <a:pt x="536" y="438"/>
                </a:lnTo>
                <a:lnTo>
                  <a:pt x="511" y="317"/>
                </a:lnTo>
                <a:lnTo>
                  <a:pt x="463" y="219"/>
                </a:lnTo>
                <a:lnTo>
                  <a:pt x="390" y="98"/>
                </a:lnTo>
                <a:lnTo>
                  <a:pt x="317" y="25"/>
                </a:lnTo>
                <a:lnTo>
                  <a:pt x="268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00" name="Google Shape;400;p38"/>
          <p:cNvSpPr/>
          <p:nvPr/>
        </p:nvSpPr>
        <p:spPr>
          <a:xfrm>
            <a:off x="3784982" y="3304106"/>
            <a:ext cx="396734" cy="292507"/>
          </a:xfrm>
          <a:custGeom>
            <a:rect b="b" l="l" r="r" t="t"/>
            <a:pathLst>
              <a:path extrusionOk="0" h="13384" w="18153">
                <a:moveTo>
                  <a:pt x="15865" y="1752"/>
                </a:moveTo>
                <a:lnTo>
                  <a:pt x="15962" y="1801"/>
                </a:lnTo>
                <a:lnTo>
                  <a:pt x="16230" y="1801"/>
                </a:lnTo>
                <a:lnTo>
                  <a:pt x="16279" y="1825"/>
                </a:lnTo>
                <a:lnTo>
                  <a:pt x="16303" y="1850"/>
                </a:lnTo>
                <a:lnTo>
                  <a:pt x="16327" y="1923"/>
                </a:lnTo>
                <a:lnTo>
                  <a:pt x="16303" y="1971"/>
                </a:lnTo>
                <a:lnTo>
                  <a:pt x="16279" y="2117"/>
                </a:lnTo>
                <a:lnTo>
                  <a:pt x="16230" y="2190"/>
                </a:lnTo>
                <a:lnTo>
                  <a:pt x="16157" y="2288"/>
                </a:lnTo>
                <a:lnTo>
                  <a:pt x="16084" y="2336"/>
                </a:lnTo>
                <a:lnTo>
                  <a:pt x="16011" y="2361"/>
                </a:lnTo>
                <a:lnTo>
                  <a:pt x="15938" y="2336"/>
                </a:lnTo>
                <a:lnTo>
                  <a:pt x="15865" y="2239"/>
                </a:lnTo>
                <a:lnTo>
                  <a:pt x="15792" y="2142"/>
                </a:lnTo>
                <a:lnTo>
                  <a:pt x="15768" y="2020"/>
                </a:lnTo>
                <a:lnTo>
                  <a:pt x="15768" y="1923"/>
                </a:lnTo>
                <a:lnTo>
                  <a:pt x="15841" y="1801"/>
                </a:lnTo>
                <a:lnTo>
                  <a:pt x="15865" y="1752"/>
                </a:lnTo>
                <a:close/>
                <a:moveTo>
                  <a:pt x="10925" y="4015"/>
                </a:moveTo>
                <a:lnTo>
                  <a:pt x="11023" y="4039"/>
                </a:lnTo>
                <a:lnTo>
                  <a:pt x="11071" y="4064"/>
                </a:lnTo>
                <a:lnTo>
                  <a:pt x="11096" y="4064"/>
                </a:lnTo>
                <a:lnTo>
                  <a:pt x="11096" y="4088"/>
                </a:lnTo>
                <a:lnTo>
                  <a:pt x="11120" y="4112"/>
                </a:lnTo>
                <a:lnTo>
                  <a:pt x="11120" y="4137"/>
                </a:lnTo>
                <a:lnTo>
                  <a:pt x="11120" y="4185"/>
                </a:lnTo>
                <a:lnTo>
                  <a:pt x="11120" y="4210"/>
                </a:lnTo>
                <a:lnTo>
                  <a:pt x="11096" y="4283"/>
                </a:lnTo>
                <a:lnTo>
                  <a:pt x="11023" y="4380"/>
                </a:lnTo>
                <a:lnTo>
                  <a:pt x="10998" y="4429"/>
                </a:lnTo>
                <a:lnTo>
                  <a:pt x="10950" y="4477"/>
                </a:lnTo>
                <a:lnTo>
                  <a:pt x="10901" y="4477"/>
                </a:lnTo>
                <a:lnTo>
                  <a:pt x="10901" y="4453"/>
                </a:lnTo>
                <a:lnTo>
                  <a:pt x="10877" y="4453"/>
                </a:lnTo>
                <a:lnTo>
                  <a:pt x="10828" y="4380"/>
                </a:lnTo>
                <a:lnTo>
                  <a:pt x="10779" y="4307"/>
                </a:lnTo>
                <a:lnTo>
                  <a:pt x="10779" y="4234"/>
                </a:lnTo>
                <a:lnTo>
                  <a:pt x="10779" y="4137"/>
                </a:lnTo>
                <a:lnTo>
                  <a:pt x="10828" y="4064"/>
                </a:lnTo>
                <a:lnTo>
                  <a:pt x="10901" y="4015"/>
                </a:lnTo>
                <a:close/>
                <a:moveTo>
                  <a:pt x="12507" y="5159"/>
                </a:moveTo>
                <a:lnTo>
                  <a:pt x="12580" y="5183"/>
                </a:lnTo>
                <a:lnTo>
                  <a:pt x="12629" y="5256"/>
                </a:lnTo>
                <a:lnTo>
                  <a:pt x="12677" y="5329"/>
                </a:lnTo>
                <a:lnTo>
                  <a:pt x="12677" y="5451"/>
                </a:lnTo>
                <a:lnTo>
                  <a:pt x="12653" y="5548"/>
                </a:lnTo>
                <a:lnTo>
                  <a:pt x="12604" y="5645"/>
                </a:lnTo>
                <a:lnTo>
                  <a:pt x="12556" y="5743"/>
                </a:lnTo>
                <a:lnTo>
                  <a:pt x="12507" y="5767"/>
                </a:lnTo>
                <a:lnTo>
                  <a:pt x="12458" y="5791"/>
                </a:lnTo>
                <a:lnTo>
                  <a:pt x="12337" y="5767"/>
                </a:lnTo>
                <a:lnTo>
                  <a:pt x="12239" y="5718"/>
                </a:lnTo>
                <a:lnTo>
                  <a:pt x="12166" y="5645"/>
                </a:lnTo>
                <a:lnTo>
                  <a:pt x="12142" y="5572"/>
                </a:lnTo>
                <a:lnTo>
                  <a:pt x="12142" y="5499"/>
                </a:lnTo>
                <a:lnTo>
                  <a:pt x="12166" y="5426"/>
                </a:lnTo>
                <a:lnTo>
                  <a:pt x="12191" y="5353"/>
                </a:lnTo>
                <a:lnTo>
                  <a:pt x="12264" y="5329"/>
                </a:lnTo>
                <a:lnTo>
                  <a:pt x="12312" y="5305"/>
                </a:lnTo>
                <a:lnTo>
                  <a:pt x="12337" y="5256"/>
                </a:lnTo>
                <a:lnTo>
                  <a:pt x="12361" y="5183"/>
                </a:lnTo>
                <a:lnTo>
                  <a:pt x="12410" y="5159"/>
                </a:lnTo>
                <a:close/>
                <a:moveTo>
                  <a:pt x="5499" y="6229"/>
                </a:moveTo>
                <a:lnTo>
                  <a:pt x="5597" y="6302"/>
                </a:lnTo>
                <a:lnTo>
                  <a:pt x="5694" y="6351"/>
                </a:lnTo>
                <a:lnTo>
                  <a:pt x="5743" y="6424"/>
                </a:lnTo>
                <a:lnTo>
                  <a:pt x="5767" y="6546"/>
                </a:lnTo>
                <a:lnTo>
                  <a:pt x="5743" y="6643"/>
                </a:lnTo>
                <a:lnTo>
                  <a:pt x="5670" y="6740"/>
                </a:lnTo>
                <a:lnTo>
                  <a:pt x="5621" y="6813"/>
                </a:lnTo>
                <a:lnTo>
                  <a:pt x="5524" y="6838"/>
                </a:lnTo>
                <a:lnTo>
                  <a:pt x="5475" y="6862"/>
                </a:lnTo>
                <a:lnTo>
                  <a:pt x="5426" y="6862"/>
                </a:lnTo>
                <a:lnTo>
                  <a:pt x="5329" y="6789"/>
                </a:lnTo>
                <a:lnTo>
                  <a:pt x="5280" y="6716"/>
                </a:lnTo>
                <a:lnTo>
                  <a:pt x="5280" y="6643"/>
                </a:lnTo>
                <a:lnTo>
                  <a:pt x="5280" y="6594"/>
                </a:lnTo>
                <a:lnTo>
                  <a:pt x="5305" y="6497"/>
                </a:lnTo>
                <a:lnTo>
                  <a:pt x="5353" y="6400"/>
                </a:lnTo>
                <a:lnTo>
                  <a:pt x="5475" y="6254"/>
                </a:lnTo>
                <a:lnTo>
                  <a:pt x="5499" y="6229"/>
                </a:lnTo>
                <a:close/>
                <a:moveTo>
                  <a:pt x="7568" y="7470"/>
                </a:moveTo>
                <a:lnTo>
                  <a:pt x="7616" y="7519"/>
                </a:lnTo>
                <a:lnTo>
                  <a:pt x="7689" y="7519"/>
                </a:lnTo>
                <a:lnTo>
                  <a:pt x="7835" y="7543"/>
                </a:lnTo>
                <a:lnTo>
                  <a:pt x="7908" y="7568"/>
                </a:lnTo>
                <a:lnTo>
                  <a:pt x="7957" y="7592"/>
                </a:lnTo>
                <a:lnTo>
                  <a:pt x="7957" y="7616"/>
                </a:lnTo>
                <a:lnTo>
                  <a:pt x="7957" y="7641"/>
                </a:lnTo>
                <a:lnTo>
                  <a:pt x="7957" y="7665"/>
                </a:lnTo>
                <a:lnTo>
                  <a:pt x="7908" y="7714"/>
                </a:lnTo>
                <a:lnTo>
                  <a:pt x="7908" y="7738"/>
                </a:lnTo>
                <a:lnTo>
                  <a:pt x="7811" y="7811"/>
                </a:lnTo>
                <a:lnTo>
                  <a:pt x="7787" y="7835"/>
                </a:lnTo>
                <a:lnTo>
                  <a:pt x="7714" y="7884"/>
                </a:lnTo>
                <a:lnTo>
                  <a:pt x="7641" y="7884"/>
                </a:lnTo>
                <a:lnTo>
                  <a:pt x="7641" y="7908"/>
                </a:lnTo>
                <a:lnTo>
                  <a:pt x="7592" y="7908"/>
                </a:lnTo>
                <a:lnTo>
                  <a:pt x="7543" y="7884"/>
                </a:lnTo>
                <a:lnTo>
                  <a:pt x="7519" y="7884"/>
                </a:lnTo>
                <a:lnTo>
                  <a:pt x="7495" y="7860"/>
                </a:lnTo>
                <a:lnTo>
                  <a:pt x="7495" y="7835"/>
                </a:lnTo>
                <a:lnTo>
                  <a:pt x="7470" y="7811"/>
                </a:lnTo>
                <a:lnTo>
                  <a:pt x="7422" y="7689"/>
                </a:lnTo>
                <a:lnTo>
                  <a:pt x="7397" y="7616"/>
                </a:lnTo>
                <a:lnTo>
                  <a:pt x="7422" y="7543"/>
                </a:lnTo>
                <a:lnTo>
                  <a:pt x="7495" y="7519"/>
                </a:lnTo>
                <a:lnTo>
                  <a:pt x="7568" y="7470"/>
                </a:lnTo>
                <a:close/>
                <a:moveTo>
                  <a:pt x="16011" y="1363"/>
                </a:moveTo>
                <a:lnTo>
                  <a:pt x="15889" y="1387"/>
                </a:lnTo>
                <a:lnTo>
                  <a:pt x="15768" y="1436"/>
                </a:lnTo>
                <a:lnTo>
                  <a:pt x="15646" y="1509"/>
                </a:lnTo>
                <a:lnTo>
                  <a:pt x="15573" y="1582"/>
                </a:lnTo>
                <a:lnTo>
                  <a:pt x="15500" y="1655"/>
                </a:lnTo>
                <a:lnTo>
                  <a:pt x="15476" y="1752"/>
                </a:lnTo>
                <a:lnTo>
                  <a:pt x="15427" y="1825"/>
                </a:lnTo>
                <a:lnTo>
                  <a:pt x="15403" y="2020"/>
                </a:lnTo>
                <a:lnTo>
                  <a:pt x="15451" y="2215"/>
                </a:lnTo>
                <a:lnTo>
                  <a:pt x="15500" y="2361"/>
                </a:lnTo>
                <a:lnTo>
                  <a:pt x="15330" y="2458"/>
                </a:lnTo>
                <a:lnTo>
                  <a:pt x="15159" y="2579"/>
                </a:lnTo>
                <a:lnTo>
                  <a:pt x="14989" y="2725"/>
                </a:lnTo>
                <a:lnTo>
                  <a:pt x="14843" y="2896"/>
                </a:lnTo>
                <a:lnTo>
                  <a:pt x="14283" y="3528"/>
                </a:lnTo>
                <a:lnTo>
                  <a:pt x="13918" y="3893"/>
                </a:lnTo>
                <a:lnTo>
                  <a:pt x="13529" y="4234"/>
                </a:lnTo>
                <a:lnTo>
                  <a:pt x="13140" y="4599"/>
                </a:lnTo>
                <a:lnTo>
                  <a:pt x="12775" y="4964"/>
                </a:lnTo>
                <a:lnTo>
                  <a:pt x="12677" y="4891"/>
                </a:lnTo>
                <a:lnTo>
                  <a:pt x="12556" y="4842"/>
                </a:lnTo>
                <a:lnTo>
                  <a:pt x="12507" y="4842"/>
                </a:lnTo>
                <a:lnTo>
                  <a:pt x="12434" y="4818"/>
                </a:lnTo>
                <a:lnTo>
                  <a:pt x="12264" y="4818"/>
                </a:lnTo>
                <a:lnTo>
                  <a:pt x="12191" y="4867"/>
                </a:lnTo>
                <a:lnTo>
                  <a:pt x="12020" y="4696"/>
                </a:lnTo>
                <a:lnTo>
                  <a:pt x="11826" y="4502"/>
                </a:lnTo>
                <a:lnTo>
                  <a:pt x="11655" y="4331"/>
                </a:lnTo>
                <a:lnTo>
                  <a:pt x="11582" y="4307"/>
                </a:lnTo>
                <a:lnTo>
                  <a:pt x="11582" y="4161"/>
                </a:lnTo>
                <a:lnTo>
                  <a:pt x="11582" y="4039"/>
                </a:lnTo>
                <a:lnTo>
                  <a:pt x="11534" y="3918"/>
                </a:lnTo>
                <a:lnTo>
                  <a:pt x="11485" y="3820"/>
                </a:lnTo>
                <a:lnTo>
                  <a:pt x="11388" y="3723"/>
                </a:lnTo>
                <a:lnTo>
                  <a:pt x="11242" y="3626"/>
                </a:lnTo>
                <a:lnTo>
                  <a:pt x="11169" y="3577"/>
                </a:lnTo>
                <a:lnTo>
                  <a:pt x="11120" y="3528"/>
                </a:lnTo>
                <a:lnTo>
                  <a:pt x="11047" y="3504"/>
                </a:lnTo>
                <a:lnTo>
                  <a:pt x="10974" y="3504"/>
                </a:lnTo>
                <a:lnTo>
                  <a:pt x="10828" y="3528"/>
                </a:lnTo>
                <a:lnTo>
                  <a:pt x="10682" y="3601"/>
                </a:lnTo>
                <a:lnTo>
                  <a:pt x="10536" y="3723"/>
                </a:lnTo>
                <a:lnTo>
                  <a:pt x="10439" y="3869"/>
                </a:lnTo>
                <a:lnTo>
                  <a:pt x="10341" y="4039"/>
                </a:lnTo>
                <a:lnTo>
                  <a:pt x="10317" y="4234"/>
                </a:lnTo>
                <a:lnTo>
                  <a:pt x="10317" y="4380"/>
                </a:lnTo>
                <a:lnTo>
                  <a:pt x="10171" y="4477"/>
                </a:lnTo>
                <a:lnTo>
                  <a:pt x="10025" y="4575"/>
                </a:lnTo>
                <a:lnTo>
                  <a:pt x="9879" y="4721"/>
                </a:lnTo>
                <a:lnTo>
                  <a:pt x="9733" y="4867"/>
                </a:lnTo>
                <a:lnTo>
                  <a:pt x="9490" y="5159"/>
                </a:lnTo>
                <a:lnTo>
                  <a:pt x="9319" y="5402"/>
                </a:lnTo>
                <a:lnTo>
                  <a:pt x="8954" y="5864"/>
                </a:lnTo>
                <a:lnTo>
                  <a:pt x="8614" y="6375"/>
                </a:lnTo>
                <a:lnTo>
                  <a:pt x="8298" y="6789"/>
                </a:lnTo>
                <a:lnTo>
                  <a:pt x="8152" y="7008"/>
                </a:lnTo>
                <a:lnTo>
                  <a:pt x="8030" y="7227"/>
                </a:lnTo>
                <a:lnTo>
                  <a:pt x="7908" y="7203"/>
                </a:lnTo>
                <a:lnTo>
                  <a:pt x="7787" y="7178"/>
                </a:lnTo>
                <a:lnTo>
                  <a:pt x="7738" y="7154"/>
                </a:lnTo>
                <a:lnTo>
                  <a:pt x="7616" y="7130"/>
                </a:lnTo>
                <a:lnTo>
                  <a:pt x="7470" y="7130"/>
                </a:lnTo>
                <a:lnTo>
                  <a:pt x="7349" y="7178"/>
                </a:lnTo>
                <a:lnTo>
                  <a:pt x="7227" y="7251"/>
                </a:lnTo>
                <a:lnTo>
                  <a:pt x="7178" y="7203"/>
                </a:lnTo>
                <a:lnTo>
                  <a:pt x="6935" y="7081"/>
                </a:lnTo>
                <a:lnTo>
                  <a:pt x="6692" y="6935"/>
                </a:lnTo>
                <a:lnTo>
                  <a:pt x="6448" y="6765"/>
                </a:lnTo>
                <a:lnTo>
                  <a:pt x="6327" y="6716"/>
                </a:lnTo>
                <a:lnTo>
                  <a:pt x="6205" y="6667"/>
                </a:lnTo>
                <a:lnTo>
                  <a:pt x="6229" y="6546"/>
                </a:lnTo>
                <a:lnTo>
                  <a:pt x="6205" y="6424"/>
                </a:lnTo>
                <a:lnTo>
                  <a:pt x="6181" y="6278"/>
                </a:lnTo>
                <a:lnTo>
                  <a:pt x="6132" y="6181"/>
                </a:lnTo>
                <a:lnTo>
                  <a:pt x="6059" y="6059"/>
                </a:lnTo>
                <a:lnTo>
                  <a:pt x="5986" y="5962"/>
                </a:lnTo>
                <a:lnTo>
                  <a:pt x="5889" y="5889"/>
                </a:lnTo>
                <a:lnTo>
                  <a:pt x="5767" y="5840"/>
                </a:lnTo>
                <a:lnTo>
                  <a:pt x="5694" y="5816"/>
                </a:lnTo>
                <a:lnTo>
                  <a:pt x="5621" y="5791"/>
                </a:lnTo>
                <a:lnTo>
                  <a:pt x="5475" y="5791"/>
                </a:lnTo>
                <a:lnTo>
                  <a:pt x="5329" y="5840"/>
                </a:lnTo>
                <a:lnTo>
                  <a:pt x="5207" y="5913"/>
                </a:lnTo>
                <a:lnTo>
                  <a:pt x="5086" y="6010"/>
                </a:lnTo>
                <a:lnTo>
                  <a:pt x="4964" y="6156"/>
                </a:lnTo>
                <a:lnTo>
                  <a:pt x="4891" y="6302"/>
                </a:lnTo>
                <a:lnTo>
                  <a:pt x="4818" y="6473"/>
                </a:lnTo>
                <a:lnTo>
                  <a:pt x="4818" y="6570"/>
                </a:lnTo>
                <a:lnTo>
                  <a:pt x="4818" y="6692"/>
                </a:lnTo>
                <a:lnTo>
                  <a:pt x="4769" y="6716"/>
                </a:lnTo>
                <a:lnTo>
                  <a:pt x="3918" y="7714"/>
                </a:lnTo>
                <a:lnTo>
                  <a:pt x="3504" y="8225"/>
                </a:lnTo>
                <a:lnTo>
                  <a:pt x="3090" y="8760"/>
                </a:lnTo>
                <a:lnTo>
                  <a:pt x="2677" y="9271"/>
                </a:lnTo>
                <a:lnTo>
                  <a:pt x="2214" y="9782"/>
                </a:lnTo>
                <a:lnTo>
                  <a:pt x="2044" y="9952"/>
                </a:lnTo>
                <a:lnTo>
                  <a:pt x="1874" y="10147"/>
                </a:lnTo>
                <a:lnTo>
                  <a:pt x="1801" y="10244"/>
                </a:lnTo>
                <a:lnTo>
                  <a:pt x="1752" y="10366"/>
                </a:lnTo>
                <a:lnTo>
                  <a:pt x="1703" y="10488"/>
                </a:lnTo>
                <a:lnTo>
                  <a:pt x="1703" y="10609"/>
                </a:lnTo>
                <a:lnTo>
                  <a:pt x="1728" y="10682"/>
                </a:lnTo>
                <a:lnTo>
                  <a:pt x="1776" y="10731"/>
                </a:lnTo>
                <a:lnTo>
                  <a:pt x="1849" y="10755"/>
                </a:lnTo>
                <a:lnTo>
                  <a:pt x="1922" y="10731"/>
                </a:lnTo>
                <a:lnTo>
                  <a:pt x="2020" y="10682"/>
                </a:lnTo>
                <a:lnTo>
                  <a:pt x="2117" y="10633"/>
                </a:lnTo>
                <a:lnTo>
                  <a:pt x="2263" y="10463"/>
                </a:lnTo>
                <a:lnTo>
                  <a:pt x="2579" y="10123"/>
                </a:lnTo>
                <a:lnTo>
                  <a:pt x="2969" y="9733"/>
                </a:lnTo>
                <a:lnTo>
                  <a:pt x="3163" y="9514"/>
                </a:lnTo>
                <a:lnTo>
                  <a:pt x="3334" y="9295"/>
                </a:lnTo>
                <a:lnTo>
                  <a:pt x="3747" y="8760"/>
                </a:lnTo>
                <a:lnTo>
                  <a:pt x="4185" y="8225"/>
                </a:lnTo>
                <a:lnTo>
                  <a:pt x="4648" y="7714"/>
                </a:lnTo>
                <a:lnTo>
                  <a:pt x="5086" y="7203"/>
                </a:lnTo>
                <a:lnTo>
                  <a:pt x="5159" y="7251"/>
                </a:lnTo>
                <a:lnTo>
                  <a:pt x="5280" y="7300"/>
                </a:lnTo>
                <a:lnTo>
                  <a:pt x="5378" y="7324"/>
                </a:lnTo>
                <a:lnTo>
                  <a:pt x="5499" y="7324"/>
                </a:lnTo>
                <a:lnTo>
                  <a:pt x="5645" y="7300"/>
                </a:lnTo>
                <a:lnTo>
                  <a:pt x="5791" y="7251"/>
                </a:lnTo>
                <a:lnTo>
                  <a:pt x="5913" y="7154"/>
                </a:lnTo>
                <a:lnTo>
                  <a:pt x="6010" y="7057"/>
                </a:lnTo>
                <a:lnTo>
                  <a:pt x="6205" y="7178"/>
                </a:lnTo>
                <a:lnTo>
                  <a:pt x="6400" y="7300"/>
                </a:lnTo>
                <a:lnTo>
                  <a:pt x="6716" y="7519"/>
                </a:lnTo>
                <a:lnTo>
                  <a:pt x="6862" y="7616"/>
                </a:lnTo>
                <a:lnTo>
                  <a:pt x="7032" y="7689"/>
                </a:lnTo>
                <a:lnTo>
                  <a:pt x="7057" y="7811"/>
                </a:lnTo>
                <a:lnTo>
                  <a:pt x="7105" y="7933"/>
                </a:lnTo>
                <a:lnTo>
                  <a:pt x="7154" y="8030"/>
                </a:lnTo>
                <a:lnTo>
                  <a:pt x="7227" y="8127"/>
                </a:lnTo>
                <a:lnTo>
                  <a:pt x="7324" y="8176"/>
                </a:lnTo>
                <a:lnTo>
                  <a:pt x="7397" y="8225"/>
                </a:lnTo>
                <a:lnTo>
                  <a:pt x="7495" y="8273"/>
                </a:lnTo>
                <a:lnTo>
                  <a:pt x="7714" y="8273"/>
                </a:lnTo>
                <a:lnTo>
                  <a:pt x="7835" y="8225"/>
                </a:lnTo>
                <a:lnTo>
                  <a:pt x="8006" y="8127"/>
                </a:lnTo>
                <a:lnTo>
                  <a:pt x="8152" y="8006"/>
                </a:lnTo>
                <a:lnTo>
                  <a:pt x="8225" y="7908"/>
                </a:lnTo>
                <a:lnTo>
                  <a:pt x="8273" y="7835"/>
                </a:lnTo>
                <a:lnTo>
                  <a:pt x="8298" y="7738"/>
                </a:lnTo>
                <a:lnTo>
                  <a:pt x="8322" y="7641"/>
                </a:lnTo>
                <a:lnTo>
                  <a:pt x="8322" y="7543"/>
                </a:lnTo>
                <a:lnTo>
                  <a:pt x="8298" y="7470"/>
                </a:lnTo>
                <a:lnTo>
                  <a:pt x="8468" y="7300"/>
                </a:lnTo>
                <a:lnTo>
                  <a:pt x="8614" y="7130"/>
                </a:lnTo>
                <a:lnTo>
                  <a:pt x="8906" y="6740"/>
                </a:lnTo>
                <a:lnTo>
                  <a:pt x="9173" y="6327"/>
                </a:lnTo>
                <a:lnTo>
                  <a:pt x="9417" y="5962"/>
                </a:lnTo>
                <a:lnTo>
                  <a:pt x="9782" y="5499"/>
                </a:lnTo>
                <a:lnTo>
                  <a:pt x="10195" y="5086"/>
                </a:lnTo>
                <a:lnTo>
                  <a:pt x="10268" y="5013"/>
                </a:lnTo>
                <a:lnTo>
                  <a:pt x="10366" y="4940"/>
                </a:lnTo>
                <a:lnTo>
                  <a:pt x="10585" y="4818"/>
                </a:lnTo>
                <a:lnTo>
                  <a:pt x="10706" y="4891"/>
                </a:lnTo>
                <a:lnTo>
                  <a:pt x="10828" y="4915"/>
                </a:lnTo>
                <a:lnTo>
                  <a:pt x="10950" y="4940"/>
                </a:lnTo>
                <a:lnTo>
                  <a:pt x="11096" y="4915"/>
                </a:lnTo>
                <a:lnTo>
                  <a:pt x="11193" y="4867"/>
                </a:lnTo>
                <a:lnTo>
                  <a:pt x="11266" y="4794"/>
                </a:lnTo>
                <a:lnTo>
                  <a:pt x="11363" y="4721"/>
                </a:lnTo>
                <a:lnTo>
                  <a:pt x="11436" y="4648"/>
                </a:lnTo>
                <a:lnTo>
                  <a:pt x="11704" y="4964"/>
                </a:lnTo>
                <a:lnTo>
                  <a:pt x="11874" y="5183"/>
                </a:lnTo>
                <a:lnTo>
                  <a:pt x="11801" y="5305"/>
                </a:lnTo>
                <a:lnTo>
                  <a:pt x="11777" y="5426"/>
                </a:lnTo>
                <a:lnTo>
                  <a:pt x="11753" y="5548"/>
                </a:lnTo>
                <a:lnTo>
                  <a:pt x="11777" y="5694"/>
                </a:lnTo>
                <a:lnTo>
                  <a:pt x="11826" y="5816"/>
                </a:lnTo>
                <a:lnTo>
                  <a:pt x="11899" y="5913"/>
                </a:lnTo>
                <a:lnTo>
                  <a:pt x="12020" y="6010"/>
                </a:lnTo>
                <a:lnTo>
                  <a:pt x="12142" y="6059"/>
                </a:lnTo>
                <a:lnTo>
                  <a:pt x="12264" y="6108"/>
                </a:lnTo>
                <a:lnTo>
                  <a:pt x="12410" y="6108"/>
                </a:lnTo>
                <a:lnTo>
                  <a:pt x="12531" y="6083"/>
                </a:lnTo>
                <a:lnTo>
                  <a:pt x="12653" y="6035"/>
                </a:lnTo>
                <a:lnTo>
                  <a:pt x="12726" y="5986"/>
                </a:lnTo>
                <a:lnTo>
                  <a:pt x="12799" y="5913"/>
                </a:lnTo>
                <a:lnTo>
                  <a:pt x="12872" y="5840"/>
                </a:lnTo>
                <a:lnTo>
                  <a:pt x="12921" y="5743"/>
                </a:lnTo>
                <a:lnTo>
                  <a:pt x="12969" y="5548"/>
                </a:lnTo>
                <a:lnTo>
                  <a:pt x="12969" y="5329"/>
                </a:lnTo>
                <a:lnTo>
                  <a:pt x="12969" y="5280"/>
                </a:lnTo>
                <a:lnTo>
                  <a:pt x="13042" y="5256"/>
                </a:lnTo>
                <a:lnTo>
                  <a:pt x="13383" y="4915"/>
                </a:lnTo>
                <a:lnTo>
                  <a:pt x="13748" y="4575"/>
                </a:lnTo>
                <a:lnTo>
                  <a:pt x="14454" y="3942"/>
                </a:lnTo>
                <a:lnTo>
                  <a:pt x="15111" y="3309"/>
                </a:lnTo>
                <a:lnTo>
                  <a:pt x="15768" y="2677"/>
                </a:lnTo>
                <a:lnTo>
                  <a:pt x="15792" y="2652"/>
                </a:lnTo>
                <a:lnTo>
                  <a:pt x="15914" y="2701"/>
                </a:lnTo>
                <a:lnTo>
                  <a:pt x="16157" y="2701"/>
                </a:lnTo>
                <a:lnTo>
                  <a:pt x="16279" y="2652"/>
                </a:lnTo>
                <a:lnTo>
                  <a:pt x="16376" y="2579"/>
                </a:lnTo>
                <a:lnTo>
                  <a:pt x="16449" y="2506"/>
                </a:lnTo>
                <a:lnTo>
                  <a:pt x="16522" y="2409"/>
                </a:lnTo>
                <a:lnTo>
                  <a:pt x="16595" y="2312"/>
                </a:lnTo>
                <a:lnTo>
                  <a:pt x="16643" y="2215"/>
                </a:lnTo>
                <a:lnTo>
                  <a:pt x="16668" y="2093"/>
                </a:lnTo>
                <a:lnTo>
                  <a:pt x="16692" y="1996"/>
                </a:lnTo>
                <a:lnTo>
                  <a:pt x="16692" y="1874"/>
                </a:lnTo>
                <a:lnTo>
                  <a:pt x="16668" y="1777"/>
                </a:lnTo>
                <a:lnTo>
                  <a:pt x="16643" y="1679"/>
                </a:lnTo>
                <a:lnTo>
                  <a:pt x="16570" y="1606"/>
                </a:lnTo>
                <a:lnTo>
                  <a:pt x="16522" y="1533"/>
                </a:lnTo>
                <a:lnTo>
                  <a:pt x="16424" y="1460"/>
                </a:lnTo>
                <a:lnTo>
                  <a:pt x="16352" y="1436"/>
                </a:lnTo>
                <a:lnTo>
                  <a:pt x="16254" y="1412"/>
                </a:lnTo>
                <a:lnTo>
                  <a:pt x="16157" y="1387"/>
                </a:lnTo>
                <a:lnTo>
                  <a:pt x="16011" y="1363"/>
                </a:lnTo>
                <a:close/>
                <a:moveTo>
                  <a:pt x="195" y="0"/>
                </a:moveTo>
                <a:lnTo>
                  <a:pt x="146" y="49"/>
                </a:lnTo>
                <a:lnTo>
                  <a:pt x="98" y="73"/>
                </a:lnTo>
                <a:lnTo>
                  <a:pt x="49" y="195"/>
                </a:lnTo>
                <a:lnTo>
                  <a:pt x="0" y="317"/>
                </a:lnTo>
                <a:lnTo>
                  <a:pt x="0" y="438"/>
                </a:lnTo>
                <a:lnTo>
                  <a:pt x="0" y="584"/>
                </a:lnTo>
                <a:lnTo>
                  <a:pt x="25" y="876"/>
                </a:lnTo>
                <a:lnTo>
                  <a:pt x="49" y="1120"/>
                </a:lnTo>
                <a:lnTo>
                  <a:pt x="49" y="1947"/>
                </a:lnTo>
                <a:lnTo>
                  <a:pt x="25" y="2774"/>
                </a:lnTo>
                <a:lnTo>
                  <a:pt x="49" y="3601"/>
                </a:lnTo>
                <a:lnTo>
                  <a:pt x="25" y="4429"/>
                </a:lnTo>
                <a:lnTo>
                  <a:pt x="0" y="6108"/>
                </a:lnTo>
                <a:lnTo>
                  <a:pt x="0" y="6984"/>
                </a:lnTo>
                <a:lnTo>
                  <a:pt x="0" y="7860"/>
                </a:lnTo>
                <a:lnTo>
                  <a:pt x="73" y="9587"/>
                </a:lnTo>
                <a:lnTo>
                  <a:pt x="146" y="11315"/>
                </a:lnTo>
                <a:lnTo>
                  <a:pt x="171" y="12191"/>
                </a:lnTo>
                <a:lnTo>
                  <a:pt x="171" y="13067"/>
                </a:lnTo>
                <a:lnTo>
                  <a:pt x="195" y="13188"/>
                </a:lnTo>
                <a:lnTo>
                  <a:pt x="268" y="13261"/>
                </a:lnTo>
                <a:lnTo>
                  <a:pt x="317" y="13310"/>
                </a:lnTo>
                <a:lnTo>
                  <a:pt x="390" y="13310"/>
                </a:lnTo>
                <a:lnTo>
                  <a:pt x="900" y="13383"/>
                </a:lnTo>
                <a:lnTo>
                  <a:pt x="1898" y="13383"/>
                </a:lnTo>
                <a:lnTo>
                  <a:pt x="2409" y="13334"/>
                </a:lnTo>
                <a:lnTo>
                  <a:pt x="3431" y="13261"/>
                </a:lnTo>
                <a:lnTo>
                  <a:pt x="3942" y="13213"/>
                </a:lnTo>
                <a:lnTo>
                  <a:pt x="4453" y="13188"/>
                </a:lnTo>
                <a:lnTo>
                  <a:pt x="10025" y="13188"/>
                </a:lnTo>
                <a:lnTo>
                  <a:pt x="11169" y="13164"/>
                </a:lnTo>
                <a:lnTo>
                  <a:pt x="13432" y="13091"/>
                </a:lnTo>
                <a:lnTo>
                  <a:pt x="14575" y="13067"/>
                </a:lnTo>
                <a:lnTo>
                  <a:pt x="16741" y="13067"/>
                </a:lnTo>
                <a:lnTo>
                  <a:pt x="17276" y="13091"/>
                </a:lnTo>
                <a:lnTo>
                  <a:pt x="17544" y="13140"/>
                </a:lnTo>
                <a:lnTo>
                  <a:pt x="17811" y="13164"/>
                </a:lnTo>
                <a:lnTo>
                  <a:pt x="17933" y="13164"/>
                </a:lnTo>
                <a:lnTo>
                  <a:pt x="18030" y="13115"/>
                </a:lnTo>
                <a:lnTo>
                  <a:pt x="18103" y="13042"/>
                </a:lnTo>
                <a:lnTo>
                  <a:pt x="18152" y="12945"/>
                </a:lnTo>
                <a:lnTo>
                  <a:pt x="18152" y="12848"/>
                </a:lnTo>
                <a:lnTo>
                  <a:pt x="18128" y="12750"/>
                </a:lnTo>
                <a:lnTo>
                  <a:pt x="18055" y="12677"/>
                </a:lnTo>
                <a:lnTo>
                  <a:pt x="17957" y="12629"/>
                </a:lnTo>
                <a:lnTo>
                  <a:pt x="17495" y="12556"/>
                </a:lnTo>
                <a:lnTo>
                  <a:pt x="17008" y="12531"/>
                </a:lnTo>
                <a:lnTo>
                  <a:pt x="16084" y="12507"/>
                </a:lnTo>
                <a:lnTo>
                  <a:pt x="14940" y="12483"/>
                </a:lnTo>
                <a:lnTo>
                  <a:pt x="13821" y="12507"/>
                </a:lnTo>
                <a:lnTo>
                  <a:pt x="11534" y="12580"/>
                </a:lnTo>
                <a:lnTo>
                  <a:pt x="10414" y="12604"/>
                </a:lnTo>
                <a:lnTo>
                  <a:pt x="9271" y="12629"/>
                </a:lnTo>
                <a:lnTo>
                  <a:pt x="7032" y="12604"/>
                </a:lnTo>
                <a:lnTo>
                  <a:pt x="5913" y="12604"/>
                </a:lnTo>
                <a:lnTo>
                  <a:pt x="4818" y="12629"/>
                </a:lnTo>
                <a:lnTo>
                  <a:pt x="3796" y="12677"/>
                </a:lnTo>
                <a:lnTo>
                  <a:pt x="2774" y="12726"/>
                </a:lnTo>
                <a:lnTo>
                  <a:pt x="1752" y="12799"/>
                </a:lnTo>
                <a:lnTo>
                  <a:pt x="730" y="12848"/>
                </a:lnTo>
                <a:lnTo>
                  <a:pt x="681" y="11169"/>
                </a:lnTo>
                <a:lnTo>
                  <a:pt x="608" y="9490"/>
                </a:lnTo>
                <a:lnTo>
                  <a:pt x="535" y="7787"/>
                </a:lnTo>
                <a:lnTo>
                  <a:pt x="535" y="6959"/>
                </a:lnTo>
                <a:lnTo>
                  <a:pt x="535" y="6108"/>
                </a:lnTo>
                <a:lnTo>
                  <a:pt x="560" y="4356"/>
                </a:lnTo>
                <a:lnTo>
                  <a:pt x="560" y="2579"/>
                </a:lnTo>
                <a:lnTo>
                  <a:pt x="560" y="1752"/>
                </a:lnTo>
                <a:lnTo>
                  <a:pt x="584" y="1363"/>
                </a:lnTo>
                <a:lnTo>
                  <a:pt x="584" y="949"/>
                </a:lnTo>
                <a:lnTo>
                  <a:pt x="560" y="706"/>
                </a:lnTo>
                <a:lnTo>
                  <a:pt x="535" y="438"/>
                </a:lnTo>
                <a:lnTo>
                  <a:pt x="511" y="317"/>
                </a:lnTo>
                <a:lnTo>
                  <a:pt x="463" y="219"/>
                </a:lnTo>
                <a:lnTo>
                  <a:pt x="390" y="98"/>
                </a:lnTo>
                <a:lnTo>
                  <a:pt x="317" y="25"/>
                </a:lnTo>
                <a:lnTo>
                  <a:pt x="244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01" name="Google Shape;401;p38"/>
          <p:cNvSpPr/>
          <p:nvPr/>
        </p:nvSpPr>
        <p:spPr>
          <a:xfrm>
            <a:off x="4383224" y="3275389"/>
            <a:ext cx="382353" cy="335037"/>
          </a:xfrm>
          <a:custGeom>
            <a:rect b="b" l="l" r="r" t="t"/>
            <a:pathLst>
              <a:path extrusionOk="0" h="15330" w="17495">
                <a:moveTo>
                  <a:pt x="4648" y="1412"/>
                </a:moveTo>
                <a:lnTo>
                  <a:pt x="4526" y="1485"/>
                </a:lnTo>
                <a:lnTo>
                  <a:pt x="4429" y="1558"/>
                </a:lnTo>
                <a:lnTo>
                  <a:pt x="4258" y="1728"/>
                </a:lnTo>
                <a:lnTo>
                  <a:pt x="4185" y="1825"/>
                </a:lnTo>
                <a:lnTo>
                  <a:pt x="4112" y="1947"/>
                </a:lnTo>
                <a:lnTo>
                  <a:pt x="3869" y="1947"/>
                </a:lnTo>
                <a:lnTo>
                  <a:pt x="3893" y="1898"/>
                </a:lnTo>
                <a:lnTo>
                  <a:pt x="4015" y="1679"/>
                </a:lnTo>
                <a:lnTo>
                  <a:pt x="4088" y="1436"/>
                </a:lnTo>
                <a:lnTo>
                  <a:pt x="4088" y="1412"/>
                </a:lnTo>
                <a:close/>
                <a:moveTo>
                  <a:pt x="4939" y="1412"/>
                </a:moveTo>
                <a:lnTo>
                  <a:pt x="4867" y="1509"/>
                </a:lnTo>
                <a:lnTo>
                  <a:pt x="4818" y="1631"/>
                </a:lnTo>
                <a:lnTo>
                  <a:pt x="4794" y="1752"/>
                </a:lnTo>
                <a:lnTo>
                  <a:pt x="4769" y="1898"/>
                </a:lnTo>
                <a:lnTo>
                  <a:pt x="4769" y="1947"/>
                </a:lnTo>
                <a:lnTo>
                  <a:pt x="4380" y="1947"/>
                </a:lnTo>
                <a:lnTo>
                  <a:pt x="4404" y="1898"/>
                </a:lnTo>
                <a:lnTo>
                  <a:pt x="4526" y="1679"/>
                </a:lnTo>
                <a:lnTo>
                  <a:pt x="4672" y="1436"/>
                </a:lnTo>
                <a:lnTo>
                  <a:pt x="4672" y="1412"/>
                </a:lnTo>
                <a:close/>
                <a:moveTo>
                  <a:pt x="5815" y="1387"/>
                </a:moveTo>
                <a:lnTo>
                  <a:pt x="5645" y="1558"/>
                </a:lnTo>
                <a:lnTo>
                  <a:pt x="5475" y="1704"/>
                </a:lnTo>
                <a:lnTo>
                  <a:pt x="5402" y="1825"/>
                </a:lnTo>
                <a:lnTo>
                  <a:pt x="5304" y="1947"/>
                </a:lnTo>
                <a:lnTo>
                  <a:pt x="5037" y="1947"/>
                </a:lnTo>
                <a:lnTo>
                  <a:pt x="5037" y="1898"/>
                </a:lnTo>
                <a:lnTo>
                  <a:pt x="5061" y="1777"/>
                </a:lnTo>
                <a:lnTo>
                  <a:pt x="5085" y="1631"/>
                </a:lnTo>
                <a:lnTo>
                  <a:pt x="5183" y="1387"/>
                </a:lnTo>
                <a:close/>
                <a:moveTo>
                  <a:pt x="3407" y="1412"/>
                </a:moveTo>
                <a:lnTo>
                  <a:pt x="3285" y="1533"/>
                </a:lnTo>
                <a:lnTo>
                  <a:pt x="3188" y="1679"/>
                </a:lnTo>
                <a:lnTo>
                  <a:pt x="3090" y="1825"/>
                </a:lnTo>
                <a:lnTo>
                  <a:pt x="3042" y="1971"/>
                </a:lnTo>
                <a:lnTo>
                  <a:pt x="2774" y="1971"/>
                </a:lnTo>
                <a:lnTo>
                  <a:pt x="2847" y="1801"/>
                </a:lnTo>
                <a:lnTo>
                  <a:pt x="3042" y="1412"/>
                </a:lnTo>
                <a:close/>
                <a:moveTo>
                  <a:pt x="4039" y="1412"/>
                </a:moveTo>
                <a:lnTo>
                  <a:pt x="3966" y="1509"/>
                </a:lnTo>
                <a:lnTo>
                  <a:pt x="3893" y="1606"/>
                </a:lnTo>
                <a:lnTo>
                  <a:pt x="3747" y="1801"/>
                </a:lnTo>
                <a:lnTo>
                  <a:pt x="3626" y="1947"/>
                </a:lnTo>
                <a:lnTo>
                  <a:pt x="3334" y="1971"/>
                </a:lnTo>
                <a:lnTo>
                  <a:pt x="3455" y="1679"/>
                </a:lnTo>
                <a:lnTo>
                  <a:pt x="3601" y="1412"/>
                </a:lnTo>
                <a:close/>
                <a:moveTo>
                  <a:pt x="2239" y="1412"/>
                </a:moveTo>
                <a:lnTo>
                  <a:pt x="2068" y="1533"/>
                </a:lnTo>
                <a:lnTo>
                  <a:pt x="1947" y="1679"/>
                </a:lnTo>
                <a:lnTo>
                  <a:pt x="1801" y="1825"/>
                </a:lnTo>
                <a:lnTo>
                  <a:pt x="1679" y="1971"/>
                </a:lnTo>
                <a:lnTo>
                  <a:pt x="1509" y="1996"/>
                </a:lnTo>
                <a:lnTo>
                  <a:pt x="1655" y="1704"/>
                </a:lnTo>
                <a:lnTo>
                  <a:pt x="1849" y="1436"/>
                </a:lnTo>
                <a:lnTo>
                  <a:pt x="2166" y="1412"/>
                </a:lnTo>
                <a:close/>
                <a:moveTo>
                  <a:pt x="2896" y="1412"/>
                </a:moveTo>
                <a:lnTo>
                  <a:pt x="2774" y="1558"/>
                </a:lnTo>
                <a:lnTo>
                  <a:pt x="2677" y="1704"/>
                </a:lnTo>
                <a:lnTo>
                  <a:pt x="2579" y="1850"/>
                </a:lnTo>
                <a:lnTo>
                  <a:pt x="2506" y="1996"/>
                </a:lnTo>
                <a:lnTo>
                  <a:pt x="2214" y="1971"/>
                </a:lnTo>
                <a:lnTo>
                  <a:pt x="1995" y="1971"/>
                </a:lnTo>
                <a:lnTo>
                  <a:pt x="2239" y="1679"/>
                </a:lnTo>
                <a:lnTo>
                  <a:pt x="2482" y="1412"/>
                </a:lnTo>
                <a:close/>
                <a:moveTo>
                  <a:pt x="7056" y="1387"/>
                </a:moveTo>
                <a:lnTo>
                  <a:pt x="6935" y="1558"/>
                </a:lnTo>
                <a:lnTo>
                  <a:pt x="6667" y="1898"/>
                </a:lnTo>
                <a:lnTo>
                  <a:pt x="6594" y="1996"/>
                </a:lnTo>
                <a:lnTo>
                  <a:pt x="6278" y="1971"/>
                </a:lnTo>
                <a:lnTo>
                  <a:pt x="6302" y="1898"/>
                </a:lnTo>
                <a:lnTo>
                  <a:pt x="6594" y="1436"/>
                </a:lnTo>
                <a:lnTo>
                  <a:pt x="6570" y="1412"/>
                </a:lnTo>
                <a:lnTo>
                  <a:pt x="6545" y="1412"/>
                </a:lnTo>
                <a:lnTo>
                  <a:pt x="6351" y="1582"/>
                </a:lnTo>
                <a:lnTo>
                  <a:pt x="6156" y="1777"/>
                </a:lnTo>
                <a:lnTo>
                  <a:pt x="6083" y="1874"/>
                </a:lnTo>
                <a:lnTo>
                  <a:pt x="6010" y="1971"/>
                </a:lnTo>
                <a:lnTo>
                  <a:pt x="5596" y="1971"/>
                </a:lnTo>
                <a:lnTo>
                  <a:pt x="5694" y="1801"/>
                </a:lnTo>
                <a:lnTo>
                  <a:pt x="5840" y="1606"/>
                </a:lnTo>
                <a:lnTo>
                  <a:pt x="5986" y="1387"/>
                </a:lnTo>
                <a:close/>
                <a:moveTo>
                  <a:pt x="7665" y="1387"/>
                </a:moveTo>
                <a:lnTo>
                  <a:pt x="7519" y="1509"/>
                </a:lnTo>
                <a:lnTo>
                  <a:pt x="7373" y="1655"/>
                </a:lnTo>
                <a:lnTo>
                  <a:pt x="7251" y="1825"/>
                </a:lnTo>
                <a:lnTo>
                  <a:pt x="7154" y="1996"/>
                </a:lnTo>
                <a:lnTo>
                  <a:pt x="6910" y="1996"/>
                </a:lnTo>
                <a:lnTo>
                  <a:pt x="7056" y="1777"/>
                </a:lnTo>
                <a:lnTo>
                  <a:pt x="7348" y="1387"/>
                </a:lnTo>
                <a:close/>
                <a:moveTo>
                  <a:pt x="15135" y="1412"/>
                </a:moveTo>
                <a:lnTo>
                  <a:pt x="15281" y="1436"/>
                </a:lnTo>
                <a:lnTo>
                  <a:pt x="15524" y="1436"/>
                </a:lnTo>
                <a:lnTo>
                  <a:pt x="15475" y="1509"/>
                </a:lnTo>
                <a:lnTo>
                  <a:pt x="15232" y="1728"/>
                </a:lnTo>
                <a:lnTo>
                  <a:pt x="15135" y="1874"/>
                </a:lnTo>
                <a:lnTo>
                  <a:pt x="15037" y="1996"/>
                </a:lnTo>
                <a:lnTo>
                  <a:pt x="14697" y="1996"/>
                </a:lnTo>
                <a:lnTo>
                  <a:pt x="14794" y="1898"/>
                </a:lnTo>
                <a:lnTo>
                  <a:pt x="14989" y="1655"/>
                </a:lnTo>
                <a:lnTo>
                  <a:pt x="15135" y="1412"/>
                </a:lnTo>
                <a:close/>
                <a:moveTo>
                  <a:pt x="15865" y="1436"/>
                </a:moveTo>
                <a:lnTo>
                  <a:pt x="16254" y="1460"/>
                </a:lnTo>
                <a:lnTo>
                  <a:pt x="16278" y="1460"/>
                </a:lnTo>
                <a:lnTo>
                  <a:pt x="16157" y="1606"/>
                </a:lnTo>
                <a:lnTo>
                  <a:pt x="16035" y="1801"/>
                </a:lnTo>
                <a:lnTo>
                  <a:pt x="15913" y="1996"/>
                </a:lnTo>
                <a:lnTo>
                  <a:pt x="15427" y="1996"/>
                </a:lnTo>
                <a:lnTo>
                  <a:pt x="15646" y="1728"/>
                </a:lnTo>
                <a:lnTo>
                  <a:pt x="15865" y="1436"/>
                </a:lnTo>
                <a:close/>
                <a:moveTo>
                  <a:pt x="8176" y="1387"/>
                </a:moveTo>
                <a:lnTo>
                  <a:pt x="8030" y="1533"/>
                </a:lnTo>
                <a:lnTo>
                  <a:pt x="7884" y="1679"/>
                </a:lnTo>
                <a:lnTo>
                  <a:pt x="7665" y="2020"/>
                </a:lnTo>
                <a:lnTo>
                  <a:pt x="7494" y="2020"/>
                </a:lnTo>
                <a:lnTo>
                  <a:pt x="7640" y="1704"/>
                </a:lnTo>
                <a:lnTo>
                  <a:pt x="7786" y="1387"/>
                </a:lnTo>
                <a:close/>
                <a:moveTo>
                  <a:pt x="8687" y="1387"/>
                </a:moveTo>
                <a:lnTo>
                  <a:pt x="8638" y="1436"/>
                </a:lnTo>
                <a:lnTo>
                  <a:pt x="8419" y="1679"/>
                </a:lnTo>
                <a:lnTo>
                  <a:pt x="8322" y="1825"/>
                </a:lnTo>
                <a:lnTo>
                  <a:pt x="8224" y="1971"/>
                </a:lnTo>
                <a:lnTo>
                  <a:pt x="8224" y="2020"/>
                </a:lnTo>
                <a:lnTo>
                  <a:pt x="8005" y="2020"/>
                </a:lnTo>
                <a:lnTo>
                  <a:pt x="8200" y="1704"/>
                </a:lnTo>
                <a:lnTo>
                  <a:pt x="8273" y="1558"/>
                </a:lnTo>
                <a:lnTo>
                  <a:pt x="8346" y="1387"/>
                </a:lnTo>
                <a:close/>
                <a:moveTo>
                  <a:pt x="9441" y="1387"/>
                </a:moveTo>
                <a:lnTo>
                  <a:pt x="9271" y="1558"/>
                </a:lnTo>
                <a:lnTo>
                  <a:pt x="9125" y="1752"/>
                </a:lnTo>
                <a:lnTo>
                  <a:pt x="9027" y="1874"/>
                </a:lnTo>
                <a:lnTo>
                  <a:pt x="8930" y="2020"/>
                </a:lnTo>
                <a:lnTo>
                  <a:pt x="8468" y="2020"/>
                </a:lnTo>
                <a:lnTo>
                  <a:pt x="8565" y="1923"/>
                </a:lnTo>
                <a:lnTo>
                  <a:pt x="8833" y="1631"/>
                </a:lnTo>
                <a:lnTo>
                  <a:pt x="8954" y="1509"/>
                </a:lnTo>
                <a:lnTo>
                  <a:pt x="9076" y="1387"/>
                </a:lnTo>
                <a:close/>
                <a:moveTo>
                  <a:pt x="10220" y="1363"/>
                </a:moveTo>
                <a:lnTo>
                  <a:pt x="10074" y="1436"/>
                </a:lnTo>
                <a:lnTo>
                  <a:pt x="9952" y="1558"/>
                </a:lnTo>
                <a:lnTo>
                  <a:pt x="9757" y="1801"/>
                </a:lnTo>
                <a:lnTo>
                  <a:pt x="9587" y="2020"/>
                </a:lnTo>
                <a:lnTo>
                  <a:pt x="9271" y="2020"/>
                </a:lnTo>
                <a:lnTo>
                  <a:pt x="9368" y="1874"/>
                </a:lnTo>
                <a:lnTo>
                  <a:pt x="9514" y="1631"/>
                </a:lnTo>
                <a:lnTo>
                  <a:pt x="9587" y="1509"/>
                </a:lnTo>
                <a:lnTo>
                  <a:pt x="9636" y="1387"/>
                </a:lnTo>
                <a:lnTo>
                  <a:pt x="10220" y="1363"/>
                </a:lnTo>
                <a:close/>
                <a:moveTo>
                  <a:pt x="11436" y="1339"/>
                </a:moveTo>
                <a:lnTo>
                  <a:pt x="11290" y="1558"/>
                </a:lnTo>
                <a:lnTo>
                  <a:pt x="11120" y="1777"/>
                </a:lnTo>
                <a:lnTo>
                  <a:pt x="11047" y="1898"/>
                </a:lnTo>
                <a:lnTo>
                  <a:pt x="10998" y="2020"/>
                </a:lnTo>
                <a:lnTo>
                  <a:pt x="10609" y="2020"/>
                </a:lnTo>
                <a:lnTo>
                  <a:pt x="10755" y="1874"/>
                </a:lnTo>
                <a:lnTo>
                  <a:pt x="10877" y="1728"/>
                </a:lnTo>
                <a:lnTo>
                  <a:pt x="10950" y="1582"/>
                </a:lnTo>
                <a:lnTo>
                  <a:pt x="11023" y="1412"/>
                </a:lnTo>
                <a:lnTo>
                  <a:pt x="10998" y="1363"/>
                </a:lnTo>
                <a:lnTo>
                  <a:pt x="10950" y="1363"/>
                </a:lnTo>
                <a:lnTo>
                  <a:pt x="10585" y="1679"/>
                </a:lnTo>
                <a:lnTo>
                  <a:pt x="10244" y="2020"/>
                </a:lnTo>
                <a:lnTo>
                  <a:pt x="9830" y="2020"/>
                </a:lnTo>
                <a:lnTo>
                  <a:pt x="9952" y="1850"/>
                </a:lnTo>
                <a:lnTo>
                  <a:pt x="10074" y="1704"/>
                </a:lnTo>
                <a:lnTo>
                  <a:pt x="10195" y="1533"/>
                </a:lnTo>
                <a:lnTo>
                  <a:pt x="10317" y="1363"/>
                </a:lnTo>
                <a:lnTo>
                  <a:pt x="11436" y="1339"/>
                </a:lnTo>
                <a:close/>
                <a:moveTo>
                  <a:pt x="11996" y="1339"/>
                </a:moveTo>
                <a:lnTo>
                  <a:pt x="11874" y="1485"/>
                </a:lnTo>
                <a:lnTo>
                  <a:pt x="11777" y="1655"/>
                </a:lnTo>
                <a:lnTo>
                  <a:pt x="11704" y="1850"/>
                </a:lnTo>
                <a:lnTo>
                  <a:pt x="11680" y="2020"/>
                </a:lnTo>
                <a:lnTo>
                  <a:pt x="11290" y="2020"/>
                </a:lnTo>
                <a:lnTo>
                  <a:pt x="11388" y="1850"/>
                </a:lnTo>
                <a:lnTo>
                  <a:pt x="11485" y="1679"/>
                </a:lnTo>
                <a:lnTo>
                  <a:pt x="11558" y="1509"/>
                </a:lnTo>
                <a:lnTo>
                  <a:pt x="11631" y="1339"/>
                </a:lnTo>
                <a:close/>
                <a:moveTo>
                  <a:pt x="12993" y="1314"/>
                </a:moveTo>
                <a:lnTo>
                  <a:pt x="12823" y="1485"/>
                </a:lnTo>
                <a:lnTo>
                  <a:pt x="12653" y="1655"/>
                </a:lnTo>
                <a:lnTo>
                  <a:pt x="12507" y="1801"/>
                </a:lnTo>
                <a:lnTo>
                  <a:pt x="12434" y="1898"/>
                </a:lnTo>
                <a:lnTo>
                  <a:pt x="12385" y="2020"/>
                </a:lnTo>
                <a:lnTo>
                  <a:pt x="11972" y="2020"/>
                </a:lnTo>
                <a:lnTo>
                  <a:pt x="12045" y="1801"/>
                </a:lnTo>
                <a:lnTo>
                  <a:pt x="12166" y="1582"/>
                </a:lnTo>
                <a:lnTo>
                  <a:pt x="12312" y="1314"/>
                </a:lnTo>
                <a:close/>
                <a:moveTo>
                  <a:pt x="13115" y="1314"/>
                </a:moveTo>
                <a:lnTo>
                  <a:pt x="13602" y="1339"/>
                </a:lnTo>
                <a:lnTo>
                  <a:pt x="13407" y="1582"/>
                </a:lnTo>
                <a:lnTo>
                  <a:pt x="13261" y="1777"/>
                </a:lnTo>
                <a:lnTo>
                  <a:pt x="13188" y="1898"/>
                </a:lnTo>
                <a:lnTo>
                  <a:pt x="13139" y="2020"/>
                </a:lnTo>
                <a:lnTo>
                  <a:pt x="12677" y="2020"/>
                </a:lnTo>
                <a:lnTo>
                  <a:pt x="12775" y="1825"/>
                </a:lnTo>
                <a:lnTo>
                  <a:pt x="13115" y="1314"/>
                </a:lnTo>
                <a:close/>
                <a:moveTo>
                  <a:pt x="13796" y="1339"/>
                </a:moveTo>
                <a:lnTo>
                  <a:pt x="14137" y="1363"/>
                </a:lnTo>
                <a:lnTo>
                  <a:pt x="13894" y="1631"/>
                </a:lnTo>
                <a:lnTo>
                  <a:pt x="13748" y="1801"/>
                </a:lnTo>
                <a:lnTo>
                  <a:pt x="13699" y="1898"/>
                </a:lnTo>
                <a:lnTo>
                  <a:pt x="13675" y="2020"/>
                </a:lnTo>
                <a:lnTo>
                  <a:pt x="13431" y="2020"/>
                </a:lnTo>
                <a:lnTo>
                  <a:pt x="13553" y="1752"/>
                </a:lnTo>
                <a:lnTo>
                  <a:pt x="13796" y="1339"/>
                </a:lnTo>
                <a:close/>
                <a:moveTo>
                  <a:pt x="14259" y="1387"/>
                </a:moveTo>
                <a:lnTo>
                  <a:pt x="15013" y="1412"/>
                </a:lnTo>
                <a:lnTo>
                  <a:pt x="14794" y="1606"/>
                </a:lnTo>
                <a:lnTo>
                  <a:pt x="14599" y="1801"/>
                </a:lnTo>
                <a:lnTo>
                  <a:pt x="14502" y="1898"/>
                </a:lnTo>
                <a:lnTo>
                  <a:pt x="14405" y="2020"/>
                </a:lnTo>
                <a:lnTo>
                  <a:pt x="13918" y="2020"/>
                </a:lnTo>
                <a:lnTo>
                  <a:pt x="14015" y="1850"/>
                </a:lnTo>
                <a:lnTo>
                  <a:pt x="14088" y="1704"/>
                </a:lnTo>
                <a:lnTo>
                  <a:pt x="14259" y="1387"/>
                </a:lnTo>
                <a:close/>
                <a:moveTo>
                  <a:pt x="16643" y="1412"/>
                </a:moveTo>
                <a:lnTo>
                  <a:pt x="16789" y="1436"/>
                </a:lnTo>
                <a:lnTo>
                  <a:pt x="16838" y="1460"/>
                </a:lnTo>
                <a:lnTo>
                  <a:pt x="16911" y="1485"/>
                </a:lnTo>
                <a:lnTo>
                  <a:pt x="16643" y="1679"/>
                </a:lnTo>
                <a:lnTo>
                  <a:pt x="16424" y="1898"/>
                </a:lnTo>
                <a:lnTo>
                  <a:pt x="16278" y="2044"/>
                </a:lnTo>
                <a:lnTo>
                  <a:pt x="16230" y="2020"/>
                </a:lnTo>
                <a:lnTo>
                  <a:pt x="16157" y="1996"/>
                </a:lnTo>
                <a:lnTo>
                  <a:pt x="16303" y="1728"/>
                </a:lnTo>
                <a:lnTo>
                  <a:pt x="16497" y="1436"/>
                </a:lnTo>
                <a:lnTo>
                  <a:pt x="16643" y="1412"/>
                </a:lnTo>
                <a:close/>
                <a:moveTo>
                  <a:pt x="389" y="1387"/>
                </a:moveTo>
                <a:lnTo>
                  <a:pt x="657" y="1436"/>
                </a:lnTo>
                <a:lnTo>
                  <a:pt x="973" y="1460"/>
                </a:lnTo>
                <a:lnTo>
                  <a:pt x="803" y="1606"/>
                </a:lnTo>
                <a:lnTo>
                  <a:pt x="657" y="1752"/>
                </a:lnTo>
                <a:lnTo>
                  <a:pt x="535" y="1923"/>
                </a:lnTo>
                <a:lnTo>
                  <a:pt x="487" y="1996"/>
                </a:lnTo>
                <a:lnTo>
                  <a:pt x="438" y="2069"/>
                </a:lnTo>
                <a:lnTo>
                  <a:pt x="438" y="1679"/>
                </a:lnTo>
                <a:lnTo>
                  <a:pt x="389" y="1387"/>
                </a:lnTo>
                <a:close/>
                <a:moveTo>
                  <a:pt x="1655" y="1436"/>
                </a:moveTo>
                <a:lnTo>
                  <a:pt x="1509" y="1558"/>
                </a:lnTo>
                <a:lnTo>
                  <a:pt x="1363" y="1728"/>
                </a:lnTo>
                <a:lnTo>
                  <a:pt x="1241" y="1898"/>
                </a:lnTo>
                <a:lnTo>
                  <a:pt x="1168" y="2093"/>
                </a:lnTo>
                <a:lnTo>
                  <a:pt x="1144" y="2093"/>
                </a:lnTo>
                <a:lnTo>
                  <a:pt x="1095" y="2142"/>
                </a:lnTo>
                <a:lnTo>
                  <a:pt x="1071" y="2190"/>
                </a:lnTo>
                <a:lnTo>
                  <a:pt x="1071" y="2239"/>
                </a:lnTo>
                <a:lnTo>
                  <a:pt x="1071" y="2288"/>
                </a:lnTo>
                <a:lnTo>
                  <a:pt x="1071" y="2409"/>
                </a:lnTo>
                <a:lnTo>
                  <a:pt x="1046" y="2409"/>
                </a:lnTo>
                <a:lnTo>
                  <a:pt x="925" y="2458"/>
                </a:lnTo>
                <a:lnTo>
                  <a:pt x="827" y="2531"/>
                </a:lnTo>
                <a:lnTo>
                  <a:pt x="633" y="2726"/>
                </a:lnTo>
                <a:lnTo>
                  <a:pt x="462" y="2872"/>
                </a:lnTo>
                <a:lnTo>
                  <a:pt x="462" y="2677"/>
                </a:lnTo>
                <a:lnTo>
                  <a:pt x="438" y="2263"/>
                </a:lnTo>
                <a:lnTo>
                  <a:pt x="462" y="2263"/>
                </a:lnTo>
                <a:lnTo>
                  <a:pt x="608" y="2215"/>
                </a:lnTo>
                <a:lnTo>
                  <a:pt x="657" y="2166"/>
                </a:lnTo>
                <a:lnTo>
                  <a:pt x="730" y="2117"/>
                </a:lnTo>
                <a:lnTo>
                  <a:pt x="973" y="1850"/>
                </a:lnTo>
                <a:lnTo>
                  <a:pt x="1168" y="1655"/>
                </a:lnTo>
                <a:lnTo>
                  <a:pt x="1387" y="1460"/>
                </a:lnTo>
                <a:lnTo>
                  <a:pt x="1655" y="1436"/>
                </a:lnTo>
                <a:close/>
                <a:moveTo>
                  <a:pt x="16935" y="1631"/>
                </a:moveTo>
                <a:lnTo>
                  <a:pt x="16960" y="1947"/>
                </a:lnTo>
                <a:lnTo>
                  <a:pt x="16960" y="2239"/>
                </a:lnTo>
                <a:lnTo>
                  <a:pt x="16935" y="2847"/>
                </a:lnTo>
                <a:lnTo>
                  <a:pt x="16814" y="2920"/>
                </a:lnTo>
                <a:lnTo>
                  <a:pt x="16692" y="2993"/>
                </a:lnTo>
                <a:lnTo>
                  <a:pt x="16473" y="3188"/>
                </a:lnTo>
                <a:lnTo>
                  <a:pt x="16376" y="3310"/>
                </a:lnTo>
                <a:lnTo>
                  <a:pt x="16424" y="2872"/>
                </a:lnTo>
                <a:lnTo>
                  <a:pt x="16619" y="2726"/>
                </a:lnTo>
                <a:lnTo>
                  <a:pt x="16765" y="2628"/>
                </a:lnTo>
                <a:lnTo>
                  <a:pt x="16838" y="2580"/>
                </a:lnTo>
                <a:lnTo>
                  <a:pt x="16911" y="2507"/>
                </a:lnTo>
                <a:lnTo>
                  <a:pt x="16911" y="2482"/>
                </a:lnTo>
                <a:lnTo>
                  <a:pt x="16911" y="2434"/>
                </a:lnTo>
                <a:lnTo>
                  <a:pt x="16887" y="2409"/>
                </a:lnTo>
                <a:lnTo>
                  <a:pt x="16838" y="2385"/>
                </a:lnTo>
                <a:lnTo>
                  <a:pt x="16765" y="2409"/>
                </a:lnTo>
                <a:lnTo>
                  <a:pt x="16692" y="2458"/>
                </a:lnTo>
                <a:lnTo>
                  <a:pt x="16570" y="2580"/>
                </a:lnTo>
                <a:lnTo>
                  <a:pt x="16400" y="2701"/>
                </a:lnTo>
                <a:lnTo>
                  <a:pt x="16376" y="2555"/>
                </a:lnTo>
                <a:lnTo>
                  <a:pt x="16327" y="2434"/>
                </a:lnTo>
                <a:lnTo>
                  <a:pt x="16424" y="2361"/>
                </a:lnTo>
                <a:lnTo>
                  <a:pt x="16497" y="2239"/>
                </a:lnTo>
                <a:lnTo>
                  <a:pt x="16643" y="2020"/>
                </a:lnTo>
                <a:lnTo>
                  <a:pt x="16935" y="1631"/>
                </a:lnTo>
                <a:close/>
                <a:moveTo>
                  <a:pt x="1022" y="2896"/>
                </a:moveTo>
                <a:lnTo>
                  <a:pt x="998" y="3237"/>
                </a:lnTo>
                <a:lnTo>
                  <a:pt x="900" y="3310"/>
                </a:lnTo>
                <a:lnTo>
                  <a:pt x="803" y="3407"/>
                </a:lnTo>
                <a:lnTo>
                  <a:pt x="657" y="3675"/>
                </a:lnTo>
                <a:lnTo>
                  <a:pt x="511" y="3966"/>
                </a:lnTo>
                <a:lnTo>
                  <a:pt x="487" y="3310"/>
                </a:lnTo>
                <a:lnTo>
                  <a:pt x="608" y="3261"/>
                </a:lnTo>
                <a:lnTo>
                  <a:pt x="706" y="3188"/>
                </a:lnTo>
                <a:lnTo>
                  <a:pt x="900" y="3018"/>
                </a:lnTo>
                <a:lnTo>
                  <a:pt x="1022" y="2896"/>
                </a:lnTo>
                <a:close/>
                <a:moveTo>
                  <a:pt x="16935" y="3139"/>
                </a:moveTo>
                <a:lnTo>
                  <a:pt x="16935" y="3504"/>
                </a:lnTo>
                <a:lnTo>
                  <a:pt x="16789" y="3577"/>
                </a:lnTo>
                <a:lnTo>
                  <a:pt x="16668" y="3675"/>
                </a:lnTo>
                <a:lnTo>
                  <a:pt x="16449" y="3893"/>
                </a:lnTo>
                <a:lnTo>
                  <a:pt x="16376" y="3991"/>
                </a:lnTo>
                <a:lnTo>
                  <a:pt x="16376" y="3723"/>
                </a:lnTo>
                <a:lnTo>
                  <a:pt x="16400" y="3675"/>
                </a:lnTo>
                <a:lnTo>
                  <a:pt x="16619" y="3407"/>
                </a:lnTo>
                <a:lnTo>
                  <a:pt x="16741" y="3310"/>
                </a:lnTo>
                <a:lnTo>
                  <a:pt x="16838" y="3212"/>
                </a:lnTo>
                <a:lnTo>
                  <a:pt x="16935" y="3139"/>
                </a:lnTo>
                <a:close/>
                <a:moveTo>
                  <a:pt x="16935" y="3723"/>
                </a:moveTo>
                <a:lnTo>
                  <a:pt x="16935" y="4258"/>
                </a:lnTo>
                <a:lnTo>
                  <a:pt x="16546" y="4599"/>
                </a:lnTo>
                <a:lnTo>
                  <a:pt x="16424" y="4721"/>
                </a:lnTo>
                <a:lnTo>
                  <a:pt x="16400" y="4429"/>
                </a:lnTo>
                <a:lnTo>
                  <a:pt x="16522" y="4210"/>
                </a:lnTo>
                <a:lnTo>
                  <a:pt x="16643" y="4015"/>
                </a:lnTo>
                <a:lnTo>
                  <a:pt x="16935" y="3723"/>
                </a:lnTo>
                <a:close/>
                <a:moveTo>
                  <a:pt x="998" y="3553"/>
                </a:moveTo>
                <a:lnTo>
                  <a:pt x="973" y="4210"/>
                </a:lnTo>
                <a:lnTo>
                  <a:pt x="949" y="4234"/>
                </a:lnTo>
                <a:lnTo>
                  <a:pt x="803" y="4429"/>
                </a:lnTo>
                <a:lnTo>
                  <a:pt x="657" y="4623"/>
                </a:lnTo>
                <a:lnTo>
                  <a:pt x="535" y="4769"/>
                </a:lnTo>
                <a:lnTo>
                  <a:pt x="535" y="4234"/>
                </a:lnTo>
                <a:lnTo>
                  <a:pt x="681" y="4039"/>
                </a:lnTo>
                <a:lnTo>
                  <a:pt x="803" y="3845"/>
                </a:lnTo>
                <a:lnTo>
                  <a:pt x="998" y="3553"/>
                </a:lnTo>
                <a:close/>
                <a:moveTo>
                  <a:pt x="16935" y="4599"/>
                </a:moveTo>
                <a:lnTo>
                  <a:pt x="16911" y="5256"/>
                </a:lnTo>
                <a:lnTo>
                  <a:pt x="16668" y="5426"/>
                </a:lnTo>
                <a:lnTo>
                  <a:pt x="16570" y="5524"/>
                </a:lnTo>
                <a:lnTo>
                  <a:pt x="16449" y="5621"/>
                </a:lnTo>
                <a:lnTo>
                  <a:pt x="16424" y="5670"/>
                </a:lnTo>
                <a:lnTo>
                  <a:pt x="16424" y="5207"/>
                </a:lnTo>
                <a:lnTo>
                  <a:pt x="16570" y="5037"/>
                </a:lnTo>
                <a:lnTo>
                  <a:pt x="16692" y="4891"/>
                </a:lnTo>
                <a:lnTo>
                  <a:pt x="16814" y="4745"/>
                </a:lnTo>
                <a:lnTo>
                  <a:pt x="16935" y="4599"/>
                </a:lnTo>
                <a:close/>
                <a:moveTo>
                  <a:pt x="973" y="4696"/>
                </a:moveTo>
                <a:lnTo>
                  <a:pt x="973" y="5280"/>
                </a:lnTo>
                <a:lnTo>
                  <a:pt x="730" y="5475"/>
                </a:lnTo>
                <a:lnTo>
                  <a:pt x="633" y="5597"/>
                </a:lnTo>
                <a:lnTo>
                  <a:pt x="535" y="5718"/>
                </a:lnTo>
                <a:lnTo>
                  <a:pt x="535" y="5159"/>
                </a:lnTo>
                <a:lnTo>
                  <a:pt x="584" y="5134"/>
                </a:lnTo>
                <a:lnTo>
                  <a:pt x="754" y="4964"/>
                </a:lnTo>
                <a:lnTo>
                  <a:pt x="900" y="4794"/>
                </a:lnTo>
                <a:lnTo>
                  <a:pt x="973" y="4696"/>
                </a:lnTo>
                <a:close/>
                <a:moveTo>
                  <a:pt x="16911" y="5378"/>
                </a:moveTo>
                <a:lnTo>
                  <a:pt x="16911" y="5962"/>
                </a:lnTo>
                <a:lnTo>
                  <a:pt x="16911" y="6132"/>
                </a:lnTo>
                <a:lnTo>
                  <a:pt x="16789" y="6181"/>
                </a:lnTo>
                <a:lnTo>
                  <a:pt x="16643" y="6278"/>
                </a:lnTo>
                <a:lnTo>
                  <a:pt x="16424" y="6473"/>
                </a:lnTo>
                <a:lnTo>
                  <a:pt x="16424" y="6108"/>
                </a:lnTo>
                <a:lnTo>
                  <a:pt x="16570" y="5937"/>
                </a:lnTo>
                <a:lnTo>
                  <a:pt x="16911" y="5378"/>
                </a:lnTo>
                <a:close/>
                <a:moveTo>
                  <a:pt x="973" y="5670"/>
                </a:moveTo>
                <a:lnTo>
                  <a:pt x="973" y="6156"/>
                </a:lnTo>
                <a:lnTo>
                  <a:pt x="876" y="6229"/>
                </a:lnTo>
                <a:lnTo>
                  <a:pt x="779" y="6278"/>
                </a:lnTo>
                <a:lnTo>
                  <a:pt x="633" y="6448"/>
                </a:lnTo>
                <a:lnTo>
                  <a:pt x="511" y="6619"/>
                </a:lnTo>
                <a:lnTo>
                  <a:pt x="511" y="6181"/>
                </a:lnTo>
                <a:lnTo>
                  <a:pt x="973" y="5670"/>
                </a:lnTo>
                <a:close/>
                <a:moveTo>
                  <a:pt x="16911" y="6351"/>
                </a:moveTo>
                <a:lnTo>
                  <a:pt x="16911" y="6765"/>
                </a:lnTo>
                <a:lnTo>
                  <a:pt x="16668" y="6935"/>
                </a:lnTo>
                <a:lnTo>
                  <a:pt x="16570" y="7032"/>
                </a:lnTo>
                <a:lnTo>
                  <a:pt x="16449" y="7130"/>
                </a:lnTo>
                <a:lnTo>
                  <a:pt x="16400" y="7203"/>
                </a:lnTo>
                <a:lnTo>
                  <a:pt x="16400" y="6838"/>
                </a:lnTo>
                <a:lnTo>
                  <a:pt x="16424" y="6813"/>
                </a:lnTo>
                <a:lnTo>
                  <a:pt x="16643" y="6594"/>
                </a:lnTo>
                <a:lnTo>
                  <a:pt x="16911" y="6351"/>
                </a:lnTo>
                <a:close/>
                <a:moveTo>
                  <a:pt x="949" y="6619"/>
                </a:moveTo>
                <a:lnTo>
                  <a:pt x="949" y="6789"/>
                </a:lnTo>
                <a:lnTo>
                  <a:pt x="949" y="7178"/>
                </a:lnTo>
                <a:lnTo>
                  <a:pt x="827" y="7227"/>
                </a:lnTo>
                <a:lnTo>
                  <a:pt x="706" y="7324"/>
                </a:lnTo>
                <a:lnTo>
                  <a:pt x="584" y="7446"/>
                </a:lnTo>
                <a:lnTo>
                  <a:pt x="487" y="7568"/>
                </a:lnTo>
                <a:lnTo>
                  <a:pt x="487" y="7130"/>
                </a:lnTo>
                <a:lnTo>
                  <a:pt x="584" y="7057"/>
                </a:lnTo>
                <a:lnTo>
                  <a:pt x="681" y="6959"/>
                </a:lnTo>
                <a:lnTo>
                  <a:pt x="852" y="6740"/>
                </a:lnTo>
                <a:lnTo>
                  <a:pt x="949" y="6619"/>
                </a:lnTo>
                <a:close/>
                <a:moveTo>
                  <a:pt x="16911" y="6886"/>
                </a:moveTo>
                <a:lnTo>
                  <a:pt x="16935" y="7519"/>
                </a:lnTo>
                <a:lnTo>
                  <a:pt x="16814" y="7616"/>
                </a:lnTo>
                <a:lnTo>
                  <a:pt x="16668" y="7714"/>
                </a:lnTo>
                <a:lnTo>
                  <a:pt x="16546" y="7835"/>
                </a:lnTo>
                <a:lnTo>
                  <a:pt x="16449" y="7957"/>
                </a:lnTo>
                <a:lnTo>
                  <a:pt x="16376" y="8030"/>
                </a:lnTo>
                <a:lnTo>
                  <a:pt x="16376" y="7665"/>
                </a:lnTo>
                <a:lnTo>
                  <a:pt x="16522" y="7495"/>
                </a:lnTo>
                <a:lnTo>
                  <a:pt x="16619" y="7324"/>
                </a:lnTo>
                <a:lnTo>
                  <a:pt x="16789" y="7105"/>
                </a:lnTo>
                <a:lnTo>
                  <a:pt x="16911" y="6886"/>
                </a:lnTo>
                <a:close/>
                <a:moveTo>
                  <a:pt x="949" y="7422"/>
                </a:moveTo>
                <a:lnTo>
                  <a:pt x="973" y="8006"/>
                </a:lnTo>
                <a:lnTo>
                  <a:pt x="852" y="8054"/>
                </a:lnTo>
                <a:lnTo>
                  <a:pt x="754" y="8103"/>
                </a:lnTo>
                <a:lnTo>
                  <a:pt x="560" y="8273"/>
                </a:lnTo>
                <a:lnTo>
                  <a:pt x="462" y="8371"/>
                </a:lnTo>
                <a:lnTo>
                  <a:pt x="462" y="7957"/>
                </a:lnTo>
                <a:lnTo>
                  <a:pt x="535" y="7957"/>
                </a:lnTo>
                <a:lnTo>
                  <a:pt x="584" y="7933"/>
                </a:lnTo>
                <a:lnTo>
                  <a:pt x="608" y="7884"/>
                </a:lnTo>
                <a:lnTo>
                  <a:pt x="730" y="7714"/>
                </a:lnTo>
                <a:lnTo>
                  <a:pt x="852" y="7543"/>
                </a:lnTo>
                <a:lnTo>
                  <a:pt x="949" y="7422"/>
                </a:lnTo>
                <a:close/>
                <a:moveTo>
                  <a:pt x="16935" y="7714"/>
                </a:moveTo>
                <a:lnTo>
                  <a:pt x="16935" y="8419"/>
                </a:lnTo>
                <a:lnTo>
                  <a:pt x="16716" y="8541"/>
                </a:lnTo>
                <a:lnTo>
                  <a:pt x="16497" y="8711"/>
                </a:lnTo>
                <a:lnTo>
                  <a:pt x="16351" y="8857"/>
                </a:lnTo>
                <a:lnTo>
                  <a:pt x="16376" y="8444"/>
                </a:lnTo>
                <a:lnTo>
                  <a:pt x="16449" y="8371"/>
                </a:lnTo>
                <a:lnTo>
                  <a:pt x="16522" y="8273"/>
                </a:lnTo>
                <a:lnTo>
                  <a:pt x="16668" y="8079"/>
                </a:lnTo>
                <a:lnTo>
                  <a:pt x="16862" y="7835"/>
                </a:lnTo>
                <a:lnTo>
                  <a:pt x="16935" y="7714"/>
                </a:lnTo>
                <a:close/>
                <a:moveTo>
                  <a:pt x="13042" y="3869"/>
                </a:moveTo>
                <a:lnTo>
                  <a:pt x="12872" y="3893"/>
                </a:lnTo>
                <a:lnTo>
                  <a:pt x="12702" y="3918"/>
                </a:lnTo>
                <a:lnTo>
                  <a:pt x="12239" y="3966"/>
                </a:lnTo>
                <a:lnTo>
                  <a:pt x="11777" y="3991"/>
                </a:lnTo>
                <a:lnTo>
                  <a:pt x="11388" y="3991"/>
                </a:lnTo>
                <a:lnTo>
                  <a:pt x="10974" y="3966"/>
                </a:lnTo>
                <a:lnTo>
                  <a:pt x="10755" y="3966"/>
                </a:lnTo>
                <a:lnTo>
                  <a:pt x="10560" y="4015"/>
                </a:lnTo>
                <a:lnTo>
                  <a:pt x="10366" y="4064"/>
                </a:lnTo>
                <a:lnTo>
                  <a:pt x="10220" y="4137"/>
                </a:lnTo>
                <a:lnTo>
                  <a:pt x="10171" y="4185"/>
                </a:lnTo>
                <a:lnTo>
                  <a:pt x="10122" y="4258"/>
                </a:lnTo>
                <a:lnTo>
                  <a:pt x="10147" y="4331"/>
                </a:lnTo>
                <a:lnTo>
                  <a:pt x="10171" y="4404"/>
                </a:lnTo>
                <a:lnTo>
                  <a:pt x="10341" y="4502"/>
                </a:lnTo>
                <a:lnTo>
                  <a:pt x="10536" y="4575"/>
                </a:lnTo>
                <a:lnTo>
                  <a:pt x="10731" y="4599"/>
                </a:lnTo>
                <a:lnTo>
                  <a:pt x="10950" y="4623"/>
                </a:lnTo>
                <a:lnTo>
                  <a:pt x="12142" y="4623"/>
                </a:lnTo>
                <a:lnTo>
                  <a:pt x="12580" y="4599"/>
                </a:lnTo>
                <a:lnTo>
                  <a:pt x="12458" y="4745"/>
                </a:lnTo>
                <a:lnTo>
                  <a:pt x="12312" y="4867"/>
                </a:lnTo>
                <a:lnTo>
                  <a:pt x="12020" y="5110"/>
                </a:lnTo>
                <a:lnTo>
                  <a:pt x="11461" y="5548"/>
                </a:lnTo>
                <a:lnTo>
                  <a:pt x="10901" y="5986"/>
                </a:lnTo>
                <a:lnTo>
                  <a:pt x="10633" y="6205"/>
                </a:lnTo>
                <a:lnTo>
                  <a:pt x="10366" y="6473"/>
                </a:lnTo>
                <a:lnTo>
                  <a:pt x="9879" y="7008"/>
                </a:lnTo>
                <a:lnTo>
                  <a:pt x="9392" y="7568"/>
                </a:lnTo>
                <a:lnTo>
                  <a:pt x="9149" y="7835"/>
                </a:lnTo>
                <a:lnTo>
                  <a:pt x="8881" y="8079"/>
                </a:lnTo>
                <a:lnTo>
                  <a:pt x="8760" y="7957"/>
                </a:lnTo>
                <a:lnTo>
                  <a:pt x="8614" y="7860"/>
                </a:lnTo>
                <a:lnTo>
                  <a:pt x="8346" y="7665"/>
                </a:lnTo>
                <a:lnTo>
                  <a:pt x="7957" y="7324"/>
                </a:lnTo>
                <a:lnTo>
                  <a:pt x="7567" y="6959"/>
                </a:lnTo>
                <a:lnTo>
                  <a:pt x="7300" y="6692"/>
                </a:lnTo>
                <a:lnTo>
                  <a:pt x="7008" y="6424"/>
                </a:lnTo>
                <a:lnTo>
                  <a:pt x="6837" y="6302"/>
                </a:lnTo>
                <a:lnTo>
                  <a:pt x="6667" y="6205"/>
                </a:lnTo>
                <a:lnTo>
                  <a:pt x="6497" y="6132"/>
                </a:lnTo>
                <a:lnTo>
                  <a:pt x="6302" y="6083"/>
                </a:lnTo>
                <a:lnTo>
                  <a:pt x="6253" y="6059"/>
                </a:lnTo>
                <a:lnTo>
                  <a:pt x="6107" y="6059"/>
                </a:lnTo>
                <a:lnTo>
                  <a:pt x="6034" y="6108"/>
                </a:lnTo>
                <a:lnTo>
                  <a:pt x="5864" y="6205"/>
                </a:lnTo>
                <a:lnTo>
                  <a:pt x="5718" y="6351"/>
                </a:lnTo>
                <a:lnTo>
                  <a:pt x="5450" y="6643"/>
                </a:lnTo>
                <a:lnTo>
                  <a:pt x="5207" y="6984"/>
                </a:lnTo>
                <a:lnTo>
                  <a:pt x="4964" y="7300"/>
                </a:lnTo>
                <a:lnTo>
                  <a:pt x="4818" y="7519"/>
                </a:lnTo>
                <a:lnTo>
                  <a:pt x="4623" y="7714"/>
                </a:lnTo>
                <a:lnTo>
                  <a:pt x="4258" y="8079"/>
                </a:lnTo>
                <a:lnTo>
                  <a:pt x="3918" y="8468"/>
                </a:lnTo>
                <a:lnTo>
                  <a:pt x="3747" y="8687"/>
                </a:lnTo>
                <a:lnTo>
                  <a:pt x="3626" y="8906"/>
                </a:lnTo>
                <a:lnTo>
                  <a:pt x="3601" y="8955"/>
                </a:lnTo>
                <a:lnTo>
                  <a:pt x="3601" y="9003"/>
                </a:lnTo>
                <a:lnTo>
                  <a:pt x="3626" y="9052"/>
                </a:lnTo>
                <a:lnTo>
                  <a:pt x="3650" y="9101"/>
                </a:lnTo>
                <a:lnTo>
                  <a:pt x="3699" y="9125"/>
                </a:lnTo>
                <a:lnTo>
                  <a:pt x="3747" y="9149"/>
                </a:lnTo>
                <a:lnTo>
                  <a:pt x="3796" y="9149"/>
                </a:lnTo>
                <a:lnTo>
                  <a:pt x="3869" y="9125"/>
                </a:lnTo>
                <a:lnTo>
                  <a:pt x="4064" y="9028"/>
                </a:lnTo>
                <a:lnTo>
                  <a:pt x="4283" y="8857"/>
                </a:lnTo>
                <a:lnTo>
                  <a:pt x="4477" y="8687"/>
                </a:lnTo>
                <a:lnTo>
                  <a:pt x="4672" y="8492"/>
                </a:lnTo>
                <a:lnTo>
                  <a:pt x="5037" y="8103"/>
                </a:lnTo>
                <a:lnTo>
                  <a:pt x="5353" y="7689"/>
                </a:lnTo>
                <a:lnTo>
                  <a:pt x="5669" y="7276"/>
                </a:lnTo>
                <a:lnTo>
                  <a:pt x="6010" y="6838"/>
                </a:lnTo>
                <a:lnTo>
                  <a:pt x="6156" y="6716"/>
                </a:lnTo>
                <a:lnTo>
                  <a:pt x="6302" y="6594"/>
                </a:lnTo>
                <a:lnTo>
                  <a:pt x="6594" y="6838"/>
                </a:lnTo>
                <a:lnTo>
                  <a:pt x="6910" y="7105"/>
                </a:lnTo>
                <a:lnTo>
                  <a:pt x="7470" y="7665"/>
                </a:lnTo>
                <a:lnTo>
                  <a:pt x="7762" y="7933"/>
                </a:lnTo>
                <a:lnTo>
                  <a:pt x="8078" y="8249"/>
                </a:lnTo>
                <a:lnTo>
                  <a:pt x="8249" y="8395"/>
                </a:lnTo>
                <a:lnTo>
                  <a:pt x="8443" y="8492"/>
                </a:lnTo>
                <a:lnTo>
                  <a:pt x="8614" y="8565"/>
                </a:lnTo>
                <a:lnTo>
                  <a:pt x="8808" y="8590"/>
                </a:lnTo>
                <a:lnTo>
                  <a:pt x="8906" y="8565"/>
                </a:lnTo>
                <a:lnTo>
                  <a:pt x="8979" y="8590"/>
                </a:lnTo>
                <a:lnTo>
                  <a:pt x="9076" y="8541"/>
                </a:lnTo>
                <a:lnTo>
                  <a:pt x="9392" y="8298"/>
                </a:lnTo>
                <a:lnTo>
                  <a:pt x="9684" y="8006"/>
                </a:lnTo>
                <a:lnTo>
                  <a:pt x="10244" y="7422"/>
                </a:lnTo>
                <a:lnTo>
                  <a:pt x="10779" y="6838"/>
                </a:lnTo>
                <a:lnTo>
                  <a:pt x="11071" y="6570"/>
                </a:lnTo>
                <a:lnTo>
                  <a:pt x="11388" y="6302"/>
                </a:lnTo>
                <a:lnTo>
                  <a:pt x="11996" y="5840"/>
                </a:lnTo>
                <a:lnTo>
                  <a:pt x="12604" y="5353"/>
                </a:lnTo>
                <a:lnTo>
                  <a:pt x="12847" y="5134"/>
                </a:lnTo>
                <a:lnTo>
                  <a:pt x="13066" y="4915"/>
                </a:lnTo>
                <a:lnTo>
                  <a:pt x="13139" y="5743"/>
                </a:lnTo>
                <a:lnTo>
                  <a:pt x="13115" y="6059"/>
                </a:lnTo>
                <a:lnTo>
                  <a:pt x="13091" y="6448"/>
                </a:lnTo>
                <a:lnTo>
                  <a:pt x="13091" y="6643"/>
                </a:lnTo>
                <a:lnTo>
                  <a:pt x="13115" y="6813"/>
                </a:lnTo>
                <a:lnTo>
                  <a:pt x="13164" y="6984"/>
                </a:lnTo>
                <a:lnTo>
                  <a:pt x="13261" y="7105"/>
                </a:lnTo>
                <a:lnTo>
                  <a:pt x="13310" y="7130"/>
                </a:lnTo>
                <a:lnTo>
                  <a:pt x="13383" y="7154"/>
                </a:lnTo>
                <a:lnTo>
                  <a:pt x="13456" y="7154"/>
                </a:lnTo>
                <a:lnTo>
                  <a:pt x="13504" y="7130"/>
                </a:lnTo>
                <a:lnTo>
                  <a:pt x="13626" y="7032"/>
                </a:lnTo>
                <a:lnTo>
                  <a:pt x="13699" y="6886"/>
                </a:lnTo>
                <a:lnTo>
                  <a:pt x="13723" y="6716"/>
                </a:lnTo>
                <a:lnTo>
                  <a:pt x="13748" y="6546"/>
                </a:lnTo>
                <a:lnTo>
                  <a:pt x="13723" y="6181"/>
                </a:lnTo>
                <a:lnTo>
                  <a:pt x="13699" y="5889"/>
                </a:lnTo>
                <a:lnTo>
                  <a:pt x="13675" y="5086"/>
                </a:lnTo>
                <a:lnTo>
                  <a:pt x="13650" y="4672"/>
                </a:lnTo>
                <a:lnTo>
                  <a:pt x="13602" y="4477"/>
                </a:lnTo>
                <a:lnTo>
                  <a:pt x="13529" y="4307"/>
                </a:lnTo>
                <a:lnTo>
                  <a:pt x="13504" y="4258"/>
                </a:lnTo>
                <a:lnTo>
                  <a:pt x="13456" y="4210"/>
                </a:lnTo>
                <a:lnTo>
                  <a:pt x="13456" y="4137"/>
                </a:lnTo>
                <a:lnTo>
                  <a:pt x="13456" y="4064"/>
                </a:lnTo>
                <a:lnTo>
                  <a:pt x="13407" y="4015"/>
                </a:lnTo>
                <a:lnTo>
                  <a:pt x="13358" y="3966"/>
                </a:lnTo>
                <a:lnTo>
                  <a:pt x="13285" y="3918"/>
                </a:lnTo>
                <a:lnTo>
                  <a:pt x="13188" y="3893"/>
                </a:lnTo>
                <a:lnTo>
                  <a:pt x="13042" y="3869"/>
                </a:lnTo>
                <a:close/>
                <a:moveTo>
                  <a:pt x="973" y="8298"/>
                </a:moveTo>
                <a:lnTo>
                  <a:pt x="998" y="8882"/>
                </a:lnTo>
                <a:lnTo>
                  <a:pt x="925" y="8906"/>
                </a:lnTo>
                <a:lnTo>
                  <a:pt x="827" y="8979"/>
                </a:lnTo>
                <a:lnTo>
                  <a:pt x="730" y="9052"/>
                </a:lnTo>
                <a:lnTo>
                  <a:pt x="487" y="9320"/>
                </a:lnTo>
                <a:lnTo>
                  <a:pt x="487" y="8955"/>
                </a:lnTo>
                <a:lnTo>
                  <a:pt x="560" y="8906"/>
                </a:lnTo>
                <a:lnTo>
                  <a:pt x="608" y="8809"/>
                </a:lnTo>
                <a:lnTo>
                  <a:pt x="803" y="8541"/>
                </a:lnTo>
                <a:lnTo>
                  <a:pt x="973" y="8298"/>
                </a:lnTo>
                <a:close/>
                <a:moveTo>
                  <a:pt x="16935" y="8541"/>
                </a:moveTo>
                <a:lnTo>
                  <a:pt x="16935" y="8979"/>
                </a:lnTo>
                <a:lnTo>
                  <a:pt x="16960" y="9247"/>
                </a:lnTo>
                <a:lnTo>
                  <a:pt x="16716" y="9393"/>
                </a:lnTo>
                <a:lnTo>
                  <a:pt x="16497" y="9539"/>
                </a:lnTo>
                <a:lnTo>
                  <a:pt x="16376" y="9660"/>
                </a:lnTo>
                <a:lnTo>
                  <a:pt x="16376" y="9198"/>
                </a:lnTo>
                <a:lnTo>
                  <a:pt x="16424" y="9149"/>
                </a:lnTo>
                <a:lnTo>
                  <a:pt x="16497" y="9076"/>
                </a:lnTo>
                <a:lnTo>
                  <a:pt x="16595" y="8930"/>
                </a:lnTo>
                <a:lnTo>
                  <a:pt x="16935" y="8541"/>
                </a:lnTo>
                <a:close/>
                <a:moveTo>
                  <a:pt x="998" y="9076"/>
                </a:moveTo>
                <a:lnTo>
                  <a:pt x="1022" y="9685"/>
                </a:lnTo>
                <a:lnTo>
                  <a:pt x="925" y="9709"/>
                </a:lnTo>
                <a:lnTo>
                  <a:pt x="827" y="9782"/>
                </a:lnTo>
                <a:lnTo>
                  <a:pt x="657" y="9904"/>
                </a:lnTo>
                <a:lnTo>
                  <a:pt x="535" y="10025"/>
                </a:lnTo>
                <a:lnTo>
                  <a:pt x="511" y="9636"/>
                </a:lnTo>
                <a:lnTo>
                  <a:pt x="584" y="9587"/>
                </a:lnTo>
                <a:lnTo>
                  <a:pt x="852" y="9247"/>
                </a:lnTo>
                <a:lnTo>
                  <a:pt x="998" y="9076"/>
                </a:lnTo>
                <a:close/>
                <a:moveTo>
                  <a:pt x="16960" y="9368"/>
                </a:moveTo>
                <a:lnTo>
                  <a:pt x="16935" y="9806"/>
                </a:lnTo>
                <a:lnTo>
                  <a:pt x="16741" y="9928"/>
                </a:lnTo>
                <a:lnTo>
                  <a:pt x="16546" y="10074"/>
                </a:lnTo>
                <a:lnTo>
                  <a:pt x="16400" y="10196"/>
                </a:lnTo>
                <a:lnTo>
                  <a:pt x="16376" y="9952"/>
                </a:lnTo>
                <a:lnTo>
                  <a:pt x="16449" y="9855"/>
                </a:lnTo>
                <a:lnTo>
                  <a:pt x="16668" y="9636"/>
                </a:lnTo>
                <a:lnTo>
                  <a:pt x="16960" y="9368"/>
                </a:lnTo>
                <a:close/>
                <a:moveTo>
                  <a:pt x="16935" y="10001"/>
                </a:moveTo>
                <a:lnTo>
                  <a:pt x="16935" y="10342"/>
                </a:lnTo>
                <a:lnTo>
                  <a:pt x="16814" y="10415"/>
                </a:lnTo>
                <a:lnTo>
                  <a:pt x="16668" y="10488"/>
                </a:lnTo>
                <a:lnTo>
                  <a:pt x="16424" y="10682"/>
                </a:lnTo>
                <a:lnTo>
                  <a:pt x="16400" y="10488"/>
                </a:lnTo>
                <a:lnTo>
                  <a:pt x="16546" y="10342"/>
                </a:lnTo>
                <a:lnTo>
                  <a:pt x="16692" y="10220"/>
                </a:lnTo>
                <a:lnTo>
                  <a:pt x="16935" y="10001"/>
                </a:lnTo>
                <a:close/>
                <a:moveTo>
                  <a:pt x="1046" y="10050"/>
                </a:moveTo>
                <a:lnTo>
                  <a:pt x="1046" y="10415"/>
                </a:lnTo>
                <a:lnTo>
                  <a:pt x="949" y="10463"/>
                </a:lnTo>
                <a:lnTo>
                  <a:pt x="852" y="10512"/>
                </a:lnTo>
                <a:lnTo>
                  <a:pt x="681" y="10682"/>
                </a:lnTo>
                <a:lnTo>
                  <a:pt x="584" y="10755"/>
                </a:lnTo>
                <a:lnTo>
                  <a:pt x="560" y="10536"/>
                </a:lnTo>
                <a:lnTo>
                  <a:pt x="657" y="10463"/>
                </a:lnTo>
                <a:lnTo>
                  <a:pt x="730" y="10390"/>
                </a:lnTo>
                <a:lnTo>
                  <a:pt x="876" y="10220"/>
                </a:lnTo>
                <a:lnTo>
                  <a:pt x="1046" y="10050"/>
                </a:lnTo>
                <a:close/>
                <a:moveTo>
                  <a:pt x="4185" y="2385"/>
                </a:moveTo>
                <a:lnTo>
                  <a:pt x="5158" y="2409"/>
                </a:lnTo>
                <a:lnTo>
                  <a:pt x="6132" y="2434"/>
                </a:lnTo>
                <a:lnTo>
                  <a:pt x="7129" y="2458"/>
                </a:lnTo>
                <a:lnTo>
                  <a:pt x="8103" y="2482"/>
                </a:lnTo>
                <a:lnTo>
                  <a:pt x="15938" y="2482"/>
                </a:lnTo>
                <a:lnTo>
                  <a:pt x="15938" y="2823"/>
                </a:lnTo>
                <a:lnTo>
                  <a:pt x="15913" y="3164"/>
                </a:lnTo>
                <a:lnTo>
                  <a:pt x="15889" y="3529"/>
                </a:lnTo>
                <a:lnTo>
                  <a:pt x="15913" y="3869"/>
                </a:lnTo>
                <a:lnTo>
                  <a:pt x="15938" y="5013"/>
                </a:lnTo>
                <a:lnTo>
                  <a:pt x="15938" y="5597"/>
                </a:lnTo>
                <a:lnTo>
                  <a:pt x="15938" y="6181"/>
                </a:lnTo>
                <a:lnTo>
                  <a:pt x="15913" y="7300"/>
                </a:lnTo>
                <a:lnTo>
                  <a:pt x="15889" y="8419"/>
                </a:lnTo>
                <a:lnTo>
                  <a:pt x="15889" y="9539"/>
                </a:lnTo>
                <a:lnTo>
                  <a:pt x="15913" y="10123"/>
                </a:lnTo>
                <a:lnTo>
                  <a:pt x="15938" y="10682"/>
                </a:lnTo>
                <a:lnTo>
                  <a:pt x="14161" y="10634"/>
                </a:lnTo>
                <a:lnTo>
                  <a:pt x="13285" y="10609"/>
                </a:lnTo>
                <a:lnTo>
                  <a:pt x="12385" y="10609"/>
                </a:lnTo>
                <a:lnTo>
                  <a:pt x="11315" y="10585"/>
                </a:lnTo>
                <a:lnTo>
                  <a:pt x="10220" y="10561"/>
                </a:lnTo>
                <a:lnTo>
                  <a:pt x="9149" y="10536"/>
                </a:lnTo>
                <a:lnTo>
                  <a:pt x="8614" y="10536"/>
                </a:lnTo>
                <a:lnTo>
                  <a:pt x="8054" y="10561"/>
                </a:lnTo>
                <a:lnTo>
                  <a:pt x="7056" y="10609"/>
                </a:lnTo>
                <a:lnTo>
                  <a:pt x="6059" y="10609"/>
                </a:lnTo>
                <a:lnTo>
                  <a:pt x="5037" y="10634"/>
                </a:lnTo>
                <a:lnTo>
                  <a:pt x="4039" y="10658"/>
                </a:lnTo>
                <a:lnTo>
                  <a:pt x="3334" y="10707"/>
                </a:lnTo>
                <a:lnTo>
                  <a:pt x="2604" y="10755"/>
                </a:lnTo>
                <a:lnTo>
                  <a:pt x="2068" y="10731"/>
                </a:lnTo>
                <a:lnTo>
                  <a:pt x="1533" y="10707"/>
                </a:lnTo>
                <a:lnTo>
                  <a:pt x="1460" y="8833"/>
                </a:lnTo>
                <a:lnTo>
                  <a:pt x="1436" y="7908"/>
                </a:lnTo>
                <a:lnTo>
                  <a:pt x="1411" y="6959"/>
                </a:lnTo>
                <a:lnTo>
                  <a:pt x="1460" y="5840"/>
                </a:lnTo>
                <a:lnTo>
                  <a:pt x="1509" y="4672"/>
                </a:lnTo>
                <a:lnTo>
                  <a:pt x="1533" y="3529"/>
                </a:lnTo>
                <a:lnTo>
                  <a:pt x="1509" y="2945"/>
                </a:lnTo>
                <a:lnTo>
                  <a:pt x="1484" y="2385"/>
                </a:lnTo>
                <a:lnTo>
                  <a:pt x="1703" y="2385"/>
                </a:lnTo>
                <a:lnTo>
                  <a:pt x="1947" y="2409"/>
                </a:lnTo>
                <a:lnTo>
                  <a:pt x="2409" y="2434"/>
                </a:lnTo>
                <a:lnTo>
                  <a:pt x="3285" y="2409"/>
                </a:lnTo>
                <a:lnTo>
                  <a:pt x="4185" y="2385"/>
                </a:lnTo>
                <a:close/>
                <a:moveTo>
                  <a:pt x="12288" y="11096"/>
                </a:moveTo>
                <a:lnTo>
                  <a:pt x="12531" y="11120"/>
                </a:lnTo>
                <a:lnTo>
                  <a:pt x="12434" y="11193"/>
                </a:lnTo>
                <a:lnTo>
                  <a:pt x="12191" y="11364"/>
                </a:lnTo>
                <a:lnTo>
                  <a:pt x="12118" y="11437"/>
                </a:lnTo>
                <a:lnTo>
                  <a:pt x="11874" y="11437"/>
                </a:lnTo>
                <a:lnTo>
                  <a:pt x="11923" y="11388"/>
                </a:lnTo>
                <a:lnTo>
                  <a:pt x="12118" y="11242"/>
                </a:lnTo>
                <a:lnTo>
                  <a:pt x="12288" y="11096"/>
                </a:lnTo>
                <a:close/>
                <a:moveTo>
                  <a:pt x="11290" y="11072"/>
                </a:moveTo>
                <a:lnTo>
                  <a:pt x="11972" y="11096"/>
                </a:lnTo>
                <a:lnTo>
                  <a:pt x="11753" y="11193"/>
                </a:lnTo>
                <a:lnTo>
                  <a:pt x="11534" y="11339"/>
                </a:lnTo>
                <a:lnTo>
                  <a:pt x="11388" y="11437"/>
                </a:lnTo>
                <a:lnTo>
                  <a:pt x="10877" y="11461"/>
                </a:lnTo>
                <a:lnTo>
                  <a:pt x="10925" y="11412"/>
                </a:lnTo>
                <a:lnTo>
                  <a:pt x="11120" y="11242"/>
                </a:lnTo>
                <a:lnTo>
                  <a:pt x="11217" y="11169"/>
                </a:lnTo>
                <a:lnTo>
                  <a:pt x="11290" y="11072"/>
                </a:lnTo>
                <a:close/>
                <a:moveTo>
                  <a:pt x="13115" y="11120"/>
                </a:moveTo>
                <a:lnTo>
                  <a:pt x="12920" y="11291"/>
                </a:lnTo>
                <a:lnTo>
                  <a:pt x="12775" y="11461"/>
                </a:lnTo>
                <a:lnTo>
                  <a:pt x="12604" y="11461"/>
                </a:lnTo>
                <a:lnTo>
                  <a:pt x="12945" y="11120"/>
                </a:lnTo>
                <a:close/>
                <a:moveTo>
                  <a:pt x="1509" y="11145"/>
                </a:moveTo>
                <a:lnTo>
                  <a:pt x="1776" y="11218"/>
                </a:lnTo>
                <a:lnTo>
                  <a:pt x="2044" y="11266"/>
                </a:lnTo>
                <a:lnTo>
                  <a:pt x="1849" y="11388"/>
                </a:lnTo>
                <a:lnTo>
                  <a:pt x="1679" y="11510"/>
                </a:lnTo>
                <a:lnTo>
                  <a:pt x="1095" y="11510"/>
                </a:lnTo>
                <a:lnTo>
                  <a:pt x="1241" y="11364"/>
                </a:lnTo>
                <a:lnTo>
                  <a:pt x="1387" y="11266"/>
                </a:lnTo>
                <a:lnTo>
                  <a:pt x="1509" y="11145"/>
                </a:lnTo>
                <a:close/>
                <a:moveTo>
                  <a:pt x="13504" y="11145"/>
                </a:moveTo>
                <a:lnTo>
                  <a:pt x="14234" y="11169"/>
                </a:lnTo>
                <a:lnTo>
                  <a:pt x="14088" y="11242"/>
                </a:lnTo>
                <a:lnTo>
                  <a:pt x="13942" y="11315"/>
                </a:lnTo>
                <a:lnTo>
                  <a:pt x="13821" y="11412"/>
                </a:lnTo>
                <a:lnTo>
                  <a:pt x="13723" y="11510"/>
                </a:lnTo>
                <a:lnTo>
                  <a:pt x="13139" y="11485"/>
                </a:lnTo>
                <a:lnTo>
                  <a:pt x="13285" y="11339"/>
                </a:lnTo>
                <a:lnTo>
                  <a:pt x="13504" y="11145"/>
                </a:lnTo>
                <a:close/>
                <a:moveTo>
                  <a:pt x="16960" y="10999"/>
                </a:moveTo>
                <a:lnTo>
                  <a:pt x="17008" y="11485"/>
                </a:lnTo>
                <a:lnTo>
                  <a:pt x="16935" y="11461"/>
                </a:lnTo>
                <a:lnTo>
                  <a:pt x="16887" y="11461"/>
                </a:lnTo>
                <a:lnTo>
                  <a:pt x="16570" y="11510"/>
                </a:lnTo>
                <a:lnTo>
                  <a:pt x="16765" y="11242"/>
                </a:lnTo>
                <a:lnTo>
                  <a:pt x="16960" y="10999"/>
                </a:lnTo>
                <a:close/>
                <a:moveTo>
                  <a:pt x="15037" y="11169"/>
                </a:moveTo>
                <a:lnTo>
                  <a:pt x="14818" y="11339"/>
                </a:lnTo>
                <a:lnTo>
                  <a:pt x="14697" y="11461"/>
                </a:lnTo>
                <a:lnTo>
                  <a:pt x="14624" y="11558"/>
                </a:lnTo>
                <a:lnTo>
                  <a:pt x="14259" y="11558"/>
                </a:lnTo>
                <a:lnTo>
                  <a:pt x="14551" y="11364"/>
                </a:lnTo>
                <a:lnTo>
                  <a:pt x="14697" y="11266"/>
                </a:lnTo>
                <a:lnTo>
                  <a:pt x="14818" y="11169"/>
                </a:lnTo>
                <a:close/>
                <a:moveTo>
                  <a:pt x="15962" y="11193"/>
                </a:moveTo>
                <a:lnTo>
                  <a:pt x="15913" y="11242"/>
                </a:lnTo>
                <a:lnTo>
                  <a:pt x="15743" y="11388"/>
                </a:lnTo>
                <a:lnTo>
                  <a:pt x="15621" y="11558"/>
                </a:lnTo>
                <a:lnTo>
                  <a:pt x="15037" y="11558"/>
                </a:lnTo>
                <a:lnTo>
                  <a:pt x="15183" y="11412"/>
                </a:lnTo>
                <a:lnTo>
                  <a:pt x="15329" y="11291"/>
                </a:lnTo>
                <a:lnTo>
                  <a:pt x="15500" y="11193"/>
                </a:lnTo>
                <a:close/>
                <a:moveTo>
                  <a:pt x="16935" y="10366"/>
                </a:moveTo>
                <a:lnTo>
                  <a:pt x="16960" y="10853"/>
                </a:lnTo>
                <a:lnTo>
                  <a:pt x="16765" y="10974"/>
                </a:lnTo>
                <a:lnTo>
                  <a:pt x="16570" y="11120"/>
                </a:lnTo>
                <a:lnTo>
                  <a:pt x="16400" y="11315"/>
                </a:lnTo>
                <a:lnTo>
                  <a:pt x="16230" y="11534"/>
                </a:lnTo>
                <a:lnTo>
                  <a:pt x="15962" y="11558"/>
                </a:lnTo>
                <a:lnTo>
                  <a:pt x="16084" y="11412"/>
                </a:lnTo>
                <a:lnTo>
                  <a:pt x="16181" y="11315"/>
                </a:lnTo>
                <a:lnTo>
                  <a:pt x="16230" y="11266"/>
                </a:lnTo>
                <a:lnTo>
                  <a:pt x="16278" y="11193"/>
                </a:lnTo>
                <a:lnTo>
                  <a:pt x="16376" y="11169"/>
                </a:lnTo>
                <a:lnTo>
                  <a:pt x="16449" y="11096"/>
                </a:lnTo>
                <a:lnTo>
                  <a:pt x="16497" y="11023"/>
                </a:lnTo>
                <a:lnTo>
                  <a:pt x="16497" y="10926"/>
                </a:lnTo>
                <a:lnTo>
                  <a:pt x="16570" y="10877"/>
                </a:lnTo>
                <a:lnTo>
                  <a:pt x="16789" y="10634"/>
                </a:lnTo>
                <a:lnTo>
                  <a:pt x="16887" y="10512"/>
                </a:lnTo>
                <a:lnTo>
                  <a:pt x="16935" y="10366"/>
                </a:lnTo>
                <a:close/>
                <a:moveTo>
                  <a:pt x="1071" y="10780"/>
                </a:moveTo>
                <a:lnTo>
                  <a:pt x="1071" y="10828"/>
                </a:lnTo>
                <a:lnTo>
                  <a:pt x="1071" y="10901"/>
                </a:lnTo>
                <a:lnTo>
                  <a:pt x="1119" y="10974"/>
                </a:lnTo>
                <a:lnTo>
                  <a:pt x="1144" y="10999"/>
                </a:lnTo>
                <a:lnTo>
                  <a:pt x="1192" y="11047"/>
                </a:lnTo>
                <a:lnTo>
                  <a:pt x="1022" y="11169"/>
                </a:lnTo>
                <a:lnTo>
                  <a:pt x="827" y="11339"/>
                </a:lnTo>
                <a:lnTo>
                  <a:pt x="730" y="11461"/>
                </a:lnTo>
                <a:lnTo>
                  <a:pt x="657" y="11558"/>
                </a:lnTo>
                <a:lnTo>
                  <a:pt x="608" y="11583"/>
                </a:lnTo>
                <a:lnTo>
                  <a:pt x="608" y="11266"/>
                </a:lnTo>
                <a:lnTo>
                  <a:pt x="681" y="11193"/>
                </a:lnTo>
                <a:lnTo>
                  <a:pt x="754" y="11120"/>
                </a:lnTo>
                <a:lnTo>
                  <a:pt x="949" y="10901"/>
                </a:lnTo>
                <a:lnTo>
                  <a:pt x="1071" y="10780"/>
                </a:lnTo>
                <a:close/>
                <a:moveTo>
                  <a:pt x="2750" y="11266"/>
                </a:moveTo>
                <a:lnTo>
                  <a:pt x="2604" y="11412"/>
                </a:lnTo>
                <a:lnTo>
                  <a:pt x="2458" y="11583"/>
                </a:lnTo>
                <a:lnTo>
                  <a:pt x="2117" y="11534"/>
                </a:lnTo>
                <a:lnTo>
                  <a:pt x="2141" y="11510"/>
                </a:lnTo>
                <a:lnTo>
                  <a:pt x="2287" y="11388"/>
                </a:lnTo>
                <a:lnTo>
                  <a:pt x="2385" y="11266"/>
                </a:lnTo>
                <a:close/>
                <a:moveTo>
                  <a:pt x="8176" y="11072"/>
                </a:moveTo>
                <a:lnTo>
                  <a:pt x="8127" y="11120"/>
                </a:lnTo>
                <a:lnTo>
                  <a:pt x="7884" y="11339"/>
                </a:lnTo>
                <a:lnTo>
                  <a:pt x="7665" y="11583"/>
                </a:lnTo>
                <a:lnTo>
                  <a:pt x="7251" y="11583"/>
                </a:lnTo>
                <a:lnTo>
                  <a:pt x="7373" y="11461"/>
                </a:lnTo>
                <a:lnTo>
                  <a:pt x="7738" y="11096"/>
                </a:lnTo>
                <a:lnTo>
                  <a:pt x="8176" y="11072"/>
                </a:lnTo>
                <a:close/>
                <a:moveTo>
                  <a:pt x="9125" y="11047"/>
                </a:moveTo>
                <a:lnTo>
                  <a:pt x="8979" y="11145"/>
                </a:lnTo>
                <a:lnTo>
                  <a:pt x="8735" y="11339"/>
                </a:lnTo>
                <a:lnTo>
                  <a:pt x="8614" y="11461"/>
                </a:lnTo>
                <a:lnTo>
                  <a:pt x="8541" y="11583"/>
                </a:lnTo>
                <a:lnTo>
                  <a:pt x="8030" y="11583"/>
                </a:lnTo>
                <a:lnTo>
                  <a:pt x="8224" y="11388"/>
                </a:lnTo>
                <a:lnTo>
                  <a:pt x="8468" y="11169"/>
                </a:lnTo>
                <a:lnTo>
                  <a:pt x="8614" y="11072"/>
                </a:lnTo>
                <a:lnTo>
                  <a:pt x="9125" y="11047"/>
                </a:lnTo>
                <a:close/>
                <a:moveTo>
                  <a:pt x="10317" y="11047"/>
                </a:moveTo>
                <a:lnTo>
                  <a:pt x="10828" y="11072"/>
                </a:lnTo>
                <a:lnTo>
                  <a:pt x="10731" y="11120"/>
                </a:lnTo>
                <a:lnTo>
                  <a:pt x="10512" y="11315"/>
                </a:lnTo>
                <a:lnTo>
                  <a:pt x="10414" y="11412"/>
                </a:lnTo>
                <a:lnTo>
                  <a:pt x="10341" y="11534"/>
                </a:lnTo>
                <a:lnTo>
                  <a:pt x="9733" y="11583"/>
                </a:lnTo>
                <a:lnTo>
                  <a:pt x="10001" y="11315"/>
                </a:lnTo>
                <a:lnTo>
                  <a:pt x="10317" y="11072"/>
                </a:lnTo>
                <a:lnTo>
                  <a:pt x="10317" y="11047"/>
                </a:lnTo>
                <a:close/>
                <a:moveTo>
                  <a:pt x="7446" y="11096"/>
                </a:moveTo>
                <a:lnTo>
                  <a:pt x="7227" y="11242"/>
                </a:lnTo>
                <a:lnTo>
                  <a:pt x="7032" y="11388"/>
                </a:lnTo>
                <a:lnTo>
                  <a:pt x="6935" y="11485"/>
                </a:lnTo>
                <a:lnTo>
                  <a:pt x="6862" y="11583"/>
                </a:lnTo>
                <a:lnTo>
                  <a:pt x="6618" y="11607"/>
                </a:lnTo>
                <a:lnTo>
                  <a:pt x="6156" y="11607"/>
                </a:lnTo>
                <a:lnTo>
                  <a:pt x="6424" y="11388"/>
                </a:lnTo>
                <a:lnTo>
                  <a:pt x="6594" y="11266"/>
                </a:lnTo>
                <a:lnTo>
                  <a:pt x="6667" y="11193"/>
                </a:lnTo>
                <a:lnTo>
                  <a:pt x="6740" y="11120"/>
                </a:lnTo>
                <a:lnTo>
                  <a:pt x="7446" y="11096"/>
                </a:lnTo>
                <a:close/>
                <a:moveTo>
                  <a:pt x="10122" y="11047"/>
                </a:moveTo>
                <a:lnTo>
                  <a:pt x="9928" y="11169"/>
                </a:lnTo>
                <a:lnTo>
                  <a:pt x="9733" y="11291"/>
                </a:lnTo>
                <a:lnTo>
                  <a:pt x="9563" y="11437"/>
                </a:lnTo>
                <a:lnTo>
                  <a:pt x="9392" y="11607"/>
                </a:lnTo>
                <a:lnTo>
                  <a:pt x="8906" y="11607"/>
                </a:lnTo>
                <a:lnTo>
                  <a:pt x="9149" y="11364"/>
                </a:lnTo>
                <a:lnTo>
                  <a:pt x="9490" y="11047"/>
                </a:lnTo>
                <a:close/>
                <a:moveTo>
                  <a:pt x="3650" y="11193"/>
                </a:moveTo>
                <a:lnTo>
                  <a:pt x="3382" y="11364"/>
                </a:lnTo>
                <a:lnTo>
                  <a:pt x="3261" y="11485"/>
                </a:lnTo>
                <a:lnTo>
                  <a:pt x="3139" y="11631"/>
                </a:lnTo>
                <a:lnTo>
                  <a:pt x="2798" y="11607"/>
                </a:lnTo>
                <a:lnTo>
                  <a:pt x="3066" y="11242"/>
                </a:lnTo>
                <a:lnTo>
                  <a:pt x="3650" y="11193"/>
                </a:lnTo>
                <a:close/>
                <a:moveTo>
                  <a:pt x="4331" y="11145"/>
                </a:moveTo>
                <a:lnTo>
                  <a:pt x="4112" y="11315"/>
                </a:lnTo>
                <a:lnTo>
                  <a:pt x="3966" y="11461"/>
                </a:lnTo>
                <a:lnTo>
                  <a:pt x="3869" y="11558"/>
                </a:lnTo>
                <a:lnTo>
                  <a:pt x="3772" y="11656"/>
                </a:lnTo>
                <a:lnTo>
                  <a:pt x="3407" y="11656"/>
                </a:lnTo>
                <a:lnTo>
                  <a:pt x="3577" y="11485"/>
                </a:lnTo>
                <a:lnTo>
                  <a:pt x="3699" y="11339"/>
                </a:lnTo>
                <a:lnTo>
                  <a:pt x="3820" y="11169"/>
                </a:lnTo>
                <a:lnTo>
                  <a:pt x="4331" y="11145"/>
                </a:lnTo>
                <a:close/>
                <a:moveTo>
                  <a:pt x="6375" y="11120"/>
                </a:moveTo>
                <a:lnTo>
                  <a:pt x="6205" y="11242"/>
                </a:lnTo>
                <a:lnTo>
                  <a:pt x="5986" y="11412"/>
                </a:lnTo>
                <a:lnTo>
                  <a:pt x="5888" y="11510"/>
                </a:lnTo>
                <a:lnTo>
                  <a:pt x="5815" y="11631"/>
                </a:lnTo>
                <a:lnTo>
                  <a:pt x="5037" y="11656"/>
                </a:lnTo>
                <a:lnTo>
                  <a:pt x="5353" y="11339"/>
                </a:lnTo>
                <a:lnTo>
                  <a:pt x="5572" y="11169"/>
                </a:lnTo>
                <a:lnTo>
                  <a:pt x="5596" y="11120"/>
                </a:lnTo>
                <a:close/>
                <a:moveTo>
                  <a:pt x="5134" y="11145"/>
                </a:moveTo>
                <a:lnTo>
                  <a:pt x="4964" y="11291"/>
                </a:lnTo>
                <a:lnTo>
                  <a:pt x="4794" y="11461"/>
                </a:lnTo>
                <a:lnTo>
                  <a:pt x="4769" y="11510"/>
                </a:lnTo>
                <a:lnTo>
                  <a:pt x="4769" y="11583"/>
                </a:lnTo>
                <a:lnTo>
                  <a:pt x="4769" y="11631"/>
                </a:lnTo>
                <a:lnTo>
                  <a:pt x="4794" y="11656"/>
                </a:lnTo>
                <a:lnTo>
                  <a:pt x="4137" y="11680"/>
                </a:lnTo>
                <a:lnTo>
                  <a:pt x="4137" y="11680"/>
                </a:lnTo>
                <a:lnTo>
                  <a:pt x="4258" y="11510"/>
                </a:lnTo>
                <a:lnTo>
                  <a:pt x="4404" y="11388"/>
                </a:lnTo>
                <a:lnTo>
                  <a:pt x="4575" y="11266"/>
                </a:lnTo>
                <a:lnTo>
                  <a:pt x="4672" y="11218"/>
                </a:lnTo>
                <a:lnTo>
                  <a:pt x="4721" y="11145"/>
                </a:lnTo>
                <a:close/>
                <a:moveTo>
                  <a:pt x="8541" y="0"/>
                </a:moveTo>
                <a:lnTo>
                  <a:pt x="8468" y="49"/>
                </a:lnTo>
                <a:lnTo>
                  <a:pt x="8395" y="146"/>
                </a:lnTo>
                <a:lnTo>
                  <a:pt x="8370" y="244"/>
                </a:lnTo>
                <a:lnTo>
                  <a:pt x="8346" y="463"/>
                </a:lnTo>
                <a:lnTo>
                  <a:pt x="8370" y="706"/>
                </a:lnTo>
                <a:lnTo>
                  <a:pt x="8419" y="949"/>
                </a:lnTo>
                <a:lnTo>
                  <a:pt x="4842" y="974"/>
                </a:lnTo>
                <a:lnTo>
                  <a:pt x="2555" y="998"/>
                </a:lnTo>
                <a:lnTo>
                  <a:pt x="1411" y="1022"/>
                </a:lnTo>
                <a:lnTo>
                  <a:pt x="827" y="1022"/>
                </a:lnTo>
                <a:lnTo>
                  <a:pt x="511" y="1047"/>
                </a:lnTo>
                <a:lnTo>
                  <a:pt x="243" y="1120"/>
                </a:lnTo>
                <a:lnTo>
                  <a:pt x="195" y="1144"/>
                </a:lnTo>
                <a:lnTo>
                  <a:pt x="170" y="1193"/>
                </a:lnTo>
                <a:lnTo>
                  <a:pt x="146" y="1241"/>
                </a:lnTo>
                <a:lnTo>
                  <a:pt x="170" y="1290"/>
                </a:lnTo>
                <a:lnTo>
                  <a:pt x="146" y="1314"/>
                </a:lnTo>
                <a:lnTo>
                  <a:pt x="73" y="1509"/>
                </a:lnTo>
                <a:lnTo>
                  <a:pt x="24" y="1704"/>
                </a:lnTo>
                <a:lnTo>
                  <a:pt x="0" y="1923"/>
                </a:lnTo>
                <a:lnTo>
                  <a:pt x="0" y="2142"/>
                </a:lnTo>
                <a:lnTo>
                  <a:pt x="24" y="2580"/>
                </a:lnTo>
                <a:lnTo>
                  <a:pt x="73" y="2993"/>
                </a:lnTo>
                <a:lnTo>
                  <a:pt x="97" y="3626"/>
                </a:lnTo>
                <a:lnTo>
                  <a:pt x="122" y="4234"/>
                </a:lnTo>
                <a:lnTo>
                  <a:pt x="122" y="5475"/>
                </a:lnTo>
                <a:lnTo>
                  <a:pt x="97" y="6302"/>
                </a:lnTo>
                <a:lnTo>
                  <a:pt x="73" y="7130"/>
                </a:lnTo>
                <a:lnTo>
                  <a:pt x="49" y="7957"/>
                </a:lnTo>
                <a:lnTo>
                  <a:pt x="49" y="8784"/>
                </a:lnTo>
                <a:lnTo>
                  <a:pt x="73" y="9563"/>
                </a:lnTo>
                <a:lnTo>
                  <a:pt x="97" y="10317"/>
                </a:lnTo>
                <a:lnTo>
                  <a:pt x="146" y="11072"/>
                </a:lnTo>
                <a:lnTo>
                  <a:pt x="170" y="11850"/>
                </a:lnTo>
                <a:lnTo>
                  <a:pt x="195" y="11923"/>
                </a:lnTo>
                <a:lnTo>
                  <a:pt x="219" y="11972"/>
                </a:lnTo>
                <a:lnTo>
                  <a:pt x="268" y="12020"/>
                </a:lnTo>
                <a:lnTo>
                  <a:pt x="316" y="12045"/>
                </a:lnTo>
                <a:lnTo>
                  <a:pt x="438" y="12045"/>
                </a:lnTo>
                <a:lnTo>
                  <a:pt x="511" y="12020"/>
                </a:lnTo>
                <a:lnTo>
                  <a:pt x="560" y="11996"/>
                </a:lnTo>
                <a:lnTo>
                  <a:pt x="560" y="11972"/>
                </a:lnTo>
                <a:lnTo>
                  <a:pt x="681" y="11923"/>
                </a:lnTo>
                <a:lnTo>
                  <a:pt x="803" y="11899"/>
                </a:lnTo>
                <a:lnTo>
                  <a:pt x="949" y="11874"/>
                </a:lnTo>
                <a:lnTo>
                  <a:pt x="1119" y="11874"/>
                </a:lnTo>
                <a:lnTo>
                  <a:pt x="1436" y="11899"/>
                </a:lnTo>
                <a:lnTo>
                  <a:pt x="1679" y="11923"/>
                </a:lnTo>
                <a:lnTo>
                  <a:pt x="2360" y="11972"/>
                </a:lnTo>
                <a:lnTo>
                  <a:pt x="3042" y="12045"/>
                </a:lnTo>
                <a:lnTo>
                  <a:pt x="3747" y="12093"/>
                </a:lnTo>
                <a:lnTo>
                  <a:pt x="4477" y="12118"/>
                </a:lnTo>
                <a:lnTo>
                  <a:pt x="4404" y="12215"/>
                </a:lnTo>
                <a:lnTo>
                  <a:pt x="4307" y="12337"/>
                </a:lnTo>
                <a:lnTo>
                  <a:pt x="4161" y="12580"/>
                </a:lnTo>
                <a:lnTo>
                  <a:pt x="3991" y="13018"/>
                </a:lnTo>
                <a:lnTo>
                  <a:pt x="3845" y="13334"/>
                </a:lnTo>
                <a:lnTo>
                  <a:pt x="3674" y="13651"/>
                </a:lnTo>
                <a:lnTo>
                  <a:pt x="3358" y="14283"/>
                </a:lnTo>
                <a:lnTo>
                  <a:pt x="3236" y="14502"/>
                </a:lnTo>
                <a:lnTo>
                  <a:pt x="3139" y="14746"/>
                </a:lnTo>
                <a:lnTo>
                  <a:pt x="3090" y="14843"/>
                </a:lnTo>
                <a:lnTo>
                  <a:pt x="3090" y="14965"/>
                </a:lnTo>
                <a:lnTo>
                  <a:pt x="3090" y="15086"/>
                </a:lnTo>
                <a:lnTo>
                  <a:pt x="3139" y="15232"/>
                </a:lnTo>
                <a:lnTo>
                  <a:pt x="3188" y="15281"/>
                </a:lnTo>
                <a:lnTo>
                  <a:pt x="3236" y="15305"/>
                </a:lnTo>
                <a:lnTo>
                  <a:pt x="3309" y="15330"/>
                </a:lnTo>
                <a:lnTo>
                  <a:pt x="3382" y="15305"/>
                </a:lnTo>
                <a:lnTo>
                  <a:pt x="3480" y="15281"/>
                </a:lnTo>
                <a:lnTo>
                  <a:pt x="3553" y="15208"/>
                </a:lnTo>
                <a:lnTo>
                  <a:pt x="3601" y="15159"/>
                </a:lnTo>
                <a:lnTo>
                  <a:pt x="3650" y="15086"/>
                </a:lnTo>
                <a:lnTo>
                  <a:pt x="3747" y="14916"/>
                </a:lnTo>
                <a:lnTo>
                  <a:pt x="3820" y="14721"/>
                </a:lnTo>
                <a:lnTo>
                  <a:pt x="4088" y="14210"/>
                </a:lnTo>
                <a:lnTo>
                  <a:pt x="4331" y="13699"/>
                </a:lnTo>
                <a:lnTo>
                  <a:pt x="4526" y="13237"/>
                </a:lnTo>
                <a:lnTo>
                  <a:pt x="4721" y="12750"/>
                </a:lnTo>
                <a:lnTo>
                  <a:pt x="4867" y="12434"/>
                </a:lnTo>
                <a:lnTo>
                  <a:pt x="4939" y="12264"/>
                </a:lnTo>
                <a:lnTo>
                  <a:pt x="4988" y="12118"/>
                </a:lnTo>
                <a:lnTo>
                  <a:pt x="6180" y="12045"/>
                </a:lnTo>
                <a:lnTo>
                  <a:pt x="7348" y="11996"/>
                </a:lnTo>
                <a:lnTo>
                  <a:pt x="7932" y="11996"/>
                </a:lnTo>
                <a:lnTo>
                  <a:pt x="8516" y="12020"/>
                </a:lnTo>
                <a:lnTo>
                  <a:pt x="9684" y="12020"/>
                </a:lnTo>
                <a:lnTo>
                  <a:pt x="10341" y="11996"/>
                </a:lnTo>
                <a:lnTo>
                  <a:pt x="10998" y="11947"/>
                </a:lnTo>
                <a:lnTo>
                  <a:pt x="11631" y="11874"/>
                </a:lnTo>
                <a:lnTo>
                  <a:pt x="12337" y="11874"/>
                </a:lnTo>
                <a:lnTo>
                  <a:pt x="12337" y="11996"/>
                </a:lnTo>
                <a:lnTo>
                  <a:pt x="12434" y="12410"/>
                </a:lnTo>
                <a:lnTo>
                  <a:pt x="12580" y="12799"/>
                </a:lnTo>
                <a:lnTo>
                  <a:pt x="12775" y="13188"/>
                </a:lnTo>
                <a:lnTo>
                  <a:pt x="12969" y="13578"/>
                </a:lnTo>
                <a:lnTo>
                  <a:pt x="13188" y="13943"/>
                </a:lnTo>
                <a:lnTo>
                  <a:pt x="13431" y="14308"/>
                </a:lnTo>
                <a:lnTo>
                  <a:pt x="13918" y="15013"/>
                </a:lnTo>
                <a:lnTo>
                  <a:pt x="14015" y="15111"/>
                </a:lnTo>
                <a:lnTo>
                  <a:pt x="14137" y="15159"/>
                </a:lnTo>
                <a:lnTo>
                  <a:pt x="14259" y="15135"/>
                </a:lnTo>
                <a:lnTo>
                  <a:pt x="14356" y="15111"/>
                </a:lnTo>
                <a:lnTo>
                  <a:pt x="14453" y="15038"/>
                </a:lnTo>
                <a:lnTo>
                  <a:pt x="14502" y="14940"/>
                </a:lnTo>
                <a:lnTo>
                  <a:pt x="14502" y="14819"/>
                </a:lnTo>
                <a:lnTo>
                  <a:pt x="14478" y="14770"/>
                </a:lnTo>
                <a:lnTo>
                  <a:pt x="14453" y="14697"/>
                </a:lnTo>
                <a:lnTo>
                  <a:pt x="13991" y="14040"/>
                </a:lnTo>
                <a:lnTo>
                  <a:pt x="13577" y="13359"/>
                </a:lnTo>
                <a:lnTo>
                  <a:pt x="13383" y="12994"/>
                </a:lnTo>
                <a:lnTo>
                  <a:pt x="13188" y="12653"/>
                </a:lnTo>
                <a:lnTo>
                  <a:pt x="13042" y="12288"/>
                </a:lnTo>
                <a:lnTo>
                  <a:pt x="12872" y="11899"/>
                </a:lnTo>
                <a:lnTo>
                  <a:pt x="13918" y="11947"/>
                </a:lnTo>
                <a:lnTo>
                  <a:pt x="14940" y="11996"/>
                </a:lnTo>
                <a:lnTo>
                  <a:pt x="15451" y="11996"/>
                </a:lnTo>
                <a:lnTo>
                  <a:pt x="15986" y="11972"/>
                </a:lnTo>
                <a:lnTo>
                  <a:pt x="16497" y="11947"/>
                </a:lnTo>
                <a:lnTo>
                  <a:pt x="17008" y="11899"/>
                </a:lnTo>
                <a:lnTo>
                  <a:pt x="17057" y="11874"/>
                </a:lnTo>
                <a:lnTo>
                  <a:pt x="17106" y="11947"/>
                </a:lnTo>
                <a:lnTo>
                  <a:pt x="17154" y="11996"/>
                </a:lnTo>
                <a:lnTo>
                  <a:pt x="17325" y="11996"/>
                </a:lnTo>
                <a:lnTo>
                  <a:pt x="17398" y="11947"/>
                </a:lnTo>
                <a:lnTo>
                  <a:pt x="17446" y="11899"/>
                </a:lnTo>
                <a:lnTo>
                  <a:pt x="17495" y="11802"/>
                </a:lnTo>
                <a:lnTo>
                  <a:pt x="17495" y="11704"/>
                </a:lnTo>
                <a:lnTo>
                  <a:pt x="17446" y="11339"/>
                </a:lnTo>
                <a:lnTo>
                  <a:pt x="17398" y="10950"/>
                </a:lnTo>
                <a:lnTo>
                  <a:pt x="17373" y="10171"/>
                </a:lnTo>
                <a:lnTo>
                  <a:pt x="17398" y="9393"/>
                </a:lnTo>
                <a:lnTo>
                  <a:pt x="17373" y="8614"/>
                </a:lnTo>
                <a:lnTo>
                  <a:pt x="17373" y="7008"/>
                </a:lnTo>
                <a:lnTo>
                  <a:pt x="17349" y="5402"/>
                </a:lnTo>
                <a:lnTo>
                  <a:pt x="17349" y="2507"/>
                </a:lnTo>
                <a:lnTo>
                  <a:pt x="17373" y="2239"/>
                </a:lnTo>
                <a:lnTo>
                  <a:pt x="17373" y="1898"/>
                </a:lnTo>
                <a:lnTo>
                  <a:pt x="17349" y="1728"/>
                </a:lnTo>
                <a:lnTo>
                  <a:pt x="17325" y="1558"/>
                </a:lnTo>
                <a:lnTo>
                  <a:pt x="17276" y="1436"/>
                </a:lnTo>
                <a:lnTo>
                  <a:pt x="17203" y="1314"/>
                </a:lnTo>
                <a:lnTo>
                  <a:pt x="17203" y="1241"/>
                </a:lnTo>
                <a:lnTo>
                  <a:pt x="17203" y="1193"/>
                </a:lnTo>
                <a:lnTo>
                  <a:pt x="17179" y="1144"/>
                </a:lnTo>
                <a:lnTo>
                  <a:pt x="17154" y="1095"/>
                </a:lnTo>
                <a:lnTo>
                  <a:pt x="17033" y="1047"/>
                </a:lnTo>
                <a:lnTo>
                  <a:pt x="16911" y="998"/>
                </a:lnTo>
                <a:lnTo>
                  <a:pt x="16789" y="974"/>
                </a:lnTo>
                <a:lnTo>
                  <a:pt x="16643" y="974"/>
                </a:lnTo>
                <a:lnTo>
                  <a:pt x="16351" y="998"/>
                </a:lnTo>
                <a:lnTo>
                  <a:pt x="16108" y="998"/>
                </a:lnTo>
                <a:lnTo>
                  <a:pt x="15062" y="974"/>
                </a:lnTo>
                <a:lnTo>
                  <a:pt x="14015" y="925"/>
                </a:lnTo>
                <a:lnTo>
                  <a:pt x="13456" y="901"/>
                </a:lnTo>
                <a:lnTo>
                  <a:pt x="12872" y="876"/>
                </a:lnTo>
                <a:lnTo>
                  <a:pt x="11704" y="901"/>
                </a:lnTo>
                <a:lnTo>
                  <a:pt x="9392" y="949"/>
                </a:lnTo>
                <a:lnTo>
                  <a:pt x="8930" y="949"/>
                </a:lnTo>
                <a:lnTo>
                  <a:pt x="8954" y="852"/>
                </a:lnTo>
                <a:lnTo>
                  <a:pt x="8954" y="779"/>
                </a:lnTo>
                <a:lnTo>
                  <a:pt x="8954" y="706"/>
                </a:lnTo>
                <a:lnTo>
                  <a:pt x="8906" y="609"/>
                </a:lnTo>
                <a:lnTo>
                  <a:pt x="8881" y="584"/>
                </a:lnTo>
                <a:lnTo>
                  <a:pt x="8857" y="463"/>
                </a:lnTo>
                <a:lnTo>
                  <a:pt x="8833" y="244"/>
                </a:lnTo>
                <a:lnTo>
                  <a:pt x="8808" y="146"/>
                </a:lnTo>
                <a:lnTo>
                  <a:pt x="8735" y="49"/>
                </a:lnTo>
                <a:lnTo>
                  <a:pt x="8662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02" name="Google Shape;402;p38"/>
          <p:cNvSpPr/>
          <p:nvPr/>
        </p:nvSpPr>
        <p:spPr>
          <a:xfrm>
            <a:off x="4951132" y="3234980"/>
            <a:ext cx="419616" cy="422785"/>
          </a:xfrm>
          <a:custGeom>
            <a:rect b="b" l="l" r="r" t="t"/>
            <a:pathLst>
              <a:path extrusionOk="0" h="19345" w="19200">
                <a:moveTo>
                  <a:pt x="15987" y="3382"/>
                </a:moveTo>
                <a:lnTo>
                  <a:pt x="16133" y="3528"/>
                </a:lnTo>
                <a:lnTo>
                  <a:pt x="15914" y="3577"/>
                </a:lnTo>
                <a:lnTo>
                  <a:pt x="15720" y="3601"/>
                </a:lnTo>
                <a:lnTo>
                  <a:pt x="15306" y="3626"/>
                </a:lnTo>
                <a:lnTo>
                  <a:pt x="15379" y="3601"/>
                </a:lnTo>
                <a:lnTo>
                  <a:pt x="15695" y="3504"/>
                </a:lnTo>
                <a:lnTo>
                  <a:pt x="15987" y="3382"/>
                </a:lnTo>
                <a:close/>
                <a:moveTo>
                  <a:pt x="10707" y="2628"/>
                </a:moveTo>
                <a:lnTo>
                  <a:pt x="10804" y="2652"/>
                </a:lnTo>
                <a:lnTo>
                  <a:pt x="10877" y="2677"/>
                </a:lnTo>
                <a:lnTo>
                  <a:pt x="10902" y="2701"/>
                </a:lnTo>
                <a:lnTo>
                  <a:pt x="10926" y="2750"/>
                </a:lnTo>
                <a:lnTo>
                  <a:pt x="10950" y="2798"/>
                </a:lnTo>
                <a:lnTo>
                  <a:pt x="10926" y="2847"/>
                </a:lnTo>
                <a:lnTo>
                  <a:pt x="10877" y="2969"/>
                </a:lnTo>
                <a:lnTo>
                  <a:pt x="10804" y="3090"/>
                </a:lnTo>
                <a:lnTo>
                  <a:pt x="10707" y="3188"/>
                </a:lnTo>
                <a:lnTo>
                  <a:pt x="10537" y="3358"/>
                </a:lnTo>
                <a:lnTo>
                  <a:pt x="10172" y="3650"/>
                </a:lnTo>
                <a:lnTo>
                  <a:pt x="9758" y="3893"/>
                </a:lnTo>
                <a:lnTo>
                  <a:pt x="9320" y="4112"/>
                </a:lnTo>
                <a:lnTo>
                  <a:pt x="8882" y="4258"/>
                </a:lnTo>
                <a:lnTo>
                  <a:pt x="8785" y="4283"/>
                </a:lnTo>
                <a:lnTo>
                  <a:pt x="8736" y="4258"/>
                </a:lnTo>
                <a:lnTo>
                  <a:pt x="8688" y="4210"/>
                </a:lnTo>
                <a:lnTo>
                  <a:pt x="8688" y="4161"/>
                </a:lnTo>
                <a:lnTo>
                  <a:pt x="8688" y="4015"/>
                </a:lnTo>
                <a:lnTo>
                  <a:pt x="8712" y="3869"/>
                </a:lnTo>
                <a:lnTo>
                  <a:pt x="8712" y="3577"/>
                </a:lnTo>
                <a:lnTo>
                  <a:pt x="8688" y="3285"/>
                </a:lnTo>
                <a:lnTo>
                  <a:pt x="8663" y="3236"/>
                </a:lnTo>
                <a:lnTo>
                  <a:pt x="8615" y="3212"/>
                </a:lnTo>
                <a:lnTo>
                  <a:pt x="8517" y="3163"/>
                </a:lnTo>
                <a:lnTo>
                  <a:pt x="8396" y="3139"/>
                </a:lnTo>
                <a:lnTo>
                  <a:pt x="8250" y="3090"/>
                </a:lnTo>
                <a:lnTo>
                  <a:pt x="8128" y="3017"/>
                </a:lnTo>
                <a:lnTo>
                  <a:pt x="8079" y="2944"/>
                </a:lnTo>
                <a:lnTo>
                  <a:pt x="8031" y="2896"/>
                </a:lnTo>
                <a:lnTo>
                  <a:pt x="8590" y="2774"/>
                </a:lnTo>
                <a:lnTo>
                  <a:pt x="8858" y="2725"/>
                </a:lnTo>
                <a:lnTo>
                  <a:pt x="9150" y="2677"/>
                </a:lnTo>
                <a:lnTo>
                  <a:pt x="9369" y="2652"/>
                </a:lnTo>
                <a:lnTo>
                  <a:pt x="10002" y="2652"/>
                </a:lnTo>
                <a:lnTo>
                  <a:pt x="10367" y="2628"/>
                </a:lnTo>
                <a:close/>
                <a:moveTo>
                  <a:pt x="10440" y="2360"/>
                </a:moveTo>
                <a:lnTo>
                  <a:pt x="10172" y="2385"/>
                </a:lnTo>
                <a:lnTo>
                  <a:pt x="9223" y="2385"/>
                </a:lnTo>
                <a:lnTo>
                  <a:pt x="8809" y="2433"/>
                </a:lnTo>
                <a:lnTo>
                  <a:pt x="8420" y="2482"/>
                </a:lnTo>
                <a:lnTo>
                  <a:pt x="8006" y="2579"/>
                </a:lnTo>
                <a:lnTo>
                  <a:pt x="7982" y="2579"/>
                </a:lnTo>
                <a:lnTo>
                  <a:pt x="7885" y="2604"/>
                </a:lnTo>
                <a:lnTo>
                  <a:pt x="7812" y="2652"/>
                </a:lnTo>
                <a:lnTo>
                  <a:pt x="7763" y="2701"/>
                </a:lnTo>
                <a:lnTo>
                  <a:pt x="7739" y="2774"/>
                </a:lnTo>
                <a:lnTo>
                  <a:pt x="7714" y="2847"/>
                </a:lnTo>
                <a:lnTo>
                  <a:pt x="7739" y="2944"/>
                </a:lnTo>
                <a:lnTo>
                  <a:pt x="7763" y="3017"/>
                </a:lnTo>
                <a:lnTo>
                  <a:pt x="7812" y="3115"/>
                </a:lnTo>
                <a:lnTo>
                  <a:pt x="7860" y="3188"/>
                </a:lnTo>
                <a:lnTo>
                  <a:pt x="8006" y="3334"/>
                </a:lnTo>
                <a:lnTo>
                  <a:pt x="8177" y="3431"/>
                </a:lnTo>
                <a:lnTo>
                  <a:pt x="8347" y="3480"/>
                </a:lnTo>
                <a:lnTo>
                  <a:pt x="8347" y="3845"/>
                </a:lnTo>
                <a:lnTo>
                  <a:pt x="8323" y="4015"/>
                </a:lnTo>
                <a:lnTo>
                  <a:pt x="8347" y="4210"/>
                </a:lnTo>
                <a:lnTo>
                  <a:pt x="8371" y="4356"/>
                </a:lnTo>
                <a:lnTo>
                  <a:pt x="8396" y="4429"/>
                </a:lnTo>
                <a:lnTo>
                  <a:pt x="8444" y="4502"/>
                </a:lnTo>
                <a:lnTo>
                  <a:pt x="8493" y="4550"/>
                </a:lnTo>
                <a:lnTo>
                  <a:pt x="8566" y="4575"/>
                </a:lnTo>
                <a:lnTo>
                  <a:pt x="8639" y="4599"/>
                </a:lnTo>
                <a:lnTo>
                  <a:pt x="8736" y="4623"/>
                </a:lnTo>
                <a:lnTo>
                  <a:pt x="8882" y="4623"/>
                </a:lnTo>
                <a:lnTo>
                  <a:pt x="9004" y="4599"/>
                </a:lnTo>
                <a:lnTo>
                  <a:pt x="9272" y="4502"/>
                </a:lnTo>
                <a:lnTo>
                  <a:pt x="9515" y="4380"/>
                </a:lnTo>
                <a:lnTo>
                  <a:pt x="9758" y="4234"/>
                </a:lnTo>
                <a:lnTo>
                  <a:pt x="10075" y="4064"/>
                </a:lnTo>
                <a:lnTo>
                  <a:pt x="10367" y="3869"/>
                </a:lnTo>
                <a:lnTo>
                  <a:pt x="10659" y="3650"/>
                </a:lnTo>
                <a:lnTo>
                  <a:pt x="10950" y="3431"/>
                </a:lnTo>
                <a:lnTo>
                  <a:pt x="11072" y="3261"/>
                </a:lnTo>
                <a:lnTo>
                  <a:pt x="11169" y="3090"/>
                </a:lnTo>
                <a:lnTo>
                  <a:pt x="11242" y="2920"/>
                </a:lnTo>
                <a:lnTo>
                  <a:pt x="11242" y="2774"/>
                </a:lnTo>
                <a:lnTo>
                  <a:pt x="11194" y="2628"/>
                </a:lnTo>
                <a:lnTo>
                  <a:pt x="11145" y="2579"/>
                </a:lnTo>
                <a:lnTo>
                  <a:pt x="11096" y="2506"/>
                </a:lnTo>
                <a:lnTo>
                  <a:pt x="10926" y="2433"/>
                </a:lnTo>
                <a:lnTo>
                  <a:pt x="10707" y="2385"/>
                </a:lnTo>
                <a:lnTo>
                  <a:pt x="10440" y="2360"/>
                </a:lnTo>
                <a:close/>
                <a:moveTo>
                  <a:pt x="11486" y="5037"/>
                </a:moveTo>
                <a:lnTo>
                  <a:pt x="11510" y="5061"/>
                </a:lnTo>
                <a:lnTo>
                  <a:pt x="11607" y="5134"/>
                </a:lnTo>
                <a:lnTo>
                  <a:pt x="11656" y="5232"/>
                </a:lnTo>
                <a:lnTo>
                  <a:pt x="11656" y="5329"/>
                </a:lnTo>
                <a:lnTo>
                  <a:pt x="11607" y="5426"/>
                </a:lnTo>
                <a:lnTo>
                  <a:pt x="11559" y="5499"/>
                </a:lnTo>
                <a:lnTo>
                  <a:pt x="11486" y="5548"/>
                </a:lnTo>
                <a:lnTo>
                  <a:pt x="11413" y="5572"/>
                </a:lnTo>
                <a:lnTo>
                  <a:pt x="11340" y="5572"/>
                </a:lnTo>
                <a:lnTo>
                  <a:pt x="11413" y="5280"/>
                </a:lnTo>
                <a:lnTo>
                  <a:pt x="11437" y="5159"/>
                </a:lnTo>
                <a:lnTo>
                  <a:pt x="11486" y="5037"/>
                </a:lnTo>
                <a:close/>
                <a:moveTo>
                  <a:pt x="11486" y="4672"/>
                </a:moveTo>
                <a:lnTo>
                  <a:pt x="11364" y="4721"/>
                </a:lnTo>
                <a:lnTo>
                  <a:pt x="11242" y="4818"/>
                </a:lnTo>
                <a:lnTo>
                  <a:pt x="11145" y="4940"/>
                </a:lnTo>
                <a:lnTo>
                  <a:pt x="11096" y="5086"/>
                </a:lnTo>
                <a:lnTo>
                  <a:pt x="11048" y="5256"/>
                </a:lnTo>
                <a:lnTo>
                  <a:pt x="11023" y="5426"/>
                </a:lnTo>
                <a:lnTo>
                  <a:pt x="10975" y="5499"/>
                </a:lnTo>
                <a:lnTo>
                  <a:pt x="10926" y="5572"/>
                </a:lnTo>
                <a:lnTo>
                  <a:pt x="10902" y="5645"/>
                </a:lnTo>
                <a:lnTo>
                  <a:pt x="10877" y="5742"/>
                </a:lnTo>
                <a:lnTo>
                  <a:pt x="10902" y="5815"/>
                </a:lnTo>
                <a:lnTo>
                  <a:pt x="10975" y="5864"/>
                </a:lnTo>
                <a:lnTo>
                  <a:pt x="11121" y="5937"/>
                </a:lnTo>
                <a:lnTo>
                  <a:pt x="11242" y="5961"/>
                </a:lnTo>
                <a:lnTo>
                  <a:pt x="11388" y="5961"/>
                </a:lnTo>
                <a:lnTo>
                  <a:pt x="11510" y="5937"/>
                </a:lnTo>
                <a:lnTo>
                  <a:pt x="11632" y="5913"/>
                </a:lnTo>
                <a:lnTo>
                  <a:pt x="11753" y="5840"/>
                </a:lnTo>
                <a:lnTo>
                  <a:pt x="11875" y="5742"/>
                </a:lnTo>
                <a:lnTo>
                  <a:pt x="11948" y="5621"/>
                </a:lnTo>
                <a:lnTo>
                  <a:pt x="12021" y="5499"/>
                </a:lnTo>
                <a:lnTo>
                  <a:pt x="12070" y="5378"/>
                </a:lnTo>
                <a:lnTo>
                  <a:pt x="12070" y="5256"/>
                </a:lnTo>
                <a:lnTo>
                  <a:pt x="12045" y="5110"/>
                </a:lnTo>
                <a:lnTo>
                  <a:pt x="11997" y="5013"/>
                </a:lnTo>
                <a:lnTo>
                  <a:pt x="11924" y="4891"/>
                </a:lnTo>
                <a:lnTo>
                  <a:pt x="11851" y="4794"/>
                </a:lnTo>
                <a:lnTo>
                  <a:pt x="11729" y="4721"/>
                </a:lnTo>
                <a:lnTo>
                  <a:pt x="11656" y="4696"/>
                </a:lnTo>
                <a:lnTo>
                  <a:pt x="11607" y="4696"/>
                </a:lnTo>
                <a:lnTo>
                  <a:pt x="11559" y="4672"/>
                </a:lnTo>
                <a:close/>
                <a:moveTo>
                  <a:pt x="14479" y="3991"/>
                </a:moveTo>
                <a:lnTo>
                  <a:pt x="15063" y="4064"/>
                </a:lnTo>
                <a:lnTo>
                  <a:pt x="15574" y="4064"/>
                </a:lnTo>
                <a:lnTo>
                  <a:pt x="15184" y="4234"/>
                </a:lnTo>
                <a:lnTo>
                  <a:pt x="14260" y="4599"/>
                </a:lnTo>
                <a:lnTo>
                  <a:pt x="13797" y="4818"/>
                </a:lnTo>
                <a:lnTo>
                  <a:pt x="13578" y="4940"/>
                </a:lnTo>
                <a:lnTo>
                  <a:pt x="13384" y="5061"/>
                </a:lnTo>
                <a:lnTo>
                  <a:pt x="13359" y="5086"/>
                </a:lnTo>
                <a:lnTo>
                  <a:pt x="13359" y="5134"/>
                </a:lnTo>
                <a:lnTo>
                  <a:pt x="13384" y="5159"/>
                </a:lnTo>
                <a:lnTo>
                  <a:pt x="13627" y="5159"/>
                </a:lnTo>
                <a:lnTo>
                  <a:pt x="13870" y="5110"/>
                </a:lnTo>
                <a:lnTo>
                  <a:pt x="14089" y="5061"/>
                </a:lnTo>
                <a:lnTo>
                  <a:pt x="14308" y="4988"/>
                </a:lnTo>
                <a:lnTo>
                  <a:pt x="14746" y="4818"/>
                </a:lnTo>
                <a:lnTo>
                  <a:pt x="15184" y="4648"/>
                </a:lnTo>
                <a:lnTo>
                  <a:pt x="16109" y="4283"/>
                </a:lnTo>
                <a:lnTo>
                  <a:pt x="16377" y="4185"/>
                </a:lnTo>
                <a:lnTo>
                  <a:pt x="16644" y="4088"/>
                </a:lnTo>
                <a:lnTo>
                  <a:pt x="17034" y="4623"/>
                </a:lnTo>
                <a:lnTo>
                  <a:pt x="16790" y="4696"/>
                </a:lnTo>
                <a:lnTo>
                  <a:pt x="16255" y="4842"/>
                </a:lnTo>
                <a:lnTo>
                  <a:pt x="15720" y="4964"/>
                </a:lnTo>
                <a:lnTo>
                  <a:pt x="15282" y="5061"/>
                </a:lnTo>
                <a:lnTo>
                  <a:pt x="15014" y="5110"/>
                </a:lnTo>
                <a:lnTo>
                  <a:pt x="14771" y="5207"/>
                </a:lnTo>
                <a:lnTo>
                  <a:pt x="14552" y="5305"/>
                </a:lnTo>
                <a:lnTo>
                  <a:pt x="14333" y="5426"/>
                </a:lnTo>
                <a:lnTo>
                  <a:pt x="14162" y="5572"/>
                </a:lnTo>
                <a:lnTo>
                  <a:pt x="14114" y="5669"/>
                </a:lnTo>
                <a:lnTo>
                  <a:pt x="14041" y="5767"/>
                </a:lnTo>
                <a:lnTo>
                  <a:pt x="14065" y="5815"/>
                </a:lnTo>
                <a:lnTo>
                  <a:pt x="14065" y="5840"/>
                </a:lnTo>
                <a:lnTo>
                  <a:pt x="14114" y="5840"/>
                </a:lnTo>
                <a:lnTo>
                  <a:pt x="14552" y="5694"/>
                </a:lnTo>
                <a:lnTo>
                  <a:pt x="15014" y="5572"/>
                </a:lnTo>
                <a:lnTo>
                  <a:pt x="15476" y="5426"/>
                </a:lnTo>
                <a:lnTo>
                  <a:pt x="15939" y="5329"/>
                </a:lnTo>
                <a:lnTo>
                  <a:pt x="16596" y="5232"/>
                </a:lnTo>
                <a:lnTo>
                  <a:pt x="16985" y="5134"/>
                </a:lnTo>
                <a:lnTo>
                  <a:pt x="17155" y="5086"/>
                </a:lnTo>
                <a:lnTo>
                  <a:pt x="17301" y="5013"/>
                </a:lnTo>
                <a:lnTo>
                  <a:pt x="17569" y="5451"/>
                </a:lnTo>
                <a:lnTo>
                  <a:pt x="14284" y="6740"/>
                </a:lnTo>
                <a:lnTo>
                  <a:pt x="14162" y="6667"/>
                </a:lnTo>
                <a:lnTo>
                  <a:pt x="13992" y="6594"/>
                </a:lnTo>
                <a:lnTo>
                  <a:pt x="13700" y="6399"/>
                </a:lnTo>
                <a:lnTo>
                  <a:pt x="13530" y="6302"/>
                </a:lnTo>
                <a:lnTo>
                  <a:pt x="13384" y="6253"/>
                </a:lnTo>
                <a:lnTo>
                  <a:pt x="13213" y="6253"/>
                </a:lnTo>
                <a:lnTo>
                  <a:pt x="13043" y="6278"/>
                </a:lnTo>
                <a:lnTo>
                  <a:pt x="12921" y="6351"/>
                </a:lnTo>
                <a:lnTo>
                  <a:pt x="12800" y="6424"/>
                </a:lnTo>
                <a:lnTo>
                  <a:pt x="12581" y="6594"/>
                </a:lnTo>
                <a:lnTo>
                  <a:pt x="12386" y="6789"/>
                </a:lnTo>
                <a:lnTo>
                  <a:pt x="12167" y="6983"/>
                </a:lnTo>
                <a:lnTo>
                  <a:pt x="11972" y="7081"/>
                </a:lnTo>
                <a:lnTo>
                  <a:pt x="11875" y="7129"/>
                </a:lnTo>
                <a:lnTo>
                  <a:pt x="11778" y="7154"/>
                </a:lnTo>
                <a:lnTo>
                  <a:pt x="11680" y="7154"/>
                </a:lnTo>
                <a:lnTo>
                  <a:pt x="11583" y="7129"/>
                </a:lnTo>
                <a:lnTo>
                  <a:pt x="11486" y="7105"/>
                </a:lnTo>
                <a:lnTo>
                  <a:pt x="11364" y="7056"/>
                </a:lnTo>
                <a:lnTo>
                  <a:pt x="11291" y="7008"/>
                </a:lnTo>
                <a:lnTo>
                  <a:pt x="11291" y="6935"/>
                </a:lnTo>
                <a:lnTo>
                  <a:pt x="11291" y="6886"/>
                </a:lnTo>
                <a:lnTo>
                  <a:pt x="11340" y="6837"/>
                </a:lnTo>
                <a:lnTo>
                  <a:pt x="11461" y="6740"/>
                </a:lnTo>
                <a:lnTo>
                  <a:pt x="11583" y="6691"/>
                </a:lnTo>
                <a:lnTo>
                  <a:pt x="11753" y="6618"/>
                </a:lnTo>
                <a:lnTo>
                  <a:pt x="11899" y="6545"/>
                </a:lnTo>
                <a:lnTo>
                  <a:pt x="12240" y="6424"/>
                </a:lnTo>
                <a:lnTo>
                  <a:pt x="12313" y="6375"/>
                </a:lnTo>
                <a:lnTo>
                  <a:pt x="12362" y="6326"/>
                </a:lnTo>
                <a:lnTo>
                  <a:pt x="12362" y="6278"/>
                </a:lnTo>
                <a:lnTo>
                  <a:pt x="12362" y="6205"/>
                </a:lnTo>
                <a:lnTo>
                  <a:pt x="12337" y="6059"/>
                </a:lnTo>
                <a:lnTo>
                  <a:pt x="12337" y="6010"/>
                </a:lnTo>
                <a:lnTo>
                  <a:pt x="12362" y="5937"/>
                </a:lnTo>
                <a:lnTo>
                  <a:pt x="12435" y="5840"/>
                </a:lnTo>
                <a:lnTo>
                  <a:pt x="12508" y="5742"/>
                </a:lnTo>
                <a:lnTo>
                  <a:pt x="12702" y="5597"/>
                </a:lnTo>
                <a:lnTo>
                  <a:pt x="12897" y="5426"/>
                </a:lnTo>
                <a:lnTo>
                  <a:pt x="12970" y="5329"/>
                </a:lnTo>
                <a:lnTo>
                  <a:pt x="13043" y="5207"/>
                </a:lnTo>
                <a:lnTo>
                  <a:pt x="13043" y="5134"/>
                </a:lnTo>
                <a:lnTo>
                  <a:pt x="13067" y="5061"/>
                </a:lnTo>
                <a:lnTo>
                  <a:pt x="13043" y="4915"/>
                </a:lnTo>
                <a:lnTo>
                  <a:pt x="13019" y="4769"/>
                </a:lnTo>
                <a:lnTo>
                  <a:pt x="13043" y="4623"/>
                </a:lnTo>
                <a:lnTo>
                  <a:pt x="13067" y="4526"/>
                </a:lnTo>
                <a:lnTo>
                  <a:pt x="13140" y="4429"/>
                </a:lnTo>
                <a:lnTo>
                  <a:pt x="13457" y="4380"/>
                </a:lnTo>
                <a:lnTo>
                  <a:pt x="13773" y="4283"/>
                </a:lnTo>
                <a:lnTo>
                  <a:pt x="14089" y="4161"/>
                </a:lnTo>
                <a:lnTo>
                  <a:pt x="14406" y="4039"/>
                </a:lnTo>
                <a:lnTo>
                  <a:pt x="14479" y="3991"/>
                </a:lnTo>
                <a:close/>
                <a:moveTo>
                  <a:pt x="17739" y="5767"/>
                </a:moveTo>
                <a:lnTo>
                  <a:pt x="18007" y="6326"/>
                </a:lnTo>
                <a:lnTo>
                  <a:pt x="17739" y="6399"/>
                </a:lnTo>
                <a:lnTo>
                  <a:pt x="17496" y="6497"/>
                </a:lnTo>
                <a:lnTo>
                  <a:pt x="17034" y="6691"/>
                </a:lnTo>
                <a:lnTo>
                  <a:pt x="16255" y="6983"/>
                </a:lnTo>
                <a:lnTo>
                  <a:pt x="15452" y="7251"/>
                </a:lnTo>
                <a:lnTo>
                  <a:pt x="15330" y="7154"/>
                </a:lnTo>
                <a:lnTo>
                  <a:pt x="15160" y="7056"/>
                </a:lnTo>
                <a:lnTo>
                  <a:pt x="14941" y="6959"/>
                </a:lnTo>
                <a:lnTo>
                  <a:pt x="14698" y="6862"/>
                </a:lnTo>
                <a:lnTo>
                  <a:pt x="15063" y="6789"/>
                </a:lnTo>
                <a:lnTo>
                  <a:pt x="15428" y="6691"/>
                </a:lnTo>
                <a:lnTo>
                  <a:pt x="16133" y="6448"/>
                </a:lnTo>
                <a:lnTo>
                  <a:pt x="16596" y="6253"/>
                </a:lnTo>
                <a:lnTo>
                  <a:pt x="17082" y="6059"/>
                </a:lnTo>
                <a:lnTo>
                  <a:pt x="17545" y="5864"/>
                </a:lnTo>
                <a:lnTo>
                  <a:pt x="17739" y="5767"/>
                </a:lnTo>
                <a:close/>
                <a:moveTo>
                  <a:pt x="13311" y="6618"/>
                </a:moveTo>
                <a:lnTo>
                  <a:pt x="13408" y="6643"/>
                </a:lnTo>
                <a:lnTo>
                  <a:pt x="13627" y="6716"/>
                </a:lnTo>
                <a:lnTo>
                  <a:pt x="13822" y="6813"/>
                </a:lnTo>
                <a:lnTo>
                  <a:pt x="14016" y="6935"/>
                </a:lnTo>
                <a:lnTo>
                  <a:pt x="14235" y="7032"/>
                </a:lnTo>
                <a:lnTo>
                  <a:pt x="14430" y="7105"/>
                </a:lnTo>
                <a:lnTo>
                  <a:pt x="14965" y="7275"/>
                </a:lnTo>
                <a:lnTo>
                  <a:pt x="15136" y="7373"/>
                </a:lnTo>
                <a:lnTo>
                  <a:pt x="15038" y="7397"/>
                </a:lnTo>
                <a:lnTo>
                  <a:pt x="15014" y="7421"/>
                </a:lnTo>
                <a:lnTo>
                  <a:pt x="15014" y="7446"/>
                </a:lnTo>
                <a:lnTo>
                  <a:pt x="15014" y="7470"/>
                </a:lnTo>
                <a:lnTo>
                  <a:pt x="15038" y="7494"/>
                </a:lnTo>
                <a:lnTo>
                  <a:pt x="15257" y="7543"/>
                </a:lnTo>
                <a:lnTo>
                  <a:pt x="15160" y="7616"/>
                </a:lnTo>
                <a:lnTo>
                  <a:pt x="15014" y="7665"/>
                </a:lnTo>
                <a:lnTo>
                  <a:pt x="14819" y="7713"/>
                </a:lnTo>
                <a:lnTo>
                  <a:pt x="14625" y="7689"/>
                </a:lnTo>
                <a:lnTo>
                  <a:pt x="14406" y="7665"/>
                </a:lnTo>
                <a:lnTo>
                  <a:pt x="14016" y="7567"/>
                </a:lnTo>
                <a:lnTo>
                  <a:pt x="13627" y="7446"/>
                </a:lnTo>
                <a:lnTo>
                  <a:pt x="13238" y="7324"/>
                </a:lnTo>
                <a:lnTo>
                  <a:pt x="12994" y="7251"/>
                </a:lnTo>
                <a:lnTo>
                  <a:pt x="12727" y="7202"/>
                </a:lnTo>
                <a:lnTo>
                  <a:pt x="12459" y="7178"/>
                </a:lnTo>
                <a:lnTo>
                  <a:pt x="12191" y="7178"/>
                </a:lnTo>
                <a:lnTo>
                  <a:pt x="12532" y="7032"/>
                </a:lnTo>
                <a:lnTo>
                  <a:pt x="12702" y="6910"/>
                </a:lnTo>
                <a:lnTo>
                  <a:pt x="12824" y="6789"/>
                </a:lnTo>
                <a:lnTo>
                  <a:pt x="12921" y="6716"/>
                </a:lnTo>
                <a:lnTo>
                  <a:pt x="13019" y="6667"/>
                </a:lnTo>
                <a:lnTo>
                  <a:pt x="13116" y="6643"/>
                </a:lnTo>
                <a:lnTo>
                  <a:pt x="13213" y="6618"/>
                </a:lnTo>
                <a:close/>
                <a:moveTo>
                  <a:pt x="18323" y="7227"/>
                </a:moveTo>
                <a:lnTo>
                  <a:pt x="18445" y="7665"/>
                </a:lnTo>
                <a:lnTo>
                  <a:pt x="18518" y="8103"/>
                </a:lnTo>
                <a:lnTo>
                  <a:pt x="18056" y="8224"/>
                </a:lnTo>
                <a:lnTo>
                  <a:pt x="17885" y="8127"/>
                </a:lnTo>
                <a:lnTo>
                  <a:pt x="17715" y="8005"/>
                </a:lnTo>
                <a:lnTo>
                  <a:pt x="17399" y="7762"/>
                </a:lnTo>
                <a:lnTo>
                  <a:pt x="17666" y="7665"/>
                </a:lnTo>
                <a:lnTo>
                  <a:pt x="17910" y="7543"/>
                </a:lnTo>
                <a:lnTo>
                  <a:pt x="18153" y="7397"/>
                </a:lnTo>
                <a:lnTo>
                  <a:pt x="18226" y="7324"/>
                </a:lnTo>
                <a:lnTo>
                  <a:pt x="18323" y="7227"/>
                </a:lnTo>
                <a:close/>
                <a:moveTo>
                  <a:pt x="17155" y="8030"/>
                </a:moveTo>
                <a:lnTo>
                  <a:pt x="17326" y="8103"/>
                </a:lnTo>
                <a:lnTo>
                  <a:pt x="17520" y="8273"/>
                </a:lnTo>
                <a:lnTo>
                  <a:pt x="17545" y="8297"/>
                </a:lnTo>
                <a:lnTo>
                  <a:pt x="17326" y="8200"/>
                </a:lnTo>
                <a:lnTo>
                  <a:pt x="17228" y="8151"/>
                </a:lnTo>
                <a:lnTo>
                  <a:pt x="17131" y="8078"/>
                </a:lnTo>
                <a:lnTo>
                  <a:pt x="17082" y="8054"/>
                </a:lnTo>
                <a:lnTo>
                  <a:pt x="17082" y="8030"/>
                </a:lnTo>
                <a:close/>
                <a:moveTo>
                  <a:pt x="16790" y="7981"/>
                </a:moveTo>
                <a:lnTo>
                  <a:pt x="16790" y="8054"/>
                </a:lnTo>
                <a:lnTo>
                  <a:pt x="16790" y="8151"/>
                </a:lnTo>
                <a:lnTo>
                  <a:pt x="16815" y="8224"/>
                </a:lnTo>
                <a:lnTo>
                  <a:pt x="16863" y="8273"/>
                </a:lnTo>
                <a:lnTo>
                  <a:pt x="16961" y="8395"/>
                </a:lnTo>
                <a:lnTo>
                  <a:pt x="17131" y="8468"/>
                </a:lnTo>
                <a:lnTo>
                  <a:pt x="17155" y="8492"/>
                </a:lnTo>
                <a:lnTo>
                  <a:pt x="16839" y="8589"/>
                </a:lnTo>
                <a:lnTo>
                  <a:pt x="16328" y="8711"/>
                </a:lnTo>
                <a:lnTo>
                  <a:pt x="16206" y="8468"/>
                </a:lnTo>
                <a:lnTo>
                  <a:pt x="16109" y="8224"/>
                </a:lnTo>
                <a:lnTo>
                  <a:pt x="16450" y="8103"/>
                </a:lnTo>
                <a:lnTo>
                  <a:pt x="16790" y="7981"/>
                </a:lnTo>
                <a:close/>
                <a:moveTo>
                  <a:pt x="15695" y="8322"/>
                </a:moveTo>
                <a:lnTo>
                  <a:pt x="15744" y="8370"/>
                </a:lnTo>
                <a:lnTo>
                  <a:pt x="15793" y="8443"/>
                </a:lnTo>
                <a:lnTo>
                  <a:pt x="15890" y="8614"/>
                </a:lnTo>
                <a:lnTo>
                  <a:pt x="15939" y="8784"/>
                </a:lnTo>
                <a:lnTo>
                  <a:pt x="15744" y="8833"/>
                </a:lnTo>
                <a:lnTo>
                  <a:pt x="15671" y="8662"/>
                </a:lnTo>
                <a:lnTo>
                  <a:pt x="15598" y="8468"/>
                </a:lnTo>
                <a:lnTo>
                  <a:pt x="15574" y="8395"/>
                </a:lnTo>
                <a:lnTo>
                  <a:pt x="15574" y="8346"/>
                </a:lnTo>
                <a:lnTo>
                  <a:pt x="15695" y="8322"/>
                </a:lnTo>
                <a:close/>
                <a:moveTo>
                  <a:pt x="17520" y="8784"/>
                </a:moveTo>
                <a:lnTo>
                  <a:pt x="17520" y="8906"/>
                </a:lnTo>
                <a:lnTo>
                  <a:pt x="17472" y="8979"/>
                </a:lnTo>
                <a:lnTo>
                  <a:pt x="17423" y="9052"/>
                </a:lnTo>
                <a:lnTo>
                  <a:pt x="17326" y="9100"/>
                </a:lnTo>
                <a:lnTo>
                  <a:pt x="17228" y="9125"/>
                </a:lnTo>
                <a:lnTo>
                  <a:pt x="17009" y="9149"/>
                </a:lnTo>
                <a:lnTo>
                  <a:pt x="16839" y="9125"/>
                </a:lnTo>
                <a:lnTo>
                  <a:pt x="16693" y="9076"/>
                </a:lnTo>
                <a:lnTo>
                  <a:pt x="16571" y="9027"/>
                </a:lnTo>
                <a:lnTo>
                  <a:pt x="16766" y="8979"/>
                </a:lnTo>
                <a:lnTo>
                  <a:pt x="17520" y="8784"/>
                </a:lnTo>
                <a:close/>
                <a:moveTo>
                  <a:pt x="18591" y="8614"/>
                </a:moveTo>
                <a:lnTo>
                  <a:pt x="18640" y="9027"/>
                </a:lnTo>
                <a:lnTo>
                  <a:pt x="18615" y="9027"/>
                </a:lnTo>
                <a:lnTo>
                  <a:pt x="18396" y="9052"/>
                </a:lnTo>
                <a:lnTo>
                  <a:pt x="18153" y="9076"/>
                </a:lnTo>
                <a:lnTo>
                  <a:pt x="17715" y="9198"/>
                </a:lnTo>
                <a:lnTo>
                  <a:pt x="17764" y="9100"/>
                </a:lnTo>
                <a:lnTo>
                  <a:pt x="17812" y="8979"/>
                </a:lnTo>
                <a:lnTo>
                  <a:pt x="17837" y="8857"/>
                </a:lnTo>
                <a:lnTo>
                  <a:pt x="17812" y="8711"/>
                </a:lnTo>
                <a:lnTo>
                  <a:pt x="18202" y="8614"/>
                </a:lnTo>
                <a:close/>
                <a:moveTo>
                  <a:pt x="16133" y="9125"/>
                </a:moveTo>
                <a:lnTo>
                  <a:pt x="16231" y="9222"/>
                </a:lnTo>
                <a:lnTo>
                  <a:pt x="16352" y="9319"/>
                </a:lnTo>
                <a:lnTo>
                  <a:pt x="16498" y="9392"/>
                </a:lnTo>
                <a:lnTo>
                  <a:pt x="16644" y="9465"/>
                </a:lnTo>
                <a:lnTo>
                  <a:pt x="16839" y="9490"/>
                </a:lnTo>
                <a:lnTo>
                  <a:pt x="16596" y="9587"/>
                </a:lnTo>
                <a:lnTo>
                  <a:pt x="16596" y="9611"/>
                </a:lnTo>
                <a:lnTo>
                  <a:pt x="16352" y="9490"/>
                </a:lnTo>
                <a:lnTo>
                  <a:pt x="16158" y="9344"/>
                </a:lnTo>
                <a:lnTo>
                  <a:pt x="15963" y="9149"/>
                </a:lnTo>
                <a:lnTo>
                  <a:pt x="16133" y="9125"/>
                </a:lnTo>
                <a:close/>
                <a:moveTo>
                  <a:pt x="18640" y="9368"/>
                </a:moveTo>
                <a:lnTo>
                  <a:pt x="18640" y="10001"/>
                </a:lnTo>
                <a:lnTo>
                  <a:pt x="18591" y="10025"/>
                </a:lnTo>
                <a:lnTo>
                  <a:pt x="18275" y="10122"/>
                </a:lnTo>
                <a:lnTo>
                  <a:pt x="17983" y="10244"/>
                </a:lnTo>
                <a:lnTo>
                  <a:pt x="17569" y="10366"/>
                </a:lnTo>
                <a:lnTo>
                  <a:pt x="17155" y="10463"/>
                </a:lnTo>
                <a:lnTo>
                  <a:pt x="17180" y="10317"/>
                </a:lnTo>
                <a:lnTo>
                  <a:pt x="17155" y="10147"/>
                </a:lnTo>
                <a:lnTo>
                  <a:pt x="17107" y="10001"/>
                </a:lnTo>
                <a:lnTo>
                  <a:pt x="17009" y="9903"/>
                </a:lnTo>
                <a:lnTo>
                  <a:pt x="18640" y="9368"/>
                </a:lnTo>
                <a:close/>
                <a:moveTo>
                  <a:pt x="18591" y="10487"/>
                </a:moveTo>
                <a:lnTo>
                  <a:pt x="18494" y="11169"/>
                </a:lnTo>
                <a:lnTo>
                  <a:pt x="18469" y="11169"/>
                </a:lnTo>
                <a:lnTo>
                  <a:pt x="18177" y="11217"/>
                </a:lnTo>
                <a:lnTo>
                  <a:pt x="17885" y="11315"/>
                </a:lnTo>
                <a:lnTo>
                  <a:pt x="17301" y="11534"/>
                </a:lnTo>
                <a:lnTo>
                  <a:pt x="16839" y="11680"/>
                </a:lnTo>
                <a:lnTo>
                  <a:pt x="16377" y="11826"/>
                </a:lnTo>
                <a:lnTo>
                  <a:pt x="16401" y="11728"/>
                </a:lnTo>
                <a:lnTo>
                  <a:pt x="16425" y="11607"/>
                </a:lnTo>
                <a:lnTo>
                  <a:pt x="16523" y="11412"/>
                </a:lnTo>
                <a:lnTo>
                  <a:pt x="16644" y="11217"/>
                </a:lnTo>
                <a:lnTo>
                  <a:pt x="16766" y="11071"/>
                </a:lnTo>
                <a:lnTo>
                  <a:pt x="16839" y="10974"/>
                </a:lnTo>
                <a:lnTo>
                  <a:pt x="16936" y="10950"/>
                </a:lnTo>
                <a:lnTo>
                  <a:pt x="17593" y="10804"/>
                </a:lnTo>
                <a:lnTo>
                  <a:pt x="18250" y="10609"/>
                </a:lnTo>
                <a:lnTo>
                  <a:pt x="18421" y="10560"/>
                </a:lnTo>
                <a:lnTo>
                  <a:pt x="18591" y="10487"/>
                </a:lnTo>
                <a:close/>
                <a:moveTo>
                  <a:pt x="18396" y="11607"/>
                </a:moveTo>
                <a:lnTo>
                  <a:pt x="18299" y="11972"/>
                </a:lnTo>
                <a:lnTo>
                  <a:pt x="18202" y="12361"/>
                </a:lnTo>
                <a:lnTo>
                  <a:pt x="18007" y="12337"/>
                </a:lnTo>
                <a:lnTo>
                  <a:pt x="17788" y="12337"/>
                </a:lnTo>
                <a:lnTo>
                  <a:pt x="17739" y="12239"/>
                </a:lnTo>
                <a:lnTo>
                  <a:pt x="17666" y="12166"/>
                </a:lnTo>
                <a:lnTo>
                  <a:pt x="17618" y="12142"/>
                </a:lnTo>
                <a:lnTo>
                  <a:pt x="17472" y="12142"/>
                </a:lnTo>
                <a:lnTo>
                  <a:pt x="17399" y="12191"/>
                </a:lnTo>
                <a:lnTo>
                  <a:pt x="17350" y="12215"/>
                </a:lnTo>
                <a:lnTo>
                  <a:pt x="17180" y="12337"/>
                </a:lnTo>
                <a:lnTo>
                  <a:pt x="17058" y="12458"/>
                </a:lnTo>
                <a:lnTo>
                  <a:pt x="16961" y="12580"/>
                </a:lnTo>
                <a:lnTo>
                  <a:pt x="16742" y="12653"/>
                </a:lnTo>
                <a:lnTo>
                  <a:pt x="16425" y="12799"/>
                </a:lnTo>
                <a:lnTo>
                  <a:pt x="16425" y="12702"/>
                </a:lnTo>
                <a:lnTo>
                  <a:pt x="16401" y="12239"/>
                </a:lnTo>
                <a:lnTo>
                  <a:pt x="16961" y="12069"/>
                </a:lnTo>
                <a:lnTo>
                  <a:pt x="17569" y="11850"/>
                </a:lnTo>
                <a:lnTo>
                  <a:pt x="18202" y="11655"/>
                </a:lnTo>
                <a:lnTo>
                  <a:pt x="18396" y="11607"/>
                </a:lnTo>
                <a:close/>
                <a:moveTo>
                  <a:pt x="18056" y="12799"/>
                </a:moveTo>
                <a:lnTo>
                  <a:pt x="17861" y="13261"/>
                </a:lnTo>
                <a:lnTo>
                  <a:pt x="17666" y="13286"/>
                </a:lnTo>
                <a:lnTo>
                  <a:pt x="17739" y="13067"/>
                </a:lnTo>
                <a:lnTo>
                  <a:pt x="17812" y="12823"/>
                </a:lnTo>
                <a:lnTo>
                  <a:pt x="18056" y="12799"/>
                </a:lnTo>
                <a:close/>
                <a:moveTo>
                  <a:pt x="17423" y="12921"/>
                </a:moveTo>
                <a:lnTo>
                  <a:pt x="17350" y="13115"/>
                </a:lnTo>
                <a:lnTo>
                  <a:pt x="17301" y="13213"/>
                </a:lnTo>
                <a:lnTo>
                  <a:pt x="17228" y="13310"/>
                </a:lnTo>
                <a:lnTo>
                  <a:pt x="17204" y="13334"/>
                </a:lnTo>
                <a:lnTo>
                  <a:pt x="17204" y="13310"/>
                </a:lnTo>
                <a:lnTo>
                  <a:pt x="17131" y="13237"/>
                </a:lnTo>
                <a:lnTo>
                  <a:pt x="17107" y="13164"/>
                </a:lnTo>
                <a:lnTo>
                  <a:pt x="17107" y="13091"/>
                </a:lnTo>
                <a:lnTo>
                  <a:pt x="17107" y="13018"/>
                </a:lnTo>
                <a:lnTo>
                  <a:pt x="17423" y="12921"/>
                </a:lnTo>
                <a:close/>
                <a:moveTo>
                  <a:pt x="16790" y="13140"/>
                </a:moveTo>
                <a:lnTo>
                  <a:pt x="16815" y="13237"/>
                </a:lnTo>
                <a:lnTo>
                  <a:pt x="16839" y="13359"/>
                </a:lnTo>
                <a:lnTo>
                  <a:pt x="16888" y="13456"/>
                </a:lnTo>
                <a:lnTo>
                  <a:pt x="16961" y="13553"/>
                </a:lnTo>
                <a:lnTo>
                  <a:pt x="16498" y="13772"/>
                </a:lnTo>
                <a:lnTo>
                  <a:pt x="16206" y="13918"/>
                </a:lnTo>
                <a:lnTo>
                  <a:pt x="15890" y="14040"/>
                </a:lnTo>
                <a:lnTo>
                  <a:pt x="15257" y="14210"/>
                </a:lnTo>
                <a:lnTo>
                  <a:pt x="15257" y="14210"/>
                </a:lnTo>
                <a:lnTo>
                  <a:pt x="15428" y="13967"/>
                </a:lnTo>
                <a:lnTo>
                  <a:pt x="15598" y="13748"/>
                </a:lnTo>
                <a:lnTo>
                  <a:pt x="15841" y="13553"/>
                </a:lnTo>
                <a:lnTo>
                  <a:pt x="16377" y="13286"/>
                </a:lnTo>
                <a:lnTo>
                  <a:pt x="16790" y="13140"/>
                </a:lnTo>
                <a:close/>
                <a:moveTo>
                  <a:pt x="18153" y="6740"/>
                </a:moveTo>
                <a:lnTo>
                  <a:pt x="18250" y="6983"/>
                </a:lnTo>
                <a:lnTo>
                  <a:pt x="18056" y="7008"/>
                </a:lnTo>
                <a:lnTo>
                  <a:pt x="17885" y="7056"/>
                </a:lnTo>
                <a:lnTo>
                  <a:pt x="17520" y="7227"/>
                </a:lnTo>
                <a:lnTo>
                  <a:pt x="17155" y="7397"/>
                </a:lnTo>
                <a:lnTo>
                  <a:pt x="16839" y="7543"/>
                </a:lnTo>
                <a:lnTo>
                  <a:pt x="16328" y="7713"/>
                </a:lnTo>
                <a:lnTo>
                  <a:pt x="16085" y="7811"/>
                </a:lnTo>
                <a:lnTo>
                  <a:pt x="15817" y="7908"/>
                </a:lnTo>
                <a:lnTo>
                  <a:pt x="15695" y="7859"/>
                </a:lnTo>
                <a:lnTo>
                  <a:pt x="15549" y="7835"/>
                </a:lnTo>
                <a:lnTo>
                  <a:pt x="15403" y="7859"/>
                </a:lnTo>
                <a:lnTo>
                  <a:pt x="15355" y="7908"/>
                </a:lnTo>
                <a:lnTo>
                  <a:pt x="15282" y="7932"/>
                </a:lnTo>
                <a:lnTo>
                  <a:pt x="15233" y="8030"/>
                </a:lnTo>
                <a:lnTo>
                  <a:pt x="15184" y="8151"/>
                </a:lnTo>
                <a:lnTo>
                  <a:pt x="15184" y="8273"/>
                </a:lnTo>
                <a:lnTo>
                  <a:pt x="15184" y="8395"/>
                </a:lnTo>
                <a:lnTo>
                  <a:pt x="15257" y="8638"/>
                </a:lnTo>
                <a:lnTo>
                  <a:pt x="15330" y="8857"/>
                </a:lnTo>
                <a:lnTo>
                  <a:pt x="15379" y="8930"/>
                </a:lnTo>
                <a:lnTo>
                  <a:pt x="15160" y="9003"/>
                </a:lnTo>
                <a:lnTo>
                  <a:pt x="14941" y="9100"/>
                </a:lnTo>
                <a:lnTo>
                  <a:pt x="14917" y="9125"/>
                </a:lnTo>
                <a:lnTo>
                  <a:pt x="14917" y="9149"/>
                </a:lnTo>
                <a:lnTo>
                  <a:pt x="14917" y="9173"/>
                </a:lnTo>
                <a:lnTo>
                  <a:pt x="14941" y="9198"/>
                </a:lnTo>
                <a:lnTo>
                  <a:pt x="15257" y="9222"/>
                </a:lnTo>
                <a:lnTo>
                  <a:pt x="15549" y="9222"/>
                </a:lnTo>
                <a:lnTo>
                  <a:pt x="15671" y="9368"/>
                </a:lnTo>
                <a:lnTo>
                  <a:pt x="15817" y="9514"/>
                </a:lnTo>
                <a:lnTo>
                  <a:pt x="15963" y="9660"/>
                </a:lnTo>
                <a:lnTo>
                  <a:pt x="16133" y="9782"/>
                </a:lnTo>
                <a:lnTo>
                  <a:pt x="15379" y="10074"/>
                </a:lnTo>
                <a:lnTo>
                  <a:pt x="15038" y="10244"/>
                </a:lnTo>
                <a:lnTo>
                  <a:pt x="14673" y="10439"/>
                </a:lnTo>
                <a:lnTo>
                  <a:pt x="14649" y="10487"/>
                </a:lnTo>
                <a:lnTo>
                  <a:pt x="14649" y="10536"/>
                </a:lnTo>
                <a:lnTo>
                  <a:pt x="14673" y="10585"/>
                </a:lnTo>
                <a:lnTo>
                  <a:pt x="14722" y="10585"/>
                </a:lnTo>
                <a:lnTo>
                  <a:pt x="14965" y="10560"/>
                </a:lnTo>
                <a:lnTo>
                  <a:pt x="15184" y="10536"/>
                </a:lnTo>
                <a:lnTo>
                  <a:pt x="15647" y="10390"/>
                </a:lnTo>
                <a:lnTo>
                  <a:pt x="16109" y="10244"/>
                </a:lnTo>
                <a:lnTo>
                  <a:pt x="16547" y="10074"/>
                </a:lnTo>
                <a:lnTo>
                  <a:pt x="16571" y="10049"/>
                </a:lnTo>
                <a:lnTo>
                  <a:pt x="16693" y="10171"/>
                </a:lnTo>
                <a:lnTo>
                  <a:pt x="16717" y="10220"/>
                </a:lnTo>
                <a:lnTo>
                  <a:pt x="16742" y="10293"/>
                </a:lnTo>
                <a:lnTo>
                  <a:pt x="16742" y="10366"/>
                </a:lnTo>
                <a:lnTo>
                  <a:pt x="16742" y="10439"/>
                </a:lnTo>
                <a:lnTo>
                  <a:pt x="16669" y="10585"/>
                </a:lnTo>
                <a:lnTo>
                  <a:pt x="16158" y="10706"/>
                </a:lnTo>
                <a:lnTo>
                  <a:pt x="15598" y="10804"/>
                </a:lnTo>
                <a:lnTo>
                  <a:pt x="15355" y="10877"/>
                </a:lnTo>
                <a:lnTo>
                  <a:pt x="15087" y="10974"/>
                </a:lnTo>
                <a:lnTo>
                  <a:pt x="14844" y="11096"/>
                </a:lnTo>
                <a:lnTo>
                  <a:pt x="14625" y="11217"/>
                </a:lnTo>
                <a:lnTo>
                  <a:pt x="14600" y="11266"/>
                </a:lnTo>
                <a:lnTo>
                  <a:pt x="14600" y="11315"/>
                </a:lnTo>
                <a:lnTo>
                  <a:pt x="14625" y="11363"/>
                </a:lnTo>
                <a:lnTo>
                  <a:pt x="14673" y="11363"/>
                </a:lnTo>
                <a:lnTo>
                  <a:pt x="15087" y="11339"/>
                </a:lnTo>
                <a:lnTo>
                  <a:pt x="15476" y="11266"/>
                </a:lnTo>
                <a:lnTo>
                  <a:pt x="16279" y="11096"/>
                </a:lnTo>
                <a:lnTo>
                  <a:pt x="16231" y="11193"/>
                </a:lnTo>
                <a:lnTo>
                  <a:pt x="16133" y="11388"/>
                </a:lnTo>
                <a:lnTo>
                  <a:pt x="16060" y="11558"/>
                </a:lnTo>
                <a:lnTo>
                  <a:pt x="16036" y="11728"/>
                </a:lnTo>
                <a:lnTo>
                  <a:pt x="16012" y="11923"/>
                </a:lnTo>
                <a:lnTo>
                  <a:pt x="15379" y="12069"/>
                </a:lnTo>
                <a:lnTo>
                  <a:pt x="15087" y="12142"/>
                </a:lnTo>
                <a:lnTo>
                  <a:pt x="14795" y="12264"/>
                </a:lnTo>
                <a:lnTo>
                  <a:pt x="14771" y="12288"/>
                </a:lnTo>
                <a:lnTo>
                  <a:pt x="14771" y="12312"/>
                </a:lnTo>
                <a:lnTo>
                  <a:pt x="14771" y="12337"/>
                </a:lnTo>
                <a:lnTo>
                  <a:pt x="14795" y="12361"/>
                </a:lnTo>
                <a:lnTo>
                  <a:pt x="14941" y="12410"/>
                </a:lnTo>
                <a:lnTo>
                  <a:pt x="15087" y="12434"/>
                </a:lnTo>
                <a:lnTo>
                  <a:pt x="15403" y="12434"/>
                </a:lnTo>
                <a:lnTo>
                  <a:pt x="15720" y="12410"/>
                </a:lnTo>
                <a:lnTo>
                  <a:pt x="16036" y="12337"/>
                </a:lnTo>
                <a:lnTo>
                  <a:pt x="16036" y="12556"/>
                </a:lnTo>
                <a:lnTo>
                  <a:pt x="16036" y="12702"/>
                </a:lnTo>
                <a:lnTo>
                  <a:pt x="16012" y="12823"/>
                </a:lnTo>
                <a:lnTo>
                  <a:pt x="15987" y="12945"/>
                </a:lnTo>
                <a:lnTo>
                  <a:pt x="15914" y="13018"/>
                </a:lnTo>
                <a:lnTo>
                  <a:pt x="15647" y="13164"/>
                </a:lnTo>
                <a:lnTo>
                  <a:pt x="15355" y="13261"/>
                </a:lnTo>
                <a:lnTo>
                  <a:pt x="15063" y="13383"/>
                </a:lnTo>
                <a:lnTo>
                  <a:pt x="14771" y="13505"/>
                </a:lnTo>
                <a:lnTo>
                  <a:pt x="14479" y="13651"/>
                </a:lnTo>
                <a:lnTo>
                  <a:pt x="14454" y="13699"/>
                </a:lnTo>
                <a:lnTo>
                  <a:pt x="14454" y="13723"/>
                </a:lnTo>
                <a:lnTo>
                  <a:pt x="14454" y="13772"/>
                </a:lnTo>
                <a:lnTo>
                  <a:pt x="14503" y="13796"/>
                </a:lnTo>
                <a:lnTo>
                  <a:pt x="14649" y="13821"/>
                </a:lnTo>
                <a:lnTo>
                  <a:pt x="14795" y="13845"/>
                </a:lnTo>
                <a:lnTo>
                  <a:pt x="14941" y="13821"/>
                </a:lnTo>
                <a:lnTo>
                  <a:pt x="15087" y="13821"/>
                </a:lnTo>
                <a:lnTo>
                  <a:pt x="14917" y="14040"/>
                </a:lnTo>
                <a:lnTo>
                  <a:pt x="14649" y="14332"/>
                </a:lnTo>
                <a:lnTo>
                  <a:pt x="14552" y="14405"/>
                </a:lnTo>
                <a:lnTo>
                  <a:pt x="14454" y="14429"/>
                </a:lnTo>
                <a:lnTo>
                  <a:pt x="14357" y="14429"/>
                </a:lnTo>
                <a:lnTo>
                  <a:pt x="14260" y="14380"/>
                </a:lnTo>
                <a:lnTo>
                  <a:pt x="14187" y="14332"/>
                </a:lnTo>
                <a:lnTo>
                  <a:pt x="14114" y="14259"/>
                </a:lnTo>
                <a:lnTo>
                  <a:pt x="13968" y="14088"/>
                </a:lnTo>
                <a:lnTo>
                  <a:pt x="13870" y="13967"/>
                </a:lnTo>
                <a:lnTo>
                  <a:pt x="13822" y="13821"/>
                </a:lnTo>
                <a:lnTo>
                  <a:pt x="13700" y="13553"/>
                </a:lnTo>
                <a:lnTo>
                  <a:pt x="13651" y="13261"/>
                </a:lnTo>
                <a:lnTo>
                  <a:pt x="13627" y="12969"/>
                </a:lnTo>
                <a:lnTo>
                  <a:pt x="13627" y="12653"/>
                </a:lnTo>
                <a:lnTo>
                  <a:pt x="13603" y="12361"/>
                </a:lnTo>
                <a:lnTo>
                  <a:pt x="13578" y="12215"/>
                </a:lnTo>
                <a:lnTo>
                  <a:pt x="13554" y="12069"/>
                </a:lnTo>
                <a:lnTo>
                  <a:pt x="13481" y="11947"/>
                </a:lnTo>
                <a:lnTo>
                  <a:pt x="13384" y="11801"/>
                </a:lnTo>
                <a:lnTo>
                  <a:pt x="13262" y="11631"/>
                </a:lnTo>
                <a:lnTo>
                  <a:pt x="13165" y="11461"/>
                </a:lnTo>
                <a:lnTo>
                  <a:pt x="13067" y="11266"/>
                </a:lnTo>
                <a:lnTo>
                  <a:pt x="13019" y="11047"/>
                </a:lnTo>
                <a:lnTo>
                  <a:pt x="12970" y="10901"/>
                </a:lnTo>
                <a:lnTo>
                  <a:pt x="12921" y="10755"/>
                </a:lnTo>
                <a:lnTo>
                  <a:pt x="12824" y="10633"/>
                </a:lnTo>
                <a:lnTo>
                  <a:pt x="12727" y="10512"/>
                </a:lnTo>
                <a:lnTo>
                  <a:pt x="12629" y="10439"/>
                </a:lnTo>
                <a:lnTo>
                  <a:pt x="12508" y="10390"/>
                </a:lnTo>
                <a:lnTo>
                  <a:pt x="12410" y="10341"/>
                </a:lnTo>
                <a:lnTo>
                  <a:pt x="12289" y="10317"/>
                </a:lnTo>
                <a:lnTo>
                  <a:pt x="11778" y="10317"/>
                </a:lnTo>
                <a:lnTo>
                  <a:pt x="11534" y="10293"/>
                </a:lnTo>
                <a:lnTo>
                  <a:pt x="11437" y="10268"/>
                </a:lnTo>
                <a:lnTo>
                  <a:pt x="11364" y="10220"/>
                </a:lnTo>
                <a:lnTo>
                  <a:pt x="11267" y="10171"/>
                </a:lnTo>
                <a:lnTo>
                  <a:pt x="11218" y="10122"/>
                </a:lnTo>
                <a:lnTo>
                  <a:pt x="11121" y="9976"/>
                </a:lnTo>
                <a:lnTo>
                  <a:pt x="11048" y="9806"/>
                </a:lnTo>
                <a:lnTo>
                  <a:pt x="11023" y="9611"/>
                </a:lnTo>
                <a:lnTo>
                  <a:pt x="11023" y="9417"/>
                </a:lnTo>
                <a:lnTo>
                  <a:pt x="11023" y="9198"/>
                </a:lnTo>
                <a:lnTo>
                  <a:pt x="11072" y="8906"/>
                </a:lnTo>
                <a:lnTo>
                  <a:pt x="11096" y="8589"/>
                </a:lnTo>
                <a:lnTo>
                  <a:pt x="11169" y="8297"/>
                </a:lnTo>
                <a:lnTo>
                  <a:pt x="11291" y="8030"/>
                </a:lnTo>
                <a:lnTo>
                  <a:pt x="11413" y="7859"/>
                </a:lnTo>
                <a:lnTo>
                  <a:pt x="11583" y="7713"/>
                </a:lnTo>
                <a:lnTo>
                  <a:pt x="11753" y="7616"/>
                </a:lnTo>
                <a:lnTo>
                  <a:pt x="11948" y="7567"/>
                </a:lnTo>
                <a:lnTo>
                  <a:pt x="12167" y="7519"/>
                </a:lnTo>
                <a:lnTo>
                  <a:pt x="12605" y="7519"/>
                </a:lnTo>
                <a:lnTo>
                  <a:pt x="12800" y="7543"/>
                </a:lnTo>
                <a:lnTo>
                  <a:pt x="13092" y="7592"/>
                </a:lnTo>
                <a:lnTo>
                  <a:pt x="13384" y="7689"/>
                </a:lnTo>
                <a:lnTo>
                  <a:pt x="13992" y="7859"/>
                </a:lnTo>
                <a:lnTo>
                  <a:pt x="14284" y="7932"/>
                </a:lnTo>
                <a:lnTo>
                  <a:pt x="14576" y="7957"/>
                </a:lnTo>
                <a:lnTo>
                  <a:pt x="15038" y="7957"/>
                </a:lnTo>
                <a:lnTo>
                  <a:pt x="15184" y="7908"/>
                </a:lnTo>
                <a:lnTo>
                  <a:pt x="15355" y="7835"/>
                </a:lnTo>
                <a:lnTo>
                  <a:pt x="15476" y="7762"/>
                </a:lnTo>
                <a:lnTo>
                  <a:pt x="15549" y="7665"/>
                </a:lnTo>
                <a:lnTo>
                  <a:pt x="15574" y="7543"/>
                </a:lnTo>
                <a:lnTo>
                  <a:pt x="15866" y="7519"/>
                </a:lnTo>
                <a:lnTo>
                  <a:pt x="16158" y="7446"/>
                </a:lnTo>
                <a:lnTo>
                  <a:pt x="16474" y="7348"/>
                </a:lnTo>
                <a:lnTo>
                  <a:pt x="16766" y="7227"/>
                </a:lnTo>
                <a:lnTo>
                  <a:pt x="17764" y="6837"/>
                </a:lnTo>
                <a:lnTo>
                  <a:pt x="18153" y="6740"/>
                </a:lnTo>
                <a:close/>
                <a:moveTo>
                  <a:pt x="6206" y="2725"/>
                </a:moveTo>
                <a:lnTo>
                  <a:pt x="6230" y="2774"/>
                </a:lnTo>
                <a:lnTo>
                  <a:pt x="6230" y="2847"/>
                </a:lnTo>
                <a:lnTo>
                  <a:pt x="6230" y="2944"/>
                </a:lnTo>
                <a:lnTo>
                  <a:pt x="6108" y="3236"/>
                </a:lnTo>
                <a:lnTo>
                  <a:pt x="6060" y="3382"/>
                </a:lnTo>
                <a:lnTo>
                  <a:pt x="6035" y="3528"/>
                </a:lnTo>
                <a:lnTo>
                  <a:pt x="6035" y="3601"/>
                </a:lnTo>
                <a:lnTo>
                  <a:pt x="6035" y="3699"/>
                </a:lnTo>
                <a:lnTo>
                  <a:pt x="6108" y="3845"/>
                </a:lnTo>
                <a:lnTo>
                  <a:pt x="6181" y="4015"/>
                </a:lnTo>
                <a:lnTo>
                  <a:pt x="6254" y="4161"/>
                </a:lnTo>
                <a:lnTo>
                  <a:pt x="6254" y="4210"/>
                </a:lnTo>
                <a:lnTo>
                  <a:pt x="6254" y="4234"/>
                </a:lnTo>
                <a:lnTo>
                  <a:pt x="6230" y="4234"/>
                </a:lnTo>
                <a:lnTo>
                  <a:pt x="6181" y="4258"/>
                </a:lnTo>
                <a:lnTo>
                  <a:pt x="6084" y="4234"/>
                </a:lnTo>
                <a:lnTo>
                  <a:pt x="5962" y="4185"/>
                </a:lnTo>
                <a:lnTo>
                  <a:pt x="5695" y="4064"/>
                </a:lnTo>
                <a:lnTo>
                  <a:pt x="5549" y="3966"/>
                </a:lnTo>
                <a:lnTo>
                  <a:pt x="5330" y="3820"/>
                </a:lnTo>
                <a:lnTo>
                  <a:pt x="5208" y="3772"/>
                </a:lnTo>
                <a:lnTo>
                  <a:pt x="5086" y="3747"/>
                </a:lnTo>
                <a:lnTo>
                  <a:pt x="4989" y="3747"/>
                </a:lnTo>
                <a:lnTo>
                  <a:pt x="4892" y="3772"/>
                </a:lnTo>
                <a:lnTo>
                  <a:pt x="4721" y="3845"/>
                </a:lnTo>
                <a:lnTo>
                  <a:pt x="4332" y="4039"/>
                </a:lnTo>
                <a:lnTo>
                  <a:pt x="3967" y="4210"/>
                </a:lnTo>
                <a:lnTo>
                  <a:pt x="3821" y="4258"/>
                </a:lnTo>
                <a:lnTo>
                  <a:pt x="3724" y="4331"/>
                </a:lnTo>
                <a:lnTo>
                  <a:pt x="3651" y="4429"/>
                </a:lnTo>
                <a:lnTo>
                  <a:pt x="3602" y="4526"/>
                </a:lnTo>
                <a:lnTo>
                  <a:pt x="3578" y="4623"/>
                </a:lnTo>
                <a:lnTo>
                  <a:pt x="3578" y="4721"/>
                </a:lnTo>
                <a:lnTo>
                  <a:pt x="3578" y="4818"/>
                </a:lnTo>
                <a:lnTo>
                  <a:pt x="3602" y="4915"/>
                </a:lnTo>
                <a:lnTo>
                  <a:pt x="3651" y="5013"/>
                </a:lnTo>
                <a:lnTo>
                  <a:pt x="3724" y="5086"/>
                </a:lnTo>
                <a:lnTo>
                  <a:pt x="3797" y="5159"/>
                </a:lnTo>
                <a:lnTo>
                  <a:pt x="3894" y="5232"/>
                </a:lnTo>
                <a:lnTo>
                  <a:pt x="3991" y="5256"/>
                </a:lnTo>
                <a:lnTo>
                  <a:pt x="4113" y="5280"/>
                </a:lnTo>
                <a:lnTo>
                  <a:pt x="4235" y="5280"/>
                </a:lnTo>
                <a:lnTo>
                  <a:pt x="4356" y="5256"/>
                </a:lnTo>
                <a:lnTo>
                  <a:pt x="4551" y="5183"/>
                </a:lnTo>
                <a:lnTo>
                  <a:pt x="4721" y="5086"/>
                </a:lnTo>
                <a:lnTo>
                  <a:pt x="5062" y="4891"/>
                </a:lnTo>
                <a:lnTo>
                  <a:pt x="5232" y="4842"/>
                </a:lnTo>
                <a:lnTo>
                  <a:pt x="5403" y="4818"/>
                </a:lnTo>
                <a:lnTo>
                  <a:pt x="5476" y="4842"/>
                </a:lnTo>
                <a:lnTo>
                  <a:pt x="5573" y="4867"/>
                </a:lnTo>
                <a:lnTo>
                  <a:pt x="5646" y="4915"/>
                </a:lnTo>
                <a:lnTo>
                  <a:pt x="5743" y="4988"/>
                </a:lnTo>
                <a:lnTo>
                  <a:pt x="5865" y="5134"/>
                </a:lnTo>
                <a:lnTo>
                  <a:pt x="5914" y="5256"/>
                </a:lnTo>
                <a:lnTo>
                  <a:pt x="5938" y="5353"/>
                </a:lnTo>
                <a:lnTo>
                  <a:pt x="5889" y="5451"/>
                </a:lnTo>
                <a:lnTo>
                  <a:pt x="5841" y="5524"/>
                </a:lnTo>
                <a:lnTo>
                  <a:pt x="5743" y="5597"/>
                </a:lnTo>
                <a:lnTo>
                  <a:pt x="5500" y="5718"/>
                </a:lnTo>
                <a:lnTo>
                  <a:pt x="5111" y="5888"/>
                </a:lnTo>
                <a:lnTo>
                  <a:pt x="4940" y="5986"/>
                </a:lnTo>
                <a:lnTo>
                  <a:pt x="4746" y="6107"/>
                </a:lnTo>
                <a:lnTo>
                  <a:pt x="4454" y="6351"/>
                </a:lnTo>
                <a:lnTo>
                  <a:pt x="4210" y="6618"/>
                </a:lnTo>
                <a:lnTo>
                  <a:pt x="3699" y="7178"/>
                </a:lnTo>
                <a:lnTo>
                  <a:pt x="3553" y="7324"/>
                </a:lnTo>
                <a:lnTo>
                  <a:pt x="3407" y="7421"/>
                </a:lnTo>
                <a:lnTo>
                  <a:pt x="3261" y="7519"/>
                </a:lnTo>
                <a:lnTo>
                  <a:pt x="3091" y="7592"/>
                </a:lnTo>
                <a:lnTo>
                  <a:pt x="2751" y="7738"/>
                </a:lnTo>
                <a:lnTo>
                  <a:pt x="2410" y="7859"/>
                </a:lnTo>
                <a:lnTo>
                  <a:pt x="2215" y="7957"/>
                </a:lnTo>
                <a:lnTo>
                  <a:pt x="1996" y="8054"/>
                </a:lnTo>
                <a:lnTo>
                  <a:pt x="1777" y="8200"/>
                </a:lnTo>
                <a:lnTo>
                  <a:pt x="1583" y="8370"/>
                </a:lnTo>
                <a:lnTo>
                  <a:pt x="1510" y="8468"/>
                </a:lnTo>
                <a:lnTo>
                  <a:pt x="1437" y="8565"/>
                </a:lnTo>
                <a:lnTo>
                  <a:pt x="1388" y="8687"/>
                </a:lnTo>
                <a:lnTo>
                  <a:pt x="1364" y="8784"/>
                </a:lnTo>
                <a:lnTo>
                  <a:pt x="1364" y="8881"/>
                </a:lnTo>
                <a:lnTo>
                  <a:pt x="1388" y="9003"/>
                </a:lnTo>
                <a:lnTo>
                  <a:pt x="1437" y="9100"/>
                </a:lnTo>
                <a:lnTo>
                  <a:pt x="1534" y="9222"/>
                </a:lnTo>
                <a:lnTo>
                  <a:pt x="1631" y="9295"/>
                </a:lnTo>
                <a:lnTo>
                  <a:pt x="1729" y="9319"/>
                </a:lnTo>
                <a:lnTo>
                  <a:pt x="1972" y="9392"/>
                </a:lnTo>
                <a:lnTo>
                  <a:pt x="2191" y="9441"/>
                </a:lnTo>
                <a:lnTo>
                  <a:pt x="2361" y="9538"/>
                </a:lnTo>
                <a:lnTo>
                  <a:pt x="2532" y="9660"/>
                </a:lnTo>
                <a:lnTo>
                  <a:pt x="2702" y="9830"/>
                </a:lnTo>
                <a:lnTo>
                  <a:pt x="2872" y="9976"/>
                </a:lnTo>
                <a:lnTo>
                  <a:pt x="3067" y="10074"/>
                </a:lnTo>
                <a:lnTo>
                  <a:pt x="3261" y="10147"/>
                </a:lnTo>
                <a:lnTo>
                  <a:pt x="3456" y="10195"/>
                </a:lnTo>
                <a:lnTo>
                  <a:pt x="3894" y="10293"/>
                </a:lnTo>
                <a:lnTo>
                  <a:pt x="4089" y="10317"/>
                </a:lnTo>
                <a:lnTo>
                  <a:pt x="4308" y="10390"/>
                </a:lnTo>
                <a:lnTo>
                  <a:pt x="4770" y="10536"/>
                </a:lnTo>
                <a:lnTo>
                  <a:pt x="5232" y="10755"/>
                </a:lnTo>
                <a:lnTo>
                  <a:pt x="6108" y="11217"/>
                </a:lnTo>
                <a:lnTo>
                  <a:pt x="6327" y="11339"/>
                </a:lnTo>
                <a:lnTo>
                  <a:pt x="6546" y="11485"/>
                </a:lnTo>
                <a:lnTo>
                  <a:pt x="6717" y="11680"/>
                </a:lnTo>
                <a:lnTo>
                  <a:pt x="6790" y="11777"/>
                </a:lnTo>
                <a:lnTo>
                  <a:pt x="6838" y="11899"/>
                </a:lnTo>
                <a:lnTo>
                  <a:pt x="6887" y="12045"/>
                </a:lnTo>
                <a:lnTo>
                  <a:pt x="6887" y="12191"/>
                </a:lnTo>
                <a:lnTo>
                  <a:pt x="6863" y="12337"/>
                </a:lnTo>
                <a:lnTo>
                  <a:pt x="6838" y="12483"/>
                </a:lnTo>
                <a:lnTo>
                  <a:pt x="6741" y="12750"/>
                </a:lnTo>
                <a:lnTo>
                  <a:pt x="6595" y="13018"/>
                </a:lnTo>
                <a:lnTo>
                  <a:pt x="6473" y="13237"/>
                </a:lnTo>
                <a:lnTo>
                  <a:pt x="6327" y="13456"/>
                </a:lnTo>
                <a:lnTo>
                  <a:pt x="6011" y="13869"/>
                </a:lnTo>
                <a:lnTo>
                  <a:pt x="5695" y="14283"/>
                </a:lnTo>
                <a:lnTo>
                  <a:pt x="5403" y="14697"/>
                </a:lnTo>
                <a:lnTo>
                  <a:pt x="5281" y="14891"/>
                </a:lnTo>
                <a:lnTo>
                  <a:pt x="5184" y="15110"/>
                </a:lnTo>
                <a:lnTo>
                  <a:pt x="5111" y="15329"/>
                </a:lnTo>
                <a:lnTo>
                  <a:pt x="5062" y="15548"/>
                </a:lnTo>
                <a:lnTo>
                  <a:pt x="5062" y="15840"/>
                </a:lnTo>
                <a:lnTo>
                  <a:pt x="5038" y="16011"/>
                </a:lnTo>
                <a:lnTo>
                  <a:pt x="5013" y="16157"/>
                </a:lnTo>
                <a:lnTo>
                  <a:pt x="4916" y="15889"/>
                </a:lnTo>
                <a:lnTo>
                  <a:pt x="4819" y="15621"/>
                </a:lnTo>
                <a:lnTo>
                  <a:pt x="4673" y="15062"/>
                </a:lnTo>
                <a:lnTo>
                  <a:pt x="4551" y="14478"/>
                </a:lnTo>
                <a:lnTo>
                  <a:pt x="4405" y="13918"/>
                </a:lnTo>
                <a:lnTo>
                  <a:pt x="4283" y="13578"/>
                </a:lnTo>
                <a:lnTo>
                  <a:pt x="4162" y="13237"/>
                </a:lnTo>
                <a:lnTo>
                  <a:pt x="3894" y="12580"/>
                </a:lnTo>
                <a:lnTo>
                  <a:pt x="3626" y="11923"/>
                </a:lnTo>
                <a:lnTo>
                  <a:pt x="3359" y="11242"/>
                </a:lnTo>
                <a:lnTo>
                  <a:pt x="3261" y="11023"/>
                </a:lnTo>
                <a:lnTo>
                  <a:pt x="3164" y="10804"/>
                </a:lnTo>
                <a:lnTo>
                  <a:pt x="3067" y="10609"/>
                </a:lnTo>
                <a:lnTo>
                  <a:pt x="2945" y="10414"/>
                </a:lnTo>
                <a:lnTo>
                  <a:pt x="2799" y="10244"/>
                </a:lnTo>
                <a:lnTo>
                  <a:pt x="2629" y="10074"/>
                </a:lnTo>
                <a:lnTo>
                  <a:pt x="2459" y="9903"/>
                </a:lnTo>
                <a:lnTo>
                  <a:pt x="2264" y="9757"/>
                </a:lnTo>
                <a:lnTo>
                  <a:pt x="2045" y="9611"/>
                </a:lnTo>
                <a:lnTo>
                  <a:pt x="1802" y="9465"/>
                </a:lnTo>
                <a:lnTo>
                  <a:pt x="1339" y="9222"/>
                </a:lnTo>
                <a:lnTo>
                  <a:pt x="1218" y="9125"/>
                </a:lnTo>
                <a:lnTo>
                  <a:pt x="1120" y="9052"/>
                </a:lnTo>
                <a:lnTo>
                  <a:pt x="974" y="8857"/>
                </a:lnTo>
                <a:lnTo>
                  <a:pt x="853" y="8662"/>
                </a:lnTo>
                <a:lnTo>
                  <a:pt x="731" y="8419"/>
                </a:lnTo>
                <a:lnTo>
                  <a:pt x="682" y="8346"/>
                </a:lnTo>
                <a:lnTo>
                  <a:pt x="804" y="7786"/>
                </a:lnTo>
                <a:lnTo>
                  <a:pt x="926" y="7227"/>
                </a:lnTo>
                <a:lnTo>
                  <a:pt x="1096" y="6691"/>
                </a:lnTo>
                <a:lnTo>
                  <a:pt x="1315" y="6156"/>
                </a:lnTo>
                <a:lnTo>
                  <a:pt x="1534" y="5621"/>
                </a:lnTo>
                <a:lnTo>
                  <a:pt x="1802" y="5134"/>
                </a:lnTo>
                <a:lnTo>
                  <a:pt x="2069" y="4648"/>
                </a:lnTo>
                <a:lnTo>
                  <a:pt x="2386" y="4185"/>
                </a:lnTo>
                <a:lnTo>
                  <a:pt x="2653" y="3820"/>
                </a:lnTo>
                <a:lnTo>
                  <a:pt x="2945" y="3480"/>
                </a:lnTo>
                <a:lnTo>
                  <a:pt x="3237" y="3626"/>
                </a:lnTo>
                <a:lnTo>
                  <a:pt x="3578" y="3723"/>
                </a:lnTo>
                <a:lnTo>
                  <a:pt x="3894" y="3772"/>
                </a:lnTo>
                <a:lnTo>
                  <a:pt x="4064" y="3772"/>
                </a:lnTo>
                <a:lnTo>
                  <a:pt x="4235" y="3747"/>
                </a:lnTo>
                <a:lnTo>
                  <a:pt x="4381" y="3723"/>
                </a:lnTo>
                <a:lnTo>
                  <a:pt x="4502" y="3674"/>
                </a:lnTo>
                <a:lnTo>
                  <a:pt x="4746" y="3553"/>
                </a:lnTo>
                <a:lnTo>
                  <a:pt x="4989" y="3382"/>
                </a:lnTo>
                <a:lnTo>
                  <a:pt x="5208" y="3212"/>
                </a:lnTo>
                <a:lnTo>
                  <a:pt x="5451" y="3042"/>
                </a:lnTo>
                <a:lnTo>
                  <a:pt x="5646" y="2920"/>
                </a:lnTo>
                <a:lnTo>
                  <a:pt x="5841" y="2823"/>
                </a:lnTo>
                <a:lnTo>
                  <a:pt x="6011" y="2750"/>
                </a:lnTo>
                <a:lnTo>
                  <a:pt x="6084" y="2725"/>
                </a:lnTo>
                <a:close/>
                <a:moveTo>
                  <a:pt x="12240" y="18079"/>
                </a:moveTo>
                <a:lnTo>
                  <a:pt x="12386" y="18128"/>
                </a:lnTo>
                <a:lnTo>
                  <a:pt x="12556" y="18152"/>
                </a:lnTo>
                <a:lnTo>
                  <a:pt x="12289" y="18225"/>
                </a:lnTo>
                <a:lnTo>
                  <a:pt x="12289" y="18152"/>
                </a:lnTo>
                <a:lnTo>
                  <a:pt x="12264" y="18103"/>
                </a:lnTo>
                <a:lnTo>
                  <a:pt x="12240" y="18079"/>
                </a:lnTo>
                <a:close/>
                <a:moveTo>
                  <a:pt x="10245" y="754"/>
                </a:moveTo>
                <a:lnTo>
                  <a:pt x="10804" y="779"/>
                </a:lnTo>
                <a:lnTo>
                  <a:pt x="11315" y="827"/>
                </a:lnTo>
                <a:lnTo>
                  <a:pt x="11534" y="852"/>
                </a:lnTo>
                <a:lnTo>
                  <a:pt x="11753" y="900"/>
                </a:lnTo>
                <a:lnTo>
                  <a:pt x="12216" y="1046"/>
                </a:lnTo>
                <a:lnTo>
                  <a:pt x="12678" y="1241"/>
                </a:lnTo>
                <a:lnTo>
                  <a:pt x="13116" y="1436"/>
                </a:lnTo>
                <a:lnTo>
                  <a:pt x="13578" y="1655"/>
                </a:lnTo>
                <a:lnTo>
                  <a:pt x="13043" y="1874"/>
                </a:lnTo>
                <a:lnTo>
                  <a:pt x="12824" y="1971"/>
                </a:lnTo>
                <a:lnTo>
                  <a:pt x="12629" y="2068"/>
                </a:lnTo>
                <a:lnTo>
                  <a:pt x="12435" y="2190"/>
                </a:lnTo>
                <a:lnTo>
                  <a:pt x="12264" y="2360"/>
                </a:lnTo>
                <a:lnTo>
                  <a:pt x="12240" y="2385"/>
                </a:lnTo>
                <a:lnTo>
                  <a:pt x="12264" y="2409"/>
                </a:lnTo>
                <a:lnTo>
                  <a:pt x="12289" y="2433"/>
                </a:lnTo>
                <a:lnTo>
                  <a:pt x="12532" y="2385"/>
                </a:lnTo>
                <a:lnTo>
                  <a:pt x="12751" y="2312"/>
                </a:lnTo>
                <a:lnTo>
                  <a:pt x="13213" y="2166"/>
                </a:lnTo>
                <a:lnTo>
                  <a:pt x="13603" y="2044"/>
                </a:lnTo>
                <a:lnTo>
                  <a:pt x="13822" y="1995"/>
                </a:lnTo>
                <a:lnTo>
                  <a:pt x="13992" y="1898"/>
                </a:lnTo>
                <a:lnTo>
                  <a:pt x="14162" y="1995"/>
                </a:lnTo>
                <a:lnTo>
                  <a:pt x="14114" y="2020"/>
                </a:lnTo>
                <a:lnTo>
                  <a:pt x="13724" y="2190"/>
                </a:lnTo>
                <a:lnTo>
                  <a:pt x="13311" y="2385"/>
                </a:lnTo>
                <a:lnTo>
                  <a:pt x="13140" y="2482"/>
                </a:lnTo>
                <a:lnTo>
                  <a:pt x="12946" y="2604"/>
                </a:lnTo>
                <a:lnTo>
                  <a:pt x="12775" y="2750"/>
                </a:lnTo>
                <a:lnTo>
                  <a:pt x="12654" y="2896"/>
                </a:lnTo>
                <a:lnTo>
                  <a:pt x="12629" y="2944"/>
                </a:lnTo>
                <a:lnTo>
                  <a:pt x="12654" y="2969"/>
                </a:lnTo>
                <a:lnTo>
                  <a:pt x="12678" y="2969"/>
                </a:lnTo>
                <a:lnTo>
                  <a:pt x="12824" y="2944"/>
                </a:lnTo>
                <a:lnTo>
                  <a:pt x="12994" y="2920"/>
                </a:lnTo>
                <a:lnTo>
                  <a:pt x="13286" y="2823"/>
                </a:lnTo>
                <a:lnTo>
                  <a:pt x="13846" y="2555"/>
                </a:lnTo>
                <a:lnTo>
                  <a:pt x="14211" y="2385"/>
                </a:lnTo>
                <a:lnTo>
                  <a:pt x="14576" y="2263"/>
                </a:lnTo>
                <a:lnTo>
                  <a:pt x="14698" y="2336"/>
                </a:lnTo>
                <a:lnTo>
                  <a:pt x="15014" y="2555"/>
                </a:lnTo>
                <a:lnTo>
                  <a:pt x="14503" y="2798"/>
                </a:lnTo>
                <a:lnTo>
                  <a:pt x="13749" y="3090"/>
                </a:lnTo>
                <a:lnTo>
                  <a:pt x="13359" y="3261"/>
                </a:lnTo>
                <a:lnTo>
                  <a:pt x="12994" y="3455"/>
                </a:lnTo>
                <a:lnTo>
                  <a:pt x="12970" y="3480"/>
                </a:lnTo>
                <a:lnTo>
                  <a:pt x="12970" y="3504"/>
                </a:lnTo>
                <a:lnTo>
                  <a:pt x="12994" y="3528"/>
                </a:lnTo>
                <a:lnTo>
                  <a:pt x="13019" y="3553"/>
                </a:lnTo>
                <a:lnTo>
                  <a:pt x="13213" y="3553"/>
                </a:lnTo>
                <a:lnTo>
                  <a:pt x="13432" y="3528"/>
                </a:lnTo>
                <a:lnTo>
                  <a:pt x="13822" y="3431"/>
                </a:lnTo>
                <a:lnTo>
                  <a:pt x="14235" y="3309"/>
                </a:lnTo>
                <a:lnTo>
                  <a:pt x="14625" y="3163"/>
                </a:lnTo>
                <a:lnTo>
                  <a:pt x="15014" y="3042"/>
                </a:lnTo>
                <a:lnTo>
                  <a:pt x="15452" y="2896"/>
                </a:lnTo>
                <a:lnTo>
                  <a:pt x="15647" y="3066"/>
                </a:lnTo>
                <a:lnTo>
                  <a:pt x="15428" y="3139"/>
                </a:lnTo>
                <a:lnTo>
                  <a:pt x="15209" y="3236"/>
                </a:lnTo>
                <a:lnTo>
                  <a:pt x="14795" y="3431"/>
                </a:lnTo>
                <a:lnTo>
                  <a:pt x="14430" y="3601"/>
                </a:lnTo>
                <a:lnTo>
                  <a:pt x="14138" y="3626"/>
                </a:lnTo>
                <a:lnTo>
                  <a:pt x="13870" y="3650"/>
                </a:lnTo>
                <a:lnTo>
                  <a:pt x="13578" y="3699"/>
                </a:lnTo>
                <a:lnTo>
                  <a:pt x="13311" y="3796"/>
                </a:lnTo>
                <a:lnTo>
                  <a:pt x="13189" y="3869"/>
                </a:lnTo>
                <a:lnTo>
                  <a:pt x="13067" y="3942"/>
                </a:lnTo>
                <a:lnTo>
                  <a:pt x="12970" y="4039"/>
                </a:lnTo>
                <a:lnTo>
                  <a:pt x="12873" y="4137"/>
                </a:lnTo>
                <a:lnTo>
                  <a:pt x="12800" y="4258"/>
                </a:lnTo>
                <a:lnTo>
                  <a:pt x="12727" y="4380"/>
                </a:lnTo>
                <a:lnTo>
                  <a:pt x="12654" y="4648"/>
                </a:lnTo>
                <a:lnTo>
                  <a:pt x="12629" y="4745"/>
                </a:lnTo>
                <a:lnTo>
                  <a:pt x="12629" y="4842"/>
                </a:lnTo>
                <a:lnTo>
                  <a:pt x="12629" y="5013"/>
                </a:lnTo>
                <a:lnTo>
                  <a:pt x="12629" y="5110"/>
                </a:lnTo>
                <a:lnTo>
                  <a:pt x="12605" y="5183"/>
                </a:lnTo>
                <a:lnTo>
                  <a:pt x="12556" y="5280"/>
                </a:lnTo>
                <a:lnTo>
                  <a:pt x="12459" y="5353"/>
                </a:lnTo>
                <a:lnTo>
                  <a:pt x="12240" y="5548"/>
                </a:lnTo>
                <a:lnTo>
                  <a:pt x="12045" y="5767"/>
                </a:lnTo>
                <a:lnTo>
                  <a:pt x="11997" y="5840"/>
                </a:lnTo>
                <a:lnTo>
                  <a:pt x="11972" y="5937"/>
                </a:lnTo>
                <a:lnTo>
                  <a:pt x="11972" y="6010"/>
                </a:lnTo>
                <a:lnTo>
                  <a:pt x="11997" y="6107"/>
                </a:lnTo>
                <a:lnTo>
                  <a:pt x="12045" y="6156"/>
                </a:lnTo>
                <a:lnTo>
                  <a:pt x="12070" y="6156"/>
                </a:lnTo>
                <a:lnTo>
                  <a:pt x="11948" y="6205"/>
                </a:lnTo>
                <a:lnTo>
                  <a:pt x="11534" y="6375"/>
                </a:lnTo>
                <a:lnTo>
                  <a:pt x="11364" y="6497"/>
                </a:lnTo>
                <a:lnTo>
                  <a:pt x="11169" y="6618"/>
                </a:lnTo>
                <a:lnTo>
                  <a:pt x="11048" y="6740"/>
                </a:lnTo>
                <a:lnTo>
                  <a:pt x="10999" y="6862"/>
                </a:lnTo>
                <a:lnTo>
                  <a:pt x="10999" y="6983"/>
                </a:lnTo>
                <a:lnTo>
                  <a:pt x="11048" y="7081"/>
                </a:lnTo>
                <a:lnTo>
                  <a:pt x="11121" y="7178"/>
                </a:lnTo>
                <a:lnTo>
                  <a:pt x="11218" y="7275"/>
                </a:lnTo>
                <a:lnTo>
                  <a:pt x="11364" y="7324"/>
                </a:lnTo>
                <a:lnTo>
                  <a:pt x="11486" y="7373"/>
                </a:lnTo>
                <a:lnTo>
                  <a:pt x="11340" y="7470"/>
                </a:lnTo>
                <a:lnTo>
                  <a:pt x="11194" y="7592"/>
                </a:lnTo>
                <a:lnTo>
                  <a:pt x="11072" y="7738"/>
                </a:lnTo>
                <a:lnTo>
                  <a:pt x="10950" y="7908"/>
                </a:lnTo>
                <a:lnTo>
                  <a:pt x="10853" y="8151"/>
                </a:lnTo>
                <a:lnTo>
                  <a:pt x="10804" y="8419"/>
                </a:lnTo>
                <a:lnTo>
                  <a:pt x="10731" y="8954"/>
                </a:lnTo>
                <a:lnTo>
                  <a:pt x="10683" y="9222"/>
                </a:lnTo>
                <a:lnTo>
                  <a:pt x="10659" y="9514"/>
                </a:lnTo>
                <a:lnTo>
                  <a:pt x="10683" y="9806"/>
                </a:lnTo>
                <a:lnTo>
                  <a:pt x="10707" y="9952"/>
                </a:lnTo>
                <a:lnTo>
                  <a:pt x="10780" y="10074"/>
                </a:lnTo>
                <a:lnTo>
                  <a:pt x="10926" y="10293"/>
                </a:lnTo>
                <a:lnTo>
                  <a:pt x="10999" y="10390"/>
                </a:lnTo>
                <a:lnTo>
                  <a:pt x="11096" y="10463"/>
                </a:lnTo>
                <a:lnTo>
                  <a:pt x="11194" y="10512"/>
                </a:lnTo>
                <a:lnTo>
                  <a:pt x="11315" y="10560"/>
                </a:lnTo>
                <a:lnTo>
                  <a:pt x="11583" y="10633"/>
                </a:lnTo>
                <a:lnTo>
                  <a:pt x="11875" y="10633"/>
                </a:lnTo>
                <a:lnTo>
                  <a:pt x="12191" y="10609"/>
                </a:lnTo>
                <a:lnTo>
                  <a:pt x="12337" y="10633"/>
                </a:lnTo>
                <a:lnTo>
                  <a:pt x="12459" y="10682"/>
                </a:lnTo>
                <a:lnTo>
                  <a:pt x="12556" y="10755"/>
                </a:lnTo>
                <a:lnTo>
                  <a:pt x="12629" y="10852"/>
                </a:lnTo>
                <a:lnTo>
                  <a:pt x="12702" y="10974"/>
                </a:lnTo>
                <a:lnTo>
                  <a:pt x="12751" y="11096"/>
                </a:lnTo>
                <a:lnTo>
                  <a:pt x="12800" y="11363"/>
                </a:lnTo>
                <a:lnTo>
                  <a:pt x="12848" y="11485"/>
                </a:lnTo>
                <a:lnTo>
                  <a:pt x="12897" y="11607"/>
                </a:lnTo>
                <a:lnTo>
                  <a:pt x="12946" y="11728"/>
                </a:lnTo>
                <a:lnTo>
                  <a:pt x="13043" y="11826"/>
                </a:lnTo>
                <a:lnTo>
                  <a:pt x="13165" y="12020"/>
                </a:lnTo>
                <a:lnTo>
                  <a:pt x="13262" y="12215"/>
                </a:lnTo>
                <a:lnTo>
                  <a:pt x="13311" y="12434"/>
                </a:lnTo>
                <a:lnTo>
                  <a:pt x="13311" y="12677"/>
                </a:lnTo>
                <a:lnTo>
                  <a:pt x="13311" y="13091"/>
                </a:lnTo>
                <a:lnTo>
                  <a:pt x="13359" y="13505"/>
                </a:lnTo>
                <a:lnTo>
                  <a:pt x="13408" y="13699"/>
                </a:lnTo>
                <a:lnTo>
                  <a:pt x="13457" y="13894"/>
                </a:lnTo>
                <a:lnTo>
                  <a:pt x="13554" y="14088"/>
                </a:lnTo>
                <a:lnTo>
                  <a:pt x="13651" y="14283"/>
                </a:lnTo>
                <a:lnTo>
                  <a:pt x="13822" y="14526"/>
                </a:lnTo>
                <a:lnTo>
                  <a:pt x="13919" y="14624"/>
                </a:lnTo>
                <a:lnTo>
                  <a:pt x="14016" y="14721"/>
                </a:lnTo>
                <a:lnTo>
                  <a:pt x="14138" y="14794"/>
                </a:lnTo>
                <a:lnTo>
                  <a:pt x="14260" y="14843"/>
                </a:lnTo>
                <a:lnTo>
                  <a:pt x="14406" y="14867"/>
                </a:lnTo>
                <a:lnTo>
                  <a:pt x="14576" y="14843"/>
                </a:lnTo>
                <a:lnTo>
                  <a:pt x="14698" y="14794"/>
                </a:lnTo>
                <a:lnTo>
                  <a:pt x="14819" y="14745"/>
                </a:lnTo>
                <a:lnTo>
                  <a:pt x="14917" y="14648"/>
                </a:lnTo>
                <a:lnTo>
                  <a:pt x="15014" y="14551"/>
                </a:lnTo>
                <a:lnTo>
                  <a:pt x="15355" y="14502"/>
                </a:lnTo>
                <a:lnTo>
                  <a:pt x="15695" y="14429"/>
                </a:lnTo>
                <a:lnTo>
                  <a:pt x="16377" y="14234"/>
                </a:lnTo>
                <a:lnTo>
                  <a:pt x="16717" y="14113"/>
                </a:lnTo>
                <a:lnTo>
                  <a:pt x="17034" y="13967"/>
                </a:lnTo>
                <a:lnTo>
                  <a:pt x="17350" y="13821"/>
                </a:lnTo>
                <a:lnTo>
                  <a:pt x="17691" y="13699"/>
                </a:lnTo>
                <a:lnTo>
                  <a:pt x="17472" y="14113"/>
                </a:lnTo>
                <a:lnTo>
                  <a:pt x="17228" y="14526"/>
                </a:lnTo>
                <a:lnTo>
                  <a:pt x="17107" y="14526"/>
                </a:lnTo>
                <a:lnTo>
                  <a:pt x="16961" y="14551"/>
                </a:lnTo>
                <a:lnTo>
                  <a:pt x="16669" y="14599"/>
                </a:lnTo>
                <a:lnTo>
                  <a:pt x="16231" y="14721"/>
                </a:lnTo>
                <a:lnTo>
                  <a:pt x="15233" y="15013"/>
                </a:lnTo>
                <a:lnTo>
                  <a:pt x="14284" y="15329"/>
                </a:lnTo>
                <a:lnTo>
                  <a:pt x="14260" y="15354"/>
                </a:lnTo>
                <a:lnTo>
                  <a:pt x="14235" y="15378"/>
                </a:lnTo>
                <a:lnTo>
                  <a:pt x="14235" y="15402"/>
                </a:lnTo>
                <a:lnTo>
                  <a:pt x="14284" y="15427"/>
                </a:lnTo>
                <a:lnTo>
                  <a:pt x="14454" y="15451"/>
                </a:lnTo>
                <a:lnTo>
                  <a:pt x="14673" y="15475"/>
                </a:lnTo>
                <a:lnTo>
                  <a:pt x="14868" y="15451"/>
                </a:lnTo>
                <a:lnTo>
                  <a:pt x="15063" y="15427"/>
                </a:lnTo>
                <a:lnTo>
                  <a:pt x="15452" y="15329"/>
                </a:lnTo>
                <a:lnTo>
                  <a:pt x="15841" y="15232"/>
                </a:lnTo>
                <a:lnTo>
                  <a:pt x="16304" y="15110"/>
                </a:lnTo>
                <a:lnTo>
                  <a:pt x="16766" y="14989"/>
                </a:lnTo>
                <a:lnTo>
                  <a:pt x="16936" y="14989"/>
                </a:lnTo>
                <a:lnTo>
                  <a:pt x="16815" y="15159"/>
                </a:lnTo>
                <a:lnTo>
                  <a:pt x="16571" y="15500"/>
                </a:lnTo>
                <a:lnTo>
                  <a:pt x="16231" y="15524"/>
                </a:lnTo>
                <a:lnTo>
                  <a:pt x="15890" y="15573"/>
                </a:lnTo>
                <a:lnTo>
                  <a:pt x="15233" y="15767"/>
                </a:lnTo>
                <a:lnTo>
                  <a:pt x="14381" y="16011"/>
                </a:lnTo>
                <a:lnTo>
                  <a:pt x="13968" y="16132"/>
                </a:lnTo>
                <a:lnTo>
                  <a:pt x="13530" y="16230"/>
                </a:lnTo>
                <a:lnTo>
                  <a:pt x="13505" y="16278"/>
                </a:lnTo>
                <a:lnTo>
                  <a:pt x="13481" y="16303"/>
                </a:lnTo>
                <a:lnTo>
                  <a:pt x="13505" y="16351"/>
                </a:lnTo>
                <a:lnTo>
                  <a:pt x="13554" y="16376"/>
                </a:lnTo>
                <a:lnTo>
                  <a:pt x="13919" y="16351"/>
                </a:lnTo>
                <a:lnTo>
                  <a:pt x="14284" y="16327"/>
                </a:lnTo>
                <a:lnTo>
                  <a:pt x="14625" y="16303"/>
                </a:lnTo>
                <a:lnTo>
                  <a:pt x="14990" y="16230"/>
                </a:lnTo>
                <a:lnTo>
                  <a:pt x="15549" y="16132"/>
                </a:lnTo>
                <a:lnTo>
                  <a:pt x="16133" y="16011"/>
                </a:lnTo>
                <a:lnTo>
                  <a:pt x="15866" y="16278"/>
                </a:lnTo>
                <a:lnTo>
                  <a:pt x="15574" y="16327"/>
                </a:lnTo>
                <a:lnTo>
                  <a:pt x="15282" y="16376"/>
                </a:lnTo>
                <a:lnTo>
                  <a:pt x="14698" y="16473"/>
                </a:lnTo>
                <a:lnTo>
                  <a:pt x="14308" y="16522"/>
                </a:lnTo>
                <a:lnTo>
                  <a:pt x="13943" y="16570"/>
                </a:lnTo>
                <a:lnTo>
                  <a:pt x="13578" y="16668"/>
                </a:lnTo>
                <a:lnTo>
                  <a:pt x="13408" y="16716"/>
                </a:lnTo>
                <a:lnTo>
                  <a:pt x="13238" y="16814"/>
                </a:lnTo>
                <a:lnTo>
                  <a:pt x="13213" y="16814"/>
                </a:lnTo>
                <a:lnTo>
                  <a:pt x="13213" y="16838"/>
                </a:lnTo>
                <a:lnTo>
                  <a:pt x="13238" y="16862"/>
                </a:lnTo>
                <a:lnTo>
                  <a:pt x="13262" y="16887"/>
                </a:lnTo>
                <a:lnTo>
                  <a:pt x="13457" y="16911"/>
                </a:lnTo>
                <a:lnTo>
                  <a:pt x="14065" y="16911"/>
                </a:lnTo>
                <a:lnTo>
                  <a:pt x="14479" y="16887"/>
                </a:lnTo>
                <a:lnTo>
                  <a:pt x="14868" y="16838"/>
                </a:lnTo>
                <a:lnTo>
                  <a:pt x="15282" y="16789"/>
                </a:lnTo>
                <a:lnTo>
                  <a:pt x="15014" y="17008"/>
                </a:lnTo>
                <a:lnTo>
                  <a:pt x="14722" y="17203"/>
                </a:lnTo>
                <a:lnTo>
                  <a:pt x="14552" y="17179"/>
                </a:lnTo>
                <a:lnTo>
                  <a:pt x="14357" y="17154"/>
                </a:lnTo>
                <a:lnTo>
                  <a:pt x="13968" y="17179"/>
                </a:lnTo>
                <a:lnTo>
                  <a:pt x="13603" y="17203"/>
                </a:lnTo>
                <a:lnTo>
                  <a:pt x="13238" y="17227"/>
                </a:lnTo>
                <a:lnTo>
                  <a:pt x="12532" y="17300"/>
                </a:lnTo>
                <a:lnTo>
                  <a:pt x="12483" y="17325"/>
                </a:lnTo>
                <a:lnTo>
                  <a:pt x="12459" y="17373"/>
                </a:lnTo>
                <a:lnTo>
                  <a:pt x="12483" y="17422"/>
                </a:lnTo>
                <a:lnTo>
                  <a:pt x="12532" y="17446"/>
                </a:lnTo>
                <a:lnTo>
                  <a:pt x="13165" y="17519"/>
                </a:lnTo>
                <a:lnTo>
                  <a:pt x="13481" y="17544"/>
                </a:lnTo>
                <a:lnTo>
                  <a:pt x="13797" y="17568"/>
                </a:lnTo>
                <a:lnTo>
                  <a:pt x="14089" y="17592"/>
                </a:lnTo>
                <a:lnTo>
                  <a:pt x="13846" y="17714"/>
                </a:lnTo>
                <a:lnTo>
                  <a:pt x="13530" y="17836"/>
                </a:lnTo>
                <a:lnTo>
                  <a:pt x="13505" y="17811"/>
                </a:lnTo>
                <a:lnTo>
                  <a:pt x="13432" y="17787"/>
                </a:lnTo>
                <a:lnTo>
                  <a:pt x="13335" y="17763"/>
                </a:lnTo>
                <a:lnTo>
                  <a:pt x="13140" y="17763"/>
                </a:lnTo>
                <a:lnTo>
                  <a:pt x="12946" y="17787"/>
                </a:lnTo>
                <a:lnTo>
                  <a:pt x="12751" y="17787"/>
                </a:lnTo>
                <a:lnTo>
                  <a:pt x="12337" y="17763"/>
                </a:lnTo>
                <a:lnTo>
                  <a:pt x="11948" y="17763"/>
                </a:lnTo>
                <a:lnTo>
                  <a:pt x="11899" y="17787"/>
                </a:lnTo>
                <a:lnTo>
                  <a:pt x="11899" y="17836"/>
                </a:lnTo>
                <a:lnTo>
                  <a:pt x="12021" y="17957"/>
                </a:lnTo>
                <a:lnTo>
                  <a:pt x="12167" y="18030"/>
                </a:lnTo>
                <a:lnTo>
                  <a:pt x="11948" y="17982"/>
                </a:lnTo>
                <a:lnTo>
                  <a:pt x="11656" y="17957"/>
                </a:lnTo>
                <a:lnTo>
                  <a:pt x="11534" y="17957"/>
                </a:lnTo>
                <a:lnTo>
                  <a:pt x="11413" y="17982"/>
                </a:lnTo>
                <a:lnTo>
                  <a:pt x="11340" y="18030"/>
                </a:lnTo>
                <a:lnTo>
                  <a:pt x="11340" y="18055"/>
                </a:lnTo>
                <a:lnTo>
                  <a:pt x="11315" y="18103"/>
                </a:lnTo>
                <a:lnTo>
                  <a:pt x="11340" y="18176"/>
                </a:lnTo>
                <a:lnTo>
                  <a:pt x="11388" y="18225"/>
                </a:lnTo>
                <a:lnTo>
                  <a:pt x="11559" y="18298"/>
                </a:lnTo>
                <a:lnTo>
                  <a:pt x="11753" y="18371"/>
                </a:lnTo>
                <a:lnTo>
                  <a:pt x="11510" y="18420"/>
                </a:lnTo>
                <a:lnTo>
                  <a:pt x="11437" y="18347"/>
                </a:lnTo>
                <a:lnTo>
                  <a:pt x="11291" y="18298"/>
                </a:lnTo>
                <a:lnTo>
                  <a:pt x="11121" y="18274"/>
                </a:lnTo>
                <a:lnTo>
                  <a:pt x="10926" y="18298"/>
                </a:lnTo>
                <a:lnTo>
                  <a:pt x="10756" y="18347"/>
                </a:lnTo>
                <a:lnTo>
                  <a:pt x="10731" y="18371"/>
                </a:lnTo>
                <a:lnTo>
                  <a:pt x="10731" y="18395"/>
                </a:lnTo>
                <a:lnTo>
                  <a:pt x="10731" y="18420"/>
                </a:lnTo>
                <a:lnTo>
                  <a:pt x="10756" y="18444"/>
                </a:lnTo>
                <a:lnTo>
                  <a:pt x="11023" y="18541"/>
                </a:lnTo>
                <a:lnTo>
                  <a:pt x="10926" y="18566"/>
                </a:lnTo>
                <a:lnTo>
                  <a:pt x="10877" y="18541"/>
                </a:lnTo>
                <a:lnTo>
                  <a:pt x="10488" y="18541"/>
                </a:lnTo>
                <a:lnTo>
                  <a:pt x="9515" y="18566"/>
                </a:lnTo>
                <a:lnTo>
                  <a:pt x="8396" y="18566"/>
                </a:lnTo>
                <a:lnTo>
                  <a:pt x="7885" y="18517"/>
                </a:lnTo>
                <a:lnTo>
                  <a:pt x="7666" y="18493"/>
                </a:lnTo>
                <a:lnTo>
                  <a:pt x="7471" y="18444"/>
                </a:lnTo>
                <a:lnTo>
                  <a:pt x="7082" y="18322"/>
                </a:lnTo>
                <a:lnTo>
                  <a:pt x="6692" y="18176"/>
                </a:lnTo>
                <a:lnTo>
                  <a:pt x="6303" y="18006"/>
                </a:lnTo>
                <a:lnTo>
                  <a:pt x="5938" y="17836"/>
                </a:lnTo>
                <a:lnTo>
                  <a:pt x="5208" y="17446"/>
                </a:lnTo>
                <a:lnTo>
                  <a:pt x="4527" y="17008"/>
                </a:lnTo>
                <a:lnTo>
                  <a:pt x="4162" y="16765"/>
                </a:lnTo>
                <a:lnTo>
                  <a:pt x="3797" y="16473"/>
                </a:lnTo>
                <a:lnTo>
                  <a:pt x="3456" y="16181"/>
                </a:lnTo>
                <a:lnTo>
                  <a:pt x="3140" y="15865"/>
                </a:lnTo>
                <a:lnTo>
                  <a:pt x="2823" y="15548"/>
                </a:lnTo>
                <a:lnTo>
                  <a:pt x="2532" y="15208"/>
                </a:lnTo>
                <a:lnTo>
                  <a:pt x="2264" y="14843"/>
                </a:lnTo>
                <a:lnTo>
                  <a:pt x="1996" y="14478"/>
                </a:lnTo>
                <a:lnTo>
                  <a:pt x="1753" y="14113"/>
                </a:lnTo>
                <a:lnTo>
                  <a:pt x="1534" y="13699"/>
                </a:lnTo>
                <a:lnTo>
                  <a:pt x="1339" y="13310"/>
                </a:lnTo>
                <a:lnTo>
                  <a:pt x="1169" y="12896"/>
                </a:lnTo>
                <a:lnTo>
                  <a:pt x="999" y="12483"/>
                </a:lnTo>
                <a:lnTo>
                  <a:pt x="877" y="12045"/>
                </a:lnTo>
                <a:lnTo>
                  <a:pt x="755" y="11607"/>
                </a:lnTo>
                <a:lnTo>
                  <a:pt x="682" y="11169"/>
                </a:lnTo>
                <a:lnTo>
                  <a:pt x="609" y="10658"/>
                </a:lnTo>
                <a:lnTo>
                  <a:pt x="561" y="10147"/>
                </a:lnTo>
                <a:lnTo>
                  <a:pt x="561" y="9611"/>
                </a:lnTo>
                <a:lnTo>
                  <a:pt x="585" y="9100"/>
                </a:lnTo>
                <a:lnTo>
                  <a:pt x="780" y="9319"/>
                </a:lnTo>
                <a:lnTo>
                  <a:pt x="974" y="9514"/>
                </a:lnTo>
                <a:lnTo>
                  <a:pt x="1218" y="9684"/>
                </a:lnTo>
                <a:lnTo>
                  <a:pt x="1510" y="9855"/>
                </a:lnTo>
                <a:lnTo>
                  <a:pt x="1777" y="10001"/>
                </a:lnTo>
                <a:lnTo>
                  <a:pt x="2021" y="10171"/>
                </a:lnTo>
                <a:lnTo>
                  <a:pt x="2215" y="10341"/>
                </a:lnTo>
                <a:lnTo>
                  <a:pt x="2410" y="10536"/>
                </a:lnTo>
                <a:lnTo>
                  <a:pt x="2580" y="10731"/>
                </a:lnTo>
                <a:lnTo>
                  <a:pt x="2702" y="10974"/>
                </a:lnTo>
                <a:lnTo>
                  <a:pt x="2848" y="11217"/>
                </a:lnTo>
                <a:lnTo>
                  <a:pt x="2945" y="11509"/>
                </a:lnTo>
                <a:lnTo>
                  <a:pt x="3213" y="12191"/>
                </a:lnTo>
                <a:lnTo>
                  <a:pt x="3480" y="12848"/>
                </a:lnTo>
                <a:lnTo>
                  <a:pt x="3772" y="13529"/>
                </a:lnTo>
                <a:lnTo>
                  <a:pt x="3894" y="13869"/>
                </a:lnTo>
                <a:lnTo>
                  <a:pt x="3991" y="14210"/>
                </a:lnTo>
                <a:lnTo>
                  <a:pt x="4162" y="14843"/>
                </a:lnTo>
                <a:lnTo>
                  <a:pt x="4308" y="15475"/>
                </a:lnTo>
                <a:lnTo>
                  <a:pt x="4405" y="15792"/>
                </a:lnTo>
                <a:lnTo>
                  <a:pt x="4502" y="16108"/>
                </a:lnTo>
                <a:lnTo>
                  <a:pt x="4648" y="16400"/>
                </a:lnTo>
                <a:lnTo>
                  <a:pt x="4819" y="16692"/>
                </a:lnTo>
                <a:lnTo>
                  <a:pt x="4867" y="16765"/>
                </a:lnTo>
                <a:lnTo>
                  <a:pt x="4940" y="16789"/>
                </a:lnTo>
                <a:lnTo>
                  <a:pt x="5038" y="16789"/>
                </a:lnTo>
                <a:lnTo>
                  <a:pt x="5111" y="16765"/>
                </a:lnTo>
                <a:lnTo>
                  <a:pt x="5232" y="16692"/>
                </a:lnTo>
                <a:lnTo>
                  <a:pt x="5305" y="16570"/>
                </a:lnTo>
                <a:lnTo>
                  <a:pt x="5378" y="16473"/>
                </a:lnTo>
                <a:lnTo>
                  <a:pt x="5403" y="16351"/>
                </a:lnTo>
                <a:lnTo>
                  <a:pt x="5451" y="16084"/>
                </a:lnTo>
                <a:lnTo>
                  <a:pt x="5476" y="15816"/>
                </a:lnTo>
                <a:lnTo>
                  <a:pt x="5524" y="15573"/>
                </a:lnTo>
                <a:lnTo>
                  <a:pt x="5573" y="15329"/>
                </a:lnTo>
                <a:lnTo>
                  <a:pt x="5670" y="15110"/>
                </a:lnTo>
                <a:lnTo>
                  <a:pt x="5792" y="14891"/>
                </a:lnTo>
                <a:lnTo>
                  <a:pt x="6035" y="14478"/>
                </a:lnTo>
                <a:lnTo>
                  <a:pt x="6327" y="14064"/>
                </a:lnTo>
                <a:lnTo>
                  <a:pt x="6522" y="13796"/>
                </a:lnTo>
                <a:lnTo>
                  <a:pt x="6741" y="13480"/>
                </a:lnTo>
                <a:lnTo>
                  <a:pt x="6936" y="13164"/>
                </a:lnTo>
                <a:lnTo>
                  <a:pt x="7106" y="12799"/>
                </a:lnTo>
                <a:lnTo>
                  <a:pt x="7155" y="12629"/>
                </a:lnTo>
                <a:lnTo>
                  <a:pt x="7203" y="12458"/>
                </a:lnTo>
                <a:lnTo>
                  <a:pt x="7228" y="12264"/>
                </a:lnTo>
                <a:lnTo>
                  <a:pt x="7228" y="12093"/>
                </a:lnTo>
                <a:lnTo>
                  <a:pt x="7203" y="11923"/>
                </a:lnTo>
                <a:lnTo>
                  <a:pt x="7155" y="11753"/>
                </a:lnTo>
                <a:lnTo>
                  <a:pt x="7082" y="11607"/>
                </a:lnTo>
                <a:lnTo>
                  <a:pt x="6960" y="11436"/>
                </a:lnTo>
                <a:lnTo>
                  <a:pt x="6863" y="11315"/>
                </a:lnTo>
                <a:lnTo>
                  <a:pt x="6717" y="11217"/>
                </a:lnTo>
                <a:lnTo>
                  <a:pt x="6449" y="11023"/>
                </a:lnTo>
                <a:lnTo>
                  <a:pt x="6157" y="10852"/>
                </a:lnTo>
                <a:lnTo>
                  <a:pt x="5865" y="10706"/>
                </a:lnTo>
                <a:lnTo>
                  <a:pt x="5062" y="10341"/>
                </a:lnTo>
                <a:lnTo>
                  <a:pt x="4648" y="10147"/>
                </a:lnTo>
                <a:lnTo>
                  <a:pt x="4235" y="10001"/>
                </a:lnTo>
                <a:lnTo>
                  <a:pt x="3991" y="9952"/>
                </a:lnTo>
                <a:lnTo>
                  <a:pt x="3724" y="9928"/>
                </a:lnTo>
                <a:lnTo>
                  <a:pt x="3456" y="9879"/>
                </a:lnTo>
                <a:lnTo>
                  <a:pt x="3334" y="9830"/>
                </a:lnTo>
                <a:lnTo>
                  <a:pt x="3213" y="9782"/>
                </a:lnTo>
                <a:lnTo>
                  <a:pt x="3042" y="9684"/>
                </a:lnTo>
                <a:lnTo>
                  <a:pt x="2872" y="9538"/>
                </a:lnTo>
                <a:lnTo>
                  <a:pt x="2726" y="9392"/>
                </a:lnTo>
                <a:lnTo>
                  <a:pt x="2580" y="9271"/>
                </a:lnTo>
                <a:lnTo>
                  <a:pt x="2459" y="9173"/>
                </a:lnTo>
                <a:lnTo>
                  <a:pt x="2337" y="9125"/>
                </a:lnTo>
                <a:lnTo>
                  <a:pt x="2069" y="9052"/>
                </a:lnTo>
                <a:lnTo>
                  <a:pt x="1923" y="9027"/>
                </a:lnTo>
                <a:lnTo>
                  <a:pt x="1826" y="8954"/>
                </a:lnTo>
                <a:lnTo>
                  <a:pt x="1777" y="8906"/>
                </a:lnTo>
                <a:lnTo>
                  <a:pt x="1753" y="8808"/>
                </a:lnTo>
                <a:lnTo>
                  <a:pt x="1753" y="8735"/>
                </a:lnTo>
                <a:lnTo>
                  <a:pt x="1777" y="8638"/>
                </a:lnTo>
                <a:lnTo>
                  <a:pt x="1850" y="8541"/>
                </a:lnTo>
                <a:lnTo>
                  <a:pt x="1948" y="8443"/>
                </a:lnTo>
                <a:lnTo>
                  <a:pt x="2069" y="8346"/>
                </a:lnTo>
                <a:lnTo>
                  <a:pt x="2191" y="8273"/>
                </a:lnTo>
                <a:lnTo>
                  <a:pt x="2483" y="8127"/>
                </a:lnTo>
                <a:lnTo>
                  <a:pt x="3091" y="7908"/>
                </a:lnTo>
                <a:lnTo>
                  <a:pt x="3261" y="7835"/>
                </a:lnTo>
                <a:lnTo>
                  <a:pt x="3407" y="7738"/>
                </a:lnTo>
                <a:lnTo>
                  <a:pt x="3675" y="7543"/>
                </a:lnTo>
                <a:lnTo>
                  <a:pt x="3918" y="7300"/>
                </a:lnTo>
                <a:lnTo>
                  <a:pt x="4137" y="7032"/>
                </a:lnTo>
                <a:lnTo>
                  <a:pt x="4429" y="6716"/>
                </a:lnTo>
                <a:lnTo>
                  <a:pt x="4721" y="6448"/>
                </a:lnTo>
                <a:lnTo>
                  <a:pt x="5038" y="6229"/>
                </a:lnTo>
                <a:lnTo>
                  <a:pt x="5208" y="6107"/>
                </a:lnTo>
                <a:lnTo>
                  <a:pt x="5403" y="6010"/>
                </a:lnTo>
                <a:lnTo>
                  <a:pt x="5646" y="5913"/>
                </a:lnTo>
                <a:lnTo>
                  <a:pt x="5889" y="5791"/>
                </a:lnTo>
                <a:lnTo>
                  <a:pt x="5987" y="5718"/>
                </a:lnTo>
                <a:lnTo>
                  <a:pt x="6084" y="5645"/>
                </a:lnTo>
                <a:lnTo>
                  <a:pt x="6157" y="5548"/>
                </a:lnTo>
                <a:lnTo>
                  <a:pt x="6206" y="5426"/>
                </a:lnTo>
                <a:lnTo>
                  <a:pt x="6206" y="5305"/>
                </a:lnTo>
                <a:lnTo>
                  <a:pt x="6181" y="5207"/>
                </a:lnTo>
                <a:lnTo>
                  <a:pt x="6108" y="5086"/>
                </a:lnTo>
                <a:lnTo>
                  <a:pt x="6035" y="5013"/>
                </a:lnTo>
                <a:lnTo>
                  <a:pt x="5841" y="4842"/>
                </a:lnTo>
                <a:lnTo>
                  <a:pt x="5670" y="4721"/>
                </a:lnTo>
                <a:lnTo>
                  <a:pt x="5573" y="4648"/>
                </a:lnTo>
                <a:lnTo>
                  <a:pt x="5330" y="4648"/>
                </a:lnTo>
                <a:lnTo>
                  <a:pt x="5232" y="4672"/>
                </a:lnTo>
                <a:lnTo>
                  <a:pt x="4989" y="4794"/>
                </a:lnTo>
                <a:lnTo>
                  <a:pt x="4794" y="4891"/>
                </a:lnTo>
                <a:lnTo>
                  <a:pt x="4429" y="5013"/>
                </a:lnTo>
                <a:lnTo>
                  <a:pt x="4235" y="5013"/>
                </a:lnTo>
                <a:lnTo>
                  <a:pt x="4113" y="4964"/>
                </a:lnTo>
                <a:lnTo>
                  <a:pt x="3991" y="4915"/>
                </a:lnTo>
                <a:lnTo>
                  <a:pt x="3894" y="4842"/>
                </a:lnTo>
                <a:lnTo>
                  <a:pt x="3870" y="4794"/>
                </a:lnTo>
                <a:lnTo>
                  <a:pt x="3845" y="4745"/>
                </a:lnTo>
                <a:lnTo>
                  <a:pt x="3845" y="4696"/>
                </a:lnTo>
                <a:lnTo>
                  <a:pt x="3870" y="4648"/>
                </a:lnTo>
                <a:lnTo>
                  <a:pt x="3918" y="4599"/>
                </a:lnTo>
                <a:lnTo>
                  <a:pt x="3991" y="4550"/>
                </a:lnTo>
                <a:lnTo>
                  <a:pt x="4113" y="4477"/>
                </a:lnTo>
                <a:lnTo>
                  <a:pt x="4259" y="4429"/>
                </a:lnTo>
                <a:lnTo>
                  <a:pt x="4575" y="4331"/>
                </a:lnTo>
                <a:lnTo>
                  <a:pt x="4770" y="4210"/>
                </a:lnTo>
                <a:lnTo>
                  <a:pt x="4940" y="4112"/>
                </a:lnTo>
                <a:lnTo>
                  <a:pt x="5013" y="4088"/>
                </a:lnTo>
                <a:lnTo>
                  <a:pt x="5111" y="4088"/>
                </a:lnTo>
                <a:lnTo>
                  <a:pt x="5208" y="4112"/>
                </a:lnTo>
                <a:lnTo>
                  <a:pt x="5354" y="4185"/>
                </a:lnTo>
                <a:lnTo>
                  <a:pt x="5646" y="4356"/>
                </a:lnTo>
                <a:lnTo>
                  <a:pt x="5768" y="4453"/>
                </a:lnTo>
                <a:lnTo>
                  <a:pt x="5914" y="4526"/>
                </a:lnTo>
                <a:lnTo>
                  <a:pt x="6060" y="4550"/>
                </a:lnTo>
                <a:lnTo>
                  <a:pt x="6206" y="4550"/>
                </a:lnTo>
                <a:lnTo>
                  <a:pt x="6327" y="4526"/>
                </a:lnTo>
                <a:lnTo>
                  <a:pt x="6425" y="4453"/>
                </a:lnTo>
                <a:lnTo>
                  <a:pt x="6498" y="4356"/>
                </a:lnTo>
                <a:lnTo>
                  <a:pt x="6546" y="4234"/>
                </a:lnTo>
                <a:lnTo>
                  <a:pt x="6571" y="4112"/>
                </a:lnTo>
                <a:lnTo>
                  <a:pt x="6546" y="3966"/>
                </a:lnTo>
                <a:lnTo>
                  <a:pt x="6473" y="3772"/>
                </a:lnTo>
                <a:lnTo>
                  <a:pt x="6400" y="3553"/>
                </a:lnTo>
                <a:lnTo>
                  <a:pt x="6376" y="3504"/>
                </a:lnTo>
                <a:lnTo>
                  <a:pt x="6400" y="3431"/>
                </a:lnTo>
                <a:lnTo>
                  <a:pt x="6449" y="3236"/>
                </a:lnTo>
                <a:lnTo>
                  <a:pt x="6546" y="3066"/>
                </a:lnTo>
                <a:lnTo>
                  <a:pt x="6595" y="2920"/>
                </a:lnTo>
                <a:lnTo>
                  <a:pt x="6619" y="2774"/>
                </a:lnTo>
                <a:lnTo>
                  <a:pt x="6595" y="2628"/>
                </a:lnTo>
                <a:lnTo>
                  <a:pt x="6522" y="2506"/>
                </a:lnTo>
                <a:lnTo>
                  <a:pt x="6400" y="2409"/>
                </a:lnTo>
                <a:lnTo>
                  <a:pt x="6327" y="2360"/>
                </a:lnTo>
                <a:lnTo>
                  <a:pt x="6254" y="2336"/>
                </a:lnTo>
                <a:lnTo>
                  <a:pt x="6157" y="2312"/>
                </a:lnTo>
                <a:lnTo>
                  <a:pt x="6084" y="2312"/>
                </a:lnTo>
                <a:lnTo>
                  <a:pt x="5914" y="2360"/>
                </a:lnTo>
                <a:lnTo>
                  <a:pt x="5719" y="2433"/>
                </a:lnTo>
                <a:lnTo>
                  <a:pt x="5549" y="2531"/>
                </a:lnTo>
                <a:lnTo>
                  <a:pt x="5378" y="2652"/>
                </a:lnTo>
                <a:lnTo>
                  <a:pt x="5135" y="2847"/>
                </a:lnTo>
                <a:lnTo>
                  <a:pt x="4770" y="3115"/>
                </a:lnTo>
                <a:lnTo>
                  <a:pt x="4600" y="3236"/>
                </a:lnTo>
                <a:lnTo>
                  <a:pt x="4405" y="3358"/>
                </a:lnTo>
                <a:lnTo>
                  <a:pt x="4283" y="3407"/>
                </a:lnTo>
                <a:lnTo>
                  <a:pt x="4113" y="3431"/>
                </a:lnTo>
                <a:lnTo>
                  <a:pt x="3967" y="3455"/>
                </a:lnTo>
                <a:lnTo>
                  <a:pt x="3797" y="3431"/>
                </a:lnTo>
                <a:lnTo>
                  <a:pt x="3456" y="3358"/>
                </a:lnTo>
                <a:lnTo>
                  <a:pt x="3140" y="3261"/>
                </a:lnTo>
                <a:lnTo>
                  <a:pt x="3383" y="3017"/>
                </a:lnTo>
                <a:lnTo>
                  <a:pt x="3651" y="2774"/>
                </a:lnTo>
                <a:lnTo>
                  <a:pt x="3918" y="2555"/>
                </a:lnTo>
                <a:lnTo>
                  <a:pt x="4186" y="2336"/>
                </a:lnTo>
                <a:lnTo>
                  <a:pt x="4478" y="2141"/>
                </a:lnTo>
                <a:lnTo>
                  <a:pt x="4770" y="1947"/>
                </a:lnTo>
                <a:lnTo>
                  <a:pt x="5062" y="1776"/>
                </a:lnTo>
                <a:lnTo>
                  <a:pt x="5378" y="1630"/>
                </a:lnTo>
                <a:lnTo>
                  <a:pt x="5719" y="1484"/>
                </a:lnTo>
                <a:lnTo>
                  <a:pt x="6084" y="1363"/>
                </a:lnTo>
                <a:lnTo>
                  <a:pt x="6814" y="1144"/>
                </a:lnTo>
                <a:lnTo>
                  <a:pt x="7544" y="949"/>
                </a:lnTo>
                <a:lnTo>
                  <a:pt x="8298" y="779"/>
                </a:lnTo>
                <a:lnTo>
                  <a:pt x="8323" y="803"/>
                </a:lnTo>
                <a:lnTo>
                  <a:pt x="8736" y="803"/>
                </a:lnTo>
                <a:lnTo>
                  <a:pt x="9685" y="779"/>
                </a:lnTo>
                <a:lnTo>
                  <a:pt x="10245" y="754"/>
                </a:lnTo>
                <a:close/>
                <a:moveTo>
                  <a:pt x="9588" y="0"/>
                </a:moveTo>
                <a:lnTo>
                  <a:pt x="9174" y="24"/>
                </a:lnTo>
                <a:lnTo>
                  <a:pt x="8761" y="122"/>
                </a:lnTo>
                <a:lnTo>
                  <a:pt x="7958" y="292"/>
                </a:lnTo>
                <a:lnTo>
                  <a:pt x="6984" y="511"/>
                </a:lnTo>
                <a:lnTo>
                  <a:pt x="6498" y="657"/>
                </a:lnTo>
                <a:lnTo>
                  <a:pt x="6035" y="779"/>
                </a:lnTo>
                <a:lnTo>
                  <a:pt x="5573" y="949"/>
                </a:lnTo>
                <a:lnTo>
                  <a:pt x="5135" y="1119"/>
                </a:lnTo>
                <a:lnTo>
                  <a:pt x="4721" y="1314"/>
                </a:lnTo>
                <a:lnTo>
                  <a:pt x="4332" y="1557"/>
                </a:lnTo>
                <a:lnTo>
                  <a:pt x="3943" y="1801"/>
                </a:lnTo>
                <a:lnTo>
                  <a:pt x="3578" y="2093"/>
                </a:lnTo>
                <a:lnTo>
                  <a:pt x="3213" y="2385"/>
                </a:lnTo>
                <a:lnTo>
                  <a:pt x="2872" y="2725"/>
                </a:lnTo>
                <a:lnTo>
                  <a:pt x="2580" y="3042"/>
                </a:lnTo>
                <a:lnTo>
                  <a:pt x="2288" y="3358"/>
                </a:lnTo>
                <a:lnTo>
                  <a:pt x="2021" y="3699"/>
                </a:lnTo>
                <a:lnTo>
                  <a:pt x="1777" y="4064"/>
                </a:lnTo>
                <a:lnTo>
                  <a:pt x="1534" y="4429"/>
                </a:lnTo>
                <a:lnTo>
                  <a:pt x="1315" y="4794"/>
                </a:lnTo>
                <a:lnTo>
                  <a:pt x="1120" y="5159"/>
                </a:lnTo>
                <a:lnTo>
                  <a:pt x="926" y="5548"/>
                </a:lnTo>
                <a:lnTo>
                  <a:pt x="780" y="5961"/>
                </a:lnTo>
                <a:lnTo>
                  <a:pt x="609" y="6351"/>
                </a:lnTo>
                <a:lnTo>
                  <a:pt x="488" y="6764"/>
                </a:lnTo>
                <a:lnTo>
                  <a:pt x="366" y="7178"/>
                </a:lnTo>
                <a:lnTo>
                  <a:pt x="269" y="7616"/>
                </a:lnTo>
                <a:lnTo>
                  <a:pt x="196" y="8030"/>
                </a:lnTo>
                <a:lnTo>
                  <a:pt x="123" y="8468"/>
                </a:lnTo>
                <a:lnTo>
                  <a:pt x="74" y="8906"/>
                </a:lnTo>
                <a:lnTo>
                  <a:pt x="25" y="9344"/>
                </a:lnTo>
                <a:lnTo>
                  <a:pt x="1" y="9782"/>
                </a:lnTo>
                <a:lnTo>
                  <a:pt x="25" y="10220"/>
                </a:lnTo>
                <a:lnTo>
                  <a:pt x="50" y="10633"/>
                </a:lnTo>
                <a:lnTo>
                  <a:pt x="98" y="11071"/>
                </a:lnTo>
                <a:lnTo>
                  <a:pt x="171" y="11485"/>
                </a:lnTo>
                <a:lnTo>
                  <a:pt x="244" y="11899"/>
                </a:lnTo>
                <a:lnTo>
                  <a:pt x="366" y="12288"/>
                </a:lnTo>
                <a:lnTo>
                  <a:pt x="488" y="12677"/>
                </a:lnTo>
                <a:lnTo>
                  <a:pt x="634" y="13067"/>
                </a:lnTo>
                <a:lnTo>
                  <a:pt x="804" y="13456"/>
                </a:lnTo>
                <a:lnTo>
                  <a:pt x="974" y="13821"/>
                </a:lnTo>
                <a:lnTo>
                  <a:pt x="1169" y="14186"/>
                </a:lnTo>
                <a:lnTo>
                  <a:pt x="1388" y="14526"/>
                </a:lnTo>
                <a:lnTo>
                  <a:pt x="1607" y="14891"/>
                </a:lnTo>
                <a:lnTo>
                  <a:pt x="1850" y="15208"/>
                </a:lnTo>
                <a:lnTo>
                  <a:pt x="2118" y="15548"/>
                </a:lnTo>
                <a:lnTo>
                  <a:pt x="2386" y="15840"/>
                </a:lnTo>
                <a:lnTo>
                  <a:pt x="2653" y="16157"/>
                </a:lnTo>
                <a:lnTo>
                  <a:pt x="2945" y="16449"/>
                </a:lnTo>
                <a:lnTo>
                  <a:pt x="3261" y="16741"/>
                </a:lnTo>
                <a:lnTo>
                  <a:pt x="3578" y="17008"/>
                </a:lnTo>
                <a:lnTo>
                  <a:pt x="3918" y="17252"/>
                </a:lnTo>
                <a:lnTo>
                  <a:pt x="4259" y="17495"/>
                </a:lnTo>
                <a:lnTo>
                  <a:pt x="4600" y="17738"/>
                </a:lnTo>
                <a:lnTo>
                  <a:pt x="4965" y="17957"/>
                </a:lnTo>
                <a:lnTo>
                  <a:pt x="5330" y="18176"/>
                </a:lnTo>
                <a:lnTo>
                  <a:pt x="5719" y="18371"/>
                </a:lnTo>
                <a:lnTo>
                  <a:pt x="6108" y="18541"/>
                </a:lnTo>
                <a:lnTo>
                  <a:pt x="6498" y="18712"/>
                </a:lnTo>
                <a:lnTo>
                  <a:pt x="6911" y="18858"/>
                </a:lnTo>
                <a:lnTo>
                  <a:pt x="7301" y="19004"/>
                </a:lnTo>
                <a:lnTo>
                  <a:pt x="7860" y="19150"/>
                </a:lnTo>
                <a:lnTo>
                  <a:pt x="8420" y="19271"/>
                </a:lnTo>
                <a:lnTo>
                  <a:pt x="8712" y="19320"/>
                </a:lnTo>
                <a:lnTo>
                  <a:pt x="8980" y="19344"/>
                </a:lnTo>
                <a:lnTo>
                  <a:pt x="9272" y="19344"/>
                </a:lnTo>
                <a:lnTo>
                  <a:pt x="9564" y="19320"/>
                </a:lnTo>
                <a:lnTo>
                  <a:pt x="9637" y="19344"/>
                </a:lnTo>
                <a:lnTo>
                  <a:pt x="10050" y="19296"/>
                </a:lnTo>
                <a:lnTo>
                  <a:pt x="10440" y="19223"/>
                </a:lnTo>
                <a:lnTo>
                  <a:pt x="11267" y="19028"/>
                </a:lnTo>
                <a:lnTo>
                  <a:pt x="12240" y="18809"/>
                </a:lnTo>
                <a:lnTo>
                  <a:pt x="12702" y="18687"/>
                </a:lnTo>
                <a:lnTo>
                  <a:pt x="13189" y="18566"/>
                </a:lnTo>
                <a:lnTo>
                  <a:pt x="13627" y="18395"/>
                </a:lnTo>
                <a:lnTo>
                  <a:pt x="14065" y="18225"/>
                </a:lnTo>
                <a:lnTo>
                  <a:pt x="14479" y="18006"/>
                </a:lnTo>
                <a:lnTo>
                  <a:pt x="14868" y="17787"/>
                </a:lnTo>
                <a:lnTo>
                  <a:pt x="15257" y="17519"/>
                </a:lnTo>
                <a:lnTo>
                  <a:pt x="15622" y="17252"/>
                </a:lnTo>
                <a:lnTo>
                  <a:pt x="15987" y="16960"/>
                </a:lnTo>
                <a:lnTo>
                  <a:pt x="16328" y="16619"/>
                </a:lnTo>
                <a:lnTo>
                  <a:pt x="16425" y="16522"/>
                </a:lnTo>
                <a:lnTo>
                  <a:pt x="16450" y="16522"/>
                </a:lnTo>
                <a:lnTo>
                  <a:pt x="16474" y="16473"/>
                </a:lnTo>
                <a:lnTo>
                  <a:pt x="16498" y="16449"/>
                </a:lnTo>
                <a:lnTo>
                  <a:pt x="16985" y="15913"/>
                </a:lnTo>
                <a:lnTo>
                  <a:pt x="17399" y="15354"/>
                </a:lnTo>
                <a:lnTo>
                  <a:pt x="17788" y="14745"/>
                </a:lnTo>
                <a:lnTo>
                  <a:pt x="18104" y="14137"/>
                </a:lnTo>
                <a:lnTo>
                  <a:pt x="18396" y="13505"/>
                </a:lnTo>
                <a:lnTo>
                  <a:pt x="18640" y="12823"/>
                </a:lnTo>
                <a:lnTo>
                  <a:pt x="18834" y="12166"/>
                </a:lnTo>
                <a:lnTo>
                  <a:pt x="19004" y="11461"/>
                </a:lnTo>
                <a:lnTo>
                  <a:pt x="19029" y="11412"/>
                </a:lnTo>
                <a:lnTo>
                  <a:pt x="19053" y="11339"/>
                </a:lnTo>
                <a:lnTo>
                  <a:pt x="19053" y="11290"/>
                </a:lnTo>
                <a:lnTo>
                  <a:pt x="19029" y="11217"/>
                </a:lnTo>
                <a:lnTo>
                  <a:pt x="19150" y="10439"/>
                </a:lnTo>
                <a:lnTo>
                  <a:pt x="19199" y="9903"/>
                </a:lnTo>
                <a:lnTo>
                  <a:pt x="19199" y="9344"/>
                </a:lnTo>
                <a:lnTo>
                  <a:pt x="19175" y="8833"/>
                </a:lnTo>
                <a:lnTo>
                  <a:pt x="19126" y="8297"/>
                </a:lnTo>
                <a:lnTo>
                  <a:pt x="19150" y="8224"/>
                </a:lnTo>
                <a:lnTo>
                  <a:pt x="19150" y="8151"/>
                </a:lnTo>
                <a:lnTo>
                  <a:pt x="19126" y="8078"/>
                </a:lnTo>
                <a:lnTo>
                  <a:pt x="19077" y="8005"/>
                </a:lnTo>
                <a:lnTo>
                  <a:pt x="19004" y="7616"/>
                </a:lnTo>
                <a:lnTo>
                  <a:pt x="18907" y="7227"/>
                </a:lnTo>
                <a:lnTo>
                  <a:pt x="18785" y="6862"/>
                </a:lnTo>
                <a:lnTo>
                  <a:pt x="18664" y="6472"/>
                </a:lnTo>
                <a:lnTo>
                  <a:pt x="18518" y="6107"/>
                </a:lnTo>
                <a:lnTo>
                  <a:pt x="18348" y="5767"/>
                </a:lnTo>
                <a:lnTo>
                  <a:pt x="18177" y="5402"/>
                </a:lnTo>
                <a:lnTo>
                  <a:pt x="17983" y="5061"/>
                </a:lnTo>
                <a:lnTo>
                  <a:pt x="17764" y="4721"/>
                </a:lnTo>
                <a:lnTo>
                  <a:pt x="17545" y="4404"/>
                </a:lnTo>
                <a:lnTo>
                  <a:pt x="17326" y="4088"/>
                </a:lnTo>
                <a:lnTo>
                  <a:pt x="17082" y="3772"/>
                </a:lnTo>
                <a:lnTo>
                  <a:pt x="16815" y="3480"/>
                </a:lnTo>
                <a:lnTo>
                  <a:pt x="16547" y="3188"/>
                </a:lnTo>
                <a:lnTo>
                  <a:pt x="16255" y="2896"/>
                </a:lnTo>
                <a:lnTo>
                  <a:pt x="15963" y="2628"/>
                </a:lnTo>
                <a:lnTo>
                  <a:pt x="16036" y="2579"/>
                </a:lnTo>
                <a:lnTo>
                  <a:pt x="16060" y="2555"/>
                </a:lnTo>
                <a:lnTo>
                  <a:pt x="16085" y="2506"/>
                </a:lnTo>
                <a:lnTo>
                  <a:pt x="16060" y="2433"/>
                </a:lnTo>
                <a:lnTo>
                  <a:pt x="16012" y="2360"/>
                </a:lnTo>
                <a:lnTo>
                  <a:pt x="15939" y="2336"/>
                </a:lnTo>
                <a:lnTo>
                  <a:pt x="15793" y="2336"/>
                </a:lnTo>
                <a:lnTo>
                  <a:pt x="15647" y="2360"/>
                </a:lnTo>
                <a:lnTo>
                  <a:pt x="15209" y="2020"/>
                </a:lnTo>
                <a:lnTo>
                  <a:pt x="15257" y="1947"/>
                </a:lnTo>
                <a:lnTo>
                  <a:pt x="15282" y="1898"/>
                </a:lnTo>
                <a:lnTo>
                  <a:pt x="15282" y="1849"/>
                </a:lnTo>
                <a:lnTo>
                  <a:pt x="15257" y="1825"/>
                </a:lnTo>
                <a:lnTo>
                  <a:pt x="15160" y="1776"/>
                </a:lnTo>
                <a:lnTo>
                  <a:pt x="15063" y="1752"/>
                </a:lnTo>
                <a:lnTo>
                  <a:pt x="14844" y="1752"/>
                </a:lnTo>
                <a:lnTo>
                  <a:pt x="14162" y="1338"/>
                </a:lnTo>
                <a:lnTo>
                  <a:pt x="13432" y="949"/>
                </a:lnTo>
                <a:lnTo>
                  <a:pt x="13067" y="779"/>
                </a:lnTo>
                <a:lnTo>
                  <a:pt x="12678" y="608"/>
                </a:lnTo>
                <a:lnTo>
                  <a:pt x="12289" y="462"/>
                </a:lnTo>
                <a:lnTo>
                  <a:pt x="11899" y="341"/>
                </a:lnTo>
                <a:lnTo>
                  <a:pt x="11364" y="170"/>
                </a:lnTo>
                <a:lnTo>
                  <a:pt x="10780" y="73"/>
                </a:lnTo>
                <a:lnTo>
                  <a:pt x="10513" y="24"/>
                </a:lnTo>
                <a:lnTo>
                  <a:pt x="10221" y="0"/>
                </a:lnTo>
                <a:lnTo>
                  <a:pt x="9929" y="0"/>
                </a:lnTo>
                <a:lnTo>
                  <a:pt x="9637" y="24"/>
                </a:lnTo>
                <a:lnTo>
                  <a:pt x="9588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03" name="Google Shape;403;p38"/>
          <p:cNvSpPr/>
          <p:nvPr/>
        </p:nvSpPr>
        <p:spPr>
          <a:xfrm>
            <a:off x="5569065" y="3258911"/>
            <a:ext cx="359493" cy="364279"/>
          </a:xfrm>
          <a:custGeom>
            <a:rect b="b" l="l" r="r" t="t"/>
            <a:pathLst>
              <a:path extrusionOk="0" h="16668" w="16449">
                <a:moveTo>
                  <a:pt x="12288" y="1995"/>
                </a:moveTo>
                <a:lnTo>
                  <a:pt x="12093" y="2117"/>
                </a:lnTo>
                <a:lnTo>
                  <a:pt x="11923" y="2239"/>
                </a:lnTo>
                <a:lnTo>
                  <a:pt x="11655" y="2531"/>
                </a:lnTo>
                <a:lnTo>
                  <a:pt x="11461" y="2433"/>
                </a:lnTo>
                <a:lnTo>
                  <a:pt x="11874" y="2214"/>
                </a:lnTo>
                <a:lnTo>
                  <a:pt x="12288" y="1995"/>
                </a:lnTo>
                <a:close/>
                <a:moveTo>
                  <a:pt x="13261" y="2239"/>
                </a:moveTo>
                <a:lnTo>
                  <a:pt x="13359" y="2263"/>
                </a:lnTo>
                <a:lnTo>
                  <a:pt x="13456" y="2287"/>
                </a:lnTo>
                <a:lnTo>
                  <a:pt x="13529" y="2336"/>
                </a:lnTo>
                <a:lnTo>
                  <a:pt x="13578" y="2433"/>
                </a:lnTo>
                <a:lnTo>
                  <a:pt x="13626" y="2531"/>
                </a:lnTo>
                <a:lnTo>
                  <a:pt x="13675" y="2725"/>
                </a:lnTo>
                <a:lnTo>
                  <a:pt x="13651" y="2896"/>
                </a:lnTo>
                <a:lnTo>
                  <a:pt x="13626" y="3090"/>
                </a:lnTo>
                <a:lnTo>
                  <a:pt x="13578" y="3285"/>
                </a:lnTo>
                <a:lnTo>
                  <a:pt x="13480" y="3480"/>
                </a:lnTo>
                <a:lnTo>
                  <a:pt x="13383" y="3650"/>
                </a:lnTo>
                <a:lnTo>
                  <a:pt x="13188" y="4015"/>
                </a:lnTo>
                <a:lnTo>
                  <a:pt x="12969" y="3674"/>
                </a:lnTo>
                <a:lnTo>
                  <a:pt x="12702" y="3358"/>
                </a:lnTo>
                <a:lnTo>
                  <a:pt x="12410" y="3066"/>
                </a:lnTo>
                <a:lnTo>
                  <a:pt x="12093" y="2823"/>
                </a:lnTo>
                <a:lnTo>
                  <a:pt x="12288" y="2677"/>
                </a:lnTo>
                <a:lnTo>
                  <a:pt x="12483" y="2531"/>
                </a:lnTo>
                <a:lnTo>
                  <a:pt x="12726" y="2385"/>
                </a:lnTo>
                <a:lnTo>
                  <a:pt x="12945" y="2287"/>
                </a:lnTo>
                <a:lnTo>
                  <a:pt x="13164" y="2239"/>
                </a:lnTo>
                <a:close/>
                <a:moveTo>
                  <a:pt x="7981" y="3699"/>
                </a:moveTo>
                <a:lnTo>
                  <a:pt x="7981" y="3723"/>
                </a:lnTo>
                <a:lnTo>
                  <a:pt x="7932" y="3723"/>
                </a:lnTo>
                <a:lnTo>
                  <a:pt x="7908" y="3747"/>
                </a:lnTo>
                <a:lnTo>
                  <a:pt x="7835" y="3796"/>
                </a:lnTo>
                <a:lnTo>
                  <a:pt x="7786" y="3845"/>
                </a:lnTo>
                <a:lnTo>
                  <a:pt x="7738" y="3918"/>
                </a:lnTo>
                <a:lnTo>
                  <a:pt x="7689" y="3991"/>
                </a:lnTo>
                <a:lnTo>
                  <a:pt x="7689" y="4064"/>
                </a:lnTo>
                <a:lnTo>
                  <a:pt x="7689" y="4088"/>
                </a:lnTo>
                <a:lnTo>
                  <a:pt x="7689" y="4112"/>
                </a:lnTo>
                <a:lnTo>
                  <a:pt x="7689" y="4137"/>
                </a:lnTo>
                <a:lnTo>
                  <a:pt x="7689" y="4161"/>
                </a:lnTo>
                <a:lnTo>
                  <a:pt x="7689" y="4307"/>
                </a:lnTo>
                <a:lnTo>
                  <a:pt x="7738" y="4453"/>
                </a:lnTo>
                <a:lnTo>
                  <a:pt x="7786" y="4526"/>
                </a:lnTo>
                <a:lnTo>
                  <a:pt x="7859" y="4574"/>
                </a:lnTo>
                <a:lnTo>
                  <a:pt x="8030" y="4672"/>
                </a:lnTo>
                <a:lnTo>
                  <a:pt x="8176" y="4720"/>
                </a:lnTo>
                <a:lnTo>
                  <a:pt x="8297" y="4720"/>
                </a:lnTo>
                <a:lnTo>
                  <a:pt x="8395" y="4696"/>
                </a:lnTo>
                <a:lnTo>
                  <a:pt x="8492" y="4672"/>
                </a:lnTo>
                <a:lnTo>
                  <a:pt x="8589" y="4599"/>
                </a:lnTo>
                <a:lnTo>
                  <a:pt x="8662" y="4526"/>
                </a:lnTo>
                <a:lnTo>
                  <a:pt x="8711" y="4429"/>
                </a:lnTo>
                <a:lnTo>
                  <a:pt x="8711" y="4307"/>
                </a:lnTo>
                <a:lnTo>
                  <a:pt x="8711" y="4185"/>
                </a:lnTo>
                <a:lnTo>
                  <a:pt x="8662" y="4064"/>
                </a:lnTo>
                <a:lnTo>
                  <a:pt x="8614" y="3942"/>
                </a:lnTo>
                <a:lnTo>
                  <a:pt x="8541" y="3845"/>
                </a:lnTo>
                <a:lnTo>
                  <a:pt x="8468" y="3772"/>
                </a:lnTo>
                <a:lnTo>
                  <a:pt x="8370" y="3723"/>
                </a:lnTo>
                <a:lnTo>
                  <a:pt x="8273" y="3699"/>
                </a:lnTo>
                <a:close/>
                <a:moveTo>
                  <a:pt x="9830" y="3966"/>
                </a:moveTo>
                <a:lnTo>
                  <a:pt x="9709" y="3991"/>
                </a:lnTo>
                <a:lnTo>
                  <a:pt x="9611" y="4064"/>
                </a:lnTo>
                <a:lnTo>
                  <a:pt x="9538" y="4161"/>
                </a:lnTo>
                <a:lnTo>
                  <a:pt x="9514" y="4258"/>
                </a:lnTo>
                <a:lnTo>
                  <a:pt x="9490" y="4356"/>
                </a:lnTo>
                <a:lnTo>
                  <a:pt x="9514" y="4453"/>
                </a:lnTo>
                <a:lnTo>
                  <a:pt x="9563" y="4574"/>
                </a:lnTo>
                <a:lnTo>
                  <a:pt x="9636" y="4647"/>
                </a:lnTo>
                <a:lnTo>
                  <a:pt x="9757" y="4720"/>
                </a:lnTo>
                <a:lnTo>
                  <a:pt x="9879" y="4745"/>
                </a:lnTo>
                <a:lnTo>
                  <a:pt x="10025" y="4696"/>
                </a:lnTo>
                <a:lnTo>
                  <a:pt x="10098" y="4672"/>
                </a:lnTo>
                <a:lnTo>
                  <a:pt x="10147" y="4623"/>
                </a:lnTo>
                <a:lnTo>
                  <a:pt x="10244" y="4502"/>
                </a:lnTo>
                <a:lnTo>
                  <a:pt x="10268" y="4429"/>
                </a:lnTo>
                <a:lnTo>
                  <a:pt x="10268" y="4356"/>
                </a:lnTo>
                <a:lnTo>
                  <a:pt x="10244" y="4234"/>
                </a:lnTo>
                <a:lnTo>
                  <a:pt x="10220" y="4161"/>
                </a:lnTo>
                <a:lnTo>
                  <a:pt x="10147" y="4064"/>
                </a:lnTo>
                <a:lnTo>
                  <a:pt x="10074" y="4015"/>
                </a:lnTo>
                <a:lnTo>
                  <a:pt x="9952" y="3966"/>
                </a:lnTo>
                <a:close/>
                <a:moveTo>
                  <a:pt x="9125" y="5572"/>
                </a:moveTo>
                <a:lnTo>
                  <a:pt x="9003" y="5596"/>
                </a:lnTo>
                <a:lnTo>
                  <a:pt x="8881" y="5669"/>
                </a:lnTo>
                <a:lnTo>
                  <a:pt x="8808" y="5791"/>
                </a:lnTo>
                <a:lnTo>
                  <a:pt x="8784" y="5913"/>
                </a:lnTo>
                <a:lnTo>
                  <a:pt x="8808" y="6034"/>
                </a:lnTo>
                <a:lnTo>
                  <a:pt x="8881" y="6156"/>
                </a:lnTo>
                <a:lnTo>
                  <a:pt x="9003" y="6229"/>
                </a:lnTo>
                <a:lnTo>
                  <a:pt x="9125" y="6253"/>
                </a:lnTo>
                <a:lnTo>
                  <a:pt x="9246" y="6229"/>
                </a:lnTo>
                <a:lnTo>
                  <a:pt x="9368" y="6156"/>
                </a:lnTo>
                <a:lnTo>
                  <a:pt x="9441" y="6034"/>
                </a:lnTo>
                <a:lnTo>
                  <a:pt x="9465" y="5913"/>
                </a:lnTo>
                <a:lnTo>
                  <a:pt x="9441" y="5791"/>
                </a:lnTo>
                <a:lnTo>
                  <a:pt x="9368" y="5669"/>
                </a:lnTo>
                <a:lnTo>
                  <a:pt x="9246" y="5596"/>
                </a:lnTo>
                <a:lnTo>
                  <a:pt x="9125" y="5572"/>
                </a:lnTo>
                <a:close/>
                <a:moveTo>
                  <a:pt x="5013" y="9441"/>
                </a:moveTo>
                <a:lnTo>
                  <a:pt x="4842" y="9538"/>
                </a:lnTo>
                <a:lnTo>
                  <a:pt x="4672" y="9684"/>
                </a:lnTo>
                <a:lnTo>
                  <a:pt x="4502" y="9855"/>
                </a:lnTo>
                <a:lnTo>
                  <a:pt x="4356" y="10025"/>
                </a:lnTo>
                <a:lnTo>
                  <a:pt x="4112" y="10414"/>
                </a:lnTo>
                <a:lnTo>
                  <a:pt x="3918" y="10779"/>
                </a:lnTo>
                <a:lnTo>
                  <a:pt x="3723" y="11144"/>
                </a:lnTo>
                <a:lnTo>
                  <a:pt x="3650" y="11363"/>
                </a:lnTo>
                <a:lnTo>
                  <a:pt x="3553" y="11582"/>
                </a:lnTo>
                <a:lnTo>
                  <a:pt x="3504" y="11826"/>
                </a:lnTo>
                <a:lnTo>
                  <a:pt x="3480" y="12045"/>
                </a:lnTo>
                <a:lnTo>
                  <a:pt x="3480" y="12239"/>
                </a:lnTo>
                <a:lnTo>
                  <a:pt x="3528" y="12337"/>
                </a:lnTo>
                <a:lnTo>
                  <a:pt x="3577" y="12410"/>
                </a:lnTo>
                <a:lnTo>
                  <a:pt x="3601" y="12434"/>
                </a:lnTo>
                <a:lnTo>
                  <a:pt x="3626" y="12458"/>
                </a:lnTo>
                <a:lnTo>
                  <a:pt x="3650" y="12434"/>
                </a:lnTo>
                <a:lnTo>
                  <a:pt x="3674" y="12410"/>
                </a:lnTo>
                <a:lnTo>
                  <a:pt x="3747" y="12288"/>
                </a:lnTo>
                <a:lnTo>
                  <a:pt x="3772" y="12166"/>
                </a:lnTo>
                <a:lnTo>
                  <a:pt x="3820" y="11874"/>
                </a:lnTo>
                <a:lnTo>
                  <a:pt x="3869" y="11631"/>
                </a:lnTo>
                <a:lnTo>
                  <a:pt x="3966" y="11388"/>
                </a:lnTo>
                <a:lnTo>
                  <a:pt x="4137" y="10925"/>
                </a:lnTo>
                <a:lnTo>
                  <a:pt x="4331" y="10536"/>
                </a:lnTo>
                <a:lnTo>
                  <a:pt x="4575" y="10171"/>
                </a:lnTo>
                <a:lnTo>
                  <a:pt x="4818" y="9830"/>
                </a:lnTo>
                <a:lnTo>
                  <a:pt x="5061" y="9490"/>
                </a:lnTo>
                <a:lnTo>
                  <a:pt x="5061" y="9465"/>
                </a:lnTo>
                <a:lnTo>
                  <a:pt x="5061" y="9441"/>
                </a:lnTo>
                <a:close/>
                <a:moveTo>
                  <a:pt x="9003" y="2287"/>
                </a:moveTo>
                <a:lnTo>
                  <a:pt x="9319" y="2312"/>
                </a:lnTo>
                <a:lnTo>
                  <a:pt x="9611" y="2360"/>
                </a:lnTo>
                <a:lnTo>
                  <a:pt x="9928" y="2409"/>
                </a:lnTo>
                <a:lnTo>
                  <a:pt x="10220" y="2482"/>
                </a:lnTo>
                <a:lnTo>
                  <a:pt x="10512" y="2579"/>
                </a:lnTo>
                <a:lnTo>
                  <a:pt x="10804" y="2677"/>
                </a:lnTo>
                <a:lnTo>
                  <a:pt x="11071" y="2798"/>
                </a:lnTo>
                <a:lnTo>
                  <a:pt x="11339" y="2944"/>
                </a:lnTo>
                <a:lnTo>
                  <a:pt x="11582" y="3066"/>
                </a:lnTo>
                <a:lnTo>
                  <a:pt x="11826" y="3236"/>
                </a:lnTo>
                <a:lnTo>
                  <a:pt x="12020" y="3382"/>
                </a:lnTo>
                <a:lnTo>
                  <a:pt x="12215" y="3577"/>
                </a:lnTo>
                <a:lnTo>
                  <a:pt x="12580" y="3966"/>
                </a:lnTo>
                <a:lnTo>
                  <a:pt x="12921" y="4380"/>
                </a:lnTo>
                <a:lnTo>
                  <a:pt x="12410" y="5012"/>
                </a:lnTo>
                <a:lnTo>
                  <a:pt x="11874" y="5596"/>
                </a:lnTo>
                <a:lnTo>
                  <a:pt x="11339" y="6180"/>
                </a:lnTo>
                <a:lnTo>
                  <a:pt x="10804" y="6764"/>
                </a:lnTo>
                <a:lnTo>
                  <a:pt x="9684" y="7908"/>
                </a:lnTo>
                <a:lnTo>
                  <a:pt x="9149" y="8492"/>
                </a:lnTo>
                <a:lnTo>
                  <a:pt x="8614" y="9076"/>
                </a:lnTo>
                <a:lnTo>
                  <a:pt x="6667" y="11217"/>
                </a:lnTo>
                <a:lnTo>
                  <a:pt x="6302" y="11631"/>
                </a:lnTo>
                <a:lnTo>
                  <a:pt x="5889" y="12045"/>
                </a:lnTo>
                <a:lnTo>
                  <a:pt x="5499" y="12410"/>
                </a:lnTo>
                <a:lnTo>
                  <a:pt x="5061" y="12774"/>
                </a:lnTo>
                <a:lnTo>
                  <a:pt x="5061" y="12774"/>
                </a:lnTo>
                <a:lnTo>
                  <a:pt x="5110" y="12677"/>
                </a:lnTo>
                <a:lnTo>
                  <a:pt x="5329" y="12166"/>
                </a:lnTo>
                <a:lnTo>
                  <a:pt x="5572" y="11631"/>
                </a:lnTo>
                <a:lnTo>
                  <a:pt x="5597" y="11582"/>
                </a:lnTo>
                <a:lnTo>
                  <a:pt x="5548" y="11558"/>
                </a:lnTo>
                <a:lnTo>
                  <a:pt x="5499" y="11534"/>
                </a:lnTo>
                <a:lnTo>
                  <a:pt x="5475" y="11582"/>
                </a:lnTo>
                <a:lnTo>
                  <a:pt x="5183" y="11996"/>
                </a:lnTo>
                <a:lnTo>
                  <a:pt x="4915" y="12434"/>
                </a:lnTo>
                <a:lnTo>
                  <a:pt x="4745" y="12750"/>
                </a:lnTo>
                <a:lnTo>
                  <a:pt x="4648" y="12920"/>
                </a:lnTo>
                <a:lnTo>
                  <a:pt x="4599" y="13091"/>
                </a:lnTo>
                <a:lnTo>
                  <a:pt x="4477" y="13188"/>
                </a:lnTo>
                <a:lnTo>
                  <a:pt x="4404" y="13115"/>
                </a:lnTo>
                <a:lnTo>
                  <a:pt x="4258" y="13042"/>
                </a:lnTo>
                <a:lnTo>
                  <a:pt x="4331" y="12750"/>
                </a:lnTo>
                <a:lnTo>
                  <a:pt x="4404" y="12507"/>
                </a:lnTo>
                <a:lnTo>
                  <a:pt x="4526" y="12264"/>
                </a:lnTo>
                <a:lnTo>
                  <a:pt x="4769" y="11801"/>
                </a:lnTo>
                <a:lnTo>
                  <a:pt x="5232" y="11071"/>
                </a:lnTo>
                <a:lnTo>
                  <a:pt x="5694" y="10366"/>
                </a:lnTo>
                <a:lnTo>
                  <a:pt x="5718" y="10341"/>
                </a:lnTo>
                <a:lnTo>
                  <a:pt x="5694" y="10317"/>
                </a:lnTo>
                <a:lnTo>
                  <a:pt x="5670" y="10293"/>
                </a:lnTo>
                <a:lnTo>
                  <a:pt x="5645" y="10317"/>
                </a:lnTo>
                <a:lnTo>
                  <a:pt x="5037" y="11047"/>
                </a:lnTo>
                <a:lnTo>
                  <a:pt x="4745" y="11412"/>
                </a:lnTo>
                <a:lnTo>
                  <a:pt x="4477" y="11801"/>
                </a:lnTo>
                <a:lnTo>
                  <a:pt x="4331" y="12020"/>
                </a:lnTo>
                <a:lnTo>
                  <a:pt x="4185" y="12288"/>
                </a:lnTo>
                <a:lnTo>
                  <a:pt x="4064" y="12556"/>
                </a:lnTo>
                <a:lnTo>
                  <a:pt x="3966" y="12847"/>
                </a:lnTo>
                <a:lnTo>
                  <a:pt x="3674" y="12604"/>
                </a:lnTo>
                <a:lnTo>
                  <a:pt x="3407" y="12312"/>
                </a:lnTo>
                <a:lnTo>
                  <a:pt x="3188" y="11996"/>
                </a:lnTo>
                <a:lnTo>
                  <a:pt x="2969" y="11655"/>
                </a:lnTo>
                <a:lnTo>
                  <a:pt x="3066" y="11436"/>
                </a:lnTo>
                <a:lnTo>
                  <a:pt x="3139" y="11193"/>
                </a:lnTo>
                <a:lnTo>
                  <a:pt x="3236" y="10950"/>
                </a:lnTo>
                <a:lnTo>
                  <a:pt x="3358" y="10706"/>
                </a:lnTo>
                <a:lnTo>
                  <a:pt x="3626" y="10220"/>
                </a:lnTo>
                <a:lnTo>
                  <a:pt x="3869" y="9782"/>
                </a:lnTo>
                <a:lnTo>
                  <a:pt x="4161" y="9368"/>
                </a:lnTo>
                <a:lnTo>
                  <a:pt x="4453" y="8954"/>
                </a:lnTo>
                <a:lnTo>
                  <a:pt x="4769" y="8565"/>
                </a:lnTo>
                <a:lnTo>
                  <a:pt x="4794" y="8541"/>
                </a:lnTo>
                <a:lnTo>
                  <a:pt x="4769" y="8516"/>
                </a:lnTo>
                <a:lnTo>
                  <a:pt x="4745" y="8492"/>
                </a:lnTo>
                <a:lnTo>
                  <a:pt x="4721" y="8492"/>
                </a:lnTo>
                <a:lnTo>
                  <a:pt x="4331" y="8808"/>
                </a:lnTo>
                <a:lnTo>
                  <a:pt x="3991" y="9149"/>
                </a:lnTo>
                <a:lnTo>
                  <a:pt x="3699" y="9514"/>
                </a:lnTo>
                <a:lnTo>
                  <a:pt x="3407" y="9928"/>
                </a:lnTo>
                <a:lnTo>
                  <a:pt x="3236" y="10195"/>
                </a:lnTo>
                <a:lnTo>
                  <a:pt x="3042" y="10512"/>
                </a:lnTo>
                <a:lnTo>
                  <a:pt x="2871" y="10852"/>
                </a:lnTo>
                <a:lnTo>
                  <a:pt x="2798" y="11047"/>
                </a:lnTo>
                <a:lnTo>
                  <a:pt x="2750" y="11217"/>
                </a:lnTo>
                <a:lnTo>
                  <a:pt x="2579" y="10852"/>
                </a:lnTo>
                <a:lnTo>
                  <a:pt x="2458" y="10487"/>
                </a:lnTo>
                <a:lnTo>
                  <a:pt x="2579" y="10341"/>
                </a:lnTo>
                <a:lnTo>
                  <a:pt x="2652" y="10195"/>
                </a:lnTo>
                <a:lnTo>
                  <a:pt x="2798" y="9830"/>
                </a:lnTo>
                <a:lnTo>
                  <a:pt x="3236" y="8954"/>
                </a:lnTo>
                <a:lnTo>
                  <a:pt x="3455" y="8565"/>
                </a:lnTo>
                <a:lnTo>
                  <a:pt x="3699" y="8200"/>
                </a:lnTo>
                <a:lnTo>
                  <a:pt x="3966" y="7835"/>
                </a:lnTo>
                <a:lnTo>
                  <a:pt x="4185" y="7446"/>
                </a:lnTo>
                <a:lnTo>
                  <a:pt x="4210" y="7421"/>
                </a:lnTo>
                <a:lnTo>
                  <a:pt x="4185" y="7397"/>
                </a:lnTo>
                <a:lnTo>
                  <a:pt x="4161" y="7373"/>
                </a:lnTo>
                <a:lnTo>
                  <a:pt x="4137" y="7397"/>
                </a:lnTo>
                <a:lnTo>
                  <a:pt x="3966" y="7494"/>
                </a:lnTo>
                <a:lnTo>
                  <a:pt x="3820" y="7640"/>
                </a:lnTo>
                <a:lnTo>
                  <a:pt x="3674" y="7786"/>
                </a:lnTo>
                <a:lnTo>
                  <a:pt x="3528" y="7957"/>
                </a:lnTo>
                <a:lnTo>
                  <a:pt x="3285" y="8346"/>
                </a:lnTo>
                <a:lnTo>
                  <a:pt x="3066" y="8687"/>
                </a:lnTo>
                <a:lnTo>
                  <a:pt x="2798" y="9198"/>
                </a:lnTo>
                <a:lnTo>
                  <a:pt x="2555" y="9709"/>
                </a:lnTo>
                <a:lnTo>
                  <a:pt x="2458" y="9928"/>
                </a:lnTo>
                <a:lnTo>
                  <a:pt x="2360" y="10171"/>
                </a:lnTo>
                <a:lnTo>
                  <a:pt x="2239" y="9757"/>
                </a:lnTo>
                <a:lnTo>
                  <a:pt x="2166" y="9368"/>
                </a:lnTo>
                <a:lnTo>
                  <a:pt x="2239" y="9173"/>
                </a:lnTo>
                <a:lnTo>
                  <a:pt x="2385" y="8833"/>
                </a:lnTo>
                <a:lnTo>
                  <a:pt x="2555" y="8492"/>
                </a:lnTo>
                <a:lnTo>
                  <a:pt x="2725" y="8176"/>
                </a:lnTo>
                <a:lnTo>
                  <a:pt x="2920" y="7859"/>
                </a:lnTo>
                <a:lnTo>
                  <a:pt x="3309" y="7300"/>
                </a:lnTo>
                <a:lnTo>
                  <a:pt x="3528" y="7056"/>
                </a:lnTo>
                <a:lnTo>
                  <a:pt x="3747" y="6789"/>
                </a:lnTo>
                <a:lnTo>
                  <a:pt x="3893" y="6667"/>
                </a:lnTo>
                <a:lnTo>
                  <a:pt x="4088" y="6545"/>
                </a:lnTo>
                <a:lnTo>
                  <a:pt x="4234" y="6399"/>
                </a:lnTo>
                <a:lnTo>
                  <a:pt x="4380" y="6253"/>
                </a:lnTo>
                <a:lnTo>
                  <a:pt x="4356" y="6229"/>
                </a:lnTo>
                <a:lnTo>
                  <a:pt x="4283" y="6205"/>
                </a:lnTo>
                <a:lnTo>
                  <a:pt x="4185" y="6180"/>
                </a:lnTo>
                <a:lnTo>
                  <a:pt x="4064" y="6229"/>
                </a:lnTo>
                <a:lnTo>
                  <a:pt x="3942" y="6278"/>
                </a:lnTo>
                <a:lnTo>
                  <a:pt x="3820" y="6375"/>
                </a:lnTo>
                <a:lnTo>
                  <a:pt x="3699" y="6472"/>
                </a:lnTo>
                <a:lnTo>
                  <a:pt x="3455" y="6716"/>
                </a:lnTo>
                <a:lnTo>
                  <a:pt x="3236" y="6983"/>
                </a:lnTo>
                <a:lnTo>
                  <a:pt x="3017" y="7251"/>
                </a:lnTo>
                <a:lnTo>
                  <a:pt x="2750" y="7640"/>
                </a:lnTo>
                <a:lnTo>
                  <a:pt x="2579" y="7908"/>
                </a:lnTo>
                <a:lnTo>
                  <a:pt x="2409" y="8176"/>
                </a:lnTo>
                <a:lnTo>
                  <a:pt x="2239" y="8468"/>
                </a:lnTo>
                <a:lnTo>
                  <a:pt x="2093" y="8784"/>
                </a:lnTo>
                <a:lnTo>
                  <a:pt x="2093" y="8565"/>
                </a:lnTo>
                <a:lnTo>
                  <a:pt x="2093" y="8224"/>
                </a:lnTo>
                <a:lnTo>
                  <a:pt x="2239" y="7835"/>
                </a:lnTo>
                <a:lnTo>
                  <a:pt x="2385" y="7567"/>
                </a:lnTo>
                <a:lnTo>
                  <a:pt x="2506" y="7324"/>
                </a:lnTo>
                <a:lnTo>
                  <a:pt x="2823" y="6837"/>
                </a:lnTo>
                <a:lnTo>
                  <a:pt x="3139" y="6375"/>
                </a:lnTo>
                <a:lnTo>
                  <a:pt x="3309" y="6156"/>
                </a:lnTo>
                <a:lnTo>
                  <a:pt x="3504" y="5961"/>
                </a:lnTo>
                <a:lnTo>
                  <a:pt x="3723" y="5742"/>
                </a:lnTo>
                <a:lnTo>
                  <a:pt x="3942" y="5572"/>
                </a:lnTo>
                <a:lnTo>
                  <a:pt x="4161" y="5402"/>
                </a:lnTo>
                <a:lnTo>
                  <a:pt x="4404" y="5256"/>
                </a:lnTo>
                <a:lnTo>
                  <a:pt x="4429" y="5207"/>
                </a:lnTo>
                <a:lnTo>
                  <a:pt x="4429" y="5158"/>
                </a:lnTo>
                <a:lnTo>
                  <a:pt x="4380" y="5110"/>
                </a:lnTo>
                <a:lnTo>
                  <a:pt x="4331" y="5110"/>
                </a:lnTo>
                <a:lnTo>
                  <a:pt x="4088" y="5207"/>
                </a:lnTo>
                <a:lnTo>
                  <a:pt x="3845" y="5353"/>
                </a:lnTo>
                <a:lnTo>
                  <a:pt x="3626" y="5499"/>
                </a:lnTo>
                <a:lnTo>
                  <a:pt x="3431" y="5645"/>
                </a:lnTo>
                <a:lnTo>
                  <a:pt x="3236" y="5840"/>
                </a:lnTo>
                <a:lnTo>
                  <a:pt x="3042" y="6034"/>
                </a:lnTo>
                <a:lnTo>
                  <a:pt x="2701" y="6424"/>
                </a:lnTo>
                <a:lnTo>
                  <a:pt x="2409" y="6837"/>
                </a:lnTo>
                <a:lnTo>
                  <a:pt x="2166" y="7251"/>
                </a:lnTo>
                <a:lnTo>
                  <a:pt x="2239" y="6910"/>
                </a:lnTo>
                <a:lnTo>
                  <a:pt x="2312" y="6570"/>
                </a:lnTo>
                <a:lnTo>
                  <a:pt x="2409" y="6229"/>
                </a:lnTo>
                <a:lnTo>
                  <a:pt x="2531" y="5888"/>
                </a:lnTo>
                <a:lnTo>
                  <a:pt x="2774" y="5621"/>
                </a:lnTo>
                <a:lnTo>
                  <a:pt x="3042" y="5402"/>
                </a:lnTo>
                <a:lnTo>
                  <a:pt x="3626" y="4964"/>
                </a:lnTo>
                <a:lnTo>
                  <a:pt x="3650" y="4915"/>
                </a:lnTo>
                <a:lnTo>
                  <a:pt x="3650" y="4866"/>
                </a:lnTo>
                <a:lnTo>
                  <a:pt x="3626" y="4818"/>
                </a:lnTo>
                <a:lnTo>
                  <a:pt x="3407" y="4818"/>
                </a:lnTo>
                <a:lnTo>
                  <a:pt x="3261" y="4866"/>
                </a:lnTo>
                <a:lnTo>
                  <a:pt x="3090" y="4939"/>
                </a:lnTo>
                <a:lnTo>
                  <a:pt x="2944" y="5012"/>
                </a:lnTo>
                <a:lnTo>
                  <a:pt x="3236" y="4574"/>
                </a:lnTo>
                <a:lnTo>
                  <a:pt x="3577" y="4161"/>
                </a:lnTo>
                <a:lnTo>
                  <a:pt x="3747" y="3966"/>
                </a:lnTo>
                <a:lnTo>
                  <a:pt x="3942" y="3796"/>
                </a:lnTo>
                <a:lnTo>
                  <a:pt x="4137" y="3626"/>
                </a:lnTo>
                <a:lnTo>
                  <a:pt x="4356" y="3480"/>
                </a:lnTo>
                <a:lnTo>
                  <a:pt x="4623" y="3309"/>
                </a:lnTo>
                <a:lnTo>
                  <a:pt x="4867" y="3163"/>
                </a:lnTo>
                <a:lnTo>
                  <a:pt x="5426" y="2896"/>
                </a:lnTo>
                <a:lnTo>
                  <a:pt x="5986" y="2677"/>
                </a:lnTo>
                <a:lnTo>
                  <a:pt x="6594" y="2506"/>
                </a:lnTo>
                <a:lnTo>
                  <a:pt x="7178" y="2385"/>
                </a:lnTo>
                <a:lnTo>
                  <a:pt x="7786" y="2312"/>
                </a:lnTo>
                <a:lnTo>
                  <a:pt x="8419" y="2287"/>
                </a:lnTo>
                <a:close/>
                <a:moveTo>
                  <a:pt x="2506" y="11947"/>
                </a:moveTo>
                <a:lnTo>
                  <a:pt x="2798" y="12410"/>
                </a:lnTo>
                <a:lnTo>
                  <a:pt x="2969" y="12628"/>
                </a:lnTo>
                <a:lnTo>
                  <a:pt x="3139" y="12823"/>
                </a:lnTo>
                <a:lnTo>
                  <a:pt x="3334" y="12993"/>
                </a:lnTo>
                <a:lnTo>
                  <a:pt x="3528" y="13188"/>
                </a:lnTo>
                <a:lnTo>
                  <a:pt x="3723" y="13334"/>
                </a:lnTo>
                <a:lnTo>
                  <a:pt x="3918" y="13480"/>
                </a:lnTo>
                <a:lnTo>
                  <a:pt x="3528" y="13675"/>
                </a:lnTo>
                <a:lnTo>
                  <a:pt x="3309" y="13748"/>
                </a:lnTo>
                <a:lnTo>
                  <a:pt x="3090" y="13821"/>
                </a:lnTo>
                <a:lnTo>
                  <a:pt x="2871" y="13845"/>
                </a:lnTo>
                <a:lnTo>
                  <a:pt x="2677" y="13845"/>
                </a:lnTo>
                <a:lnTo>
                  <a:pt x="2506" y="13796"/>
                </a:lnTo>
                <a:lnTo>
                  <a:pt x="2409" y="13772"/>
                </a:lnTo>
                <a:lnTo>
                  <a:pt x="2336" y="13723"/>
                </a:lnTo>
                <a:lnTo>
                  <a:pt x="2239" y="13626"/>
                </a:lnTo>
                <a:lnTo>
                  <a:pt x="2190" y="13553"/>
                </a:lnTo>
                <a:lnTo>
                  <a:pt x="2141" y="13456"/>
                </a:lnTo>
                <a:lnTo>
                  <a:pt x="2117" y="13358"/>
                </a:lnTo>
                <a:lnTo>
                  <a:pt x="2117" y="13139"/>
                </a:lnTo>
                <a:lnTo>
                  <a:pt x="2166" y="12896"/>
                </a:lnTo>
                <a:lnTo>
                  <a:pt x="2239" y="12653"/>
                </a:lnTo>
                <a:lnTo>
                  <a:pt x="2336" y="12410"/>
                </a:lnTo>
                <a:lnTo>
                  <a:pt x="2506" y="11947"/>
                </a:lnTo>
                <a:close/>
                <a:moveTo>
                  <a:pt x="14064" y="6570"/>
                </a:moveTo>
                <a:lnTo>
                  <a:pt x="14113" y="6740"/>
                </a:lnTo>
                <a:lnTo>
                  <a:pt x="14162" y="6910"/>
                </a:lnTo>
                <a:lnTo>
                  <a:pt x="14210" y="7105"/>
                </a:lnTo>
                <a:lnTo>
                  <a:pt x="14235" y="7324"/>
                </a:lnTo>
                <a:lnTo>
                  <a:pt x="14235" y="7713"/>
                </a:lnTo>
                <a:lnTo>
                  <a:pt x="14235" y="8078"/>
                </a:lnTo>
                <a:lnTo>
                  <a:pt x="14235" y="8541"/>
                </a:lnTo>
                <a:lnTo>
                  <a:pt x="14210" y="9003"/>
                </a:lnTo>
                <a:lnTo>
                  <a:pt x="14162" y="9465"/>
                </a:lnTo>
                <a:lnTo>
                  <a:pt x="14064" y="9928"/>
                </a:lnTo>
                <a:lnTo>
                  <a:pt x="13943" y="10341"/>
                </a:lnTo>
                <a:lnTo>
                  <a:pt x="13797" y="10731"/>
                </a:lnTo>
                <a:lnTo>
                  <a:pt x="13602" y="11120"/>
                </a:lnTo>
                <a:lnTo>
                  <a:pt x="13383" y="11485"/>
                </a:lnTo>
                <a:lnTo>
                  <a:pt x="13140" y="11850"/>
                </a:lnTo>
                <a:lnTo>
                  <a:pt x="12848" y="12166"/>
                </a:lnTo>
                <a:lnTo>
                  <a:pt x="12556" y="12483"/>
                </a:lnTo>
                <a:lnTo>
                  <a:pt x="12239" y="12799"/>
                </a:lnTo>
                <a:lnTo>
                  <a:pt x="12191" y="12726"/>
                </a:lnTo>
                <a:lnTo>
                  <a:pt x="12142" y="12701"/>
                </a:lnTo>
                <a:lnTo>
                  <a:pt x="12020" y="12628"/>
                </a:lnTo>
                <a:lnTo>
                  <a:pt x="11972" y="12628"/>
                </a:lnTo>
                <a:lnTo>
                  <a:pt x="11947" y="12653"/>
                </a:lnTo>
                <a:lnTo>
                  <a:pt x="11947" y="12677"/>
                </a:lnTo>
                <a:lnTo>
                  <a:pt x="11947" y="12726"/>
                </a:lnTo>
                <a:lnTo>
                  <a:pt x="11996" y="12774"/>
                </a:lnTo>
                <a:lnTo>
                  <a:pt x="12020" y="12823"/>
                </a:lnTo>
                <a:lnTo>
                  <a:pt x="12045" y="12969"/>
                </a:lnTo>
                <a:lnTo>
                  <a:pt x="11680" y="13237"/>
                </a:lnTo>
                <a:lnTo>
                  <a:pt x="11582" y="13018"/>
                </a:lnTo>
                <a:lnTo>
                  <a:pt x="11558" y="12896"/>
                </a:lnTo>
                <a:lnTo>
                  <a:pt x="11534" y="12774"/>
                </a:lnTo>
                <a:lnTo>
                  <a:pt x="11509" y="12726"/>
                </a:lnTo>
                <a:lnTo>
                  <a:pt x="11461" y="12701"/>
                </a:lnTo>
                <a:lnTo>
                  <a:pt x="11412" y="12726"/>
                </a:lnTo>
                <a:lnTo>
                  <a:pt x="11388" y="12774"/>
                </a:lnTo>
                <a:lnTo>
                  <a:pt x="11363" y="13115"/>
                </a:lnTo>
                <a:lnTo>
                  <a:pt x="11363" y="13285"/>
                </a:lnTo>
                <a:lnTo>
                  <a:pt x="11388" y="13431"/>
                </a:lnTo>
                <a:lnTo>
                  <a:pt x="11266" y="13529"/>
                </a:lnTo>
                <a:lnTo>
                  <a:pt x="11096" y="13626"/>
                </a:lnTo>
                <a:lnTo>
                  <a:pt x="11023" y="13310"/>
                </a:lnTo>
                <a:lnTo>
                  <a:pt x="10925" y="12993"/>
                </a:lnTo>
                <a:lnTo>
                  <a:pt x="10877" y="12969"/>
                </a:lnTo>
                <a:lnTo>
                  <a:pt x="10828" y="12993"/>
                </a:lnTo>
                <a:lnTo>
                  <a:pt x="10779" y="13188"/>
                </a:lnTo>
                <a:lnTo>
                  <a:pt x="10779" y="13383"/>
                </a:lnTo>
                <a:lnTo>
                  <a:pt x="10804" y="13577"/>
                </a:lnTo>
                <a:lnTo>
                  <a:pt x="10852" y="13772"/>
                </a:lnTo>
                <a:lnTo>
                  <a:pt x="10487" y="13918"/>
                </a:lnTo>
                <a:lnTo>
                  <a:pt x="10487" y="13821"/>
                </a:lnTo>
                <a:lnTo>
                  <a:pt x="10463" y="13480"/>
                </a:lnTo>
                <a:lnTo>
                  <a:pt x="10439" y="13310"/>
                </a:lnTo>
                <a:lnTo>
                  <a:pt x="10414" y="13139"/>
                </a:lnTo>
                <a:lnTo>
                  <a:pt x="10390" y="13091"/>
                </a:lnTo>
                <a:lnTo>
                  <a:pt x="10293" y="13091"/>
                </a:lnTo>
                <a:lnTo>
                  <a:pt x="10268" y="13139"/>
                </a:lnTo>
                <a:lnTo>
                  <a:pt x="10195" y="13480"/>
                </a:lnTo>
                <a:lnTo>
                  <a:pt x="10195" y="13821"/>
                </a:lnTo>
                <a:lnTo>
                  <a:pt x="10171" y="14040"/>
                </a:lnTo>
                <a:lnTo>
                  <a:pt x="9782" y="14186"/>
                </a:lnTo>
                <a:lnTo>
                  <a:pt x="9806" y="13845"/>
                </a:lnTo>
                <a:lnTo>
                  <a:pt x="9879" y="13504"/>
                </a:lnTo>
                <a:lnTo>
                  <a:pt x="9928" y="13164"/>
                </a:lnTo>
                <a:lnTo>
                  <a:pt x="9952" y="12823"/>
                </a:lnTo>
                <a:lnTo>
                  <a:pt x="9952" y="12774"/>
                </a:lnTo>
                <a:lnTo>
                  <a:pt x="9928" y="12750"/>
                </a:lnTo>
                <a:lnTo>
                  <a:pt x="9879" y="12726"/>
                </a:lnTo>
                <a:lnTo>
                  <a:pt x="9806" y="12750"/>
                </a:lnTo>
                <a:lnTo>
                  <a:pt x="9757" y="12799"/>
                </a:lnTo>
                <a:lnTo>
                  <a:pt x="9636" y="13139"/>
                </a:lnTo>
                <a:lnTo>
                  <a:pt x="9490" y="13504"/>
                </a:lnTo>
                <a:lnTo>
                  <a:pt x="9417" y="13894"/>
                </a:lnTo>
                <a:lnTo>
                  <a:pt x="9392" y="14088"/>
                </a:lnTo>
                <a:lnTo>
                  <a:pt x="9368" y="14283"/>
                </a:lnTo>
                <a:lnTo>
                  <a:pt x="9125" y="14332"/>
                </a:lnTo>
                <a:lnTo>
                  <a:pt x="9125" y="14064"/>
                </a:lnTo>
                <a:lnTo>
                  <a:pt x="9149" y="13821"/>
                </a:lnTo>
                <a:lnTo>
                  <a:pt x="9173" y="13431"/>
                </a:lnTo>
                <a:lnTo>
                  <a:pt x="9222" y="13237"/>
                </a:lnTo>
                <a:lnTo>
                  <a:pt x="9246" y="13139"/>
                </a:lnTo>
                <a:lnTo>
                  <a:pt x="9295" y="13091"/>
                </a:lnTo>
                <a:lnTo>
                  <a:pt x="9295" y="13066"/>
                </a:lnTo>
                <a:lnTo>
                  <a:pt x="9295" y="13042"/>
                </a:lnTo>
                <a:lnTo>
                  <a:pt x="9246" y="13042"/>
                </a:lnTo>
                <a:lnTo>
                  <a:pt x="9173" y="13091"/>
                </a:lnTo>
                <a:lnTo>
                  <a:pt x="9125" y="13139"/>
                </a:lnTo>
                <a:lnTo>
                  <a:pt x="9027" y="13310"/>
                </a:lnTo>
                <a:lnTo>
                  <a:pt x="8954" y="13480"/>
                </a:lnTo>
                <a:lnTo>
                  <a:pt x="8906" y="13650"/>
                </a:lnTo>
                <a:lnTo>
                  <a:pt x="8808" y="13991"/>
                </a:lnTo>
                <a:lnTo>
                  <a:pt x="8784" y="14210"/>
                </a:lnTo>
                <a:lnTo>
                  <a:pt x="8784" y="14405"/>
                </a:lnTo>
                <a:lnTo>
                  <a:pt x="8443" y="14453"/>
                </a:lnTo>
                <a:lnTo>
                  <a:pt x="8443" y="14332"/>
                </a:lnTo>
                <a:lnTo>
                  <a:pt x="8492" y="13894"/>
                </a:lnTo>
                <a:lnTo>
                  <a:pt x="8589" y="13456"/>
                </a:lnTo>
                <a:lnTo>
                  <a:pt x="8735" y="13042"/>
                </a:lnTo>
                <a:lnTo>
                  <a:pt x="8833" y="12847"/>
                </a:lnTo>
                <a:lnTo>
                  <a:pt x="8930" y="12653"/>
                </a:lnTo>
                <a:lnTo>
                  <a:pt x="8930" y="12628"/>
                </a:lnTo>
                <a:lnTo>
                  <a:pt x="8906" y="12580"/>
                </a:lnTo>
                <a:lnTo>
                  <a:pt x="8881" y="12580"/>
                </a:lnTo>
                <a:lnTo>
                  <a:pt x="8857" y="12604"/>
                </a:lnTo>
                <a:lnTo>
                  <a:pt x="8687" y="12799"/>
                </a:lnTo>
                <a:lnTo>
                  <a:pt x="8516" y="12993"/>
                </a:lnTo>
                <a:lnTo>
                  <a:pt x="8395" y="13237"/>
                </a:lnTo>
                <a:lnTo>
                  <a:pt x="8297" y="13456"/>
                </a:lnTo>
                <a:lnTo>
                  <a:pt x="8200" y="13723"/>
                </a:lnTo>
                <a:lnTo>
                  <a:pt x="8127" y="13967"/>
                </a:lnTo>
                <a:lnTo>
                  <a:pt x="8103" y="14234"/>
                </a:lnTo>
                <a:lnTo>
                  <a:pt x="8078" y="14478"/>
                </a:lnTo>
                <a:lnTo>
                  <a:pt x="7762" y="14502"/>
                </a:lnTo>
                <a:lnTo>
                  <a:pt x="7811" y="14259"/>
                </a:lnTo>
                <a:lnTo>
                  <a:pt x="7859" y="14113"/>
                </a:lnTo>
                <a:lnTo>
                  <a:pt x="7908" y="13967"/>
                </a:lnTo>
                <a:lnTo>
                  <a:pt x="7957" y="13796"/>
                </a:lnTo>
                <a:lnTo>
                  <a:pt x="7981" y="13650"/>
                </a:lnTo>
                <a:lnTo>
                  <a:pt x="7957" y="13602"/>
                </a:lnTo>
                <a:lnTo>
                  <a:pt x="7932" y="13577"/>
                </a:lnTo>
                <a:lnTo>
                  <a:pt x="7884" y="13577"/>
                </a:lnTo>
                <a:lnTo>
                  <a:pt x="7811" y="13626"/>
                </a:lnTo>
                <a:lnTo>
                  <a:pt x="7738" y="13699"/>
                </a:lnTo>
                <a:lnTo>
                  <a:pt x="7689" y="13772"/>
                </a:lnTo>
                <a:lnTo>
                  <a:pt x="7640" y="13869"/>
                </a:lnTo>
                <a:lnTo>
                  <a:pt x="7567" y="14064"/>
                </a:lnTo>
                <a:lnTo>
                  <a:pt x="7519" y="14259"/>
                </a:lnTo>
                <a:lnTo>
                  <a:pt x="7446" y="14526"/>
                </a:lnTo>
                <a:lnTo>
                  <a:pt x="7105" y="14526"/>
                </a:lnTo>
                <a:lnTo>
                  <a:pt x="7129" y="14380"/>
                </a:lnTo>
                <a:lnTo>
                  <a:pt x="7178" y="14210"/>
                </a:lnTo>
                <a:lnTo>
                  <a:pt x="7300" y="13894"/>
                </a:lnTo>
                <a:lnTo>
                  <a:pt x="7421" y="13577"/>
                </a:lnTo>
                <a:lnTo>
                  <a:pt x="7421" y="13529"/>
                </a:lnTo>
                <a:lnTo>
                  <a:pt x="7397" y="13504"/>
                </a:lnTo>
                <a:lnTo>
                  <a:pt x="7324" y="13504"/>
                </a:lnTo>
                <a:lnTo>
                  <a:pt x="7154" y="13650"/>
                </a:lnTo>
                <a:lnTo>
                  <a:pt x="7008" y="13821"/>
                </a:lnTo>
                <a:lnTo>
                  <a:pt x="6886" y="13991"/>
                </a:lnTo>
                <a:lnTo>
                  <a:pt x="6789" y="14210"/>
                </a:lnTo>
                <a:lnTo>
                  <a:pt x="6740" y="14332"/>
                </a:lnTo>
                <a:lnTo>
                  <a:pt x="6716" y="14502"/>
                </a:lnTo>
                <a:lnTo>
                  <a:pt x="6497" y="14453"/>
                </a:lnTo>
                <a:lnTo>
                  <a:pt x="6302" y="14380"/>
                </a:lnTo>
                <a:lnTo>
                  <a:pt x="5889" y="14210"/>
                </a:lnTo>
                <a:lnTo>
                  <a:pt x="7008" y="13358"/>
                </a:lnTo>
                <a:lnTo>
                  <a:pt x="8078" y="12458"/>
                </a:lnTo>
                <a:lnTo>
                  <a:pt x="8881" y="11777"/>
                </a:lnTo>
                <a:lnTo>
                  <a:pt x="9271" y="11436"/>
                </a:lnTo>
                <a:lnTo>
                  <a:pt x="9684" y="11120"/>
                </a:lnTo>
                <a:lnTo>
                  <a:pt x="10463" y="10512"/>
                </a:lnTo>
                <a:lnTo>
                  <a:pt x="10828" y="10195"/>
                </a:lnTo>
                <a:lnTo>
                  <a:pt x="11193" y="9855"/>
                </a:lnTo>
                <a:lnTo>
                  <a:pt x="11388" y="9636"/>
                </a:lnTo>
                <a:lnTo>
                  <a:pt x="11582" y="9417"/>
                </a:lnTo>
                <a:lnTo>
                  <a:pt x="11923" y="8930"/>
                </a:lnTo>
                <a:lnTo>
                  <a:pt x="12264" y="8443"/>
                </a:lnTo>
                <a:lnTo>
                  <a:pt x="12434" y="8200"/>
                </a:lnTo>
                <a:lnTo>
                  <a:pt x="12629" y="7981"/>
                </a:lnTo>
                <a:lnTo>
                  <a:pt x="12969" y="7616"/>
                </a:lnTo>
                <a:lnTo>
                  <a:pt x="13334" y="7251"/>
                </a:lnTo>
                <a:lnTo>
                  <a:pt x="13699" y="6910"/>
                </a:lnTo>
                <a:lnTo>
                  <a:pt x="14064" y="6570"/>
                </a:lnTo>
                <a:close/>
                <a:moveTo>
                  <a:pt x="14356" y="1460"/>
                </a:moveTo>
                <a:lnTo>
                  <a:pt x="14575" y="1509"/>
                </a:lnTo>
                <a:lnTo>
                  <a:pt x="14721" y="1582"/>
                </a:lnTo>
                <a:lnTo>
                  <a:pt x="14843" y="1679"/>
                </a:lnTo>
                <a:lnTo>
                  <a:pt x="14916" y="1825"/>
                </a:lnTo>
                <a:lnTo>
                  <a:pt x="14964" y="1971"/>
                </a:lnTo>
                <a:lnTo>
                  <a:pt x="14989" y="2141"/>
                </a:lnTo>
                <a:lnTo>
                  <a:pt x="14964" y="2312"/>
                </a:lnTo>
                <a:lnTo>
                  <a:pt x="14940" y="2506"/>
                </a:lnTo>
                <a:lnTo>
                  <a:pt x="14867" y="2701"/>
                </a:lnTo>
                <a:lnTo>
                  <a:pt x="14721" y="3090"/>
                </a:lnTo>
                <a:lnTo>
                  <a:pt x="14551" y="3455"/>
                </a:lnTo>
                <a:lnTo>
                  <a:pt x="14381" y="3747"/>
                </a:lnTo>
                <a:lnTo>
                  <a:pt x="14162" y="4112"/>
                </a:lnTo>
                <a:lnTo>
                  <a:pt x="13918" y="4477"/>
                </a:lnTo>
                <a:lnTo>
                  <a:pt x="13432" y="5183"/>
                </a:lnTo>
                <a:lnTo>
                  <a:pt x="12385" y="6545"/>
                </a:lnTo>
                <a:lnTo>
                  <a:pt x="12045" y="7008"/>
                </a:lnTo>
                <a:lnTo>
                  <a:pt x="11704" y="7421"/>
                </a:lnTo>
                <a:lnTo>
                  <a:pt x="11339" y="7835"/>
                </a:lnTo>
                <a:lnTo>
                  <a:pt x="10950" y="8224"/>
                </a:lnTo>
                <a:lnTo>
                  <a:pt x="10560" y="8614"/>
                </a:lnTo>
                <a:lnTo>
                  <a:pt x="10171" y="9003"/>
                </a:lnTo>
                <a:lnTo>
                  <a:pt x="9319" y="9733"/>
                </a:lnTo>
                <a:lnTo>
                  <a:pt x="8565" y="10341"/>
                </a:lnTo>
                <a:lnTo>
                  <a:pt x="7835" y="10974"/>
                </a:lnTo>
                <a:lnTo>
                  <a:pt x="7129" y="11607"/>
                </a:lnTo>
                <a:lnTo>
                  <a:pt x="6789" y="11947"/>
                </a:lnTo>
                <a:lnTo>
                  <a:pt x="6448" y="12288"/>
                </a:lnTo>
                <a:lnTo>
                  <a:pt x="5791" y="12945"/>
                </a:lnTo>
                <a:lnTo>
                  <a:pt x="5134" y="13602"/>
                </a:lnTo>
                <a:lnTo>
                  <a:pt x="4794" y="13918"/>
                </a:lnTo>
                <a:lnTo>
                  <a:pt x="4429" y="14210"/>
                </a:lnTo>
                <a:lnTo>
                  <a:pt x="4064" y="14478"/>
                </a:lnTo>
                <a:lnTo>
                  <a:pt x="3674" y="14745"/>
                </a:lnTo>
                <a:lnTo>
                  <a:pt x="3431" y="14891"/>
                </a:lnTo>
                <a:lnTo>
                  <a:pt x="3115" y="15037"/>
                </a:lnTo>
                <a:lnTo>
                  <a:pt x="2750" y="15208"/>
                </a:lnTo>
                <a:lnTo>
                  <a:pt x="2360" y="15305"/>
                </a:lnTo>
                <a:lnTo>
                  <a:pt x="2166" y="15354"/>
                </a:lnTo>
                <a:lnTo>
                  <a:pt x="1971" y="15378"/>
                </a:lnTo>
                <a:lnTo>
                  <a:pt x="1776" y="15402"/>
                </a:lnTo>
                <a:lnTo>
                  <a:pt x="1606" y="15378"/>
                </a:lnTo>
                <a:lnTo>
                  <a:pt x="1460" y="15329"/>
                </a:lnTo>
                <a:lnTo>
                  <a:pt x="1314" y="15256"/>
                </a:lnTo>
                <a:lnTo>
                  <a:pt x="1192" y="15159"/>
                </a:lnTo>
                <a:lnTo>
                  <a:pt x="1095" y="15037"/>
                </a:lnTo>
                <a:lnTo>
                  <a:pt x="1022" y="14867"/>
                </a:lnTo>
                <a:lnTo>
                  <a:pt x="973" y="14672"/>
                </a:lnTo>
                <a:lnTo>
                  <a:pt x="973" y="14478"/>
                </a:lnTo>
                <a:lnTo>
                  <a:pt x="973" y="14283"/>
                </a:lnTo>
                <a:lnTo>
                  <a:pt x="998" y="14064"/>
                </a:lnTo>
                <a:lnTo>
                  <a:pt x="1046" y="13869"/>
                </a:lnTo>
                <a:lnTo>
                  <a:pt x="1168" y="13456"/>
                </a:lnTo>
                <a:lnTo>
                  <a:pt x="1752" y="12288"/>
                </a:lnTo>
                <a:lnTo>
                  <a:pt x="2020" y="11753"/>
                </a:lnTo>
                <a:lnTo>
                  <a:pt x="2141" y="11558"/>
                </a:lnTo>
                <a:lnTo>
                  <a:pt x="2190" y="11485"/>
                </a:lnTo>
                <a:lnTo>
                  <a:pt x="2239" y="11436"/>
                </a:lnTo>
                <a:lnTo>
                  <a:pt x="2287" y="11534"/>
                </a:lnTo>
                <a:lnTo>
                  <a:pt x="2263" y="11558"/>
                </a:lnTo>
                <a:lnTo>
                  <a:pt x="1995" y="12118"/>
                </a:lnTo>
                <a:lnTo>
                  <a:pt x="1874" y="12410"/>
                </a:lnTo>
                <a:lnTo>
                  <a:pt x="1776" y="12701"/>
                </a:lnTo>
                <a:lnTo>
                  <a:pt x="1703" y="12993"/>
                </a:lnTo>
                <a:lnTo>
                  <a:pt x="1703" y="13139"/>
                </a:lnTo>
                <a:lnTo>
                  <a:pt x="1703" y="13285"/>
                </a:lnTo>
                <a:lnTo>
                  <a:pt x="1703" y="13431"/>
                </a:lnTo>
                <a:lnTo>
                  <a:pt x="1728" y="13577"/>
                </a:lnTo>
                <a:lnTo>
                  <a:pt x="1776" y="13723"/>
                </a:lnTo>
                <a:lnTo>
                  <a:pt x="1849" y="13869"/>
                </a:lnTo>
                <a:lnTo>
                  <a:pt x="1922" y="13967"/>
                </a:lnTo>
                <a:lnTo>
                  <a:pt x="2020" y="14064"/>
                </a:lnTo>
                <a:lnTo>
                  <a:pt x="2117" y="14137"/>
                </a:lnTo>
                <a:lnTo>
                  <a:pt x="2214" y="14210"/>
                </a:lnTo>
                <a:lnTo>
                  <a:pt x="2336" y="14234"/>
                </a:lnTo>
                <a:lnTo>
                  <a:pt x="2458" y="14283"/>
                </a:lnTo>
                <a:lnTo>
                  <a:pt x="2701" y="14283"/>
                </a:lnTo>
                <a:lnTo>
                  <a:pt x="2969" y="14259"/>
                </a:lnTo>
                <a:lnTo>
                  <a:pt x="3236" y="14210"/>
                </a:lnTo>
                <a:lnTo>
                  <a:pt x="3480" y="14137"/>
                </a:lnTo>
                <a:lnTo>
                  <a:pt x="3674" y="14040"/>
                </a:lnTo>
                <a:lnTo>
                  <a:pt x="4064" y="13869"/>
                </a:lnTo>
                <a:lnTo>
                  <a:pt x="4404" y="13650"/>
                </a:lnTo>
                <a:lnTo>
                  <a:pt x="4745" y="13407"/>
                </a:lnTo>
                <a:lnTo>
                  <a:pt x="5086" y="13139"/>
                </a:lnTo>
                <a:lnTo>
                  <a:pt x="5718" y="12580"/>
                </a:lnTo>
                <a:lnTo>
                  <a:pt x="6351" y="12020"/>
                </a:lnTo>
                <a:lnTo>
                  <a:pt x="7056" y="11315"/>
                </a:lnTo>
                <a:lnTo>
                  <a:pt x="7762" y="10585"/>
                </a:lnTo>
                <a:lnTo>
                  <a:pt x="8443" y="9855"/>
                </a:lnTo>
                <a:lnTo>
                  <a:pt x="9149" y="9125"/>
                </a:lnTo>
                <a:lnTo>
                  <a:pt x="10585" y="7665"/>
                </a:lnTo>
                <a:lnTo>
                  <a:pt x="11315" y="6910"/>
                </a:lnTo>
                <a:lnTo>
                  <a:pt x="12045" y="6180"/>
                </a:lnTo>
                <a:lnTo>
                  <a:pt x="12580" y="5596"/>
                </a:lnTo>
                <a:lnTo>
                  <a:pt x="13091" y="4988"/>
                </a:lnTo>
                <a:lnTo>
                  <a:pt x="13334" y="4672"/>
                </a:lnTo>
                <a:lnTo>
                  <a:pt x="13553" y="4356"/>
                </a:lnTo>
                <a:lnTo>
                  <a:pt x="13772" y="4015"/>
                </a:lnTo>
                <a:lnTo>
                  <a:pt x="13943" y="3674"/>
                </a:lnTo>
                <a:lnTo>
                  <a:pt x="14040" y="3407"/>
                </a:lnTo>
                <a:lnTo>
                  <a:pt x="14113" y="3163"/>
                </a:lnTo>
                <a:lnTo>
                  <a:pt x="14162" y="2896"/>
                </a:lnTo>
                <a:lnTo>
                  <a:pt x="14186" y="2628"/>
                </a:lnTo>
                <a:lnTo>
                  <a:pt x="14137" y="2385"/>
                </a:lnTo>
                <a:lnTo>
                  <a:pt x="14089" y="2263"/>
                </a:lnTo>
                <a:lnTo>
                  <a:pt x="14040" y="2141"/>
                </a:lnTo>
                <a:lnTo>
                  <a:pt x="13967" y="2044"/>
                </a:lnTo>
                <a:lnTo>
                  <a:pt x="13894" y="1947"/>
                </a:lnTo>
                <a:lnTo>
                  <a:pt x="13772" y="1849"/>
                </a:lnTo>
                <a:lnTo>
                  <a:pt x="13651" y="1776"/>
                </a:lnTo>
                <a:lnTo>
                  <a:pt x="13480" y="1703"/>
                </a:lnTo>
                <a:lnTo>
                  <a:pt x="13334" y="1679"/>
                </a:lnTo>
                <a:lnTo>
                  <a:pt x="12994" y="1679"/>
                </a:lnTo>
                <a:lnTo>
                  <a:pt x="13261" y="1606"/>
                </a:lnTo>
                <a:lnTo>
                  <a:pt x="13529" y="1533"/>
                </a:lnTo>
                <a:lnTo>
                  <a:pt x="13821" y="1484"/>
                </a:lnTo>
                <a:lnTo>
                  <a:pt x="14113" y="1460"/>
                </a:lnTo>
                <a:close/>
                <a:moveTo>
                  <a:pt x="15573" y="535"/>
                </a:moveTo>
                <a:lnTo>
                  <a:pt x="15694" y="584"/>
                </a:lnTo>
                <a:lnTo>
                  <a:pt x="15767" y="633"/>
                </a:lnTo>
                <a:lnTo>
                  <a:pt x="15816" y="681"/>
                </a:lnTo>
                <a:lnTo>
                  <a:pt x="15840" y="754"/>
                </a:lnTo>
                <a:lnTo>
                  <a:pt x="15889" y="852"/>
                </a:lnTo>
                <a:lnTo>
                  <a:pt x="15938" y="1119"/>
                </a:lnTo>
                <a:lnTo>
                  <a:pt x="15938" y="1387"/>
                </a:lnTo>
                <a:lnTo>
                  <a:pt x="15913" y="1679"/>
                </a:lnTo>
                <a:lnTo>
                  <a:pt x="15865" y="1971"/>
                </a:lnTo>
                <a:lnTo>
                  <a:pt x="15719" y="2531"/>
                </a:lnTo>
                <a:lnTo>
                  <a:pt x="15548" y="3066"/>
                </a:lnTo>
                <a:lnTo>
                  <a:pt x="15378" y="3577"/>
                </a:lnTo>
                <a:lnTo>
                  <a:pt x="15159" y="4088"/>
                </a:lnTo>
                <a:lnTo>
                  <a:pt x="14916" y="4574"/>
                </a:lnTo>
                <a:lnTo>
                  <a:pt x="14624" y="5061"/>
                </a:lnTo>
                <a:lnTo>
                  <a:pt x="14332" y="5499"/>
                </a:lnTo>
                <a:lnTo>
                  <a:pt x="13991" y="5937"/>
                </a:lnTo>
                <a:lnTo>
                  <a:pt x="13626" y="6351"/>
                </a:lnTo>
                <a:lnTo>
                  <a:pt x="13261" y="6740"/>
                </a:lnTo>
                <a:lnTo>
                  <a:pt x="12604" y="7397"/>
                </a:lnTo>
                <a:lnTo>
                  <a:pt x="12288" y="7738"/>
                </a:lnTo>
                <a:lnTo>
                  <a:pt x="11996" y="8103"/>
                </a:lnTo>
                <a:lnTo>
                  <a:pt x="11363" y="8979"/>
                </a:lnTo>
                <a:lnTo>
                  <a:pt x="11047" y="9392"/>
                </a:lnTo>
                <a:lnTo>
                  <a:pt x="10877" y="9611"/>
                </a:lnTo>
                <a:lnTo>
                  <a:pt x="10682" y="9806"/>
                </a:lnTo>
                <a:lnTo>
                  <a:pt x="10293" y="10122"/>
                </a:lnTo>
                <a:lnTo>
                  <a:pt x="9903" y="10439"/>
                </a:lnTo>
                <a:lnTo>
                  <a:pt x="9100" y="11047"/>
                </a:lnTo>
                <a:lnTo>
                  <a:pt x="8687" y="11388"/>
                </a:lnTo>
                <a:lnTo>
                  <a:pt x="8297" y="11728"/>
                </a:lnTo>
                <a:lnTo>
                  <a:pt x="7519" y="12410"/>
                </a:lnTo>
                <a:lnTo>
                  <a:pt x="6837" y="12969"/>
                </a:lnTo>
                <a:lnTo>
                  <a:pt x="6156" y="13529"/>
                </a:lnTo>
                <a:lnTo>
                  <a:pt x="5475" y="14064"/>
                </a:lnTo>
                <a:lnTo>
                  <a:pt x="4769" y="14575"/>
                </a:lnTo>
                <a:lnTo>
                  <a:pt x="4283" y="14916"/>
                </a:lnTo>
                <a:lnTo>
                  <a:pt x="3796" y="15208"/>
                </a:lnTo>
                <a:lnTo>
                  <a:pt x="3285" y="15500"/>
                </a:lnTo>
                <a:lnTo>
                  <a:pt x="2750" y="15767"/>
                </a:lnTo>
                <a:lnTo>
                  <a:pt x="2287" y="15962"/>
                </a:lnTo>
                <a:lnTo>
                  <a:pt x="2020" y="16059"/>
                </a:lnTo>
                <a:lnTo>
                  <a:pt x="1752" y="16132"/>
                </a:lnTo>
                <a:lnTo>
                  <a:pt x="1484" y="16205"/>
                </a:lnTo>
                <a:lnTo>
                  <a:pt x="1217" y="16230"/>
                </a:lnTo>
                <a:lnTo>
                  <a:pt x="949" y="16205"/>
                </a:lnTo>
                <a:lnTo>
                  <a:pt x="827" y="16181"/>
                </a:lnTo>
                <a:lnTo>
                  <a:pt x="730" y="16132"/>
                </a:lnTo>
                <a:lnTo>
                  <a:pt x="633" y="16084"/>
                </a:lnTo>
                <a:lnTo>
                  <a:pt x="560" y="16011"/>
                </a:lnTo>
                <a:lnTo>
                  <a:pt x="511" y="15938"/>
                </a:lnTo>
                <a:lnTo>
                  <a:pt x="462" y="15840"/>
                </a:lnTo>
                <a:lnTo>
                  <a:pt x="438" y="15646"/>
                </a:lnTo>
                <a:lnTo>
                  <a:pt x="438" y="15402"/>
                </a:lnTo>
                <a:lnTo>
                  <a:pt x="487" y="15159"/>
                </a:lnTo>
                <a:lnTo>
                  <a:pt x="560" y="14891"/>
                </a:lnTo>
                <a:lnTo>
                  <a:pt x="754" y="14405"/>
                </a:lnTo>
                <a:lnTo>
                  <a:pt x="754" y="14599"/>
                </a:lnTo>
                <a:lnTo>
                  <a:pt x="754" y="14794"/>
                </a:lnTo>
                <a:lnTo>
                  <a:pt x="803" y="14964"/>
                </a:lnTo>
                <a:lnTo>
                  <a:pt x="827" y="15110"/>
                </a:lnTo>
                <a:lnTo>
                  <a:pt x="900" y="15232"/>
                </a:lnTo>
                <a:lnTo>
                  <a:pt x="973" y="15354"/>
                </a:lnTo>
                <a:lnTo>
                  <a:pt x="1046" y="15427"/>
                </a:lnTo>
                <a:lnTo>
                  <a:pt x="1144" y="15500"/>
                </a:lnTo>
                <a:lnTo>
                  <a:pt x="1241" y="15573"/>
                </a:lnTo>
                <a:lnTo>
                  <a:pt x="1338" y="15597"/>
                </a:lnTo>
                <a:lnTo>
                  <a:pt x="1460" y="15646"/>
                </a:lnTo>
                <a:lnTo>
                  <a:pt x="1849" y="15646"/>
                </a:lnTo>
                <a:lnTo>
                  <a:pt x="2141" y="15597"/>
                </a:lnTo>
                <a:lnTo>
                  <a:pt x="2433" y="15500"/>
                </a:lnTo>
                <a:lnTo>
                  <a:pt x="2750" y="15402"/>
                </a:lnTo>
                <a:lnTo>
                  <a:pt x="3042" y="15256"/>
                </a:lnTo>
                <a:lnTo>
                  <a:pt x="3626" y="14964"/>
                </a:lnTo>
                <a:lnTo>
                  <a:pt x="4112" y="14648"/>
                </a:lnTo>
                <a:lnTo>
                  <a:pt x="4453" y="14405"/>
                </a:lnTo>
                <a:lnTo>
                  <a:pt x="4794" y="14137"/>
                </a:lnTo>
                <a:lnTo>
                  <a:pt x="5134" y="13845"/>
                </a:lnTo>
                <a:lnTo>
                  <a:pt x="5767" y="13261"/>
                </a:lnTo>
                <a:lnTo>
                  <a:pt x="6375" y="12653"/>
                </a:lnTo>
                <a:lnTo>
                  <a:pt x="6983" y="12045"/>
                </a:lnTo>
                <a:lnTo>
                  <a:pt x="7738" y="11363"/>
                </a:lnTo>
                <a:lnTo>
                  <a:pt x="8492" y="10731"/>
                </a:lnTo>
                <a:lnTo>
                  <a:pt x="9271" y="10098"/>
                </a:lnTo>
                <a:lnTo>
                  <a:pt x="10049" y="9465"/>
                </a:lnTo>
                <a:lnTo>
                  <a:pt x="10439" y="9125"/>
                </a:lnTo>
                <a:lnTo>
                  <a:pt x="10828" y="8760"/>
                </a:lnTo>
                <a:lnTo>
                  <a:pt x="11193" y="8395"/>
                </a:lnTo>
                <a:lnTo>
                  <a:pt x="11558" y="8030"/>
                </a:lnTo>
                <a:lnTo>
                  <a:pt x="11899" y="7665"/>
                </a:lnTo>
                <a:lnTo>
                  <a:pt x="12239" y="7275"/>
                </a:lnTo>
                <a:lnTo>
                  <a:pt x="12896" y="6448"/>
                </a:lnTo>
                <a:lnTo>
                  <a:pt x="13894" y="5110"/>
                </a:lnTo>
                <a:lnTo>
                  <a:pt x="14381" y="4429"/>
                </a:lnTo>
                <a:lnTo>
                  <a:pt x="14599" y="4064"/>
                </a:lnTo>
                <a:lnTo>
                  <a:pt x="14818" y="3723"/>
                </a:lnTo>
                <a:lnTo>
                  <a:pt x="14989" y="3382"/>
                </a:lnTo>
                <a:lnTo>
                  <a:pt x="15159" y="2993"/>
                </a:lnTo>
                <a:lnTo>
                  <a:pt x="15281" y="2604"/>
                </a:lnTo>
                <a:lnTo>
                  <a:pt x="15329" y="2409"/>
                </a:lnTo>
                <a:lnTo>
                  <a:pt x="15378" y="2214"/>
                </a:lnTo>
                <a:lnTo>
                  <a:pt x="15378" y="2020"/>
                </a:lnTo>
                <a:lnTo>
                  <a:pt x="15354" y="1849"/>
                </a:lnTo>
                <a:lnTo>
                  <a:pt x="15305" y="1655"/>
                </a:lnTo>
                <a:lnTo>
                  <a:pt x="15232" y="1509"/>
                </a:lnTo>
                <a:lnTo>
                  <a:pt x="15135" y="1363"/>
                </a:lnTo>
                <a:lnTo>
                  <a:pt x="14989" y="1241"/>
                </a:lnTo>
                <a:lnTo>
                  <a:pt x="14794" y="1144"/>
                </a:lnTo>
                <a:lnTo>
                  <a:pt x="14575" y="1046"/>
                </a:lnTo>
                <a:lnTo>
                  <a:pt x="14332" y="998"/>
                </a:lnTo>
                <a:lnTo>
                  <a:pt x="14089" y="973"/>
                </a:lnTo>
                <a:lnTo>
                  <a:pt x="14818" y="730"/>
                </a:lnTo>
                <a:lnTo>
                  <a:pt x="15110" y="608"/>
                </a:lnTo>
                <a:lnTo>
                  <a:pt x="15281" y="560"/>
                </a:lnTo>
                <a:lnTo>
                  <a:pt x="15427" y="535"/>
                </a:lnTo>
                <a:close/>
                <a:moveTo>
                  <a:pt x="15451" y="0"/>
                </a:moveTo>
                <a:lnTo>
                  <a:pt x="15305" y="24"/>
                </a:lnTo>
                <a:lnTo>
                  <a:pt x="15013" y="97"/>
                </a:lnTo>
                <a:lnTo>
                  <a:pt x="13845" y="462"/>
                </a:lnTo>
                <a:lnTo>
                  <a:pt x="13261" y="657"/>
                </a:lnTo>
                <a:lnTo>
                  <a:pt x="12702" y="876"/>
                </a:lnTo>
                <a:lnTo>
                  <a:pt x="12118" y="1119"/>
                </a:lnTo>
                <a:lnTo>
                  <a:pt x="11582" y="1411"/>
                </a:lnTo>
                <a:lnTo>
                  <a:pt x="11047" y="1703"/>
                </a:lnTo>
                <a:lnTo>
                  <a:pt x="10536" y="2020"/>
                </a:lnTo>
                <a:lnTo>
                  <a:pt x="10512" y="2068"/>
                </a:lnTo>
                <a:lnTo>
                  <a:pt x="10195" y="1971"/>
                </a:lnTo>
                <a:lnTo>
                  <a:pt x="9879" y="1898"/>
                </a:lnTo>
                <a:lnTo>
                  <a:pt x="9246" y="1801"/>
                </a:lnTo>
                <a:lnTo>
                  <a:pt x="8906" y="1776"/>
                </a:lnTo>
                <a:lnTo>
                  <a:pt x="8565" y="1752"/>
                </a:lnTo>
                <a:lnTo>
                  <a:pt x="8224" y="1752"/>
                </a:lnTo>
                <a:lnTo>
                  <a:pt x="7884" y="1776"/>
                </a:lnTo>
                <a:lnTo>
                  <a:pt x="7543" y="1801"/>
                </a:lnTo>
                <a:lnTo>
                  <a:pt x="7178" y="1849"/>
                </a:lnTo>
                <a:lnTo>
                  <a:pt x="6837" y="1898"/>
                </a:lnTo>
                <a:lnTo>
                  <a:pt x="6497" y="1971"/>
                </a:lnTo>
                <a:lnTo>
                  <a:pt x="6181" y="2068"/>
                </a:lnTo>
                <a:lnTo>
                  <a:pt x="5840" y="2166"/>
                </a:lnTo>
                <a:lnTo>
                  <a:pt x="5524" y="2287"/>
                </a:lnTo>
                <a:lnTo>
                  <a:pt x="5207" y="2409"/>
                </a:lnTo>
                <a:lnTo>
                  <a:pt x="4891" y="2555"/>
                </a:lnTo>
                <a:lnTo>
                  <a:pt x="4575" y="2725"/>
                </a:lnTo>
                <a:lnTo>
                  <a:pt x="4283" y="2896"/>
                </a:lnTo>
                <a:lnTo>
                  <a:pt x="3991" y="3090"/>
                </a:lnTo>
                <a:lnTo>
                  <a:pt x="3626" y="3358"/>
                </a:lnTo>
                <a:lnTo>
                  <a:pt x="3285" y="3699"/>
                </a:lnTo>
                <a:lnTo>
                  <a:pt x="2969" y="4039"/>
                </a:lnTo>
                <a:lnTo>
                  <a:pt x="2677" y="4429"/>
                </a:lnTo>
                <a:lnTo>
                  <a:pt x="2433" y="4842"/>
                </a:lnTo>
                <a:lnTo>
                  <a:pt x="2214" y="5256"/>
                </a:lnTo>
                <a:lnTo>
                  <a:pt x="2044" y="5718"/>
                </a:lnTo>
                <a:lnTo>
                  <a:pt x="1874" y="6156"/>
                </a:lnTo>
                <a:lnTo>
                  <a:pt x="1776" y="6351"/>
                </a:lnTo>
                <a:lnTo>
                  <a:pt x="1679" y="6521"/>
                </a:lnTo>
                <a:lnTo>
                  <a:pt x="1630" y="6691"/>
                </a:lnTo>
                <a:lnTo>
                  <a:pt x="1630" y="6862"/>
                </a:lnTo>
                <a:lnTo>
                  <a:pt x="1655" y="6910"/>
                </a:lnTo>
                <a:lnTo>
                  <a:pt x="1703" y="6935"/>
                </a:lnTo>
                <a:lnTo>
                  <a:pt x="1630" y="7348"/>
                </a:lnTo>
                <a:lnTo>
                  <a:pt x="1582" y="7762"/>
                </a:lnTo>
                <a:lnTo>
                  <a:pt x="1557" y="8151"/>
                </a:lnTo>
                <a:lnTo>
                  <a:pt x="1557" y="8565"/>
                </a:lnTo>
                <a:lnTo>
                  <a:pt x="1557" y="8881"/>
                </a:lnTo>
                <a:lnTo>
                  <a:pt x="1606" y="9198"/>
                </a:lnTo>
                <a:lnTo>
                  <a:pt x="1655" y="9514"/>
                </a:lnTo>
                <a:lnTo>
                  <a:pt x="1703" y="9830"/>
                </a:lnTo>
                <a:lnTo>
                  <a:pt x="1776" y="10171"/>
                </a:lnTo>
                <a:lnTo>
                  <a:pt x="1874" y="10487"/>
                </a:lnTo>
                <a:lnTo>
                  <a:pt x="1995" y="10828"/>
                </a:lnTo>
                <a:lnTo>
                  <a:pt x="2117" y="11144"/>
                </a:lnTo>
                <a:lnTo>
                  <a:pt x="2020" y="11193"/>
                </a:lnTo>
                <a:lnTo>
                  <a:pt x="1898" y="11290"/>
                </a:lnTo>
                <a:lnTo>
                  <a:pt x="1776" y="11412"/>
                </a:lnTo>
                <a:lnTo>
                  <a:pt x="1655" y="11607"/>
                </a:lnTo>
                <a:lnTo>
                  <a:pt x="1387" y="12045"/>
                </a:lnTo>
                <a:lnTo>
                  <a:pt x="1119" y="12556"/>
                </a:lnTo>
                <a:lnTo>
                  <a:pt x="876" y="13091"/>
                </a:lnTo>
                <a:lnTo>
                  <a:pt x="657" y="13553"/>
                </a:lnTo>
                <a:lnTo>
                  <a:pt x="414" y="14113"/>
                </a:lnTo>
                <a:lnTo>
                  <a:pt x="243" y="14551"/>
                </a:lnTo>
                <a:lnTo>
                  <a:pt x="97" y="14989"/>
                </a:lnTo>
                <a:lnTo>
                  <a:pt x="49" y="15208"/>
                </a:lnTo>
                <a:lnTo>
                  <a:pt x="0" y="15427"/>
                </a:lnTo>
                <a:lnTo>
                  <a:pt x="0" y="15670"/>
                </a:lnTo>
                <a:lnTo>
                  <a:pt x="49" y="15889"/>
                </a:lnTo>
                <a:lnTo>
                  <a:pt x="97" y="16084"/>
                </a:lnTo>
                <a:lnTo>
                  <a:pt x="195" y="16254"/>
                </a:lnTo>
                <a:lnTo>
                  <a:pt x="316" y="16400"/>
                </a:lnTo>
                <a:lnTo>
                  <a:pt x="487" y="16497"/>
                </a:lnTo>
                <a:lnTo>
                  <a:pt x="657" y="16595"/>
                </a:lnTo>
                <a:lnTo>
                  <a:pt x="827" y="16643"/>
                </a:lnTo>
                <a:lnTo>
                  <a:pt x="1046" y="16668"/>
                </a:lnTo>
                <a:lnTo>
                  <a:pt x="1241" y="16668"/>
                </a:lnTo>
                <a:lnTo>
                  <a:pt x="1509" y="16643"/>
                </a:lnTo>
                <a:lnTo>
                  <a:pt x="1776" y="16570"/>
                </a:lnTo>
                <a:lnTo>
                  <a:pt x="2044" y="16497"/>
                </a:lnTo>
                <a:lnTo>
                  <a:pt x="2312" y="16400"/>
                </a:lnTo>
                <a:lnTo>
                  <a:pt x="2823" y="16157"/>
                </a:lnTo>
                <a:lnTo>
                  <a:pt x="3309" y="15913"/>
                </a:lnTo>
                <a:lnTo>
                  <a:pt x="3796" y="15646"/>
                </a:lnTo>
                <a:lnTo>
                  <a:pt x="4258" y="15378"/>
                </a:lnTo>
                <a:lnTo>
                  <a:pt x="4721" y="15062"/>
                </a:lnTo>
                <a:lnTo>
                  <a:pt x="5183" y="14745"/>
                </a:lnTo>
                <a:lnTo>
                  <a:pt x="5791" y="14307"/>
                </a:lnTo>
                <a:lnTo>
                  <a:pt x="5767" y="14405"/>
                </a:lnTo>
                <a:lnTo>
                  <a:pt x="5767" y="14502"/>
                </a:lnTo>
                <a:lnTo>
                  <a:pt x="5791" y="14599"/>
                </a:lnTo>
                <a:lnTo>
                  <a:pt x="5864" y="14672"/>
                </a:lnTo>
                <a:lnTo>
                  <a:pt x="5937" y="14745"/>
                </a:lnTo>
                <a:lnTo>
                  <a:pt x="6035" y="14794"/>
                </a:lnTo>
                <a:lnTo>
                  <a:pt x="6302" y="14867"/>
                </a:lnTo>
                <a:lnTo>
                  <a:pt x="6594" y="14940"/>
                </a:lnTo>
                <a:lnTo>
                  <a:pt x="6910" y="14964"/>
                </a:lnTo>
                <a:lnTo>
                  <a:pt x="7227" y="14989"/>
                </a:lnTo>
                <a:lnTo>
                  <a:pt x="7543" y="14989"/>
                </a:lnTo>
                <a:lnTo>
                  <a:pt x="7567" y="15037"/>
                </a:lnTo>
                <a:lnTo>
                  <a:pt x="7640" y="15062"/>
                </a:lnTo>
                <a:lnTo>
                  <a:pt x="7689" y="15062"/>
                </a:lnTo>
                <a:lnTo>
                  <a:pt x="7713" y="15037"/>
                </a:lnTo>
                <a:lnTo>
                  <a:pt x="7738" y="14964"/>
                </a:lnTo>
                <a:lnTo>
                  <a:pt x="8127" y="14940"/>
                </a:lnTo>
                <a:lnTo>
                  <a:pt x="8224" y="14940"/>
                </a:lnTo>
                <a:lnTo>
                  <a:pt x="8322" y="14964"/>
                </a:lnTo>
                <a:lnTo>
                  <a:pt x="8395" y="14916"/>
                </a:lnTo>
                <a:lnTo>
                  <a:pt x="8808" y="14867"/>
                </a:lnTo>
                <a:lnTo>
                  <a:pt x="9198" y="14794"/>
                </a:lnTo>
                <a:lnTo>
                  <a:pt x="9611" y="14697"/>
                </a:lnTo>
                <a:lnTo>
                  <a:pt x="10001" y="14599"/>
                </a:lnTo>
                <a:lnTo>
                  <a:pt x="10390" y="14453"/>
                </a:lnTo>
                <a:lnTo>
                  <a:pt x="10779" y="14307"/>
                </a:lnTo>
                <a:lnTo>
                  <a:pt x="11144" y="14137"/>
                </a:lnTo>
                <a:lnTo>
                  <a:pt x="11509" y="13918"/>
                </a:lnTo>
                <a:lnTo>
                  <a:pt x="12020" y="13577"/>
                </a:lnTo>
                <a:lnTo>
                  <a:pt x="12507" y="13164"/>
                </a:lnTo>
                <a:lnTo>
                  <a:pt x="12969" y="12726"/>
                </a:lnTo>
                <a:lnTo>
                  <a:pt x="13359" y="12264"/>
                </a:lnTo>
                <a:lnTo>
                  <a:pt x="13553" y="11996"/>
                </a:lnTo>
                <a:lnTo>
                  <a:pt x="13724" y="11753"/>
                </a:lnTo>
                <a:lnTo>
                  <a:pt x="13894" y="11485"/>
                </a:lnTo>
                <a:lnTo>
                  <a:pt x="14040" y="11193"/>
                </a:lnTo>
                <a:lnTo>
                  <a:pt x="14186" y="10925"/>
                </a:lnTo>
                <a:lnTo>
                  <a:pt x="14308" y="10633"/>
                </a:lnTo>
                <a:lnTo>
                  <a:pt x="14405" y="10341"/>
                </a:lnTo>
                <a:lnTo>
                  <a:pt x="14478" y="10049"/>
                </a:lnTo>
                <a:lnTo>
                  <a:pt x="14599" y="9538"/>
                </a:lnTo>
                <a:lnTo>
                  <a:pt x="14648" y="9003"/>
                </a:lnTo>
                <a:lnTo>
                  <a:pt x="14672" y="8468"/>
                </a:lnTo>
                <a:lnTo>
                  <a:pt x="14697" y="7957"/>
                </a:lnTo>
                <a:lnTo>
                  <a:pt x="14697" y="7519"/>
                </a:lnTo>
                <a:lnTo>
                  <a:pt x="14672" y="7032"/>
                </a:lnTo>
                <a:lnTo>
                  <a:pt x="14624" y="6813"/>
                </a:lnTo>
                <a:lnTo>
                  <a:pt x="14575" y="6594"/>
                </a:lnTo>
                <a:lnTo>
                  <a:pt x="14502" y="6375"/>
                </a:lnTo>
                <a:lnTo>
                  <a:pt x="14381" y="6180"/>
                </a:lnTo>
                <a:lnTo>
                  <a:pt x="14745" y="5718"/>
                </a:lnTo>
                <a:lnTo>
                  <a:pt x="15086" y="5207"/>
                </a:lnTo>
                <a:lnTo>
                  <a:pt x="15378" y="4696"/>
                </a:lnTo>
                <a:lnTo>
                  <a:pt x="15646" y="4185"/>
                </a:lnTo>
                <a:lnTo>
                  <a:pt x="15889" y="3650"/>
                </a:lnTo>
                <a:lnTo>
                  <a:pt x="16084" y="3090"/>
                </a:lnTo>
                <a:lnTo>
                  <a:pt x="16254" y="2506"/>
                </a:lnTo>
                <a:lnTo>
                  <a:pt x="16376" y="1922"/>
                </a:lnTo>
                <a:lnTo>
                  <a:pt x="16449" y="1509"/>
                </a:lnTo>
                <a:lnTo>
                  <a:pt x="16449" y="1290"/>
                </a:lnTo>
                <a:lnTo>
                  <a:pt x="16449" y="1046"/>
                </a:lnTo>
                <a:lnTo>
                  <a:pt x="16424" y="803"/>
                </a:lnTo>
                <a:lnTo>
                  <a:pt x="16376" y="584"/>
                </a:lnTo>
                <a:lnTo>
                  <a:pt x="16303" y="389"/>
                </a:lnTo>
                <a:lnTo>
                  <a:pt x="16230" y="316"/>
                </a:lnTo>
                <a:lnTo>
                  <a:pt x="16157" y="243"/>
                </a:lnTo>
                <a:lnTo>
                  <a:pt x="16035" y="122"/>
                </a:lnTo>
                <a:lnTo>
                  <a:pt x="15889" y="49"/>
                </a:lnTo>
                <a:lnTo>
                  <a:pt x="15767" y="24"/>
                </a:lnTo>
                <a:lnTo>
                  <a:pt x="15621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04" name="Google Shape;404;p38"/>
          <p:cNvSpPr/>
          <p:nvPr/>
        </p:nvSpPr>
        <p:spPr>
          <a:xfrm>
            <a:off x="258820" y="3831081"/>
            <a:ext cx="409497" cy="398854"/>
          </a:xfrm>
          <a:custGeom>
            <a:rect b="b" l="l" r="r" t="t"/>
            <a:pathLst>
              <a:path extrusionOk="0" h="18250" w="18737">
                <a:moveTo>
                  <a:pt x="13554" y="3431"/>
                </a:moveTo>
                <a:lnTo>
                  <a:pt x="13748" y="3456"/>
                </a:lnTo>
                <a:lnTo>
                  <a:pt x="13919" y="3480"/>
                </a:lnTo>
                <a:lnTo>
                  <a:pt x="14308" y="3602"/>
                </a:lnTo>
                <a:lnTo>
                  <a:pt x="14478" y="3675"/>
                </a:lnTo>
                <a:lnTo>
                  <a:pt x="14624" y="3748"/>
                </a:lnTo>
                <a:lnTo>
                  <a:pt x="14746" y="3845"/>
                </a:lnTo>
                <a:lnTo>
                  <a:pt x="14843" y="3967"/>
                </a:lnTo>
                <a:lnTo>
                  <a:pt x="14941" y="4113"/>
                </a:lnTo>
                <a:lnTo>
                  <a:pt x="15038" y="4259"/>
                </a:lnTo>
                <a:lnTo>
                  <a:pt x="15111" y="4405"/>
                </a:lnTo>
                <a:lnTo>
                  <a:pt x="15160" y="4551"/>
                </a:lnTo>
                <a:lnTo>
                  <a:pt x="15184" y="4721"/>
                </a:lnTo>
                <a:lnTo>
                  <a:pt x="15208" y="4891"/>
                </a:lnTo>
                <a:lnTo>
                  <a:pt x="15233" y="5232"/>
                </a:lnTo>
                <a:lnTo>
                  <a:pt x="15160" y="5548"/>
                </a:lnTo>
                <a:lnTo>
                  <a:pt x="15111" y="5719"/>
                </a:lnTo>
                <a:lnTo>
                  <a:pt x="15062" y="5865"/>
                </a:lnTo>
                <a:lnTo>
                  <a:pt x="14916" y="6132"/>
                </a:lnTo>
                <a:lnTo>
                  <a:pt x="14722" y="6351"/>
                </a:lnTo>
                <a:lnTo>
                  <a:pt x="14527" y="6570"/>
                </a:lnTo>
                <a:lnTo>
                  <a:pt x="14284" y="6765"/>
                </a:lnTo>
                <a:lnTo>
                  <a:pt x="13821" y="7130"/>
                </a:lnTo>
                <a:lnTo>
                  <a:pt x="13602" y="7325"/>
                </a:lnTo>
                <a:lnTo>
                  <a:pt x="13408" y="7544"/>
                </a:lnTo>
                <a:lnTo>
                  <a:pt x="12678" y="6984"/>
                </a:lnTo>
                <a:lnTo>
                  <a:pt x="12313" y="6692"/>
                </a:lnTo>
                <a:lnTo>
                  <a:pt x="11948" y="6400"/>
                </a:lnTo>
                <a:lnTo>
                  <a:pt x="11631" y="6108"/>
                </a:lnTo>
                <a:lnTo>
                  <a:pt x="11315" y="5767"/>
                </a:lnTo>
                <a:lnTo>
                  <a:pt x="11023" y="5427"/>
                </a:lnTo>
                <a:lnTo>
                  <a:pt x="10755" y="5037"/>
                </a:lnTo>
                <a:lnTo>
                  <a:pt x="10877" y="4989"/>
                </a:lnTo>
                <a:lnTo>
                  <a:pt x="10999" y="4891"/>
                </a:lnTo>
                <a:lnTo>
                  <a:pt x="11242" y="4697"/>
                </a:lnTo>
                <a:lnTo>
                  <a:pt x="11461" y="4478"/>
                </a:lnTo>
                <a:lnTo>
                  <a:pt x="11656" y="4283"/>
                </a:lnTo>
                <a:lnTo>
                  <a:pt x="12191" y="3869"/>
                </a:lnTo>
                <a:lnTo>
                  <a:pt x="12483" y="3699"/>
                </a:lnTo>
                <a:lnTo>
                  <a:pt x="12775" y="3553"/>
                </a:lnTo>
                <a:lnTo>
                  <a:pt x="12970" y="3480"/>
                </a:lnTo>
                <a:lnTo>
                  <a:pt x="13164" y="3456"/>
                </a:lnTo>
                <a:lnTo>
                  <a:pt x="13359" y="3431"/>
                </a:lnTo>
                <a:close/>
                <a:moveTo>
                  <a:pt x="13529" y="2872"/>
                </a:moveTo>
                <a:lnTo>
                  <a:pt x="13335" y="2896"/>
                </a:lnTo>
                <a:lnTo>
                  <a:pt x="12945" y="2969"/>
                </a:lnTo>
                <a:lnTo>
                  <a:pt x="12556" y="3066"/>
                </a:lnTo>
                <a:lnTo>
                  <a:pt x="12191" y="3237"/>
                </a:lnTo>
                <a:lnTo>
                  <a:pt x="11850" y="3456"/>
                </a:lnTo>
                <a:lnTo>
                  <a:pt x="11607" y="3626"/>
                </a:lnTo>
                <a:lnTo>
                  <a:pt x="11388" y="3821"/>
                </a:lnTo>
                <a:lnTo>
                  <a:pt x="10950" y="4210"/>
                </a:lnTo>
                <a:lnTo>
                  <a:pt x="10658" y="4478"/>
                </a:lnTo>
                <a:lnTo>
                  <a:pt x="10512" y="4648"/>
                </a:lnTo>
                <a:lnTo>
                  <a:pt x="10464" y="4721"/>
                </a:lnTo>
                <a:lnTo>
                  <a:pt x="10464" y="4818"/>
                </a:lnTo>
                <a:lnTo>
                  <a:pt x="10366" y="4843"/>
                </a:lnTo>
                <a:lnTo>
                  <a:pt x="10293" y="4916"/>
                </a:lnTo>
                <a:lnTo>
                  <a:pt x="10245" y="4989"/>
                </a:lnTo>
                <a:lnTo>
                  <a:pt x="10269" y="5110"/>
                </a:lnTo>
                <a:lnTo>
                  <a:pt x="10366" y="5354"/>
                </a:lnTo>
                <a:lnTo>
                  <a:pt x="10488" y="5597"/>
                </a:lnTo>
                <a:lnTo>
                  <a:pt x="10610" y="5816"/>
                </a:lnTo>
                <a:lnTo>
                  <a:pt x="10780" y="6035"/>
                </a:lnTo>
                <a:lnTo>
                  <a:pt x="10950" y="6230"/>
                </a:lnTo>
                <a:lnTo>
                  <a:pt x="11120" y="6449"/>
                </a:lnTo>
                <a:lnTo>
                  <a:pt x="11534" y="6814"/>
                </a:lnTo>
                <a:lnTo>
                  <a:pt x="11972" y="7179"/>
                </a:lnTo>
                <a:lnTo>
                  <a:pt x="12410" y="7519"/>
                </a:lnTo>
                <a:lnTo>
                  <a:pt x="12848" y="7836"/>
                </a:lnTo>
                <a:lnTo>
                  <a:pt x="13262" y="8152"/>
                </a:lnTo>
                <a:lnTo>
                  <a:pt x="13335" y="8201"/>
                </a:lnTo>
                <a:lnTo>
                  <a:pt x="13432" y="8225"/>
                </a:lnTo>
                <a:lnTo>
                  <a:pt x="13505" y="8225"/>
                </a:lnTo>
                <a:lnTo>
                  <a:pt x="13602" y="8201"/>
                </a:lnTo>
                <a:lnTo>
                  <a:pt x="13651" y="8152"/>
                </a:lnTo>
                <a:lnTo>
                  <a:pt x="13724" y="8079"/>
                </a:lnTo>
                <a:lnTo>
                  <a:pt x="13748" y="8006"/>
                </a:lnTo>
                <a:lnTo>
                  <a:pt x="13748" y="7933"/>
                </a:lnTo>
                <a:lnTo>
                  <a:pt x="13943" y="7787"/>
                </a:lnTo>
                <a:lnTo>
                  <a:pt x="14089" y="7665"/>
                </a:lnTo>
                <a:lnTo>
                  <a:pt x="14722" y="7154"/>
                </a:lnTo>
                <a:lnTo>
                  <a:pt x="15014" y="6862"/>
                </a:lnTo>
                <a:lnTo>
                  <a:pt x="15281" y="6546"/>
                </a:lnTo>
                <a:lnTo>
                  <a:pt x="15500" y="6205"/>
                </a:lnTo>
                <a:lnTo>
                  <a:pt x="15598" y="6035"/>
                </a:lnTo>
                <a:lnTo>
                  <a:pt x="15671" y="5840"/>
                </a:lnTo>
                <a:lnTo>
                  <a:pt x="15719" y="5670"/>
                </a:lnTo>
                <a:lnTo>
                  <a:pt x="15768" y="5500"/>
                </a:lnTo>
                <a:lnTo>
                  <a:pt x="15792" y="5305"/>
                </a:lnTo>
                <a:lnTo>
                  <a:pt x="15792" y="5135"/>
                </a:lnTo>
                <a:lnTo>
                  <a:pt x="15768" y="4770"/>
                </a:lnTo>
                <a:lnTo>
                  <a:pt x="15695" y="4429"/>
                </a:lnTo>
                <a:lnTo>
                  <a:pt x="15549" y="4088"/>
                </a:lnTo>
                <a:lnTo>
                  <a:pt x="15379" y="3772"/>
                </a:lnTo>
                <a:lnTo>
                  <a:pt x="15257" y="3626"/>
                </a:lnTo>
                <a:lnTo>
                  <a:pt x="15135" y="3504"/>
                </a:lnTo>
                <a:lnTo>
                  <a:pt x="15014" y="3383"/>
                </a:lnTo>
                <a:lnTo>
                  <a:pt x="14868" y="3261"/>
                </a:lnTo>
                <a:lnTo>
                  <a:pt x="14697" y="3164"/>
                </a:lnTo>
                <a:lnTo>
                  <a:pt x="14503" y="3066"/>
                </a:lnTo>
                <a:lnTo>
                  <a:pt x="14332" y="2993"/>
                </a:lnTo>
                <a:lnTo>
                  <a:pt x="14138" y="2945"/>
                </a:lnTo>
                <a:lnTo>
                  <a:pt x="13943" y="2896"/>
                </a:lnTo>
                <a:lnTo>
                  <a:pt x="13724" y="2872"/>
                </a:lnTo>
                <a:close/>
                <a:moveTo>
                  <a:pt x="5597" y="6814"/>
                </a:moveTo>
                <a:lnTo>
                  <a:pt x="4283" y="8030"/>
                </a:lnTo>
                <a:lnTo>
                  <a:pt x="3675" y="8590"/>
                </a:lnTo>
                <a:lnTo>
                  <a:pt x="3602" y="8468"/>
                </a:lnTo>
                <a:lnTo>
                  <a:pt x="3504" y="8395"/>
                </a:lnTo>
                <a:lnTo>
                  <a:pt x="3285" y="8201"/>
                </a:lnTo>
                <a:lnTo>
                  <a:pt x="2969" y="7860"/>
                </a:lnTo>
                <a:lnTo>
                  <a:pt x="2677" y="7519"/>
                </a:lnTo>
                <a:lnTo>
                  <a:pt x="2410" y="7203"/>
                </a:lnTo>
                <a:lnTo>
                  <a:pt x="2264" y="7057"/>
                </a:lnTo>
                <a:lnTo>
                  <a:pt x="2093" y="6911"/>
                </a:lnTo>
                <a:lnTo>
                  <a:pt x="3821" y="6911"/>
                </a:lnTo>
                <a:lnTo>
                  <a:pt x="4745" y="6862"/>
                </a:lnTo>
                <a:lnTo>
                  <a:pt x="5597" y="6814"/>
                </a:lnTo>
                <a:close/>
                <a:moveTo>
                  <a:pt x="755" y="6911"/>
                </a:moveTo>
                <a:lnTo>
                  <a:pt x="1047" y="6935"/>
                </a:lnTo>
                <a:lnTo>
                  <a:pt x="1315" y="6935"/>
                </a:lnTo>
                <a:lnTo>
                  <a:pt x="1339" y="6984"/>
                </a:lnTo>
                <a:lnTo>
                  <a:pt x="1363" y="7008"/>
                </a:lnTo>
                <a:lnTo>
                  <a:pt x="1582" y="7227"/>
                </a:lnTo>
                <a:lnTo>
                  <a:pt x="1826" y="7422"/>
                </a:lnTo>
                <a:lnTo>
                  <a:pt x="2142" y="7738"/>
                </a:lnTo>
                <a:lnTo>
                  <a:pt x="2434" y="8103"/>
                </a:lnTo>
                <a:lnTo>
                  <a:pt x="2799" y="8541"/>
                </a:lnTo>
                <a:lnTo>
                  <a:pt x="3018" y="8785"/>
                </a:lnTo>
                <a:lnTo>
                  <a:pt x="3139" y="8882"/>
                </a:lnTo>
                <a:lnTo>
                  <a:pt x="3261" y="8955"/>
                </a:lnTo>
                <a:lnTo>
                  <a:pt x="3091" y="9077"/>
                </a:lnTo>
                <a:lnTo>
                  <a:pt x="2993" y="8931"/>
                </a:lnTo>
                <a:lnTo>
                  <a:pt x="2872" y="8785"/>
                </a:lnTo>
                <a:lnTo>
                  <a:pt x="2580" y="8517"/>
                </a:lnTo>
                <a:lnTo>
                  <a:pt x="2020" y="8079"/>
                </a:lnTo>
                <a:lnTo>
                  <a:pt x="1388" y="7495"/>
                </a:lnTo>
                <a:lnTo>
                  <a:pt x="755" y="6911"/>
                </a:lnTo>
                <a:close/>
                <a:moveTo>
                  <a:pt x="9490" y="8760"/>
                </a:moveTo>
                <a:lnTo>
                  <a:pt x="9369" y="8785"/>
                </a:lnTo>
                <a:lnTo>
                  <a:pt x="9271" y="8833"/>
                </a:lnTo>
                <a:lnTo>
                  <a:pt x="9101" y="9004"/>
                </a:lnTo>
                <a:lnTo>
                  <a:pt x="8931" y="9174"/>
                </a:lnTo>
                <a:lnTo>
                  <a:pt x="8760" y="9344"/>
                </a:lnTo>
                <a:lnTo>
                  <a:pt x="8566" y="9515"/>
                </a:lnTo>
                <a:lnTo>
                  <a:pt x="8103" y="9904"/>
                </a:lnTo>
                <a:lnTo>
                  <a:pt x="7617" y="10318"/>
                </a:lnTo>
                <a:lnTo>
                  <a:pt x="7276" y="10609"/>
                </a:lnTo>
                <a:lnTo>
                  <a:pt x="7081" y="10780"/>
                </a:lnTo>
                <a:lnTo>
                  <a:pt x="6887" y="10999"/>
                </a:lnTo>
                <a:lnTo>
                  <a:pt x="6716" y="11193"/>
                </a:lnTo>
                <a:lnTo>
                  <a:pt x="6595" y="11437"/>
                </a:lnTo>
                <a:lnTo>
                  <a:pt x="6570" y="11534"/>
                </a:lnTo>
                <a:lnTo>
                  <a:pt x="6546" y="11656"/>
                </a:lnTo>
                <a:lnTo>
                  <a:pt x="6546" y="11753"/>
                </a:lnTo>
                <a:lnTo>
                  <a:pt x="6570" y="11850"/>
                </a:lnTo>
                <a:lnTo>
                  <a:pt x="6619" y="11948"/>
                </a:lnTo>
                <a:lnTo>
                  <a:pt x="6668" y="11996"/>
                </a:lnTo>
                <a:lnTo>
                  <a:pt x="6765" y="12021"/>
                </a:lnTo>
                <a:lnTo>
                  <a:pt x="6838" y="12021"/>
                </a:lnTo>
                <a:lnTo>
                  <a:pt x="6935" y="11972"/>
                </a:lnTo>
                <a:lnTo>
                  <a:pt x="7033" y="11923"/>
                </a:lnTo>
                <a:lnTo>
                  <a:pt x="7154" y="11777"/>
                </a:lnTo>
                <a:lnTo>
                  <a:pt x="7422" y="11461"/>
                </a:lnTo>
                <a:lnTo>
                  <a:pt x="7641" y="11242"/>
                </a:lnTo>
                <a:lnTo>
                  <a:pt x="7860" y="11023"/>
                </a:lnTo>
                <a:lnTo>
                  <a:pt x="8322" y="10634"/>
                </a:lnTo>
                <a:lnTo>
                  <a:pt x="8736" y="10318"/>
                </a:lnTo>
                <a:lnTo>
                  <a:pt x="9174" y="9977"/>
                </a:lnTo>
                <a:lnTo>
                  <a:pt x="9393" y="9807"/>
                </a:lnTo>
                <a:lnTo>
                  <a:pt x="9563" y="9612"/>
                </a:lnTo>
                <a:lnTo>
                  <a:pt x="9709" y="9393"/>
                </a:lnTo>
                <a:lnTo>
                  <a:pt x="9831" y="9174"/>
                </a:lnTo>
                <a:lnTo>
                  <a:pt x="9855" y="9052"/>
                </a:lnTo>
                <a:lnTo>
                  <a:pt x="9855" y="8931"/>
                </a:lnTo>
                <a:lnTo>
                  <a:pt x="9782" y="8858"/>
                </a:lnTo>
                <a:lnTo>
                  <a:pt x="9709" y="8809"/>
                </a:lnTo>
                <a:lnTo>
                  <a:pt x="9588" y="8760"/>
                </a:lnTo>
                <a:close/>
                <a:moveTo>
                  <a:pt x="2045" y="13359"/>
                </a:moveTo>
                <a:lnTo>
                  <a:pt x="2166" y="13408"/>
                </a:lnTo>
                <a:lnTo>
                  <a:pt x="2166" y="13481"/>
                </a:lnTo>
                <a:lnTo>
                  <a:pt x="2166" y="13554"/>
                </a:lnTo>
                <a:lnTo>
                  <a:pt x="2118" y="13627"/>
                </a:lnTo>
                <a:lnTo>
                  <a:pt x="2069" y="13675"/>
                </a:lnTo>
                <a:lnTo>
                  <a:pt x="1947" y="13773"/>
                </a:lnTo>
                <a:lnTo>
                  <a:pt x="1826" y="13870"/>
                </a:lnTo>
                <a:lnTo>
                  <a:pt x="1655" y="13943"/>
                </a:lnTo>
                <a:lnTo>
                  <a:pt x="1461" y="14016"/>
                </a:lnTo>
                <a:lnTo>
                  <a:pt x="1461" y="14016"/>
                </a:lnTo>
                <a:lnTo>
                  <a:pt x="1607" y="13821"/>
                </a:lnTo>
                <a:lnTo>
                  <a:pt x="1753" y="13627"/>
                </a:lnTo>
                <a:lnTo>
                  <a:pt x="1874" y="13481"/>
                </a:lnTo>
                <a:lnTo>
                  <a:pt x="1972" y="13383"/>
                </a:lnTo>
                <a:lnTo>
                  <a:pt x="1996" y="13383"/>
                </a:lnTo>
                <a:lnTo>
                  <a:pt x="2045" y="13359"/>
                </a:lnTo>
                <a:close/>
                <a:moveTo>
                  <a:pt x="1996" y="12872"/>
                </a:moveTo>
                <a:lnTo>
                  <a:pt x="1899" y="12897"/>
                </a:lnTo>
                <a:lnTo>
                  <a:pt x="1826" y="12921"/>
                </a:lnTo>
                <a:lnTo>
                  <a:pt x="1655" y="13018"/>
                </a:lnTo>
                <a:lnTo>
                  <a:pt x="1534" y="13140"/>
                </a:lnTo>
                <a:lnTo>
                  <a:pt x="1388" y="13286"/>
                </a:lnTo>
                <a:lnTo>
                  <a:pt x="1242" y="13456"/>
                </a:lnTo>
                <a:lnTo>
                  <a:pt x="998" y="13797"/>
                </a:lnTo>
                <a:lnTo>
                  <a:pt x="925" y="13967"/>
                </a:lnTo>
                <a:lnTo>
                  <a:pt x="828" y="14138"/>
                </a:lnTo>
                <a:lnTo>
                  <a:pt x="804" y="14235"/>
                </a:lnTo>
                <a:lnTo>
                  <a:pt x="779" y="14308"/>
                </a:lnTo>
                <a:lnTo>
                  <a:pt x="779" y="14405"/>
                </a:lnTo>
                <a:lnTo>
                  <a:pt x="828" y="14478"/>
                </a:lnTo>
                <a:lnTo>
                  <a:pt x="877" y="14527"/>
                </a:lnTo>
                <a:lnTo>
                  <a:pt x="925" y="14576"/>
                </a:lnTo>
                <a:lnTo>
                  <a:pt x="1047" y="14576"/>
                </a:lnTo>
                <a:lnTo>
                  <a:pt x="1120" y="14551"/>
                </a:lnTo>
                <a:lnTo>
                  <a:pt x="1266" y="14551"/>
                </a:lnTo>
                <a:lnTo>
                  <a:pt x="1412" y="14527"/>
                </a:lnTo>
                <a:lnTo>
                  <a:pt x="1582" y="14478"/>
                </a:lnTo>
                <a:lnTo>
                  <a:pt x="1728" y="14430"/>
                </a:lnTo>
                <a:lnTo>
                  <a:pt x="2020" y="14284"/>
                </a:lnTo>
                <a:lnTo>
                  <a:pt x="2239" y="14138"/>
                </a:lnTo>
                <a:lnTo>
                  <a:pt x="2361" y="14040"/>
                </a:lnTo>
                <a:lnTo>
                  <a:pt x="2483" y="13919"/>
                </a:lnTo>
                <a:lnTo>
                  <a:pt x="2556" y="13773"/>
                </a:lnTo>
                <a:lnTo>
                  <a:pt x="2629" y="13627"/>
                </a:lnTo>
                <a:lnTo>
                  <a:pt x="2653" y="13481"/>
                </a:lnTo>
                <a:lnTo>
                  <a:pt x="2653" y="13408"/>
                </a:lnTo>
                <a:lnTo>
                  <a:pt x="2629" y="13335"/>
                </a:lnTo>
                <a:lnTo>
                  <a:pt x="2604" y="13262"/>
                </a:lnTo>
                <a:lnTo>
                  <a:pt x="2556" y="13189"/>
                </a:lnTo>
                <a:lnTo>
                  <a:pt x="2483" y="13140"/>
                </a:lnTo>
                <a:lnTo>
                  <a:pt x="2385" y="13091"/>
                </a:lnTo>
                <a:lnTo>
                  <a:pt x="2288" y="12970"/>
                </a:lnTo>
                <a:lnTo>
                  <a:pt x="2166" y="12897"/>
                </a:lnTo>
                <a:lnTo>
                  <a:pt x="2069" y="12872"/>
                </a:lnTo>
                <a:close/>
                <a:moveTo>
                  <a:pt x="15525" y="560"/>
                </a:moveTo>
                <a:lnTo>
                  <a:pt x="16084" y="633"/>
                </a:lnTo>
                <a:lnTo>
                  <a:pt x="16644" y="706"/>
                </a:lnTo>
                <a:lnTo>
                  <a:pt x="17204" y="828"/>
                </a:lnTo>
                <a:lnTo>
                  <a:pt x="17763" y="974"/>
                </a:lnTo>
                <a:lnTo>
                  <a:pt x="17666" y="1023"/>
                </a:lnTo>
                <a:lnTo>
                  <a:pt x="17593" y="1096"/>
                </a:lnTo>
                <a:lnTo>
                  <a:pt x="17496" y="1169"/>
                </a:lnTo>
                <a:lnTo>
                  <a:pt x="17496" y="1193"/>
                </a:lnTo>
                <a:lnTo>
                  <a:pt x="17520" y="1217"/>
                </a:lnTo>
                <a:lnTo>
                  <a:pt x="17569" y="1266"/>
                </a:lnTo>
                <a:lnTo>
                  <a:pt x="17617" y="1290"/>
                </a:lnTo>
                <a:lnTo>
                  <a:pt x="17739" y="1315"/>
                </a:lnTo>
                <a:lnTo>
                  <a:pt x="17861" y="1290"/>
                </a:lnTo>
                <a:lnTo>
                  <a:pt x="17934" y="1290"/>
                </a:lnTo>
                <a:lnTo>
                  <a:pt x="17982" y="1242"/>
                </a:lnTo>
                <a:lnTo>
                  <a:pt x="18007" y="1363"/>
                </a:lnTo>
                <a:lnTo>
                  <a:pt x="18031" y="1461"/>
                </a:lnTo>
                <a:lnTo>
                  <a:pt x="17909" y="1485"/>
                </a:lnTo>
                <a:lnTo>
                  <a:pt x="17812" y="1534"/>
                </a:lnTo>
                <a:lnTo>
                  <a:pt x="17715" y="1582"/>
                </a:lnTo>
                <a:lnTo>
                  <a:pt x="17617" y="1655"/>
                </a:lnTo>
                <a:lnTo>
                  <a:pt x="17593" y="1680"/>
                </a:lnTo>
                <a:lnTo>
                  <a:pt x="17593" y="1753"/>
                </a:lnTo>
                <a:lnTo>
                  <a:pt x="17617" y="1801"/>
                </a:lnTo>
                <a:lnTo>
                  <a:pt x="17690" y="1826"/>
                </a:lnTo>
                <a:lnTo>
                  <a:pt x="17739" y="1850"/>
                </a:lnTo>
                <a:lnTo>
                  <a:pt x="17812" y="1874"/>
                </a:lnTo>
                <a:lnTo>
                  <a:pt x="17958" y="1850"/>
                </a:lnTo>
                <a:lnTo>
                  <a:pt x="18080" y="1801"/>
                </a:lnTo>
                <a:lnTo>
                  <a:pt x="18104" y="1996"/>
                </a:lnTo>
                <a:lnTo>
                  <a:pt x="17909" y="2069"/>
                </a:lnTo>
                <a:lnTo>
                  <a:pt x="17788" y="2118"/>
                </a:lnTo>
                <a:lnTo>
                  <a:pt x="17690" y="2215"/>
                </a:lnTo>
                <a:lnTo>
                  <a:pt x="17642" y="2264"/>
                </a:lnTo>
                <a:lnTo>
                  <a:pt x="17642" y="2361"/>
                </a:lnTo>
                <a:lnTo>
                  <a:pt x="17666" y="2410"/>
                </a:lnTo>
                <a:lnTo>
                  <a:pt x="17739" y="2458"/>
                </a:lnTo>
                <a:lnTo>
                  <a:pt x="17836" y="2483"/>
                </a:lnTo>
                <a:lnTo>
                  <a:pt x="17934" y="2458"/>
                </a:lnTo>
                <a:lnTo>
                  <a:pt x="18128" y="2410"/>
                </a:lnTo>
                <a:lnTo>
                  <a:pt x="18153" y="2531"/>
                </a:lnTo>
                <a:lnTo>
                  <a:pt x="18007" y="2555"/>
                </a:lnTo>
                <a:lnTo>
                  <a:pt x="17836" y="2604"/>
                </a:lnTo>
                <a:lnTo>
                  <a:pt x="17763" y="2653"/>
                </a:lnTo>
                <a:lnTo>
                  <a:pt x="17715" y="2726"/>
                </a:lnTo>
                <a:lnTo>
                  <a:pt x="17690" y="2823"/>
                </a:lnTo>
                <a:lnTo>
                  <a:pt x="17690" y="2896"/>
                </a:lnTo>
                <a:lnTo>
                  <a:pt x="17739" y="2945"/>
                </a:lnTo>
                <a:lnTo>
                  <a:pt x="17812" y="2993"/>
                </a:lnTo>
                <a:lnTo>
                  <a:pt x="18153" y="2993"/>
                </a:lnTo>
                <a:lnTo>
                  <a:pt x="18177" y="2969"/>
                </a:lnTo>
                <a:lnTo>
                  <a:pt x="18177" y="3261"/>
                </a:lnTo>
                <a:lnTo>
                  <a:pt x="17739" y="3383"/>
                </a:lnTo>
                <a:lnTo>
                  <a:pt x="17690" y="3407"/>
                </a:lnTo>
                <a:lnTo>
                  <a:pt x="17666" y="3431"/>
                </a:lnTo>
                <a:lnTo>
                  <a:pt x="17617" y="3529"/>
                </a:lnTo>
                <a:lnTo>
                  <a:pt x="17617" y="3577"/>
                </a:lnTo>
                <a:lnTo>
                  <a:pt x="17642" y="3626"/>
                </a:lnTo>
                <a:lnTo>
                  <a:pt x="17666" y="3650"/>
                </a:lnTo>
                <a:lnTo>
                  <a:pt x="17715" y="3699"/>
                </a:lnTo>
                <a:lnTo>
                  <a:pt x="17812" y="3723"/>
                </a:lnTo>
                <a:lnTo>
                  <a:pt x="17934" y="3723"/>
                </a:lnTo>
                <a:lnTo>
                  <a:pt x="18153" y="3699"/>
                </a:lnTo>
                <a:lnTo>
                  <a:pt x="18153" y="3699"/>
                </a:lnTo>
                <a:lnTo>
                  <a:pt x="18104" y="4186"/>
                </a:lnTo>
                <a:lnTo>
                  <a:pt x="17934" y="4088"/>
                </a:lnTo>
                <a:lnTo>
                  <a:pt x="17739" y="4040"/>
                </a:lnTo>
                <a:lnTo>
                  <a:pt x="17642" y="4015"/>
                </a:lnTo>
                <a:lnTo>
                  <a:pt x="17569" y="4040"/>
                </a:lnTo>
                <a:lnTo>
                  <a:pt x="17471" y="4064"/>
                </a:lnTo>
                <a:lnTo>
                  <a:pt x="17423" y="4137"/>
                </a:lnTo>
                <a:lnTo>
                  <a:pt x="17423" y="4186"/>
                </a:lnTo>
                <a:lnTo>
                  <a:pt x="17496" y="4283"/>
                </a:lnTo>
                <a:lnTo>
                  <a:pt x="17617" y="4332"/>
                </a:lnTo>
                <a:lnTo>
                  <a:pt x="17812" y="4429"/>
                </a:lnTo>
                <a:lnTo>
                  <a:pt x="17982" y="4526"/>
                </a:lnTo>
                <a:lnTo>
                  <a:pt x="18055" y="4551"/>
                </a:lnTo>
                <a:lnTo>
                  <a:pt x="17958" y="4940"/>
                </a:lnTo>
                <a:lnTo>
                  <a:pt x="17690" y="4843"/>
                </a:lnTo>
                <a:lnTo>
                  <a:pt x="17471" y="4721"/>
                </a:lnTo>
                <a:lnTo>
                  <a:pt x="17228" y="4648"/>
                </a:lnTo>
                <a:lnTo>
                  <a:pt x="17155" y="4648"/>
                </a:lnTo>
                <a:lnTo>
                  <a:pt x="17155" y="4672"/>
                </a:lnTo>
                <a:lnTo>
                  <a:pt x="17155" y="4721"/>
                </a:lnTo>
                <a:lnTo>
                  <a:pt x="17204" y="4818"/>
                </a:lnTo>
                <a:lnTo>
                  <a:pt x="17252" y="4891"/>
                </a:lnTo>
                <a:lnTo>
                  <a:pt x="17350" y="4989"/>
                </a:lnTo>
                <a:lnTo>
                  <a:pt x="17423" y="5062"/>
                </a:lnTo>
                <a:lnTo>
                  <a:pt x="17642" y="5183"/>
                </a:lnTo>
                <a:lnTo>
                  <a:pt x="17861" y="5256"/>
                </a:lnTo>
                <a:lnTo>
                  <a:pt x="17739" y="5621"/>
                </a:lnTo>
                <a:lnTo>
                  <a:pt x="17617" y="5938"/>
                </a:lnTo>
                <a:lnTo>
                  <a:pt x="17569" y="5889"/>
                </a:lnTo>
                <a:lnTo>
                  <a:pt x="17520" y="5840"/>
                </a:lnTo>
                <a:lnTo>
                  <a:pt x="17398" y="5743"/>
                </a:lnTo>
                <a:lnTo>
                  <a:pt x="17301" y="5670"/>
                </a:lnTo>
                <a:lnTo>
                  <a:pt x="17179" y="5597"/>
                </a:lnTo>
                <a:lnTo>
                  <a:pt x="17082" y="5573"/>
                </a:lnTo>
                <a:lnTo>
                  <a:pt x="16985" y="5548"/>
                </a:lnTo>
                <a:lnTo>
                  <a:pt x="16887" y="5548"/>
                </a:lnTo>
                <a:lnTo>
                  <a:pt x="16766" y="5597"/>
                </a:lnTo>
                <a:lnTo>
                  <a:pt x="16741" y="5621"/>
                </a:lnTo>
                <a:lnTo>
                  <a:pt x="16741" y="5670"/>
                </a:lnTo>
                <a:lnTo>
                  <a:pt x="16741" y="5719"/>
                </a:lnTo>
                <a:lnTo>
                  <a:pt x="16766" y="5743"/>
                </a:lnTo>
                <a:lnTo>
                  <a:pt x="16863" y="5840"/>
                </a:lnTo>
                <a:lnTo>
                  <a:pt x="16936" y="5913"/>
                </a:lnTo>
                <a:lnTo>
                  <a:pt x="17009" y="5962"/>
                </a:lnTo>
                <a:lnTo>
                  <a:pt x="17228" y="6132"/>
                </a:lnTo>
                <a:lnTo>
                  <a:pt x="17325" y="6181"/>
                </a:lnTo>
                <a:lnTo>
                  <a:pt x="17447" y="6205"/>
                </a:lnTo>
                <a:lnTo>
                  <a:pt x="17496" y="6205"/>
                </a:lnTo>
                <a:lnTo>
                  <a:pt x="17325" y="6473"/>
                </a:lnTo>
                <a:lnTo>
                  <a:pt x="17204" y="6473"/>
                </a:lnTo>
                <a:lnTo>
                  <a:pt x="17106" y="6449"/>
                </a:lnTo>
                <a:lnTo>
                  <a:pt x="17009" y="6400"/>
                </a:lnTo>
                <a:lnTo>
                  <a:pt x="16936" y="6351"/>
                </a:lnTo>
                <a:lnTo>
                  <a:pt x="16814" y="6230"/>
                </a:lnTo>
                <a:lnTo>
                  <a:pt x="16668" y="6108"/>
                </a:lnTo>
                <a:lnTo>
                  <a:pt x="16522" y="6035"/>
                </a:lnTo>
                <a:lnTo>
                  <a:pt x="16449" y="6011"/>
                </a:lnTo>
                <a:lnTo>
                  <a:pt x="16352" y="6011"/>
                </a:lnTo>
                <a:lnTo>
                  <a:pt x="16279" y="6035"/>
                </a:lnTo>
                <a:lnTo>
                  <a:pt x="16182" y="6084"/>
                </a:lnTo>
                <a:lnTo>
                  <a:pt x="16133" y="6132"/>
                </a:lnTo>
                <a:lnTo>
                  <a:pt x="16133" y="6181"/>
                </a:lnTo>
                <a:lnTo>
                  <a:pt x="16182" y="6230"/>
                </a:lnTo>
                <a:lnTo>
                  <a:pt x="16230" y="6254"/>
                </a:lnTo>
                <a:lnTo>
                  <a:pt x="16303" y="6254"/>
                </a:lnTo>
                <a:lnTo>
                  <a:pt x="16401" y="6303"/>
                </a:lnTo>
                <a:lnTo>
                  <a:pt x="16547" y="6424"/>
                </a:lnTo>
                <a:lnTo>
                  <a:pt x="16693" y="6570"/>
                </a:lnTo>
                <a:lnTo>
                  <a:pt x="16814" y="6692"/>
                </a:lnTo>
                <a:lnTo>
                  <a:pt x="16936" y="6789"/>
                </a:lnTo>
                <a:lnTo>
                  <a:pt x="17082" y="6838"/>
                </a:lnTo>
                <a:lnTo>
                  <a:pt x="16668" y="7325"/>
                </a:lnTo>
                <a:lnTo>
                  <a:pt x="16157" y="7106"/>
                </a:lnTo>
                <a:lnTo>
                  <a:pt x="16011" y="7033"/>
                </a:lnTo>
                <a:lnTo>
                  <a:pt x="15865" y="7008"/>
                </a:lnTo>
                <a:lnTo>
                  <a:pt x="15744" y="7008"/>
                </a:lnTo>
                <a:lnTo>
                  <a:pt x="15598" y="7057"/>
                </a:lnTo>
                <a:lnTo>
                  <a:pt x="15573" y="7081"/>
                </a:lnTo>
                <a:lnTo>
                  <a:pt x="15549" y="7106"/>
                </a:lnTo>
                <a:lnTo>
                  <a:pt x="15549" y="7154"/>
                </a:lnTo>
                <a:lnTo>
                  <a:pt x="15573" y="7179"/>
                </a:lnTo>
                <a:lnTo>
                  <a:pt x="15646" y="7276"/>
                </a:lnTo>
                <a:lnTo>
                  <a:pt x="15744" y="7349"/>
                </a:lnTo>
                <a:lnTo>
                  <a:pt x="15987" y="7495"/>
                </a:lnTo>
                <a:lnTo>
                  <a:pt x="16328" y="7665"/>
                </a:lnTo>
                <a:lnTo>
                  <a:pt x="16036" y="7957"/>
                </a:lnTo>
                <a:lnTo>
                  <a:pt x="15890" y="7909"/>
                </a:lnTo>
                <a:lnTo>
                  <a:pt x="15744" y="7884"/>
                </a:lnTo>
                <a:lnTo>
                  <a:pt x="15598" y="7860"/>
                </a:lnTo>
                <a:lnTo>
                  <a:pt x="15452" y="7836"/>
                </a:lnTo>
                <a:lnTo>
                  <a:pt x="15160" y="7690"/>
                </a:lnTo>
                <a:lnTo>
                  <a:pt x="15014" y="7641"/>
                </a:lnTo>
                <a:lnTo>
                  <a:pt x="14868" y="7592"/>
                </a:lnTo>
                <a:lnTo>
                  <a:pt x="14819" y="7617"/>
                </a:lnTo>
                <a:lnTo>
                  <a:pt x="14770" y="7665"/>
                </a:lnTo>
                <a:lnTo>
                  <a:pt x="14770" y="7714"/>
                </a:lnTo>
                <a:lnTo>
                  <a:pt x="14770" y="7763"/>
                </a:lnTo>
                <a:lnTo>
                  <a:pt x="14843" y="7860"/>
                </a:lnTo>
                <a:lnTo>
                  <a:pt x="14916" y="7957"/>
                </a:lnTo>
                <a:lnTo>
                  <a:pt x="15135" y="8128"/>
                </a:lnTo>
                <a:lnTo>
                  <a:pt x="15427" y="8249"/>
                </a:lnTo>
                <a:lnTo>
                  <a:pt x="15549" y="8298"/>
                </a:lnTo>
                <a:lnTo>
                  <a:pt x="15695" y="8322"/>
                </a:lnTo>
                <a:lnTo>
                  <a:pt x="15403" y="8639"/>
                </a:lnTo>
                <a:lnTo>
                  <a:pt x="15184" y="8590"/>
                </a:lnTo>
                <a:lnTo>
                  <a:pt x="14965" y="8541"/>
                </a:lnTo>
                <a:lnTo>
                  <a:pt x="14770" y="8468"/>
                </a:lnTo>
                <a:lnTo>
                  <a:pt x="14576" y="8347"/>
                </a:lnTo>
                <a:lnTo>
                  <a:pt x="14551" y="8322"/>
                </a:lnTo>
                <a:lnTo>
                  <a:pt x="14503" y="8322"/>
                </a:lnTo>
                <a:lnTo>
                  <a:pt x="14454" y="8371"/>
                </a:lnTo>
                <a:lnTo>
                  <a:pt x="14430" y="8420"/>
                </a:lnTo>
                <a:lnTo>
                  <a:pt x="14430" y="8493"/>
                </a:lnTo>
                <a:lnTo>
                  <a:pt x="14478" y="8590"/>
                </a:lnTo>
                <a:lnTo>
                  <a:pt x="14551" y="8687"/>
                </a:lnTo>
                <a:lnTo>
                  <a:pt x="14722" y="8809"/>
                </a:lnTo>
                <a:lnTo>
                  <a:pt x="14892" y="8906"/>
                </a:lnTo>
                <a:lnTo>
                  <a:pt x="15111" y="8979"/>
                </a:lnTo>
                <a:lnTo>
                  <a:pt x="14843" y="9271"/>
                </a:lnTo>
                <a:lnTo>
                  <a:pt x="14795" y="9247"/>
                </a:lnTo>
                <a:lnTo>
                  <a:pt x="14503" y="9150"/>
                </a:lnTo>
                <a:lnTo>
                  <a:pt x="14211" y="9052"/>
                </a:lnTo>
                <a:lnTo>
                  <a:pt x="13919" y="8955"/>
                </a:lnTo>
                <a:lnTo>
                  <a:pt x="13627" y="8858"/>
                </a:lnTo>
                <a:lnTo>
                  <a:pt x="13578" y="8858"/>
                </a:lnTo>
                <a:lnTo>
                  <a:pt x="13554" y="8882"/>
                </a:lnTo>
                <a:lnTo>
                  <a:pt x="13529" y="8931"/>
                </a:lnTo>
                <a:lnTo>
                  <a:pt x="13554" y="8955"/>
                </a:lnTo>
                <a:lnTo>
                  <a:pt x="13627" y="9077"/>
                </a:lnTo>
                <a:lnTo>
                  <a:pt x="13748" y="9198"/>
                </a:lnTo>
                <a:lnTo>
                  <a:pt x="13846" y="9296"/>
                </a:lnTo>
                <a:lnTo>
                  <a:pt x="13992" y="9369"/>
                </a:lnTo>
                <a:lnTo>
                  <a:pt x="14284" y="9515"/>
                </a:lnTo>
                <a:lnTo>
                  <a:pt x="14576" y="9612"/>
                </a:lnTo>
                <a:lnTo>
                  <a:pt x="14211" y="10001"/>
                </a:lnTo>
                <a:lnTo>
                  <a:pt x="14186" y="9953"/>
                </a:lnTo>
                <a:lnTo>
                  <a:pt x="14113" y="9904"/>
                </a:lnTo>
                <a:lnTo>
                  <a:pt x="13846" y="9709"/>
                </a:lnTo>
                <a:lnTo>
                  <a:pt x="13529" y="9563"/>
                </a:lnTo>
                <a:lnTo>
                  <a:pt x="13359" y="9490"/>
                </a:lnTo>
                <a:lnTo>
                  <a:pt x="13213" y="9442"/>
                </a:lnTo>
                <a:lnTo>
                  <a:pt x="13043" y="9393"/>
                </a:lnTo>
                <a:lnTo>
                  <a:pt x="12824" y="9393"/>
                </a:lnTo>
                <a:lnTo>
                  <a:pt x="12799" y="9442"/>
                </a:lnTo>
                <a:lnTo>
                  <a:pt x="12799" y="9490"/>
                </a:lnTo>
                <a:lnTo>
                  <a:pt x="12824" y="9515"/>
                </a:lnTo>
                <a:lnTo>
                  <a:pt x="13067" y="9734"/>
                </a:lnTo>
                <a:lnTo>
                  <a:pt x="13335" y="9904"/>
                </a:lnTo>
                <a:lnTo>
                  <a:pt x="13627" y="10074"/>
                </a:lnTo>
                <a:lnTo>
                  <a:pt x="13919" y="10220"/>
                </a:lnTo>
                <a:lnTo>
                  <a:pt x="13967" y="10245"/>
                </a:lnTo>
                <a:lnTo>
                  <a:pt x="13894" y="10318"/>
                </a:lnTo>
                <a:lnTo>
                  <a:pt x="13748" y="10464"/>
                </a:lnTo>
                <a:lnTo>
                  <a:pt x="13700" y="10391"/>
                </a:lnTo>
                <a:lnTo>
                  <a:pt x="13627" y="10318"/>
                </a:lnTo>
                <a:lnTo>
                  <a:pt x="13456" y="10220"/>
                </a:lnTo>
                <a:lnTo>
                  <a:pt x="13091" y="10074"/>
                </a:lnTo>
                <a:lnTo>
                  <a:pt x="12897" y="10026"/>
                </a:lnTo>
                <a:lnTo>
                  <a:pt x="12702" y="9953"/>
                </a:lnTo>
                <a:lnTo>
                  <a:pt x="12507" y="9928"/>
                </a:lnTo>
                <a:lnTo>
                  <a:pt x="12288" y="9904"/>
                </a:lnTo>
                <a:lnTo>
                  <a:pt x="12240" y="9904"/>
                </a:lnTo>
                <a:lnTo>
                  <a:pt x="12215" y="9928"/>
                </a:lnTo>
                <a:lnTo>
                  <a:pt x="12191" y="9977"/>
                </a:lnTo>
                <a:lnTo>
                  <a:pt x="12215" y="10050"/>
                </a:lnTo>
                <a:lnTo>
                  <a:pt x="12264" y="10099"/>
                </a:lnTo>
                <a:lnTo>
                  <a:pt x="12459" y="10196"/>
                </a:lnTo>
                <a:lnTo>
                  <a:pt x="12629" y="10293"/>
                </a:lnTo>
                <a:lnTo>
                  <a:pt x="12994" y="10512"/>
                </a:lnTo>
                <a:lnTo>
                  <a:pt x="13237" y="10634"/>
                </a:lnTo>
                <a:lnTo>
                  <a:pt x="13359" y="10682"/>
                </a:lnTo>
                <a:lnTo>
                  <a:pt x="13505" y="10707"/>
                </a:lnTo>
                <a:lnTo>
                  <a:pt x="12921" y="11291"/>
                </a:lnTo>
                <a:lnTo>
                  <a:pt x="12799" y="11193"/>
                </a:lnTo>
                <a:lnTo>
                  <a:pt x="12653" y="11096"/>
                </a:lnTo>
                <a:lnTo>
                  <a:pt x="12434" y="10974"/>
                </a:lnTo>
                <a:lnTo>
                  <a:pt x="12240" y="10828"/>
                </a:lnTo>
                <a:lnTo>
                  <a:pt x="12021" y="10682"/>
                </a:lnTo>
                <a:lnTo>
                  <a:pt x="11802" y="10585"/>
                </a:lnTo>
                <a:lnTo>
                  <a:pt x="11680" y="10537"/>
                </a:lnTo>
                <a:lnTo>
                  <a:pt x="11534" y="10537"/>
                </a:lnTo>
                <a:lnTo>
                  <a:pt x="11510" y="10561"/>
                </a:lnTo>
                <a:lnTo>
                  <a:pt x="11510" y="10585"/>
                </a:lnTo>
                <a:lnTo>
                  <a:pt x="11534" y="10609"/>
                </a:lnTo>
                <a:lnTo>
                  <a:pt x="11704" y="10804"/>
                </a:lnTo>
                <a:lnTo>
                  <a:pt x="11996" y="11072"/>
                </a:lnTo>
                <a:lnTo>
                  <a:pt x="12337" y="11364"/>
                </a:lnTo>
                <a:lnTo>
                  <a:pt x="12507" y="11461"/>
                </a:lnTo>
                <a:lnTo>
                  <a:pt x="12678" y="11534"/>
                </a:lnTo>
                <a:lnTo>
                  <a:pt x="12337" y="11875"/>
                </a:lnTo>
                <a:lnTo>
                  <a:pt x="12215" y="11826"/>
                </a:lnTo>
                <a:lnTo>
                  <a:pt x="12094" y="11777"/>
                </a:lnTo>
                <a:lnTo>
                  <a:pt x="11899" y="11680"/>
                </a:lnTo>
                <a:lnTo>
                  <a:pt x="11510" y="11437"/>
                </a:lnTo>
                <a:lnTo>
                  <a:pt x="11291" y="11339"/>
                </a:lnTo>
                <a:lnTo>
                  <a:pt x="11193" y="11315"/>
                </a:lnTo>
                <a:lnTo>
                  <a:pt x="11072" y="11291"/>
                </a:lnTo>
                <a:lnTo>
                  <a:pt x="10999" y="11315"/>
                </a:lnTo>
                <a:lnTo>
                  <a:pt x="10974" y="11364"/>
                </a:lnTo>
                <a:lnTo>
                  <a:pt x="10950" y="11437"/>
                </a:lnTo>
                <a:lnTo>
                  <a:pt x="10999" y="11485"/>
                </a:lnTo>
                <a:lnTo>
                  <a:pt x="11266" y="11704"/>
                </a:lnTo>
                <a:lnTo>
                  <a:pt x="11558" y="11923"/>
                </a:lnTo>
                <a:lnTo>
                  <a:pt x="11777" y="12069"/>
                </a:lnTo>
                <a:lnTo>
                  <a:pt x="12045" y="12191"/>
                </a:lnTo>
                <a:lnTo>
                  <a:pt x="11753" y="12483"/>
                </a:lnTo>
                <a:lnTo>
                  <a:pt x="11485" y="12264"/>
                </a:lnTo>
                <a:lnTo>
                  <a:pt x="11218" y="12045"/>
                </a:lnTo>
                <a:lnTo>
                  <a:pt x="11047" y="11899"/>
                </a:lnTo>
                <a:lnTo>
                  <a:pt x="10877" y="11777"/>
                </a:lnTo>
                <a:lnTo>
                  <a:pt x="10682" y="11680"/>
                </a:lnTo>
                <a:lnTo>
                  <a:pt x="10488" y="11631"/>
                </a:lnTo>
                <a:lnTo>
                  <a:pt x="10439" y="11656"/>
                </a:lnTo>
                <a:lnTo>
                  <a:pt x="10439" y="11680"/>
                </a:lnTo>
                <a:lnTo>
                  <a:pt x="10415" y="11704"/>
                </a:lnTo>
                <a:lnTo>
                  <a:pt x="10439" y="11753"/>
                </a:lnTo>
                <a:lnTo>
                  <a:pt x="11072" y="12410"/>
                </a:lnTo>
                <a:lnTo>
                  <a:pt x="11242" y="12605"/>
                </a:lnTo>
                <a:lnTo>
                  <a:pt x="11461" y="12775"/>
                </a:lnTo>
                <a:lnTo>
                  <a:pt x="11315" y="12945"/>
                </a:lnTo>
                <a:lnTo>
                  <a:pt x="11193" y="12848"/>
                </a:lnTo>
                <a:lnTo>
                  <a:pt x="11047" y="12775"/>
                </a:lnTo>
                <a:lnTo>
                  <a:pt x="10780" y="12629"/>
                </a:lnTo>
                <a:lnTo>
                  <a:pt x="10366" y="12361"/>
                </a:lnTo>
                <a:lnTo>
                  <a:pt x="10172" y="12215"/>
                </a:lnTo>
                <a:lnTo>
                  <a:pt x="9977" y="12069"/>
                </a:lnTo>
                <a:lnTo>
                  <a:pt x="9953" y="12045"/>
                </a:lnTo>
                <a:lnTo>
                  <a:pt x="9928" y="12069"/>
                </a:lnTo>
                <a:lnTo>
                  <a:pt x="9904" y="12094"/>
                </a:lnTo>
                <a:lnTo>
                  <a:pt x="9928" y="12118"/>
                </a:lnTo>
                <a:lnTo>
                  <a:pt x="10220" y="12532"/>
                </a:lnTo>
                <a:lnTo>
                  <a:pt x="10391" y="12702"/>
                </a:lnTo>
                <a:lnTo>
                  <a:pt x="10585" y="12897"/>
                </a:lnTo>
                <a:lnTo>
                  <a:pt x="10804" y="13067"/>
                </a:lnTo>
                <a:lnTo>
                  <a:pt x="10926" y="13140"/>
                </a:lnTo>
                <a:lnTo>
                  <a:pt x="11047" y="13213"/>
                </a:lnTo>
                <a:lnTo>
                  <a:pt x="10780" y="13456"/>
                </a:lnTo>
                <a:lnTo>
                  <a:pt x="10439" y="13213"/>
                </a:lnTo>
                <a:lnTo>
                  <a:pt x="10099" y="12970"/>
                </a:lnTo>
                <a:lnTo>
                  <a:pt x="9928" y="12872"/>
                </a:lnTo>
                <a:lnTo>
                  <a:pt x="9734" y="12799"/>
                </a:lnTo>
                <a:lnTo>
                  <a:pt x="9563" y="12726"/>
                </a:lnTo>
                <a:lnTo>
                  <a:pt x="9369" y="12726"/>
                </a:lnTo>
                <a:lnTo>
                  <a:pt x="9320" y="12751"/>
                </a:lnTo>
                <a:lnTo>
                  <a:pt x="9320" y="12775"/>
                </a:lnTo>
                <a:lnTo>
                  <a:pt x="9320" y="12799"/>
                </a:lnTo>
                <a:lnTo>
                  <a:pt x="9442" y="12921"/>
                </a:lnTo>
                <a:lnTo>
                  <a:pt x="9588" y="13043"/>
                </a:lnTo>
                <a:lnTo>
                  <a:pt x="9855" y="13262"/>
                </a:lnTo>
                <a:lnTo>
                  <a:pt x="10464" y="13773"/>
                </a:lnTo>
                <a:lnTo>
                  <a:pt x="10293" y="13943"/>
                </a:lnTo>
                <a:lnTo>
                  <a:pt x="10123" y="13821"/>
                </a:lnTo>
                <a:lnTo>
                  <a:pt x="9953" y="13724"/>
                </a:lnTo>
                <a:lnTo>
                  <a:pt x="9612" y="13554"/>
                </a:lnTo>
                <a:lnTo>
                  <a:pt x="9393" y="13408"/>
                </a:lnTo>
                <a:lnTo>
                  <a:pt x="9223" y="13237"/>
                </a:lnTo>
                <a:lnTo>
                  <a:pt x="9052" y="13067"/>
                </a:lnTo>
                <a:lnTo>
                  <a:pt x="8906" y="12848"/>
                </a:lnTo>
                <a:lnTo>
                  <a:pt x="8833" y="12799"/>
                </a:lnTo>
                <a:lnTo>
                  <a:pt x="8760" y="12799"/>
                </a:lnTo>
                <a:lnTo>
                  <a:pt x="8712" y="12824"/>
                </a:lnTo>
                <a:lnTo>
                  <a:pt x="8663" y="12897"/>
                </a:lnTo>
                <a:lnTo>
                  <a:pt x="8639" y="13018"/>
                </a:lnTo>
                <a:lnTo>
                  <a:pt x="8663" y="13164"/>
                </a:lnTo>
                <a:lnTo>
                  <a:pt x="8687" y="13286"/>
                </a:lnTo>
                <a:lnTo>
                  <a:pt x="8760" y="13408"/>
                </a:lnTo>
                <a:lnTo>
                  <a:pt x="8833" y="13529"/>
                </a:lnTo>
                <a:lnTo>
                  <a:pt x="8931" y="13627"/>
                </a:lnTo>
                <a:lnTo>
                  <a:pt x="9125" y="13821"/>
                </a:lnTo>
                <a:lnTo>
                  <a:pt x="9490" y="14089"/>
                </a:lnTo>
                <a:lnTo>
                  <a:pt x="9685" y="14211"/>
                </a:lnTo>
                <a:lnTo>
                  <a:pt x="9904" y="14308"/>
                </a:lnTo>
                <a:lnTo>
                  <a:pt x="9661" y="14527"/>
                </a:lnTo>
                <a:lnTo>
                  <a:pt x="9369" y="14381"/>
                </a:lnTo>
                <a:lnTo>
                  <a:pt x="9052" y="14235"/>
                </a:lnTo>
                <a:lnTo>
                  <a:pt x="8760" y="14089"/>
                </a:lnTo>
                <a:lnTo>
                  <a:pt x="8614" y="13992"/>
                </a:lnTo>
                <a:lnTo>
                  <a:pt x="8468" y="13919"/>
                </a:lnTo>
                <a:lnTo>
                  <a:pt x="8444" y="13894"/>
                </a:lnTo>
                <a:lnTo>
                  <a:pt x="8420" y="13894"/>
                </a:lnTo>
                <a:lnTo>
                  <a:pt x="8395" y="13919"/>
                </a:lnTo>
                <a:lnTo>
                  <a:pt x="8395" y="13967"/>
                </a:lnTo>
                <a:lnTo>
                  <a:pt x="8468" y="14138"/>
                </a:lnTo>
                <a:lnTo>
                  <a:pt x="8566" y="14308"/>
                </a:lnTo>
                <a:lnTo>
                  <a:pt x="8687" y="14430"/>
                </a:lnTo>
                <a:lnTo>
                  <a:pt x="8833" y="14551"/>
                </a:lnTo>
                <a:lnTo>
                  <a:pt x="9296" y="14868"/>
                </a:lnTo>
                <a:lnTo>
                  <a:pt x="9004" y="15160"/>
                </a:lnTo>
                <a:lnTo>
                  <a:pt x="8614" y="14770"/>
                </a:lnTo>
                <a:lnTo>
                  <a:pt x="8201" y="14405"/>
                </a:lnTo>
                <a:lnTo>
                  <a:pt x="7398" y="13700"/>
                </a:lnTo>
                <a:lnTo>
                  <a:pt x="6984" y="13359"/>
                </a:lnTo>
                <a:lnTo>
                  <a:pt x="6595" y="12994"/>
                </a:lnTo>
                <a:lnTo>
                  <a:pt x="6205" y="12605"/>
                </a:lnTo>
                <a:lnTo>
                  <a:pt x="5840" y="12215"/>
                </a:lnTo>
                <a:lnTo>
                  <a:pt x="5500" y="11777"/>
                </a:lnTo>
                <a:lnTo>
                  <a:pt x="5135" y="11315"/>
                </a:lnTo>
                <a:lnTo>
                  <a:pt x="4794" y="10901"/>
                </a:lnTo>
                <a:lnTo>
                  <a:pt x="4599" y="10682"/>
                </a:lnTo>
                <a:lnTo>
                  <a:pt x="4405" y="10488"/>
                </a:lnTo>
                <a:lnTo>
                  <a:pt x="4137" y="10269"/>
                </a:lnTo>
                <a:lnTo>
                  <a:pt x="3845" y="10074"/>
                </a:lnTo>
                <a:lnTo>
                  <a:pt x="3553" y="9855"/>
                </a:lnTo>
                <a:lnTo>
                  <a:pt x="3285" y="9661"/>
                </a:lnTo>
                <a:lnTo>
                  <a:pt x="3261" y="9588"/>
                </a:lnTo>
                <a:lnTo>
                  <a:pt x="3602" y="9296"/>
                </a:lnTo>
                <a:lnTo>
                  <a:pt x="3967" y="9004"/>
                </a:lnTo>
                <a:lnTo>
                  <a:pt x="4332" y="8712"/>
                </a:lnTo>
                <a:lnTo>
                  <a:pt x="4672" y="8420"/>
                </a:lnTo>
                <a:lnTo>
                  <a:pt x="5646" y="7519"/>
                </a:lnTo>
                <a:lnTo>
                  <a:pt x="6595" y="6595"/>
                </a:lnTo>
                <a:lnTo>
                  <a:pt x="6984" y="6205"/>
                </a:lnTo>
                <a:lnTo>
                  <a:pt x="7349" y="5792"/>
                </a:lnTo>
                <a:lnTo>
                  <a:pt x="8055" y="4940"/>
                </a:lnTo>
                <a:lnTo>
                  <a:pt x="8760" y="4088"/>
                </a:lnTo>
                <a:lnTo>
                  <a:pt x="9466" y="3237"/>
                </a:lnTo>
                <a:lnTo>
                  <a:pt x="9855" y="2799"/>
                </a:lnTo>
                <a:lnTo>
                  <a:pt x="10269" y="2410"/>
                </a:lnTo>
                <a:lnTo>
                  <a:pt x="10707" y="2045"/>
                </a:lnTo>
                <a:lnTo>
                  <a:pt x="11169" y="1704"/>
                </a:lnTo>
                <a:lnTo>
                  <a:pt x="11631" y="1412"/>
                </a:lnTo>
                <a:lnTo>
                  <a:pt x="12142" y="1144"/>
                </a:lnTo>
                <a:lnTo>
                  <a:pt x="12678" y="950"/>
                </a:lnTo>
                <a:lnTo>
                  <a:pt x="13237" y="779"/>
                </a:lnTo>
                <a:lnTo>
                  <a:pt x="13797" y="658"/>
                </a:lnTo>
                <a:lnTo>
                  <a:pt x="14381" y="585"/>
                </a:lnTo>
                <a:lnTo>
                  <a:pt x="14941" y="560"/>
                </a:lnTo>
                <a:close/>
                <a:moveTo>
                  <a:pt x="11777" y="13237"/>
                </a:moveTo>
                <a:lnTo>
                  <a:pt x="11777" y="13602"/>
                </a:lnTo>
                <a:lnTo>
                  <a:pt x="11753" y="13967"/>
                </a:lnTo>
                <a:lnTo>
                  <a:pt x="11704" y="14746"/>
                </a:lnTo>
                <a:lnTo>
                  <a:pt x="11680" y="15549"/>
                </a:lnTo>
                <a:lnTo>
                  <a:pt x="11656" y="16328"/>
                </a:lnTo>
                <a:lnTo>
                  <a:pt x="11485" y="16084"/>
                </a:lnTo>
                <a:lnTo>
                  <a:pt x="11291" y="15865"/>
                </a:lnTo>
                <a:lnTo>
                  <a:pt x="10877" y="15427"/>
                </a:lnTo>
                <a:lnTo>
                  <a:pt x="10755" y="15257"/>
                </a:lnTo>
                <a:lnTo>
                  <a:pt x="10610" y="15062"/>
                </a:lnTo>
                <a:lnTo>
                  <a:pt x="10464" y="14868"/>
                </a:lnTo>
                <a:lnTo>
                  <a:pt x="10366" y="14770"/>
                </a:lnTo>
                <a:lnTo>
                  <a:pt x="10293" y="14722"/>
                </a:lnTo>
                <a:lnTo>
                  <a:pt x="10731" y="14284"/>
                </a:lnTo>
                <a:lnTo>
                  <a:pt x="11266" y="13773"/>
                </a:lnTo>
                <a:lnTo>
                  <a:pt x="11777" y="13237"/>
                </a:lnTo>
                <a:close/>
                <a:moveTo>
                  <a:pt x="3431" y="14381"/>
                </a:moveTo>
                <a:lnTo>
                  <a:pt x="3553" y="14405"/>
                </a:lnTo>
                <a:lnTo>
                  <a:pt x="3699" y="14454"/>
                </a:lnTo>
                <a:lnTo>
                  <a:pt x="3699" y="14527"/>
                </a:lnTo>
                <a:lnTo>
                  <a:pt x="3723" y="14576"/>
                </a:lnTo>
                <a:lnTo>
                  <a:pt x="3602" y="14576"/>
                </a:lnTo>
                <a:lnTo>
                  <a:pt x="3553" y="14600"/>
                </a:lnTo>
                <a:lnTo>
                  <a:pt x="3504" y="14649"/>
                </a:lnTo>
                <a:lnTo>
                  <a:pt x="3334" y="14843"/>
                </a:lnTo>
                <a:lnTo>
                  <a:pt x="3164" y="15038"/>
                </a:lnTo>
                <a:lnTo>
                  <a:pt x="2969" y="15233"/>
                </a:lnTo>
                <a:lnTo>
                  <a:pt x="2896" y="15330"/>
                </a:lnTo>
                <a:lnTo>
                  <a:pt x="2847" y="15452"/>
                </a:lnTo>
                <a:lnTo>
                  <a:pt x="2847" y="15525"/>
                </a:lnTo>
                <a:lnTo>
                  <a:pt x="2872" y="15573"/>
                </a:lnTo>
                <a:lnTo>
                  <a:pt x="2896" y="15622"/>
                </a:lnTo>
                <a:lnTo>
                  <a:pt x="2945" y="15646"/>
                </a:lnTo>
                <a:lnTo>
                  <a:pt x="3115" y="15646"/>
                </a:lnTo>
                <a:lnTo>
                  <a:pt x="3237" y="15598"/>
                </a:lnTo>
                <a:lnTo>
                  <a:pt x="3358" y="15525"/>
                </a:lnTo>
                <a:lnTo>
                  <a:pt x="3480" y="15427"/>
                </a:lnTo>
                <a:lnTo>
                  <a:pt x="3699" y="15208"/>
                </a:lnTo>
                <a:lnTo>
                  <a:pt x="3894" y="14941"/>
                </a:lnTo>
                <a:lnTo>
                  <a:pt x="3918" y="14868"/>
                </a:lnTo>
                <a:lnTo>
                  <a:pt x="3918" y="14795"/>
                </a:lnTo>
                <a:lnTo>
                  <a:pt x="3918" y="14722"/>
                </a:lnTo>
                <a:lnTo>
                  <a:pt x="3869" y="14673"/>
                </a:lnTo>
                <a:lnTo>
                  <a:pt x="3918" y="14697"/>
                </a:lnTo>
                <a:lnTo>
                  <a:pt x="3967" y="14770"/>
                </a:lnTo>
                <a:lnTo>
                  <a:pt x="3967" y="14819"/>
                </a:lnTo>
                <a:lnTo>
                  <a:pt x="3967" y="14892"/>
                </a:lnTo>
                <a:lnTo>
                  <a:pt x="3942" y="15087"/>
                </a:lnTo>
                <a:lnTo>
                  <a:pt x="3894" y="15281"/>
                </a:lnTo>
                <a:lnTo>
                  <a:pt x="3699" y="15671"/>
                </a:lnTo>
                <a:lnTo>
                  <a:pt x="3553" y="15938"/>
                </a:lnTo>
                <a:lnTo>
                  <a:pt x="3480" y="16060"/>
                </a:lnTo>
                <a:lnTo>
                  <a:pt x="3358" y="16157"/>
                </a:lnTo>
                <a:lnTo>
                  <a:pt x="3261" y="16230"/>
                </a:lnTo>
                <a:lnTo>
                  <a:pt x="3115" y="16303"/>
                </a:lnTo>
                <a:lnTo>
                  <a:pt x="2847" y="16376"/>
                </a:lnTo>
                <a:lnTo>
                  <a:pt x="2556" y="16425"/>
                </a:lnTo>
                <a:lnTo>
                  <a:pt x="2361" y="16449"/>
                </a:lnTo>
                <a:lnTo>
                  <a:pt x="2166" y="16449"/>
                </a:lnTo>
                <a:lnTo>
                  <a:pt x="2312" y="16182"/>
                </a:lnTo>
                <a:lnTo>
                  <a:pt x="2434" y="15890"/>
                </a:lnTo>
                <a:lnTo>
                  <a:pt x="2629" y="15403"/>
                </a:lnTo>
                <a:lnTo>
                  <a:pt x="2726" y="15160"/>
                </a:lnTo>
                <a:lnTo>
                  <a:pt x="2847" y="14916"/>
                </a:lnTo>
                <a:lnTo>
                  <a:pt x="2993" y="14697"/>
                </a:lnTo>
                <a:lnTo>
                  <a:pt x="3164" y="14503"/>
                </a:lnTo>
                <a:lnTo>
                  <a:pt x="3237" y="14430"/>
                </a:lnTo>
                <a:lnTo>
                  <a:pt x="3310" y="14405"/>
                </a:lnTo>
                <a:lnTo>
                  <a:pt x="3358" y="14381"/>
                </a:lnTo>
                <a:close/>
                <a:moveTo>
                  <a:pt x="3066" y="10001"/>
                </a:moveTo>
                <a:lnTo>
                  <a:pt x="3188" y="10147"/>
                </a:lnTo>
                <a:lnTo>
                  <a:pt x="3334" y="10293"/>
                </a:lnTo>
                <a:lnTo>
                  <a:pt x="3650" y="10488"/>
                </a:lnTo>
                <a:lnTo>
                  <a:pt x="3894" y="10682"/>
                </a:lnTo>
                <a:lnTo>
                  <a:pt x="4113" y="10877"/>
                </a:lnTo>
                <a:lnTo>
                  <a:pt x="4332" y="11096"/>
                </a:lnTo>
                <a:lnTo>
                  <a:pt x="4526" y="11315"/>
                </a:lnTo>
                <a:lnTo>
                  <a:pt x="4891" y="11777"/>
                </a:lnTo>
                <a:lnTo>
                  <a:pt x="5256" y="12264"/>
                </a:lnTo>
                <a:lnTo>
                  <a:pt x="5621" y="12702"/>
                </a:lnTo>
                <a:lnTo>
                  <a:pt x="6011" y="13140"/>
                </a:lnTo>
                <a:lnTo>
                  <a:pt x="6449" y="13529"/>
                </a:lnTo>
                <a:lnTo>
                  <a:pt x="6862" y="13919"/>
                </a:lnTo>
                <a:lnTo>
                  <a:pt x="7763" y="14697"/>
                </a:lnTo>
                <a:lnTo>
                  <a:pt x="8176" y="15087"/>
                </a:lnTo>
                <a:lnTo>
                  <a:pt x="8614" y="15500"/>
                </a:lnTo>
                <a:lnTo>
                  <a:pt x="8590" y="15525"/>
                </a:lnTo>
                <a:lnTo>
                  <a:pt x="8517" y="15573"/>
                </a:lnTo>
                <a:lnTo>
                  <a:pt x="8468" y="15646"/>
                </a:lnTo>
                <a:lnTo>
                  <a:pt x="8468" y="15719"/>
                </a:lnTo>
                <a:lnTo>
                  <a:pt x="8395" y="15914"/>
                </a:lnTo>
                <a:lnTo>
                  <a:pt x="8322" y="16133"/>
                </a:lnTo>
                <a:lnTo>
                  <a:pt x="8176" y="16547"/>
                </a:lnTo>
                <a:lnTo>
                  <a:pt x="7227" y="15817"/>
                </a:lnTo>
                <a:lnTo>
                  <a:pt x="6303" y="15062"/>
                </a:lnTo>
                <a:lnTo>
                  <a:pt x="5840" y="14649"/>
                </a:lnTo>
                <a:lnTo>
                  <a:pt x="5378" y="14259"/>
                </a:lnTo>
                <a:lnTo>
                  <a:pt x="4964" y="13846"/>
                </a:lnTo>
                <a:lnTo>
                  <a:pt x="4551" y="13408"/>
                </a:lnTo>
                <a:lnTo>
                  <a:pt x="3821" y="12580"/>
                </a:lnTo>
                <a:lnTo>
                  <a:pt x="3456" y="12142"/>
                </a:lnTo>
                <a:lnTo>
                  <a:pt x="3091" y="11729"/>
                </a:lnTo>
                <a:lnTo>
                  <a:pt x="2702" y="11315"/>
                </a:lnTo>
                <a:lnTo>
                  <a:pt x="2288" y="10950"/>
                </a:lnTo>
                <a:lnTo>
                  <a:pt x="1850" y="10609"/>
                </a:lnTo>
                <a:lnTo>
                  <a:pt x="1607" y="10464"/>
                </a:lnTo>
                <a:lnTo>
                  <a:pt x="1388" y="10318"/>
                </a:lnTo>
                <a:lnTo>
                  <a:pt x="1534" y="10318"/>
                </a:lnTo>
                <a:lnTo>
                  <a:pt x="1655" y="10293"/>
                </a:lnTo>
                <a:lnTo>
                  <a:pt x="1947" y="10245"/>
                </a:lnTo>
                <a:lnTo>
                  <a:pt x="2507" y="10147"/>
                </a:lnTo>
                <a:lnTo>
                  <a:pt x="3066" y="10001"/>
                </a:lnTo>
                <a:close/>
                <a:moveTo>
                  <a:pt x="4989" y="16328"/>
                </a:moveTo>
                <a:lnTo>
                  <a:pt x="5110" y="16352"/>
                </a:lnTo>
                <a:lnTo>
                  <a:pt x="5086" y="16401"/>
                </a:lnTo>
                <a:lnTo>
                  <a:pt x="5062" y="16474"/>
                </a:lnTo>
                <a:lnTo>
                  <a:pt x="4989" y="16522"/>
                </a:lnTo>
                <a:lnTo>
                  <a:pt x="4843" y="16620"/>
                </a:lnTo>
                <a:lnTo>
                  <a:pt x="4551" y="16741"/>
                </a:lnTo>
                <a:lnTo>
                  <a:pt x="4551" y="16741"/>
                </a:lnTo>
                <a:lnTo>
                  <a:pt x="4599" y="16620"/>
                </a:lnTo>
                <a:lnTo>
                  <a:pt x="4672" y="16474"/>
                </a:lnTo>
                <a:lnTo>
                  <a:pt x="4770" y="16376"/>
                </a:lnTo>
                <a:lnTo>
                  <a:pt x="4867" y="16328"/>
                </a:lnTo>
                <a:close/>
                <a:moveTo>
                  <a:pt x="3237" y="13846"/>
                </a:moveTo>
                <a:lnTo>
                  <a:pt x="3115" y="13894"/>
                </a:lnTo>
                <a:lnTo>
                  <a:pt x="2993" y="13943"/>
                </a:lnTo>
                <a:lnTo>
                  <a:pt x="2896" y="14016"/>
                </a:lnTo>
                <a:lnTo>
                  <a:pt x="2702" y="14211"/>
                </a:lnTo>
                <a:lnTo>
                  <a:pt x="2531" y="14430"/>
                </a:lnTo>
                <a:lnTo>
                  <a:pt x="2385" y="14673"/>
                </a:lnTo>
                <a:lnTo>
                  <a:pt x="2264" y="14941"/>
                </a:lnTo>
                <a:lnTo>
                  <a:pt x="2045" y="15500"/>
                </a:lnTo>
                <a:lnTo>
                  <a:pt x="1923" y="15768"/>
                </a:lnTo>
                <a:lnTo>
                  <a:pt x="1777" y="16036"/>
                </a:lnTo>
                <a:lnTo>
                  <a:pt x="1607" y="16279"/>
                </a:lnTo>
                <a:lnTo>
                  <a:pt x="1509" y="16376"/>
                </a:lnTo>
                <a:lnTo>
                  <a:pt x="1412" y="16449"/>
                </a:lnTo>
                <a:lnTo>
                  <a:pt x="1363" y="16522"/>
                </a:lnTo>
                <a:lnTo>
                  <a:pt x="1315" y="16595"/>
                </a:lnTo>
                <a:lnTo>
                  <a:pt x="1290" y="16668"/>
                </a:lnTo>
                <a:lnTo>
                  <a:pt x="1315" y="16741"/>
                </a:lnTo>
                <a:lnTo>
                  <a:pt x="1339" y="16814"/>
                </a:lnTo>
                <a:lnTo>
                  <a:pt x="1388" y="16863"/>
                </a:lnTo>
                <a:lnTo>
                  <a:pt x="1436" y="16887"/>
                </a:lnTo>
                <a:lnTo>
                  <a:pt x="1534" y="16912"/>
                </a:lnTo>
                <a:lnTo>
                  <a:pt x="1631" y="16912"/>
                </a:lnTo>
                <a:lnTo>
                  <a:pt x="1728" y="16887"/>
                </a:lnTo>
                <a:lnTo>
                  <a:pt x="2288" y="16887"/>
                </a:lnTo>
                <a:lnTo>
                  <a:pt x="2556" y="16863"/>
                </a:lnTo>
                <a:lnTo>
                  <a:pt x="2799" y="16839"/>
                </a:lnTo>
                <a:lnTo>
                  <a:pt x="3042" y="16790"/>
                </a:lnTo>
                <a:lnTo>
                  <a:pt x="3285" y="16717"/>
                </a:lnTo>
                <a:lnTo>
                  <a:pt x="3431" y="16644"/>
                </a:lnTo>
                <a:lnTo>
                  <a:pt x="3553" y="16571"/>
                </a:lnTo>
                <a:lnTo>
                  <a:pt x="3650" y="16474"/>
                </a:lnTo>
                <a:lnTo>
                  <a:pt x="3772" y="16376"/>
                </a:lnTo>
                <a:lnTo>
                  <a:pt x="3918" y="16157"/>
                </a:lnTo>
                <a:lnTo>
                  <a:pt x="4064" y="15865"/>
                </a:lnTo>
                <a:lnTo>
                  <a:pt x="4210" y="15549"/>
                </a:lnTo>
                <a:lnTo>
                  <a:pt x="4283" y="15306"/>
                </a:lnTo>
                <a:lnTo>
                  <a:pt x="4332" y="15062"/>
                </a:lnTo>
                <a:lnTo>
                  <a:pt x="4380" y="14795"/>
                </a:lnTo>
                <a:lnTo>
                  <a:pt x="4356" y="14576"/>
                </a:lnTo>
                <a:lnTo>
                  <a:pt x="4356" y="14478"/>
                </a:lnTo>
                <a:lnTo>
                  <a:pt x="4307" y="14405"/>
                </a:lnTo>
                <a:lnTo>
                  <a:pt x="4259" y="14332"/>
                </a:lnTo>
                <a:lnTo>
                  <a:pt x="4186" y="14284"/>
                </a:lnTo>
                <a:lnTo>
                  <a:pt x="4113" y="14186"/>
                </a:lnTo>
                <a:lnTo>
                  <a:pt x="4040" y="14089"/>
                </a:lnTo>
                <a:lnTo>
                  <a:pt x="3942" y="14016"/>
                </a:lnTo>
                <a:lnTo>
                  <a:pt x="3845" y="13967"/>
                </a:lnTo>
                <a:lnTo>
                  <a:pt x="3626" y="13870"/>
                </a:lnTo>
                <a:lnTo>
                  <a:pt x="3383" y="13846"/>
                </a:lnTo>
                <a:close/>
                <a:moveTo>
                  <a:pt x="4818" y="15817"/>
                </a:moveTo>
                <a:lnTo>
                  <a:pt x="4697" y="15865"/>
                </a:lnTo>
                <a:lnTo>
                  <a:pt x="4575" y="15914"/>
                </a:lnTo>
                <a:lnTo>
                  <a:pt x="4453" y="15987"/>
                </a:lnTo>
                <a:lnTo>
                  <a:pt x="4356" y="16084"/>
                </a:lnTo>
                <a:lnTo>
                  <a:pt x="4259" y="16206"/>
                </a:lnTo>
                <a:lnTo>
                  <a:pt x="4161" y="16328"/>
                </a:lnTo>
                <a:lnTo>
                  <a:pt x="4088" y="16474"/>
                </a:lnTo>
                <a:lnTo>
                  <a:pt x="4040" y="16620"/>
                </a:lnTo>
                <a:lnTo>
                  <a:pt x="3991" y="16766"/>
                </a:lnTo>
                <a:lnTo>
                  <a:pt x="3967" y="16912"/>
                </a:lnTo>
                <a:lnTo>
                  <a:pt x="3967" y="17058"/>
                </a:lnTo>
                <a:lnTo>
                  <a:pt x="3991" y="17155"/>
                </a:lnTo>
                <a:lnTo>
                  <a:pt x="4064" y="17252"/>
                </a:lnTo>
                <a:lnTo>
                  <a:pt x="4161" y="17301"/>
                </a:lnTo>
                <a:lnTo>
                  <a:pt x="4210" y="17325"/>
                </a:lnTo>
                <a:lnTo>
                  <a:pt x="4259" y="17301"/>
                </a:lnTo>
                <a:lnTo>
                  <a:pt x="4502" y="17228"/>
                </a:lnTo>
                <a:lnTo>
                  <a:pt x="4721" y="17131"/>
                </a:lnTo>
                <a:lnTo>
                  <a:pt x="4989" y="17009"/>
                </a:lnTo>
                <a:lnTo>
                  <a:pt x="5135" y="16936"/>
                </a:lnTo>
                <a:lnTo>
                  <a:pt x="5256" y="16863"/>
                </a:lnTo>
                <a:lnTo>
                  <a:pt x="5354" y="16766"/>
                </a:lnTo>
                <a:lnTo>
                  <a:pt x="5427" y="16668"/>
                </a:lnTo>
                <a:lnTo>
                  <a:pt x="5500" y="16547"/>
                </a:lnTo>
                <a:lnTo>
                  <a:pt x="5524" y="16401"/>
                </a:lnTo>
                <a:lnTo>
                  <a:pt x="5524" y="16328"/>
                </a:lnTo>
                <a:lnTo>
                  <a:pt x="5500" y="16230"/>
                </a:lnTo>
                <a:lnTo>
                  <a:pt x="5451" y="16133"/>
                </a:lnTo>
                <a:lnTo>
                  <a:pt x="5402" y="16060"/>
                </a:lnTo>
                <a:lnTo>
                  <a:pt x="5305" y="15963"/>
                </a:lnTo>
                <a:lnTo>
                  <a:pt x="5208" y="15890"/>
                </a:lnTo>
                <a:lnTo>
                  <a:pt x="5086" y="15841"/>
                </a:lnTo>
                <a:lnTo>
                  <a:pt x="4964" y="15817"/>
                </a:lnTo>
                <a:close/>
                <a:moveTo>
                  <a:pt x="10001" y="14965"/>
                </a:moveTo>
                <a:lnTo>
                  <a:pt x="10099" y="15184"/>
                </a:lnTo>
                <a:lnTo>
                  <a:pt x="10220" y="15379"/>
                </a:lnTo>
                <a:lnTo>
                  <a:pt x="10488" y="15719"/>
                </a:lnTo>
                <a:lnTo>
                  <a:pt x="10731" y="16011"/>
                </a:lnTo>
                <a:lnTo>
                  <a:pt x="10999" y="16303"/>
                </a:lnTo>
                <a:lnTo>
                  <a:pt x="11242" y="16595"/>
                </a:lnTo>
                <a:lnTo>
                  <a:pt x="11339" y="16766"/>
                </a:lnTo>
                <a:lnTo>
                  <a:pt x="11412" y="16936"/>
                </a:lnTo>
                <a:lnTo>
                  <a:pt x="11437" y="17009"/>
                </a:lnTo>
                <a:lnTo>
                  <a:pt x="11485" y="17058"/>
                </a:lnTo>
                <a:lnTo>
                  <a:pt x="11558" y="17082"/>
                </a:lnTo>
                <a:lnTo>
                  <a:pt x="11607" y="17106"/>
                </a:lnTo>
                <a:lnTo>
                  <a:pt x="11607" y="17350"/>
                </a:lnTo>
                <a:lnTo>
                  <a:pt x="11583" y="17593"/>
                </a:lnTo>
                <a:lnTo>
                  <a:pt x="11412" y="17471"/>
                </a:lnTo>
                <a:lnTo>
                  <a:pt x="11266" y="17325"/>
                </a:lnTo>
                <a:lnTo>
                  <a:pt x="10974" y="17009"/>
                </a:lnTo>
                <a:lnTo>
                  <a:pt x="10488" y="16328"/>
                </a:lnTo>
                <a:lnTo>
                  <a:pt x="10099" y="15817"/>
                </a:lnTo>
                <a:lnTo>
                  <a:pt x="9855" y="15549"/>
                </a:lnTo>
                <a:lnTo>
                  <a:pt x="9709" y="15427"/>
                </a:lnTo>
                <a:lnTo>
                  <a:pt x="9588" y="15306"/>
                </a:lnTo>
                <a:lnTo>
                  <a:pt x="9855" y="15111"/>
                </a:lnTo>
                <a:lnTo>
                  <a:pt x="9928" y="15038"/>
                </a:lnTo>
                <a:lnTo>
                  <a:pt x="10001" y="14965"/>
                </a:lnTo>
                <a:close/>
                <a:moveTo>
                  <a:pt x="15135" y="1"/>
                </a:moveTo>
                <a:lnTo>
                  <a:pt x="14551" y="25"/>
                </a:lnTo>
                <a:lnTo>
                  <a:pt x="13967" y="74"/>
                </a:lnTo>
                <a:lnTo>
                  <a:pt x="13408" y="171"/>
                </a:lnTo>
                <a:lnTo>
                  <a:pt x="12824" y="293"/>
                </a:lnTo>
                <a:lnTo>
                  <a:pt x="12264" y="487"/>
                </a:lnTo>
                <a:lnTo>
                  <a:pt x="11753" y="706"/>
                </a:lnTo>
                <a:lnTo>
                  <a:pt x="11242" y="974"/>
                </a:lnTo>
                <a:lnTo>
                  <a:pt x="10755" y="1290"/>
                </a:lnTo>
                <a:lnTo>
                  <a:pt x="10318" y="1631"/>
                </a:lnTo>
                <a:lnTo>
                  <a:pt x="9880" y="2020"/>
                </a:lnTo>
                <a:lnTo>
                  <a:pt x="9466" y="2434"/>
                </a:lnTo>
                <a:lnTo>
                  <a:pt x="9052" y="2847"/>
                </a:lnTo>
                <a:lnTo>
                  <a:pt x="8663" y="3310"/>
                </a:lnTo>
                <a:lnTo>
                  <a:pt x="7933" y="4234"/>
                </a:lnTo>
                <a:lnTo>
                  <a:pt x="7203" y="5135"/>
                </a:lnTo>
                <a:lnTo>
                  <a:pt x="6814" y="5597"/>
                </a:lnTo>
                <a:lnTo>
                  <a:pt x="6400" y="6011"/>
                </a:lnTo>
                <a:lnTo>
                  <a:pt x="6205" y="6205"/>
                </a:lnTo>
                <a:lnTo>
                  <a:pt x="5889" y="6205"/>
                </a:lnTo>
                <a:lnTo>
                  <a:pt x="5548" y="6230"/>
                </a:lnTo>
                <a:lnTo>
                  <a:pt x="4916" y="6303"/>
                </a:lnTo>
                <a:lnTo>
                  <a:pt x="3991" y="6376"/>
                </a:lnTo>
                <a:lnTo>
                  <a:pt x="3066" y="6400"/>
                </a:lnTo>
                <a:lnTo>
                  <a:pt x="901" y="6400"/>
                </a:lnTo>
                <a:lnTo>
                  <a:pt x="171" y="6351"/>
                </a:lnTo>
                <a:lnTo>
                  <a:pt x="122" y="6351"/>
                </a:lnTo>
                <a:lnTo>
                  <a:pt x="74" y="6376"/>
                </a:lnTo>
                <a:lnTo>
                  <a:pt x="25" y="6449"/>
                </a:lnTo>
                <a:lnTo>
                  <a:pt x="1" y="6546"/>
                </a:lnTo>
                <a:lnTo>
                  <a:pt x="25" y="6619"/>
                </a:lnTo>
                <a:lnTo>
                  <a:pt x="1" y="6716"/>
                </a:lnTo>
                <a:lnTo>
                  <a:pt x="49" y="6789"/>
                </a:lnTo>
                <a:lnTo>
                  <a:pt x="195" y="7008"/>
                </a:lnTo>
                <a:lnTo>
                  <a:pt x="366" y="7227"/>
                </a:lnTo>
                <a:lnTo>
                  <a:pt x="731" y="7617"/>
                </a:lnTo>
                <a:lnTo>
                  <a:pt x="1120" y="7982"/>
                </a:lnTo>
                <a:lnTo>
                  <a:pt x="1534" y="8347"/>
                </a:lnTo>
                <a:lnTo>
                  <a:pt x="1923" y="8712"/>
                </a:lnTo>
                <a:lnTo>
                  <a:pt x="2337" y="9101"/>
                </a:lnTo>
                <a:lnTo>
                  <a:pt x="2507" y="9296"/>
                </a:lnTo>
                <a:lnTo>
                  <a:pt x="2702" y="9466"/>
                </a:lnTo>
                <a:lnTo>
                  <a:pt x="1923" y="9661"/>
                </a:lnTo>
                <a:lnTo>
                  <a:pt x="1680" y="9709"/>
                </a:lnTo>
                <a:lnTo>
                  <a:pt x="1412" y="9734"/>
                </a:lnTo>
                <a:lnTo>
                  <a:pt x="1193" y="9807"/>
                </a:lnTo>
                <a:lnTo>
                  <a:pt x="1071" y="9855"/>
                </a:lnTo>
                <a:lnTo>
                  <a:pt x="974" y="9928"/>
                </a:lnTo>
                <a:lnTo>
                  <a:pt x="925" y="9953"/>
                </a:lnTo>
                <a:lnTo>
                  <a:pt x="925" y="10001"/>
                </a:lnTo>
                <a:lnTo>
                  <a:pt x="925" y="10099"/>
                </a:lnTo>
                <a:lnTo>
                  <a:pt x="852" y="10123"/>
                </a:lnTo>
                <a:lnTo>
                  <a:pt x="804" y="10172"/>
                </a:lnTo>
                <a:lnTo>
                  <a:pt x="779" y="10220"/>
                </a:lnTo>
                <a:lnTo>
                  <a:pt x="755" y="10293"/>
                </a:lnTo>
                <a:lnTo>
                  <a:pt x="755" y="10342"/>
                </a:lnTo>
                <a:lnTo>
                  <a:pt x="755" y="10391"/>
                </a:lnTo>
                <a:lnTo>
                  <a:pt x="779" y="10439"/>
                </a:lnTo>
                <a:lnTo>
                  <a:pt x="852" y="10512"/>
                </a:lnTo>
                <a:lnTo>
                  <a:pt x="1363" y="10901"/>
                </a:lnTo>
                <a:lnTo>
                  <a:pt x="1850" y="11291"/>
                </a:lnTo>
                <a:lnTo>
                  <a:pt x="2312" y="11729"/>
                </a:lnTo>
                <a:lnTo>
                  <a:pt x="2774" y="12167"/>
                </a:lnTo>
                <a:lnTo>
                  <a:pt x="3164" y="12629"/>
                </a:lnTo>
                <a:lnTo>
                  <a:pt x="3553" y="13091"/>
                </a:lnTo>
                <a:lnTo>
                  <a:pt x="3967" y="13554"/>
                </a:lnTo>
                <a:lnTo>
                  <a:pt x="4356" y="13992"/>
                </a:lnTo>
                <a:lnTo>
                  <a:pt x="4794" y="14454"/>
                </a:lnTo>
                <a:lnTo>
                  <a:pt x="5256" y="14892"/>
                </a:lnTo>
                <a:lnTo>
                  <a:pt x="5743" y="15330"/>
                </a:lnTo>
                <a:lnTo>
                  <a:pt x="6230" y="15744"/>
                </a:lnTo>
                <a:lnTo>
                  <a:pt x="7227" y="16522"/>
                </a:lnTo>
                <a:lnTo>
                  <a:pt x="8249" y="17301"/>
                </a:lnTo>
                <a:lnTo>
                  <a:pt x="8347" y="17350"/>
                </a:lnTo>
                <a:lnTo>
                  <a:pt x="8444" y="17350"/>
                </a:lnTo>
                <a:lnTo>
                  <a:pt x="8517" y="17325"/>
                </a:lnTo>
                <a:lnTo>
                  <a:pt x="8590" y="17277"/>
                </a:lnTo>
                <a:lnTo>
                  <a:pt x="8639" y="17204"/>
                </a:lnTo>
                <a:lnTo>
                  <a:pt x="8663" y="17106"/>
                </a:lnTo>
                <a:lnTo>
                  <a:pt x="8663" y="17009"/>
                </a:lnTo>
                <a:lnTo>
                  <a:pt x="8614" y="16912"/>
                </a:lnTo>
                <a:lnTo>
                  <a:pt x="8760" y="16620"/>
                </a:lnTo>
                <a:lnTo>
                  <a:pt x="8858" y="16328"/>
                </a:lnTo>
                <a:lnTo>
                  <a:pt x="8955" y="16011"/>
                </a:lnTo>
                <a:lnTo>
                  <a:pt x="9004" y="15695"/>
                </a:lnTo>
                <a:lnTo>
                  <a:pt x="9174" y="15598"/>
                </a:lnTo>
                <a:lnTo>
                  <a:pt x="9466" y="15914"/>
                </a:lnTo>
                <a:lnTo>
                  <a:pt x="9831" y="16376"/>
                </a:lnTo>
                <a:lnTo>
                  <a:pt x="10196" y="16887"/>
                </a:lnTo>
                <a:lnTo>
                  <a:pt x="10464" y="17252"/>
                </a:lnTo>
                <a:lnTo>
                  <a:pt x="10755" y="17617"/>
                </a:lnTo>
                <a:lnTo>
                  <a:pt x="10901" y="17788"/>
                </a:lnTo>
                <a:lnTo>
                  <a:pt x="11072" y="17934"/>
                </a:lnTo>
                <a:lnTo>
                  <a:pt x="11242" y="18080"/>
                </a:lnTo>
                <a:lnTo>
                  <a:pt x="11437" y="18201"/>
                </a:lnTo>
                <a:lnTo>
                  <a:pt x="11510" y="18226"/>
                </a:lnTo>
                <a:lnTo>
                  <a:pt x="11558" y="18250"/>
                </a:lnTo>
                <a:lnTo>
                  <a:pt x="11631" y="18250"/>
                </a:lnTo>
                <a:lnTo>
                  <a:pt x="11704" y="18226"/>
                </a:lnTo>
                <a:lnTo>
                  <a:pt x="11826" y="18226"/>
                </a:lnTo>
                <a:lnTo>
                  <a:pt x="11948" y="18177"/>
                </a:lnTo>
                <a:lnTo>
                  <a:pt x="12045" y="18128"/>
                </a:lnTo>
                <a:lnTo>
                  <a:pt x="12094" y="18007"/>
                </a:lnTo>
                <a:lnTo>
                  <a:pt x="12167" y="17763"/>
                </a:lnTo>
                <a:lnTo>
                  <a:pt x="12191" y="17520"/>
                </a:lnTo>
                <a:lnTo>
                  <a:pt x="12240" y="17033"/>
                </a:lnTo>
                <a:lnTo>
                  <a:pt x="12264" y="16279"/>
                </a:lnTo>
                <a:lnTo>
                  <a:pt x="12264" y="15549"/>
                </a:lnTo>
                <a:lnTo>
                  <a:pt x="12288" y="14746"/>
                </a:lnTo>
                <a:lnTo>
                  <a:pt x="12337" y="13967"/>
                </a:lnTo>
                <a:lnTo>
                  <a:pt x="12361" y="13651"/>
                </a:lnTo>
                <a:lnTo>
                  <a:pt x="12386" y="13335"/>
                </a:lnTo>
                <a:lnTo>
                  <a:pt x="12361" y="13018"/>
                </a:lnTo>
                <a:lnTo>
                  <a:pt x="12337" y="12848"/>
                </a:lnTo>
                <a:lnTo>
                  <a:pt x="12288" y="12726"/>
                </a:lnTo>
                <a:lnTo>
                  <a:pt x="12775" y="12191"/>
                </a:lnTo>
                <a:lnTo>
                  <a:pt x="13335" y="11607"/>
                </a:lnTo>
                <a:lnTo>
                  <a:pt x="13943" y="11047"/>
                </a:lnTo>
                <a:lnTo>
                  <a:pt x="14527" y="10464"/>
                </a:lnTo>
                <a:lnTo>
                  <a:pt x="15087" y="9880"/>
                </a:lnTo>
                <a:lnTo>
                  <a:pt x="15622" y="9247"/>
                </a:lnTo>
                <a:lnTo>
                  <a:pt x="15865" y="8931"/>
                </a:lnTo>
                <a:lnTo>
                  <a:pt x="16157" y="8639"/>
                </a:lnTo>
                <a:lnTo>
                  <a:pt x="16717" y="8055"/>
                </a:lnTo>
                <a:lnTo>
                  <a:pt x="17277" y="7446"/>
                </a:lnTo>
                <a:lnTo>
                  <a:pt x="17471" y="7227"/>
                </a:lnTo>
                <a:lnTo>
                  <a:pt x="17666" y="6960"/>
                </a:lnTo>
                <a:lnTo>
                  <a:pt x="17836" y="6716"/>
                </a:lnTo>
                <a:lnTo>
                  <a:pt x="17982" y="6449"/>
                </a:lnTo>
                <a:lnTo>
                  <a:pt x="18104" y="6157"/>
                </a:lnTo>
                <a:lnTo>
                  <a:pt x="18250" y="5889"/>
                </a:lnTo>
                <a:lnTo>
                  <a:pt x="18347" y="5597"/>
                </a:lnTo>
                <a:lnTo>
                  <a:pt x="18445" y="5305"/>
                </a:lnTo>
                <a:lnTo>
                  <a:pt x="18591" y="4721"/>
                </a:lnTo>
                <a:lnTo>
                  <a:pt x="18688" y="4113"/>
                </a:lnTo>
                <a:lnTo>
                  <a:pt x="18736" y="3480"/>
                </a:lnTo>
                <a:lnTo>
                  <a:pt x="18736" y="2872"/>
                </a:lnTo>
                <a:lnTo>
                  <a:pt x="18712" y="2312"/>
                </a:lnTo>
                <a:lnTo>
                  <a:pt x="18688" y="1899"/>
                </a:lnTo>
                <a:lnTo>
                  <a:pt x="18639" y="1436"/>
                </a:lnTo>
                <a:lnTo>
                  <a:pt x="18542" y="998"/>
                </a:lnTo>
                <a:lnTo>
                  <a:pt x="18493" y="828"/>
                </a:lnTo>
                <a:lnTo>
                  <a:pt x="18420" y="658"/>
                </a:lnTo>
                <a:lnTo>
                  <a:pt x="18323" y="536"/>
                </a:lnTo>
                <a:lnTo>
                  <a:pt x="18226" y="463"/>
                </a:lnTo>
                <a:lnTo>
                  <a:pt x="18104" y="414"/>
                </a:lnTo>
                <a:lnTo>
                  <a:pt x="17982" y="439"/>
                </a:lnTo>
                <a:lnTo>
                  <a:pt x="17447" y="268"/>
                </a:lnTo>
                <a:lnTo>
                  <a:pt x="16863" y="147"/>
                </a:lnTo>
                <a:lnTo>
                  <a:pt x="16303" y="49"/>
                </a:lnTo>
                <a:lnTo>
                  <a:pt x="15719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05" name="Google Shape;405;p38"/>
          <p:cNvSpPr/>
          <p:nvPr/>
        </p:nvSpPr>
        <p:spPr>
          <a:xfrm>
            <a:off x="828346" y="3895420"/>
            <a:ext cx="436619" cy="266981"/>
          </a:xfrm>
          <a:custGeom>
            <a:rect b="b" l="l" r="r" t="t"/>
            <a:pathLst>
              <a:path extrusionOk="0" h="12216" w="19978">
                <a:moveTo>
                  <a:pt x="8128" y="560"/>
                </a:moveTo>
                <a:lnTo>
                  <a:pt x="8517" y="609"/>
                </a:lnTo>
                <a:lnTo>
                  <a:pt x="8055" y="925"/>
                </a:lnTo>
                <a:lnTo>
                  <a:pt x="7617" y="1193"/>
                </a:lnTo>
                <a:lnTo>
                  <a:pt x="7422" y="1339"/>
                </a:lnTo>
                <a:lnTo>
                  <a:pt x="7325" y="1436"/>
                </a:lnTo>
                <a:lnTo>
                  <a:pt x="7252" y="1534"/>
                </a:lnTo>
                <a:lnTo>
                  <a:pt x="7252" y="1582"/>
                </a:lnTo>
                <a:lnTo>
                  <a:pt x="7252" y="1655"/>
                </a:lnTo>
                <a:lnTo>
                  <a:pt x="7300" y="1680"/>
                </a:lnTo>
                <a:lnTo>
                  <a:pt x="7349" y="1704"/>
                </a:lnTo>
                <a:lnTo>
                  <a:pt x="7471" y="1704"/>
                </a:lnTo>
                <a:lnTo>
                  <a:pt x="7592" y="1680"/>
                </a:lnTo>
                <a:lnTo>
                  <a:pt x="7836" y="1582"/>
                </a:lnTo>
                <a:lnTo>
                  <a:pt x="8055" y="1436"/>
                </a:lnTo>
                <a:lnTo>
                  <a:pt x="8274" y="1315"/>
                </a:lnTo>
                <a:lnTo>
                  <a:pt x="8711" y="1023"/>
                </a:lnTo>
                <a:lnTo>
                  <a:pt x="9149" y="731"/>
                </a:lnTo>
                <a:lnTo>
                  <a:pt x="9393" y="828"/>
                </a:lnTo>
                <a:lnTo>
                  <a:pt x="9660" y="925"/>
                </a:lnTo>
                <a:lnTo>
                  <a:pt x="9320" y="1071"/>
                </a:lnTo>
                <a:lnTo>
                  <a:pt x="9003" y="1217"/>
                </a:lnTo>
                <a:lnTo>
                  <a:pt x="8736" y="1339"/>
                </a:lnTo>
                <a:lnTo>
                  <a:pt x="8492" y="1509"/>
                </a:lnTo>
                <a:lnTo>
                  <a:pt x="8371" y="1607"/>
                </a:lnTo>
                <a:lnTo>
                  <a:pt x="8274" y="1728"/>
                </a:lnTo>
                <a:lnTo>
                  <a:pt x="8201" y="1850"/>
                </a:lnTo>
                <a:lnTo>
                  <a:pt x="8152" y="1996"/>
                </a:lnTo>
                <a:lnTo>
                  <a:pt x="8152" y="2045"/>
                </a:lnTo>
                <a:lnTo>
                  <a:pt x="8176" y="2045"/>
                </a:lnTo>
                <a:lnTo>
                  <a:pt x="8201" y="2069"/>
                </a:lnTo>
                <a:lnTo>
                  <a:pt x="8225" y="2069"/>
                </a:lnTo>
                <a:lnTo>
                  <a:pt x="8492" y="1947"/>
                </a:lnTo>
                <a:lnTo>
                  <a:pt x="8711" y="1801"/>
                </a:lnTo>
                <a:lnTo>
                  <a:pt x="8955" y="1680"/>
                </a:lnTo>
                <a:lnTo>
                  <a:pt x="9198" y="1558"/>
                </a:lnTo>
                <a:lnTo>
                  <a:pt x="9417" y="1485"/>
                </a:lnTo>
                <a:lnTo>
                  <a:pt x="9660" y="1412"/>
                </a:lnTo>
                <a:lnTo>
                  <a:pt x="9904" y="1339"/>
                </a:lnTo>
                <a:lnTo>
                  <a:pt x="10123" y="1266"/>
                </a:lnTo>
                <a:lnTo>
                  <a:pt x="10463" y="1558"/>
                </a:lnTo>
                <a:lnTo>
                  <a:pt x="10269" y="1582"/>
                </a:lnTo>
                <a:lnTo>
                  <a:pt x="10050" y="1631"/>
                </a:lnTo>
                <a:lnTo>
                  <a:pt x="9660" y="1777"/>
                </a:lnTo>
                <a:lnTo>
                  <a:pt x="9490" y="1874"/>
                </a:lnTo>
                <a:lnTo>
                  <a:pt x="9295" y="1947"/>
                </a:lnTo>
                <a:lnTo>
                  <a:pt x="9101" y="2045"/>
                </a:lnTo>
                <a:lnTo>
                  <a:pt x="8955" y="2191"/>
                </a:lnTo>
                <a:lnTo>
                  <a:pt x="8930" y="2239"/>
                </a:lnTo>
                <a:lnTo>
                  <a:pt x="8930" y="2264"/>
                </a:lnTo>
                <a:lnTo>
                  <a:pt x="8930" y="2337"/>
                </a:lnTo>
                <a:lnTo>
                  <a:pt x="9003" y="2410"/>
                </a:lnTo>
                <a:lnTo>
                  <a:pt x="9076" y="2410"/>
                </a:lnTo>
                <a:lnTo>
                  <a:pt x="9320" y="2361"/>
                </a:lnTo>
                <a:lnTo>
                  <a:pt x="9539" y="2288"/>
                </a:lnTo>
                <a:lnTo>
                  <a:pt x="9977" y="2093"/>
                </a:lnTo>
                <a:lnTo>
                  <a:pt x="10147" y="2045"/>
                </a:lnTo>
                <a:lnTo>
                  <a:pt x="10317" y="1947"/>
                </a:lnTo>
                <a:lnTo>
                  <a:pt x="10463" y="1850"/>
                </a:lnTo>
                <a:lnTo>
                  <a:pt x="10585" y="1704"/>
                </a:lnTo>
                <a:lnTo>
                  <a:pt x="10804" y="1972"/>
                </a:lnTo>
                <a:lnTo>
                  <a:pt x="10390" y="2191"/>
                </a:lnTo>
                <a:lnTo>
                  <a:pt x="10196" y="2288"/>
                </a:lnTo>
                <a:lnTo>
                  <a:pt x="10001" y="2385"/>
                </a:lnTo>
                <a:lnTo>
                  <a:pt x="9904" y="2434"/>
                </a:lnTo>
                <a:lnTo>
                  <a:pt x="9831" y="2507"/>
                </a:lnTo>
                <a:lnTo>
                  <a:pt x="9758" y="2604"/>
                </a:lnTo>
                <a:lnTo>
                  <a:pt x="9709" y="2702"/>
                </a:lnTo>
                <a:lnTo>
                  <a:pt x="9709" y="2726"/>
                </a:lnTo>
                <a:lnTo>
                  <a:pt x="9733" y="2750"/>
                </a:lnTo>
                <a:lnTo>
                  <a:pt x="9782" y="2775"/>
                </a:lnTo>
                <a:lnTo>
                  <a:pt x="10001" y="2775"/>
                </a:lnTo>
                <a:lnTo>
                  <a:pt x="10220" y="2702"/>
                </a:lnTo>
                <a:lnTo>
                  <a:pt x="10634" y="2507"/>
                </a:lnTo>
                <a:lnTo>
                  <a:pt x="10853" y="2434"/>
                </a:lnTo>
                <a:lnTo>
                  <a:pt x="11072" y="2361"/>
                </a:lnTo>
                <a:lnTo>
                  <a:pt x="11096" y="2361"/>
                </a:lnTo>
                <a:lnTo>
                  <a:pt x="11145" y="2458"/>
                </a:lnTo>
                <a:lnTo>
                  <a:pt x="10926" y="2556"/>
                </a:lnTo>
                <a:lnTo>
                  <a:pt x="10707" y="2677"/>
                </a:lnTo>
                <a:lnTo>
                  <a:pt x="10269" y="2945"/>
                </a:lnTo>
                <a:lnTo>
                  <a:pt x="10244" y="2994"/>
                </a:lnTo>
                <a:lnTo>
                  <a:pt x="10244" y="3042"/>
                </a:lnTo>
                <a:lnTo>
                  <a:pt x="10269" y="3067"/>
                </a:lnTo>
                <a:lnTo>
                  <a:pt x="10317" y="3091"/>
                </a:lnTo>
                <a:lnTo>
                  <a:pt x="10561" y="3067"/>
                </a:lnTo>
                <a:lnTo>
                  <a:pt x="10804" y="2994"/>
                </a:lnTo>
                <a:lnTo>
                  <a:pt x="11047" y="2896"/>
                </a:lnTo>
                <a:lnTo>
                  <a:pt x="11291" y="2775"/>
                </a:lnTo>
                <a:lnTo>
                  <a:pt x="11388" y="3091"/>
                </a:lnTo>
                <a:lnTo>
                  <a:pt x="11291" y="3091"/>
                </a:lnTo>
                <a:lnTo>
                  <a:pt x="11218" y="3115"/>
                </a:lnTo>
                <a:lnTo>
                  <a:pt x="11047" y="3164"/>
                </a:lnTo>
                <a:lnTo>
                  <a:pt x="10853" y="3286"/>
                </a:lnTo>
                <a:lnTo>
                  <a:pt x="10780" y="3334"/>
                </a:lnTo>
                <a:lnTo>
                  <a:pt x="10707" y="3432"/>
                </a:lnTo>
                <a:lnTo>
                  <a:pt x="10707" y="3505"/>
                </a:lnTo>
                <a:lnTo>
                  <a:pt x="10731" y="3553"/>
                </a:lnTo>
                <a:lnTo>
                  <a:pt x="10780" y="3602"/>
                </a:lnTo>
                <a:lnTo>
                  <a:pt x="10828" y="3602"/>
                </a:lnTo>
                <a:lnTo>
                  <a:pt x="10999" y="3553"/>
                </a:lnTo>
                <a:lnTo>
                  <a:pt x="11169" y="3505"/>
                </a:lnTo>
                <a:lnTo>
                  <a:pt x="11339" y="3456"/>
                </a:lnTo>
                <a:lnTo>
                  <a:pt x="11412" y="3432"/>
                </a:lnTo>
                <a:lnTo>
                  <a:pt x="11461" y="3383"/>
                </a:lnTo>
                <a:lnTo>
                  <a:pt x="11534" y="3602"/>
                </a:lnTo>
                <a:lnTo>
                  <a:pt x="11461" y="3626"/>
                </a:lnTo>
                <a:lnTo>
                  <a:pt x="11388" y="3675"/>
                </a:lnTo>
                <a:lnTo>
                  <a:pt x="11291" y="3724"/>
                </a:lnTo>
                <a:lnTo>
                  <a:pt x="11193" y="3772"/>
                </a:lnTo>
                <a:lnTo>
                  <a:pt x="11193" y="3821"/>
                </a:lnTo>
                <a:lnTo>
                  <a:pt x="11193" y="3845"/>
                </a:lnTo>
                <a:lnTo>
                  <a:pt x="11291" y="3894"/>
                </a:lnTo>
                <a:lnTo>
                  <a:pt x="11412" y="3943"/>
                </a:lnTo>
                <a:lnTo>
                  <a:pt x="11534" y="3943"/>
                </a:lnTo>
                <a:lnTo>
                  <a:pt x="11631" y="3894"/>
                </a:lnTo>
                <a:lnTo>
                  <a:pt x="11680" y="3967"/>
                </a:lnTo>
                <a:lnTo>
                  <a:pt x="11777" y="4016"/>
                </a:lnTo>
                <a:lnTo>
                  <a:pt x="11850" y="4040"/>
                </a:lnTo>
                <a:lnTo>
                  <a:pt x="11948" y="4040"/>
                </a:lnTo>
                <a:lnTo>
                  <a:pt x="12021" y="4016"/>
                </a:lnTo>
                <a:lnTo>
                  <a:pt x="12094" y="3967"/>
                </a:lnTo>
                <a:lnTo>
                  <a:pt x="12142" y="3894"/>
                </a:lnTo>
                <a:lnTo>
                  <a:pt x="12142" y="3797"/>
                </a:lnTo>
                <a:lnTo>
                  <a:pt x="12069" y="3359"/>
                </a:lnTo>
                <a:lnTo>
                  <a:pt x="11972" y="2945"/>
                </a:lnTo>
                <a:lnTo>
                  <a:pt x="12240" y="2726"/>
                </a:lnTo>
                <a:lnTo>
                  <a:pt x="12507" y="2531"/>
                </a:lnTo>
                <a:lnTo>
                  <a:pt x="12653" y="2458"/>
                </a:lnTo>
                <a:lnTo>
                  <a:pt x="12824" y="2410"/>
                </a:lnTo>
                <a:lnTo>
                  <a:pt x="12994" y="2361"/>
                </a:lnTo>
                <a:lnTo>
                  <a:pt x="13164" y="2337"/>
                </a:lnTo>
                <a:lnTo>
                  <a:pt x="13383" y="2337"/>
                </a:lnTo>
                <a:lnTo>
                  <a:pt x="13627" y="2385"/>
                </a:lnTo>
                <a:lnTo>
                  <a:pt x="13481" y="2458"/>
                </a:lnTo>
                <a:lnTo>
                  <a:pt x="13359" y="2556"/>
                </a:lnTo>
                <a:lnTo>
                  <a:pt x="13262" y="2702"/>
                </a:lnTo>
                <a:lnTo>
                  <a:pt x="13237" y="2775"/>
                </a:lnTo>
                <a:lnTo>
                  <a:pt x="13213" y="2848"/>
                </a:lnTo>
                <a:lnTo>
                  <a:pt x="13213" y="2896"/>
                </a:lnTo>
                <a:lnTo>
                  <a:pt x="13237" y="2921"/>
                </a:lnTo>
                <a:lnTo>
                  <a:pt x="13286" y="2945"/>
                </a:lnTo>
                <a:lnTo>
                  <a:pt x="13310" y="2921"/>
                </a:lnTo>
                <a:lnTo>
                  <a:pt x="13602" y="2750"/>
                </a:lnTo>
                <a:lnTo>
                  <a:pt x="13870" y="2604"/>
                </a:lnTo>
                <a:lnTo>
                  <a:pt x="14065" y="2507"/>
                </a:lnTo>
                <a:lnTo>
                  <a:pt x="14308" y="2629"/>
                </a:lnTo>
                <a:lnTo>
                  <a:pt x="14551" y="2750"/>
                </a:lnTo>
                <a:lnTo>
                  <a:pt x="14405" y="2775"/>
                </a:lnTo>
                <a:lnTo>
                  <a:pt x="14259" y="2823"/>
                </a:lnTo>
                <a:lnTo>
                  <a:pt x="14113" y="2872"/>
                </a:lnTo>
                <a:lnTo>
                  <a:pt x="13967" y="2945"/>
                </a:lnTo>
                <a:lnTo>
                  <a:pt x="13846" y="3018"/>
                </a:lnTo>
                <a:lnTo>
                  <a:pt x="13724" y="3115"/>
                </a:lnTo>
                <a:lnTo>
                  <a:pt x="13627" y="3213"/>
                </a:lnTo>
                <a:lnTo>
                  <a:pt x="13554" y="3310"/>
                </a:lnTo>
                <a:lnTo>
                  <a:pt x="13554" y="3359"/>
                </a:lnTo>
                <a:lnTo>
                  <a:pt x="13554" y="3407"/>
                </a:lnTo>
                <a:lnTo>
                  <a:pt x="13602" y="3456"/>
                </a:lnTo>
                <a:lnTo>
                  <a:pt x="13651" y="3480"/>
                </a:lnTo>
                <a:lnTo>
                  <a:pt x="13797" y="3456"/>
                </a:lnTo>
                <a:lnTo>
                  <a:pt x="13943" y="3407"/>
                </a:lnTo>
                <a:lnTo>
                  <a:pt x="14211" y="3286"/>
                </a:lnTo>
                <a:lnTo>
                  <a:pt x="14381" y="3237"/>
                </a:lnTo>
                <a:lnTo>
                  <a:pt x="14527" y="3188"/>
                </a:lnTo>
                <a:lnTo>
                  <a:pt x="14697" y="3140"/>
                </a:lnTo>
                <a:lnTo>
                  <a:pt x="14843" y="3091"/>
                </a:lnTo>
                <a:lnTo>
                  <a:pt x="14892" y="3067"/>
                </a:lnTo>
                <a:lnTo>
                  <a:pt x="14916" y="3018"/>
                </a:lnTo>
                <a:lnTo>
                  <a:pt x="15038" y="3140"/>
                </a:lnTo>
                <a:lnTo>
                  <a:pt x="14770" y="3213"/>
                </a:lnTo>
                <a:lnTo>
                  <a:pt x="14551" y="3261"/>
                </a:lnTo>
                <a:lnTo>
                  <a:pt x="14332" y="3359"/>
                </a:lnTo>
                <a:lnTo>
                  <a:pt x="14211" y="3432"/>
                </a:lnTo>
                <a:lnTo>
                  <a:pt x="14113" y="3505"/>
                </a:lnTo>
                <a:lnTo>
                  <a:pt x="14040" y="3578"/>
                </a:lnTo>
                <a:lnTo>
                  <a:pt x="13992" y="3675"/>
                </a:lnTo>
                <a:lnTo>
                  <a:pt x="13967" y="3748"/>
                </a:lnTo>
                <a:lnTo>
                  <a:pt x="13992" y="3821"/>
                </a:lnTo>
                <a:lnTo>
                  <a:pt x="14040" y="3845"/>
                </a:lnTo>
                <a:lnTo>
                  <a:pt x="14113" y="3845"/>
                </a:lnTo>
                <a:lnTo>
                  <a:pt x="14551" y="3724"/>
                </a:lnTo>
                <a:lnTo>
                  <a:pt x="14989" y="3602"/>
                </a:lnTo>
                <a:lnTo>
                  <a:pt x="15184" y="3578"/>
                </a:lnTo>
                <a:lnTo>
                  <a:pt x="15379" y="3505"/>
                </a:lnTo>
                <a:lnTo>
                  <a:pt x="15452" y="3602"/>
                </a:lnTo>
                <a:lnTo>
                  <a:pt x="15208" y="3675"/>
                </a:lnTo>
                <a:lnTo>
                  <a:pt x="15014" y="3748"/>
                </a:lnTo>
                <a:lnTo>
                  <a:pt x="14843" y="3845"/>
                </a:lnTo>
                <a:lnTo>
                  <a:pt x="14673" y="3967"/>
                </a:lnTo>
                <a:lnTo>
                  <a:pt x="14503" y="4089"/>
                </a:lnTo>
                <a:lnTo>
                  <a:pt x="14478" y="4113"/>
                </a:lnTo>
                <a:lnTo>
                  <a:pt x="14478" y="4162"/>
                </a:lnTo>
                <a:lnTo>
                  <a:pt x="14503" y="4210"/>
                </a:lnTo>
                <a:lnTo>
                  <a:pt x="14551" y="4259"/>
                </a:lnTo>
                <a:lnTo>
                  <a:pt x="14600" y="4259"/>
                </a:lnTo>
                <a:lnTo>
                  <a:pt x="15452" y="4016"/>
                </a:lnTo>
                <a:lnTo>
                  <a:pt x="15671" y="3967"/>
                </a:lnTo>
                <a:lnTo>
                  <a:pt x="15768" y="4186"/>
                </a:lnTo>
                <a:lnTo>
                  <a:pt x="15549" y="4259"/>
                </a:lnTo>
                <a:lnTo>
                  <a:pt x="15330" y="4332"/>
                </a:lnTo>
                <a:lnTo>
                  <a:pt x="15111" y="4429"/>
                </a:lnTo>
                <a:lnTo>
                  <a:pt x="14916" y="4551"/>
                </a:lnTo>
                <a:lnTo>
                  <a:pt x="14892" y="4600"/>
                </a:lnTo>
                <a:lnTo>
                  <a:pt x="14916" y="4648"/>
                </a:lnTo>
                <a:lnTo>
                  <a:pt x="14941" y="4697"/>
                </a:lnTo>
                <a:lnTo>
                  <a:pt x="15014" y="4697"/>
                </a:lnTo>
                <a:lnTo>
                  <a:pt x="15354" y="4624"/>
                </a:lnTo>
                <a:lnTo>
                  <a:pt x="15719" y="4551"/>
                </a:lnTo>
                <a:lnTo>
                  <a:pt x="15500" y="4648"/>
                </a:lnTo>
                <a:lnTo>
                  <a:pt x="15281" y="4746"/>
                </a:lnTo>
                <a:lnTo>
                  <a:pt x="15257" y="4770"/>
                </a:lnTo>
                <a:lnTo>
                  <a:pt x="15233" y="4819"/>
                </a:lnTo>
                <a:lnTo>
                  <a:pt x="15233" y="4867"/>
                </a:lnTo>
                <a:lnTo>
                  <a:pt x="15281" y="4940"/>
                </a:lnTo>
                <a:lnTo>
                  <a:pt x="15354" y="4940"/>
                </a:lnTo>
                <a:lnTo>
                  <a:pt x="15841" y="4867"/>
                </a:lnTo>
                <a:lnTo>
                  <a:pt x="15841" y="4989"/>
                </a:lnTo>
                <a:lnTo>
                  <a:pt x="15695" y="5013"/>
                </a:lnTo>
                <a:lnTo>
                  <a:pt x="15598" y="5038"/>
                </a:lnTo>
                <a:lnTo>
                  <a:pt x="15525" y="5086"/>
                </a:lnTo>
                <a:lnTo>
                  <a:pt x="15379" y="5208"/>
                </a:lnTo>
                <a:lnTo>
                  <a:pt x="15354" y="5281"/>
                </a:lnTo>
                <a:lnTo>
                  <a:pt x="15379" y="5330"/>
                </a:lnTo>
                <a:lnTo>
                  <a:pt x="15427" y="5378"/>
                </a:lnTo>
                <a:lnTo>
                  <a:pt x="15476" y="5378"/>
                </a:lnTo>
                <a:lnTo>
                  <a:pt x="15622" y="5354"/>
                </a:lnTo>
                <a:lnTo>
                  <a:pt x="15768" y="5378"/>
                </a:lnTo>
                <a:lnTo>
                  <a:pt x="15768" y="5427"/>
                </a:lnTo>
                <a:lnTo>
                  <a:pt x="15768" y="5524"/>
                </a:lnTo>
                <a:lnTo>
                  <a:pt x="15792" y="5622"/>
                </a:lnTo>
                <a:lnTo>
                  <a:pt x="15865" y="5695"/>
                </a:lnTo>
                <a:lnTo>
                  <a:pt x="15938" y="5768"/>
                </a:lnTo>
                <a:lnTo>
                  <a:pt x="16036" y="5792"/>
                </a:lnTo>
                <a:lnTo>
                  <a:pt x="16133" y="5792"/>
                </a:lnTo>
                <a:lnTo>
                  <a:pt x="16206" y="5768"/>
                </a:lnTo>
                <a:lnTo>
                  <a:pt x="16279" y="5695"/>
                </a:lnTo>
                <a:lnTo>
                  <a:pt x="16328" y="5695"/>
                </a:lnTo>
                <a:lnTo>
                  <a:pt x="16619" y="5622"/>
                </a:lnTo>
                <a:lnTo>
                  <a:pt x="16911" y="5597"/>
                </a:lnTo>
                <a:lnTo>
                  <a:pt x="17179" y="5597"/>
                </a:lnTo>
                <a:lnTo>
                  <a:pt x="17422" y="5646"/>
                </a:lnTo>
                <a:lnTo>
                  <a:pt x="17276" y="5695"/>
                </a:lnTo>
                <a:lnTo>
                  <a:pt x="17106" y="5768"/>
                </a:lnTo>
                <a:lnTo>
                  <a:pt x="16936" y="5865"/>
                </a:lnTo>
                <a:lnTo>
                  <a:pt x="16814" y="5987"/>
                </a:lnTo>
                <a:lnTo>
                  <a:pt x="16765" y="6060"/>
                </a:lnTo>
                <a:lnTo>
                  <a:pt x="16717" y="6133"/>
                </a:lnTo>
                <a:lnTo>
                  <a:pt x="16717" y="6206"/>
                </a:lnTo>
                <a:lnTo>
                  <a:pt x="16765" y="6279"/>
                </a:lnTo>
                <a:lnTo>
                  <a:pt x="16838" y="6303"/>
                </a:lnTo>
                <a:lnTo>
                  <a:pt x="16911" y="6279"/>
                </a:lnTo>
                <a:lnTo>
                  <a:pt x="17179" y="6157"/>
                </a:lnTo>
                <a:lnTo>
                  <a:pt x="17447" y="6060"/>
                </a:lnTo>
                <a:lnTo>
                  <a:pt x="17739" y="6011"/>
                </a:lnTo>
                <a:lnTo>
                  <a:pt x="17909" y="5962"/>
                </a:lnTo>
                <a:lnTo>
                  <a:pt x="18031" y="5914"/>
                </a:lnTo>
                <a:lnTo>
                  <a:pt x="18298" y="6133"/>
                </a:lnTo>
                <a:lnTo>
                  <a:pt x="18152" y="6181"/>
                </a:lnTo>
                <a:lnTo>
                  <a:pt x="17933" y="6254"/>
                </a:lnTo>
                <a:lnTo>
                  <a:pt x="17739" y="6352"/>
                </a:lnTo>
                <a:lnTo>
                  <a:pt x="17544" y="6473"/>
                </a:lnTo>
                <a:lnTo>
                  <a:pt x="17349" y="6595"/>
                </a:lnTo>
                <a:lnTo>
                  <a:pt x="17325" y="6668"/>
                </a:lnTo>
                <a:lnTo>
                  <a:pt x="17325" y="6741"/>
                </a:lnTo>
                <a:lnTo>
                  <a:pt x="17374" y="6790"/>
                </a:lnTo>
                <a:lnTo>
                  <a:pt x="17422" y="6814"/>
                </a:lnTo>
                <a:lnTo>
                  <a:pt x="17641" y="6765"/>
                </a:lnTo>
                <a:lnTo>
                  <a:pt x="17860" y="6717"/>
                </a:lnTo>
                <a:lnTo>
                  <a:pt x="18274" y="6595"/>
                </a:lnTo>
                <a:lnTo>
                  <a:pt x="18639" y="6473"/>
                </a:lnTo>
                <a:lnTo>
                  <a:pt x="18761" y="6644"/>
                </a:lnTo>
                <a:lnTo>
                  <a:pt x="18493" y="6717"/>
                </a:lnTo>
                <a:lnTo>
                  <a:pt x="18250" y="6814"/>
                </a:lnTo>
                <a:lnTo>
                  <a:pt x="18006" y="6960"/>
                </a:lnTo>
                <a:lnTo>
                  <a:pt x="17812" y="7130"/>
                </a:lnTo>
                <a:lnTo>
                  <a:pt x="17787" y="7155"/>
                </a:lnTo>
                <a:lnTo>
                  <a:pt x="17787" y="7179"/>
                </a:lnTo>
                <a:lnTo>
                  <a:pt x="17812" y="7252"/>
                </a:lnTo>
                <a:lnTo>
                  <a:pt x="17860" y="7276"/>
                </a:lnTo>
                <a:lnTo>
                  <a:pt x="17933" y="7276"/>
                </a:lnTo>
                <a:lnTo>
                  <a:pt x="18177" y="7179"/>
                </a:lnTo>
                <a:lnTo>
                  <a:pt x="18444" y="7130"/>
                </a:lnTo>
                <a:lnTo>
                  <a:pt x="18955" y="7033"/>
                </a:lnTo>
                <a:lnTo>
                  <a:pt x="19004" y="7106"/>
                </a:lnTo>
                <a:lnTo>
                  <a:pt x="18785" y="7155"/>
                </a:lnTo>
                <a:lnTo>
                  <a:pt x="18566" y="7203"/>
                </a:lnTo>
                <a:lnTo>
                  <a:pt x="18371" y="7301"/>
                </a:lnTo>
                <a:lnTo>
                  <a:pt x="18177" y="7398"/>
                </a:lnTo>
                <a:lnTo>
                  <a:pt x="18177" y="7447"/>
                </a:lnTo>
                <a:lnTo>
                  <a:pt x="18177" y="7471"/>
                </a:lnTo>
                <a:lnTo>
                  <a:pt x="18201" y="7471"/>
                </a:lnTo>
                <a:lnTo>
                  <a:pt x="18396" y="7495"/>
                </a:lnTo>
                <a:lnTo>
                  <a:pt x="18590" y="7495"/>
                </a:lnTo>
                <a:lnTo>
                  <a:pt x="18955" y="7447"/>
                </a:lnTo>
                <a:lnTo>
                  <a:pt x="19126" y="7422"/>
                </a:lnTo>
                <a:lnTo>
                  <a:pt x="19174" y="7544"/>
                </a:lnTo>
                <a:lnTo>
                  <a:pt x="18980" y="7568"/>
                </a:lnTo>
                <a:lnTo>
                  <a:pt x="18761" y="7617"/>
                </a:lnTo>
                <a:lnTo>
                  <a:pt x="18444" y="7714"/>
                </a:lnTo>
                <a:lnTo>
                  <a:pt x="18396" y="7763"/>
                </a:lnTo>
                <a:lnTo>
                  <a:pt x="18371" y="7836"/>
                </a:lnTo>
                <a:lnTo>
                  <a:pt x="18371" y="7909"/>
                </a:lnTo>
                <a:lnTo>
                  <a:pt x="18396" y="7933"/>
                </a:lnTo>
                <a:lnTo>
                  <a:pt x="18444" y="7957"/>
                </a:lnTo>
                <a:lnTo>
                  <a:pt x="18809" y="7982"/>
                </a:lnTo>
                <a:lnTo>
                  <a:pt x="19296" y="7982"/>
                </a:lnTo>
                <a:lnTo>
                  <a:pt x="19320" y="8201"/>
                </a:lnTo>
                <a:lnTo>
                  <a:pt x="19272" y="8201"/>
                </a:lnTo>
                <a:lnTo>
                  <a:pt x="19101" y="8176"/>
                </a:lnTo>
                <a:lnTo>
                  <a:pt x="18907" y="8201"/>
                </a:lnTo>
                <a:lnTo>
                  <a:pt x="18736" y="8225"/>
                </a:lnTo>
                <a:lnTo>
                  <a:pt x="18566" y="8274"/>
                </a:lnTo>
                <a:lnTo>
                  <a:pt x="18542" y="8298"/>
                </a:lnTo>
                <a:lnTo>
                  <a:pt x="18517" y="8322"/>
                </a:lnTo>
                <a:lnTo>
                  <a:pt x="18493" y="8420"/>
                </a:lnTo>
                <a:lnTo>
                  <a:pt x="18542" y="8468"/>
                </a:lnTo>
                <a:lnTo>
                  <a:pt x="18566" y="8493"/>
                </a:lnTo>
                <a:lnTo>
                  <a:pt x="18907" y="8493"/>
                </a:lnTo>
                <a:lnTo>
                  <a:pt x="19223" y="8517"/>
                </a:lnTo>
                <a:lnTo>
                  <a:pt x="19345" y="8541"/>
                </a:lnTo>
                <a:lnTo>
                  <a:pt x="19345" y="8833"/>
                </a:lnTo>
                <a:lnTo>
                  <a:pt x="19199" y="8785"/>
                </a:lnTo>
                <a:lnTo>
                  <a:pt x="18882" y="8785"/>
                </a:lnTo>
                <a:lnTo>
                  <a:pt x="18736" y="8809"/>
                </a:lnTo>
                <a:lnTo>
                  <a:pt x="18688" y="8833"/>
                </a:lnTo>
                <a:lnTo>
                  <a:pt x="18663" y="8858"/>
                </a:lnTo>
                <a:lnTo>
                  <a:pt x="18663" y="8931"/>
                </a:lnTo>
                <a:lnTo>
                  <a:pt x="18688" y="9004"/>
                </a:lnTo>
                <a:lnTo>
                  <a:pt x="18712" y="9004"/>
                </a:lnTo>
                <a:lnTo>
                  <a:pt x="18761" y="9028"/>
                </a:lnTo>
                <a:lnTo>
                  <a:pt x="18882" y="9028"/>
                </a:lnTo>
                <a:lnTo>
                  <a:pt x="19028" y="9077"/>
                </a:lnTo>
                <a:lnTo>
                  <a:pt x="19150" y="9125"/>
                </a:lnTo>
                <a:lnTo>
                  <a:pt x="19296" y="9174"/>
                </a:lnTo>
                <a:lnTo>
                  <a:pt x="19199" y="9466"/>
                </a:lnTo>
                <a:lnTo>
                  <a:pt x="18980" y="9417"/>
                </a:lnTo>
                <a:lnTo>
                  <a:pt x="18736" y="9417"/>
                </a:lnTo>
                <a:lnTo>
                  <a:pt x="18688" y="9442"/>
                </a:lnTo>
                <a:lnTo>
                  <a:pt x="18663" y="9466"/>
                </a:lnTo>
                <a:lnTo>
                  <a:pt x="18663" y="9515"/>
                </a:lnTo>
                <a:lnTo>
                  <a:pt x="18663" y="9563"/>
                </a:lnTo>
                <a:lnTo>
                  <a:pt x="18663" y="9612"/>
                </a:lnTo>
                <a:lnTo>
                  <a:pt x="18712" y="9636"/>
                </a:lnTo>
                <a:lnTo>
                  <a:pt x="18736" y="9661"/>
                </a:lnTo>
                <a:lnTo>
                  <a:pt x="18907" y="9709"/>
                </a:lnTo>
                <a:lnTo>
                  <a:pt x="19053" y="9758"/>
                </a:lnTo>
                <a:lnTo>
                  <a:pt x="18955" y="9928"/>
                </a:lnTo>
                <a:lnTo>
                  <a:pt x="18834" y="10099"/>
                </a:lnTo>
                <a:lnTo>
                  <a:pt x="18663" y="10074"/>
                </a:lnTo>
                <a:lnTo>
                  <a:pt x="18444" y="10074"/>
                </a:lnTo>
                <a:lnTo>
                  <a:pt x="18420" y="10099"/>
                </a:lnTo>
                <a:lnTo>
                  <a:pt x="18396" y="10172"/>
                </a:lnTo>
                <a:lnTo>
                  <a:pt x="18420" y="10220"/>
                </a:lnTo>
                <a:lnTo>
                  <a:pt x="18444" y="10245"/>
                </a:lnTo>
                <a:lnTo>
                  <a:pt x="18493" y="10245"/>
                </a:lnTo>
                <a:lnTo>
                  <a:pt x="18663" y="10269"/>
                </a:lnTo>
                <a:lnTo>
                  <a:pt x="18542" y="10391"/>
                </a:lnTo>
                <a:lnTo>
                  <a:pt x="18371" y="10512"/>
                </a:lnTo>
                <a:lnTo>
                  <a:pt x="18274" y="10464"/>
                </a:lnTo>
                <a:lnTo>
                  <a:pt x="18225" y="10439"/>
                </a:lnTo>
                <a:lnTo>
                  <a:pt x="18152" y="10439"/>
                </a:lnTo>
                <a:lnTo>
                  <a:pt x="18104" y="10488"/>
                </a:lnTo>
                <a:lnTo>
                  <a:pt x="18079" y="10537"/>
                </a:lnTo>
                <a:lnTo>
                  <a:pt x="18079" y="10610"/>
                </a:lnTo>
                <a:lnTo>
                  <a:pt x="18104" y="10658"/>
                </a:lnTo>
                <a:lnTo>
                  <a:pt x="17739" y="10829"/>
                </a:lnTo>
                <a:lnTo>
                  <a:pt x="17349" y="10950"/>
                </a:lnTo>
                <a:lnTo>
                  <a:pt x="16960" y="11023"/>
                </a:lnTo>
                <a:lnTo>
                  <a:pt x="16546" y="11096"/>
                </a:lnTo>
                <a:lnTo>
                  <a:pt x="16133" y="11121"/>
                </a:lnTo>
                <a:lnTo>
                  <a:pt x="15719" y="11145"/>
                </a:lnTo>
                <a:lnTo>
                  <a:pt x="14916" y="11169"/>
                </a:lnTo>
                <a:lnTo>
                  <a:pt x="13140" y="11194"/>
                </a:lnTo>
                <a:lnTo>
                  <a:pt x="12264" y="11242"/>
                </a:lnTo>
                <a:lnTo>
                  <a:pt x="11364" y="11340"/>
                </a:lnTo>
                <a:lnTo>
                  <a:pt x="10244" y="11461"/>
                </a:lnTo>
                <a:lnTo>
                  <a:pt x="9125" y="11559"/>
                </a:lnTo>
                <a:lnTo>
                  <a:pt x="8565" y="11583"/>
                </a:lnTo>
                <a:lnTo>
                  <a:pt x="8006" y="11583"/>
                </a:lnTo>
                <a:lnTo>
                  <a:pt x="7446" y="11559"/>
                </a:lnTo>
                <a:lnTo>
                  <a:pt x="6862" y="11510"/>
                </a:lnTo>
                <a:lnTo>
                  <a:pt x="5086" y="11364"/>
                </a:lnTo>
                <a:lnTo>
                  <a:pt x="4210" y="11242"/>
                </a:lnTo>
                <a:lnTo>
                  <a:pt x="3772" y="11169"/>
                </a:lnTo>
                <a:lnTo>
                  <a:pt x="3334" y="11072"/>
                </a:lnTo>
                <a:lnTo>
                  <a:pt x="2993" y="10999"/>
                </a:lnTo>
                <a:lnTo>
                  <a:pt x="2653" y="10877"/>
                </a:lnTo>
                <a:lnTo>
                  <a:pt x="2336" y="10756"/>
                </a:lnTo>
                <a:lnTo>
                  <a:pt x="2020" y="10610"/>
                </a:lnTo>
                <a:lnTo>
                  <a:pt x="1704" y="10439"/>
                </a:lnTo>
                <a:lnTo>
                  <a:pt x="1436" y="10245"/>
                </a:lnTo>
                <a:lnTo>
                  <a:pt x="1168" y="10001"/>
                </a:lnTo>
                <a:lnTo>
                  <a:pt x="949" y="9734"/>
                </a:lnTo>
                <a:lnTo>
                  <a:pt x="852" y="9588"/>
                </a:lnTo>
                <a:lnTo>
                  <a:pt x="779" y="9417"/>
                </a:lnTo>
                <a:lnTo>
                  <a:pt x="706" y="9271"/>
                </a:lnTo>
                <a:lnTo>
                  <a:pt x="657" y="9101"/>
                </a:lnTo>
                <a:lnTo>
                  <a:pt x="633" y="8931"/>
                </a:lnTo>
                <a:lnTo>
                  <a:pt x="609" y="8760"/>
                </a:lnTo>
                <a:lnTo>
                  <a:pt x="633" y="8420"/>
                </a:lnTo>
                <a:lnTo>
                  <a:pt x="682" y="8103"/>
                </a:lnTo>
                <a:lnTo>
                  <a:pt x="803" y="7763"/>
                </a:lnTo>
                <a:lnTo>
                  <a:pt x="949" y="7447"/>
                </a:lnTo>
                <a:lnTo>
                  <a:pt x="1120" y="7155"/>
                </a:lnTo>
                <a:lnTo>
                  <a:pt x="1387" y="6814"/>
                </a:lnTo>
                <a:lnTo>
                  <a:pt x="1679" y="6498"/>
                </a:lnTo>
                <a:lnTo>
                  <a:pt x="1996" y="6230"/>
                </a:lnTo>
                <a:lnTo>
                  <a:pt x="2336" y="5962"/>
                </a:lnTo>
                <a:lnTo>
                  <a:pt x="2336" y="5962"/>
                </a:lnTo>
                <a:lnTo>
                  <a:pt x="2117" y="6279"/>
                </a:lnTo>
                <a:lnTo>
                  <a:pt x="1898" y="6571"/>
                </a:lnTo>
                <a:lnTo>
                  <a:pt x="1874" y="6644"/>
                </a:lnTo>
                <a:lnTo>
                  <a:pt x="1898" y="6717"/>
                </a:lnTo>
                <a:lnTo>
                  <a:pt x="1947" y="6765"/>
                </a:lnTo>
                <a:lnTo>
                  <a:pt x="2044" y="6765"/>
                </a:lnTo>
                <a:lnTo>
                  <a:pt x="2117" y="6741"/>
                </a:lnTo>
                <a:lnTo>
                  <a:pt x="2190" y="6692"/>
                </a:lnTo>
                <a:lnTo>
                  <a:pt x="2336" y="6595"/>
                </a:lnTo>
                <a:lnTo>
                  <a:pt x="2458" y="6449"/>
                </a:lnTo>
                <a:lnTo>
                  <a:pt x="2555" y="6303"/>
                </a:lnTo>
                <a:lnTo>
                  <a:pt x="2847" y="5987"/>
                </a:lnTo>
                <a:lnTo>
                  <a:pt x="3164" y="5695"/>
                </a:lnTo>
                <a:lnTo>
                  <a:pt x="3188" y="5646"/>
                </a:lnTo>
                <a:lnTo>
                  <a:pt x="3212" y="5646"/>
                </a:lnTo>
                <a:lnTo>
                  <a:pt x="3091" y="5792"/>
                </a:lnTo>
                <a:lnTo>
                  <a:pt x="2847" y="6133"/>
                </a:lnTo>
                <a:lnTo>
                  <a:pt x="2774" y="6303"/>
                </a:lnTo>
                <a:lnTo>
                  <a:pt x="2677" y="6498"/>
                </a:lnTo>
                <a:lnTo>
                  <a:pt x="2677" y="6546"/>
                </a:lnTo>
                <a:lnTo>
                  <a:pt x="2726" y="6546"/>
                </a:lnTo>
                <a:lnTo>
                  <a:pt x="2896" y="6449"/>
                </a:lnTo>
                <a:lnTo>
                  <a:pt x="3066" y="6327"/>
                </a:lnTo>
                <a:lnTo>
                  <a:pt x="3212" y="6206"/>
                </a:lnTo>
                <a:lnTo>
                  <a:pt x="3334" y="6035"/>
                </a:lnTo>
                <a:lnTo>
                  <a:pt x="3480" y="5889"/>
                </a:lnTo>
                <a:lnTo>
                  <a:pt x="3626" y="5695"/>
                </a:lnTo>
                <a:lnTo>
                  <a:pt x="3650" y="5719"/>
                </a:lnTo>
                <a:lnTo>
                  <a:pt x="3699" y="5816"/>
                </a:lnTo>
                <a:lnTo>
                  <a:pt x="3577" y="5938"/>
                </a:lnTo>
                <a:lnTo>
                  <a:pt x="3456" y="6108"/>
                </a:lnTo>
                <a:lnTo>
                  <a:pt x="3407" y="6230"/>
                </a:lnTo>
                <a:lnTo>
                  <a:pt x="3407" y="6327"/>
                </a:lnTo>
                <a:lnTo>
                  <a:pt x="3407" y="6352"/>
                </a:lnTo>
                <a:lnTo>
                  <a:pt x="3456" y="6376"/>
                </a:lnTo>
                <a:lnTo>
                  <a:pt x="3529" y="6376"/>
                </a:lnTo>
                <a:lnTo>
                  <a:pt x="3626" y="6327"/>
                </a:lnTo>
                <a:lnTo>
                  <a:pt x="3772" y="6206"/>
                </a:lnTo>
                <a:lnTo>
                  <a:pt x="3869" y="6108"/>
                </a:lnTo>
                <a:lnTo>
                  <a:pt x="3967" y="6157"/>
                </a:lnTo>
                <a:lnTo>
                  <a:pt x="4064" y="6181"/>
                </a:lnTo>
                <a:lnTo>
                  <a:pt x="4186" y="6157"/>
                </a:lnTo>
                <a:lnTo>
                  <a:pt x="4283" y="6084"/>
                </a:lnTo>
                <a:lnTo>
                  <a:pt x="4307" y="6035"/>
                </a:lnTo>
                <a:lnTo>
                  <a:pt x="4307" y="5987"/>
                </a:lnTo>
                <a:lnTo>
                  <a:pt x="4137" y="5719"/>
                </a:lnTo>
                <a:lnTo>
                  <a:pt x="4015" y="5403"/>
                </a:lnTo>
                <a:lnTo>
                  <a:pt x="3918" y="5062"/>
                </a:lnTo>
                <a:lnTo>
                  <a:pt x="3845" y="4697"/>
                </a:lnTo>
                <a:lnTo>
                  <a:pt x="3821" y="4356"/>
                </a:lnTo>
                <a:lnTo>
                  <a:pt x="3821" y="3991"/>
                </a:lnTo>
                <a:lnTo>
                  <a:pt x="3845" y="3651"/>
                </a:lnTo>
                <a:lnTo>
                  <a:pt x="3894" y="3334"/>
                </a:lnTo>
                <a:lnTo>
                  <a:pt x="3942" y="3115"/>
                </a:lnTo>
                <a:lnTo>
                  <a:pt x="4015" y="2896"/>
                </a:lnTo>
                <a:lnTo>
                  <a:pt x="4113" y="2677"/>
                </a:lnTo>
                <a:lnTo>
                  <a:pt x="4210" y="2483"/>
                </a:lnTo>
                <a:lnTo>
                  <a:pt x="4332" y="2288"/>
                </a:lnTo>
                <a:lnTo>
                  <a:pt x="4478" y="2093"/>
                </a:lnTo>
                <a:lnTo>
                  <a:pt x="4599" y="1923"/>
                </a:lnTo>
                <a:lnTo>
                  <a:pt x="4770" y="1753"/>
                </a:lnTo>
                <a:lnTo>
                  <a:pt x="5110" y="1461"/>
                </a:lnTo>
                <a:lnTo>
                  <a:pt x="5475" y="1193"/>
                </a:lnTo>
                <a:lnTo>
                  <a:pt x="5865" y="974"/>
                </a:lnTo>
                <a:lnTo>
                  <a:pt x="6303" y="828"/>
                </a:lnTo>
                <a:lnTo>
                  <a:pt x="6716" y="706"/>
                </a:lnTo>
                <a:lnTo>
                  <a:pt x="7179" y="633"/>
                </a:lnTo>
                <a:lnTo>
                  <a:pt x="7008" y="731"/>
                </a:lnTo>
                <a:lnTo>
                  <a:pt x="6789" y="852"/>
                </a:lnTo>
                <a:lnTo>
                  <a:pt x="6546" y="998"/>
                </a:lnTo>
                <a:lnTo>
                  <a:pt x="6424" y="1071"/>
                </a:lnTo>
                <a:lnTo>
                  <a:pt x="6327" y="1169"/>
                </a:lnTo>
                <a:lnTo>
                  <a:pt x="6278" y="1266"/>
                </a:lnTo>
                <a:lnTo>
                  <a:pt x="6230" y="1363"/>
                </a:lnTo>
                <a:lnTo>
                  <a:pt x="6254" y="1412"/>
                </a:lnTo>
                <a:lnTo>
                  <a:pt x="6303" y="1461"/>
                </a:lnTo>
                <a:lnTo>
                  <a:pt x="6400" y="1485"/>
                </a:lnTo>
                <a:lnTo>
                  <a:pt x="6522" y="1461"/>
                </a:lnTo>
                <a:lnTo>
                  <a:pt x="6643" y="1436"/>
                </a:lnTo>
                <a:lnTo>
                  <a:pt x="6765" y="1363"/>
                </a:lnTo>
                <a:lnTo>
                  <a:pt x="7033" y="1217"/>
                </a:lnTo>
                <a:lnTo>
                  <a:pt x="7203" y="1096"/>
                </a:lnTo>
                <a:lnTo>
                  <a:pt x="7811" y="779"/>
                </a:lnTo>
                <a:lnTo>
                  <a:pt x="7982" y="682"/>
                </a:lnTo>
                <a:lnTo>
                  <a:pt x="8055" y="633"/>
                </a:lnTo>
                <a:lnTo>
                  <a:pt x="8128" y="560"/>
                </a:lnTo>
                <a:close/>
                <a:moveTo>
                  <a:pt x="7933" y="1"/>
                </a:moveTo>
                <a:lnTo>
                  <a:pt x="7349" y="49"/>
                </a:lnTo>
                <a:lnTo>
                  <a:pt x="6789" y="147"/>
                </a:lnTo>
                <a:lnTo>
                  <a:pt x="6254" y="268"/>
                </a:lnTo>
                <a:lnTo>
                  <a:pt x="5767" y="439"/>
                </a:lnTo>
                <a:lnTo>
                  <a:pt x="5524" y="536"/>
                </a:lnTo>
                <a:lnTo>
                  <a:pt x="5281" y="658"/>
                </a:lnTo>
                <a:lnTo>
                  <a:pt x="5062" y="804"/>
                </a:lnTo>
                <a:lnTo>
                  <a:pt x="4843" y="950"/>
                </a:lnTo>
                <a:lnTo>
                  <a:pt x="4624" y="1120"/>
                </a:lnTo>
                <a:lnTo>
                  <a:pt x="4429" y="1315"/>
                </a:lnTo>
                <a:lnTo>
                  <a:pt x="4259" y="1509"/>
                </a:lnTo>
                <a:lnTo>
                  <a:pt x="4088" y="1728"/>
                </a:lnTo>
                <a:lnTo>
                  <a:pt x="3942" y="1947"/>
                </a:lnTo>
                <a:lnTo>
                  <a:pt x="3796" y="2166"/>
                </a:lnTo>
                <a:lnTo>
                  <a:pt x="3675" y="2410"/>
                </a:lnTo>
                <a:lnTo>
                  <a:pt x="3577" y="2653"/>
                </a:lnTo>
                <a:lnTo>
                  <a:pt x="3480" y="2896"/>
                </a:lnTo>
                <a:lnTo>
                  <a:pt x="3407" y="3164"/>
                </a:lnTo>
                <a:lnTo>
                  <a:pt x="3358" y="3407"/>
                </a:lnTo>
                <a:lnTo>
                  <a:pt x="3310" y="3675"/>
                </a:lnTo>
                <a:lnTo>
                  <a:pt x="3310" y="3870"/>
                </a:lnTo>
                <a:lnTo>
                  <a:pt x="3334" y="4210"/>
                </a:lnTo>
                <a:lnTo>
                  <a:pt x="3383" y="4624"/>
                </a:lnTo>
                <a:lnTo>
                  <a:pt x="3480" y="5086"/>
                </a:lnTo>
                <a:lnTo>
                  <a:pt x="3285" y="5086"/>
                </a:lnTo>
                <a:lnTo>
                  <a:pt x="3115" y="5111"/>
                </a:lnTo>
                <a:lnTo>
                  <a:pt x="2726" y="5184"/>
                </a:lnTo>
                <a:lnTo>
                  <a:pt x="2409" y="5305"/>
                </a:lnTo>
                <a:lnTo>
                  <a:pt x="2166" y="5427"/>
                </a:lnTo>
                <a:lnTo>
                  <a:pt x="1825" y="5622"/>
                </a:lnTo>
                <a:lnTo>
                  <a:pt x="1485" y="5889"/>
                </a:lnTo>
                <a:lnTo>
                  <a:pt x="1193" y="6157"/>
                </a:lnTo>
                <a:lnTo>
                  <a:pt x="901" y="6473"/>
                </a:lnTo>
                <a:lnTo>
                  <a:pt x="657" y="6814"/>
                </a:lnTo>
                <a:lnTo>
                  <a:pt x="439" y="7179"/>
                </a:lnTo>
                <a:lnTo>
                  <a:pt x="268" y="7544"/>
                </a:lnTo>
                <a:lnTo>
                  <a:pt x="122" y="7909"/>
                </a:lnTo>
                <a:lnTo>
                  <a:pt x="25" y="8274"/>
                </a:lnTo>
                <a:lnTo>
                  <a:pt x="1" y="8614"/>
                </a:lnTo>
                <a:lnTo>
                  <a:pt x="1" y="8931"/>
                </a:lnTo>
                <a:lnTo>
                  <a:pt x="74" y="9247"/>
                </a:lnTo>
                <a:lnTo>
                  <a:pt x="171" y="9539"/>
                </a:lnTo>
                <a:lnTo>
                  <a:pt x="293" y="9807"/>
                </a:lnTo>
                <a:lnTo>
                  <a:pt x="487" y="10074"/>
                </a:lnTo>
                <a:lnTo>
                  <a:pt x="682" y="10318"/>
                </a:lnTo>
                <a:lnTo>
                  <a:pt x="925" y="10561"/>
                </a:lnTo>
                <a:lnTo>
                  <a:pt x="1168" y="10756"/>
                </a:lnTo>
                <a:lnTo>
                  <a:pt x="1436" y="10950"/>
                </a:lnTo>
                <a:lnTo>
                  <a:pt x="1728" y="11121"/>
                </a:lnTo>
                <a:lnTo>
                  <a:pt x="2020" y="11267"/>
                </a:lnTo>
                <a:lnTo>
                  <a:pt x="2336" y="11413"/>
                </a:lnTo>
                <a:lnTo>
                  <a:pt x="2628" y="11534"/>
                </a:lnTo>
                <a:lnTo>
                  <a:pt x="2945" y="11632"/>
                </a:lnTo>
                <a:lnTo>
                  <a:pt x="3334" y="11729"/>
                </a:lnTo>
                <a:lnTo>
                  <a:pt x="3723" y="11802"/>
                </a:lnTo>
                <a:lnTo>
                  <a:pt x="4526" y="11924"/>
                </a:lnTo>
                <a:lnTo>
                  <a:pt x="6132" y="12070"/>
                </a:lnTo>
                <a:lnTo>
                  <a:pt x="7276" y="12167"/>
                </a:lnTo>
                <a:lnTo>
                  <a:pt x="7836" y="12191"/>
                </a:lnTo>
                <a:lnTo>
                  <a:pt x="8395" y="12216"/>
                </a:lnTo>
                <a:lnTo>
                  <a:pt x="8955" y="12191"/>
                </a:lnTo>
                <a:lnTo>
                  <a:pt x="9514" y="12167"/>
                </a:lnTo>
                <a:lnTo>
                  <a:pt x="10098" y="12118"/>
                </a:lnTo>
                <a:lnTo>
                  <a:pt x="10658" y="12070"/>
                </a:lnTo>
                <a:lnTo>
                  <a:pt x="11583" y="11948"/>
                </a:lnTo>
                <a:lnTo>
                  <a:pt x="12507" y="11875"/>
                </a:lnTo>
                <a:lnTo>
                  <a:pt x="13432" y="11826"/>
                </a:lnTo>
                <a:lnTo>
                  <a:pt x="14357" y="11802"/>
                </a:lnTo>
                <a:lnTo>
                  <a:pt x="15208" y="11802"/>
                </a:lnTo>
                <a:lnTo>
                  <a:pt x="16060" y="11753"/>
                </a:lnTo>
                <a:lnTo>
                  <a:pt x="16498" y="11729"/>
                </a:lnTo>
                <a:lnTo>
                  <a:pt x="16911" y="11656"/>
                </a:lnTo>
                <a:lnTo>
                  <a:pt x="17325" y="11583"/>
                </a:lnTo>
                <a:lnTo>
                  <a:pt x="17739" y="11486"/>
                </a:lnTo>
                <a:lnTo>
                  <a:pt x="18079" y="11364"/>
                </a:lnTo>
                <a:lnTo>
                  <a:pt x="18396" y="11218"/>
                </a:lnTo>
                <a:lnTo>
                  <a:pt x="18688" y="11048"/>
                </a:lnTo>
                <a:lnTo>
                  <a:pt x="18931" y="10853"/>
                </a:lnTo>
                <a:lnTo>
                  <a:pt x="19174" y="10634"/>
                </a:lnTo>
                <a:lnTo>
                  <a:pt x="19369" y="10415"/>
                </a:lnTo>
                <a:lnTo>
                  <a:pt x="19539" y="10147"/>
                </a:lnTo>
                <a:lnTo>
                  <a:pt x="19685" y="9880"/>
                </a:lnTo>
                <a:lnTo>
                  <a:pt x="19807" y="9588"/>
                </a:lnTo>
                <a:lnTo>
                  <a:pt x="19904" y="9296"/>
                </a:lnTo>
                <a:lnTo>
                  <a:pt x="19953" y="8979"/>
                </a:lnTo>
                <a:lnTo>
                  <a:pt x="19977" y="8663"/>
                </a:lnTo>
                <a:lnTo>
                  <a:pt x="19977" y="8322"/>
                </a:lnTo>
                <a:lnTo>
                  <a:pt x="19953" y="8006"/>
                </a:lnTo>
                <a:lnTo>
                  <a:pt x="19880" y="7665"/>
                </a:lnTo>
                <a:lnTo>
                  <a:pt x="19783" y="7325"/>
                </a:lnTo>
                <a:lnTo>
                  <a:pt x="19710" y="7057"/>
                </a:lnTo>
                <a:lnTo>
                  <a:pt x="19588" y="6790"/>
                </a:lnTo>
                <a:lnTo>
                  <a:pt x="19442" y="6546"/>
                </a:lnTo>
                <a:lnTo>
                  <a:pt x="19296" y="6303"/>
                </a:lnTo>
                <a:lnTo>
                  <a:pt x="19126" y="6060"/>
                </a:lnTo>
                <a:lnTo>
                  <a:pt x="18955" y="5865"/>
                </a:lnTo>
                <a:lnTo>
                  <a:pt x="18761" y="5670"/>
                </a:lnTo>
                <a:lnTo>
                  <a:pt x="18542" y="5476"/>
                </a:lnTo>
                <a:lnTo>
                  <a:pt x="18323" y="5330"/>
                </a:lnTo>
                <a:lnTo>
                  <a:pt x="18104" y="5208"/>
                </a:lnTo>
                <a:lnTo>
                  <a:pt x="17860" y="5086"/>
                </a:lnTo>
                <a:lnTo>
                  <a:pt x="17593" y="5013"/>
                </a:lnTo>
                <a:lnTo>
                  <a:pt x="17325" y="4965"/>
                </a:lnTo>
                <a:lnTo>
                  <a:pt x="17057" y="4940"/>
                </a:lnTo>
                <a:lnTo>
                  <a:pt x="16790" y="4965"/>
                </a:lnTo>
                <a:lnTo>
                  <a:pt x="16522" y="5013"/>
                </a:lnTo>
                <a:lnTo>
                  <a:pt x="16522" y="4794"/>
                </a:lnTo>
                <a:lnTo>
                  <a:pt x="16522" y="4600"/>
                </a:lnTo>
                <a:lnTo>
                  <a:pt x="16473" y="4381"/>
                </a:lnTo>
                <a:lnTo>
                  <a:pt x="16425" y="4186"/>
                </a:lnTo>
                <a:lnTo>
                  <a:pt x="16352" y="3991"/>
                </a:lnTo>
                <a:lnTo>
                  <a:pt x="16279" y="3797"/>
                </a:lnTo>
                <a:lnTo>
                  <a:pt x="16182" y="3602"/>
                </a:lnTo>
                <a:lnTo>
                  <a:pt x="16060" y="3407"/>
                </a:lnTo>
                <a:lnTo>
                  <a:pt x="15792" y="3067"/>
                </a:lnTo>
                <a:lnTo>
                  <a:pt x="15500" y="2750"/>
                </a:lnTo>
                <a:lnTo>
                  <a:pt x="15184" y="2483"/>
                </a:lnTo>
                <a:lnTo>
                  <a:pt x="14843" y="2239"/>
                </a:lnTo>
                <a:lnTo>
                  <a:pt x="14673" y="2142"/>
                </a:lnTo>
                <a:lnTo>
                  <a:pt x="14478" y="2045"/>
                </a:lnTo>
                <a:lnTo>
                  <a:pt x="14284" y="1972"/>
                </a:lnTo>
                <a:lnTo>
                  <a:pt x="14089" y="1899"/>
                </a:lnTo>
                <a:lnTo>
                  <a:pt x="13870" y="1850"/>
                </a:lnTo>
                <a:lnTo>
                  <a:pt x="13651" y="1801"/>
                </a:lnTo>
                <a:lnTo>
                  <a:pt x="13432" y="1777"/>
                </a:lnTo>
                <a:lnTo>
                  <a:pt x="13213" y="1777"/>
                </a:lnTo>
                <a:lnTo>
                  <a:pt x="12994" y="1801"/>
                </a:lnTo>
                <a:lnTo>
                  <a:pt x="12775" y="1826"/>
                </a:lnTo>
                <a:lnTo>
                  <a:pt x="12580" y="1899"/>
                </a:lnTo>
                <a:lnTo>
                  <a:pt x="12386" y="1972"/>
                </a:lnTo>
                <a:lnTo>
                  <a:pt x="12215" y="2069"/>
                </a:lnTo>
                <a:lnTo>
                  <a:pt x="12069" y="2191"/>
                </a:lnTo>
                <a:lnTo>
                  <a:pt x="11923" y="2361"/>
                </a:lnTo>
                <a:lnTo>
                  <a:pt x="11802" y="2531"/>
                </a:lnTo>
                <a:lnTo>
                  <a:pt x="11656" y="2239"/>
                </a:lnTo>
                <a:lnTo>
                  <a:pt x="11485" y="1947"/>
                </a:lnTo>
                <a:lnTo>
                  <a:pt x="11291" y="1680"/>
                </a:lnTo>
                <a:lnTo>
                  <a:pt x="11072" y="1412"/>
                </a:lnTo>
                <a:lnTo>
                  <a:pt x="10828" y="1169"/>
                </a:lnTo>
                <a:lnTo>
                  <a:pt x="10585" y="925"/>
                </a:lnTo>
                <a:lnTo>
                  <a:pt x="10317" y="731"/>
                </a:lnTo>
                <a:lnTo>
                  <a:pt x="10050" y="536"/>
                </a:lnTo>
                <a:lnTo>
                  <a:pt x="9806" y="390"/>
                </a:lnTo>
                <a:lnTo>
                  <a:pt x="9563" y="268"/>
                </a:lnTo>
                <a:lnTo>
                  <a:pt x="9320" y="195"/>
                </a:lnTo>
                <a:lnTo>
                  <a:pt x="9052" y="122"/>
                </a:lnTo>
                <a:lnTo>
                  <a:pt x="8784" y="74"/>
                </a:lnTo>
                <a:lnTo>
                  <a:pt x="8492" y="25"/>
                </a:lnTo>
                <a:lnTo>
                  <a:pt x="8225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06" name="Google Shape;406;p38"/>
          <p:cNvSpPr/>
          <p:nvPr/>
        </p:nvSpPr>
        <p:spPr>
          <a:xfrm>
            <a:off x="1518573" y="3803959"/>
            <a:ext cx="256359" cy="437144"/>
          </a:xfrm>
          <a:custGeom>
            <a:rect b="b" l="l" r="r" t="t"/>
            <a:pathLst>
              <a:path extrusionOk="0" h="20002" w="11730">
                <a:moveTo>
                  <a:pt x="6425" y="414"/>
                </a:moveTo>
                <a:lnTo>
                  <a:pt x="6571" y="439"/>
                </a:lnTo>
                <a:lnTo>
                  <a:pt x="6692" y="487"/>
                </a:lnTo>
                <a:lnTo>
                  <a:pt x="6814" y="560"/>
                </a:lnTo>
                <a:lnTo>
                  <a:pt x="6936" y="633"/>
                </a:lnTo>
                <a:lnTo>
                  <a:pt x="7033" y="731"/>
                </a:lnTo>
                <a:lnTo>
                  <a:pt x="7130" y="828"/>
                </a:lnTo>
                <a:lnTo>
                  <a:pt x="7179" y="950"/>
                </a:lnTo>
                <a:lnTo>
                  <a:pt x="7228" y="1096"/>
                </a:lnTo>
                <a:lnTo>
                  <a:pt x="7252" y="1242"/>
                </a:lnTo>
                <a:lnTo>
                  <a:pt x="7276" y="1534"/>
                </a:lnTo>
                <a:lnTo>
                  <a:pt x="7228" y="1801"/>
                </a:lnTo>
                <a:lnTo>
                  <a:pt x="7155" y="2093"/>
                </a:lnTo>
                <a:lnTo>
                  <a:pt x="7033" y="2385"/>
                </a:lnTo>
                <a:lnTo>
                  <a:pt x="6790" y="2945"/>
                </a:lnTo>
                <a:lnTo>
                  <a:pt x="6522" y="3480"/>
                </a:lnTo>
                <a:lnTo>
                  <a:pt x="6303" y="3456"/>
                </a:lnTo>
                <a:lnTo>
                  <a:pt x="5938" y="3456"/>
                </a:lnTo>
                <a:lnTo>
                  <a:pt x="5646" y="2629"/>
                </a:lnTo>
                <a:lnTo>
                  <a:pt x="5427" y="2069"/>
                </a:lnTo>
                <a:lnTo>
                  <a:pt x="5305" y="1826"/>
                </a:lnTo>
                <a:lnTo>
                  <a:pt x="5208" y="1631"/>
                </a:lnTo>
                <a:lnTo>
                  <a:pt x="5184" y="1388"/>
                </a:lnTo>
                <a:lnTo>
                  <a:pt x="5208" y="1266"/>
                </a:lnTo>
                <a:lnTo>
                  <a:pt x="5232" y="1169"/>
                </a:lnTo>
                <a:lnTo>
                  <a:pt x="5281" y="1047"/>
                </a:lnTo>
                <a:lnTo>
                  <a:pt x="5330" y="925"/>
                </a:lnTo>
                <a:lnTo>
                  <a:pt x="5403" y="828"/>
                </a:lnTo>
                <a:lnTo>
                  <a:pt x="5500" y="731"/>
                </a:lnTo>
                <a:lnTo>
                  <a:pt x="5622" y="633"/>
                </a:lnTo>
                <a:lnTo>
                  <a:pt x="5743" y="536"/>
                </a:lnTo>
                <a:lnTo>
                  <a:pt x="5865" y="487"/>
                </a:lnTo>
                <a:lnTo>
                  <a:pt x="6011" y="439"/>
                </a:lnTo>
                <a:lnTo>
                  <a:pt x="6157" y="414"/>
                </a:lnTo>
                <a:close/>
                <a:moveTo>
                  <a:pt x="9052" y="1339"/>
                </a:moveTo>
                <a:lnTo>
                  <a:pt x="9198" y="1388"/>
                </a:lnTo>
                <a:lnTo>
                  <a:pt x="9344" y="1436"/>
                </a:lnTo>
                <a:lnTo>
                  <a:pt x="9490" y="1534"/>
                </a:lnTo>
                <a:lnTo>
                  <a:pt x="9588" y="1631"/>
                </a:lnTo>
                <a:lnTo>
                  <a:pt x="9709" y="1753"/>
                </a:lnTo>
                <a:lnTo>
                  <a:pt x="9782" y="1874"/>
                </a:lnTo>
                <a:lnTo>
                  <a:pt x="9855" y="2020"/>
                </a:lnTo>
                <a:lnTo>
                  <a:pt x="9904" y="2166"/>
                </a:lnTo>
                <a:lnTo>
                  <a:pt x="9928" y="2312"/>
                </a:lnTo>
                <a:lnTo>
                  <a:pt x="9928" y="2483"/>
                </a:lnTo>
                <a:lnTo>
                  <a:pt x="9928" y="2629"/>
                </a:lnTo>
                <a:lnTo>
                  <a:pt x="9904" y="2775"/>
                </a:lnTo>
                <a:lnTo>
                  <a:pt x="9831" y="2945"/>
                </a:lnTo>
                <a:lnTo>
                  <a:pt x="9758" y="3067"/>
                </a:lnTo>
                <a:lnTo>
                  <a:pt x="9661" y="3213"/>
                </a:lnTo>
                <a:lnTo>
                  <a:pt x="9442" y="3383"/>
                </a:lnTo>
                <a:lnTo>
                  <a:pt x="9198" y="3553"/>
                </a:lnTo>
                <a:lnTo>
                  <a:pt x="8931" y="3675"/>
                </a:lnTo>
                <a:lnTo>
                  <a:pt x="8615" y="3796"/>
                </a:lnTo>
                <a:lnTo>
                  <a:pt x="8323" y="3869"/>
                </a:lnTo>
                <a:lnTo>
                  <a:pt x="8006" y="3967"/>
                </a:lnTo>
                <a:lnTo>
                  <a:pt x="7447" y="4088"/>
                </a:lnTo>
                <a:lnTo>
                  <a:pt x="7349" y="3942"/>
                </a:lnTo>
                <a:lnTo>
                  <a:pt x="7228" y="3821"/>
                </a:lnTo>
                <a:lnTo>
                  <a:pt x="7106" y="3724"/>
                </a:lnTo>
                <a:lnTo>
                  <a:pt x="6960" y="3626"/>
                </a:lnTo>
                <a:lnTo>
                  <a:pt x="7228" y="3091"/>
                </a:lnTo>
                <a:lnTo>
                  <a:pt x="7447" y="2531"/>
                </a:lnTo>
                <a:lnTo>
                  <a:pt x="7568" y="2288"/>
                </a:lnTo>
                <a:lnTo>
                  <a:pt x="7690" y="2069"/>
                </a:lnTo>
                <a:lnTo>
                  <a:pt x="7836" y="1874"/>
                </a:lnTo>
                <a:lnTo>
                  <a:pt x="7982" y="1704"/>
                </a:lnTo>
                <a:lnTo>
                  <a:pt x="8177" y="1558"/>
                </a:lnTo>
                <a:lnTo>
                  <a:pt x="8371" y="1436"/>
                </a:lnTo>
                <a:lnTo>
                  <a:pt x="8590" y="1363"/>
                </a:lnTo>
                <a:lnTo>
                  <a:pt x="8858" y="1339"/>
                </a:lnTo>
                <a:close/>
                <a:moveTo>
                  <a:pt x="3991" y="1242"/>
                </a:moveTo>
                <a:lnTo>
                  <a:pt x="4162" y="1266"/>
                </a:lnTo>
                <a:lnTo>
                  <a:pt x="4308" y="1315"/>
                </a:lnTo>
                <a:lnTo>
                  <a:pt x="4454" y="1412"/>
                </a:lnTo>
                <a:lnTo>
                  <a:pt x="4575" y="1534"/>
                </a:lnTo>
                <a:lnTo>
                  <a:pt x="4697" y="1704"/>
                </a:lnTo>
                <a:lnTo>
                  <a:pt x="4819" y="1874"/>
                </a:lnTo>
                <a:lnTo>
                  <a:pt x="4916" y="2312"/>
                </a:lnTo>
                <a:lnTo>
                  <a:pt x="5086" y="2775"/>
                </a:lnTo>
                <a:lnTo>
                  <a:pt x="5184" y="2994"/>
                </a:lnTo>
                <a:lnTo>
                  <a:pt x="5305" y="3213"/>
                </a:lnTo>
                <a:lnTo>
                  <a:pt x="5427" y="3407"/>
                </a:lnTo>
                <a:lnTo>
                  <a:pt x="5573" y="3578"/>
                </a:lnTo>
                <a:lnTo>
                  <a:pt x="5476" y="3626"/>
                </a:lnTo>
                <a:lnTo>
                  <a:pt x="5305" y="3724"/>
                </a:lnTo>
                <a:lnTo>
                  <a:pt x="5135" y="3845"/>
                </a:lnTo>
                <a:lnTo>
                  <a:pt x="5013" y="4015"/>
                </a:lnTo>
                <a:lnTo>
                  <a:pt x="4892" y="4186"/>
                </a:lnTo>
                <a:lnTo>
                  <a:pt x="4794" y="4113"/>
                </a:lnTo>
                <a:lnTo>
                  <a:pt x="4697" y="4040"/>
                </a:lnTo>
                <a:lnTo>
                  <a:pt x="4478" y="3894"/>
                </a:lnTo>
                <a:lnTo>
                  <a:pt x="4016" y="3699"/>
                </a:lnTo>
                <a:lnTo>
                  <a:pt x="3578" y="3432"/>
                </a:lnTo>
                <a:lnTo>
                  <a:pt x="3213" y="3213"/>
                </a:lnTo>
                <a:lnTo>
                  <a:pt x="3115" y="3164"/>
                </a:lnTo>
                <a:lnTo>
                  <a:pt x="3018" y="3091"/>
                </a:lnTo>
                <a:lnTo>
                  <a:pt x="2969" y="2994"/>
                </a:lnTo>
                <a:lnTo>
                  <a:pt x="2921" y="2896"/>
                </a:lnTo>
                <a:lnTo>
                  <a:pt x="2921" y="2799"/>
                </a:lnTo>
                <a:lnTo>
                  <a:pt x="2921" y="2677"/>
                </a:lnTo>
                <a:lnTo>
                  <a:pt x="2969" y="2434"/>
                </a:lnTo>
                <a:lnTo>
                  <a:pt x="3067" y="2118"/>
                </a:lnTo>
                <a:lnTo>
                  <a:pt x="3213" y="1826"/>
                </a:lnTo>
                <a:lnTo>
                  <a:pt x="3310" y="1680"/>
                </a:lnTo>
                <a:lnTo>
                  <a:pt x="3432" y="1558"/>
                </a:lnTo>
                <a:lnTo>
                  <a:pt x="3529" y="1436"/>
                </a:lnTo>
                <a:lnTo>
                  <a:pt x="3675" y="1339"/>
                </a:lnTo>
                <a:lnTo>
                  <a:pt x="3845" y="1266"/>
                </a:lnTo>
                <a:lnTo>
                  <a:pt x="3991" y="1242"/>
                </a:lnTo>
                <a:close/>
                <a:moveTo>
                  <a:pt x="6157" y="3967"/>
                </a:moveTo>
                <a:lnTo>
                  <a:pt x="6181" y="4015"/>
                </a:lnTo>
                <a:lnTo>
                  <a:pt x="6084" y="4088"/>
                </a:lnTo>
                <a:lnTo>
                  <a:pt x="5962" y="4161"/>
                </a:lnTo>
                <a:lnTo>
                  <a:pt x="5768" y="4380"/>
                </a:lnTo>
                <a:lnTo>
                  <a:pt x="5597" y="4624"/>
                </a:lnTo>
                <a:lnTo>
                  <a:pt x="5451" y="4843"/>
                </a:lnTo>
                <a:lnTo>
                  <a:pt x="5305" y="5110"/>
                </a:lnTo>
                <a:lnTo>
                  <a:pt x="5281" y="4989"/>
                </a:lnTo>
                <a:lnTo>
                  <a:pt x="5281" y="4867"/>
                </a:lnTo>
                <a:lnTo>
                  <a:pt x="5281" y="4745"/>
                </a:lnTo>
                <a:lnTo>
                  <a:pt x="5330" y="4624"/>
                </a:lnTo>
                <a:lnTo>
                  <a:pt x="5378" y="4526"/>
                </a:lnTo>
                <a:lnTo>
                  <a:pt x="5524" y="4307"/>
                </a:lnTo>
                <a:lnTo>
                  <a:pt x="5695" y="4137"/>
                </a:lnTo>
                <a:lnTo>
                  <a:pt x="5816" y="4064"/>
                </a:lnTo>
                <a:lnTo>
                  <a:pt x="5914" y="4015"/>
                </a:lnTo>
                <a:lnTo>
                  <a:pt x="6035" y="3991"/>
                </a:lnTo>
                <a:lnTo>
                  <a:pt x="6157" y="3967"/>
                </a:lnTo>
                <a:close/>
                <a:moveTo>
                  <a:pt x="6425" y="4064"/>
                </a:moveTo>
                <a:lnTo>
                  <a:pt x="6595" y="4113"/>
                </a:lnTo>
                <a:lnTo>
                  <a:pt x="6741" y="4186"/>
                </a:lnTo>
                <a:lnTo>
                  <a:pt x="6571" y="4307"/>
                </a:lnTo>
                <a:lnTo>
                  <a:pt x="6400" y="4453"/>
                </a:lnTo>
                <a:lnTo>
                  <a:pt x="6254" y="4624"/>
                </a:lnTo>
                <a:lnTo>
                  <a:pt x="6108" y="4794"/>
                </a:lnTo>
                <a:lnTo>
                  <a:pt x="5987" y="4964"/>
                </a:lnTo>
                <a:lnTo>
                  <a:pt x="5841" y="5208"/>
                </a:lnTo>
                <a:lnTo>
                  <a:pt x="5743" y="5427"/>
                </a:lnTo>
                <a:lnTo>
                  <a:pt x="5695" y="5548"/>
                </a:lnTo>
                <a:lnTo>
                  <a:pt x="5670" y="5670"/>
                </a:lnTo>
                <a:lnTo>
                  <a:pt x="5573" y="5597"/>
                </a:lnTo>
                <a:lnTo>
                  <a:pt x="5500" y="5500"/>
                </a:lnTo>
                <a:lnTo>
                  <a:pt x="5549" y="5281"/>
                </a:lnTo>
                <a:lnTo>
                  <a:pt x="5646" y="5062"/>
                </a:lnTo>
                <a:lnTo>
                  <a:pt x="5768" y="4867"/>
                </a:lnTo>
                <a:lnTo>
                  <a:pt x="5914" y="4672"/>
                </a:lnTo>
                <a:lnTo>
                  <a:pt x="6157" y="4405"/>
                </a:lnTo>
                <a:lnTo>
                  <a:pt x="6303" y="4210"/>
                </a:lnTo>
                <a:lnTo>
                  <a:pt x="6425" y="4064"/>
                </a:lnTo>
                <a:close/>
                <a:moveTo>
                  <a:pt x="7009" y="4551"/>
                </a:moveTo>
                <a:lnTo>
                  <a:pt x="7033" y="4721"/>
                </a:lnTo>
                <a:lnTo>
                  <a:pt x="7009" y="4891"/>
                </a:lnTo>
                <a:lnTo>
                  <a:pt x="6960" y="5062"/>
                </a:lnTo>
                <a:lnTo>
                  <a:pt x="6887" y="5232"/>
                </a:lnTo>
                <a:lnTo>
                  <a:pt x="6790" y="5378"/>
                </a:lnTo>
                <a:lnTo>
                  <a:pt x="6644" y="5524"/>
                </a:lnTo>
                <a:lnTo>
                  <a:pt x="6498" y="5646"/>
                </a:lnTo>
                <a:lnTo>
                  <a:pt x="6327" y="5743"/>
                </a:lnTo>
                <a:lnTo>
                  <a:pt x="6376" y="5597"/>
                </a:lnTo>
                <a:lnTo>
                  <a:pt x="6692" y="4989"/>
                </a:lnTo>
                <a:lnTo>
                  <a:pt x="7009" y="4551"/>
                </a:lnTo>
                <a:close/>
                <a:moveTo>
                  <a:pt x="6814" y="4234"/>
                </a:moveTo>
                <a:lnTo>
                  <a:pt x="6911" y="4332"/>
                </a:lnTo>
                <a:lnTo>
                  <a:pt x="6790" y="4453"/>
                </a:lnTo>
                <a:lnTo>
                  <a:pt x="6692" y="4575"/>
                </a:lnTo>
                <a:lnTo>
                  <a:pt x="6571" y="4745"/>
                </a:lnTo>
                <a:lnTo>
                  <a:pt x="6376" y="5086"/>
                </a:lnTo>
                <a:lnTo>
                  <a:pt x="6206" y="5427"/>
                </a:lnTo>
                <a:lnTo>
                  <a:pt x="6108" y="5597"/>
                </a:lnTo>
                <a:lnTo>
                  <a:pt x="6011" y="5792"/>
                </a:lnTo>
                <a:lnTo>
                  <a:pt x="5865" y="5767"/>
                </a:lnTo>
                <a:lnTo>
                  <a:pt x="5962" y="5597"/>
                </a:lnTo>
                <a:lnTo>
                  <a:pt x="6035" y="5427"/>
                </a:lnTo>
                <a:lnTo>
                  <a:pt x="6108" y="5256"/>
                </a:lnTo>
                <a:lnTo>
                  <a:pt x="6181" y="5086"/>
                </a:lnTo>
                <a:lnTo>
                  <a:pt x="6303" y="4843"/>
                </a:lnTo>
                <a:lnTo>
                  <a:pt x="6473" y="4624"/>
                </a:lnTo>
                <a:lnTo>
                  <a:pt x="6619" y="4429"/>
                </a:lnTo>
                <a:lnTo>
                  <a:pt x="6814" y="4234"/>
                </a:lnTo>
                <a:close/>
                <a:moveTo>
                  <a:pt x="2848" y="3821"/>
                </a:moveTo>
                <a:lnTo>
                  <a:pt x="3067" y="3845"/>
                </a:lnTo>
                <a:lnTo>
                  <a:pt x="3310" y="3894"/>
                </a:lnTo>
                <a:lnTo>
                  <a:pt x="3456" y="3942"/>
                </a:lnTo>
                <a:lnTo>
                  <a:pt x="3626" y="4040"/>
                </a:lnTo>
                <a:lnTo>
                  <a:pt x="4016" y="4234"/>
                </a:lnTo>
                <a:lnTo>
                  <a:pt x="4210" y="4332"/>
                </a:lnTo>
                <a:lnTo>
                  <a:pt x="4405" y="4405"/>
                </a:lnTo>
                <a:lnTo>
                  <a:pt x="4575" y="4453"/>
                </a:lnTo>
                <a:lnTo>
                  <a:pt x="4770" y="4478"/>
                </a:lnTo>
                <a:lnTo>
                  <a:pt x="4697" y="4745"/>
                </a:lnTo>
                <a:lnTo>
                  <a:pt x="4697" y="4891"/>
                </a:lnTo>
                <a:lnTo>
                  <a:pt x="4697" y="5062"/>
                </a:lnTo>
                <a:lnTo>
                  <a:pt x="4527" y="5086"/>
                </a:lnTo>
                <a:lnTo>
                  <a:pt x="4356" y="5135"/>
                </a:lnTo>
                <a:lnTo>
                  <a:pt x="4186" y="5183"/>
                </a:lnTo>
                <a:lnTo>
                  <a:pt x="4040" y="5281"/>
                </a:lnTo>
                <a:lnTo>
                  <a:pt x="3724" y="5451"/>
                </a:lnTo>
                <a:lnTo>
                  <a:pt x="3432" y="5646"/>
                </a:lnTo>
                <a:lnTo>
                  <a:pt x="2896" y="5986"/>
                </a:lnTo>
                <a:lnTo>
                  <a:pt x="2604" y="6011"/>
                </a:lnTo>
                <a:lnTo>
                  <a:pt x="2312" y="6035"/>
                </a:lnTo>
                <a:lnTo>
                  <a:pt x="2191" y="6035"/>
                </a:lnTo>
                <a:lnTo>
                  <a:pt x="2069" y="5986"/>
                </a:lnTo>
                <a:lnTo>
                  <a:pt x="1947" y="5889"/>
                </a:lnTo>
                <a:lnTo>
                  <a:pt x="1826" y="5767"/>
                </a:lnTo>
                <a:lnTo>
                  <a:pt x="1753" y="5621"/>
                </a:lnTo>
                <a:lnTo>
                  <a:pt x="1680" y="5451"/>
                </a:lnTo>
                <a:lnTo>
                  <a:pt x="1655" y="5305"/>
                </a:lnTo>
                <a:lnTo>
                  <a:pt x="1631" y="5135"/>
                </a:lnTo>
                <a:lnTo>
                  <a:pt x="1631" y="4964"/>
                </a:lnTo>
                <a:lnTo>
                  <a:pt x="1655" y="4794"/>
                </a:lnTo>
                <a:lnTo>
                  <a:pt x="1704" y="4624"/>
                </a:lnTo>
                <a:lnTo>
                  <a:pt x="1753" y="4478"/>
                </a:lnTo>
                <a:lnTo>
                  <a:pt x="1874" y="4259"/>
                </a:lnTo>
                <a:lnTo>
                  <a:pt x="2020" y="4113"/>
                </a:lnTo>
                <a:lnTo>
                  <a:pt x="2215" y="3991"/>
                </a:lnTo>
                <a:lnTo>
                  <a:pt x="2410" y="3894"/>
                </a:lnTo>
                <a:lnTo>
                  <a:pt x="2629" y="3845"/>
                </a:lnTo>
                <a:lnTo>
                  <a:pt x="2848" y="3821"/>
                </a:lnTo>
                <a:close/>
                <a:moveTo>
                  <a:pt x="10220" y="3869"/>
                </a:moveTo>
                <a:lnTo>
                  <a:pt x="10488" y="3918"/>
                </a:lnTo>
                <a:lnTo>
                  <a:pt x="10658" y="3991"/>
                </a:lnTo>
                <a:lnTo>
                  <a:pt x="10756" y="4088"/>
                </a:lnTo>
                <a:lnTo>
                  <a:pt x="10853" y="4234"/>
                </a:lnTo>
                <a:lnTo>
                  <a:pt x="10902" y="4380"/>
                </a:lnTo>
                <a:lnTo>
                  <a:pt x="10950" y="4551"/>
                </a:lnTo>
                <a:lnTo>
                  <a:pt x="10975" y="4697"/>
                </a:lnTo>
                <a:lnTo>
                  <a:pt x="10975" y="5013"/>
                </a:lnTo>
                <a:lnTo>
                  <a:pt x="10950" y="5183"/>
                </a:lnTo>
                <a:lnTo>
                  <a:pt x="10902" y="5354"/>
                </a:lnTo>
                <a:lnTo>
                  <a:pt x="10853" y="5548"/>
                </a:lnTo>
                <a:lnTo>
                  <a:pt x="10780" y="5694"/>
                </a:lnTo>
                <a:lnTo>
                  <a:pt x="10683" y="5865"/>
                </a:lnTo>
                <a:lnTo>
                  <a:pt x="10561" y="6011"/>
                </a:lnTo>
                <a:lnTo>
                  <a:pt x="10439" y="6108"/>
                </a:lnTo>
                <a:lnTo>
                  <a:pt x="10293" y="6205"/>
                </a:lnTo>
                <a:lnTo>
                  <a:pt x="10123" y="6230"/>
                </a:lnTo>
                <a:lnTo>
                  <a:pt x="9953" y="6254"/>
                </a:lnTo>
                <a:lnTo>
                  <a:pt x="9782" y="6230"/>
                </a:lnTo>
                <a:lnTo>
                  <a:pt x="9612" y="6181"/>
                </a:lnTo>
                <a:lnTo>
                  <a:pt x="9344" y="6035"/>
                </a:lnTo>
                <a:lnTo>
                  <a:pt x="9052" y="5889"/>
                </a:lnTo>
                <a:lnTo>
                  <a:pt x="8833" y="5792"/>
                </a:lnTo>
                <a:lnTo>
                  <a:pt x="8590" y="5646"/>
                </a:lnTo>
                <a:lnTo>
                  <a:pt x="8347" y="5475"/>
                </a:lnTo>
                <a:lnTo>
                  <a:pt x="8104" y="5305"/>
                </a:lnTo>
                <a:lnTo>
                  <a:pt x="7860" y="5183"/>
                </a:lnTo>
                <a:lnTo>
                  <a:pt x="7714" y="5135"/>
                </a:lnTo>
                <a:lnTo>
                  <a:pt x="7593" y="5110"/>
                </a:lnTo>
                <a:lnTo>
                  <a:pt x="7617" y="5062"/>
                </a:lnTo>
                <a:lnTo>
                  <a:pt x="7641" y="4867"/>
                </a:lnTo>
                <a:lnTo>
                  <a:pt x="7641" y="4672"/>
                </a:lnTo>
                <a:lnTo>
                  <a:pt x="7812" y="4502"/>
                </a:lnTo>
                <a:lnTo>
                  <a:pt x="8225" y="4405"/>
                </a:lnTo>
                <a:lnTo>
                  <a:pt x="8639" y="4283"/>
                </a:lnTo>
                <a:lnTo>
                  <a:pt x="9052" y="4137"/>
                </a:lnTo>
                <a:lnTo>
                  <a:pt x="9417" y="3967"/>
                </a:lnTo>
                <a:lnTo>
                  <a:pt x="9685" y="3894"/>
                </a:lnTo>
                <a:lnTo>
                  <a:pt x="9953" y="3869"/>
                </a:lnTo>
                <a:close/>
                <a:moveTo>
                  <a:pt x="7349" y="5646"/>
                </a:moveTo>
                <a:lnTo>
                  <a:pt x="7617" y="5767"/>
                </a:lnTo>
                <a:lnTo>
                  <a:pt x="7885" y="5913"/>
                </a:lnTo>
                <a:lnTo>
                  <a:pt x="8152" y="6059"/>
                </a:lnTo>
                <a:lnTo>
                  <a:pt x="8444" y="6205"/>
                </a:lnTo>
                <a:lnTo>
                  <a:pt x="8542" y="6278"/>
                </a:lnTo>
                <a:lnTo>
                  <a:pt x="8882" y="6424"/>
                </a:lnTo>
                <a:lnTo>
                  <a:pt x="9198" y="6546"/>
                </a:lnTo>
                <a:lnTo>
                  <a:pt x="9369" y="6643"/>
                </a:lnTo>
                <a:lnTo>
                  <a:pt x="9515" y="6741"/>
                </a:lnTo>
                <a:lnTo>
                  <a:pt x="9612" y="6838"/>
                </a:lnTo>
                <a:lnTo>
                  <a:pt x="9709" y="6984"/>
                </a:lnTo>
                <a:lnTo>
                  <a:pt x="9782" y="7106"/>
                </a:lnTo>
                <a:lnTo>
                  <a:pt x="9855" y="7252"/>
                </a:lnTo>
                <a:lnTo>
                  <a:pt x="9880" y="7398"/>
                </a:lnTo>
                <a:lnTo>
                  <a:pt x="9880" y="7568"/>
                </a:lnTo>
                <a:lnTo>
                  <a:pt x="9855" y="7738"/>
                </a:lnTo>
                <a:lnTo>
                  <a:pt x="9807" y="7860"/>
                </a:lnTo>
                <a:lnTo>
                  <a:pt x="9734" y="7957"/>
                </a:lnTo>
                <a:lnTo>
                  <a:pt x="9636" y="8055"/>
                </a:lnTo>
                <a:lnTo>
                  <a:pt x="9539" y="8152"/>
                </a:lnTo>
                <a:lnTo>
                  <a:pt x="9296" y="8274"/>
                </a:lnTo>
                <a:lnTo>
                  <a:pt x="9052" y="8347"/>
                </a:lnTo>
                <a:lnTo>
                  <a:pt x="8931" y="8371"/>
                </a:lnTo>
                <a:lnTo>
                  <a:pt x="8809" y="8395"/>
                </a:lnTo>
                <a:lnTo>
                  <a:pt x="8688" y="8371"/>
                </a:lnTo>
                <a:lnTo>
                  <a:pt x="8590" y="8371"/>
                </a:lnTo>
                <a:lnTo>
                  <a:pt x="8396" y="8298"/>
                </a:lnTo>
                <a:lnTo>
                  <a:pt x="8201" y="8176"/>
                </a:lnTo>
                <a:lnTo>
                  <a:pt x="8055" y="8006"/>
                </a:lnTo>
                <a:lnTo>
                  <a:pt x="7909" y="7836"/>
                </a:lnTo>
                <a:lnTo>
                  <a:pt x="7787" y="7641"/>
                </a:lnTo>
                <a:lnTo>
                  <a:pt x="7666" y="7446"/>
                </a:lnTo>
                <a:lnTo>
                  <a:pt x="7568" y="7227"/>
                </a:lnTo>
                <a:lnTo>
                  <a:pt x="7495" y="6984"/>
                </a:lnTo>
                <a:lnTo>
                  <a:pt x="7349" y="6546"/>
                </a:lnTo>
                <a:lnTo>
                  <a:pt x="7276" y="6205"/>
                </a:lnTo>
                <a:lnTo>
                  <a:pt x="7228" y="6035"/>
                </a:lnTo>
                <a:lnTo>
                  <a:pt x="7155" y="5889"/>
                </a:lnTo>
                <a:lnTo>
                  <a:pt x="7349" y="5646"/>
                </a:lnTo>
                <a:close/>
                <a:moveTo>
                  <a:pt x="4721" y="5256"/>
                </a:moveTo>
                <a:lnTo>
                  <a:pt x="4819" y="5475"/>
                </a:lnTo>
                <a:lnTo>
                  <a:pt x="4916" y="5719"/>
                </a:lnTo>
                <a:lnTo>
                  <a:pt x="5062" y="5913"/>
                </a:lnTo>
                <a:lnTo>
                  <a:pt x="5257" y="6084"/>
                </a:lnTo>
                <a:lnTo>
                  <a:pt x="5184" y="6351"/>
                </a:lnTo>
                <a:lnTo>
                  <a:pt x="5159" y="6668"/>
                </a:lnTo>
                <a:lnTo>
                  <a:pt x="5135" y="6935"/>
                </a:lnTo>
                <a:lnTo>
                  <a:pt x="5013" y="7325"/>
                </a:lnTo>
                <a:lnTo>
                  <a:pt x="4916" y="7690"/>
                </a:lnTo>
                <a:lnTo>
                  <a:pt x="4867" y="7787"/>
                </a:lnTo>
                <a:lnTo>
                  <a:pt x="4721" y="8030"/>
                </a:lnTo>
                <a:lnTo>
                  <a:pt x="4527" y="8225"/>
                </a:lnTo>
                <a:lnTo>
                  <a:pt x="4308" y="8395"/>
                </a:lnTo>
                <a:lnTo>
                  <a:pt x="4064" y="8493"/>
                </a:lnTo>
                <a:lnTo>
                  <a:pt x="3943" y="8541"/>
                </a:lnTo>
                <a:lnTo>
                  <a:pt x="3797" y="8566"/>
                </a:lnTo>
                <a:lnTo>
                  <a:pt x="3553" y="8566"/>
                </a:lnTo>
                <a:lnTo>
                  <a:pt x="3407" y="8541"/>
                </a:lnTo>
                <a:lnTo>
                  <a:pt x="3286" y="8493"/>
                </a:lnTo>
                <a:lnTo>
                  <a:pt x="3164" y="8420"/>
                </a:lnTo>
                <a:lnTo>
                  <a:pt x="3067" y="8322"/>
                </a:lnTo>
                <a:lnTo>
                  <a:pt x="2969" y="8225"/>
                </a:lnTo>
                <a:lnTo>
                  <a:pt x="2872" y="8128"/>
                </a:lnTo>
                <a:lnTo>
                  <a:pt x="2750" y="7884"/>
                </a:lnTo>
                <a:lnTo>
                  <a:pt x="2677" y="7641"/>
                </a:lnTo>
                <a:lnTo>
                  <a:pt x="2677" y="7398"/>
                </a:lnTo>
                <a:lnTo>
                  <a:pt x="2702" y="7154"/>
                </a:lnTo>
                <a:lnTo>
                  <a:pt x="2775" y="6911"/>
                </a:lnTo>
                <a:lnTo>
                  <a:pt x="2896" y="6692"/>
                </a:lnTo>
                <a:lnTo>
                  <a:pt x="3091" y="6497"/>
                </a:lnTo>
                <a:lnTo>
                  <a:pt x="3261" y="6327"/>
                </a:lnTo>
                <a:lnTo>
                  <a:pt x="3480" y="6157"/>
                </a:lnTo>
                <a:lnTo>
                  <a:pt x="3894" y="5865"/>
                </a:lnTo>
                <a:lnTo>
                  <a:pt x="4332" y="5573"/>
                </a:lnTo>
                <a:lnTo>
                  <a:pt x="4721" y="5256"/>
                </a:lnTo>
                <a:close/>
                <a:moveTo>
                  <a:pt x="6619" y="6278"/>
                </a:moveTo>
                <a:lnTo>
                  <a:pt x="6741" y="6522"/>
                </a:lnTo>
                <a:lnTo>
                  <a:pt x="6838" y="6789"/>
                </a:lnTo>
                <a:lnTo>
                  <a:pt x="6984" y="7252"/>
                </a:lnTo>
                <a:lnTo>
                  <a:pt x="7130" y="7690"/>
                </a:lnTo>
                <a:lnTo>
                  <a:pt x="7325" y="8201"/>
                </a:lnTo>
                <a:lnTo>
                  <a:pt x="7398" y="8444"/>
                </a:lnTo>
                <a:lnTo>
                  <a:pt x="7422" y="8712"/>
                </a:lnTo>
                <a:lnTo>
                  <a:pt x="7422" y="8906"/>
                </a:lnTo>
                <a:lnTo>
                  <a:pt x="7349" y="9052"/>
                </a:lnTo>
                <a:lnTo>
                  <a:pt x="7276" y="9174"/>
                </a:lnTo>
                <a:lnTo>
                  <a:pt x="7155" y="9296"/>
                </a:lnTo>
                <a:lnTo>
                  <a:pt x="7009" y="9369"/>
                </a:lnTo>
                <a:lnTo>
                  <a:pt x="6863" y="9417"/>
                </a:lnTo>
                <a:lnTo>
                  <a:pt x="6692" y="9442"/>
                </a:lnTo>
                <a:lnTo>
                  <a:pt x="6522" y="9442"/>
                </a:lnTo>
                <a:lnTo>
                  <a:pt x="6279" y="9417"/>
                </a:lnTo>
                <a:lnTo>
                  <a:pt x="6060" y="9369"/>
                </a:lnTo>
                <a:lnTo>
                  <a:pt x="5841" y="9296"/>
                </a:lnTo>
                <a:lnTo>
                  <a:pt x="5622" y="9174"/>
                </a:lnTo>
                <a:lnTo>
                  <a:pt x="5500" y="9077"/>
                </a:lnTo>
                <a:lnTo>
                  <a:pt x="5378" y="8979"/>
                </a:lnTo>
                <a:lnTo>
                  <a:pt x="5305" y="8858"/>
                </a:lnTo>
                <a:lnTo>
                  <a:pt x="5257" y="8736"/>
                </a:lnTo>
                <a:lnTo>
                  <a:pt x="5232" y="8590"/>
                </a:lnTo>
                <a:lnTo>
                  <a:pt x="5232" y="8444"/>
                </a:lnTo>
                <a:lnTo>
                  <a:pt x="5257" y="8128"/>
                </a:lnTo>
                <a:lnTo>
                  <a:pt x="5354" y="7957"/>
                </a:lnTo>
                <a:lnTo>
                  <a:pt x="5451" y="7763"/>
                </a:lnTo>
                <a:lnTo>
                  <a:pt x="5500" y="7568"/>
                </a:lnTo>
                <a:lnTo>
                  <a:pt x="5549" y="7398"/>
                </a:lnTo>
                <a:lnTo>
                  <a:pt x="5622" y="7008"/>
                </a:lnTo>
                <a:lnTo>
                  <a:pt x="5695" y="6741"/>
                </a:lnTo>
                <a:lnTo>
                  <a:pt x="5841" y="6376"/>
                </a:lnTo>
                <a:lnTo>
                  <a:pt x="6011" y="6400"/>
                </a:lnTo>
                <a:lnTo>
                  <a:pt x="6181" y="6400"/>
                </a:lnTo>
                <a:lnTo>
                  <a:pt x="6400" y="6351"/>
                </a:lnTo>
                <a:lnTo>
                  <a:pt x="6619" y="6278"/>
                </a:lnTo>
                <a:close/>
                <a:moveTo>
                  <a:pt x="11194" y="9734"/>
                </a:moveTo>
                <a:lnTo>
                  <a:pt x="11194" y="9782"/>
                </a:lnTo>
                <a:lnTo>
                  <a:pt x="10999" y="10512"/>
                </a:lnTo>
                <a:lnTo>
                  <a:pt x="10756" y="11461"/>
                </a:lnTo>
                <a:lnTo>
                  <a:pt x="10634" y="11923"/>
                </a:lnTo>
                <a:lnTo>
                  <a:pt x="10488" y="12361"/>
                </a:lnTo>
                <a:lnTo>
                  <a:pt x="10366" y="12653"/>
                </a:lnTo>
                <a:lnTo>
                  <a:pt x="10220" y="12897"/>
                </a:lnTo>
                <a:lnTo>
                  <a:pt x="10050" y="13116"/>
                </a:lnTo>
                <a:lnTo>
                  <a:pt x="9831" y="13335"/>
                </a:lnTo>
                <a:lnTo>
                  <a:pt x="9612" y="13529"/>
                </a:lnTo>
                <a:lnTo>
                  <a:pt x="9369" y="13675"/>
                </a:lnTo>
                <a:lnTo>
                  <a:pt x="9101" y="13821"/>
                </a:lnTo>
                <a:lnTo>
                  <a:pt x="8833" y="13943"/>
                </a:lnTo>
                <a:lnTo>
                  <a:pt x="8615" y="14016"/>
                </a:lnTo>
                <a:lnTo>
                  <a:pt x="8371" y="14040"/>
                </a:lnTo>
                <a:lnTo>
                  <a:pt x="8128" y="14040"/>
                </a:lnTo>
                <a:lnTo>
                  <a:pt x="7885" y="14016"/>
                </a:lnTo>
                <a:lnTo>
                  <a:pt x="7812" y="13992"/>
                </a:lnTo>
                <a:lnTo>
                  <a:pt x="8055" y="13846"/>
                </a:lnTo>
                <a:lnTo>
                  <a:pt x="8298" y="13675"/>
                </a:lnTo>
                <a:lnTo>
                  <a:pt x="8688" y="13359"/>
                </a:lnTo>
                <a:lnTo>
                  <a:pt x="8906" y="13140"/>
                </a:lnTo>
                <a:lnTo>
                  <a:pt x="9150" y="12897"/>
                </a:lnTo>
                <a:lnTo>
                  <a:pt x="9393" y="12629"/>
                </a:lnTo>
                <a:lnTo>
                  <a:pt x="9612" y="12313"/>
                </a:lnTo>
                <a:lnTo>
                  <a:pt x="9807" y="12021"/>
                </a:lnTo>
                <a:lnTo>
                  <a:pt x="9953" y="11680"/>
                </a:lnTo>
                <a:lnTo>
                  <a:pt x="10074" y="11364"/>
                </a:lnTo>
                <a:lnTo>
                  <a:pt x="10099" y="11194"/>
                </a:lnTo>
                <a:lnTo>
                  <a:pt x="10099" y="11048"/>
                </a:lnTo>
                <a:lnTo>
                  <a:pt x="10099" y="10975"/>
                </a:lnTo>
                <a:lnTo>
                  <a:pt x="10050" y="10902"/>
                </a:lnTo>
                <a:lnTo>
                  <a:pt x="10001" y="10853"/>
                </a:lnTo>
                <a:lnTo>
                  <a:pt x="9953" y="10829"/>
                </a:lnTo>
                <a:lnTo>
                  <a:pt x="9880" y="10829"/>
                </a:lnTo>
                <a:lnTo>
                  <a:pt x="9807" y="10853"/>
                </a:lnTo>
                <a:lnTo>
                  <a:pt x="9734" y="10877"/>
                </a:lnTo>
                <a:lnTo>
                  <a:pt x="9685" y="10926"/>
                </a:lnTo>
                <a:lnTo>
                  <a:pt x="9539" y="11169"/>
                </a:lnTo>
                <a:lnTo>
                  <a:pt x="9417" y="11413"/>
                </a:lnTo>
                <a:lnTo>
                  <a:pt x="9296" y="11680"/>
                </a:lnTo>
                <a:lnTo>
                  <a:pt x="9174" y="11923"/>
                </a:lnTo>
                <a:lnTo>
                  <a:pt x="9004" y="12167"/>
                </a:lnTo>
                <a:lnTo>
                  <a:pt x="8809" y="12410"/>
                </a:lnTo>
                <a:lnTo>
                  <a:pt x="8615" y="12653"/>
                </a:lnTo>
                <a:lnTo>
                  <a:pt x="8396" y="12872"/>
                </a:lnTo>
                <a:lnTo>
                  <a:pt x="8152" y="13067"/>
                </a:lnTo>
                <a:lnTo>
                  <a:pt x="7909" y="13262"/>
                </a:lnTo>
                <a:lnTo>
                  <a:pt x="7666" y="13432"/>
                </a:lnTo>
                <a:lnTo>
                  <a:pt x="7398" y="13578"/>
                </a:lnTo>
                <a:lnTo>
                  <a:pt x="7301" y="13627"/>
                </a:lnTo>
                <a:lnTo>
                  <a:pt x="7276" y="13432"/>
                </a:lnTo>
                <a:lnTo>
                  <a:pt x="7252" y="13262"/>
                </a:lnTo>
                <a:lnTo>
                  <a:pt x="7252" y="13018"/>
                </a:lnTo>
                <a:lnTo>
                  <a:pt x="7252" y="12799"/>
                </a:lnTo>
                <a:lnTo>
                  <a:pt x="7325" y="12337"/>
                </a:lnTo>
                <a:lnTo>
                  <a:pt x="7422" y="11972"/>
                </a:lnTo>
                <a:lnTo>
                  <a:pt x="7544" y="11607"/>
                </a:lnTo>
                <a:lnTo>
                  <a:pt x="7617" y="11461"/>
                </a:lnTo>
                <a:lnTo>
                  <a:pt x="7714" y="11291"/>
                </a:lnTo>
                <a:lnTo>
                  <a:pt x="7836" y="11145"/>
                </a:lnTo>
                <a:lnTo>
                  <a:pt x="7982" y="11023"/>
                </a:lnTo>
                <a:lnTo>
                  <a:pt x="8323" y="10756"/>
                </a:lnTo>
                <a:lnTo>
                  <a:pt x="8688" y="10512"/>
                </a:lnTo>
                <a:lnTo>
                  <a:pt x="9077" y="10318"/>
                </a:lnTo>
                <a:lnTo>
                  <a:pt x="9490" y="10147"/>
                </a:lnTo>
                <a:lnTo>
                  <a:pt x="9904" y="10001"/>
                </a:lnTo>
                <a:lnTo>
                  <a:pt x="10342" y="9880"/>
                </a:lnTo>
                <a:lnTo>
                  <a:pt x="10780" y="9782"/>
                </a:lnTo>
                <a:lnTo>
                  <a:pt x="11194" y="9734"/>
                </a:lnTo>
                <a:close/>
                <a:moveTo>
                  <a:pt x="390" y="11218"/>
                </a:moveTo>
                <a:lnTo>
                  <a:pt x="731" y="11267"/>
                </a:lnTo>
                <a:lnTo>
                  <a:pt x="1071" y="11291"/>
                </a:lnTo>
                <a:lnTo>
                  <a:pt x="1412" y="11315"/>
                </a:lnTo>
                <a:lnTo>
                  <a:pt x="1753" y="11364"/>
                </a:lnTo>
                <a:lnTo>
                  <a:pt x="2239" y="11437"/>
                </a:lnTo>
                <a:lnTo>
                  <a:pt x="2702" y="11583"/>
                </a:lnTo>
                <a:lnTo>
                  <a:pt x="3164" y="11729"/>
                </a:lnTo>
                <a:lnTo>
                  <a:pt x="3602" y="11948"/>
                </a:lnTo>
                <a:lnTo>
                  <a:pt x="3797" y="12069"/>
                </a:lnTo>
                <a:lnTo>
                  <a:pt x="3991" y="12215"/>
                </a:lnTo>
                <a:lnTo>
                  <a:pt x="4162" y="12361"/>
                </a:lnTo>
                <a:lnTo>
                  <a:pt x="4332" y="12556"/>
                </a:lnTo>
                <a:lnTo>
                  <a:pt x="4478" y="12726"/>
                </a:lnTo>
                <a:lnTo>
                  <a:pt x="4624" y="12921"/>
                </a:lnTo>
                <a:lnTo>
                  <a:pt x="4867" y="13335"/>
                </a:lnTo>
                <a:lnTo>
                  <a:pt x="4989" y="13578"/>
                </a:lnTo>
                <a:lnTo>
                  <a:pt x="5038" y="13797"/>
                </a:lnTo>
                <a:lnTo>
                  <a:pt x="5062" y="14040"/>
                </a:lnTo>
                <a:lnTo>
                  <a:pt x="5038" y="14284"/>
                </a:lnTo>
                <a:lnTo>
                  <a:pt x="4989" y="14746"/>
                </a:lnTo>
                <a:lnTo>
                  <a:pt x="4916" y="15233"/>
                </a:lnTo>
                <a:lnTo>
                  <a:pt x="4746" y="15160"/>
                </a:lnTo>
                <a:lnTo>
                  <a:pt x="4551" y="15062"/>
                </a:lnTo>
                <a:lnTo>
                  <a:pt x="4210" y="14843"/>
                </a:lnTo>
                <a:lnTo>
                  <a:pt x="3870" y="14576"/>
                </a:lnTo>
                <a:lnTo>
                  <a:pt x="3529" y="14284"/>
                </a:lnTo>
                <a:lnTo>
                  <a:pt x="3091" y="13919"/>
                </a:lnTo>
                <a:lnTo>
                  <a:pt x="2702" y="13529"/>
                </a:lnTo>
                <a:lnTo>
                  <a:pt x="2531" y="13335"/>
                </a:lnTo>
                <a:lnTo>
                  <a:pt x="2385" y="13116"/>
                </a:lnTo>
                <a:lnTo>
                  <a:pt x="2239" y="12897"/>
                </a:lnTo>
                <a:lnTo>
                  <a:pt x="2069" y="12726"/>
                </a:lnTo>
                <a:lnTo>
                  <a:pt x="2020" y="12702"/>
                </a:lnTo>
                <a:lnTo>
                  <a:pt x="1972" y="12702"/>
                </a:lnTo>
                <a:lnTo>
                  <a:pt x="1923" y="12726"/>
                </a:lnTo>
                <a:lnTo>
                  <a:pt x="1899" y="12775"/>
                </a:lnTo>
                <a:lnTo>
                  <a:pt x="1874" y="12921"/>
                </a:lnTo>
                <a:lnTo>
                  <a:pt x="1874" y="13043"/>
                </a:lnTo>
                <a:lnTo>
                  <a:pt x="1899" y="13189"/>
                </a:lnTo>
                <a:lnTo>
                  <a:pt x="1947" y="13335"/>
                </a:lnTo>
                <a:lnTo>
                  <a:pt x="2020" y="13456"/>
                </a:lnTo>
                <a:lnTo>
                  <a:pt x="2118" y="13602"/>
                </a:lnTo>
                <a:lnTo>
                  <a:pt x="2337" y="13870"/>
                </a:lnTo>
                <a:lnTo>
                  <a:pt x="2580" y="14113"/>
                </a:lnTo>
                <a:lnTo>
                  <a:pt x="2823" y="14357"/>
                </a:lnTo>
                <a:lnTo>
                  <a:pt x="3261" y="14722"/>
                </a:lnTo>
                <a:lnTo>
                  <a:pt x="3578" y="14989"/>
                </a:lnTo>
                <a:lnTo>
                  <a:pt x="3918" y="15257"/>
                </a:lnTo>
                <a:lnTo>
                  <a:pt x="4259" y="15476"/>
                </a:lnTo>
                <a:lnTo>
                  <a:pt x="4600" y="15671"/>
                </a:lnTo>
                <a:lnTo>
                  <a:pt x="4210" y="15841"/>
                </a:lnTo>
                <a:lnTo>
                  <a:pt x="3797" y="15938"/>
                </a:lnTo>
                <a:lnTo>
                  <a:pt x="3383" y="15987"/>
                </a:lnTo>
                <a:lnTo>
                  <a:pt x="3188" y="16011"/>
                </a:lnTo>
                <a:lnTo>
                  <a:pt x="2994" y="15987"/>
                </a:lnTo>
                <a:lnTo>
                  <a:pt x="2799" y="15963"/>
                </a:lnTo>
                <a:lnTo>
                  <a:pt x="2604" y="15914"/>
                </a:lnTo>
                <a:lnTo>
                  <a:pt x="2410" y="15865"/>
                </a:lnTo>
                <a:lnTo>
                  <a:pt x="2215" y="15768"/>
                </a:lnTo>
                <a:lnTo>
                  <a:pt x="2045" y="15671"/>
                </a:lnTo>
                <a:lnTo>
                  <a:pt x="1850" y="15549"/>
                </a:lnTo>
                <a:lnTo>
                  <a:pt x="1680" y="15403"/>
                </a:lnTo>
                <a:lnTo>
                  <a:pt x="1509" y="15233"/>
                </a:lnTo>
                <a:lnTo>
                  <a:pt x="1339" y="15038"/>
                </a:lnTo>
                <a:lnTo>
                  <a:pt x="1193" y="14819"/>
                </a:lnTo>
                <a:lnTo>
                  <a:pt x="1071" y="14600"/>
                </a:lnTo>
                <a:lnTo>
                  <a:pt x="950" y="14357"/>
                </a:lnTo>
                <a:lnTo>
                  <a:pt x="852" y="14113"/>
                </a:lnTo>
                <a:lnTo>
                  <a:pt x="779" y="13846"/>
                </a:lnTo>
                <a:lnTo>
                  <a:pt x="658" y="13335"/>
                </a:lnTo>
                <a:lnTo>
                  <a:pt x="585" y="12799"/>
                </a:lnTo>
                <a:lnTo>
                  <a:pt x="512" y="12288"/>
                </a:lnTo>
                <a:lnTo>
                  <a:pt x="463" y="11753"/>
                </a:lnTo>
                <a:lnTo>
                  <a:pt x="390" y="11218"/>
                </a:lnTo>
                <a:close/>
                <a:moveTo>
                  <a:pt x="6230" y="1"/>
                </a:moveTo>
                <a:lnTo>
                  <a:pt x="5914" y="25"/>
                </a:lnTo>
                <a:lnTo>
                  <a:pt x="5622" y="122"/>
                </a:lnTo>
                <a:lnTo>
                  <a:pt x="5451" y="195"/>
                </a:lnTo>
                <a:lnTo>
                  <a:pt x="5305" y="293"/>
                </a:lnTo>
                <a:lnTo>
                  <a:pt x="5159" y="390"/>
                </a:lnTo>
                <a:lnTo>
                  <a:pt x="5062" y="536"/>
                </a:lnTo>
                <a:lnTo>
                  <a:pt x="4965" y="658"/>
                </a:lnTo>
                <a:lnTo>
                  <a:pt x="4892" y="804"/>
                </a:lnTo>
                <a:lnTo>
                  <a:pt x="4843" y="974"/>
                </a:lnTo>
                <a:lnTo>
                  <a:pt x="4794" y="1120"/>
                </a:lnTo>
                <a:lnTo>
                  <a:pt x="4648" y="998"/>
                </a:lnTo>
                <a:lnTo>
                  <a:pt x="4454" y="877"/>
                </a:lnTo>
                <a:lnTo>
                  <a:pt x="4283" y="804"/>
                </a:lnTo>
                <a:lnTo>
                  <a:pt x="4089" y="779"/>
                </a:lnTo>
                <a:lnTo>
                  <a:pt x="3894" y="779"/>
                </a:lnTo>
                <a:lnTo>
                  <a:pt x="3675" y="804"/>
                </a:lnTo>
                <a:lnTo>
                  <a:pt x="3480" y="877"/>
                </a:lnTo>
                <a:lnTo>
                  <a:pt x="3286" y="998"/>
                </a:lnTo>
                <a:lnTo>
                  <a:pt x="3115" y="1144"/>
                </a:lnTo>
                <a:lnTo>
                  <a:pt x="2945" y="1315"/>
                </a:lnTo>
                <a:lnTo>
                  <a:pt x="2799" y="1509"/>
                </a:lnTo>
                <a:lnTo>
                  <a:pt x="2677" y="1704"/>
                </a:lnTo>
                <a:lnTo>
                  <a:pt x="2580" y="1923"/>
                </a:lnTo>
                <a:lnTo>
                  <a:pt x="2507" y="2142"/>
                </a:lnTo>
                <a:lnTo>
                  <a:pt x="2458" y="2385"/>
                </a:lnTo>
                <a:lnTo>
                  <a:pt x="2410" y="2604"/>
                </a:lnTo>
                <a:lnTo>
                  <a:pt x="2410" y="2799"/>
                </a:lnTo>
                <a:lnTo>
                  <a:pt x="2434" y="2994"/>
                </a:lnTo>
                <a:lnTo>
                  <a:pt x="2483" y="3188"/>
                </a:lnTo>
                <a:lnTo>
                  <a:pt x="2556" y="3359"/>
                </a:lnTo>
                <a:lnTo>
                  <a:pt x="2312" y="3407"/>
                </a:lnTo>
                <a:lnTo>
                  <a:pt x="2093" y="3480"/>
                </a:lnTo>
                <a:lnTo>
                  <a:pt x="1899" y="3602"/>
                </a:lnTo>
                <a:lnTo>
                  <a:pt x="1728" y="3748"/>
                </a:lnTo>
                <a:lnTo>
                  <a:pt x="1558" y="3918"/>
                </a:lnTo>
                <a:lnTo>
                  <a:pt x="1436" y="4113"/>
                </a:lnTo>
                <a:lnTo>
                  <a:pt x="1315" y="4307"/>
                </a:lnTo>
                <a:lnTo>
                  <a:pt x="1217" y="4526"/>
                </a:lnTo>
                <a:lnTo>
                  <a:pt x="1169" y="4745"/>
                </a:lnTo>
                <a:lnTo>
                  <a:pt x="1144" y="4964"/>
                </a:lnTo>
                <a:lnTo>
                  <a:pt x="1144" y="5183"/>
                </a:lnTo>
                <a:lnTo>
                  <a:pt x="1169" y="5402"/>
                </a:lnTo>
                <a:lnTo>
                  <a:pt x="1242" y="5597"/>
                </a:lnTo>
                <a:lnTo>
                  <a:pt x="1315" y="5816"/>
                </a:lnTo>
                <a:lnTo>
                  <a:pt x="1412" y="5986"/>
                </a:lnTo>
                <a:lnTo>
                  <a:pt x="1534" y="6181"/>
                </a:lnTo>
                <a:lnTo>
                  <a:pt x="1607" y="6254"/>
                </a:lnTo>
                <a:lnTo>
                  <a:pt x="1704" y="6327"/>
                </a:lnTo>
                <a:lnTo>
                  <a:pt x="1899" y="6449"/>
                </a:lnTo>
                <a:lnTo>
                  <a:pt x="2142" y="6522"/>
                </a:lnTo>
                <a:lnTo>
                  <a:pt x="2385" y="6570"/>
                </a:lnTo>
                <a:lnTo>
                  <a:pt x="2264" y="6814"/>
                </a:lnTo>
                <a:lnTo>
                  <a:pt x="2191" y="7081"/>
                </a:lnTo>
                <a:lnTo>
                  <a:pt x="2166" y="7349"/>
                </a:lnTo>
                <a:lnTo>
                  <a:pt x="2191" y="7617"/>
                </a:lnTo>
                <a:lnTo>
                  <a:pt x="2239" y="7884"/>
                </a:lnTo>
                <a:lnTo>
                  <a:pt x="2337" y="8152"/>
                </a:lnTo>
                <a:lnTo>
                  <a:pt x="2458" y="8395"/>
                </a:lnTo>
                <a:lnTo>
                  <a:pt x="2629" y="8614"/>
                </a:lnTo>
                <a:lnTo>
                  <a:pt x="2750" y="8712"/>
                </a:lnTo>
                <a:lnTo>
                  <a:pt x="2848" y="8809"/>
                </a:lnTo>
                <a:lnTo>
                  <a:pt x="2969" y="8906"/>
                </a:lnTo>
                <a:lnTo>
                  <a:pt x="3115" y="8955"/>
                </a:lnTo>
                <a:lnTo>
                  <a:pt x="3237" y="9004"/>
                </a:lnTo>
                <a:lnTo>
                  <a:pt x="3359" y="9052"/>
                </a:lnTo>
                <a:lnTo>
                  <a:pt x="3651" y="9077"/>
                </a:lnTo>
                <a:lnTo>
                  <a:pt x="3918" y="9052"/>
                </a:lnTo>
                <a:lnTo>
                  <a:pt x="4186" y="9004"/>
                </a:lnTo>
                <a:lnTo>
                  <a:pt x="4478" y="8882"/>
                </a:lnTo>
                <a:lnTo>
                  <a:pt x="4721" y="8736"/>
                </a:lnTo>
                <a:lnTo>
                  <a:pt x="4794" y="8687"/>
                </a:lnTo>
                <a:lnTo>
                  <a:pt x="4843" y="8906"/>
                </a:lnTo>
                <a:lnTo>
                  <a:pt x="4940" y="9101"/>
                </a:lnTo>
                <a:lnTo>
                  <a:pt x="5062" y="9296"/>
                </a:lnTo>
                <a:lnTo>
                  <a:pt x="5232" y="9442"/>
                </a:lnTo>
                <a:lnTo>
                  <a:pt x="5403" y="9588"/>
                </a:lnTo>
                <a:lnTo>
                  <a:pt x="5622" y="9685"/>
                </a:lnTo>
                <a:lnTo>
                  <a:pt x="5841" y="9782"/>
                </a:lnTo>
                <a:lnTo>
                  <a:pt x="6084" y="9855"/>
                </a:lnTo>
                <a:lnTo>
                  <a:pt x="6011" y="10074"/>
                </a:lnTo>
                <a:lnTo>
                  <a:pt x="5987" y="10293"/>
                </a:lnTo>
                <a:lnTo>
                  <a:pt x="5962" y="10537"/>
                </a:lnTo>
                <a:lnTo>
                  <a:pt x="5962" y="10780"/>
                </a:lnTo>
                <a:lnTo>
                  <a:pt x="5987" y="11267"/>
                </a:lnTo>
                <a:lnTo>
                  <a:pt x="6011" y="11705"/>
                </a:lnTo>
                <a:lnTo>
                  <a:pt x="5987" y="12459"/>
                </a:lnTo>
                <a:lnTo>
                  <a:pt x="5962" y="13213"/>
                </a:lnTo>
                <a:lnTo>
                  <a:pt x="5889" y="13943"/>
                </a:lnTo>
                <a:lnTo>
                  <a:pt x="5792" y="14697"/>
                </a:lnTo>
                <a:lnTo>
                  <a:pt x="5670" y="15403"/>
                </a:lnTo>
                <a:lnTo>
                  <a:pt x="5451" y="15379"/>
                </a:lnTo>
                <a:lnTo>
                  <a:pt x="5524" y="14843"/>
                </a:lnTo>
                <a:lnTo>
                  <a:pt x="5573" y="14308"/>
                </a:lnTo>
                <a:lnTo>
                  <a:pt x="5573" y="14065"/>
                </a:lnTo>
                <a:lnTo>
                  <a:pt x="5549" y="13797"/>
                </a:lnTo>
                <a:lnTo>
                  <a:pt x="5500" y="13529"/>
                </a:lnTo>
                <a:lnTo>
                  <a:pt x="5403" y="13262"/>
                </a:lnTo>
                <a:lnTo>
                  <a:pt x="5305" y="13043"/>
                </a:lnTo>
                <a:lnTo>
                  <a:pt x="5159" y="12799"/>
                </a:lnTo>
                <a:lnTo>
                  <a:pt x="5013" y="12580"/>
                </a:lnTo>
                <a:lnTo>
                  <a:pt x="4843" y="12361"/>
                </a:lnTo>
                <a:lnTo>
                  <a:pt x="4673" y="12167"/>
                </a:lnTo>
                <a:lnTo>
                  <a:pt x="4478" y="11972"/>
                </a:lnTo>
                <a:lnTo>
                  <a:pt x="4259" y="11802"/>
                </a:lnTo>
                <a:lnTo>
                  <a:pt x="4064" y="11656"/>
                </a:lnTo>
                <a:lnTo>
                  <a:pt x="3845" y="11510"/>
                </a:lnTo>
                <a:lnTo>
                  <a:pt x="3626" y="11388"/>
                </a:lnTo>
                <a:lnTo>
                  <a:pt x="3383" y="11291"/>
                </a:lnTo>
                <a:lnTo>
                  <a:pt x="3140" y="11218"/>
                </a:lnTo>
                <a:lnTo>
                  <a:pt x="2653" y="11072"/>
                </a:lnTo>
                <a:lnTo>
                  <a:pt x="2142" y="10975"/>
                </a:lnTo>
                <a:lnTo>
                  <a:pt x="1655" y="10877"/>
                </a:lnTo>
                <a:lnTo>
                  <a:pt x="1120" y="10804"/>
                </a:lnTo>
                <a:lnTo>
                  <a:pt x="852" y="10780"/>
                </a:lnTo>
                <a:lnTo>
                  <a:pt x="585" y="10780"/>
                </a:lnTo>
                <a:lnTo>
                  <a:pt x="342" y="10804"/>
                </a:lnTo>
                <a:lnTo>
                  <a:pt x="98" y="10877"/>
                </a:lnTo>
                <a:lnTo>
                  <a:pt x="25" y="10926"/>
                </a:lnTo>
                <a:lnTo>
                  <a:pt x="1" y="10999"/>
                </a:lnTo>
                <a:lnTo>
                  <a:pt x="1" y="11072"/>
                </a:lnTo>
                <a:lnTo>
                  <a:pt x="50" y="11145"/>
                </a:lnTo>
                <a:lnTo>
                  <a:pt x="25" y="11437"/>
                </a:lnTo>
                <a:lnTo>
                  <a:pt x="1" y="11729"/>
                </a:lnTo>
                <a:lnTo>
                  <a:pt x="1" y="12045"/>
                </a:lnTo>
                <a:lnTo>
                  <a:pt x="1" y="12337"/>
                </a:lnTo>
                <a:lnTo>
                  <a:pt x="25" y="12678"/>
                </a:lnTo>
                <a:lnTo>
                  <a:pt x="74" y="12994"/>
                </a:lnTo>
                <a:lnTo>
                  <a:pt x="123" y="13310"/>
                </a:lnTo>
                <a:lnTo>
                  <a:pt x="196" y="13627"/>
                </a:lnTo>
                <a:lnTo>
                  <a:pt x="293" y="13919"/>
                </a:lnTo>
                <a:lnTo>
                  <a:pt x="415" y="14235"/>
                </a:lnTo>
                <a:lnTo>
                  <a:pt x="536" y="14527"/>
                </a:lnTo>
                <a:lnTo>
                  <a:pt x="658" y="14819"/>
                </a:lnTo>
                <a:lnTo>
                  <a:pt x="828" y="15087"/>
                </a:lnTo>
                <a:lnTo>
                  <a:pt x="974" y="15330"/>
                </a:lnTo>
                <a:lnTo>
                  <a:pt x="1169" y="15549"/>
                </a:lnTo>
                <a:lnTo>
                  <a:pt x="1363" y="15768"/>
                </a:lnTo>
                <a:lnTo>
                  <a:pt x="1558" y="15938"/>
                </a:lnTo>
                <a:lnTo>
                  <a:pt x="1777" y="16060"/>
                </a:lnTo>
                <a:lnTo>
                  <a:pt x="1996" y="16182"/>
                </a:lnTo>
                <a:lnTo>
                  <a:pt x="2215" y="16303"/>
                </a:lnTo>
                <a:lnTo>
                  <a:pt x="2458" y="16376"/>
                </a:lnTo>
                <a:lnTo>
                  <a:pt x="2702" y="16425"/>
                </a:lnTo>
                <a:lnTo>
                  <a:pt x="2945" y="16474"/>
                </a:lnTo>
                <a:lnTo>
                  <a:pt x="3213" y="16498"/>
                </a:lnTo>
                <a:lnTo>
                  <a:pt x="3456" y="16474"/>
                </a:lnTo>
                <a:lnTo>
                  <a:pt x="3724" y="16474"/>
                </a:lnTo>
                <a:lnTo>
                  <a:pt x="3967" y="16425"/>
                </a:lnTo>
                <a:lnTo>
                  <a:pt x="4210" y="16352"/>
                </a:lnTo>
                <a:lnTo>
                  <a:pt x="4454" y="16279"/>
                </a:lnTo>
                <a:lnTo>
                  <a:pt x="4673" y="16157"/>
                </a:lnTo>
                <a:lnTo>
                  <a:pt x="4892" y="16036"/>
                </a:lnTo>
                <a:lnTo>
                  <a:pt x="5086" y="15890"/>
                </a:lnTo>
                <a:lnTo>
                  <a:pt x="5257" y="15890"/>
                </a:lnTo>
                <a:lnTo>
                  <a:pt x="5549" y="15914"/>
                </a:lnTo>
                <a:lnTo>
                  <a:pt x="5330" y="16693"/>
                </a:lnTo>
                <a:lnTo>
                  <a:pt x="5111" y="17471"/>
                </a:lnTo>
                <a:lnTo>
                  <a:pt x="4867" y="18128"/>
                </a:lnTo>
                <a:lnTo>
                  <a:pt x="4746" y="18445"/>
                </a:lnTo>
                <a:lnTo>
                  <a:pt x="4575" y="18761"/>
                </a:lnTo>
                <a:lnTo>
                  <a:pt x="4429" y="19004"/>
                </a:lnTo>
                <a:lnTo>
                  <a:pt x="4259" y="19272"/>
                </a:lnTo>
                <a:lnTo>
                  <a:pt x="4186" y="19394"/>
                </a:lnTo>
                <a:lnTo>
                  <a:pt x="4113" y="19540"/>
                </a:lnTo>
                <a:lnTo>
                  <a:pt x="4089" y="19686"/>
                </a:lnTo>
                <a:lnTo>
                  <a:pt x="4064" y="19832"/>
                </a:lnTo>
                <a:lnTo>
                  <a:pt x="4089" y="19880"/>
                </a:lnTo>
                <a:lnTo>
                  <a:pt x="4089" y="19929"/>
                </a:lnTo>
                <a:lnTo>
                  <a:pt x="4162" y="19977"/>
                </a:lnTo>
                <a:lnTo>
                  <a:pt x="4259" y="20002"/>
                </a:lnTo>
                <a:lnTo>
                  <a:pt x="4356" y="19953"/>
                </a:lnTo>
                <a:lnTo>
                  <a:pt x="4575" y="19734"/>
                </a:lnTo>
                <a:lnTo>
                  <a:pt x="4770" y="19491"/>
                </a:lnTo>
                <a:lnTo>
                  <a:pt x="4940" y="19223"/>
                </a:lnTo>
                <a:lnTo>
                  <a:pt x="5086" y="18931"/>
                </a:lnTo>
                <a:lnTo>
                  <a:pt x="5208" y="18639"/>
                </a:lnTo>
                <a:lnTo>
                  <a:pt x="5330" y="18347"/>
                </a:lnTo>
                <a:lnTo>
                  <a:pt x="5549" y="17763"/>
                </a:lnTo>
                <a:lnTo>
                  <a:pt x="5768" y="17082"/>
                </a:lnTo>
                <a:lnTo>
                  <a:pt x="5962" y="16376"/>
                </a:lnTo>
                <a:lnTo>
                  <a:pt x="6108" y="15695"/>
                </a:lnTo>
                <a:lnTo>
                  <a:pt x="6254" y="14989"/>
                </a:lnTo>
                <a:lnTo>
                  <a:pt x="6352" y="14308"/>
                </a:lnTo>
                <a:lnTo>
                  <a:pt x="6571" y="14357"/>
                </a:lnTo>
                <a:lnTo>
                  <a:pt x="6814" y="14357"/>
                </a:lnTo>
                <a:lnTo>
                  <a:pt x="7033" y="14332"/>
                </a:lnTo>
                <a:lnTo>
                  <a:pt x="7276" y="14259"/>
                </a:lnTo>
                <a:lnTo>
                  <a:pt x="7422" y="14332"/>
                </a:lnTo>
                <a:lnTo>
                  <a:pt x="7593" y="14405"/>
                </a:lnTo>
                <a:lnTo>
                  <a:pt x="7763" y="14454"/>
                </a:lnTo>
                <a:lnTo>
                  <a:pt x="7933" y="14478"/>
                </a:lnTo>
                <a:lnTo>
                  <a:pt x="8298" y="14527"/>
                </a:lnTo>
                <a:lnTo>
                  <a:pt x="8615" y="14478"/>
                </a:lnTo>
                <a:lnTo>
                  <a:pt x="8882" y="14430"/>
                </a:lnTo>
                <a:lnTo>
                  <a:pt x="9150" y="14332"/>
                </a:lnTo>
                <a:lnTo>
                  <a:pt x="9442" y="14211"/>
                </a:lnTo>
                <a:lnTo>
                  <a:pt x="9685" y="14065"/>
                </a:lnTo>
                <a:lnTo>
                  <a:pt x="9928" y="13894"/>
                </a:lnTo>
                <a:lnTo>
                  <a:pt x="10172" y="13724"/>
                </a:lnTo>
                <a:lnTo>
                  <a:pt x="10366" y="13505"/>
                </a:lnTo>
                <a:lnTo>
                  <a:pt x="10537" y="13286"/>
                </a:lnTo>
                <a:lnTo>
                  <a:pt x="10731" y="12994"/>
                </a:lnTo>
                <a:lnTo>
                  <a:pt x="10877" y="12702"/>
                </a:lnTo>
                <a:lnTo>
                  <a:pt x="10999" y="12386"/>
                </a:lnTo>
                <a:lnTo>
                  <a:pt x="11121" y="12069"/>
                </a:lnTo>
                <a:lnTo>
                  <a:pt x="11291" y="11413"/>
                </a:lnTo>
                <a:lnTo>
                  <a:pt x="11461" y="10756"/>
                </a:lnTo>
                <a:lnTo>
                  <a:pt x="11559" y="10391"/>
                </a:lnTo>
                <a:lnTo>
                  <a:pt x="11632" y="10172"/>
                </a:lnTo>
                <a:lnTo>
                  <a:pt x="11705" y="9928"/>
                </a:lnTo>
                <a:lnTo>
                  <a:pt x="11729" y="9709"/>
                </a:lnTo>
                <a:lnTo>
                  <a:pt x="11729" y="9490"/>
                </a:lnTo>
                <a:lnTo>
                  <a:pt x="11729" y="9393"/>
                </a:lnTo>
                <a:lnTo>
                  <a:pt x="11680" y="9296"/>
                </a:lnTo>
                <a:lnTo>
                  <a:pt x="11632" y="9223"/>
                </a:lnTo>
                <a:lnTo>
                  <a:pt x="11583" y="9174"/>
                </a:lnTo>
                <a:lnTo>
                  <a:pt x="11486" y="9125"/>
                </a:lnTo>
                <a:lnTo>
                  <a:pt x="11413" y="9150"/>
                </a:lnTo>
                <a:lnTo>
                  <a:pt x="11340" y="9174"/>
                </a:lnTo>
                <a:lnTo>
                  <a:pt x="11291" y="9247"/>
                </a:lnTo>
                <a:lnTo>
                  <a:pt x="11072" y="9223"/>
                </a:lnTo>
                <a:lnTo>
                  <a:pt x="10829" y="9247"/>
                </a:lnTo>
                <a:lnTo>
                  <a:pt x="10610" y="9296"/>
                </a:lnTo>
                <a:lnTo>
                  <a:pt x="10366" y="9344"/>
                </a:lnTo>
                <a:lnTo>
                  <a:pt x="9904" y="9490"/>
                </a:lnTo>
                <a:lnTo>
                  <a:pt x="9466" y="9661"/>
                </a:lnTo>
                <a:lnTo>
                  <a:pt x="8955" y="9880"/>
                </a:lnTo>
                <a:lnTo>
                  <a:pt x="8444" y="10147"/>
                </a:lnTo>
                <a:lnTo>
                  <a:pt x="8177" y="10293"/>
                </a:lnTo>
                <a:lnTo>
                  <a:pt x="7958" y="10439"/>
                </a:lnTo>
                <a:lnTo>
                  <a:pt x="7714" y="10610"/>
                </a:lnTo>
                <a:lnTo>
                  <a:pt x="7495" y="10804"/>
                </a:lnTo>
                <a:lnTo>
                  <a:pt x="7349" y="10950"/>
                </a:lnTo>
                <a:lnTo>
                  <a:pt x="7228" y="11145"/>
                </a:lnTo>
                <a:lnTo>
                  <a:pt x="7130" y="11340"/>
                </a:lnTo>
                <a:lnTo>
                  <a:pt x="7033" y="11559"/>
                </a:lnTo>
                <a:lnTo>
                  <a:pt x="6984" y="11778"/>
                </a:lnTo>
                <a:lnTo>
                  <a:pt x="6911" y="12021"/>
                </a:lnTo>
                <a:lnTo>
                  <a:pt x="6838" y="12459"/>
                </a:lnTo>
                <a:lnTo>
                  <a:pt x="6814" y="12726"/>
                </a:lnTo>
                <a:lnTo>
                  <a:pt x="6790" y="13091"/>
                </a:lnTo>
                <a:lnTo>
                  <a:pt x="6814" y="13286"/>
                </a:lnTo>
                <a:lnTo>
                  <a:pt x="6838" y="13481"/>
                </a:lnTo>
                <a:lnTo>
                  <a:pt x="6887" y="13627"/>
                </a:lnTo>
                <a:lnTo>
                  <a:pt x="6984" y="13748"/>
                </a:lnTo>
                <a:lnTo>
                  <a:pt x="6692" y="13846"/>
                </a:lnTo>
                <a:lnTo>
                  <a:pt x="6400" y="13967"/>
                </a:lnTo>
                <a:lnTo>
                  <a:pt x="6449" y="13116"/>
                </a:lnTo>
                <a:lnTo>
                  <a:pt x="6473" y="12240"/>
                </a:lnTo>
                <a:lnTo>
                  <a:pt x="6449" y="11656"/>
                </a:lnTo>
                <a:lnTo>
                  <a:pt x="6400" y="11072"/>
                </a:lnTo>
                <a:lnTo>
                  <a:pt x="6352" y="10488"/>
                </a:lnTo>
                <a:lnTo>
                  <a:pt x="6352" y="9904"/>
                </a:lnTo>
                <a:lnTo>
                  <a:pt x="6522" y="9928"/>
                </a:lnTo>
                <a:lnTo>
                  <a:pt x="6668" y="9928"/>
                </a:lnTo>
                <a:lnTo>
                  <a:pt x="6814" y="9904"/>
                </a:lnTo>
                <a:lnTo>
                  <a:pt x="6960" y="9880"/>
                </a:lnTo>
                <a:lnTo>
                  <a:pt x="7106" y="9831"/>
                </a:lnTo>
                <a:lnTo>
                  <a:pt x="7252" y="9782"/>
                </a:lnTo>
                <a:lnTo>
                  <a:pt x="7374" y="9709"/>
                </a:lnTo>
                <a:lnTo>
                  <a:pt x="7495" y="9636"/>
                </a:lnTo>
                <a:lnTo>
                  <a:pt x="7593" y="9539"/>
                </a:lnTo>
                <a:lnTo>
                  <a:pt x="7690" y="9417"/>
                </a:lnTo>
                <a:lnTo>
                  <a:pt x="7763" y="9320"/>
                </a:lnTo>
                <a:lnTo>
                  <a:pt x="7812" y="9174"/>
                </a:lnTo>
                <a:lnTo>
                  <a:pt x="7860" y="9052"/>
                </a:lnTo>
                <a:lnTo>
                  <a:pt x="7885" y="8906"/>
                </a:lnTo>
                <a:lnTo>
                  <a:pt x="7909" y="8736"/>
                </a:lnTo>
                <a:lnTo>
                  <a:pt x="7885" y="8566"/>
                </a:lnTo>
                <a:lnTo>
                  <a:pt x="8079" y="8687"/>
                </a:lnTo>
                <a:lnTo>
                  <a:pt x="8250" y="8785"/>
                </a:lnTo>
                <a:lnTo>
                  <a:pt x="8444" y="8858"/>
                </a:lnTo>
                <a:lnTo>
                  <a:pt x="8639" y="8882"/>
                </a:lnTo>
                <a:lnTo>
                  <a:pt x="9077" y="8882"/>
                </a:lnTo>
                <a:lnTo>
                  <a:pt x="9296" y="8809"/>
                </a:lnTo>
                <a:lnTo>
                  <a:pt x="9515" y="8736"/>
                </a:lnTo>
                <a:lnTo>
                  <a:pt x="9661" y="8663"/>
                </a:lnTo>
                <a:lnTo>
                  <a:pt x="9807" y="8590"/>
                </a:lnTo>
                <a:lnTo>
                  <a:pt x="9928" y="8493"/>
                </a:lnTo>
                <a:lnTo>
                  <a:pt x="10026" y="8395"/>
                </a:lnTo>
                <a:lnTo>
                  <a:pt x="10123" y="8274"/>
                </a:lnTo>
                <a:lnTo>
                  <a:pt x="10220" y="8152"/>
                </a:lnTo>
                <a:lnTo>
                  <a:pt x="10269" y="8006"/>
                </a:lnTo>
                <a:lnTo>
                  <a:pt x="10318" y="7884"/>
                </a:lnTo>
                <a:lnTo>
                  <a:pt x="10366" y="7738"/>
                </a:lnTo>
                <a:lnTo>
                  <a:pt x="10391" y="7592"/>
                </a:lnTo>
                <a:lnTo>
                  <a:pt x="10391" y="7446"/>
                </a:lnTo>
                <a:lnTo>
                  <a:pt x="10391" y="7300"/>
                </a:lnTo>
                <a:lnTo>
                  <a:pt x="10366" y="7154"/>
                </a:lnTo>
                <a:lnTo>
                  <a:pt x="10318" y="7008"/>
                </a:lnTo>
                <a:lnTo>
                  <a:pt x="10245" y="6862"/>
                </a:lnTo>
                <a:lnTo>
                  <a:pt x="10172" y="6716"/>
                </a:lnTo>
                <a:lnTo>
                  <a:pt x="10172" y="6692"/>
                </a:lnTo>
                <a:lnTo>
                  <a:pt x="10342" y="6668"/>
                </a:lnTo>
                <a:lnTo>
                  <a:pt x="10488" y="6619"/>
                </a:lnTo>
                <a:lnTo>
                  <a:pt x="10634" y="6546"/>
                </a:lnTo>
                <a:lnTo>
                  <a:pt x="10780" y="6449"/>
                </a:lnTo>
                <a:lnTo>
                  <a:pt x="10877" y="6327"/>
                </a:lnTo>
                <a:lnTo>
                  <a:pt x="10999" y="6205"/>
                </a:lnTo>
                <a:lnTo>
                  <a:pt x="11096" y="6059"/>
                </a:lnTo>
                <a:lnTo>
                  <a:pt x="11169" y="5913"/>
                </a:lnTo>
                <a:lnTo>
                  <a:pt x="11291" y="5597"/>
                </a:lnTo>
                <a:lnTo>
                  <a:pt x="11364" y="5256"/>
                </a:lnTo>
                <a:lnTo>
                  <a:pt x="11388" y="4916"/>
                </a:lnTo>
                <a:lnTo>
                  <a:pt x="11388" y="4599"/>
                </a:lnTo>
                <a:lnTo>
                  <a:pt x="11315" y="4307"/>
                </a:lnTo>
                <a:lnTo>
                  <a:pt x="11218" y="4088"/>
                </a:lnTo>
                <a:lnTo>
                  <a:pt x="11096" y="3894"/>
                </a:lnTo>
                <a:lnTo>
                  <a:pt x="10926" y="3748"/>
                </a:lnTo>
                <a:lnTo>
                  <a:pt x="10731" y="3626"/>
                </a:lnTo>
                <a:lnTo>
                  <a:pt x="10512" y="3553"/>
                </a:lnTo>
                <a:lnTo>
                  <a:pt x="10269" y="3529"/>
                </a:lnTo>
                <a:lnTo>
                  <a:pt x="10026" y="3505"/>
                </a:lnTo>
                <a:lnTo>
                  <a:pt x="10196" y="3310"/>
                </a:lnTo>
                <a:lnTo>
                  <a:pt x="10269" y="3188"/>
                </a:lnTo>
                <a:lnTo>
                  <a:pt x="10342" y="3042"/>
                </a:lnTo>
                <a:lnTo>
                  <a:pt x="10391" y="2896"/>
                </a:lnTo>
                <a:lnTo>
                  <a:pt x="10415" y="2726"/>
                </a:lnTo>
                <a:lnTo>
                  <a:pt x="10439" y="2580"/>
                </a:lnTo>
                <a:lnTo>
                  <a:pt x="10439" y="2434"/>
                </a:lnTo>
                <a:lnTo>
                  <a:pt x="10415" y="2264"/>
                </a:lnTo>
                <a:lnTo>
                  <a:pt x="10366" y="2118"/>
                </a:lnTo>
                <a:lnTo>
                  <a:pt x="10269" y="1826"/>
                </a:lnTo>
                <a:lnTo>
                  <a:pt x="10123" y="1534"/>
                </a:lnTo>
                <a:lnTo>
                  <a:pt x="9928" y="1290"/>
                </a:lnTo>
                <a:lnTo>
                  <a:pt x="9807" y="1193"/>
                </a:lnTo>
                <a:lnTo>
                  <a:pt x="9685" y="1096"/>
                </a:lnTo>
                <a:lnTo>
                  <a:pt x="9563" y="1023"/>
                </a:lnTo>
                <a:lnTo>
                  <a:pt x="9442" y="974"/>
                </a:lnTo>
                <a:lnTo>
                  <a:pt x="9198" y="901"/>
                </a:lnTo>
                <a:lnTo>
                  <a:pt x="8931" y="877"/>
                </a:lnTo>
                <a:lnTo>
                  <a:pt x="8663" y="901"/>
                </a:lnTo>
                <a:lnTo>
                  <a:pt x="8396" y="974"/>
                </a:lnTo>
                <a:lnTo>
                  <a:pt x="8152" y="1071"/>
                </a:lnTo>
                <a:lnTo>
                  <a:pt x="7909" y="1217"/>
                </a:lnTo>
                <a:lnTo>
                  <a:pt x="7714" y="1388"/>
                </a:lnTo>
                <a:lnTo>
                  <a:pt x="7714" y="1120"/>
                </a:lnTo>
                <a:lnTo>
                  <a:pt x="7666" y="852"/>
                </a:lnTo>
                <a:lnTo>
                  <a:pt x="7617" y="706"/>
                </a:lnTo>
                <a:lnTo>
                  <a:pt x="7568" y="560"/>
                </a:lnTo>
                <a:lnTo>
                  <a:pt x="7471" y="439"/>
                </a:lnTo>
                <a:lnTo>
                  <a:pt x="7374" y="317"/>
                </a:lnTo>
                <a:lnTo>
                  <a:pt x="7252" y="220"/>
                </a:lnTo>
                <a:lnTo>
                  <a:pt x="7130" y="147"/>
                </a:lnTo>
                <a:lnTo>
                  <a:pt x="6984" y="98"/>
                </a:lnTo>
                <a:lnTo>
                  <a:pt x="6838" y="49"/>
                </a:lnTo>
                <a:lnTo>
                  <a:pt x="6546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07" name="Google Shape;407;p38"/>
          <p:cNvSpPr/>
          <p:nvPr/>
        </p:nvSpPr>
        <p:spPr>
          <a:xfrm>
            <a:off x="2069500" y="3845964"/>
            <a:ext cx="321749" cy="403662"/>
          </a:xfrm>
          <a:custGeom>
            <a:rect b="b" l="l" r="r" t="t"/>
            <a:pathLst>
              <a:path extrusionOk="0" h="18470" w="14722">
                <a:moveTo>
                  <a:pt x="11874" y="658"/>
                </a:moveTo>
                <a:lnTo>
                  <a:pt x="11826" y="1291"/>
                </a:lnTo>
                <a:lnTo>
                  <a:pt x="11777" y="1923"/>
                </a:lnTo>
                <a:lnTo>
                  <a:pt x="11753" y="2264"/>
                </a:lnTo>
                <a:lnTo>
                  <a:pt x="11680" y="2580"/>
                </a:lnTo>
                <a:lnTo>
                  <a:pt x="11607" y="2872"/>
                </a:lnTo>
                <a:lnTo>
                  <a:pt x="11509" y="3188"/>
                </a:lnTo>
                <a:lnTo>
                  <a:pt x="11412" y="3407"/>
                </a:lnTo>
                <a:lnTo>
                  <a:pt x="11290" y="3626"/>
                </a:lnTo>
                <a:lnTo>
                  <a:pt x="11144" y="3797"/>
                </a:lnTo>
                <a:lnTo>
                  <a:pt x="10974" y="3943"/>
                </a:lnTo>
                <a:lnTo>
                  <a:pt x="10779" y="4064"/>
                </a:lnTo>
                <a:lnTo>
                  <a:pt x="10560" y="4162"/>
                </a:lnTo>
                <a:lnTo>
                  <a:pt x="10341" y="4235"/>
                </a:lnTo>
                <a:lnTo>
                  <a:pt x="10122" y="4308"/>
                </a:lnTo>
                <a:lnTo>
                  <a:pt x="9976" y="4332"/>
                </a:lnTo>
                <a:lnTo>
                  <a:pt x="9855" y="4332"/>
                </a:lnTo>
                <a:lnTo>
                  <a:pt x="9563" y="4308"/>
                </a:lnTo>
                <a:lnTo>
                  <a:pt x="9295" y="4259"/>
                </a:lnTo>
                <a:lnTo>
                  <a:pt x="9052" y="4162"/>
                </a:lnTo>
                <a:lnTo>
                  <a:pt x="9392" y="3894"/>
                </a:lnTo>
                <a:lnTo>
                  <a:pt x="9611" y="3675"/>
                </a:lnTo>
                <a:lnTo>
                  <a:pt x="9806" y="3432"/>
                </a:lnTo>
                <a:lnTo>
                  <a:pt x="10025" y="3188"/>
                </a:lnTo>
                <a:lnTo>
                  <a:pt x="10220" y="2921"/>
                </a:lnTo>
                <a:lnTo>
                  <a:pt x="10366" y="2629"/>
                </a:lnTo>
                <a:lnTo>
                  <a:pt x="10512" y="2337"/>
                </a:lnTo>
                <a:lnTo>
                  <a:pt x="10633" y="2045"/>
                </a:lnTo>
                <a:lnTo>
                  <a:pt x="10706" y="1753"/>
                </a:lnTo>
                <a:lnTo>
                  <a:pt x="10706" y="1680"/>
                </a:lnTo>
                <a:lnTo>
                  <a:pt x="10682" y="1607"/>
                </a:lnTo>
                <a:lnTo>
                  <a:pt x="10658" y="1558"/>
                </a:lnTo>
                <a:lnTo>
                  <a:pt x="10585" y="1534"/>
                </a:lnTo>
                <a:lnTo>
                  <a:pt x="10536" y="1510"/>
                </a:lnTo>
                <a:lnTo>
                  <a:pt x="10463" y="1510"/>
                </a:lnTo>
                <a:lnTo>
                  <a:pt x="10414" y="1558"/>
                </a:lnTo>
                <a:lnTo>
                  <a:pt x="10366" y="1607"/>
                </a:lnTo>
                <a:lnTo>
                  <a:pt x="10098" y="2069"/>
                </a:lnTo>
                <a:lnTo>
                  <a:pt x="9855" y="2531"/>
                </a:lnTo>
                <a:lnTo>
                  <a:pt x="9587" y="2969"/>
                </a:lnTo>
                <a:lnTo>
                  <a:pt x="9441" y="3188"/>
                </a:lnTo>
                <a:lnTo>
                  <a:pt x="9271" y="3383"/>
                </a:lnTo>
                <a:lnTo>
                  <a:pt x="9027" y="3626"/>
                </a:lnTo>
                <a:lnTo>
                  <a:pt x="8760" y="3845"/>
                </a:lnTo>
                <a:lnTo>
                  <a:pt x="8735" y="3845"/>
                </a:lnTo>
                <a:lnTo>
                  <a:pt x="8638" y="3724"/>
                </a:lnTo>
                <a:lnTo>
                  <a:pt x="8589" y="3578"/>
                </a:lnTo>
                <a:lnTo>
                  <a:pt x="8565" y="3432"/>
                </a:lnTo>
                <a:lnTo>
                  <a:pt x="8541" y="3261"/>
                </a:lnTo>
                <a:lnTo>
                  <a:pt x="8589" y="2921"/>
                </a:lnTo>
                <a:lnTo>
                  <a:pt x="8638" y="2629"/>
                </a:lnTo>
                <a:lnTo>
                  <a:pt x="8711" y="2410"/>
                </a:lnTo>
                <a:lnTo>
                  <a:pt x="8808" y="2215"/>
                </a:lnTo>
                <a:lnTo>
                  <a:pt x="8930" y="2020"/>
                </a:lnTo>
                <a:lnTo>
                  <a:pt x="9052" y="1850"/>
                </a:lnTo>
                <a:lnTo>
                  <a:pt x="9222" y="1680"/>
                </a:lnTo>
                <a:lnTo>
                  <a:pt x="9392" y="1510"/>
                </a:lnTo>
                <a:lnTo>
                  <a:pt x="9563" y="1388"/>
                </a:lnTo>
                <a:lnTo>
                  <a:pt x="9757" y="1266"/>
                </a:lnTo>
                <a:lnTo>
                  <a:pt x="10001" y="1120"/>
                </a:lnTo>
                <a:lnTo>
                  <a:pt x="10244" y="1023"/>
                </a:lnTo>
                <a:lnTo>
                  <a:pt x="10512" y="950"/>
                </a:lnTo>
                <a:lnTo>
                  <a:pt x="10779" y="877"/>
                </a:lnTo>
                <a:lnTo>
                  <a:pt x="11339" y="755"/>
                </a:lnTo>
                <a:lnTo>
                  <a:pt x="11874" y="658"/>
                </a:lnTo>
                <a:close/>
                <a:moveTo>
                  <a:pt x="1849" y="4527"/>
                </a:moveTo>
                <a:lnTo>
                  <a:pt x="2141" y="4551"/>
                </a:lnTo>
                <a:lnTo>
                  <a:pt x="2433" y="4600"/>
                </a:lnTo>
                <a:lnTo>
                  <a:pt x="2701" y="4648"/>
                </a:lnTo>
                <a:lnTo>
                  <a:pt x="2993" y="4746"/>
                </a:lnTo>
                <a:lnTo>
                  <a:pt x="3236" y="4819"/>
                </a:lnTo>
                <a:lnTo>
                  <a:pt x="3772" y="5062"/>
                </a:lnTo>
                <a:lnTo>
                  <a:pt x="4258" y="5330"/>
                </a:lnTo>
                <a:lnTo>
                  <a:pt x="4721" y="5622"/>
                </a:lnTo>
                <a:lnTo>
                  <a:pt x="4915" y="5768"/>
                </a:lnTo>
                <a:lnTo>
                  <a:pt x="5061" y="5914"/>
                </a:lnTo>
                <a:lnTo>
                  <a:pt x="5232" y="6084"/>
                </a:lnTo>
                <a:lnTo>
                  <a:pt x="5353" y="6254"/>
                </a:lnTo>
                <a:lnTo>
                  <a:pt x="5597" y="6644"/>
                </a:lnTo>
                <a:lnTo>
                  <a:pt x="5816" y="7057"/>
                </a:lnTo>
                <a:lnTo>
                  <a:pt x="5913" y="7301"/>
                </a:lnTo>
                <a:lnTo>
                  <a:pt x="5986" y="7568"/>
                </a:lnTo>
                <a:lnTo>
                  <a:pt x="6059" y="7836"/>
                </a:lnTo>
                <a:lnTo>
                  <a:pt x="6083" y="8104"/>
                </a:lnTo>
                <a:lnTo>
                  <a:pt x="6083" y="8323"/>
                </a:lnTo>
                <a:lnTo>
                  <a:pt x="6059" y="8542"/>
                </a:lnTo>
                <a:lnTo>
                  <a:pt x="5962" y="8858"/>
                </a:lnTo>
                <a:lnTo>
                  <a:pt x="5670" y="8712"/>
                </a:lnTo>
                <a:lnTo>
                  <a:pt x="5305" y="8493"/>
                </a:lnTo>
                <a:lnTo>
                  <a:pt x="4988" y="8250"/>
                </a:lnTo>
                <a:lnTo>
                  <a:pt x="4672" y="7958"/>
                </a:lnTo>
                <a:lnTo>
                  <a:pt x="4380" y="7666"/>
                </a:lnTo>
                <a:lnTo>
                  <a:pt x="4015" y="7179"/>
                </a:lnTo>
                <a:lnTo>
                  <a:pt x="3796" y="6911"/>
                </a:lnTo>
                <a:lnTo>
                  <a:pt x="3553" y="6619"/>
                </a:lnTo>
                <a:lnTo>
                  <a:pt x="3309" y="6376"/>
                </a:lnTo>
                <a:lnTo>
                  <a:pt x="3163" y="6279"/>
                </a:lnTo>
                <a:lnTo>
                  <a:pt x="3042" y="6181"/>
                </a:lnTo>
                <a:lnTo>
                  <a:pt x="2896" y="6108"/>
                </a:lnTo>
                <a:lnTo>
                  <a:pt x="2774" y="6060"/>
                </a:lnTo>
                <a:lnTo>
                  <a:pt x="2628" y="6035"/>
                </a:lnTo>
                <a:lnTo>
                  <a:pt x="2433" y="6035"/>
                </a:lnTo>
                <a:lnTo>
                  <a:pt x="2409" y="6060"/>
                </a:lnTo>
                <a:lnTo>
                  <a:pt x="2409" y="6108"/>
                </a:lnTo>
                <a:lnTo>
                  <a:pt x="2409" y="6157"/>
                </a:lnTo>
                <a:lnTo>
                  <a:pt x="2506" y="6279"/>
                </a:lnTo>
                <a:lnTo>
                  <a:pt x="2604" y="6425"/>
                </a:lnTo>
                <a:lnTo>
                  <a:pt x="2847" y="6668"/>
                </a:lnTo>
                <a:lnTo>
                  <a:pt x="3090" y="6911"/>
                </a:lnTo>
                <a:lnTo>
                  <a:pt x="3309" y="7130"/>
                </a:lnTo>
                <a:lnTo>
                  <a:pt x="3772" y="7739"/>
                </a:lnTo>
                <a:lnTo>
                  <a:pt x="4015" y="8031"/>
                </a:lnTo>
                <a:lnTo>
                  <a:pt x="4258" y="8323"/>
                </a:lnTo>
                <a:lnTo>
                  <a:pt x="4404" y="8444"/>
                </a:lnTo>
                <a:lnTo>
                  <a:pt x="4550" y="8590"/>
                </a:lnTo>
                <a:lnTo>
                  <a:pt x="4867" y="8834"/>
                </a:lnTo>
                <a:lnTo>
                  <a:pt x="5207" y="9053"/>
                </a:lnTo>
                <a:lnTo>
                  <a:pt x="5548" y="9247"/>
                </a:lnTo>
                <a:lnTo>
                  <a:pt x="5353" y="9345"/>
                </a:lnTo>
                <a:lnTo>
                  <a:pt x="5159" y="9418"/>
                </a:lnTo>
                <a:lnTo>
                  <a:pt x="4940" y="9466"/>
                </a:lnTo>
                <a:lnTo>
                  <a:pt x="4745" y="9491"/>
                </a:lnTo>
                <a:lnTo>
                  <a:pt x="4550" y="9491"/>
                </a:lnTo>
                <a:lnTo>
                  <a:pt x="4331" y="9466"/>
                </a:lnTo>
                <a:lnTo>
                  <a:pt x="4112" y="9442"/>
                </a:lnTo>
                <a:lnTo>
                  <a:pt x="3869" y="9369"/>
                </a:lnTo>
                <a:lnTo>
                  <a:pt x="3650" y="9296"/>
                </a:lnTo>
                <a:lnTo>
                  <a:pt x="3407" y="9174"/>
                </a:lnTo>
                <a:lnTo>
                  <a:pt x="3188" y="9053"/>
                </a:lnTo>
                <a:lnTo>
                  <a:pt x="2969" y="8907"/>
                </a:lnTo>
                <a:lnTo>
                  <a:pt x="2774" y="8761"/>
                </a:lnTo>
                <a:lnTo>
                  <a:pt x="2579" y="8590"/>
                </a:lnTo>
                <a:lnTo>
                  <a:pt x="2239" y="8201"/>
                </a:lnTo>
                <a:lnTo>
                  <a:pt x="2068" y="7982"/>
                </a:lnTo>
                <a:lnTo>
                  <a:pt x="1898" y="7714"/>
                </a:lnTo>
                <a:lnTo>
                  <a:pt x="1776" y="7471"/>
                </a:lnTo>
                <a:lnTo>
                  <a:pt x="1655" y="7179"/>
                </a:lnTo>
                <a:lnTo>
                  <a:pt x="1460" y="6619"/>
                </a:lnTo>
                <a:lnTo>
                  <a:pt x="1314" y="6060"/>
                </a:lnTo>
                <a:lnTo>
                  <a:pt x="1144" y="5330"/>
                </a:lnTo>
                <a:lnTo>
                  <a:pt x="1046" y="4940"/>
                </a:lnTo>
                <a:lnTo>
                  <a:pt x="998" y="4575"/>
                </a:lnTo>
                <a:lnTo>
                  <a:pt x="1265" y="4551"/>
                </a:lnTo>
                <a:lnTo>
                  <a:pt x="1557" y="4527"/>
                </a:lnTo>
                <a:close/>
                <a:moveTo>
                  <a:pt x="10974" y="14138"/>
                </a:moveTo>
                <a:lnTo>
                  <a:pt x="10755" y="14187"/>
                </a:lnTo>
                <a:lnTo>
                  <a:pt x="10536" y="14260"/>
                </a:lnTo>
                <a:lnTo>
                  <a:pt x="10098" y="14430"/>
                </a:lnTo>
                <a:lnTo>
                  <a:pt x="9855" y="14503"/>
                </a:lnTo>
                <a:lnTo>
                  <a:pt x="9636" y="14600"/>
                </a:lnTo>
                <a:lnTo>
                  <a:pt x="9198" y="14844"/>
                </a:lnTo>
                <a:lnTo>
                  <a:pt x="9173" y="14868"/>
                </a:lnTo>
                <a:lnTo>
                  <a:pt x="9149" y="14892"/>
                </a:lnTo>
                <a:lnTo>
                  <a:pt x="9173" y="14965"/>
                </a:lnTo>
                <a:lnTo>
                  <a:pt x="9198" y="14990"/>
                </a:lnTo>
                <a:lnTo>
                  <a:pt x="9246" y="15014"/>
                </a:lnTo>
                <a:lnTo>
                  <a:pt x="9271" y="15014"/>
                </a:lnTo>
                <a:lnTo>
                  <a:pt x="9490" y="14941"/>
                </a:lnTo>
                <a:lnTo>
                  <a:pt x="9757" y="14892"/>
                </a:lnTo>
                <a:lnTo>
                  <a:pt x="10268" y="14795"/>
                </a:lnTo>
                <a:lnTo>
                  <a:pt x="10512" y="14722"/>
                </a:lnTo>
                <a:lnTo>
                  <a:pt x="10731" y="14625"/>
                </a:lnTo>
                <a:lnTo>
                  <a:pt x="10828" y="14552"/>
                </a:lnTo>
                <a:lnTo>
                  <a:pt x="10925" y="14479"/>
                </a:lnTo>
                <a:lnTo>
                  <a:pt x="11023" y="14381"/>
                </a:lnTo>
                <a:lnTo>
                  <a:pt x="11096" y="14284"/>
                </a:lnTo>
                <a:lnTo>
                  <a:pt x="11096" y="14235"/>
                </a:lnTo>
                <a:lnTo>
                  <a:pt x="11071" y="14162"/>
                </a:lnTo>
                <a:lnTo>
                  <a:pt x="11023" y="14138"/>
                </a:lnTo>
                <a:close/>
                <a:moveTo>
                  <a:pt x="8297" y="13116"/>
                </a:moveTo>
                <a:lnTo>
                  <a:pt x="8614" y="13140"/>
                </a:lnTo>
                <a:lnTo>
                  <a:pt x="8443" y="13238"/>
                </a:lnTo>
                <a:lnTo>
                  <a:pt x="8370" y="13286"/>
                </a:lnTo>
                <a:lnTo>
                  <a:pt x="8297" y="13335"/>
                </a:lnTo>
                <a:lnTo>
                  <a:pt x="8273" y="13384"/>
                </a:lnTo>
                <a:lnTo>
                  <a:pt x="8249" y="13432"/>
                </a:lnTo>
                <a:lnTo>
                  <a:pt x="8273" y="13505"/>
                </a:lnTo>
                <a:lnTo>
                  <a:pt x="8322" y="13578"/>
                </a:lnTo>
                <a:lnTo>
                  <a:pt x="8370" y="13603"/>
                </a:lnTo>
                <a:lnTo>
                  <a:pt x="8419" y="13627"/>
                </a:lnTo>
                <a:lnTo>
                  <a:pt x="8614" y="13603"/>
                </a:lnTo>
                <a:lnTo>
                  <a:pt x="8784" y="13554"/>
                </a:lnTo>
                <a:lnTo>
                  <a:pt x="9125" y="13432"/>
                </a:lnTo>
                <a:lnTo>
                  <a:pt x="9271" y="13408"/>
                </a:lnTo>
                <a:lnTo>
                  <a:pt x="9538" y="13408"/>
                </a:lnTo>
                <a:lnTo>
                  <a:pt x="9660" y="13384"/>
                </a:lnTo>
                <a:lnTo>
                  <a:pt x="9782" y="13432"/>
                </a:lnTo>
                <a:lnTo>
                  <a:pt x="10220" y="13651"/>
                </a:lnTo>
                <a:lnTo>
                  <a:pt x="9952" y="13724"/>
                </a:lnTo>
                <a:lnTo>
                  <a:pt x="9709" y="13797"/>
                </a:lnTo>
                <a:lnTo>
                  <a:pt x="9149" y="13919"/>
                </a:lnTo>
                <a:lnTo>
                  <a:pt x="8857" y="13968"/>
                </a:lnTo>
                <a:lnTo>
                  <a:pt x="8589" y="14041"/>
                </a:lnTo>
                <a:lnTo>
                  <a:pt x="8541" y="14089"/>
                </a:lnTo>
                <a:lnTo>
                  <a:pt x="8516" y="14138"/>
                </a:lnTo>
                <a:lnTo>
                  <a:pt x="8541" y="14187"/>
                </a:lnTo>
                <a:lnTo>
                  <a:pt x="8589" y="14235"/>
                </a:lnTo>
                <a:lnTo>
                  <a:pt x="8857" y="14284"/>
                </a:lnTo>
                <a:lnTo>
                  <a:pt x="9125" y="14284"/>
                </a:lnTo>
                <a:lnTo>
                  <a:pt x="9392" y="14260"/>
                </a:lnTo>
                <a:lnTo>
                  <a:pt x="9660" y="14211"/>
                </a:lnTo>
                <a:lnTo>
                  <a:pt x="9903" y="14162"/>
                </a:lnTo>
                <a:lnTo>
                  <a:pt x="10171" y="14114"/>
                </a:lnTo>
                <a:lnTo>
                  <a:pt x="10414" y="14016"/>
                </a:lnTo>
                <a:lnTo>
                  <a:pt x="10536" y="13943"/>
                </a:lnTo>
                <a:lnTo>
                  <a:pt x="10633" y="13870"/>
                </a:lnTo>
                <a:lnTo>
                  <a:pt x="11096" y="14162"/>
                </a:lnTo>
                <a:lnTo>
                  <a:pt x="11558" y="14479"/>
                </a:lnTo>
                <a:lnTo>
                  <a:pt x="11631" y="14527"/>
                </a:lnTo>
                <a:lnTo>
                  <a:pt x="11193" y="14722"/>
                </a:lnTo>
                <a:lnTo>
                  <a:pt x="10852" y="14892"/>
                </a:lnTo>
                <a:lnTo>
                  <a:pt x="10512" y="15014"/>
                </a:lnTo>
                <a:lnTo>
                  <a:pt x="10171" y="15136"/>
                </a:lnTo>
                <a:lnTo>
                  <a:pt x="9830" y="15209"/>
                </a:lnTo>
                <a:lnTo>
                  <a:pt x="9782" y="15233"/>
                </a:lnTo>
                <a:lnTo>
                  <a:pt x="9782" y="15257"/>
                </a:lnTo>
                <a:lnTo>
                  <a:pt x="9782" y="15282"/>
                </a:lnTo>
                <a:lnTo>
                  <a:pt x="9830" y="15306"/>
                </a:lnTo>
                <a:lnTo>
                  <a:pt x="9976" y="15330"/>
                </a:lnTo>
                <a:lnTo>
                  <a:pt x="10122" y="15330"/>
                </a:lnTo>
                <a:lnTo>
                  <a:pt x="10414" y="15306"/>
                </a:lnTo>
                <a:lnTo>
                  <a:pt x="10731" y="15233"/>
                </a:lnTo>
                <a:lnTo>
                  <a:pt x="11023" y="15136"/>
                </a:lnTo>
                <a:lnTo>
                  <a:pt x="11485" y="14965"/>
                </a:lnTo>
                <a:lnTo>
                  <a:pt x="11996" y="14771"/>
                </a:lnTo>
                <a:lnTo>
                  <a:pt x="12337" y="15038"/>
                </a:lnTo>
                <a:lnTo>
                  <a:pt x="12093" y="15111"/>
                </a:lnTo>
                <a:lnTo>
                  <a:pt x="11874" y="15209"/>
                </a:lnTo>
                <a:lnTo>
                  <a:pt x="11436" y="15403"/>
                </a:lnTo>
                <a:lnTo>
                  <a:pt x="11047" y="15525"/>
                </a:lnTo>
                <a:lnTo>
                  <a:pt x="10682" y="15647"/>
                </a:lnTo>
                <a:lnTo>
                  <a:pt x="10293" y="15744"/>
                </a:lnTo>
                <a:lnTo>
                  <a:pt x="9903" y="15890"/>
                </a:lnTo>
                <a:lnTo>
                  <a:pt x="9879" y="15914"/>
                </a:lnTo>
                <a:lnTo>
                  <a:pt x="9879" y="15939"/>
                </a:lnTo>
                <a:lnTo>
                  <a:pt x="9879" y="15963"/>
                </a:lnTo>
                <a:lnTo>
                  <a:pt x="9903" y="15987"/>
                </a:lnTo>
                <a:lnTo>
                  <a:pt x="10098" y="16036"/>
                </a:lnTo>
                <a:lnTo>
                  <a:pt x="10268" y="16060"/>
                </a:lnTo>
                <a:lnTo>
                  <a:pt x="10463" y="16036"/>
                </a:lnTo>
                <a:lnTo>
                  <a:pt x="10658" y="16012"/>
                </a:lnTo>
                <a:lnTo>
                  <a:pt x="11023" y="15939"/>
                </a:lnTo>
                <a:lnTo>
                  <a:pt x="11388" y="15817"/>
                </a:lnTo>
                <a:lnTo>
                  <a:pt x="12020" y="15598"/>
                </a:lnTo>
                <a:lnTo>
                  <a:pt x="12337" y="15476"/>
                </a:lnTo>
                <a:lnTo>
                  <a:pt x="12629" y="15306"/>
                </a:lnTo>
                <a:lnTo>
                  <a:pt x="12921" y="15598"/>
                </a:lnTo>
                <a:lnTo>
                  <a:pt x="12434" y="15793"/>
                </a:lnTo>
                <a:lnTo>
                  <a:pt x="11947" y="15963"/>
                </a:lnTo>
                <a:lnTo>
                  <a:pt x="11534" y="16060"/>
                </a:lnTo>
                <a:lnTo>
                  <a:pt x="11096" y="16158"/>
                </a:lnTo>
                <a:lnTo>
                  <a:pt x="10682" y="16255"/>
                </a:lnTo>
                <a:lnTo>
                  <a:pt x="10487" y="16328"/>
                </a:lnTo>
                <a:lnTo>
                  <a:pt x="10293" y="16425"/>
                </a:lnTo>
                <a:lnTo>
                  <a:pt x="10268" y="16450"/>
                </a:lnTo>
                <a:lnTo>
                  <a:pt x="10268" y="16474"/>
                </a:lnTo>
                <a:lnTo>
                  <a:pt x="10268" y="16498"/>
                </a:lnTo>
                <a:lnTo>
                  <a:pt x="10293" y="16523"/>
                </a:lnTo>
                <a:lnTo>
                  <a:pt x="10512" y="16547"/>
                </a:lnTo>
                <a:lnTo>
                  <a:pt x="10731" y="16547"/>
                </a:lnTo>
                <a:lnTo>
                  <a:pt x="10950" y="16523"/>
                </a:lnTo>
                <a:lnTo>
                  <a:pt x="11169" y="16498"/>
                </a:lnTo>
                <a:lnTo>
                  <a:pt x="11607" y="16401"/>
                </a:lnTo>
                <a:lnTo>
                  <a:pt x="12020" y="16279"/>
                </a:lnTo>
                <a:lnTo>
                  <a:pt x="12312" y="16182"/>
                </a:lnTo>
                <a:lnTo>
                  <a:pt x="12604" y="16085"/>
                </a:lnTo>
                <a:lnTo>
                  <a:pt x="12872" y="15963"/>
                </a:lnTo>
                <a:lnTo>
                  <a:pt x="13140" y="15841"/>
                </a:lnTo>
                <a:lnTo>
                  <a:pt x="13164" y="15866"/>
                </a:lnTo>
                <a:lnTo>
                  <a:pt x="13407" y="16133"/>
                </a:lnTo>
                <a:lnTo>
                  <a:pt x="12994" y="16231"/>
                </a:lnTo>
                <a:lnTo>
                  <a:pt x="12604" y="16377"/>
                </a:lnTo>
                <a:lnTo>
                  <a:pt x="11680" y="16669"/>
                </a:lnTo>
                <a:lnTo>
                  <a:pt x="10779" y="16912"/>
                </a:lnTo>
                <a:lnTo>
                  <a:pt x="10731" y="16961"/>
                </a:lnTo>
                <a:lnTo>
                  <a:pt x="10706" y="17034"/>
                </a:lnTo>
                <a:lnTo>
                  <a:pt x="10731" y="17082"/>
                </a:lnTo>
                <a:lnTo>
                  <a:pt x="10804" y="17107"/>
                </a:lnTo>
                <a:lnTo>
                  <a:pt x="11023" y="17082"/>
                </a:lnTo>
                <a:lnTo>
                  <a:pt x="11242" y="17082"/>
                </a:lnTo>
                <a:lnTo>
                  <a:pt x="11680" y="16985"/>
                </a:lnTo>
                <a:lnTo>
                  <a:pt x="12093" y="16888"/>
                </a:lnTo>
                <a:lnTo>
                  <a:pt x="12531" y="16742"/>
                </a:lnTo>
                <a:lnTo>
                  <a:pt x="13091" y="16571"/>
                </a:lnTo>
                <a:lnTo>
                  <a:pt x="13626" y="16401"/>
                </a:lnTo>
                <a:lnTo>
                  <a:pt x="13870" y="16717"/>
                </a:lnTo>
                <a:lnTo>
                  <a:pt x="14089" y="17058"/>
                </a:lnTo>
                <a:lnTo>
                  <a:pt x="13894" y="17155"/>
                </a:lnTo>
                <a:lnTo>
                  <a:pt x="13699" y="17228"/>
                </a:lnTo>
                <a:lnTo>
                  <a:pt x="13286" y="17350"/>
                </a:lnTo>
                <a:lnTo>
                  <a:pt x="12872" y="17423"/>
                </a:lnTo>
                <a:lnTo>
                  <a:pt x="12434" y="17472"/>
                </a:lnTo>
                <a:lnTo>
                  <a:pt x="11339" y="17618"/>
                </a:lnTo>
                <a:lnTo>
                  <a:pt x="10220" y="17788"/>
                </a:lnTo>
                <a:lnTo>
                  <a:pt x="9587" y="17885"/>
                </a:lnTo>
                <a:lnTo>
                  <a:pt x="8930" y="17934"/>
                </a:lnTo>
                <a:lnTo>
                  <a:pt x="8297" y="17958"/>
                </a:lnTo>
                <a:lnTo>
                  <a:pt x="7032" y="17958"/>
                </a:lnTo>
                <a:lnTo>
                  <a:pt x="6400" y="17910"/>
                </a:lnTo>
                <a:lnTo>
                  <a:pt x="5110" y="17837"/>
                </a:lnTo>
                <a:lnTo>
                  <a:pt x="3918" y="17764"/>
                </a:lnTo>
                <a:lnTo>
                  <a:pt x="3334" y="17715"/>
                </a:lnTo>
                <a:lnTo>
                  <a:pt x="2725" y="17666"/>
                </a:lnTo>
                <a:lnTo>
                  <a:pt x="2166" y="17618"/>
                </a:lnTo>
                <a:lnTo>
                  <a:pt x="1849" y="17569"/>
                </a:lnTo>
                <a:lnTo>
                  <a:pt x="1533" y="17520"/>
                </a:lnTo>
                <a:lnTo>
                  <a:pt x="1217" y="17447"/>
                </a:lnTo>
                <a:lnTo>
                  <a:pt x="925" y="17350"/>
                </a:lnTo>
                <a:lnTo>
                  <a:pt x="681" y="17204"/>
                </a:lnTo>
                <a:lnTo>
                  <a:pt x="560" y="17131"/>
                </a:lnTo>
                <a:lnTo>
                  <a:pt x="462" y="17034"/>
                </a:lnTo>
                <a:lnTo>
                  <a:pt x="754" y="16644"/>
                </a:lnTo>
                <a:lnTo>
                  <a:pt x="1046" y="16279"/>
                </a:lnTo>
                <a:lnTo>
                  <a:pt x="1363" y="15914"/>
                </a:lnTo>
                <a:lnTo>
                  <a:pt x="1703" y="15574"/>
                </a:lnTo>
                <a:lnTo>
                  <a:pt x="2044" y="15257"/>
                </a:lnTo>
                <a:lnTo>
                  <a:pt x="2409" y="14941"/>
                </a:lnTo>
                <a:lnTo>
                  <a:pt x="2798" y="14649"/>
                </a:lnTo>
                <a:lnTo>
                  <a:pt x="3212" y="14381"/>
                </a:lnTo>
                <a:lnTo>
                  <a:pt x="3699" y="14089"/>
                </a:lnTo>
                <a:lnTo>
                  <a:pt x="4185" y="13870"/>
                </a:lnTo>
                <a:lnTo>
                  <a:pt x="4721" y="13676"/>
                </a:lnTo>
                <a:lnTo>
                  <a:pt x="5232" y="13505"/>
                </a:lnTo>
                <a:lnTo>
                  <a:pt x="5767" y="13384"/>
                </a:lnTo>
                <a:lnTo>
                  <a:pt x="6327" y="13286"/>
                </a:lnTo>
                <a:lnTo>
                  <a:pt x="6862" y="13189"/>
                </a:lnTo>
                <a:lnTo>
                  <a:pt x="7421" y="13140"/>
                </a:lnTo>
                <a:lnTo>
                  <a:pt x="7373" y="13603"/>
                </a:lnTo>
                <a:lnTo>
                  <a:pt x="7276" y="14065"/>
                </a:lnTo>
                <a:lnTo>
                  <a:pt x="7276" y="14187"/>
                </a:lnTo>
                <a:lnTo>
                  <a:pt x="7324" y="14284"/>
                </a:lnTo>
                <a:lnTo>
                  <a:pt x="7397" y="14357"/>
                </a:lnTo>
                <a:lnTo>
                  <a:pt x="7494" y="14381"/>
                </a:lnTo>
                <a:lnTo>
                  <a:pt x="7592" y="14406"/>
                </a:lnTo>
                <a:lnTo>
                  <a:pt x="7689" y="14381"/>
                </a:lnTo>
                <a:lnTo>
                  <a:pt x="7762" y="14308"/>
                </a:lnTo>
                <a:lnTo>
                  <a:pt x="7811" y="14211"/>
                </a:lnTo>
                <a:lnTo>
                  <a:pt x="7884" y="13676"/>
                </a:lnTo>
                <a:lnTo>
                  <a:pt x="7957" y="13116"/>
                </a:lnTo>
                <a:close/>
                <a:moveTo>
                  <a:pt x="6886" y="1"/>
                </a:moveTo>
                <a:lnTo>
                  <a:pt x="6813" y="25"/>
                </a:lnTo>
                <a:lnTo>
                  <a:pt x="6765" y="25"/>
                </a:lnTo>
                <a:lnTo>
                  <a:pt x="6740" y="74"/>
                </a:lnTo>
                <a:lnTo>
                  <a:pt x="6740" y="98"/>
                </a:lnTo>
                <a:lnTo>
                  <a:pt x="6740" y="147"/>
                </a:lnTo>
                <a:lnTo>
                  <a:pt x="6862" y="536"/>
                </a:lnTo>
                <a:lnTo>
                  <a:pt x="7008" y="926"/>
                </a:lnTo>
                <a:lnTo>
                  <a:pt x="7130" y="1315"/>
                </a:lnTo>
                <a:lnTo>
                  <a:pt x="7227" y="1704"/>
                </a:lnTo>
                <a:lnTo>
                  <a:pt x="7300" y="2118"/>
                </a:lnTo>
                <a:lnTo>
                  <a:pt x="7349" y="2556"/>
                </a:lnTo>
                <a:lnTo>
                  <a:pt x="7373" y="2994"/>
                </a:lnTo>
                <a:lnTo>
                  <a:pt x="7373" y="3407"/>
                </a:lnTo>
                <a:lnTo>
                  <a:pt x="7324" y="3870"/>
                </a:lnTo>
                <a:lnTo>
                  <a:pt x="7276" y="4332"/>
                </a:lnTo>
                <a:lnTo>
                  <a:pt x="7105" y="5257"/>
                </a:lnTo>
                <a:lnTo>
                  <a:pt x="6911" y="6181"/>
                </a:lnTo>
                <a:lnTo>
                  <a:pt x="6838" y="6644"/>
                </a:lnTo>
                <a:lnTo>
                  <a:pt x="6765" y="7106"/>
                </a:lnTo>
                <a:lnTo>
                  <a:pt x="6716" y="7666"/>
                </a:lnTo>
                <a:lnTo>
                  <a:pt x="6716" y="8201"/>
                </a:lnTo>
                <a:lnTo>
                  <a:pt x="6765" y="8712"/>
                </a:lnTo>
                <a:lnTo>
                  <a:pt x="6838" y="9223"/>
                </a:lnTo>
                <a:lnTo>
                  <a:pt x="6424" y="9077"/>
                </a:lnTo>
                <a:lnTo>
                  <a:pt x="6497" y="8834"/>
                </a:lnTo>
                <a:lnTo>
                  <a:pt x="6570" y="8590"/>
                </a:lnTo>
                <a:lnTo>
                  <a:pt x="6594" y="8347"/>
                </a:lnTo>
                <a:lnTo>
                  <a:pt x="6594" y="8079"/>
                </a:lnTo>
                <a:lnTo>
                  <a:pt x="6570" y="7836"/>
                </a:lnTo>
                <a:lnTo>
                  <a:pt x="6521" y="7568"/>
                </a:lnTo>
                <a:lnTo>
                  <a:pt x="6448" y="7325"/>
                </a:lnTo>
                <a:lnTo>
                  <a:pt x="6351" y="7082"/>
                </a:lnTo>
                <a:lnTo>
                  <a:pt x="6254" y="6838"/>
                </a:lnTo>
                <a:lnTo>
                  <a:pt x="6132" y="6595"/>
                </a:lnTo>
                <a:lnTo>
                  <a:pt x="6010" y="6352"/>
                </a:lnTo>
                <a:lnTo>
                  <a:pt x="5864" y="6133"/>
                </a:lnTo>
                <a:lnTo>
                  <a:pt x="5694" y="5938"/>
                </a:lnTo>
                <a:lnTo>
                  <a:pt x="5548" y="5743"/>
                </a:lnTo>
                <a:lnTo>
                  <a:pt x="5378" y="5549"/>
                </a:lnTo>
                <a:lnTo>
                  <a:pt x="5207" y="5403"/>
                </a:lnTo>
                <a:lnTo>
                  <a:pt x="4964" y="5208"/>
                </a:lnTo>
                <a:lnTo>
                  <a:pt x="4696" y="5013"/>
                </a:lnTo>
                <a:lnTo>
                  <a:pt x="4429" y="4867"/>
                </a:lnTo>
                <a:lnTo>
                  <a:pt x="4161" y="4721"/>
                </a:lnTo>
                <a:lnTo>
                  <a:pt x="3869" y="4575"/>
                </a:lnTo>
                <a:lnTo>
                  <a:pt x="3577" y="4454"/>
                </a:lnTo>
                <a:lnTo>
                  <a:pt x="2993" y="4259"/>
                </a:lnTo>
                <a:lnTo>
                  <a:pt x="2506" y="4137"/>
                </a:lnTo>
                <a:lnTo>
                  <a:pt x="2239" y="4089"/>
                </a:lnTo>
                <a:lnTo>
                  <a:pt x="1971" y="4064"/>
                </a:lnTo>
                <a:lnTo>
                  <a:pt x="1679" y="4040"/>
                </a:lnTo>
                <a:lnTo>
                  <a:pt x="1411" y="4064"/>
                </a:lnTo>
                <a:lnTo>
                  <a:pt x="1168" y="4137"/>
                </a:lnTo>
                <a:lnTo>
                  <a:pt x="949" y="4235"/>
                </a:lnTo>
                <a:lnTo>
                  <a:pt x="900" y="4186"/>
                </a:lnTo>
                <a:lnTo>
                  <a:pt x="852" y="4137"/>
                </a:lnTo>
                <a:lnTo>
                  <a:pt x="803" y="4137"/>
                </a:lnTo>
                <a:lnTo>
                  <a:pt x="754" y="4186"/>
                </a:lnTo>
                <a:lnTo>
                  <a:pt x="681" y="4259"/>
                </a:lnTo>
                <a:lnTo>
                  <a:pt x="633" y="4356"/>
                </a:lnTo>
                <a:lnTo>
                  <a:pt x="608" y="4454"/>
                </a:lnTo>
                <a:lnTo>
                  <a:pt x="584" y="4575"/>
                </a:lnTo>
                <a:lnTo>
                  <a:pt x="584" y="4819"/>
                </a:lnTo>
                <a:lnTo>
                  <a:pt x="608" y="5062"/>
                </a:lnTo>
                <a:lnTo>
                  <a:pt x="657" y="5330"/>
                </a:lnTo>
                <a:lnTo>
                  <a:pt x="706" y="5597"/>
                </a:lnTo>
                <a:lnTo>
                  <a:pt x="803" y="6011"/>
                </a:lnTo>
                <a:lnTo>
                  <a:pt x="876" y="6352"/>
                </a:lnTo>
                <a:lnTo>
                  <a:pt x="973" y="6692"/>
                </a:lnTo>
                <a:lnTo>
                  <a:pt x="1071" y="7033"/>
                </a:lnTo>
                <a:lnTo>
                  <a:pt x="1192" y="7349"/>
                </a:lnTo>
                <a:lnTo>
                  <a:pt x="1338" y="7690"/>
                </a:lnTo>
                <a:lnTo>
                  <a:pt x="1484" y="8006"/>
                </a:lnTo>
                <a:lnTo>
                  <a:pt x="1679" y="8298"/>
                </a:lnTo>
                <a:lnTo>
                  <a:pt x="1874" y="8566"/>
                </a:lnTo>
                <a:lnTo>
                  <a:pt x="2068" y="8809"/>
                </a:lnTo>
                <a:lnTo>
                  <a:pt x="2287" y="9004"/>
                </a:lnTo>
                <a:lnTo>
                  <a:pt x="2531" y="9199"/>
                </a:lnTo>
                <a:lnTo>
                  <a:pt x="2774" y="9393"/>
                </a:lnTo>
                <a:lnTo>
                  <a:pt x="3042" y="9539"/>
                </a:lnTo>
                <a:lnTo>
                  <a:pt x="3309" y="9685"/>
                </a:lnTo>
                <a:lnTo>
                  <a:pt x="3577" y="9807"/>
                </a:lnTo>
                <a:lnTo>
                  <a:pt x="3869" y="9904"/>
                </a:lnTo>
                <a:lnTo>
                  <a:pt x="4161" y="9977"/>
                </a:lnTo>
                <a:lnTo>
                  <a:pt x="4453" y="10001"/>
                </a:lnTo>
                <a:lnTo>
                  <a:pt x="4745" y="10001"/>
                </a:lnTo>
                <a:lnTo>
                  <a:pt x="5013" y="9977"/>
                </a:lnTo>
                <a:lnTo>
                  <a:pt x="5280" y="9904"/>
                </a:lnTo>
                <a:lnTo>
                  <a:pt x="5548" y="9807"/>
                </a:lnTo>
                <a:lnTo>
                  <a:pt x="5816" y="9685"/>
                </a:lnTo>
                <a:lnTo>
                  <a:pt x="6059" y="9539"/>
                </a:lnTo>
                <a:lnTo>
                  <a:pt x="6278" y="9637"/>
                </a:lnTo>
                <a:lnTo>
                  <a:pt x="6521" y="9734"/>
                </a:lnTo>
                <a:lnTo>
                  <a:pt x="6740" y="9783"/>
                </a:lnTo>
                <a:lnTo>
                  <a:pt x="6984" y="9807"/>
                </a:lnTo>
                <a:lnTo>
                  <a:pt x="7203" y="10634"/>
                </a:lnTo>
                <a:lnTo>
                  <a:pt x="7324" y="11145"/>
                </a:lnTo>
                <a:lnTo>
                  <a:pt x="7421" y="11632"/>
                </a:lnTo>
                <a:lnTo>
                  <a:pt x="7446" y="12143"/>
                </a:lnTo>
                <a:lnTo>
                  <a:pt x="7446" y="12629"/>
                </a:lnTo>
                <a:lnTo>
                  <a:pt x="6886" y="12678"/>
                </a:lnTo>
                <a:lnTo>
                  <a:pt x="6327" y="12775"/>
                </a:lnTo>
                <a:lnTo>
                  <a:pt x="5767" y="12873"/>
                </a:lnTo>
                <a:lnTo>
                  <a:pt x="5207" y="12994"/>
                </a:lnTo>
                <a:lnTo>
                  <a:pt x="4648" y="13165"/>
                </a:lnTo>
                <a:lnTo>
                  <a:pt x="4112" y="13359"/>
                </a:lnTo>
                <a:lnTo>
                  <a:pt x="3601" y="13603"/>
                </a:lnTo>
                <a:lnTo>
                  <a:pt x="3090" y="13870"/>
                </a:lnTo>
                <a:lnTo>
                  <a:pt x="2652" y="14138"/>
                </a:lnTo>
                <a:lnTo>
                  <a:pt x="2239" y="14454"/>
                </a:lnTo>
                <a:lnTo>
                  <a:pt x="1825" y="14795"/>
                </a:lnTo>
                <a:lnTo>
                  <a:pt x="1411" y="15136"/>
                </a:lnTo>
                <a:lnTo>
                  <a:pt x="1046" y="15525"/>
                </a:lnTo>
                <a:lnTo>
                  <a:pt x="706" y="15939"/>
                </a:lnTo>
                <a:lnTo>
                  <a:pt x="414" y="16377"/>
                </a:lnTo>
                <a:lnTo>
                  <a:pt x="146" y="16839"/>
                </a:lnTo>
                <a:lnTo>
                  <a:pt x="73" y="16863"/>
                </a:lnTo>
                <a:lnTo>
                  <a:pt x="24" y="16912"/>
                </a:lnTo>
                <a:lnTo>
                  <a:pt x="0" y="16985"/>
                </a:lnTo>
                <a:lnTo>
                  <a:pt x="0" y="17058"/>
                </a:lnTo>
                <a:lnTo>
                  <a:pt x="73" y="17204"/>
                </a:lnTo>
                <a:lnTo>
                  <a:pt x="146" y="17326"/>
                </a:lnTo>
                <a:lnTo>
                  <a:pt x="219" y="17423"/>
                </a:lnTo>
                <a:lnTo>
                  <a:pt x="316" y="17520"/>
                </a:lnTo>
                <a:lnTo>
                  <a:pt x="438" y="17618"/>
                </a:lnTo>
                <a:lnTo>
                  <a:pt x="560" y="17691"/>
                </a:lnTo>
                <a:lnTo>
                  <a:pt x="852" y="17812"/>
                </a:lnTo>
                <a:lnTo>
                  <a:pt x="1144" y="17910"/>
                </a:lnTo>
                <a:lnTo>
                  <a:pt x="1460" y="17982"/>
                </a:lnTo>
                <a:lnTo>
                  <a:pt x="1995" y="18080"/>
                </a:lnTo>
                <a:lnTo>
                  <a:pt x="2725" y="18177"/>
                </a:lnTo>
                <a:lnTo>
                  <a:pt x="3455" y="18226"/>
                </a:lnTo>
                <a:lnTo>
                  <a:pt x="4940" y="18323"/>
                </a:lnTo>
                <a:lnTo>
                  <a:pt x="6205" y="18396"/>
                </a:lnTo>
                <a:lnTo>
                  <a:pt x="7470" y="18469"/>
                </a:lnTo>
                <a:lnTo>
                  <a:pt x="8078" y="18469"/>
                </a:lnTo>
                <a:lnTo>
                  <a:pt x="8711" y="18445"/>
                </a:lnTo>
                <a:lnTo>
                  <a:pt x="9344" y="18396"/>
                </a:lnTo>
                <a:lnTo>
                  <a:pt x="9976" y="18323"/>
                </a:lnTo>
                <a:lnTo>
                  <a:pt x="11339" y="18128"/>
                </a:lnTo>
                <a:lnTo>
                  <a:pt x="12726" y="17958"/>
                </a:lnTo>
                <a:lnTo>
                  <a:pt x="13140" y="17885"/>
                </a:lnTo>
                <a:lnTo>
                  <a:pt x="13553" y="17812"/>
                </a:lnTo>
                <a:lnTo>
                  <a:pt x="13967" y="17666"/>
                </a:lnTo>
                <a:lnTo>
                  <a:pt x="14162" y="17593"/>
                </a:lnTo>
                <a:lnTo>
                  <a:pt x="14356" y="17472"/>
                </a:lnTo>
                <a:lnTo>
                  <a:pt x="14429" y="17496"/>
                </a:lnTo>
                <a:lnTo>
                  <a:pt x="14502" y="17496"/>
                </a:lnTo>
                <a:lnTo>
                  <a:pt x="14575" y="17472"/>
                </a:lnTo>
                <a:lnTo>
                  <a:pt x="14624" y="17447"/>
                </a:lnTo>
                <a:lnTo>
                  <a:pt x="14673" y="17399"/>
                </a:lnTo>
                <a:lnTo>
                  <a:pt x="14721" y="17326"/>
                </a:lnTo>
                <a:lnTo>
                  <a:pt x="14721" y="17277"/>
                </a:lnTo>
                <a:lnTo>
                  <a:pt x="14697" y="17180"/>
                </a:lnTo>
                <a:lnTo>
                  <a:pt x="14600" y="16912"/>
                </a:lnTo>
                <a:lnTo>
                  <a:pt x="14454" y="16669"/>
                </a:lnTo>
                <a:lnTo>
                  <a:pt x="14283" y="16401"/>
                </a:lnTo>
                <a:lnTo>
                  <a:pt x="14113" y="16182"/>
                </a:lnTo>
                <a:lnTo>
                  <a:pt x="14137" y="16158"/>
                </a:lnTo>
                <a:lnTo>
                  <a:pt x="14137" y="16133"/>
                </a:lnTo>
                <a:lnTo>
                  <a:pt x="14137" y="16109"/>
                </a:lnTo>
                <a:lnTo>
                  <a:pt x="14113" y="16109"/>
                </a:lnTo>
                <a:lnTo>
                  <a:pt x="14040" y="16085"/>
                </a:lnTo>
                <a:lnTo>
                  <a:pt x="13699" y="15671"/>
                </a:lnTo>
                <a:lnTo>
                  <a:pt x="13553" y="15525"/>
                </a:lnTo>
                <a:lnTo>
                  <a:pt x="13626" y="15452"/>
                </a:lnTo>
                <a:lnTo>
                  <a:pt x="13626" y="15403"/>
                </a:lnTo>
                <a:lnTo>
                  <a:pt x="13626" y="15379"/>
                </a:lnTo>
                <a:lnTo>
                  <a:pt x="13602" y="15355"/>
                </a:lnTo>
                <a:lnTo>
                  <a:pt x="13553" y="15355"/>
                </a:lnTo>
                <a:lnTo>
                  <a:pt x="13432" y="15379"/>
                </a:lnTo>
                <a:lnTo>
                  <a:pt x="13188" y="15136"/>
                </a:lnTo>
                <a:lnTo>
                  <a:pt x="12945" y="14892"/>
                </a:lnTo>
                <a:lnTo>
                  <a:pt x="12385" y="14454"/>
                </a:lnTo>
                <a:lnTo>
                  <a:pt x="12361" y="14381"/>
                </a:lnTo>
                <a:lnTo>
                  <a:pt x="12312" y="14357"/>
                </a:lnTo>
                <a:lnTo>
                  <a:pt x="12264" y="14333"/>
                </a:lnTo>
                <a:lnTo>
                  <a:pt x="12069" y="14211"/>
                </a:lnTo>
                <a:lnTo>
                  <a:pt x="11582" y="13870"/>
                </a:lnTo>
                <a:lnTo>
                  <a:pt x="11071" y="13554"/>
                </a:lnTo>
                <a:lnTo>
                  <a:pt x="10560" y="13262"/>
                </a:lnTo>
                <a:lnTo>
                  <a:pt x="10025" y="12994"/>
                </a:lnTo>
                <a:lnTo>
                  <a:pt x="9782" y="12897"/>
                </a:lnTo>
                <a:lnTo>
                  <a:pt x="9538" y="12824"/>
                </a:lnTo>
                <a:lnTo>
                  <a:pt x="9295" y="12751"/>
                </a:lnTo>
                <a:lnTo>
                  <a:pt x="9027" y="12702"/>
                </a:lnTo>
                <a:lnTo>
                  <a:pt x="8516" y="12629"/>
                </a:lnTo>
                <a:lnTo>
                  <a:pt x="8005" y="12629"/>
                </a:lnTo>
                <a:lnTo>
                  <a:pt x="8005" y="12264"/>
                </a:lnTo>
                <a:lnTo>
                  <a:pt x="7981" y="11899"/>
                </a:lnTo>
                <a:lnTo>
                  <a:pt x="7957" y="11559"/>
                </a:lnTo>
                <a:lnTo>
                  <a:pt x="7884" y="11194"/>
                </a:lnTo>
                <a:lnTo>
                  <a:pt x="7786" y="10731"/>
                </a:lnTo>
                <a:lnTo>
                  <a:pt x="7640" y="10269"/>
                </a:lnTo>
                <a:lnTo>
                  <a:pt x="7494" y="9807"/>
                </a:lnTo>
                <a:lnTo>
                  <a:pt x="7349" y="9345"/>
                </a:lnTo>
                <a:lnTo>
                  <a:pt x="7300" y="9077"/>
                </a:lnTo>
                <a:lnTo>
                  <a:pt x="7251" y="8809"/>
                </a:lnTo>
                <a:lnTo>
                  <a:pt x="7203" y="8250"/>
                </a:lnTo>
                <a:lnTo>
                  <a:pt x="7203" y="7666"/>
                </a:lnTo>
                <a:lnTo>
                  <a:pt x="7251" y="7106"/>
                </a:lnTo>
                <a:lnTo>
                  <a:pt x="7324" y="6522"/>
                </a:lnTo>
                <a:lnTo>
                  <a:pt x="7421" y="5938"/>
                </a:lnTo>
                <a:lnTo>
                  <a:pt x="7616" y="4746"/>
                </a:lnTo>
                <a:lnTo>
                  <a:pt x="7884" y="4746"/>
                </a:lnTo>
                <a:lnTo>
                  <a:pt x="8127" y="4673"/>
                </a:lnTo>
                <a:lnTo>
                  <a:pt x="8370" y="4575"/>
                </a:lnTo>
                <a:lnTo>
                  <a:pt x="8638" y="4454"/>
                </a:lnTo>
                <a:lnTo>
                  <a:pt x="8760" y="4527"/>
                </a:lnTo>
                <a:lnTo>
                  <a:pt x="8906" y="4624"/>
                </a:lnTo>
                <a:lnTo>
                  <a:pt x="9076" y="4673"/>
                </a:lnTo>
                <a:lnTo>
                  <a:pt x="9246" y="4721"/>
                </a:lnTo>
                <a:lnTo>
                  <a:pt x="9587" y="4794"/>
                </a:lnTo>
                <a:lnTo>
                  <a:pt x="10122" y="4794"/>
                </a:lnTo>
                <a:lnTo>
                  <a:pt x="10366" y="4746"/>
                </a:lnTo>
                <a:lnTo>
                  <a:pt x="10609" y="4673"/>
                </a:lnTo>
                <a:lnTo>
                  <a:pt x="10828" y="4575"/>
                </a:lnTo>
                <a:lnTo>
                  <a:pt x="11071" y="4454"/>
                </a:lnTo>
                <a:lnTo>
                  <a:pt x="11266" y="4308"/>
                </a:lnTo>
                <a:lnTo>
                  <a:pt x="11461" y="4162"/>
                </a:lnTo>
                <a:lnTo>
                  <a:pt x="11607" y="3967"/>
                </a:lnTo>
                <a:lnTo>
                  <a:pt x="11728" y="3797"/>
                </a:lnTo>
                <a:lnTo>
                  <a:pt x="11850" y="3602"/>
                </a:lnTo>
                <a:lnTo>
                  <a:pt x="11947" y="3407"/>
                </a:lnTo>
                <a:lnTo>
                  <a:pt x="12020" y="3188"/>
                </a:lnTo>
                <a:lnTo>
                  <a:pt x="12142" y="2775"/>
                </a:lnTo>
                <a:lnTo>
                  <a:pt x="12215" y="2312"/>
                </a:lnTo>
                <a:lnTo>
                  <a:pt x="12288" y="1850"/>
                </a:lnTo>
                <a:lnTo>
                  <a:pt x="12312" y="1412"/>
                </a:lnTo>
                <a:lnTo>
                  <a:pt x="12361" y="512"/>
                </a:lnTo>
                <a:lnTo>
                  <a:pt x="12458" y="463"/>
                </a:lnTo>
                <a:lnTo>
                  <a:pt x="12507" y="390"/>
                </a:lnTo>
                <a:lnTo>
                  <a:pt x="12531" y="317"/>
                </a:lnTo>
                <a:lnTo>
                  <a:pt x="12507" y="220"/>
                </a:lnTo>
                <a:lnTo>
                  <a:pt x="12483" y="147"/>
                </a:lnTo>
                <a:lnTo>
                  <a:pt x="12434" y="98"/>
                </a:lnTo>
                <a:lnTo>
                  <a:pt x="12337" y="74"/>
                </a:lnTo>
                <a:lnTo>
                  <a:pt x="12264" y="98"/>
                </a:lnTo>
                <a:lnTo>
                  <a:pt x="12069" y="147"/>
                </a:lnTo>
                <a:lnTo>
                  <a:pt x="12045" y="147"/>
                </a:lnTo>
                <a:lnTo>
                  <a:pt x="11631" y="269"/>
                </a:lnTo>
                <a:lnTo>
                  <a:pt x="11217" y="366"/>
                </a:lnTo>
                <a:lnTo>
                  <a:pt x="10804" y="463"/>
                </a:lnTo>
                <a:lnTo>
                  <a:pt x="10390" y="561"/>
                </a:lnTo>
                <a:lnTo>
                  <a:pt x="10001" y="707"/>
                </a:lnTo>
                <a:lnTo>
                  <a:pt x="9611" y="877"/>
                </a:lnTo>
                <a:lnTo>
                  <a:pt x="9417" y="974"/>
                </a:lnTo>
                <a:lnTo>
                  <a:pt x="9246" y="1096"/>
                </a:lnTo>
                <a:lnTo>
                  <a:pt x="9076" y="1242"/>
                </a:lnTo>
                <a:lnTo>
                  <a:pt x="8906" y="1388"/>
                </a:lnTo>
                <a:lnTo>
                  <a:pt x="8735" y="1558"/>
                </a:lnTo>
                <a:lnTo>
                  <a:pt x="8614" y="1753"/>
                </a:lnTo>
                <a:lnTo>
                  <a:pt x="8492" y="1947"/>
                </a:lnTo>
                <a:lnTo>
                  <a:pt x="8395" y="2142"/>
                </a:lnTo>
                <a:lnTo>
                  <a:pt x="8297" y="2361"/>
                </a:lnTo>
                <a:lnTo>
                  <a:pt x="8249" y="2580"/>
                </a:lnTo>
                <a:lnTo>
                  <a:pt x="8200" y="2799"/>
                </a:lnTo>
                <a:lnTo>
                  <a:pt x="8151" y="3042"/>
                </a:lnTo>
                <a:lnTo>
                  <a:pt x="8151" y="3286"/>
                </a:lnTo>
                <a:lnTo>
                  <a:pt x="8200" y="3578"/>
                </a:lnTo>
                <a:lnTo>
                  <a:pt x="8224" y="3724"/>
                </a:lnTo>
                <a:lnTo>
                  <a:pt x="8297" y="3845"/>
                </a:lnTo>
                <a:lnTo>
                  <a:pt x="8370" y="3967"/>
                </a:lnTo>
                <a:lnTo>
                  <a:pt x="8443" y="4040"/>
                </a:lnTo>
                <a:lnTo>
                  <a:pt x="8443" y="4064"/>
                </a:lnTo>
                <a:lnTo>
                  <a:pt x="8370" y="4089"/>
                </a:lnTo>
                <a:lnTo>
                  <a:pt x="8200" y="4186"/>
                </a:lnTo>
                <a:lnTo>
                  <a:pt x="8030" y="4259"/>
                </a:lnTo>
                <a:lnTo>
                  <a:pt x="7689" y="4381"/>
                </a:lnTo>
                <a:lnTo>
                  <a:pt x="7762" y="3797"/>
                </a:lnTo>
                <a:lnTo>
                  <a:pt x="7811" y="3237"/>
                </a:lnTo>
                <a:lnTo>
                  <a:pt x="7811" y="2702"/>
                </a:lnTo>
                <a:lnTo>
                  <a:pt x="7786" y="2142"/>
                </a:lnTo>
                <a:lnTo>
                  <a:pt x="7738" y="1874"/>
                </a:lnTo>
                <a:lnTo>
                  <a:pt x="7689" y="1607"/>
                </a:lnTo>
                <a:lnTo>
                  <a:pt x="7616" y="1339"/>
                </a:lnTo>
                <a:lnTo>
                  <a:pt x="7519" y="1072"/>
                </a:lnTo>
                <a:lnTo>
                  <a:pt x="7421" y="828"/>
                </a:lnTo>
                <a:lnTo>
                  <a:pt x="7300" y="561"/>
                </a:lnTo>
                <a:lnTo>
                  <a:pt x="7130" y="317"/>
                </a:lnTo>
                <a:lnTo>
                  <a:pt x="6959" y="50"/>
                </a:lnTo>
                <a:lnTo>
                  <a:pt x="6935" y="25"/>
                </a:lnTo>
                <a:lnTo>
                  <a:pt x="6886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08" name="Google Shape;408;p38"/>
          <p:cNvSpPr/>
          <p:nvPr/>
        </p:nvSpPr>
        <p:spPr>
          <a:xfrm>
            <a:off x="2632644" y="3876822"/>
            <a:ext cx="362159" cy="314821"/>
          </a:xfrm>
          <a:custGeom>
            <a:rect b="b" l="l" r="r" t="t"/>
            <a:pathLst>
              <a:path extrusionOk="0" h="14405" w="16571">
                <a:moveTo>
                  <a:pt x="8103" y="4623"/>
                </a:moveTo>
                <a:lnTo>
                  <a:pt x="7811" y="4818"/>
                </a:lnTo>
                <a:lnTo>
                  <a:pt x="7665" y="4915"/>
                </a:lnTo>
                <a:lnTo>
                  <a:pt x="7519" y="5013"/>
                </a:lnTo>
                <a:lnTo>
                  <a:pt x="7470" y="4623"/>
                </a:lnTo>
                <a:close/>
                <a:moveTo>
                  <a:pt x="8516" y="4599"/>
                </a:moveTo>
                <a:lnTo>
                  <a:pt x="8760" y="4623"/>
                </a:lnTo>
                <a:lnTo>
                  <a:pt x="9003" y="4648"/>
                </a:lnTo>
                <a:lnTo>
                  <a:pt x="9027" y="4648"/>
                </a:lnTo>
                <a:lnTo>
                  <a:pt x="8979" y="4672"/>
                </a:lnTo>
                <a:lnTo>
                  <a:pt x="8930" y="4721"/>
                </a:lnTo>
                <a:lnTo>
                  <a:pt x="8930" y="4696"/>
                </a:lnTo>
                <a:lnTo>
                  <a:pt x="8857" y="4769"/>
                </a:lnTo>
                <a:lnTo>
                  <a:pt x="8735" y="4818"/>
                </a:lnTo>
                <a:lnTo>
                  <a:pt x="8541" y="4940"/>
                </a:lnTo>
                <a:lnTo>
                  <a:pt x="8273" y="5134"/>
                </a:lnTo>
                <a:lnTo>
                  <a:pt x="8030" y="5329"/>
                </a:lnTo>
                <a:lnTo>
                  <a:pt x="7811" y="5475"/>
                </a:lnTo>
                <a:lnTo>
                  <a:pt x="7567" y="5621"/>
                </a:lnTo>
                <a:lnTo>
                  <a:pt x="7543" y="5256"/>
                </a:lnTo>
                <a:lnTo>
                  <a:pt x="7665" y="5232"/>
                </a:lnTo>
                <a:lnTo>
                  <a:pt x="7786" y="5159"/>
                </a:lnTo>
                <a:lnTo>
                  <a:pt x="8005" y="5037"/>
                </a:lnTo>
                <a:lnTo>
                  <a:pt x="8297" y="4842"/>
                </a:lnTo>
                <a:lnTo>
                  <a:pt x="8443" y="4745"/>
                </a:lnTo>
                <a:lnTo>
                  <a:pt x="8516" y="4599"/>
                </a:lnTo>
                <a:close/>
                <a:moveTo>
                  <a:pt x="9003" y="5086"/>
                </a:moveTo>
                <a:lnTo>
                  <a:pt x="8930" y="5572"/>
                </a:lnTo>
                <a:lnTo>
                  <a:pt x="8881" y="5572"/>
                </a:lnTo>
                <a:lnTo>
                  <a:pt x="8833" y="5597"/>
                </a:lnTo>
                <a:lnTo>
                  <a:pt x="8419" y="5864"/>
                </a:lnTo>
                <a:lnTo>
                  <a:pt x="8005" y="6108"/>
                </a:lnTo>
                <a:lnTo>
                  <a:pt x="7835" y="6181"/>
                </a:lnTo>
                <a:lnTo>
                  <a:pt x="7640" y="6278"/>
                </a:lnTo>
                <a:lnTo>
                  <a:pt x="7616" y="5889"/>
                </a:lnTo>
                <a:lnTo>
                  <a:pt x="7738" y="5840"/>
                </a:lnTo>
                <a:lnTo>
                  <a:pt x="7859" y="5791"/>
                </a:lnTo>
                <a:lnTo>
                  <a:pt x="8103" y="5645"/>
                </a:lnTo>
                <a:lnTo>
                  <a:pt x="9003" y="5086"/>
                </a:lnTo>
                <a:close/>
                <a:moveTo>
                  <a:pt x="8881" y="6010"/>
                </a:moveTo>
                <a:lnTo>
                  <a:pt x="8857" y="6181"/>
                </a:lnTo>
                <a:lnTo>
                  <a:pt x="8857" y="6254"/>
                </a:lnTo>
                <a:lnTo>
                  <a:pt x="8784" y="6254"/>
                </a:lnTo>
                <a:lnTo>
                  <a:pt x="8735" y="6278"/>
                </a:lnTo>
                <a:lnTo>
                  <a:pt x="8200" y="6570"/>
                </a:lnTo>
                <a:lnTo>
                  <a:pt x="7689" y="6862"/>
                </a:lnTo>
                <a:lnTo>
                  <a:pt x="7665" y="6594"/>
                </a:lnTo>
                <a:lnTo>
                  <a:pt x="7811" y="6570"/>
                </a:lnTo>
                <a:lnTo>
                  <a:pt x="7932" y="6521"/>
                </a:lnTo>
                <a:lnTo>
                  <a:pt x="8176" y="6400"/>
                </a:lnTo>
                <a:lnTo>
                  <a:pt x="8541" y="6229"/>
                </a:lnTo>
                <a:lnTo>
                  <a:pt x="8711" y="6132"/>
                </a:lnTo>
                <a:lnTo>
                  <a:pt x="8881" y="6010"/>
                </a:lnTo>
                <a:close/>
                <a:moveTo>
                  <a:pt x="8833" y="6594"/>
                </a:moveTo>
                <a:lnTo>
                  <a:pt x="8808" y="6765"/>
                </a:lnTo>
                <a:lnTo>
                  <a:pt x="8760" y="6789"/>
                </a:lnTo>
                <a:lnTo>
                  <a:pt x="8565" y="6862"/>
                </a:lnTo>
                <a:lnTo>
                  <a:pt x="8395" y="6959"/>
                </a:lnTo>
                <a:lnTo>
                  <a:pt x="8054" y="7178"/>
                </a:lnTo>
                <a:lnTo>
                  <a:pt x="7859" y="7300"/>
                </a:lnTo>
                <a:lnTo>
                  <a:pt x="7689" y="7446"/>
                </a:lnTo>
                <a:lnTo>
                  <a:pt x="7689" y="7105"/>
                </a:lnTo>
                <a:lnTo>
                  <a:pt x="8273" y="6862"/>
                </a:lnTo>
                <a:lnTo>
                  <a:pt x="8833" y="6594"/>
                </a:lnTo>
                <a:close/>
                <a:moveTo>
                  <a:pt x="8784" y="7154"/>
                </a:moveTo>
                <a:lnTo>
                  <a:pt x="8760" y="7470"/>
                </a:lnTo>
                <a:lnTo>
                  <a:pt x="8687" y="7495"/>
                </a:lnTo>
                <a:lnTo>
                  <a:pt x="8516" y="7568"/>
                </a:lnTo>
                <a:lnTo>
                  <a:pt x="8370" y="7665"/>
                </a:lnTo>
                <a:lnTo>
                  <a:pt x="8103" y="7884"/>
                </a:lnTo>
                <a:lnTo>
                  <a:pt x="7908" y="8030"/>
                </a:lnTo>
                <a:lnTo>
                  <a:pt x="7713" y="8200"/>
                </a:lnTo>
                <a:lnTo>
                  <a:pt x="7689" y="7787"/>
                </a:lnTo>
                <a:lnTo>
                  <a:pt x="7835" y="7714"/>
                </a:lnTo>
                <a:lnTo>
                  <a:pt x="7981" y="7641"/>
                </a:lnTo>
                <a:lnTo>
                  <a:pt x="8249" y="7470"/>
                </a:lnTo>
                <a:lnTo>
                  <a:pt x="8516" y="7300"/>
                </a:lnTo>
                <a:lnTo>
                  <a:pt x="8784" y="7154"/>
                </a:lnTo>
                <a:close/>
                <a:moveTo>
                  <a:pt x="8735" y="7835"/>
                </a:moveTo>
                <a:lnTo>
                  <a:pt x="8711" y="8103"/>
                </a:lnTo>
                <a:lnTo>
                  <a:pt x="8638" y="8127"/>
                </a:lnTo>
                <a:lnTo>
                  <a:pt x="8468" y="8249"/>
                </a:lnTo>
                <a:lnTo>
                  <a:pt x="8322" y="8371"/>
                </a:lnTo>
                <a:lnTo>
                  <a:pt x="8030" y="8662"/>
                </a:lnTo>
                <a:lnTo>
                  <a:pt x="7811" y="8857"/>
                </a:lnTo>
                <a:lnTo>
                  <a:pt x="7738" y="8444"/>
                </a:lnTo>
                <a:lnTo>
                  <a:pt x="7859" y="8395"/>
                </a:lnTo>
                <a:lnTo>
                  <a:pt x="8005" y="8322"/>
                </a:lnTo>
                <a:lnTo>
                  <a:pt x="8249" y="8176"/>
                </a:lnTo>
                <a:lnTo>
                  <a:pt x="8492" y="8006"/>
                </a:lnTo>
                <a:lnTo>
                  <a:pt x="8735" y="7835"/>
                </a:lnTo>
                <a:close/>
                <a:moveTo>
                  <a:pt x="8662" y="8687"/>
                </a:moveTo>
                <a:lnTo>
                  <a:pt x="8589" y="9198"/>
                </a:lnTo>
                <a:lnTo>
                  <a:pt x="8346" y="9125"/>
                </a:lnTo>
                <a:lnTo>
                  <a:pt x="8103" y="9100"/>
                </a:lnTo>
                <a:lnTo>
                  <a:pt x="8273" y="8979"/>
                </a:lnTo>
                <a:lnTo>
                  <a:pt x="8468" y="8833"/>
                </a:lnTo>
                <a:lnTo>
                  <a:pt x="8662" y="8687"/>
                </a:lnTo>
                <a:close/>
                <a:moveTo>
                  <a:pt x="7981" y="4088"/>
                </a:moveTo>
                <a:lnTo>
                  <a:pt x="7713" y="4112"/>
                </a:lnTo>
                <a:lnTo>
                  <a:pt x="7421" y="4137"/>
                </a:lnTo>
                <a:lnTo>
                  <a:pt x="7324" y="4137"/>
                </a:lnTo>
                <a:lnTo>
                  <a:pt x="7300" y="4161"/>
                </a:lnTo>
                <a:lnTo>
                  <a:pt x="7348" y="4210"/>
                </a:lnTo>
                <a:lnTo>
                  <a:pt x="7348" y="4210"/>
                </a:lnTo>
                <a:lnTo>
                  <a:pt x="7275" y="4185"/>
                </a:lnTo>
                <a:lnTo>
                  <a:pt x="7178" y="4185"/>
                </a:lnTo>
                <a:lnTo>
                  <a:pt x="7081" y="4234"/>
                </a:lnTo>
                <a:lnTo>
                  <a:pt x="7056" y="4283"/>
                </a:lnTo>
                <a:lnTo>
                  <a:pt x="7032" y="4331"/>
                </a:lnTo>
                <a:lnTo>
                  <a:pt x="7008" y="4502"/>
                </a:lnTo>
                <a:lnTo>
                  <a:pt x="6983" y="4672"/>
                </a:lnTo>
                <a:lnTo>
                  <a:pt x="6983" y="5037"/>
                </a:lnTo>
                <a:lnTo>
                  <a:pt x="7056" y="5743"/>
                </a:lnTo>
                <a:lnTo>
                  <a:pt x="7105" y="6448"/>
                </a:lnTo>
                <a:lnTo>
                  <a:pt x="7105" y="7154"/>
                </a:lnTo>
                <a:lnTo>
                  <a:pt x="7105" y="7738"/>
                </a:lnTo>
                <a:lnTo>
                  <a:pt x="7129" y="8322"/>
                </a:lnTo>
                <a:lnTo>
                  <a:pt x="7154" y="8638"/>
                </a:lnTo>
                <a:lnTo>
                  <a:pt x="7202" y="8930"/>
                </a:lnTo>
                <a:lnTo>
                  <a:pt x="7275" y="9198"/>
                </a:lnTo>
                <a:lnTo>
                  <a:pt x="7397" y="9465"/>
                </a:lnTo>
                <a:lnTo>
                  <a:pt x="7446" y="9538"/>
                </a:lnTo>
                <a:lnTo>
                  <a:pt x="7519" y="9587"/>
                </a:lnTo>
                <a:lnTo>
                  <a:pt x="7567" y="9636"/>
                </a:lnTo>
                <a:lnTo>
                  <a:pt x="7592" y="9660"/>
                </a:lnTo>
                <a:lnTo>
                  <a:pt x="7713" y="9660"/>
                </a:lnTo>
                <a:lnTo>
                  <a:pt x="7932" y="9563"/>
                </a:lnTo>
                <a:lnTo>
                  <a:pt x="8054" y="9538"/>
                </a:lnTo>
                <a:lnTo>
                  <a:pt x="8176" y="9538"/>
                </a:lnTo>
                <a:lnTo>
                  <a:pt x="8297" y="9587"/>
                </a:lnTo>
                <a:lnTo>
                  <a:pt x="8419" y="9636"/>
                </a:lnTo>
                <a:lnTo>
                  <a:pt x="8541" y="9684"/>
                </a:lnTo>
                <a:lnTo>
                  <a:pt x="8687" y="9709"/>
                </a:lnTo>
                <a:lnTo>
                  <a:pt x="8760" y="9709"/>
                </a:lnTo>
                <a:lnTo>
                  <a:pt x="8833" y="9684"/>
                </a:lnTo>
                <a:lnTo>
                  <a:pt x="8906" y="9636"/>
                </a:lnTo>
                <a:lnTo>
                  <a:pt x="8930" y="9563"/>
                </a:lnTo>
                <a:lnTo>
                  <a:pt x="9027" y="9490"/>
                </a:lnTo>
                <a:lnTo>
                  <a:pt x="9052" y="9441"/>
                </a:lnTo>
                <a:lnTo>
                  <a:pt x="9076" y="9392"/>
                </a:lnTo>
                <a:lnTo>
                  <a:pt x="9198" y="8760"/>
                </a:lnTo>
                <a:lnTo>
                  <a:pt x="9246" y="8127"/>
                </a:lnTo>
                <a:lnTo>
                  <a:pt x="9295" y="7495"/>
                </a:lnTo>
                <a:lnTo>
                  <a:pt x="9319" y="6886"/>
                </a:lnTo>
                <a:lnTo>
                  <a:pt x="9368" y="6278"/>
                </a:lnTo>
                <a:lnTo>
                  <a:pt x="9417" y="5694"/>
                </a:lnTo>
                <a:lnTo>
                  <a:pt x="9490" y="5110"/>
                </a:lnTo>
                <a:lnTo>
                  <a:pt x="9514" y="4526"/>
                </a:lnTo>
                <a:lnTo>
                  <a:pt x="9514" y="4453"/>
                </a:lnTo>
                <a:lnTo>
                  <a:pt x="9490" y="4404"/>
                </a:lnTo>
                <a:lnTo>
                  <a:pt x="9465" y="4356"/>
                </a:lnTo>
                <a:lnTo>
                  <a:pt x="9417" y="4331"/>
                </a:lnTo>
                <a:lnTo>
                  <a:pt x="9319" y="4307"/>
                </a:lnTo>
                <a:lnTo>
                  <a:pt x="9246" y="4210"/>
                </a:lnTo>
                <a:lnTo>
                  <a:pt x="9198" y="4185"/>
                </a:lnTo>
                <a:lnTo>
                  <a:pt x="9149" y="4161"/>
                </a:lnTo>
                <a:lnTo>
                  <a:pt x="8857" y="4112"/>
                </a:lnTo>
                <a:lnTo>
                  <a:pt x="8565" y="4088"/>
                </a:lnTo>
                <a:close/>
                <a:moveTo>
                  <a:pt x="8176" y="10585"/>
                </a:moveTo>
                <a:lnTo>
                  <a:pt x="7932" y="10804"/>
                </a:lnTo>
                <a:lnTo>
                  <a:pt x="7689" y="10974"/>
                </a:lnTo>
                <a:lnTo>
                  <a:pt x="7738" y="10877"/>
                </a:lnTo>
                <a:lnTo>
                  <a:pt x="7786" y="10755"/>
                </a:lnTo>
                <a:lnTo>
                  <a:pt x="7859" y="10658"/>
                </a:lnTo>
                <a:lnTo>
                  <a:pt x="7957" y="10585"/>
                </a:lnTo>
                <a:lnTo>
                  <a:pt x="8030" y="10609"/>
                </a:lnTo>
                <a:lnTo>
                  <a:pt x="8103" y="10585"/>
                </a:lnTo>
                <a:close/>
                <a:moveTo>
                  <a:pt x="8614" y="10682"/>
                </a:moveTo>
                <a:lnTo>
                  <a:pt x="8687" y="10779"/>
                </a:lnTo>
                <a:lnTo>
                  <a:pt x="8760" y="10877"/>
                </a:lnTo>
                <a:lnTo>
                  <a:pt x="8565" y="10998"/>
                </a:lnTo>
                <a:lnTo>
                  <a:pt x="8395" y="11144"/>
                </a:lnTo>
                <a:lnTo>
                  <a:pt x="8078" y="11436"/>
                </a:lnTo>
                <a:lnTo>
                  <a:pt x="7957" y="11582"/>
                </a:lnTo>
                <a:lnTo>
                  <a:pt x="7859" y="11704"/>
                </a:lnTo>
                <a:lnTo>
                  <a:pt x="7786" y="11826"/>
                </a:lnTo>
                <a:lnTo>
                  <a:pt x="7713" y="11728"/>
                </a:lnTo>
                <a:lnTo>
                  <a:pt x="7665" y="11607"/>
                </a:lnTo>
                <a:lnTo>
                  <a:pt x="7640" y="11485"/>
                </a:lnTo>
                <a:lnTo>
                  <a:pt x="7640" y="11363"/>
                </a:lnTo>
                <a:lnTo>
                  <a:pt x="7786" y="11315"/>
                </a:lnTo>
                <a:lnTo>
                  <a:pt x="7908" y="11242"/>
                </a:lnTo>
                <a:lnTo>
                  <a:pt x="8176" y="11071"/>
                </a:lnTo>
                <a:lnTo>
                  <a:pt x="8395" y="10901"/>
                </a:lnTo>
                <a:lnTo>
                  <a:pt x="8614" y="10682"/>
                </a:lnTo>
                <a:close/>
                <a:moveTo>
                  <a:pt x="8857" y="11266"/>
                </a:moveTo>
                <a:lnTo>
                  <a:pt x="8833" y="11412"/>
                </a:lnTo>
                <a:lnTo>
                  <a:pt x="8784" y="11558"/>
                </a:lnTo>
                <a:lnTo>
                  <a:pt x="8711" y="11655"/>
                </a:lnTo>
                <a:lnTo>
                  <a:pt x="8614" y="11753"/>
                </a:lnTo>
                <a:lnTo>
                  <a:pt x="8492" y="11826"/>
                </a:lnTo>
                <a:lnTo>
                  <a:pt x="8370" y="11899"/>
                </a:lnTo>
                <a:lnTo>
                  <a:pt x="8200" y="11923"/>
                </a:lnTo>
                <a:lnTo>
                  <a:pt x="8030" y="11923"/>
                </a:lnTo>
                <a:lnTo>
                  <a:pt x="8176" y="11801"/>
                </a:lnTo>
                <a:lnTo>
                  <a:pt x="8273" y="11728"/>
                </a:lnTo>
                <a:lnTo>
                  <a:pt x="8565" y="11485"/>
                </a:lnTo>
                <a:lnTo>
                  <a:pt x="8857" y="11266"/>
                </a:lnTo>
                <a:close/>
                <a:moveTo>
                  <a:pt x="8176" y="10049"/>
                </a:moveTo>
                <a:lnTo>
                  <a:pt x="8054" y="10074"/>
                </a:lnTo>
                <a:lnTo>
                  <a:pt x="7957" y="10122"/>
                </a:lnTo>
                <a:lnTo>
                  <a:pt x="7811" y="10171"/>
                </a:lnTo>
                <a:lnTo>
                  <a:pt x="7689" y="10220"/>
                </a:lnTo>
                <a:lnTo>
                  <a:pt x="7592" y="10268"/>
                </a:lnTo>
                <a:lnTo>
                  <a:pt x="7519" y="10366"/>
                </a:lnTo>
                <a:lnTo>
                  <a:pt x="7373" y="10536"/>
                </a:lnTo>
                <a:lnTo>
                  <a:pt x="7275" y="10755"/>
                </a:lnTo>
                <a:lnTo>
                  <a:pt x="7202" y="10974"/>
                </a:lnTo>
                <a:lnTo>
                  <a:pt x="7154" y="11242"/>
                </a:lnTo>
                <a:lnTo>
                  <a:pt x="7154" y="11509"/>
                </a:lnTo>
                <a:lnTo>
                  <a:pt x="7202" y="11753"/>
                </a:lnTo>
                <a:lnTo>
                  <a:pt x="7324" y="11972"/>
                </a:lnTo>
                <a:lnTo>
                  <a:pt x="7397" y="12069"/>
                </a:lnTo>
                <a:lnTo>
                  <a:pt x="7470" y="12142"/>
                </a:lnTo>
                <a:lnTo>
                  <a:pt x="7567" y="12215"/>
                </a:lnTo>
                <a:lnTo>
                  <a:pt x="7689" y="12288"/>
                </a:lnTo>
                <a:lnTo>
                  <a:pt x="7786" y="12337"/>
                </a:lnTo>
                <a:lnTo>
                  <a:pt x="7932" y="12385"/>
                </a:lnTo>
                <a:lnTo>
                  <a:pt x="8054" y="12410"/>
                </a:lnTo>
                <a:lnTo>
                  <a:pt x="8346" y="12410"/>
                </a:lnTo>
                <a:lnTo>
                  <a:pt x="8492" y="12385"/>
                </a:lnTo>
                <a:lnTo>
                  <a:pt x="8614" y="12337"/>
                </a:lnTo>
                <a:lnTo>
                  <a:pt x="8711" y="12288"/>
                </a:lnTo>
                <a:lnTo>
                  <a:pt x="8833" y="12215"/>
                </a:lnTo>
                <a:lnTo>
                  <a:pt x="8930" y="12142"/>
                </a:lnTo>
                <a:lnTo>
                  <a:pt x="9076" y="11972"/>
                </a:lnTo>
                <a:lnTo>
                  <a:pt x="9198" y="11753"/>
                </a:lnTo>
                <a:lnTo>
                  <a:pt x="9295" y="11534"/>
                </a:lnTo>
                <a:lnTo>
                  <a:pt x="9319" y="11266"/>
                </a:lnTo>
                <a:lnTo>
                  <a:pt x="9319" y="10998"/>
                </a:lnTo>
                <a:lnTo>
                  <a:pt x="9246" y="10779"/>
                </a:lnTo>
                <a:lnTo>
                  <a:pt x="9149" y="10560"/>
                </a:lnTo>
                <a:lnTo>
                  <a:pt x="9003" y="10366"/>
                </a:lnTo>
                <a:lnTo>
                  <a:pt x="8833" y="10220"/>
                </a:lnTo>
                <a:lnTo>
                  <a:pt x="8735" y="10171"/>
                </a:lnTo>
                <a:lnTo>
                  <a:pt x="8638" y="10122"/>
                </a:lnTo>
                <a:lnTo>
                  <a:pt x="8395" y="10049"/>
                </a:lnTo>
                <a:close/>
                <a:moveTo>
                  <a:pt x="8322" y="535"/>
                </a:moveTo>
                <a:lnTo>
                  <a:pt x="8443" y="560"/>
                </a:lnTo>
                <a:lnTo>
                  <a:pt x="8638" y="657"/>
                </a:lnTo>
                <a:lnTo>
                  <a:pt x="8833" y="803"/>
                </a:lnTo>
                <a:lnTo>
                  <a:pt x="9003" y="973"/>
                </a:lnTo>
                <a:lnTo>
                  <a:pt x="9344" y="1338"/>
                </a:lnTo>
                <a:lnTo>
                  <a:pt x="9757" y="1971"/>
                </a:lnTo>
                <a:lnTo>
                  <a:pt x="10147" y="2652"/>
                </a:lnTo>
                <a:lnTo>
                  <a:pt x="10901" y="4015"/>
                </a:lnTo>
                <a:lnTo>
                  <a:pt x="11655" y="5402"/>
                </a:lnTo>
                <a:lnTo>
                  <a:pt x="12045" y="6083"/>
                </a:lnTo>
                <a:lnTo>
                  <a:pt x="12434" y="6740"/>
                </a:lnTo>
                <a:lnTo>
                  <a:pt x="13164" y="7957"/>
                </a:lnTo>
                <a:lnTo>
                  <a:pt x="13918" y="9173"/>
                </a:lnTo>
                <a:lnTo>
                  <a:pt x="14672" y="10366"/>
                </a:lnTo>
                <a:lnTo>
                  <a:pt x="15427" y="11582"/>
                </a:lnTo>
                <a:lnTo>
                  <a:pt x="15402" y="11655"/>
                </a:lnTo>
                <a:lnTo>
                  <a:pt x="15402" y="11704"/>
                </a:lnTo>
                <a:lnTo>
                  <a:pt x="15427" y="11777"/>
                </a:lnTo>
                <a:lnTo>
                  <a:pt x="15475" y="11826"/>
                </a:lnTo>
                <a:lnTo>
                  <a:pt x="15646" y="11972"/>
                </a:lnTo>
                <a:lnTo>
                  <a:pt x="15792" y="12191"/>
                </a:lnTo>
                <a:lnTo>
                  <a:pt x="15913" y="12434"/>
                </a:lnTo>
                <a:lnTo>
                  <a:pt x="16011" y="12677"/>
                </a:lnTo>
                <a:lnTo>
                  <a:pt x="16059" y="12945"/>
                </a:lnTo>
                <a:lnTo>
                  <a:pt x="16035" y="13067"/>
                </a:lnTo>
                <a:lnTo>
                  <a:pt x="16035" y="13188"/>
                </a:lnTo>
                <a:lnTo>
                  <a:pt x="15986" y="13286"/>
                </a:lnTo>
                <a:lnTo>
                  <a:pt x="15938" y="13407"/>
                </a:lnTo>
                <a:lnTo>
                  <a:pt x="15865" y="13505"/>
                </a:lnTo>
                <a:lnTo>
                  <a:pt x="15792" y="13578"/>
                </a:lnTo>
                <a:lnTo>
                  <a:pt x="15597" y="13699"/>
                </a:lnTo>
                <a:lnTo>
                  <a:pt x="15402" y="13772"/>
                </a:lnTo>
                <a:lnTo>
                  <a:pt x="15159" y="13821"/>
                </a:lnTo>
                <a:lnTo>
                  <a:pt x="14940" y="13845"/>
                </a:lnTo>
                <a:lnTo>
                  <a:pt x="14040" y="13845"/>
                </a:lnTo>
                <a:lnTo>
                  <a:pt x="11023" y="13821"/>
                </a:lnTo>
                <a:lnTo>
                  <a:pt x="9514" y="13797"/>
                </a:lnTo>
                <a:lnTo>
                  <a:pt x="8005" y="13797"/>
                </a:lnTo>
                <a:lnTo>
                  <a:pt x="5159" y="13821"/>
                </a:lnTo>
                <a:lnTo>
                  <a:pt x="3723" y="13870"/>
                </a:lnTo>
                <a:lnTo>
                  <a:pt x="2312" y="13918"/>
                </a:lnTo>
                <a:lnTo>
                  <a:pt x="1630" y="13918"/>
                </a:lnTo>
                <a:lnTo>
                  <a:pt x="1411" y="13894"/>
                </a:lnTo>
                <a:lnTo>
                  <a:pt x="1192" y="13845"/>
                </a:lnTo>
                <a:lnTo>
                  <a:pt x="998" y="13772"/>
                </a:lnTo>
                <a:lnTo>
                  <a:pt x="803" y="13675"/>
                </a:lnTo>
                <a:lnTo>
                  <a:pt x="633" y="13529"/>
                </a:lnTo>
                <a:lnTo>
                  <a:pt x="535" y="13432"/>
                </a:lnTo>
                <a:lnTo>
                  <a:pt x="487" y="13334"/>
                </a:lnTo>
                <a:lnTo>
                  <a:pt x="462" y="13261"/>
                </a:lnTo>
                <a:lnTo>
                  <a:pt x="438" y="13164"/>
                </a:lnTo>
                <a:lnTo>
                  <a:pt x="438" y="12969"/>
                </a:lnTo>
                <a:lnTo>
                  <a:pt x="511" y="12799"/>
                </a:lnTo>
                <a:lnTo>
                  <a:pt x="657" y="12434"/>
                </a:lnTo>
                <a:lnTo>
                  <a:pt x="730" y="12239"/>
                </a:lnTo>
                <a:lnTo>
                  <a:pt x="779" y="12045"/>
                </a:lnTo>
                <a:lnTo>
                  <a:pt x="998" y="11680"/>
                </a:lnTo>
                <a:lnTo>
                  <a:pt x="1217" y="11290"/>
                </a:lnTo>
                <a:lnTo>
                  <a:pt x="1630" y="10512"/>
                </a:lnTo>
                <a:lnTo>
                  <a:pt x="2141" y="9684"/>
                </a:lnTo>
                <a:lnTo>
                  <a:pt x="2652" y="8833"/>
                </a:lnTo>
                <a:lnTo>
                  <a:pt x="3674" y="7081"/>
                </a:lnTo>
                <a:lnTo>
                  <a:pt x="4696" y="5329"/>
                </a:lnTo>
                <a:lnTo>
                  <a:pt x="5207" y="4477"/>
                </a:lnTo>
                <a:lnTo>
                  <a:pt x="5742" y="3650"/>
                </a:lnTo>
                <a:lnTo>
                  <a:pt x="6813" y="2020"/>
                </a:lnTo>
                <a:lnTo>
                  <a:pt x="7251" y="1338"/>
                </a:lnTo>
                <a:lnTo>
                  <a:pt x="7494" y="1022"/>
                </a:lnTo>
                <a:lnTo>
                  <a:pt x="7640" y="876"/>
                </a:lnTo>
                <a:lnTo>
                  <a:pt x="7786" y="730"/>
                </a:lnTo>
                <a:lnTo>
                  <a:pt x="7884" y="633"/>
                </a:lnTo>
                <a:lnTo>
                  <a:pt x="8005" y="584"/>
                </a:lnTo>
                <a:lnTo>
                  <a:pt x="8103" y="535"/>
                </a:lnTo>
                <a:close/>
                <a:moveTo>
                  <a:pt x="8346" y="0"/>
                </a:moveTo>
                <a:lnTo>
                  <a:pt x="8176" y="25"/>
                </a:lnTo>
                <a:lnTo>
                  <a:pt x="8005" y="73"/>
                </a:lnTo>
                <a:lnTo>
                  <a:pt x="7835" y="146"/>
                </a:lnTo>
                <a:lnTo>
                  <a:pt x="7665" y="219"/>
                </a:lnTo>
                <a:lnTo>
                  <a:pt x="7519" y="341"/>
                </a:lnTo>
                <a:lnTo>
                  <a:pt x="7251" y="584"/>
                </a:lnTo>
                <a:lnTo>
                  <a:pt x="7105" y="730"/>
                </a:lnTo>
                <a:lnTo>
                  <a:pt x="6983" y="900"/>
                </a:lnTo>
                <a:lnTo>
                  <a:pt x="6740" y="1265"/>
                </a:lnTo>
                <a:lnTo>
                  <a:pt x="6497" y="1630"/>
                </a:lnTo>
                <a:lnTo>
                  <a:pt x="6278" y="1995"/>
                </a:lnTo>
                <a:lnTo>
                  <a:pt x="5596" y="2969"/>
                </a:lnTo>
                <a:lnTo>
                  <a:pt x="4964" y="3966"/>
                </a:lnTo>
                <a:lnTo>
                  <a:pt x="4331" y="4988"/>
                </a:lnTo>
                <a:lnTo>
                  <a:pt x="3723" y="6035"/>
                </a:lnTo>
                <a:lnTo>
                  <a:pt x="2506" y="8127"/>
                </a:lnTo>
                <a:lnTo>
                  <a:pt x="1363" y="10147"/>
                </a:lnTo>
                <a:lnTo>
                  <a:pt x="900" y="10925"/>
                </a:lnTo>
                <a:lnTo>
                  <a:pt x="706" y="11339"/>
                </a:lnTo>
                <a:lnTo>
                  <a:pt x="535" y="11753"/>
                </a:lnTo>
                <a:lnTo>
                  <a:pt x="487" y="11801"/>
                </a:lnTo>
                <a:lnTo>
                  <a:pt x="462" y="11850"/>
                </a:lnTo>
                <a:lnTo>
                  <a:pt x="389" y="12069"/>
                </a:lnTo>
                <a:lnTo>
                  <a:pt x="268" y="12288"/>
                </a:lnTo>
                <a:lnTo>
                  <a:pt x="170" y="12507"/>
                </a:lnTo>
                <a:lnTo>
                  <a:pt x="49" y="12726"/>
                </a:lnTo>
                <a:lnTo>
                  <a:pt x="24" y="12823"/>
                </a:lnTo>
                <a:lnTo>
                  <a:pt x="0" y="12945"/>
                </a:lnTo>
                <a:lnTo>
                  <a:pt x="0" y="13067"/>
                </a:lnTo>
                <a:lnTo>
                  <a:pt x="0" y="13188"/>
                </a:lnTo>
                <a:lnTo>
                  <a:pt x="73" y="13407"/>
                </a:lnTo>
                <a:lnTo>
                  <a:pt x="146" y="13651"/>
                </a:lnTo>
                <a:lnTo>
                  <a:pt x="292" y="13845"/>
                </a:lnTo>
                <a:lnTo>
                  <a:pt x="438" y="13991"/>
                </a:lnTo>
                <a:lnTo>
                  <a:pt x="633" y="14113"/>
                </a:lnTo>
                <a:lnTo>
                  <a:pt x="852" y="14210"/>
                </a:lnTo>
                <a:lnTo>
                  <a:pt x="1095" y="14283"/>
                </a:lnTo>
                <a:lnTo>
                  <a:pt x="1314" y="14332"/>
                </a:lnTo>
                <a:lnTo>
                  <a:pt x="1776" y="14381"/>
                </a:lnTo>
                <a:lnTo>
                  <a:pt x="2141" y="14405"/>
                </a:lnTo>
                <a:lnTo>
                  <a:pt x="3309" y="14405"/>
                </a:lnTo>
                <a:lnTo>
                  <a:pt x="4064" y="14356"/>
                </a:lnTo>
                <a:lnTo>
                  <a:pt x="4842" y="14332"/>
                </a:lnTo>
                <a:lnTo>
                  <a:pt x="6691" y="14308"/>
                </a:lnTo>
                <a:lnTo>
                  <a:pt x="8565" y="14283"/>
                </a:lnTo>
                <a:lnTo>
                  <a:pt x="10439" y="14283"/>
                </a:lnTo>
                <a:lnTo>
                  <a:pt x="12337" y="14308"/>
                </a:lnTo>
                <a:lnTo>
                  <a:pt x="13748" y="14356"/>
                </a:lnTo>
                <a:lnTo>
                  <a:pt x="14478" y="14356"/>
                </a:lnTo>
                <a:lnTo>
                  <a:pt x="14818" y="14332"/>
                </a:lnTo>
                <a:lnTo>
                  <a:pt x="15159" y="14308"/>
                </a:lnTo>
                <a:lnTo>
                  <a:pt x="15402" y="14259"/>
                </a:lnTo>
                <a:lnTo>
                  <a:pt x="15621" y="14210"/>
                </a:lnTo>
                <a:lnTo>
                  <a:pt x="15840" y="14113"/>
                </a:lnTo>
                <a:lnTo>
                  <a:pt x="16059" y="13991"/>
                </a:lnTo>
                <a:lnTo>
                  <a:pt x="16230" y="13845"/>
                </a:lnTo>
                <a:lnTo>
                  <a:pt x="16400" y="13675"/>
                </a:lnTo>
                <a:lnTo>
                  <a:pt x="16497" y="13480"/>
                </a:lnTo>
                <a:lnTo>
                  <a:pt x="16522" y="13359"/>
                </a:lnTo>
                <a:lnTo>
                  <a:pt x="16546" y="13237"/>
                </a:lnTo>
                <a:lnTo>
                  <a:pt x="16570" y="13042"/>
                </a:lnTo>
                <a:lnTo>
                  <a:pt x="16546" y="12848"/>
                </a:lnTo>
                <a:lnTo>
                  <a:pt x="16522" y="12653"/>
                </a:lnTo>
                <a:lnTo>
                  <a:pt x="16473" y="12458"/>
                </a:lnTo>
                <a:lnTo>
                  <a:pt x="16400" y="12264"/>
                </a:lnTo>
                <a:lnTo>
                  <a:pt x="16303" y="12069"/>
                </a:lnTo>
                <a:lnTo>
                  <a:pt x="16205" y="11899"/>
                </a:lnTo>
                <a:lnTo>
                  <a:pt x="16084" y="11728"/>
                </a:lnTo>
                <a:lnTo>
                  <a:pt x="15281" y="10414"/>
                </a:lnTo>
                <a:lnTo>
                  <a:pt x="14478" y="9100"/>
                </a:lnTo>
                <a:lnTo>
                  <a:pt x="12848" y="6497"/>
                </a:lnTo>
                <a:lnTo>
                  <a:pt x="12458" y="5840"/>
                </a:lnTo>
                <a:lnTo>
                  <a:pt x="12069" y="5159"/>
                </a:lnTo>
                <a:lnTo>
                  <a:pt x="11315" y="3747"/>
                </a:lnTo>
                <a:lnTo>
                  <a:pt x="10536" y="2336"/>
                </a:lnTo>
                <a:lnTo>
                  <a:pt x="10147" y="1655"/>
                </a:lnTo>
                <a:lnTo>
                  <a:pt x="9757" y="998"/>
                </a:lnTo>
                <a:lnTo>
                  <a:pt x="9709" y="925"/>
                </a:lnTo>
                <a:lnTo>
                  <a:pt x="9636" y="876"/>
                </a:lnTo>
                <a:lnTo>
                  <a:pt x="9417" y="608"/>
                </a:lnTo>
                <a:lnTo>
                  <a:pt x="9149" y="341"/>
                </a:lnTo>
                <a:lnTo>
                  <a:pt x="9003" y="219"/>
                </a:lnTo>
                <a:lnTo>
                  <a:pt x="8857" y="98"/>
                </a:lnTo>
                <a:lnTo>
                  <a:pt x="8687" y="25"/>
                </a:lnTo>
                <a:lnTo>
                  <a:pt x="8541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09" name="Google Shape;409;p38"/>
          <p:cNvSpPr/>
          <p:nvPr/>
        </p:nvSpPr>
        <p:spPr>
          <a:xfrm>
            <a:off x="3218101" y="3848630"/>
            <a:ext cx="363230" cy="363755"/>
          </a:xfrm>
          <a:custGeom>
            <a:rect b="b" l="l" r="r" t="t"/>
            <a:pathLst>
              <a:path extrusionOk="0" h="16644" w="16620">
                <a:moveTo>
                  <a:pt x="11437" y="5767"/>
                </a:moveTo>
                <a:lnTo>
                  <a:pt x="11753" y="6132"/>
                </a:lnTo>
                <a:lnTo>
                  <a:pt x="12094" y="6522"/>
                </a:lnTo>
                <a:lnTo>
                  <a:pt x="11510" y="7179"/>
                </a:lnTo>
                <a:lnTo>
                  <a:pt x="11291" y="7008"/>
                </a:lnTo>
                <a:lnTo>
                  <a:pt x="11096" y="6862"/>
                </a:lnTo>
                <a:lnTo>
                  <a:pt x="10877" y="6668"/>
                </a:lnTo>
                <a:lnTo>
                  <a:pt x="10756" y="6570"/>
                </a:lnTo>
                <a:lnTo>
                  <a:pt x="10610" y="6497"/>
                </a:lnTo>
                <a:lnTo>
                  <a:pt x="10926" y="6230"/>
                </a:lnTo>
                <a:lnTo>
                  <a:pt x="10975" y="6303"/>
                </a:lnTo>
                <a:lnTo>
                  <a:pt x="11048" y="6400"/>
                </a:lnTo>
                <a:lnTo>
                  <a:pt x="11194" y="6546"/>
                </a:lnTo>
                <a:lnTo>
                  <a:pt x="11388" y="6789"/>
                </a:lnTo>
                <a:lnTo>
                  <a:pt x="11486" y="6887"/>
                </a:lnTo>
                <a:lnTo>
                  <a:pt x="11632" y="6960"/>
                </a:lnTo>
                <a:lnTo>
                  <a:pt x="11680" y="6960"/>
                </a:lnTo>
                <a:lnTo>
                  <a:pt x="11705" y="6911"/>
                </a:lnTo>
                <a:lnTo>
                  <a:pt x="11680" y="6765"/>
                </a:lnTo>
                <a:lnTo>
                  <a:pt x="11632" y="6619"/>
                </a:lnTo>
                <a:lnTo>
                  <a:pt x="11534" y="6522"/>
                </a:lnTo>
                <a:lnTo>
                  <a:pt x="11437" y="6400"/>
                </a:lnTo>
                <a:lnTo>
                  <a:pt x="11291" y="6205"/>
                </a:lnTo>
                <a:lnTo>
                  <a:pt x="11218" y="6108"/>
                </a:lnTo>
                <a:lnTo>
                  <a:pt x="11121" y="6059"/>
                </a:lnTo>
                <a:lnTo>
                  <a:pt x="11437" y="5767"/>
                </a:lnTo>
                <a:close/>
                <a:moveTo>
                  <a:pt x="10464" y="6643"/>
                </a:moveTo>
                <a:lnTo>
                  <a:pt x="10537" y="6765"/>
                </a:lnTo>
                <a:lnTo>
                  <a:pt x="10634" y="6887"/>
                </a:lnTo>
                <a:lnTo>
                  <a:pt x="10853" y="7106"/>
                </a:lnTo>
                <a:lnTo>
                  <a:pt x="11048" y="7300"/>
                </a:lnTo>
                <a:lnTo>
                  <a:pt x="11242" y="7495"/>
                </a:lnTo>
                <a:lnTo>
                  <a:pt x="11121" y="7641"/>
                </a:lnTo>
                <a:lnTo>
                  <a:pt x="10902" y="7446"/>
                </a:lnTo>
                <a:lnTo>
                  <a:pt x="10658" y="7276"/>
                </a:lnTo>
                <a:lnTo>
                  <a:pt x="10440" y="7057"/>
                </a:lnTo>
                <a:lnTo>
                  <a:pt x="10318" y="6960"/>
                </a:lnTo>
                <a:lnTo>
                  <a:pt x="10172" y="6887"/>
                </a:lnTo>
                <a:lnTo>
                  <a:pt x="10464" y="6643"/>
                </a:lnTo>
                <a:close/>
                <a:moveTo>
                  <a:pt x="10075" y="6984"/>
                </a:moveTo>
                <a:lnTo>
                  <a:pt x="10075" y="7057"/>
                </a:lnTo>
                <a:lnTo>
                  <a:pt x="10123" y="7130"/>
                </a:lnTo>
                <a:lnTo>
                  <a:pt x="10196" y="7276"/>
                </a:lnTo>
                <a:lnTo>
                  <a:pt x="10318" y="7398"/>
                </a:lnTo>
                <a:lnTo>
                  <a:pt x="10415" y="7519"/>
                </a:lnTo>
                <a:lnTo>
                  <a:pt x="10658" y="7714"/>
                </a:lnTo>
                <a:lnTo>
                  <a:pt x="10780" y="7811"/>
                </a:lnTo>
                <a:lnTo>
                  <a:pt x="10926" y="7909"/>
                </a:lnTo>
                <a:lnTo>
                  <a:pt x="10683" y="8176"/>
                </a:lnTo>
                <a:lnTo>
                  <a:pt x="10585" y="8055"/>
                </a:lnTo>
                <a:lnTo>
                  <a:pt x="10488" y="7957"/>
                </a:lnTo>
                <a:lnTo>
                  <a:pt x="10269" y="7787"/>
                </a:lnTo>
                <a:lnTo>
                  <a:pt x="10002" y="7519"/>
                </a:lnTo>
                <a:lnTo>
                  <a:pt x="9734" y="7276"/>
                </a:lnTo>
                <a:lnTo>
                  <a:pt x="10075" y="6984"/>
                </a:lnTo>
                <a:close/>
                <a:moveTo>
                  <a:pt x="9515" y="7495"/>
                </a:moveTo>
                <a:lnTo>
                  <a:pt x="9612" y="7617"/>
                </a:lnTo>
                <a:lnTo>
                  <a:pt x="9710" y="7738"/>
                </a:lnTo>
                <a:lnTo>
                  <a:pt x="9953" y="7957"/>
                </a:lnTo>
                <a:lnTo>
                  <a:pt x="10172" y="8201"/>
                </a:lnTo>
                <a:lnTo>
                  <a:pt x="10318" y="8347"/>
                </a:lnTo>
                <a:lnTo>
                  <a:pt x="10464" y="8444"/>
                </a:lnTo>
                <a:lnTo>
                  <a:pt x="10172" y="8809"/>
                </a:lnTo>
                <a:lnTo>
                  <a:pt x="9904" y="8468"/>
                </a:lnTo>
                <a:lnTo>
                  <a:pt x="9661" y="8176"/>
                </a:lnTo>
                <a:lnTo>
                  <a:pt x="9466" y="7933"/>
                </a:lnTo>
                <a:lnTo>
                  <a:pt x="9369" y="7811"/>
                </a:lnTo>
                <a:lnTo>
                  <a:pt x="9272" y="7714"/>
                </a:lnTo>
                <a:lnTo>
                  <a:pt x="9515" y="7495"/>
                </a:lnTo>
                <a:close/>
                <a:moveTo>
                  <a:pt x="9004" y="7933"/>
                </a:moveTo>
                <a:lnTo>
                  <a:pt x="9126" y="8128"/>
                </a:lnTo>
                <a:lnTo>
                  <a:pt x="9272" y="8298"/>
                </a:lnTo>
                <a:lnTo>
                  <a:pt x="9564" y="8663"/>
                </a:lnTo>
                <a:lnTo>
                  <a:pt x="9880" y="9028"/>
                </a:lnTo>
                <a:lnTo>
                  <a:pt x="9904" y="9077"/>
                </a:lnTo>
                <a:lnTo>
                  <a:pt x="9856" y="9125"/>
                </a:lnTo>
                <a:lnTo>
                  <a:pt x="9734" y="9271"/>
                </a:lnTo>
                <a:lnTo>
                  <a:pt x="9710" y="9198"/>
                </a:lnTo>
                <a:lnTo>
                  <a:pt x="9442" y="8858"/>
                </a:lnTo>
                <a:lnTo>
                  <a:pt x="9126" y="8517"/>
                </a:lnTo>
                <a:lnTo>
                  <a:pt x="8955" y="8322"/>
                </a:lnTo>
                <a:lnTo>
                  <a:pt x="8785" y="8152"/>
                </a:lnTo>
                <a:lnTo>
                  <a:pt x="9004" y="7933"/>
                </a:lnTo>
                <a:close/>
                <a:moveTo>
                  <a:pt x="8517" y="8371"/>
                </a:moveTo>
                <a:lnTo>
                  <a:pt x="8663" y="8590"/>
                </a:lnTo>
                <a:lnTo>
                  <a:pt x="8809" y="8785"/>
                </a:lnTo>
                <a:lnTo>
                  <a:pt x="9101" y="9150"/>
                </a:lnTo>
                <a:lnTo>
                  <a:pt x="9272" y="9320"/>
                </a:lnTo>
                <a:lnTo>
                  <a:pt x="9442" y="9466"/>
                </a:lnTo>
                <a:lnTo>
                  <a:pt x="9515" y="9490"/>
                </a:lnTo>
                <a:lnTo>
                  <a:pt x="9199" y="9806"/>
                </a:lnTo>
                <a:lnTo>
                  <a:pt x="9174" y="9709"/>
                </a:lnTo>
                <a:lnTo>
                  <a:pt x="9150" y="9612"/>
                </a:lnTo>
                <a:lnTo>
                  <a:pt x="9053" y="9442"/>
                </a:lnTo>
                <a:lnTo>
                  <a:pt x="8931" y="9271"/>
                </a:lnTo>
                <a:lnTo>
                  <a:pt x="8785" y="9125"/>
                </a:lnTo>
                <a:lnTo>
                  <a:pt x="8590" y="8833"/>
                </a:lnTo>
                <a:lnTo>
                  <a:pt x="8444" y="8663"/>
                </a:lnTo>
                <a:lnTo>
                  <a:pt x="8323" y="8541"/>
                </a:lnTo>
                <a:lnTo>
                  <a:pt x="8517" y="8371"/>
                </a:lnTo>
                <a:close/>
                <a:moveTo>
                  <a:pt x="5476" y="7787"/>
                </a:moveTo>
                <a:lnTo>
                  <a:pt x="5622" y="7982"/>
                </a:lnTo>
                <a:lnTo>
                  <a:pt x="5816" y="8176"/>
                </a:lnTo>
                <a:lnTo>
                  <a:pt x="6133" y="8444"/>
                </a:lnTo>
                <a:lnTo>
                  <a:pt x="6449" y="8736"/>
                </a:lnTo>
                <a:lnTo>
                  <a:pt x="6790" y="8979"/>
                </a:lnTo>
                <a:lnTo>
                  <a:pt x="6984" y="9125"/>
                </a:lnTo>
                <a:lnTo>
                  <a:pt x="7057" y="9174"/>
                </a:lnTo>
                <a:lnTo>
                  <a:pt x="7155" y="9198"/>
                </a:lnTo>
                <a:lnTo>
                  <a:pt x="7155" y="9247"/>
                </a:lnTo>
                <a:lnTo>
                  <a:pt x="7179" y="9296"/>
                </a:lnTo>
                <a:lnTo>
                  <a:pt x="7301" y="9296"/>
                </a:lnTo>
                <a:lnTo>
                  <a:pt x="7398" y="9271"/>
                </a:lnTo>
                <a:lnTo>
                  <a:pt x="7568" y="9198"/>
                </a:lnTo>
                <a:lnTo>
                  <a:pt x="7617" y="9344"/>
                </a:lnTo>
                <a:lnTo>
                  <a:pt x="7690" y="9490"/>
                </a:lnTo>
                <a:lnTo>
                  <a:pt x="7885" y="9758"/>
                </a:lnTo>
                <a:lnTo>
                  <a:pt x="8006" y="9952"/>
                </a:lnTo>
                <a:lnTo>
                  <a:pt x="8177" y="10098"/>
                </a:lnTo>
                <a:lnTo>
                  <a:pt x="8250" y="10171"/>
                </a:lnTo>
                <a:lnTo>
                  <a:pt x="8347" y="10220"/>
                </a:lnTo>
                <a:lnTo>
                  <a:pt x="8469" y="10269"/>
                </a:lnTo>
                <a:lnTo>
                  <a:pt x="8566" y="10293"/>
                </a:lnTo>
                <a:lnTo>
                  <a:pt x="8615" y="10269"/>
                </a:lnTo>
                <a:lnTo>
                  <a:pt x="8615" y="10244"/>
                </a:lnTo>
                <a:lnTo>
                  <a:pt x="8542" y="10074"/>
                </a:lnTo>
                <a:lnTo>
                  <a:pt x="8420" y="9904"/>
                </a:lnTo>
                <a:lnTo>
                  <a:pt x="8177" y="9636"/>
                </a:lnTo>
                <a:lnTo>
                  <a:pt x="8055" y="9490"/>
                </a:lnTo>
                <a:lnTo>
                  <a:pt x="7982" y="9344"/>
                </a:lnTo>
                <a:lnTo>
                  <a:pt x="7885" y="9174"/>
                </a:lnTo>
                <a:lnTo>
                  <a:pt x="7763" y="9052"/>
                </a:lnTo>
                <a:lnTo>
                  <a:pt x="8079" y="8760"/>
                </a:lnTo>
                <a:lnTo>
                  <a:pt x="8128" y="8906"/>
                </a:lnTo>
                <a:lnTo>
                  <a:pt x="8225" y="9028"/>
                </a:lnTo>
                <a:lnTo>
                  <a:pt x="8420" y="9271"/>
                </a:lnTo>
                <a:lnTo>
                  <a:pt x="8542" y="9466"/>
                </a:lnTo>
                <a:lnTo>
                  <a:pt x="8688" y="9661"/>
                </a:lnTo>
                <a:lnTo>
                  <a:pt x="8785" y="9758"/>
                </a:lnTo>
                <a:lnTo>
                  <a:pt x="8882" y="9831"/>
                </a:lnTo>
                <a:lnTo>
                  <a:pt x="8980" y="9879"/>
                </a:lnTo>
                <a:lnTo>
                  <a:pt x="9077" y="9928"/>
                </a:lnTo>
                <a:lnTo>
                  <a:pt x="8615" y="10366"/>
                </a:lnTo>
                <a:lnTo>
                  <a:pt x="8250" y="10682"/>
                </a:lnTo>
                <a:lnTo>
                  <a:pt x="8225" y="10634"/>
                </a:lnTo>
                <a:lnTo>
                  <a:pt x="8201" y="10585"/>
                </a:lnTo>
                <a:lnTo>
                  <a:pt x="8031" y="10366"/>
                </a:lnTo>
                <a:lnTo>
                  <a:pt x="7812" y="10171"/>
                </a:lnTo>
                <a:lnTo>
                  <a:pt x="7374" y="9782"/>
                </a:lnTo>
                <a:lnTo>
                  <a:pt x="6960" y="9393"/>
                </a:lnTo>
                <a:lnTo>
                  <a:pt x="6546" y="9004"/>
                </a:lnTo>
                <a:lnTo>
                  <a:pt x="5670" y="8225"/>
                </a:lnTo>
                <a:lnTo>
                  <a:pt x="5500" y="8079"/>
                </a:lnTo>
                <a:lnTo>
                  <a:pt x="5330" y="7933"/>
                </a:lnTo>
                <a:lnTo>
                  <a:pt x="5476" y="7787"/>
                </a:lnTo>
                <a:close/>
                <a:moveTo>
                  <a:pt x="5062" y="8152"/>
                </a:moveTo>
                <a:lnTo>
                  <a:pt x="5232" y="8322"/>
                </a:lnTo>
                <a:lnTo>
                  <a:pt x="5403" y="8493"/>
                </a:lnTo>
                <a:lnTo>
                  <a:pt x="6279" y="9271"/>
                </a:lnTo>
                <a:lnTo>
                  <a:pt x="6692" y="9636"/>
                </a:lnTo>
                <a:lnTo>
                  <a:pt x="7155" y="10025"/>
                </a:lnTo>
                <a:lnTo>
                  <a:pt x="7374" y="10220"/>
                </a:lnTo>
                <a:lnTo>
                  <a:pt x="7593" y="10415"/>
                </a:lnTo>
                <a:lnTo>
                  <a:pt x="7812" y="10609"/>
                </a:lnTo>
                <a:lnTo>
                  <a:pt x="8055" y="10780"/>
                </a:lnTo>
                <a:lnTo>
                  <a:pt x="8104" y="10804"/>
                </a:lnTo>
                <a:lnTo>
                  <a:pt x="7982" y="10901"/>
                </a:lnTo>
                <a:lnTo>
                  <a:pt x="6254" y="9466"/>
                </a:lnTo>
                <a:lnTo>
                  <a:pt x="5597" y="8882"/>
                </a:lnTo>
                <a:lnTo>
                  <a:pt x="5232" y="8590"/>
                </a:lnTo>
                <a:lnTo>
                  <a:pt x="5062" y="8468"/>
                </a:lnTo>
                <a:lnTo>
                  <a:pt x="4867" y="8347"/>
                </a:lnTo>
                <a:lnTo>
                  <a:pt x="5038" y="8176"/>
                </a:lnTo>
                <a:lnTo>
                  <a:pt x="5062" y="8152"/>
                </a:lnTo>
                <a:close/>
                <a:moveTo>
                  <a:pt x="4746" y="8493"/>
                </a:moveTo>
                <a:lnTo>
                  <a:pt x="4867" y="8663"/>
                </a:lnTo>
                <a:lnTo>
                  <a:pt x="5038" y="8809"/>
                </a:lnTo>
                <a:lnTo>
                  <a:pt x="5378" y="9101"/>
                </a:lnTo>
                <a:lnTo>
                  <a:pt x="6060" y="9636"/>
                </a:lnTo>
                <a:lnTo>
                  <a:pt x="7787" y="11072"/>
                </a:lnTo>
                <a:lnTo>
                  <a:pt x="7617" y="11218"/>
                </a:lnTo>
                <a:lnTo>
                  <a:pt x="7398" y="11047"/>
                </a:lnTo>
                <a:lnTo>
                  <a:pt x="7155" y="10877"/>
                </a:lnTo>
                <a:lnTo>
                  <a:pt x="6911" y="10707"/>
                </a:lnTo>
                <a:lnTo>
                  <a:pt x="6668" y="10536"/>
                </a:lnTo>
                <a:lnTo>
                  <a:pt x="6181" y="10123"/>
                </a:lnTo>
                <a:lnTo>
                  <a:pt x="5719" y="9709"/>
                </a:lnTo>
                <a:lnTo>
                  <a:pt x="5281" y="9247"/>
                </a:lnTo>
                <a:lnTo>
                  <a:pt x="4867" y="8760"/>
                </a:lnTo>
                <a:lnTo>
                  <a:pt x="4770" y="8663"/>
                </a:lnTo>
                <a:lnTo>
                  <a:pt x="4673" y="8566"/>
                </a:lnTo>
                <a:lnTo>
                  <a:pt x="4746" y="8493"/>
                </a:lnTo>
                <a:close/>
                <a:moveTo>
                  <a:pt x="11437" y="5256"/>
                </a:moveTo>
                <a:lnTo>
                  <a:pt x="11364" y="5281"/>
                </a:lnTo>
                <a:lnTo>
                  <a:pt x="11315" y="5305"/>
                </a:lnTo>
                <a:lnTo>
                  <a:pt x="11218" y="5354"/>
                </a:lnTo>
                <a:lnTo>
                  <a:pt x="10075" y="6376"/>
                </a:lnTo>
                <a:lnTo>
                  <a:pt x="8931" y="7422"/>
                </a:lnTo>
                <a:lnTo>
                  <a:pt x="8347" y="7933"/>
                </a:lnTo>
                <a:lnTo>
                  <a:pt x="7787" y="8468"/>
                </a:lnTo>
                <a:lnTo>
                  <a:pt x="7544" y="8663"/>
                </a:lnTo>
                <a:lnTo>
                  <a:pt x="7325" y="8882"/>
                </a:lnTo>
                <a:lnTo>
                  <a:pt x="7228" y="8785"/>
                </a:lnTo>
                <a:lnTo>
                  <a:pt x="7106" y="8712"/>
                </a:lnTo>
                <a:lnTo>
                  <a:pt x="6717" y="8395"/>
                </a:lnTo>
                <a:lnTo>
                  <a:pt x="6327" y="8079"/>
                </a:lnTo>
                <a:lnTo>
                  <a:pt x="6011" y="7763"/>
                </a:lnTo>
                <a:lnTo>
                  <a:pt x="5768" y="7568"/>
                </a:lnTo>
                <a:lnTo>
                  <a:pt x="5670" y="7495"/>
                </a:lnTo>
                <a:lnTo>
                  <a:pt x="5573" y="7446"/>
                </a:lnTo>
                <a:lnTo>
                  <a:pt x="5524" y="7422"/>
                </a:lnTo>
                <a:lnTo>
                  <a:pt x="5427" y="7373"/>
                </a:lnTo>
                <a:lnTo>
                  <a:pt x="5330" y="7373"/>
                </a:lnTo>
                <a:lnTo>
                  <a:pt x="5232" y="7398"/>
                </a:lnTo>
                <a:lnTo>
                  <a:pt x="5135" y="7446"/>
                </a:lnTo>
                <a:lnTo>
                  <a:pt x="4940" y="7568"/>
                </a:lnTo>
                <a:lnTo>
                  <a:pt x="4794" y="7690"/>
                </a:lnTo>
                <a:lnTo>
                  <a:pt x="4575" y="7860"/>
                </a:lnTo>
                <a:lnTo>
                  <a:pt x="4381" y="8030"/>
                </a:lnTo>
                <a:lnTo>
                  <a:pt x="4283" y="8152"/>
                </a:lnTo>
                <a:lnTo>
                  <a:pt x="4210" y="8249"/>
                </a:lnTo>
                <a:lnTo>
                  <a:pt x="4162" y="8371"/>
                </a:lnTo>
                <a:lnTo>
                  <a:pt x="4137" y="8493"/>
                </a:lnTo>
                <a:lnTo>
                  <a:pt x="4162" y="8566"/>
                </a:lnTo>
                <a:lnTo>
                  <a:pt x="4210" y="8639"/>
                </a:lnTo>
                <a:lnTo>
                  <a:pt x="4259" y="8687"/>
                </a:lnTo>
                <a:lnTo>
                  <a:pt x="4332" y="8712"/>
                </a:lnTo>
                <a:lnTo>
                  <a:pt x="4356" y="8809"/>
                </a:lnTo>
                <a:lnTo>
                  <a:pt x="4405" y="8906"/>
                </a:lnTo>
                <a:lnTo>
                  <a:pt x="4478" y="9028"/>
                </a:lnTo>
                <a:lnTo>
                  <a:pt x="4551" y="9150"/>
                </a:lnTo>
                <a:lnTo>
                  <a:pt x="4721" y="9344"/>
                </a:lnTo>
                <a:lnTo>
                  <a:pt x="4940" y="9588"/>
                </a:lnTo>
                <a:lnTo>
                  <a:pt x="5135" y="9831"/>
                </a:lnTo>
                <a:lnTo>
                  <a:pt x="5597" y="10269"/>
                </a:lnTo>
                <a:lnTo>
                  <a:pt x="5987" y="10634"/>
                </a:lnTo>
                <a:lnTo>
                  <a:pt x="6425" y="10999"/>
                </a:lnTo>
                <a:lnTo>
                  <a:pt x="6668" y="11169"/>
                </a:lnTo>
                <a:lnTo>
                  <a:pt x="6887" y="11315"/>
                </a:lnTo>
                <a:lnTo>
                  <a:pt x="7130" y="11461"/>
                </a:lnTo>
                <a:lnTo>
                  <a:pt x="7374" y="11583"/>
                </a:lnTo>
                <a:lnTo>
                  <a:pt x="7349" y="11607"/>
                </a:lnTo>
                <a:lnTo>
                  <a:pt x="7349" y="11680"/>
                </a:lnTo>
                <a:lnTo>
                  <a:pt x="7374" y="11753"/>
                </a:lnTo>
                <a:lnTo>
                  <a:pt x="7422" y="11777"/>
                </a:lnTo>
                <a:lnTo>
                  <a:pt x="7495" y="11777"/>
                </a:lnTo>
                <a:lnTo>
                  <a:pt x="7666" y="11729"/>
                </a:lnTo>
                <a:lnTo>
                  <a:pt x="7836" y="11631"/>
                </a:lnTo>
                <a:lnTo>
                  <a:pt x="7982" y="11534"/>
                </a:lnTo>
                <a:lnTo>
                  <a:pt x="8128" y="11412"/>
                </a:lnTo>
                <a:lnTo>
                  <a:pt x="8420" y="11145"/>
                </a:lnTo>
                <a:lnTo>
                  <a:pt x="8663" y="10901"/>
                </a:lnTo>
                <a:lnTo>
                  <a:pt x="9369" y="10244"/>
                </a:lnTo>
                <a:lnTo>
                  <a:pt x="10050" y="9563"/>
                </a:lnTo>
                <a:lnTo>
                  <a:pt x="10658" y="8955"/>
                </a:lnTo>
                <a:lnTo>
                  <a:pt x="11291" y="8298"/>
                </a:lnTo>
                <a:lnTo>
                  <a:pt x="11875" y="7617"/>
                </a:lnTo>
                <a:lnTo>
                  <a:pt x="12143" y="7276"/>
                </a:lnTo>
                <a:lnTo>
                  <a:pt x="12410" y="6911"/>
                </a:lnTo>
                <a:lnTo>
                  <a:pt x="12483" y="6960"/>
                </a:lnTo>
                <a:lnTo>
                  <a:pt x="12556" y="6984"/>
                </a:lnTo>
                <a:lnTo>
                  <a:pt x="12654" y="6984"/>
                </a:lnTo>
                <a:lnTo>
                  <a:pt x="12727" y="6935"/>
                </a:lnTo>
                <a:lnTo>
                  <a:pt x="12775" y="6887"/>
                </a:lnTo>
                <a:lnTo>
                  <a:pt x="12824" y="6814"/>
                </a:lnTo>
                <a:lnTo>
                  <a:pt x="12824" y="6741"/>
                </a:lnTo>
                <a:lnTo>
                  <a:pt x="12775" y="6643"/>
                </a:lnTo>
                <a:lnTo>
                  <a:pt x="12532" y="6327"/>
                </a:lnTo>
                <a:lnTo>
                  <a:pt x="12240" y="6011"/>
                </a:lnTo>
                <a:lnTo>
                  <a:pt x="11924" y="5646"/>
                </a:lnTo>
                <a:lnTo>
                  <a:pt x="11778" y="5475"/>
                </a:lnTo>
                <a:lnTo>
                  <a:pt x="11583" y="5305"/>
                </a:lnTo>
                <a:lnTo>
                  <a:pt x="11510" y="5256"/>
                </a:lnTo>
                <a:close/>
                <a:moveTo>
                  <a:pt x="8104" y="439"/>
                </a:moveTo>
                <a:lnTo>
                  <a:pt x="8371" y="487"/>
                </a:lnTo>
                <a:lnTo>
                  <a:pt x="8663" y="536"/>
                </a:lnTo>
                <a:lnTo>
                  <a:pt x="9247" y="585"/>
                </a:lnTo>
                <a:lnTo>
                  <a:pt x="9588" y="633"/>
                </a:lnTo>
                <a:lnTo>
                  <a:pt x="9904" y="706"/>
                </a:lnTo>
                <a:lnTo>
                  <a:pt x="10537" y="877"/>
                </a:lnTo>
                <a:lnTo>
                  <a:pt x="10877" y="998"/>
                </a:lnTo>
                <a:lnTo>
                  <a:pt x="11218" y="1120"/>
                </a:lnTo>
                <a:lnTo>
                  <a:pt x="11559" y="1266"/>
                </a:lnTo>
                <a:lnTo>
                  <a:pt x="11875" y="1412"/>
                </a:lnTo>
                <a:lnTo>
                  <a:pt x="12191" y="1582"/>
                </a:lnTo>
                <a:lnTo>
                  <a:pt x="12508" y="1752"/>
                </a:lnTo>
                <a:lnTo>
                  <a:pt x="13116" y="2166"/>
                </a:lnTo>
                <a:lnTo>
                  <a:pt x="13408" y="2385"/>
                </a:lnTo>
                <a:lnTo>
                  <a:pt x="13700" y="2628"/>
                </a:lnTo>
                <a:lnTo>
                  <a:pt x="13968" y="2896"/>
                </a:lnTo>
                <a:lnTo>
                  <a:pt x="14235" y="3188"/>
                </a:lnTo>
                <a:lnTo>
                  <a:pt x="14479" y="3456"/>
                </a:lnTo>
                <a:lnTo>
                  <a:pt x="14698" y="3772"/>
                </a:lnTo>
                <a:lnTo>
                  <a:pt x="14917" y="4088"/>
                </a:lnTo>
                <a:lnTo>
                  <a:pt x="15111" y="4405"/>
                </a:lnTo>
                <a:lnTo>
                  <a:pt x="15282" y="4745"/>
                </a:lnTo>
                <a:lnTo>
                  <a:pt x="15452" y="5086"/>
                </a:lnTo>
                <a:lnTo>
                  <a:pt x="15574" y="5427"/>
                </a:lnTo>
                <a:lnTo>
                  <a:pt x="15720" y="5792"/>
                </a:lnTo>
                <a:lnTo>
                  <a:pt x="15817" y="6157"/>
                </a:lnTo>
                <a:lnTo>
                  <a:pt x="15914" y="6522"/>
                </a:lnTo>
                <a:lnTo>
                  <a:pt x="15987" y="6887"/>
                </a:lnTo>
                <a:lnTo>
                  <a:pt x="16036" y="7276"/>
                </a:lnTo>
                <a:lnTo>
                  <a:pt x="16109" y="8079"/>
                </a:lnTo>
                <a:lnTo>
                  <a:pt x="16109" y="8468"/>
                </a:lnTo>
                <a:lnTo>
                  <a:pt x="16109" y="8858"/>
                </a:lnTo>
                <a:lnTo>
                  <a:pt x="16085" y="9271"/>
                </a:lnTo>
                <a:lnTo>
                  <a:pt x="16060" y="9661"/>
                </a:lnTo>
                <a:lnTo>
                  <a:pt x="15987" y="10050"/>
                </a:lnTo>
                <a:lnTo>
                  <a:pt x="15914" y="10439"/>
                </a:lnTo>
                <a:lnTo>
                  <a:pt x="15817" y="10828"/>
                </a:lnTo>
                <a:lnTo>
                  <a:pt x="15695" y="11193"/>
                </a:lnTo>
                <a:lnTo>
                  <a:pt x="15549" y="11558"/>
                </a:lnTo>
                <a:lnTo>
                  <a:pt x="15379" y="11899"/>
                </a:lnTo>
                <a:lnTo>
                  <a:pt x="15184" y="12240"/>
                </a:lnTo>
                <a:lnTo>
                  <a:pt x="14965" y="12580"/>
                </a:lnTo>
                <a:lnTo>
                  <a:pt x="14722" y="12872"/>
                </a:lnTo>
                <a:lnTo>
                  <a:pt x="14430" y="13189"/>
                </a:lnTo>
                <a:lnTo>
                  <a:pt x="14138" y="13456"/>
                </a:lnTo>
                <a:lnTo>
                  <a:pt x="13846" y="13700"/>
                </a:lnTo>
                <a:lnTo>
                  <a:pt x="13530" y="13943"/>
                </a:lnTo>
                <a:lnTo>
                  <a:pt x="13213" y="14186"/>
                </a:lnTo>
                <a:lnTo>
                  <a:pt x="12532" y="14624"/>
                </a:lnTo>
                <a:lnTo>
                  <a:pt x="11851" y="15014"/>
                </a:lnTo>
                <a:lnTo>
                  <a:pt x="11510" y="15184"/>
                </a:lnTo>
                <a:lnTo>
                  <a:pt x="11145" y="15330"/>
                </a:lnTo>
                <a:lnTo>
                  <a:pt x="10415" y="15622"/>
                </a:lnTo>
                <a:lnTo>
                  <a:pt x="10050" y="15744"/>
                </a:lnTo>
                <a:lnTo>
                  <a:pt x="9685" y="15841"/>
                </a:lnTo>
                <a:lnTo>
                  <a:pt x="9320" y="15963"/>
                </a:lnTo>
                <a:lnTo>
                  <a:pt x="8980" y="16109"/>
                </a:lnTo>
                <a:lnTo>
                  <a:pt x="8907" y="16157"/>
                </a:lnTo>
                <a:lnTo>
                  <a:pt x="8882" y="16230"/>
                </a:lnTo>
                <a:lnTo>
                  <a:pt x="8104" y="16230"/>
                </a:lnTo>
                <a:lnTo>
                  <a:pt x="7739" y="16206"/>
                </a:lnTo>
                <a:lnTo>
                  <a:pt x="7349" y="16157"/>
                </a:lnTo>
                <a:lnTo>
                  <a:pt x="6984" y="16109"/>
                </a:lnTo>
                <a:lnTo>
                  <a:pt x="6619" y="16011"/>
                </a:lnTo>
                <a:lnTo>
                  <a:pt x="6254" y="15914"/>
                </a:lnTo>
                <a:lnTo>
                  <a:pt x="5889" y="15817"/>
                </a:lnTo>
                <a:lnTo>
                  <a:pt x="5524" y="15695"/>
                </a:lnTo>
                <a:lnTo>
                  <a:pt x="5184" y="15549"/>
                </a:lnTo>
                <a:lnTo>
                  <a:pt x="4843" y="15379"/>
                </a:lnTo>
                <a:lnTo>
                  <a:pt x="4502" y="15208"/>
                </a:lnTo>
                <a:lnTo>
                  <a:pt x="4162" y="15014"/>
                </a:lnTo>
                <a:lnTo>
                  <a:pt x="3845" y="14795"/>
                </a:lnTo>
                <a:lnTo>
                  <a:pt x="3553" y="14576"/>
                </a:lnTo>
                <a:lnTo>
                  <a:pt x="3237" y="14357"/>
                </a:lnTo>
                <a:lnTo>
                  <a:pt x="2921" y="14065"/>
                </a:lnTo>
                <a:lnTo>
                  <a:pt x="2629" y="13797"/>
                </a:lnTo>
                <a:lnTo>
                  <a:pt x="2361" y="13481"/>
                </a:lnTo>
                <a:lnTo>
                  <a:pt x="2094" y="13164"/>
                </a:lnTo>
                <a:lnTo>
                  <a:pt x="1850" y="12824"/>
                </a:lnTo>
                <a:lnTo>
                  <a:pt x="1631" y="12483"/>
                </a:lnTo>
                <a:lnTo>
                  <a:pt x="1437" y="12142"/>
                </a:lnTo>
                <a:lnTo>
                  <a:pt x="1242" y="11777"/>
                </a:lnTo>
                <a:lnTo>
                  <a:pt x="1096" y="11412"/>
                </a:lnTo>
                <a:lnTo>
                  <a:pt x="950" y="11023"/>
                </a:lnTo>
                <a:lnTo>
                  <a:pt x="804" y="10634"/>
                </a:lnTo>
                <a:lnTo>
                  <a:pt x="707" y="10244"/>
                </a:lnTo>
                <a:lnTo>
                  <a:pt x="609" y="9831"/>
                </a:lnTo>
                <a:lnTo>
                  <a:pt x="561" y="9442"/>
                </a:lnTo>
                <a:lnTo>
                  <a:pt x="512" y="9028"/>
                </a:lnTo>
                <a:lnTo>
                  <a:pt x="463" y="8614"/>
                </a:lnTo>
                <a:lnTo>
                  <a:pt x="463" y="8201"/>
                </a:lnTo>
                <a:lnTo>
                  <a:pt x="488" y="7787"/>
                </a:lnTo>
                <a:lnTo>
                  <a:pt x="512" y="7373"/>
                </a:lnTo>
                <a:lnTo>
                  <a:pt x="585" y="6960"/>
                </a:lnTo>
                <a:lnTo>
                  <a:pt x="658" y="6570"/>
                </a:lnTo>
                <a:lnTo>
                  <a:pt x="755" y="6181"/>
                </a:lnTo>
                <a:lnTo>
                  <a:pt x="877" y="5792"/>
                </a:lnTo>
                <a:lnTo>
                  <a:pt x="1023" y="5402"/>
                </a:lnTo>
                <a:lnTo>
                  <a:pt x="1169" y="5037"/>
                </a:lnTo>
                <a:lnTo>
                  <a:pt x="1364" y="4672"/>
                </a:lnTo>
                <a:lnTo>
                  <a:pt x="1558" y="4307"/>
                </a:lnTo>
                <a:lnTo>
                  <a:pt x="1777" y="3967"/>
                </a:lnTo>
                <a:lnTo>
                  <a:pt x="1996" y="3626"/>
                </a:lnTo>
                <a:lnTo>
                  <a:pt x="2264" y="3310"/>
                </a:lnTo>
                <a:lnTo>
                  <a:pt x="2532" y="2993"/>
                </a:lnTo>
                <a:lnTo>
                  <a:pt x="2823" y="2701"/>
                </a:lnTo>
                <a:lnTo>
                  <a:pt x="3115" y="2434"/>
                </a:lnTo>
                <a:lnTo>
                  <a:pt x="3432" y="2190"/>
                </a:lnTo>
                <a:lnTo>
                  <a:pt x="3748" y="1947"/>
                </a:lnTo>
                <a:lnTo>
                  <a:pt x="4089" y="1728"/>
                </a:lnTo>
                <a:lnTo>
                  <a:pt x="4429" y="1509"/>
                </a:lnTo>
                <a:lnTo>
                  <a:pt x="4794" y="1339"/>
                </a:lnTo>
                <a:lnTo>
                  <a:pt x="5159" y="1169"/>
                </a:lnTo>
                <a:lnTo>
                  <a:pt x="5524" y="998"/>
                </a:lnTo>
                <a:lnTo>
                  <a:pt x="5865" y="877"/>
                </a:lnTo>
                <a:lnTo>
                  <a:pt x="6206" y="779"/>
                </a:lnTo>
                <a:lnTo>
                  <a:pt x="6911" y="609"/>
                </a:lnTo>
                <a:lnTo>
                  <a:pt x="7203" y="560"/>
                </a:lnTo>
                <a:lnTo>
                  <a:pt x="7520" y="536"/>
                </a:lnTo>
                <a:lnTo>
                  <a:pt x="7812" y="487"/>
                </a:lnTo>
                <a:lnTo>
                  <a:pt x="8104" y="439"/>
                </a:lnTo>
                <a:close/>
                <a:moveTo>
                  <a:pt x="7690" y="1"/>
                </a:moveTo>
                <a:lnTo>
                  <a:pt x="7374" y="25"/>
                </a:lnTo>
                <a:lnTo>
                  <a:pt x="7057" y="74"/>
                </a:lnTo>
                <a:lnTo>
                  <a:pt x="6644" y="147"/>
                </a:lnTo>
                <a:lnTo>
                  <a:pt x="6206" y="244"/>
                </a:lnTo>
                <a:lnTo>
                  <a:pt x="5792" y="366"/>
                </a:lnTo>
                <a:lnTo>
                  <a:pt x="5403" y="512"/>
                </a:lnTo>
                <a:lnTo>
                  <a:pt x="5013" y="682"/>
                </a:lnTo>
                <a:lnTo>
                  <a:pt x="4624" y="852"/>
                </a:lnTo>
                <a:lnTo>
                  <a:pt x="4259" y="1047"/>
                </a:lnTo>
                <a:lnTo>
                  <a:pt x="3918" y="1266"/>
                </a:lnTo>
                <a:lnTo>
                  <a:pt x="3578" y="1485"/>
                </a:lnTo>
                <a:lnTo>
                  <a:pt x="3237" y="1752"/>
                </a:lnTo>
                <a:lnTo>
                  <a:pt x="2921" y="1996"/>
                </a:lnTo>
                <a:lnTo>
                  <a:pt x="2604" y="2288"/>
                </a:lnTo>
                <a:lnTo>
                  <a:pt x="2288" y="2580"/>
                </a:lnTo>
                <a:lnTo>
                  <a:pt x="1996" y="2896"/>
                </a:lnTo>
                <a:lnTo>
                  <a:pt x="1704" y="3237"/>
                </a:lnTo>
                <a:lnTo>
                  <a:pt x="1461" y="3577"/>
                </a:lnTo>
                <a:lnTo>
                  <a:pt x="1218" y="3942"/>
                </a:lnTo>
                <a:lnTo>
                  <a:pt x="999" y="4307"/>
                </a:lnTo>
                <a:lnTo>
                  <a:pt x="804" y="4697"/>
                </a:lnTo>
                <a:lnTo>
                  <a:pt x="634" y="5086"/>
                </a:lnTo>
                <a:lnTo>
                  <a:pt x="488" y="5500"/>
                </a:lnTo>
                <a:lnTo>
                  <a:pt x="342" y="5889"/>
                </a:lnTo>
                <a:lnTo>
                  <a:pt x="244" y="6303"/>
                </a:lnTo>
                <a:lnTo>
                  <a:pt x="147" y="6741"/>
                </a:lnTo>
                <a:lnTo>
                  <a:pt x="74" y="7154"/>
                </a:lnTo>
                <a:lnTo>
                  <a:pt x="25" y="7592"/>
                </a:lnTo>
                <a:lnTo>
                  <a:pt x="1" y="8030"/>
                </a:lnTo>
                <a:lnTo>
                  <a:pt x="1" y="8468"/>
                </a:lnTo>
                <a:lnTo>
                  <a:pt x="1" y="8906"/>
                </a:lnTo>
                <a:lnTo>
                  <a:pt x="50" y="9344"/>
                </a:lnTo>
                <a:lnTo>
                  <a:pt x="98" y="9782"/>
                </a:lnTo>
                <a:lnTo>
                  <a:pt x="196" y="10196"/>
                </a:lnTo>
                <a:lnTo>
                  <a:pt x="293" y="10609"/>
                </a:lnTo>
                <a:lnTo>
                  <a:pt x="439" y="11023"/>
                </a:lnTo>
                <a:lnTo>
                  <a:pt x="585" y="11412"/>
                </a:lnTo>
                <a:lnTo>
                  <a:pt x="755" y="11802"/>
                </a:lnTo>
                <a:lnTo>
                  <a:pt x="926" y="12167"/>
                </a:lnTo>
                <a:lnTo>
                  <a:pt x="1145" y="12532"/>
                </a:lnTo>
                <a:lnTo>
                  <a:pt x="1364" y="12897"/>
                </a:lnTo>
                <a:lnTo>
                  <a:pt x="1607" y="13237"/>
                </a:lnTo>
                <a:lnTo>
                  <a:pt x="1875" y="13578"/>
                </a:lnTo>
                <a:lnTo>
                  <a:pt x="2142" y="13870"/>
                </a:lnTo>
                <a:lnTo>
                  <a:pt x="2434" y="14186"/>
                </a:lnTo>
                <a:lnTo>
                  <a:pt x="2726" y="14478"/>
                </a:lnTo>
                <a:lnTo>
                  <a:pt x="3067" y="14746"/>
                </a:lnTo>
                <a:lnTo>
                  <a:pt x="3383" y="14989"/>
                </a:lnTo>
                <a:lnTo>
                  <a:pt x="3724" y="15233"/>
                </a:lnTo>
                <a:lnTo>
                  <a:pt x="4089" y="15452"/>
                </a:lnTo>
                <a:lnTo>
                  <a:pt x="4454" y="15671"/>
                </a:lnTo>
                <a:lnTo>
                  <a:pt x="4819" y="15841"/>
                </a:lnTo>
                <a:lnTo>
                  <a:pt x="5208" y="16011"/>
                </a:lnTo>
                <a:lnTo>
                  <a:pt x="5597" y="16182"/>
                </a:lnTo>
                <a:lnTo>
                  <a:pt x="6011" y="16303"/>
                </a:lnTo>
                <a:lnTo>
                  <a:pt x="6425" y="16401"/>
                </a:lnTo>
                <a:lnTo>
                  <a:pt x="6838" y="16498"/>
                </a:lnTo>
                <a:lnTo>
                  <a:pt x="7252" y="16571"/>
                </a:lnTo>
                <a:lnTo>
                  <a:pt x="7690" y="16620"/>
                </a:lnTo>
                <a:lnTo>
                  <a:pt x="8128" y="16644"/>
                </a:lnTo>
                <a:lnTo>
                  <a:pt x="8566" y="16644"/>
                </a:lnTo>
                <a:lnTo>
                  <a:pt x="9004" y="16620"/>
                </a:lnTo>
                <a:lnTo>
                  <a:pt x="9101" y="16571"/>
                </a:lnTo>
                <a:lnTo>
                  <a:pt x="9174" y="16522"/>
                </a:lnTo>
                <a:lnTo>
                  <a:pt x="9539" y="16498"/>
                </a:lnTo>
                <a:lnTo>
                  <a:pt x="9929" y="16425"/>
                </a:lnTo>
                <a:lnTo>
                  <a:pt x="10318" y="16303"/>
                </a:lnTo>
                <a:lnTo>
                  <a:pt x="10707" y="16182"/>
                </a:lnTo>
                <a:lnTo>
                  <a:pt x="11072" y="16011"/>
                </a:lnTo>
                <a:lnTo>
                  <a:pt x="11437" y="15841"/>
                </a:lnTo>
                <a:lnTo>
                  <a:pt x="12143" y="15500"/>
                </a:lnTo>
                <a:lnTo>
                  <a:pt x="12508" y="15306"/>
                </a:lnTo>
                <a:lnTo>
                  <a:pt x="12848" y="15087"/>
                </a:lnTo>
                <a:lnTo>
                  <a:pt x="13213" y="14868"/>
                </a:lnTo>
                <a:lnTo>
                  <a:pt x="13554" y="14624"/>
                </a:lnTo>
                <a:lnTo>
                  <a:pt x="13895" y="14381"/>
                </a:lnTo>
                <a:lnTo>
                  <a:pt x="14211" y="14138"/>
                </a:lnTo>
                <a:lnTo>
                  <a:pt x="14527" y="13846"/>
                </a:lnTo>
                <a:lnTo>
                  <a:pt x="14819" y="13578"/>
                </a:lnTo>
                <a:lnTo>
                  <a:pt x="15111" y="13262"/>
                </a:lnTo>
                <a:lnTo>
                  <a:pt x="15379" y="12945"/>
                </a:lnTo>
                <a:lnTo>
                  <a:pt x="15598" y="12605"/>
                </a:lnTo>
                <a:lnTo>
                  <a:pt x="15817" y="12240"/>
                </a:lnTo>
                <a:lnTo>
                  <a:pt x="15987" y="11875"/>
                </a:lnTo>
                <a:lnTo>
                  <a:pt x="16158" y="11485"/>
                </a:lnTo>
                <a:lnTo>
                  <a:pt x="16279" y="11096"/>
                </a:lnTo>
                <a:lnTo>
                  <a:pt x="16401" y="10682"/>
                </a:lnTo>
                <a:lnTo>
                  <a:pt x="16474" y="10269"/>
                </a:lnTo>
                <a:lnTo>
                  <a:pt x="16547" y="9855"/>
                </a:lnTo>
                <a:lnTo>
                  <a:pt x="16596" y="9442"/>
                </a:lnTo>
                <a:lnTo>
                  <a:pt x="16620" y="9028"/>
                </a:lnTo>
                <a:lnTo>
                  <a:pt x="16620" y="8614"/>
                </a:lnTo>
                <a:lnTo>
                  <a:pt x="16596" y="8176"/>
                </a:lnTo>
                <a:lnTo>
                  <a:pt x="16571" y="7787"/>
                </a:lnTo>
                <a:lnTo>
                  <a:pt x="16523" y="7373"/>
                </a:lnTo>
                <a:lnTo>
                  <a:pt x="16450" y="6960"/>
                </a:lnTo>
                <a:lnTo>
                  <a:pt x="16377" y="6570"/>
                </a:lnTo>
                <a:lnTo>
                  <a:pt x="16279" y="6181"/>
                </a:lnTo>
                <a:lnTo>
                  <a:pt x="16158" y="5792"/>
                </a:lnTo>
                <a:lnTo>
                  <a:pt x="16036" y="5402"/>
                </a:lnTo>
                <a:lnTo>
                  <a:pt x="15890" y="5037"/>
                </a:lnTo>
                <a:lnTo>
                  <a:pt x="15720" y="4672"/>
                </a:lnTo>
                <a:lnTo>
                  <a:pt x="15549" y="4332"/>
                </a:lnTo>
                <a:lnTo>
                  <a:pt x="15355" y="3991"/>
                </a:lnTo>
                <a:lnTo>
                  <a:pt x="15136" y="3650"/>
                </a:lnTo>
                <a:lnTo>
                  <a:pt x="14917" y="3334"/>
                </a:lnTo>
                <a:lnTo>
                  <a:pt x="14649" y="3018"/>
                </a:lnTo>
                <a:lnTo>
                  <a:pt x="14406" y="2701"/>
                </a:lnTo>
                <a:lnTo>
                  <a:pt x="14114" y="2434"/>
                </a:lnTo>
                <a:lnTo>
                  <a:pt x="13822" y="2142"/>
                </a:lnTo>
                <a:lnTo>
                  <a:pt x="13505" y="1874"/>
                </a:lnTo>
                <a:lnTo>
                  <a:pt x="13213" y="1680"/>
                </a:lnTo>
                <a:lnTo>
                  <a:pt x="12897" y="1461"/>
                </a:lnTo>
                <a:lnTo>
                  <a:pt x="12605" y="1266"/>
                </a:lnTo>
                <a:lnTo>
                  <a:pt x="12289" y="1096"/>
                </a:lnTo>
                <a:lnTo>
                  <a:pt x="11632" y="779"/>
                </a:lnTo>
                <a:lnTo>
                  <a:pt x="10950" y="536"/>
                </a:lnTo>
                <a:lnTo>
                  <a:pt x="10561" y="414"/>
                </a:lnTo>
                <a:lnTo>
                  <a:pt x="10172" y="293"/>
                </a:lnTo>
                <a:lnTo>
                  <a:pt x="9783" y="220"/>
                </a:lnTo>
                <a:lnTo>
                  <a:pt x="9369" y="147"/>
                </a:lnTo>
                <a:lnTo>
                  <a:pt x="8834" y="74"/>
                </a:lnTo>
                <a:lnTo>
                  <a:pt x="8542" y="49"/>
                </a:lnTo>
                <a:lnTo>
                  <a:pt x="8274" y="74"/>
                </a:lnTo>
                <a:lnTo>
                  <a:pt x="8128" y="25"/>
                </a:lnTo>
                <a:lnTo>
                  <a:pt x="7982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10" name="Google Shape;410;p38"/>
          <p:cNvSpPr/>
          <p:nvPr/>
        </p:nvSpPr>
        <p:spPr>
          <a:xfrm>
            <a:off x="3804127" y="3843844"/>
            <a:ext cx="365875" cy="374398"/>
          </a:xfrm>
          <a:custGeom>
            <a:rect b="b" l="l" r="r" t="t"/>
            <a:pathLst>
              <a:path extrusionOk="0" h="17131" w="16741">
                <a:moveTo>
                  <a:pt x="6570" y="5719"/>
                </a:moveTo>
                <a:lnTo>
                  <a:pt x="6692" y="5913"/>
                </a:lnTo>
                <a:lnTo>
                  <a:pt x="6619" y="5986"/>
                </a:lnTo>
                <a:lnTo>
                  <a:pt x="6351" y="6181"/>
                </a:lnTo>
                <a:lnTo>
                  <a:pt x="6059" y="6400"/>
                </a:lnTo>
                <a:lnTo>
                  <a:pt x="5816" y="6668"/>
                </a:lnTo>
                <a:lnTo>
                  <a:pt x="5718" y="6789"/>
                </a:lnTo>
                <a:lnTo>
                  <a:pt x="5621" y="6935"/>
                </a:lnTo>
                <a:lnTo>
                  <a:pt x="5499" y="6838"/>
                </a:lnTo>
                <a:lnTo>
                  <a:pt x="5353" y="6741"/>
                </a:lnTo>
                <a:lnTo>
                  <a:pt x="5499" y="6643"/>
                </a:lnTo>
                <a:lnTo>
                  <a:pt x="5645" y="6522"/>
                </a:lnTo>
                <a:lnTo>
                  <a:pt x="5913" y="6303"/>
                </a:lnTo>
                <a:lnTo>
                  <a:pt x="6570" y="5719"/>
                </a:lnTo>
                <a:close/>
                <a:moveTo>
                  <a:pt x="6959" y="6205"/>
                </a:moveTo>
                <a:lnTo>
                  <a:pt x="7057" y="6303"/>
                </a:lnTo>
                <a:lnTo>
                  <a:pt x="6789" y="6522"/>
                </a:lnTo>
                <a:lnTo>
                  <a:pt x="6473" y="6789"/>
                </a:lnTo>
                <a:lnTo>
                  <a:pt x="6205" y="7057"/>
                </a:lnTo>
                <a:lnTo>
                  <a:pt x="6083" y="7179"/>
                </a:lnTo>
                <a:lnTo>
                  <a:pt x="5986" y="7300"/>
                </a:lnTo>
                <a:lnTo>
                  <a:pt x="5864" y="7154"/>
                </a:lnTo>
                <a:lnTo>
                  <a:pt x="5986" y="7057"/>
                </a:lnTo>
                <a:lnTo>
                  <a:pt x="6108" y="6935"/>
                </a:lnTo>
                <a:lnTo>
                  <a:pt x="6351" y="6692"/>
                </a:lnTo>
                <a:lnTo>
                  <a:pt x="6619" y="6449"/>
                </a:lnTo>
                <a:lnTo>
                  <a:pt x="6911" y="6254"/>
                </a:lnTo>
                <a:lnTo>
                  <a:pt x="6959" y="6205"/>
                </a:lnTo>
                <a:close/>
                <a:moveTo>
                  <a:pt x="7397" y="6619"/>
                </a:moveTo>
                <a:lnTo>
                  <a:pt x="7665" y="6814"/>
                </a:lnTo>
                <a:lnTo>
                  <a:pt x="7324" y="7033"/>
                </a:lnTo>
                <a:lnTo>
                  <a:pt x="7008" y="7276"/>
                </a:lnTo>
                <a:lnTo>
                  <a:pt x="6862" y="7422"/>
                </a:lnTo>
                <a:lnTo>
                  <a:pt x="6716" y="7568"/>
                </a:lnTo>
                <a:lnTo>
                  <a:pt x="6594" y="7714"/>
                </a:lnTo>
                <a:lnTo>
                  <a:pt x="6497" y="7884"/>
                </a:lnTo>
                <a:lnTo>
                  <a:pt x="6229" y="7568"/>
                </a:lnTo>
                <a:lnTo>
                  <a:pt x="6327" y="7495"/>
                </a:lnTo>
                <a:lnTo>
                  <a:pt x="6424" y="7422"/>
                </a:lnTo>
                <a:lnTo>
                  <a:pt x="6619" y="7252"/>
                </a:lnTo>
                <a:lnTo>
                  <a:pt x="7008" y="6935"/>
                </a:lnTo>
                <a:lnTo>
                  <a:pt x="7397" y="6619"/>
                </a:lnTo>
                <a:close/>
                <a:moveTo>
                  <a:pt x="8030" y="7081"/>
                </a:moveTo>
                <a:lnTo>
                  <a:pt x="8127" y="7154"/>
                </a:lnTo>
                <a:lnTo>
                  <a:pt x="7762" y="7373"/>
                </a:lnTo>
                <a:lnTo>
                  <a:pt x="7397" y="7641"/>
                </a:lnTo>
                <a:lnTo>
                  <a:pt x="7057" y="7933"/>
                </a:lnTo>
                <a:lnTo>
                  <a:pt x="6911" y="8079"/>
                </a:lnTo>
                <a:lnTo>
                  <a:pt x="6765" y="8249"/>
                </a:lnTo>
                <a:lnTo>
                  <a:pt x="6619" y="8030"/>
                </a:lnTo>
                <a:lnTo>
                  <a:pt x="6643" y="8030"/>
                </a:lnTo>
                <a:lnTo>
                  <a:pt x="6838" y="7909"/>
                </a:lnTo>
                <a:lnTo>
                  <a:pt x="7008" y="7787"/>
                </a:lnTo>
                <a:lnTo>
                  <a:pt x="7324" y="7544"/>
                </a:lnTo>
                <a:lnTo>
                  <a:pt x="7689" y="7300"/>
                </a:lnTo>
                <a:lnTo>
                  <a:pt x="8030" y="7081"/>
                </a:lnTo>
                <a:close/>
                <a:moveTo>
                  <a:pt x="9879" y="8931"/>
                </a:moveTo>
                <a:lnTo>
                  <a:pt x="9952" y="9052"/>
                </a:lnTo>
                <a:lnTo>
                  <a:pt x="9757" y="9223"/>
                </a:lnTo>
                <a:lnTo>
                  <a:pt x="9563" y="9417"/>
                </a:lnTo>
                <a:lnTo>
                  <a:pt x="9198" y="9782"/>
                </a:lnTo>
                <a:lnTo>
                  <a:pt x="9027" y="9953"/>
                </a:lnTo>
                <a:lnTo>
                  <a:pt x="8930" y="10074"/>
                </a:lnTo>
                <a:lnTo>
                  <a:pt x="8833" y="10196"/>
                </a:lnTo>
                <a:lnTo>
                  <a:pt x="8589" y="10050"/>
                </a:lnTo>
                <a:lnTo>
                  <a:pt x="8711" y="9977"/>
                </a:lnTo>
                <a:lnTo>
                  <a:pt x="8833" y="9880"/>
                </a:lnTo>
                <a:lnTo>
                  <a:pt x="9027" y="9685"/>
                </a:lnTo>
                <a:lnTo>
                  <a:pt x="9879" y="8931"/>
                </a:lnTo>
                <a:close/>
                <a:moveTo>
                  <a:pt x="10317" y="5670"/>
                </a:moveTo>
                <a:lnTo>
                  <a:pt x="10585" y="5962"/>
                </a:lnTo>
                <a:lnTo>
                  <a:pt x="10220" y="6230"/>
                </a:lnTo>
                <a:lnTo>
                  <a:pt x="9879" y="6497"/>
                </a:lnTo>
                <a:lnTo>
                  <a:pt x="9198" y="7081"/>
                </a:lnTo>
                <a:lnTo>
                  <a:pt x="8541" y="7690"/>
                </a:lnTo>
                <a:lnTo>
                  <a:pt x="7908" y="8274"/>
                </a:lnTo>
                <a:lnTo>
                  <a:pt x="7276" y="8906"/>
                </a:lnTo>
                <a:lnTo>
                  <a:pt x="6643" y="9515"/>
                </a:lnTo>
                <a:lnTo>
                  <a:pt x="6108" y="10050"/>
                </a:lnTo>
                <a:lnTo>
                  <a:pt x="5962" y="10196"/>
                </a:lnTo>
                <a:lnTo>
                  <a:pt x="5864" y="10366"/>
                </a:lnTo>
                <a:lnTo>
                  <a:pt x="5767" y="10512"/>
                </a:lnTo>
                <a:lnTo>
                  <a:pt x="5694" y="10682"/>
                </a:lnTo>
                <a:lnTo>
                  <a:pt x="5378" y="10415"/>
                </a:lnTo>
                <a:lnTo>
                  <a:pt x="5524" y="10293"/>
                </a:lnTo>
                <a:lnTo>
                  <a:pt x="5670" y="10147"/>
                </a:lnTo>
                <a:lnTo>
                  <a:pt x="5913" y="9880"/>
                </a:lnTo>
                <a:lnTo>
                  <a:pt x="6424" y="9320"/>
                </a:lnTo>
                <a:lnTo>
                  <a:pt x="6935" y="8760"/>
                </a:lnTo>
                <a:lnTo>
                  <a:pt x="6984" y="8712"/>
                </a:lnTo>
                <a:lnTo>
                  <a:pt x="7008" y="8663"/>
                </a:lnTo>
                <a:lnTo>
                  <a:pt x="7008" y="8566"/>
                </a:lnTo>
                <a:lnTo>
                  <a:pt x="7519" y="8103"/>
                </a:lnTo>
                <a:lnTo>
                  <a:pt x="7762" y="7884"/>
                </a:lnTo>
                <a:lnTo>
                  <a:pt x="8054" y="7690"/>
                </a:lnTo>
                <a:lnTo>
                  <a:pt x="8370" y="7495"/>
                </a:lnTo>
                <a:lnTo>
                  <a:pt x="8516" y="7373"/>
                </a:lnTo>
                <a:lnTo>
                  <a:pt x="8541" y="7300"/>
                </a:lnTo>
                <a:lnTo>
                  <a:pt x="8565" y="7227"/>
                </a:lnTo>
                <a:lnTo>
                  <a:pt x="8735" y="7130"/>
                </a:lnTo>
                <a:lnTo>
                  <a:pt x="8906" y="6984"/>
                </a:lnTo>
                <a:lnTo>
                  <a:pt x="9246" y="6716"/>
                </a:lnTo>
                <a:lnTo>
                  <a:pt x="9782" y="6205"/>
                </a:lnTo>
                <a:lnTo>
                  <a:pt x="10317" y="5670"/>
                </a:lnTo>
                <a:close/>
                <a:moveTo>
                  <a:pt x="10195" y="9369"/>
                </a:moveTo>
                <a:lnTo>
                  <a:pt x="10439" y="9661"/>
                </a:lnTo>
                <a:lnTo>
                  <a:pt x="9928" y="10147"/>
                </a:lnTo>
                <a:lnTo>
                  <a:pt x="9660" y="10415"/>
                </a:lnTo>
                <a:lnTo>
                  <a:pt x="9514" y="10536"/>
                </a:lnTo>
                <a:lnTo>
                  <a:pt x="9417" y="10682"/>
                </a:lnTo>
                <a:lnTo>
                  <a:pt x="9222" y="10512"/>
                </a:lnTo>
                <a:lnTo>
                  <a:pt x="9052" y="10366"/>
                </a:lnTo>
                <a:lnTo>
                  <a:pt x="9198" y="10293"/>
                </a:lnTo>
                <a:lnTo>
                  <a:pt x="9319" y="10171"/>
                </a:lnTo>
                <a:lnTo>
                  <a:pt x="9538" y="9977"/>
                </a:lnTo>
                <a:lnTo>
                  <a:pt x="9879" y="9685"/>
                </a:lnTo>
                <a:lnTo>
                  <a:pt x="10195" y="9369"/>
                </a:lnTo>
                <a:close/>
                <a:moveTo>
                  <a:pt x="10852" y="6278"/>
                </a:moveTo>
                <a:lnTo>
                  <a:pt x="10901" y="6303"/>
                </a:lnTo>
                <a:lnTo>
                  <a:pt x="10609" y="6546"/>
                </a:lnTo>
                <a:lnTo>
                  <a:pt x="10341" y="6789"/>
                </a:lnTo>
                <a:lnTo>
                  <a:pt x="9806" y="7325"/>
                </a:lnTo>
                <a:lnTo>
                  <a:pt x="8565" y="8541"/>
                </a:lnTo>
                <a:lnTo>
                  <a:pt x="7300" y="9734"/>
                </a:lnTo>
                <a:lnTo>
                  <a:pt x="6643" y="10342"/>
                </a:lnTo>
                <a:lnTo>
                  <a:pt x="6473" y="10512"/>
                </a:lnTo>
                <a:lnTo>
                  <a:pt x="6327" y="10658"/>
                </a:lnTo>
                <a:lnTo>
                  <a:pt x="6181" y="10853"/>
                </a:lnTo>
                <a:lnTo>
                  <a:pt x="6083" y="11023"/>
                </a:lnTo>
                <a:lnTo>
                  <a:pt x="6083" y="11047"/>
                </a:lnTo>
                <a:lnTo>
                  <a:pt x="5791" y="10780"/>
                </a:lnTo>
                <a:lnTo>
                  <a:pt x="5937" y="10707"/>
                </a:lnTo>
                <a:lnTo>
                  <a:pt x="6083" y="10609"/>
                </a:lnTo>
                <a:lnTo>
                  <a:pt x="6327" y="10390"/>
                </a:lnTo>
                <a:lnTo>
                  <a:pt x="6765" y="9904"/>
                </a:lnTo>
                <a:lnTo>
                  <a:pt x="7397" y="9271"/>
                </a:lnTo>
                <a:lnTo>
                  <a:pt x="8054" y="8663"/>
                </a:lnTo>
                <a:lnTo>
                  <a:pt x="8735" y="8055"/>
                </a:lnTo>
                <a:lnTo>
                  <a:pt x="9441" y="7471"/>
                </a:lnTo>
                <a:lnTo>
                  <a:pt x="10171" y="6887"/>
                </a:lnTo>
                <a:lnTo>
                  <a:pt x="10852" y="6278"/>
                </a:lnTo>
                <a:close/>
                <a:moveTo>
                  <a:pt x="10731" y="9953"/>
                </a:moveTo>
                <a:lnTo>
                  <a:pt x="10901" y="10123"/>
                </a:lnTo>
                <a:lnTo>
                  <a:pt x="10658" y="10317"/>
                </a:lnTo>
                <a:lnTo>
                  <a:pt x="10463" y="10512"/>
                </a:lnTo>
                <a:lnTo>
                  <a:pt x="10147" y="10755"/>
                </a:lnTo>
                <a:lnTo>
                  <a:pt x="10001" y="10901"/>
                </a:lnTo>
                <a:lnTo>
                  <a:pt x="9879" y="11047"/>
                </a:lnTo>
                <a:lnTo>
                  <a:pt x="9709" y="10926"/>
                </a:lnTo>
                <a:lnTo>
                  <a:pt x="9611" y="10877"/>
                </a:lnTo>
                <a:lnTo>
                  <a:pt x="9879" y="10682"/>
                </a:lnTo>
                <a:lnTo>
                  <a:pt x="10122" y="10488"/>
                </a:lnTo>
                <a:lnTo>
                  <a:pt x="10731" y="9953"/>
                </a:lnTo>
                <a:close/>
                <a:moveTo>
                  <a:pt x="11193" y="6619"/>
                </a:moveTo>
                <a:lnTo>
                  <a:pt x="11315" y="6741"/>
                </a:lnTo>
                <a:lnTo>
                  <a:pt x="10852" y="7179"/>
                </a:lnTo>
                <a:lnTo>
                  <a:pt x="10439" y="7641"/>
                </a:lnTo>
                <a:lnTo>
                  <a:pt x="10001" y="8055"/>
                </a:lnTo>
                <a:lnTo>
                  <a:pt x="9806" y="8274"/>
                </a:lnTo>
                <a:lnTo>
                  <a:pt x="9733" y="8395"/>
                </a:lnTo>
                <a:lnTo>
                  <a:pt x="9684" y="8541"/>
                </a:lnTo>
                <a:lnTo>
                  <a:pt x="9684" y="8566"/>
                </a:lnTo>
                <a:lnTo>
                  <a:pt x="8857" y="9320"/>
                </a:lnTo>
                <a:lnTo>
                  <a:pt x="8565" y="9588"/>
                </a:lnTo>
                <a:lnTo>
                  <a:pt x="8419" y="9734"/>
                </a:lnTo>
                <a:lnTo>
                  <a:pt x="8346" y="9831"/>
                </a:lnTo>
                <a:lnTo>
                  <a:pt x="8297" y="9904"/>
                </a:lnTo>
                <a:lnTo>
                  <a:pt x="8224" y="9953"/>
                </a:lnTo>
                <a:lnTo>
                  <a:pt x="7713" y="10439"/>
                </a:lnTo>
                <a:lnTo>
                  <a:pt x="7203" y="10901"/>
                </a:lnTo>
                <a:lnTo>
                  <a:pt x="6886" y="11145"/>
                </a:lnTo>
                <a:lnTo>
                  <a:pt x="6716" y="11291"/>
                </a:lnTo>
                <a:lnTo>
                  <a:pt x="6570" y="11412"/>
                </a:lnTo>
                <a:lnTo>
                  <a:pt x="6254" y="11169"/>
                </a:lnTo>
                <a:lnTo>
                  <a:pt x="6424" y="11096"/>
                </a:lnTo>
                <a:lnTo>
                  <a:pt x="6570" y="10974"/>
                </a:lnTo>
                <a:lnTo>
                  <a:pt x="6886" y="10707"/>
                </a:lnTo>
                <a:lnTo>
                  <a:pt x="7446" y="10147"/>
                </a:lnTo>
                <a:lnTo>
                  <a:pt x="8711" y="8955"/>
                </a:lnTo>
                <a:lnTo>
                  <a:pt x="10001" y="7763"/>
                </a:lnTo>
                <a:lnTo>
                  <a:pt x="10609" y="7203"/>
                </a:lnTo>
                <a:lnTo>
                  <a:pt x="10901" y="6911"/>
                </a:lnTo>
                <a:lnTo>
                  <a:pt x="11193" y="6619"/>
                </a:lnTo>
                <a:close/>
                <a:moveTo>
                  <a:pt x="11120" y="10366"/>
                </a:moveTo>
                <a:lnTo>
                  <a:pt x="11290" y="10536"/>
                </a:lnTo>
                <a:lnTo>
                  <a:pt x="10998" y="10828"/>
                </a:lnTo>
                <a:lnTo>
                  <a:pt x="10706" y="11096"/>
                </a:lnTo>
                <a:lnTo>
                  <a:pt x="10487" y="11266"/>
                </a:lnTo>
                <a:lnTo>
                  <a:pt x="10244" y="11437"/>
                </a:lnTo>
                <a:lnTo>
                  <a:pt x="10171" y="11315"/>
                </a:lnTo>
                <a:lnTo>
                  <a:pt x="10074" y="11218"/>
                </a:lnTo>
                <a:lnTo>
                  <a:pt x="10220" y="11120"/>
                </a:lnTo>
                <a:lnTo>
                  <a:pt x="10366" y="11023"/>
                </a:lnTo>
                <a:lnTo>
                  <a:pt x="10633" y="10780"/>
                </a:lnTo>
                <a:lnTo>
                  <a:pt x="10877" y="10585"/>
                </a:lnTo>
                <a:lnTo>
                  <a:pt x="11120" y="10366"/>
                </a:lnTo>
                <a:close/>
                <a:moveTo>
                  <a:pt x="10220" y="5208"/>
                </a:moveTo>
                <a:lnTo>
                  <a:pt x="10122" y="5232"/>
                </a:lnTo>
                <a:lnTo>
                  <a:pt x="10049" y="5305"/>
                </a:lnTo>
                <a:lnTo>
                  <a:pt x="9952" y="5378"/>
                </a:lnTo>
                <a:lnTo>
                  <a:pt x="9344" y="6011"/>
                </a:lnTo>
                <a:lnTo>
                  <a:pt x="9027" y="6303"/>
                </a:lnTo>
                <a:lnTo>
                  <a:pt x="8687" y="6570"/>
                </a:lnTo>
                <a:lnTo>
                  <a:pt x="8419" y="6789"/>
                </a:lnTo>
                <a:lnTo>
                  <a:pt x="8005" y="6497"/>
                </a:lnTo>
                <a:lnTo>
                  <a:pt x="7592" y="6157"/>
                </a:lnTo>
                <a:lnTo>
                  <a:pt x="7373" y="5962"/>
                </a:lnTo>
                <a:lnTo>
                  <a:pt x="7178" y="5767"/>
                </a:lnTo>
                <a:lnTo>
                  <a:pt x="6984" y="5573"/>
                </a:lnTo>
                <a:lnTo>
                  <a:pt x="6740" y="5402"/>
                </a:lnTo>
                <a:lnTo>
                  <a:pt x="6716" y="5329"/>
                </a:lnTo>
                <a:lnTo>
                  <a:pt x="6643" y="5281"/>
                </a:lnTo>
                <a:lnTo>
                  <a:pt x="6594" y="5256"/>
                </a:lnTo>
                <a:lnTo>
                  <a:pt x="6448" y="5256"/>
                </a:lnTo>
                <a:lnTo>
                  <a:pt x="6400" y="5305"/>
                </a:lnTo>
                <a:lnTo>
                  <a:pt x="5621" y="6011"/>
                </a:lnTo>
                <a:lnTo>
                  <a:pt x="5280" y="6303"/>
                </a:lnTo>
                <a:lnTo>
                  <a:pt x="5134" y="6473"/>
                </a:lnTo>
                <a:lnTo>
                  <a:pt x="5086" y="6570"/>
                </a:lnTo>
                <a:lnTo>
                  <a:pt x="5037" y="6668"/>
                </a:lnTo>
                <a:lnTo>
                  <a:pt x="5037" y="6716"/>
                </a:lnTo>
                <a:lnTo>
                  <a:pt x="5037" y="6741"/>
                </a:lnTo>
                <a:lnTo>
                  <a:pt x="5086" y="6789"/>
                </a:lnTo>
                <a:lnTo>
                  <a:pt x="5110" y="6814"/>
                </a:lnTo>
                <a:lnTo>
                  <a:pt x="5183" y="6911"/>
                </a:lnTo>
                <a:lnTo>
                  <a:pt x="5256" y="7033"/>
                </a:lnTo>
                <a:lnTo>
                  <a:pt x="5426" y="7227"/>
                </a:lnTo>
                <a:lnTo>
                  <a:pt x="5791" y="7617"/>
                </a:lnTo>
                <a:lnTo>
                  <a:pt x="6156" y="8079"/>
                </a:lnTo>
                <a:lnTo>
                  <a:pt x="6521" y="8541"/>
                </a:lnTo>
                <a:lnTo>
                  <a:pt x="5694" y="9466"/>
                </a:lnTo>
                <a:lnTo>
                  <a:pt x="5256" y="9904"/>
                </a:lnTo>
                <a:lnTo>
                  <a:pt x="5159" y="10025"/>
                </a:lnTo>
                <a:lnTo>
                  <a:pt x="5061" y="10147"/>
                </a:lnTo>
                <a:lnTo>
                  <a:pt x="5013" y="10269"/>
                </a:lnTo>
                <a:lnTo>
                  <a:pt x="4988" y="10415"/>
                </a:lnTo>
                <a:lnTo>
                  <a:pt x="4988" y="10439"/>
                </a:lnTo>
                <a:lnTo>
                  <a:pt x="4988" y="10512"/>
                </a:lnTo>
                <a:lnTo>
                  <a:pt x="5013" y="10585"/>
                </a:lnTo>
                <a:lnTo>
                  <a:pt x="5159" y="10780"/>
                </a:lnTo>
                <a:lnTo>
                  <a:pt x="5305" y="10950"/>
                </a:lnTo>
                <a:lnTo>
                  <a:pt x="5670" y="11291"/>
                </a:lnTo>
                <a:lnTo>
                  <a:pt x="6035" y="11607"/>
                </a:lnTo>
                <a:lnTo>
                  <a:pt x="6424" y="11875"/>
                </a:lnTo>
                <a:lnTo>
                  <a:pt x="6473" y="11899"/>
                </a:lnTo>
                <a:lnTo>
                  <a:pt x="6521" y="11923"/>
                </a:lnTo>
                <a:lnTo>
                  <a:pt x="6594" y="11899"/>
                </a:lnTo>
                <a:lnTo>
                  <a:pt x="6619" y="11899"/>
                </a:lnTo>
                <a:lnTo>
                  <a:pt x="6692" y="11826"/>
                </a:lnTo>
                <a:lnTo>
                  <a:pt x="6740" y="11729"/>
                </a:lnTo>
                <a:lnTo>
                  <a:pt x="6911" y="11631"/>
                </a:lnTo>
                <a:lnTo>
                  <a:pt x="7057" y="11510"/>
                </a:lnTo>
                <a:lnTo>
                  <a:pt x="7349" y="11266"/>
                </a:lnTo>
                <a:lnTo>
                  <a:pt x="7859" y="10828"/>
                </a:lnTo>
                <a:lnTo>
                  <a:pt x="8370" y="10342"/>
                </a:lnTo>
                <a:lnTo>
                  <a:pt x="8468" y="10439"/>
                </a:lnTo>
                <a:lnTo>
                  <a:pt x="8784" y="10707"/>
                </a:lnTo>
                <a:lnTo>
                  <a:pt x="9076" y="10999"/>
                </a:lnTo>
                <a:lnTo>
                  <a:pt x="9198" y="11120"/>
                </a:lnTo>
                <a:lnTo>
                  <a:pt x="9319" y="11218"/>
                </a:lnTo>
                <a:lnTo>
                  <a:pt x="9587" y="11364"/>
                </a:lnTo>
                <a:lnTo>
                  <a:pt x="9709" y="11485"/>
                </a:lnTo>
                <a:lnTo>
                  <a:pt x="9830" y="11583"/>
                </a:lnTo>
                <a:lnTo>
                  <a:pt x="9928" y="11704"/>
                </a:lnTo>
                <a:lnTo>
                  <a:pt x="10001" y="11753"/>
                </a:lnTo>
                <a:lnTo>
                  <a:pt x="10074" y="11777"/>
                </a:lnTo>
                <a:lnTo>
                  <a:pt x="10098" y="11802"/>
                </a:lnTo>
                <a:lnTo>
                  <a:pt x="10220" y="11802"/>
                </a:lnTo>
                <a:lnTo>
                  <a:pt x="10317" y="11777"/>
                </a:lnTo>
                <a:lnTo>
                  <a:pt x="10414" y="11729"/>
                </a:lnTo>
                <a:lnTo>
                  <a:pt x="10512" y="11680"/>
                </a:lnTo>
                <a:lnTo>
                  <a:pt x="10706" y="11534"/>
                </a:lnTo>
                <a:lnTo>
                  <a:pt x="10877" y="11388"/>
                </a:lnTo>
                <a:lnTo>
                  <a:pt x="11096" y="11218"/>
                </a:lnTo>
                <a:lnTo>
                  <a:pt x="11315" y="10999"/>
                </a:lnTo>
                <a:lnTo>
                  <a:pt x="11704" y="10585"/>
                </a:lnTo>
                <a:lnTo>
                  <a:pt x="11753" y="10512"/>
                </a:lnTo>
                <a:lnTo>
                  <a:pt x="11753" y="10439"/>
                </a:lnTo>
                <a:lnTo>
                  <a:pt x="11728" y="10366"/>
                </a:lnTo>
                <a:lnTo>
                  <a:pt x="11680" y="10317"/>
                </a:lnTo>
                <a:lnTo>
                  <a:pt x="11631" y="10244"/>
                </a:lnTo>
                <a:lnTo>
                  <a:pt x="11339" y="9904"/>
                </a:lnTo>
                <a:lnTo>
                  <a:pt x="11047" y="9588"/>
                </a:lnTo>
                <a:lnTo>
                  <a:pt x="10731" y="9271"/>
                </a:lnTo>
                <a:lnTo>
                  <a:pt x="10439" y="8955"/>
                </a:lnTo>
                <a:lnTo>
                  <a:pt x="10414" y="8906"/>
                </a:lnTo>
                <a:lnTo>
                  <a:pt x="10366" y="8882"/>
                </a:lnTo>
                <a:lnTo>
                  <a:pt x="10195" y="8639"/>
                </a:lnTo>
                <a:lnTo>
                  <a:pt x="10220" y="8590"/>
                </a:lnTo>
                <a:lnTo>
                  <a:pt x="10220" y="8517"/>
                </a:lnTo>
                <a:lnTo>
                  <a:pt x="10220" y="8468"/>
                </a:lnTo>
                <a:lnTo>
                  <a:pt x="10195" y="8420"/>
                </a:lnTo>
                <a:lnTo>
                  <a:pt x="10463" y="8152"/>
                </a:lnTo>
                <a:lnTo>
                  <a:pt x="10706" y="7909"/>
                </a:lnTo>
                <a:lnTo>
                  <a:pt x="11193" y="7422"/>
                </a:lnTo>
                <a:lnTo>
                  <a:pt x="11461" y="7179"/>
                </a:lnTo>
                <a:lnTo>
                  <a:pt x="11680" y="6911"/>
                </a:lnTo>
                <a:lnTo>
                  <a:pt x="11728" y="6838"/>
                </a:lnTo>
                <a:lnTo>
                  <a:pt x="11728" y="6741"/>
                </a:lnTo>
                <a:lnTo>
                  <a:pt x="11753" y="6692"/>
                </a:lnTo>
                <a:lnTo>
                  <a:pt x="11753" y="6643"/>
                </a:lnTo>
                <a:lnTo>
                  <a:pt x="11753" y="6570"/>
                </a:lnTo>
                <a:lnTo>
                  <a:pt x="11728" y="6522"/>
                </a:lnTo>
                <a:lnTo>
                  <a:pt x="11607" y="6351"/>
                </a:lnTo>
                <a:lnTo>
                  <a:pt x="11461" y="6205"/>
                </a:lnTo>
                <a:lnTo>
                  <a:pt x="11169" y="5913"/>
                </a:lnTo>
                <a:lnTo>
                  <a:pt x="10852" y="5597"/>
                </a:lnTo>
                <a:lnTo>
                  <a:pt x="10536" y="5305"/>
                </a:lnTo>
                <a:lnTo>
                  <a:pt x="10463" y="5256"/>
                </a:lnTo>
                <a:lnTo>
                  <a:pt x="10366" y="5256"/>
                </a:lnTo>
                <a:lnTo>
                  <a:pt x="10341" y="5232"/>
                </a:lnTo>
                <a:lnTo>
                  <a:pt x="10220" y="5208"/>
                </a:lnTo>
                <a:close/>
                <a:moveTo>
                  <a:pt x="11631" y="536"/>
                </a:moveTo>
                <a:lnTo>
                  <a:pt x="11728" y="658"/>
                </a:lnTo>
                <a:lnTo>
                  <a:pt x="11801" y="779"/>
                </a:lnTo>
                <a:lnTo>
                  <a:pt x="12020" y="998"/>
                </a:lnTo>
                <a:lnTo>
                  <a:pt x="12483" y="1412"/>
                </a:lnTo>
                <a:lnTo>
                  <a:pt x="13164" y="2044"/>
                </a:lnTo>
                <a:lnTo>
                  <a:pt x="13797" y="2677"/>
                </a:lnTo>
                <a:lnTo>
                  <a:pt x="14429" y="3334"/>
                </a:lnTo>
                <a:lnTo>
                  <a:pt x="15062" y="3991"/>
                </a:lnTo>
                <a:lnTo>
                  <a:pt x="16278" y="5354"/>
                </a:lnTo>
                <a:lnTo>
                  <a:pt x="16303" y="5354"/>
                </a:lnTo>
                <a:lnTo>
                  <a:pt x="16254" y="5548"/>
                </a:lnTo>
                <a:lnTo>
                  <a:pt x="16230" y="5719"/>
                </a:lnTo>
                <a:lnTo>
                  <a:pt x="16181" y="6084"/>
                </a:lnTo>
                <a:lnTo>
                  <a:pt x="16181" y="6838"/>
                </a:lnTo>
                <a:lnTo>
                  <a:pt x="16157" y="7690"/>
                </a:lnTo>
                <a:lnTo>
                  <a:pt x="16157" y="8541"/>
                </a:lnTo>
                <a:lnTo>
                  <a:pt x="16181" y="10244"/>
                </a:lnTo>
                <a:lnTo>
                  <a:pt x="16230" y="11948"/>
                </a:lnTo>
                <a:lnTo>
                  <a:pt x="16230" y="11972"/>
                </a:lnTo>
                <a:lnTo>
                  <a:pt x="15938" y="12167"/>
                </a:lnTo>
                <a:lnTo>
                  <a:pt x="15646" y="12410"/>
                </a:lnTo>
                <a:lnTo>
                  <a:pt x="15354" y="12653"/>
                </a:lnTo>
                <a:lnTo>
                  <a:pt x="15086" y="12921"/>
                </a:lnTo>
                <a:lnTo>
                  <a:pt x="14551" y="13456"/>
                </a:lnTo>
                <a:lnTo>
                  <a:pt x="14016" y="13992"/>
                </a:lnTo>
                <a:lnTo>
                  <a:pt x="11509" y="16401"/>
                </a:lnTo>
                <a:lnTo>
                  <a:pt x="11461" y="16474"/>
                </a:lnTo>
                <a:lnTo>
                  <a:pt x="9830" y="16571"/>
                </a:lnTo>
                <a:lnTo>
                  <a:pt x="9027" y="16595"/>
                </a:lnTo>
                <a:lnTo>
                  <a:pt x="8200" y="16620"/>
                </a:lnTo>
                <a:lnTo>
                  <a:pt x="7349" y="16595"/>
                </a:lnTo>
                <a:lnTo>
                  <a:pt x="6521" y="16571"/>
                </a:lnTo>
                <a:lnTo>
                  <a:pt x="5840" y="16498"/>
                </a:lnTo>
                <a:lnTo>
                  <a:pt x="5329" y="16498"/>
                </a:lnTo>
                <a:lnTo>
                  <a:pt x="5159" y="16522"/>
                </a:lnTo>
                <a:lnTo>
                  <a:pt x="5110" y="16401"/>
                </a:lnTo>
                <a:lnTo>
                  <a:pt x="5037" y="16255"/>
                </a:lnTo>
                <a:lnTo>
                  <a:pt x="4940" y="16133"/>
                </a:lnTo>
                <a:lnTo>
                  <a:pt x="4842" y="16011"/>
                </a:lnTo>
                <a:lnTo>
                  <a:pt x="4429" y="15549"/>
                </a:lnTo>
                <a:lnTo>
                  <a:pt x="3772" y="14868"/>
                </a:lnTo>
                <a:lnTo>
                  <a:pt x="3431" y="14527"/>
                </a:lnTo>
                <a:lnTo>
                  <a:pt x="3090" y="14211"/>
                </a:lnTo>
                <a:lnTo>
                  <a:pt x="2750" y="13919"/>
                </a:lnTo>
                <a:lnTo>
                  <a:pt x="2385" y="13651"/>
                </a:lnTo>
                <a:lnTo>
                  <a:pt x="1679" y="13116"/>
                </a:lnTo>
                <a:lnTo>
                  <a:pt x="1338" y="12824"/>
                </a:lnTo>
                <a:lnTo>
                  <a:pt x="1022" y="12532"/>
                </a:lnTo>
                <a:lnTo>
                  <a:pt x="730" y="12191"/>
                </a:lnTo>
                <a:lnTo>
                  <a:pt x="487" y="11850"/>
                </a:lnTo>
                <a:lnTo>
                  <a:pt x="535" y="11704"/>
                </a:lnTo>
                <a:lnTo>
                  <a:pt x="560" y="11534"/>
                </a:lnTo>
                <a:lnTo>
                  <a:pt x="584" y="11218"/>
                </a:lnTo>
                <a:lnTo>
                  <a:pt x="584" y="10561"/>
                </a:lnTo>
                <a:lnTo>
                  <a:pt x="584" y="9612"/>
                </a:lnTo>
                <a:lnTo>
                  <a:pt x="584" y="8663"/>
                </a:lnTo>
                <a:lnTo>
                  <a:pt x="584" y="7714"/>
                </a:lnTo>
                <a:lnTo>
                  <a:pt x="535" y="6765"/>
                </a:lnTo>
                <a:lnTo>
                  <a:pt x="535" y="6132"/>
                </a:lnTo>
                <a:lnTo>
                  <a:pt x="511" y="5792"/>
                </a:lnTo>
                <a:lnTo>
                  <a:pt x="438" y="5475"/>
                </a:lnTo>
                <a:lnTo>
                  <a:pt x="511" y="5402"/>
                </a:lnTo>
                <a:lnTo>
                  <a:pt x="1046" y="4721"/>
                </a:lnTo>
                <a:lnTo>
                  <a:pt x="1582" y="4040"/>
                </a:lnTo>
                <a:lnTo>
                  <a:pt x="2141" y="3358"/>
                </a:lnTo>
                <a:lnTo>
                  <a:pt x="2725" y="2726"/>
                </a:lnTo>
                <a:lnTo>
                  <a:pt x="2993" y="2458"/>
                </a:lnTo>
                <a:lnTo>
                  <a:pt x="3285" y="2190"/>
                </a:lnTo>
                <a:lnTo>
                  <a:pt x="3869" y="1655"/>
                </a:lnTo>
                <a:lnTo>
                  <a:pt x="4429" y="1120"/>
                </a:lnTo>
                <a:lnTo>
                  <a:pt x="4696" y="852"/>
                </a:lnTo>
                <a:lnTo>
                  <a:pt x="4964" y="560"/>
                </a:lnTo>
                <a:lnTo>
                  <a:pt x="5305" y="609"/>
                </a:lnTo>
                <a:lnTo>
                  <a:pt x="5670" y="633"/>
                </a:lnTo>
                <a:lnTo>
                  <a:pt x="6400" y="633"/>
                </a:lnTo>
                <a:lnTo>
                  <a:pt x="8127" y="609"/>
                </a:lnTo>
                <a:lnTo>
                  <a:pt x="9003" y="609"/>
                </a:lnTo>
                <a:lnTo>
                  <a:pt x="9879" y="633"/>
                </a:lnTo>
                <a:lnTo>
                  <a:pt x="10779" y="609"/>
                </a:lnTo>
                <a:lnTo>
                  <a:pt x="11217" y="585"/>
                </a:lnTo>
                <a:lnTo>
                  <a:pt x="11631" y="536"/>
                </a:lnTo>
                <a:close/>
                <a:moveTo>
                  <a:pt x="10731" y="1"/>
                </a:moveTo>
                <a:lnTo>
                  <a:pt x="9855" y="25"/>
                </a:lnTo>
                <a:lnTo>
                  <a:pt x="8127" y="49"/>
                </a:lnTo>
                <a:lnTo>
                  <a:pt x="6400" y="74"/>
                </a:lnTo>
                <a:lnTo>
                  <a:pt x="5597" y="74"/>
                </a:lnTo>
                <a:lnTo>
                  <a:pt x="5207" y="98"/>
                </a:lnTo>
                <a:lnTo>
                  <a:pt x="4818" y="171"/>
                </a:lnTo>
                <a:lnTo>
                  <a:pt x="4769" y="195"/>
                </a:lnTo>
                <a:lnTo>
                  <a:pt x="4721" y="244"/>
                </a:lnTo>
                <a:lnTo>
                  <a:pt x="4696" y="293"/>
                </a:lnTo>
                <a:lnTo>
                  <a:pt x="4696" y="341"/>
                </a:lnTo>
                <a:lnTo>
                  <a:pt x="4331" y="536"/>
                </a:lnTo>
                <a:lnTo>
                  <a:pt x="4015" y="779"/>
                </a:lnTo>
                <a:lnTo>
                  <a:pt x="3674" y="1023"/>
                </a:lnTo>
                <a:lnTo>
                  <a:pt x="3382" y="1315"/>
                </a:lnTo>
                <a:lnTo>
                  <a:pt x="2774" y="1899"/>
                </a:lnTo>
                <a:lnTo>
                  <a:pt x="2239" y="2458"/>
                </a:lnTo>
                <a:lnTo>
                  <a:pt x="1655" y="3091"/>
                </a:lnTo>
                <a:lnTo>
                  <a:pt x="1071" y="3748"/>
                </a:lnTo>
                <a:lnTo>
                  <a:pt x="535" y="4429"/>
                </a:lnTo>
                <a:lnTo>
                  <a:pt x="49" y="5135"/>
                </a:lnTo>
                <a:lnTo>
                  <a:pt x="24" y="5208"/>
                </a:lnTo>
                <a:lnTo>
                  <a:pt x="0" y="5281"/>
                </a:lnTo>
                <a:lnTo>
                  <a:pt x="24" y="5354"/>
                </a:lnTo>
                <a:lnTo>
                  <a:pt x="49" y="5402"/>
                </a:lnTo>
                <a:lnTo>
                  <a:pt x="0" y="5694"/>
                </a:lnTo>
                <a:lnTo>
                  <a:pt x="0" y="5986"/>
                </a:lnTo>
                <a:lnTo>
                  <a:pt x="24" y="6570"/>
                </a:lnTo>
                <a:lnTo>
                  <a:pt x="73" y="8468"/>
                </a:lnTo>
                <a:lnTo>
                  <a:pt x="73" y="9417"/>
                </a:lnTo>
                <a:lnTo>
                  <a:pt x="73" y="10366"/>
                </a:lnTo>
                <a:lnTo>
                  <a:pt x="49" y="10755"/>
                </a:lnTo>
                <a:lnTo>
                  <a:pt x="0" y="11145"/>
                </a:lnTo>
                <a:lnTo>
                  <a:pt x="0" y="11339"/>
                </a:lnTo>
                <a:lnTo>
                  <a:pt x="0" y="11534"/>
                </a:lnTo>
                <a:lnTo>
                  <a:pt x="24" y="11729"/>
                </a:lnTo>
                <a:lnTo>
                  <a:pt x="97" y="11899"/>
                </a:lnTo>
                <a:lnTo>
                  <a:pt x="73" y="11948"/>
                </a:lnTo>
                <a:lnTo>
                  <a:pt x="73" y="11996"/>
                </a:lnTo>
                <a:lnTo>
                  <a:pt x="146" y="12191"/>
                </a:lnTo>
                <a:lnTo>
                  <a:pt x="219" y="12361"/>
                </a:lnTo>
                <a:lnTo>
                  <a:pt x="292" y="12532"/>
                </a:lnTo>
                <a:lnTo>
                  <a:pt x="414" y="12702"/>
                </a:lnTo>
                <a:lnTo>
                  <a:pt x="535" y="12848"/>
                </a:lnTo>
                <a:lnTo>
                  <a:pt x="681" y="12994"/>
                </a:lnTo>
                <a:lnTo>
                  <a:pt x="998" y="13286"/>
                </a:lnTo>
                <a:lnTo>
                  <a:pt x="1338" y="13554"/>
                </a:lnTo>
                <a:lnTo>
                  <a:pt x="1679" y="13797"/>
                </a:lnTo>
                <a:lnTo>
                  <a:pt x="1995" y="14040"/>
                </a:lnTo>
                <a:lnTo>
                  <a:pt x="2287" y="14259"/>
                </a:lnTo>
                <a:lnTo>
                  <a:pt x="2652" y="14576"/>
                </a:lnTo>
                <a:lnTo>
                  <a:pt x="2993" y="14916"/>
                </a:lnTo>
                <a:lnTo>
                  <a:pt x="3650" y="15598"/>
                </a:lnTo>
                <a:lnTo>
                  <a:pt x="3991" y="15987"/>
                </a:lnTo>
                <a:lnTo>
                  <a:pt x="4331" y="16376"/>
                </a:lnTo>
                <a:lnTo>
                  <a:pt x="4453" y="16547"/>
                </a:lnTo>
                <a:lnTo>
                  <a:pt x="4599" y="16693"/>
                </a:lnTo>
                <a:lnTo>
                  <a:pt x="4745" y="16814"/>
                </a:lnTo>
                <a:lnTo>
                  <a:pt x="4818" y="16863"/>
                </a:lnTo>
                <a:lnTo>
                  <a:pt x="4940" y="16887"/>
                </a:lnTo>
                <a:lnTo>
                  <a:pt x="5013" y="16887"/>
                </a:lnTo>
                <a:lnTo>
                  <a:pt x="5086" y="16863"/>
                </a:lnTo>
                <a:lnTo>
                  <a:pt x="5232" y="16912"/>
                </a:lnTo>
                <a:lnTo>
                  <a:pt x="5378" y="16960"/>
                </a:lnTo>
                <a:lnTo>
                  <a:pt x="5694" y="17009"/>
                </a:lnTo>
                <a:lnTo>
                  <a:pt x="6327" y="17058"/>
                </a:lnTo>
                <a:lnTo>
                  <a:pt x="7178" y="17106"/>
                </a:lnTo>
                <a:lnTo>
                  <a:pt x="8005" y="17106"/>
                </a:lnTo>
                <a:lnTo>
                  <a:pt x="8906" y="17131"/>
                </a:lnTo>
                <a:lnTo>
                  <a:pt x="9806" y="17106"/>
                </a:lnTo>
                <a:lnTo>
                  <a:pt x="10706" y="17033"/>
                </a:lnTo>
                <a:lnTo>
                  <a:pt x="11582" y="16936"/>
                </a:lnTo>
                <a:lnTo>
                  <a:pt x="11655" y="16912"/>
                </a:lnTo>
                <a:lnTo>
                  <a:pt x="11704" y="16887"/>
                </a:lnTo>
                <a:lnTo>
                  <a:pt x="11753" y="16839"/>
                </a:lnTo>
                <a:lnTo>
                  <a:pt x="11801" y="16790"/>
                </a:lnTo>
                <a:lnTo>
                  <a:pt x="11850" y="16741"/>
                </a:lnTo>
                <a:lnTo>
                  <a:pt x="14210" y="14454"/>
                </a:lnTo>
                <a:lnTo>
                  <a:pt x="14794" y="13919"/>
                </a:lnTo>
                <a:lnTo>
                  <a:pt x="15403" y="13383"/>
                </a:lnTo>
                <a:lnTo>
                  <a:pt x="15694" y="13091"/>
                </a:lnTo>
                <a:lnTo>
                  <a:pt x="15986" y="12799"/>
                </a:lnTo>
                <a:lnTo>
                  <a:pt x="16230" y="12507"/>
                </a:lnTo>
                <a:lnTo>
                  <a:pt x="16473" y="12191"/>
                </a:lnTo>
                <a:lnTo>
                  <a:pt x="16570" y="12191"/>
                </a:lnTo>
                <a:lnTo>
                  <a:pt x="16668" y="12142"/>
                </a:lnTo>
                <a:lnTo>
                  <a:pt x="16716" y="12069"/>
                </a:lnTo>
                <a:lnTo>
                  <a:pt x="16741" y="11948"/>
                </a:lnTo>
                <a:lnTo>
                  <a:pt x="16692" y="10244"/>
                </a:lnTo>
                <a:lnTo>
                  <a:pt x="16668" y="8541"/>
                </a:lnTo>
                <a:lnTo>
                  <a:pt x="16692" y="6838"/>
                </a:lnTo>
                <a:lnTo>
                  <a:pt x="16716" y="6084"/>
                </a:lnTo>
                <a:lnTo>
                  <a:pt x="16716" y="5694"/>
                </a:lnTo>
                <a:lnTo>
                  <a:pt x="16692" y="5500"/>
                </a:lnTo>
                <a:lnTo>
                  <a:pt x="16643" y="5329"/>
                </a:lnTo>
                <a:lnTo>
                  <a:pt x="16692" y="5232"/>
                </a:lnTo>
                <a:lnTo>
                  <a:pt x="16716" y="5159"/>
                </a:lnTo>
                <a:lnTo>
                  <a:pt x="16692" y="5062"/>
                </a:lnTo>
                <a:lnTo>
                  <a:pt x="16643" y="4989"/>
                </a:lnTo>
                <a:lnTo>
                  <a:pt x="16084" y="4332"/>
                </a:lnTo>
                <a:lnTo>
                  <a:pt x="15500" y="3675"/>
                </a:lnTo>
                <a:lnTo>
                  <a:pt x="14916" y="3042"/>
                </a:lnTo>
                <a:lnTo>
                  <a:pt x="14308" y="2434"/>
                </a:lnTo>
                <a:lnTo>
                  <a:pt x="13651" y="1801"/>
                </a:lnTo>
                <a:lnTo>
                  <a:pt x="12994" y="1169"/>
                </a:lnTo>
                <a:lnTo>
                  <a:pt x="12726" y="901"/>
                </a:lnTo>
                <a:lnTo>
                  <a:pt x="12434" y="633"/>
                </a:lnTo>
                <a:lnTo>
                  <a:pt x="12288" y="512"/>
                </a:lnTo>
                <a:lnTo>
                  <a:pt x="12142" y="390"/>
                </a:lnTo>
                <a:lnTo>
                  <a:pt x="11972" y="293"/>
                </a:lnTo>
                <a:lnTo>
                  <a:pt x="11801" y="244"/>
                </a:lnTo>
                <a:lnTo>
                  <a:pt x="11777" y="171"/>
                </a:lnTo>
                <a:lnTo>
                  <a:pt x="11728" y="98"/>
                </a:lnTo>
                <a:lnTo>
                  <a:pt x="11655" y="74"/>
                </a:lnTo>
                <a:lnTo>
                  <a:pt x="11582" y="49"/>
                </a:lnTo>
                <a:lnTo>
                  <a:pt x="11144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11" name="Google Shape;411;p38"/>
          <p:cNvSpPr/>
          <p:nvPr/>
        </p:nvSpPr>
        <p:spPr>
          <a:xfrm>
            <a:off x="4363533" y="3847559"/>
            <a:ext cx="422260" cy="356848"/>
          </a:xfrm>
          <a:custGeom>
            <a:rect b="b" l="l" r="r" t="t"/>
            <a:pathLst>
              <a:path extrusionOk="0" h="16328" w="19321">
                <a:moveTo>
                  <a:pt x="15403" y="1996"/>
                </a:moveTo>
                <a:lnTo>
                  <a:pt x="15573" y="2215"/>
                </a:lnTo>
                <a:lnTo>
                  <a:pt x="15695" y="2458"/>
                </a:lnTo>
                <a:lnTo>
                  <a:pt x="15500" y="2531"/>
                </a:lnTo>
                <a:lnTo>
                  <a:pt x="15306" y="2629"/>
                </a:lnTo>
                <a:lnTo>
                  <a:pt x="14916" y="2799"/>
                </a:lnTo>
                <a:lnTo>
                  <a:pt x="14819" y="2483"/>
                </a:lnTo>
                <a:lnTo>
                  <a:pt x="14673" y="2215"/>
                </a:lnTo>
                <a:lnTo>
                  <a:pt x="14965" y="2118"/>
                </a:lnTo>
                <a:lnTo>
                  <a:pt x="15403" y="1996"/>
                </a:lnTo>
                <a:close/>
                <a:moveTo>
                  <a:pt x="15817" y="2702"/>
                </a:moveTo>
                <a:lnTo>
                  <a:pt x="16011" y="3140"/>
                </a:lnTo>
                <a:lnTo>
                  <a:pt x="15646" y="3286"/>
                </a:lnTo>
                <a:lnTo>
                  <a:pt x="15379" y="3407"/>
                </a:lnTo>
                <a:lnTo>
                  <a:pt x="15111" y="3553"/>
                </a:lnTo>
                <a:lnTo>
                  <a:pt x="14989" y="3042"/>
                </a:lnTo>
                <a:lnTo>
                  <a:pt x="15306" y="2921"/>
                </a:lnTo>
                <a:lnTo>
                  <a:pt x="15573" y="2823"/>
                </a:lnTo>
                <a:lnTo>
                  <a:pt x="15817" y="2702"/>
                </a:lnTo>
                <a:close/>
                <a:moveTo>
                  <a:pt x="16084" y="3286"/>
                </a:moveTo>
                <a:lnTo>
                  <a:pt x="16206" y="3602"/>
                </a:lnTo>
                <a:lnTo>
                  <a:pt x="15817" y="3772"/>
                </a:lnTo>
                <a:lnTo>
                  <a:pt x="15500" y="3894"/>
                </a:lnTo>
                <a:lnTo>
                  <a:pt x="15354" y="3943"/>
                </a:lnTo>
                <a:lnTo>
                  <a:pt x="15208" y="4040"/>
                </a:lnTo>
                <a:lnTo>
                  <a:pt x="15135" y="3699"/>
                </a:lnTo>
                <a:lnTo>
                  <a:pt x="15427" y="3578"/>
                </a:lnTo>
                <a:lnTo>
                  <a:pt x="15719" y="3456"/>
                </a:lnTo>
                <a:lnTo>
                  <a:pt x="16084" y="3286"/>
                </a:lnTo>
                <a:close/>
                <a:moveTo>
                  <a:pt x="16303" y="3894"/>
                </a:moveTo>
                <a:lnTo>
                  <a:pt x="16449" y="4283"/>
                </a:lnTo>
                <a:lnTo>
                  <a:pt x="16376" y="4259"/>
                </a:lnTo>
                <a:lnTo>
                  <a:pt x="16279" y="4259"/>
                </a:lnTo>
                <a:lnTo>
                  <a:pt x="16133" y="4308"/>
                </a:lnTo>
                <a:lnTo>
                  <a:pt x="15841" y="4454"/>
                </a:lnTo>
                <a:lnTo>
                  <a:pt x="15598" y="4575"/>
                </a:lnTo>
                <a:lnTo>
                  <a:pt x="15379" y="4697"/>
                </a:lnTo>
                <a:lnTo>
                  <a:pt x="15257" y="4259"/>
                </a:lnTo>
                <a:lnTo>
                  <a:pt x="15427" y="4210"/>
                </a:lnTo>
                <a:lnTo>
                  <a:pt x="15573" y="4162"/>
                </a:lnTo>
                <a:lnTo>
                  <a:pt x="15890" y="4040"/>
                </a:lnTo>
                <a:lnTo>
                  <a:pt x="16303" y="3894"/>
                </a:lnTo>
                <a:close/>
                <a:moveTo>
                  <a:pt x="16498" y="4405"/>
                </a:moveTo>
                <a:lnTo>
                  <a:pt x="16498" y="4454"/>
                </a:lnTo>
                <a:lnTo>
                  <a:pt x="16595" y="4721"/>
                </a:lnTo>
                <a:lnTo>
                  <a:pt x="16449" y="4770"/>
                </a:lnTo>
                <a:lnTo>
                  <a:pt x="16303" y="4819"/>
                </a:lnTo>
                <a:lnTo>
                  <a:pt x="16011" y="4965"/>
                </a:lnTo>
                <a:lnTo>
                  <a:pt x="15768" y="5086"/>
                </a:lnTo>
                <a:lnTo>
                  <a:pt x="15622" y="5184"/>
                </a:lnTo>
                <a:lnTo>
                  <a:pt x="15549" y="5232"/>
                </a:lnTo>
                <a:lnTo>
                  <a:pt x="15525" y="5305"/>
                </a:lnTo>
                <a:lnTo>
                  <a:pt x="15427" y="4892"/>
                </a:lnTo>
                <a:lnTo>
                  <a:pt x="15695" y="4819"/>
                </a:lnTo>
                <a:lnTo>
                  <a:pt x="15938" y="4721"/>
                </a:lnTo>
                <a:lnTo>
                  <a:pt x="16255" y="4624"/>
                </a:lnTo>
                <a:lnTo>
                  <a:pt x="16401" y="4527"/>
                </a:lnTo>
                <a:lnTo>
                  <a:pt x="16449" y="4478"/>
                </a:lnTo>
                <a:lnTo>
                  <a:pt x="16498" y="4405"/>
                </a:lnTo>
                <a:close/>
                <a:moveTo>
                  <a:pt x="16717" y="5062"/>
                </a:moveTo>
                <a:lnTo>
                  <a:pt x="16814" y="5305"/>
                </a:lnTo>
                <a:lnTo>
                  <a:pt x="16547" y="5403"/>
                </a:lnTo>
                <a:lnTo>
                  <a:pt x="16303" y="5524"/>
                </a:lnTo>
                <a:lnTo>
                  <a:pt x="15987" y="5670"/>
                </a:lnTo>
                <a:lnTo>
                  <a:pt x="15817" y="5743"/>
                </a:lnTo>
                <a:lnTo>
                  <a:pt x="15671" y="5816"/>
                </a:lnTo>
                <a:lnTo>
                  <a:pt x="15549" y="5354"/>
                </a:lnTo>
                <a:lnTo>
                  <a:pt x="15622" y="5403"/>
                </a:lnTo>
                <a:lnTo>
                  <a:pt x="15719" y="5427"/>
                </a:lnTo>
                <a:lnTo>
                  <a:pt x="15792" y="5403"/>
                </a:lnTo>
                <a:lnTo>
                  <a:pt x="15890" y="5378"/>
                </a:lnTo>
                <a:lnTo>
                  <a:pt x="16084" y="5305"/>
                </a:lnTo>
                <a:lnTo>
                  <a:pt x="16255" y="5257"/>
                </a:lnTo>
                <a:lnTo>
                  <a:pt x="16498" y="5159"/>
                </a:lnTo>
                <a:lnTo>
                  <a:pt x="16620" y="5111"/>
                </a:lnTo>
                <a:lnTo>
                  <a:pt x="16717" y="5062"/>
                </a:lnTo>
                <a:close/>
                <a:moveTo>
                  <a:pt x="17082" y="4551"/>
                </a:moveTo>
                <a:lnTo>
                  <a:pt x="17106" y="4575"/>
                </a:lnTo>
                <a:lnTo>
                  <a:pt x="17228" y="4673"/>
                </a:lnTo>
                <a:lnTo>
                  <a:pt x="17350" y="4746"/>
                </a:lnTo>
                <a:lnTo>
                  <a:pt x="17496" y="4794"/>
                </a:lnTo>
                <a:lnTo>
                  <a:pt x="17666" y="4819"/>
                </a:lnTo>
                <a:lnTo>
                  <a:pt x="17885" y="4867"/>
                </a:lnTo>
                <a:lnTo>
                  <a:pt x="18128" y="4965"/>
                </a:lnTo>
                <a:lnTo>
                  <a:pt x="18323" y="5062"/>
                </a:lnTo>
                <a:lnTo>
                  <a:pt x="18518" y="5208"/>
                </a:lnTo>
                <a:lnTo>
                  <a:pt x="18591" y="5281"/>
                </a:lnTo>
                <a:lnTo>
                  <a:pt x="18664" y="5354"/>
                </a:lnTo>
                <a:lnTo>
                  <a:pt x="18785" y="5573"/>
                </a:lnTo>
                <a:lnTo>
                  <a:pt x="18810" y="5670"/>
                </a:lnTo>
                <a:lnTo>
                  <a:pt x="18834" y="5768"/>
                </a:lnTo>
                <a:lnTo>
                  <a:pt x="18834" y="5889"/>
                </a:lnTo>
                <a:lnTo>
                  <a:pt x="18810" y="6011"/>
                </a:lnTo>
                <a:lnTo>
                  <a:pt x="18761" y="6108"/>
                </a:lnTo>
                <a:lnTo>
                  <a:pt x="18664" y="6181"/>
                </a:lnTo>
                <a:lnTo>
                  <a:pt x="18542" y="6254"/>
                </a:lnTo>
                <a:lnTo>
                  <a:pt x="18396" y="6303"/>
                </a:lnTo>
                <a:lnTo>
                  <a:pt x="18080" y="6376"/>
                </a:lnTo>
                <a:lnTo>
                  <a:pt x="17812" y="6400"/>
                </a:lnTo>
                <a:lnTo>
                  <a:pt x="17447" y="5476"/>
                </a:lnTo>
                <a:lnTo>
                  <a:pt x="17082" y="4551"/>
                </a:lnTo>
                <a:close/>
                <a:moveTo>
                  <a:pt x="16936" y="5622"/>
                </a:moveTo>
                <a:lnTo>
                  <a:pt x="17033" y="5889"/>
                </a:lnTo>
                <a:lnTo>
                  <a:pt x="16863" y="5938"/>
                </a:lnTo>
                <a:lnTo>
                  <a:pt x="16717" y="6011"/>
                </a:lnTo>
                <a:lnTo>
                  <a:pt x="16401" y="6157"/>
                </a:lnTo>
                <a:lnTo>
                  <a:pt x="16084" y="6303"/>
                </a:lnTo>
                <a:lnTo>
                  <a:pt x="15768" y="6425"/>
                </a:lnTo>
                <a:lnTo>
                  <a:pt x="15768" y="6376"/>
                </a:lnTo>
                <a:lnTo>
                  <a:pt x="15719" y="6303"/>
                </a:lnTo>
                <a:lnTo>
                  <a:pt x="15719" y="6157"/>
                </a:lnTo>
                <a:lnTo>
                  <a:pt x="15719" y="6011"/>
                </a:lnTo>
                <a:lnTo>
                  <a:pt x="15890" y="5987"/>
                </a:lnTo>
                <a:lnTo>
                  <a:pt x="16084" y="5938"/>
                </a:lnTo>
                <a:lnTo>
                  <a:pt x="16425" y="5816"/>
                </a:lnTo>
                <a:lnTo>
                  <a:pt x="16668" y="5719"/>
                </a:lnTo>
                <a:lnTo>
                  <a:pt x="16936" y="5622"/>
                </a:lnTo>
                <a:close/>
                <a:moveTo>
                  <a:pt x="2142" y="4770"/>
                </a:moveTo>
                <a:lnTo>
                  <a:pt x="1607" y="6303"/>
                </a:lnTo>
                <a:lnTo>
                  <a:pt x="1534" y="6473"/>
                </a:lnTo>
                <a:lnTo>
                  <a:pt x="1436" y="6449"/>
                </a:lnTo>
                <a:lnTo>
                  <a:pt x="877" y="6449"/>
                </a:lnTo>
                <a:lnTo>
                  <a:pt x="779" y="6400"/>
                </a:lnTo>
                <a:lnTo>
                  <a:pt x="706" y="6327"/>
                </a:lnTo>
                <a:lnTo>
                  <a:pt x="609" y="6230"/>
                </a:lnTo>
                <a:lnTo>
                  <a:pt x="536" y="6084"/>
                </a:lnTo>
                <a:lnTo>
                  <a:pt x="512" y="5938"/>
                </a:lnTo>
                <a:lnTo>
                  <a:pt x="536" y="5816"/>
                </a:lnTo>
                <a:lnTo>
                  <a:pt x="560" y="5670"/>
                </a:lnTo>
                <a:lnTo>
                  <a:pt x="633" y="5524"/>
                </a:lnTo>
                <a:lnTo>
                  <a:pt x="706" y="5403"/>
                </a:lnTo>
                <a:lnTo>
                  <a:pt x="804" y="5305"/>
                </a:lnTo>
                <a:lnTo>
                  <a:pt x="901" y="5208"/>
                </a:lnTo>
                <a:lnTo>
                  <a:pt x="998" y="5111"/>
                </a:lnTo>
                <a:lnTo>
                  <a:pt x="1144" y="5038"/>
                </a:lnTo>
                <a:lnTo>
                  <a:pt x="1266" y="4965"/>
                </a:lnTo>
                <a:lnTo>
                  <a:pt x="1412" y="4916"/>
                </a:lnTo>
                <a:lnTo>
                  <a:pt x="1704" y="4867"/>
                </a:lnTo>
                <a:lnTo>
                  <a:pt x="1996" y="4819"/>
                </a:lnTo>
                <a:lnTo>
                  <a:pt x="2142" y="4770"/>
                </a:lnTo>
                <a:close/>
                <a:moveTo>
                  <a:pt x="10342" y="1899"/>
                </a:moveTo>
                <a:lnTo>
                  <a:pt x="10926" y="1923"/>
                </a:lnTo>
                <a:lnTo>
                  <a:pt x="11510" y="1972"/>
                </a:lnTo>
                <a:lnTo>
                  <a:pt x="12094" y="2045"/>
                </a:lnTo>
                <a:lnTo>
                  <a:pt x="12702" y="2118"/>
                </a:lnTo>
                <a:lnTo>
                  <a:pt x="13286" y="2239"/>
                </a:lnTo>
                <a:lnTo>
                  <a:pt x="13797" y="2361"/>
                </a:lnTo>
                <a:lnTo>
                  <a:pt x="14065" y="2410"/>
                </a:lnTo>
                <a:lnTo>
                  <a:pt x="14308" y="2434"/>
                </a:lnTo>
                <a:lnTo>
                  <a:pt x="14332" y="2653"/>
                </a:lnTo>
                <a:lnTo>
                  <a:pt x="14357" y="2872"/>
                </a:lnTo>
                <a:lnTo>
                  <a:pt x="14478" y="3334"/>
                </a:lnTo>
                <a:lnTo>
                  <a:pt x="14600" y="3772"/>
                </a:lnTo>
                <a:lnTo>
                  <a:pt x="14722" y="4186"/>
                </a:lnTo>
                <a:lnTo>
                  <a:pt x="14989" y="5305"/>
                </a:lnTo>
                <a:lnTo>
                  <a:pt x="15111" y="5816"/>
                </a:lnTo>
                <a:lnTo>
                  <a:pt x="15184" y="6084"/>
                </a:lnTo>
                <a:lnTo>
                  <a:pt x="15281" y="6327"/>
                </a:lnTo>
                <a:lnTo>
                  <a:pt x="15014" y="6449"/>
                </a:lnTo>
                <a:lnTo>
                  <a:pt x="14722" y="6571"/>
                </a:lnTo>
                <a:lnTo>
                  <a:pt x="14162" y="6814"/>
                </a:lnTo>
                <a:lnTo>
                  <a:pt x="13457" y="7033"/>
                </a:lnTo>
                <a:lnTo>
                  <a:pt x="12751" y="7228"/>
                </a:lnTo>
                <a:lnTo>
                  <a:pt x="11972" y="7398"/>
                </a:lnTo>
                <a:lnTo>
                  <a:pt x="11169" y="7520"/>
                </a:lnTo>
                <a:lnTo>
                  <a:pt x="10366" y="7593"/>
                </a:lnTo>
                <a:lnTo>
                  <a:pt x="9588" y="7617"/>
                </a:lnTo>
                <a:lnTo>
                  <a:pt x="8809" y="7617"/>
                </a:lnTo>
                <a:lnTo>
                  <a:pt x="8055" y="7568"/>
                </a:lnTo>
                <a:lnTo>
                  <a:pt x="7300" y="7471"/>
                </a:lnTo>
                <a:lnTo>
                  <a:pt x="6546" y="7325"/>
                </a:lnTo>
                <a:lnTo>
                  <a:pt x="5840" y="7155"/>
                </a:lnTo>
                <a:lnTo>
                  <a:pt x="5135" y="6960"/>
                </a:lnTo>
                <a:lnTo>
                  <a:pt x="4794" y="6838"/>
                </a:lnTo>
                <a:lnTo>
                  <a:pt x="4478" y="6717"/>
                </a:lnTo>
                <a:lnTo>
                  <a:pt x="4137" y="6595"/>
                </a:lnTo>
                <a:lnTo>
                  <a:pt x="3821" y="6498"/>
                </a:lnTo>
                <a:lnTo>
                  <a:pt x="3821" y="6449"/>
                </a:lnTo>
                <a:lnTo>
                  <a:pt x="3943" y="5914"/>
                </a:lnTo>
                <a:lnTo>
                  <a:pt x="4064" y="5378"/>
                </a:lnTo>
                <a:lnTo>
                  <a:pt x="4186" y="4867"/>
                </a:lnTo>
                <a:lnTo>
                  <a:pt x="4356" y="4332"/>
                </a:lnTo>
                <a:lnTo>
                  <a:pt x="4527" y="3821"/>
                </a:lnTo>
                <a:lnTo>
                  <a:pt x="4697" y="3310"/>
                </a:lnTo>
                <a:lnTo>
                  <a:pt x="4843" y="2896"/>
                </a:lnTo>
                <a:lnTo>
                  <a:pt x="4916" y="2702"/>
                </a:lnTo>
                <a:lnTo>
                  <a:pt x="4965" y="2483"/>
                </a:lnTo>
                <a:lnTo>
                  <a:pt x="5038" y="2507"/>
                </a:lnTo>
                <a:lnTo>
                  <a:pt x="5111" y="2507"/>
                </a:lnTo>
                <a:lnTo>
                  <a:pt x="6254" y="2264"/>
                </a:lnTo>
                <a:lnTo>
                  <a:pt x="6838" y="2142"/>
                </a:lnTo>
                <a:lnTo>
                  <a:pt x="7398" y="2069"/>
                </a:lnTo>
                <a:lnTo>
                  <a:pt x="7982" y="1996"/>
                </a:lnTo>
                <a:lnTo>
                  <a:pt x="8566" y="1947"/>
                </a:lnTo>
                <a:lnTo>
                  <a:pt x="9150" y="1923"/>
                </a:lnTo>
                <a:lnTo>
                  <a:pt x="9734" y="1899"/>
                </a:lnTo>
                <a:close/>
                <a:moveTo>
                  <a:pt x="16863" y="7933"/>
                </a:moveTo>
                <a:lnTo>
                  <a:pt x="16011" y="8177"/>
                </a:lnTo>
                <a:lnTo>
                  <a:pt x="15160" y="8371"/>
                </a:lnTo>
                <a:lnTo>
                  <a:pt x="14308" y="8566"/>
                </a:lnTo>
                <a:lnTo>
                  <a:pt x="13432" y="8736"/>
                </a:lnTo>
                <a:lnTo>
                  <a:pt x="12581" y="8882"/>
                </a:lnTo>
                <a:lnTo>
                  <a:pt x="11705" y="9004"/>
                </a:lnTo>
                <a:lnTo>
                  <a:pt x="10829" y="9077"/>
                </a:lnTo>
                <a:lnTo>
                  <a:pt x="9953" y="9126"/>
                </a:lnTo>
                <a:lnTo>
                  <a:pt x="9052" y="9126"/>
                </a:lnTo>
                <a:lnTo>
                  <a:pt x="8176" y="9101"/>
                </a:lnTo>
                <a:lnTo>
                  <a:pt x="7276" y="9053"/>
                </a:lnTo>
                <a:lnTo>
                  <a:pt x="6400" y="8955"/>
                </a:lnTo>
                <a:lnTo>
                  <a:pt x="5476" y="8834"/>
                </a:lnTo>
                <a:lnTo>
                  <a:pt x="4575" y="8663"/>
                </a:lnTo>
                <a:lnTo>
                  <a:pt x="3675" y="8469"/>
                </a:lnTo>
                <a:lnTo>
                  <a:pt x="2775" y="8323"/>
                </a:lnTo>
                <a:lnTo>
                  <a:pt x="2702" y="8347"/>
                </a:lnTo>
                <a:lnTo>
                  <a:pt x="2677" y="8371"/>
                </a:lnTo>
                <a:lnTo>
                  <a:pt x="2677" y="8420"/>
                </a:lnTo>
                <a:lnTo>
                  <a:pt x="2726" y="8469"/>
                </a:lnTo>
                <a:lnTo>
                  <a:pt x="3140" y="8615"/>
                </a:lnTo>
                <a:lnTo>
                  <a:pt x="3553" y="8761"/>
                </a:lnTo>
                <a:lnTo>
                  <a:pt x="3991" y="8882"/>
                </a:lnTo>
                <a:lnTo>
                  <a:pt x="4429" y="8980"/>
                </a:lnTo>
                <a:lnTo>
                  <a:pt x="5305" y="9126"/>
                </a:lnTo>
                <a:lnTo>
                  <a:pt x="6181" y="9272"/>
                </a:lnTo>
                <a:lnTo>
                  <a:pt x="7081" y="9369"/>
                </a:lnTo>
                <a:lnTo>
                  <a:pt x="7957" y="9442"/>
                </a:lnTo>
                <a:lnTo>
                  <a:pt x="8858" y="9466"/>
                </a:lnTo>
                <a:lnTo>
                  <a:pt x="9758" y="9466"/>
                </a:lnTo>
                <a:lnTo>
                  <a:pt x="10658" y="9442"/>
                </a:lnTo>
                <a:lnTo>
                  <a:pt x="11583" y="9393"/>
                </a:lnTo>
                <a:lnTo>
                  <a:pt x="12508" y="9296"/>
                </a:lnTo>
                <a:lnTo>
                  <a:pt x="13408" y="9174"/>
                </a:lnTo>
                <a:lnTo>
                  <a:pt x="14308" y="9004"/>
                </a:lnTo>
                <a:lnTo>
                  <a:pt x="15208" y="8785"/>
                </a:lnTo>
                <a:lnTo>
                  <a:pt x="16084" y="8542"/>
                </a:lnTo>
                <a:lnTo>
                  <a:pt x="16960" y="8250"/>
                </a:lnTo>
                <a:lnTo>
                  <a:pt x="17009" y="8225"/>
                </a:lnTo>
                <a:lnTo>
                  <a:pt x="17058" y="8177"/>
                </a:lnTo>
                <a:lnTo>
                  <a:pt x="17058" y="8104"/>
                </a:lnTo>
                <a:lnTo>
                  <a:pt x="17058" y="8055"/>
                </a:lnTo>
                <a:lnTo>
                  <a:pt x="17033" y="8006"/>
                </a:lnTo>
                <a:lnTo>
                  <a:pt x="16985" y="7958"/>
                </a:lnTo>
                <a:lnTo>
                  <a:pt x="16936" y="7933"/>
                </a:lnTo>
                <a:close/>
                <a:moveTo>
                  <a:pt x="9320" y="9953"/>
                </a:moveTo>
                <a:lnTo>
                  <a:pt x="8639" y="9977"/>
                </a:lnTo>
                <a:lnTo>
                  <a:pt x="7714" y="9977"/>
                </a:lnTo>
                <a:lnTo>
                  <a:pt x="7446" y="10001"/>
                </a:lnTo>
                <a:lnTo>
                  <a:pt x="7300" y="10026"/>
                </a:lnTo>
                <a:lnTo>
                  <a:pt x="7179" y="10050"/>
                </a:lnTo>
                <a:lnTo>
                  <a:pt x="7081" y="10123"/>
                </a:lnTo>
                <a:lnTo>
                  <a:pt x="6984" y="10220"/>
                </a:lnTo>
                <a:lnTo>
                  <a:pt x="6960" y="10269"/>
                </a:lnTo>
                <a:lnTo>
                  <a:pt x="6984" y="10293"/>
                </a:lnTo>
                <a:lnTo>
                  <a:pt x="7057" y="10366"/>
                </a:lnTo>
                <a:lnTo>
                  <a:pt x="7154" y="10415"/>
                </a:lnTo>
                <a:lnTo>
                  <a:pt x="7252" y="10464"/>
                </a:lnTo>
                <a:lnTo>
                  <a:pt x="7349" y="10488"/>
                </a:lnTo>
                <a:lnTo>
                  <a:pt x="7568" y="10512"/>
                </a:lnTo>
                <a:lnTo>
                  <a:pt x="10585" y="10512"/>
                </a:lnTo>
                <a:lnTo>
                  <a:pt x="12021" y="10561"/>
                </a:lnTo>
                <a:lnTo>
                  <a:pt x="12143" y="10537"/>
                </a:lnTo>
                <a:lnTo>
                  <a:pt x="12216" y="10488"/>
                </a:lnTo>
                <a:lnTo>
                  <a:pt x="12264" y="10391"/>
                </a:lnTo>
                <a:lnTo>
                  <a:pt x="12289" y="10293"/>
                </a:lnTo>
                <a:lnTo>
                  <a:pt x="12264" y="10196"/>
                </a:lnTo>
                <a:lnTo>
                  <a:pt x="12216" y="10099"/>
                </a:lnTo>
                <a:lnTo>
                  <a:pt x="12143" y="10050"/>
                </a:lnTo>
                <a:lnTo>
                  <a:pt x="12021" y="10001"/>
                </a:lnTo>
                <a:lnTo>
                  <a:pt x="10683" y="9977"/>
                </a:lnTo>
                <a:lnTo>
                  <a:pt x="9320" y="9953"/>
                </a:lnTo>
                <a:close/>
                <a:moveTo>
                  <a:pt x="10950" y="10975"/>
                </a:moveTo>
                <a:lnTo>
                  <a:pt x="10683" y="10999"/>
                </a:lnTo>
                <a:lnTo>
                  <a:pt x="10123" y="11023"/>
                </a:lnTo>
                <a:lnTo>
                  <a:pt x="9612" y="11048"/>
                </a:lnTo>
                <a:lnTo>
                  <a:pt x="9028" y="11023"/>
                </a:lnTo>
                <a:lnTo>
                  <a:pt x="8152" y="11023"/>
                </a:lnTo>
                <a:lnTo>
                  <a:pt x="7860" y="11048"/>
                </a:lnTo>
                <a:lnTo>
                  <a:pt x="7568" y="11096"/>
                </a:lnTo>
                <a:lnTo>
                  <a:pt x="7300" y="11169"/>
                </a:lnTo>
                <a:lnTo>
                  <a:pt x="7252" y="11194"/>
                </a:lnTo>
                <a:lnTo>
                  <a:pt x="7227" y="11218"/>
                </a:lnTo>
                <a:lnTo>
                  <a:pt x="7203" y="11315"/>
                </a:lnTo>
                <a:lnTo>
                  <a:pt x="7227" y="11413"/>
                </a:lnTo>
                <a:lnTo>
                  <a:pt x="7252" y="11437"/>
                </a:lnTo>
                <a:lnTo>
                  <a:pt x="7300" y="11461"/>
                </a:lnTo>
                <a:lnTo>
                  <a:pt x="7568" y="11534"/>
                </a:lnTo>
                <a:lnTo>
                  <a:pt x="7811" y="11559"/>
                </a:lnTo>
                <a:lnTo>
                  <a:pt x="8079" y="11583"/>
                </a:lnTo>
                <a:lnTo>
                  <a:pt x="8347" y="11607"/>
                </a:lnTo>
                <a:lnTo>
                  <a:pt x="9417" y="11559"/>
                </a:lnTo>
                <a:lnTo>
                  <a:pt x="10561" y="11559"/>
                </a:lnTo>
                <a:lnTo>
                  <a:pt x="11145" y="11583"/>
                </a:lnTo>
                <a:lnTo>
                  <a:pt x="11437" y="11559"/>
                </a:lnTo>
                <a:lnTo>
                  <a:pt x="11583" y="11534"/>
                </a:lnTo>
                <a:lnTo>
                  <a:pt x="11729" y="11486"/>
                </a:lnTo>
                <a:lnTo>
                  <a:pt x="11802" y="11461"/>
                </a:lnTo>
                <a:lnTo>
                  <a:pt x="11851" y="11413"/>
                </a:lnTo>
                <a:lnTo>
                  <a:pt x="11875" y="11364"/>
                </a:lnTo>
                <a:lnTo>
                  <a:pt x="11875" y="11291"/>
                </a:lnTo>
                <a:lnTo>
                  <a:pt x="11875" y="11218"/>
                </a:lnTo>
                <a:lnTo>
                  <a:pt x="11851" y="11169"/>
                </a:lnTo>
                <a:lnTo>
                  <a:pt x="11802" y="11121"/>
                </a:lnTo>
                <a:lnTo>
                  <a:pt x="11729" y="11096"/>
                </a:lnTo>
                <a:lnTo>
                  <a:pt x="11486" y="11023"/>
                </a:lnTo>
                <a:lnTo>
                  <a:pt x="11218" y="10999"/>
                </a:lnTo>
                <a:lnTo>
                  <a:pt x="10950" y="10975"/>
                </a:lnTo>
                <a:close/>
                <a:moveTo>
                  <a:pt x="4210" y="9734"/>
                </a:moveTo>
                <a:lnTo>
                  <a:pt x="4356" y="9758"/>
                </a:lnTo>
                <a:lnTo>
                  <a:pt x="4478" y="9783"/>
                </a:lnTo>
                <a:lnTo>
                  <a:pt x="4600" y="9807"/>
                </a:lnTo>
                <a:lnTo>
                  <a:pt x="4819" y="9928"/>
                </a:lnTo>
                <a:lnTo>
                  <a:pt x="5013" y="10074"/>
                </a:lnTo>
                <a:lnTo>
                  <a:pt x="5184" y="10269"/>
                </a:lnTo>
                <a:lnTo>
                  <a:pt x="5330" y="10488"/>
                </a:lnTo>
                <a:lnTo>
                  <a:pt x="5451" y="10756"/>
                </a:lnTo>
                <a:lnTo>
                  <a:pt x="5524" y="10902"/>
                </a:lnTo>
                <a:lnTo>
                  <a:pt x="5549" y="11048"/>
                </a:lnTo>
                <a:lnTo>
                  <a:pt x="5549" y="11194"/>
                </a:lnTo>
                <a:lnTo>
                  <a:pt x="5524" y="11315"/>
                </a:lnTo>
                <a:lnTo>
                  <a:pt x="5476" y="11437"/>
                </a:lnTo>
                <a:lnTo>
                  <a:pt x="5427" y="11534"/>
                </a:lnTo>
                <a:lnTo>
                  <a:pt x="5330" y="11607"/>
                </a:lnTo>
                <a:lnTo>
                  <a:pt x="5232" y="11680"/>
                </a:lnTo>
                <a:lnTo>
                  <a:pt x="5135" y="11753"/>
                </a:lnTo>
                <a:lnTo>
                  <a:pt x="5013" y="11802"/>
                </a:lnTo>
                <a:lnTo>
                  <a:pt x="4770" y="11875"/>
                </a:lnTo>
                <a:lnTo>
                  <a:pt x="4478" y="11924"/>
                </a:lnTo>
                <a:lnTo>
                  <a:pt x="4210" y="11924"/>
                </a:lnTo>
                <a:lnTo>
                  <a:pt x="3967" y="11899"/>
                </a:lnTo>
                <a:lnTo>
                  <a:pt x="3699" y="11851"/>
                </a:lnTo>
                <a:lnTo>
                  <a:pt x="3456" y="11753"/>
                </a:lnTo>
                <a:lnTo>
                  <a:pt x="3213" y="11656"/>
                </a:lnTo>
                <a:lnTo>
                  <a:pt x="3018" y="11510"/>
                </a:lnTo>
                <a:lnTo>
                  <a:pt x="2921" y="11413"/>
                </a:lnTo>
                <a:lnTo>
                  <a:pt x="2848" y="11315"/>
                </a:lnTo>
                <a:lnTo>
                  <a:pt x="2799" y="11194"/>
                </a:lnTo>
                <a:lnTo>
                  <a:pt x="2750" y="11096"/>
                </a:lnTo>
                <a:lnTo>
                  <a:pt x="2702" y="10950"/>
                </a:lnTo>
                <a:lnTo>
                  <a:pt x="2677" y="10829"/>
                </a:lnTo>
                <a:lnTo>
                  <a:pt x="2702" y="10707"/>
                </a:lnTo>
                <a:lnTo>
                  <a:pt x="2702" y="10610"/>
                </a:lnTo>
                <a:lnTo>
                  <a:pt x="2726" y="10512"/>
                </a:lnTo>
                <a:lnTo>
                  <a:pt x="2775" y="10415"/>
                </a:lnTo>
                <a:lnTo>
                  <a:pt x="2896" y="10269"/>
                </a:lnTo>
                <a:lnTo>
                  <a:pt x="3042" y="10147"/>
                </a:lnTo>
                <a:lnTo>
                  <a:pt x="3213" y="10050"/>
                </a:lnTo>
                <a:lnTo>
                  <a:pt x="3383" y="9977"/>
                </a:lnTo>
                <a:lnTo>
                  <a:pt x="3772" y="9807"/>
                </a:lnTo>
                <a:lnTo>
                  <a:pt x="3797" y="9807"/>
                </a:lnTo>
                <a:lnTo>
                  <a:pt x="3943" y="9758"/>
                </a:lnTo>
                <a:lnTo>
                  <a:pt x="4089" y="9758"/>
                </a:lnTo>
                <a:lnTo>
                  <a:pt x="4210" y="9734"/>
                </a:lnTo>
                <a:close/>
                <a:moveTo>
                  <a:pt x="15208" y="9612"/>
                </a:moveTo>
                <a:lnTo>
                  <a:pt x="15476" y="9637"/>
                </a:lnTo>
                <a:lnTo>
                  <a:pt x="15622" y="9685"/>
                </a:lnTo>
                <a:lnTo>
                  <a:pt x="15719" y="9734"/>
                </a:lnTo>
                <a:lnTo>
                  <a:pt x="15914" y="9880"/>
                </a:lnTo>
                <a:lnTo>
                  <a:pt x="16084" y="10050"/>
                </a:lnTo>
                <a:lnTo>
                  <a:pt x="16279" y="10220"/>
                </a:lnTo>
                <a:lnTo>
                  <a:pt x="16401" y="10342"/>
                </a:lnTo>
                <a:lnTo>
                  <a:pt x="16498" y="10464"/>
                </a:lnTo>
                <a:lnTo>
                  <a:pt x="16547" y="10585"/>
                </a:lnTo>
                <a:lnTo>
                  <a:pt x="16571" y="10731"/>
                </a:lnTo>
                <a:lnTo>
                  <a:pt x="16571" y="10877"/>
                </a:lnTo>
                <a:lnTo>
                  <a:pt x="16547" y="11023"/>
                </a:lnTo>
                <a:lnTo>
                  <a:pt x="16498" y="11169"/>
                </a:lnTo>
                <a:lnTo>
                  <a:pt x="16425" y="11315"/>
                </a:lnTo>
                <a:lnTo>
                  <a:pt x="16352" y="11437"/>
                </a:lnTo>
                <a:lnTo>
                  <a:pt x="16255" y="11534"/>
                </a:lnTo>
                <a:lnTo>
                  <a:pt x="16133" y="11632"/>
                </a:lnTo>
                <a:lnTo>
                  <a:pt x="16011" y="11705"/>
                </a:lnTo>
                <a:lnTo>
                  <a:pt x="15768" y="11826"/>
                </a:lnTo>
                <a:lnTo>
                  <a:pt x="15500" y="11899"/>
                </a:lnTo>
                <a:lnTo>
                  <a:pt x="15208" y="11948"/>
                </a:lnTo>
                <a:lnTo>
                  <a:pt x="14916" y="11972"/>
                </a:lnTo>
                <a:lnTo>
                  <a:pt x="14624" y="11972"/>
                </a:lnTo>
                <a:lnTo>
                  <a:pt x="14357" y="11924"/>
                </a:lnTo>
                <a:lnTo>
                  <a:pt x="14235" y="11875"/>
                </a:lnTo>
                <a:lnTo>
                  <a:pt x="14113" y="11802"/>
                </a:lnTo>
                <a:lnTo>
                  <a:pt x="14016" y="11729"/>
                </a:lnTo>
                <a:lnTo>
                  <a:pt x="13919" y="11632"/>
                </a:lnTo>
                <a:lnTo>
                  <a:pt x="13846" y="11534"/>
                </a:lnTo>
                <a:lnTo>
                  <a:pt x="13797" y="11413"/>
                </a:lnTo>
                <a:lnTo>
                  <a:pt x="13773" y="11267"/>
                </a:lnTo>
                <a:lnTo>
                  <a:pt x="13748" y="11096"/>
                </a:lnTo>
                <a:lnTo>
                  <a:pt x="13773" y="10902"/>
                </a:lnTo>
                <a:lnTo>
                  <a:pt x="13821" y="10707"/>
                </a:lnTo>
                <a:lnTo>
                  <a:pt x="13919" y="10537"/>
                </a:lnTo>
                <a:lnTo>
                  <a:pt x="14040" y="10391"/>
                </a:lnTo>
                <a:lnTo>
                  <a:pt x="14284" y="10074"/>
                </a:lnTo>
                <a:lnTo>
                  <a:pt x="14405" y="9928"/>
                </a:lnTo>
                <a:lnTo>
                  <a:pt x="14503" y="9758"/>
                </a:lnTo>
                <a:lnTo>
                  <a:pt x="14746" y="9685"/>
                </a:lnTo>
                <a:lnTo>
                  <a:pt x="14989" y="9637"/>
                </a:lnTo>
                <a:lnTo>
                  <a:pt x="15208" y="9612"/>
                </a:lnTo>
                <a:close/>
                <a:moveTo>
                  <a:pt x="4064" y="9247"/>
                </a:moveTo>
                <a:lnTo>
                  <a:pt x="3870" y="9296"/>
                </a:lnTo>
                <a:lnTo>
                  <a:pt x="3675" y="9345"/>
                </a:lnTo>
                <a:lnTo>
                  <a:pt x="3626" y="9393"/>
                </a:lnTo>
                <a:lnTo>
                  <a:pt x="3578" y="9418"/>
                </a:lnTo>
                <a:lnTo>
                  <a:pt x="3334" y="9491"/>
                </a:lnTo>
                <a:lnTo>
                  <a:pt x="3091" y="9612"/>
                </a:lnTo>
                <a:lnTo>
                  <a:pt x="2848" y="9758"/>
                </a:lnTo>
                <a:lnTo>
                  <a:pt x="2653" y="9928"/>
                </a:lnTo>
                <a:lnTo>
                  <a:pt x="2458" y="10123"/>
                </a:lnTo>
                <a:lnTo>
                  <a:pt x="2337" y="10342"/>
                </a:lnTo>
                <a:lnTo>
                  <a:pt x="2239" y="10585"/>
                </a:lnTo>
                <a:lnTo>
                  <a:pt x="2215" y="10707"/>
                </a:lnTo>
                <a:lnTo>
                  <a:pt x="2215" y="10829"/>
                </a:lnTo>
                <a:lnTo>
                  <a:pt x="2239" y="11023"/>
                </a:lnTo>
                <a:lnTo>
                  <a:pt x="2264" y="11218"/>
                </a:lnTo>
                <a:lnTo>
                  <a:pt x="2337" y="11388"/>
                </a:lnTo>
                <a:lnTo>
                  <a:pt x="2434" y="11559"/>
                </a:lnTo>
                <a:lnTo>
                  <a:pt x="2531" y="11705"/>
                </a:lnTo>
                <a:lnTo>
                  <a:pt x="2653" y="11826"/>
                </a:lnTo>
                <a:lnTo>
                  <a:pt x="2775" y="11948"/>
                </a:lnTo>
                <a:lnTo>
                  <a:pt x="2945" y="12045"/>
                </a:lnTo>
                <a:lnTo>
                  <a:pt x="3091" y="12118"/>
                </a:lnTo>
                <a:lnTo>
                  <a:pt x="3261" y="12216"/>
                </a:lnTo>
                <a:lnTo>
                  <a:pt x="3626" y="12313"/>
                </a:lnTo>
                <a:lnTo>
                  <a:pt x="4016" y="12386"/>
                </a:lnTo>
                <a:lnTo>
                  <a:pt x="4381" y="12435"/>
                </a:lnTo>
                <a:lnTo>
                  <a:pt x="4575" y="12435"/>
                </a:lnTo>
                <a:lnTo>
                  <a:pt x="4746" y="12410"/>
                </a:lnTo>
                <a:lnTo>
                  <a:pt x="4916" y="12386"/>
                </a:lnTo>
                <a:lnTo>
                  <a:pt x="5086" y="12337"/>
                </a:lnTo>
                <a:lnTo>
                  <a:pt x="5232" y="12264"/>
                </a:lnTo>
                <a:lnTo>
                  <a:pt x="5378" y="12191"/>
                </a:lnTo>
                <a:lnTo>
                  <a:pt x="5500" y="12118"/>
                </a:lnTo>
                <a:lnTo>
                  <a:pt x="5622" y="11997"/>
                </a:lnTo>
                <a:lnTo>
                  <a:pt x="5719" y="11875"/>
                </a:lnTo>
                <a:lnTo>
                  <a:pt x="5816" y="11753"/>
                </a:lnTo>
                <a:lnTo>
                  <a:pt x="5889" y="11607"/>
                </a:lnTo>
                <a:lnTo>
                  <a:pt x="5938" y="11461"/>
                </a:lnTo>
                <a:lnTo>
                  <a:pt x="5986" y="11315"/>
                </a:lnTo>
                <a:lnTo>
                  <a:pt x="5986" y="11145"/>
                </a:lnTo>
                <a:lnTo>
                  <a:pt x="5986" y="10950"/>
                </a:lnTo>
                <a:lnTo>
                  <a:pt x="5962" y="10780"/>
                </a:lnTo>
                <a:lnTo>
                  <a:pt x="5913" y="10585"/>
                </a:lnTo>
                <a:lnTo>
                  <a:pt x="5865" y="10415"/>
                </a:lnTo>
                <a:lnTo>
                  <a:pt x="5768" y="10245"/>
                </a:lnTo>
                <a:lnTo>
                  <a:pt x="5670" y="10074"/>
                </a:lnTo>
                <a:lnTo>
                  <a:pt x="5549" y="9928"/>
                </a:lnTo>
                <a:lnTo>
                  <a:pt x="5427" y="9783"/>
                </a:lnTo>
                <a:lnTo>
                  <a:pt x="5281" y="9661"/>
                </a:lnTo>
                <a:lnTo>
                  <a:pt x="5111" y="9539"/>
                </a:lnTo>
                <a:lnTo>
                  <a:pt x="4965" y="9442"/>
                </a:lnTo>
                <a:lnTo>
                  <a:pt x="4794" y="9369"/>
                </a:lnTo>
                <a:lnTo>
                  <a:pt x="4600" y="9296"/>
                </a:lnTo>
                <a:lnTo>
                  <a:pt x="4429" y="9272"/>
                </a:lnTo>
                <a:lnTo>
                  <a:pt x="4235" y="9247"/>
                </a:lnTo>
                <a:close/>
                <a:moveTo>
                  <a:pt x="14916" y="9150"/>
                </a:moveTo>
                <a:lnTo>
                  <a:pt x="14746" y="9199"/>
                </a:lnTo>
                <a:lnTo>
                  <a:pt x="14576" y="9247"/>
                </a:lnTo>
                <a:lnTo>
                  <a:pt x="14405" y="9320"/>
                </a:lnTo>
                <a:lnTo>
                  <a:pt x="14259" y="9418"/>
                </a:lnTo>
                <a:lnTo>
                  <a:pt x="14113" y="9539"/>
                </a:lnTo>
                <a:lnTo>
                  <a:pt x="14065" y="9612"/>
                </a:lnTo>
                <a:lnTo>
                  <a:pt x="14065" y="9710"/>
                </a:lnTo>
                <a:lnTo>
                  <a:pt x="13846" y="9904"/>
                </a:lnTo>
                <a:lnTo>
                  <a:pt x="13676" y="10123"/>
                </a:lnTo>
                <a:lnTo>
                  <a:pt x="13505" y="10366"/>
                </a:lnTo>
                <a:lnTo>
                  <a:pt x="13408" y="10634"/>
                </a:lnTo>
                <a:lnTo>
                  <a:pt x="13335" y="10926"/>
                </a:lnTo>
                <a:lnTo>
                  <a:pt x="13311" y="11194"/>
                </a:lnTo>
                <a:lnTo>
                  <a:pt x="13335" y="11461"/>
                </a:lnTo>
                <a:lnTo>
                  <a:pt x="13359" y="11583"/>
                </a:lnTo>
                <a:lnTo>
                  <a:pt x="13408" y="11705"/>
                </a:lnTo>
                <a:lnTo>
                  <a:pt x="13505" y="11875"/>
                </a:lnTo>
                <a:lnTo>
                  <a:pt x="13627" y="12021"/>
                </a:lnTo>
                <a:lnTo>
                  <a:pt x="13773" y="12143"/>
                </a:lnTo>
                <a:lnTo>
                  <a:pt x="13919" y="12240"/>
                </a:lnTo>
                <a:lnTo>
                  <a:pt x="14089" y="12337"/>
                </a:lnTo>
                <a:lnTo>
                  <a:pt x="14259" y="12386"/>
                </a:lnTo>
                <a:lnTo>
                  <a:pt x="14454" y="12410"/>
                </a:lnTo>
                <a:lnTo>
                  <a:pt x="14649" y="12435"/>
                </a:lnTo>
                <a:lnTo>
                  <a:pt x="14843" y="12459"/>
                </a:lnTo>
                <a:lnTo>
                  <a:pt x="15038" y="12435"/>
                </a:lnTo>
                <a:lnTo>
                  <a:pt x="15452" y="12386"/>
                </a:lnTo>
                <a:lnTo>
                  <a:pt x="15817" y="12289"/>
                </a:lnTo>
                <a:lnTo>
                  <a:pt x="16157" y="12143"/>
                </a:lnTo>
                <a:lnTo>
                  <a:pt x="16303" y="12070"/>
                </a:lnTo>
                <a:lnTo>
                  <a:pt x="16449" y="11972"/>
                </a:lnTo>
                <a:lnTo>
                  <a:pt x="16571" y="11875"/>
                </a:lnTo>
                <a:lnTo>
                  <a:pt x="16693" y="11753"/>
                </a:lnTo>
                <a:lnTo>
                  <a:pt x="16790" y="11607"/>
                </a:lnTo>
                <a:lnTo>
                  <a:pt x="16887" y="11461"/>
                </a:lnTo>
                <a:lnTo>
                  <a:pt x="16936" y="11315"/>
                </a:lnTo>
                <a:lnTo>
                  <a:pt x="16985" y="11169"/>
                </a:lnTo>
                <a:lnTo>
                  <a:pt x="17033" y="10999"/>
                </a:lnTo>
                <a:lnTo>
                  <a:pt x="17033" y="10853"/>
                </a:lnTo>
                <a:lnTo>
                  <a:pt x="17033" y="10683"/>
                </a:lnTo>
                <a:lnTo>
                  <a:pt x="17009" y="10512"/>
                </a:lnTo>
                <a:lnTo>
                  <a:pt x="16936" y="10366"/>
                </a:lnTo>
                <a:lnTo>
                  <a:pt x="16863" y="10220"/>
                </a:lnTo>
                <a:lnTo>
                  <a:pt x="16790" y="10074"/>
                </a:lnTo>
                <a:lnTo>
                  <a:pt x="16668" y="9953"/>
                </a:lnTo>
                <a:lnTo>
                  <a:pt x="16401" y="9685"/>
                </a:lnTo>
                <a:lnTo>
                  <a:pt x="16109" y="9466"/>
                </a:lnTo>
                <a:lnTo>
                  <a:pt x="15963" y="9369"/>
                </a:lnTo>
                <a:lnTo>
                  <a:pt x="15817" y="9296"/>
                </a:lnTo>
                <a:lnTo>
                  <a:pt x="15646" y="9223"/>
                </a:lnTo>
                <a:lnTo>
                  <a:pt x="15452" y="9174"/>
                </a:lnTo>
                <a:lnTo>
                  <a:pt x="15281" y="9150"/>
                </a:lnTo>
                <a:close/>
                <a:moveTo>
                  <a:pt x="12337" y="561"/>
                </a:moveTo>
                <a:lnTo>
                  <a:pt x="12751" y="585"/>
                </a:lnTo>
                <a:lnTo>
                  <a:pt x="13213" y="658"/>
                </a:lnTo>
                <a:lnTo>
                  <a:pt x="13676" y="780"/>
                </a:lnTo>
                <a:lnTo>
                  <a:pt x="14113" y="974"/>
                </a:lnTo>
                <a:lnTo>
                  <a:pt x="14527" y="1193"/>
                </a:lnTo>
                <a:lnTo>
                  <a:pt x="14478" y="1218"/>
                </a:lnTo>
                <a:lnTo>
                  <a:pt x="14211" y="1315"/>
                </a:lnTo>
                <a:lnTo>
                  <a:pt x="14089" y="1412"/>
                </a:lnTo>
                <a:lnTo>
                  <a:pt x="13992" y="1534"/>
                </a:lnTo>
                <a:lnTo>
                  <a:pt x="13967" y="1558"/>
                </a:lnTo>
                <a:lnTo>
                  <a:pt x="13992" y="1607"/>
                </a:lnTo>
                <a:lnTo>
                  <a:pt x="14016" y="1631"/>
                </a:lnTo>
                <a:lnTo>
                  <a:pt x="14211" y="1631"/>
                </a:lnTo>
                <a:lnTo>
                  <a:pt x="14357" y="1583"/>
                </a:lnTo>
                <a:lnTo>
                  <a:pt x="14649" y="1461"/>
                </a:lnTo>
                <a:lnTo>
                  <a:pt x="14819" y="1412"/>
                </a:lnTo>
                <a:lnTo>
                  <a:pt x="15014" y="1558"/>
                </a:lnTo>
                <a:lnTo>
                  <a:pt x="15184" y="1729"/>
                </a:lnTo>
                <a:lnTo>
                  <a:pt x="14892" y="1850"/>
                </a:lnTo>
                <a:lnTo>
                  <a:pt x="14527" y="1996"/>
                </a:lnTo>
                <a:lnTo>
                  <a:pt x="14454" y="1972"/>
                </a:lnTo>
                <a:lnTo>
                  <a:pt x="14381" y="2020"/>
                </a:lnTo>
                <a:lnTo>
                  <a:pt x="14138" y="1923"/>
                </a:lnTo>
                <a:lnTo>
                  <a:pt x="13894" y="1826"/>
                </a:lnTo>
                <a:lnTo>
                  <a:pt x="13651" y="1777"/>
                </a:lnTo>
                <a:lnTo>
                  <a:pt x="13384" y="1729"/>
                </a:lnTo>
                <a:lnTo>
                  <a:pt x="12848" y="1656"/>
                </a:lnTo>
                <a:lnTo>
                  <a:pt x="12337" y="1583"/>
                </a:lnTo>
                <a:lnTo>
                  <a:pt x="11753" y="1510"/>
                </a:lnTo>
                <a:lnTo>
                  <a:pt x="11145" y="1461"/>
                </a:lnTo>
                <a:lnTo>
                  <a:pt x="10537" y="1437"/>
                </a:lnTo>
                <a:lnTo>
                  <a:pt x="9928" y="1412"/>
                </a:lnTo>
                <a:lnTo>
                  <a:pt x="9296" y="1412"/>
                </a:lnTo>
                <a:lnTo>
                  <a:pt x="8663" y="1437"/>
                </a:lnTo>
                <a:lnTo>
                  <a:pt x="8055" y="1485"/>
                </a:lnTo>
                <a:lnTo>
                  <a:pt x="7422" y="1534"/>
                </a:lnTo>
                <a:lnTo>
                  <a:pt x="6814" y="1631"/>
                </a:lnTo>
                <a:lnTo>
                  <a:pt x="6205" y="1729"/>
                </a:lnTo>
                <a:lnTo>
                  <a:pt x="5597" y="1874"/>
                </a:lnTo>
                <a:lnTo>
                  <a:pt x="4989" y="2020"/>
                </a:lnTo>
                <a:lnTo>
                  <a:pt x="4916" y="2069"/>
                </a:lnTo>
                <a:lnTo>
                  <a:pt x="4867" y="2118"/>
                </a:lnTo>
                <a:lnTo>
                  <a:pt x="4819" y="2166"/>
                </a:lnTo>
                <a:lnTo>
                  <a:pt x="4819" y="2239"/>
                </a:lnTo>
                <a:lnTo>
                  <a:pt x="4648" y="2410"/>
                </a:lnTo>
                <a:lnTo>
                  <a:pt x="4527" y="2580"/>
                </a:lnTo>
                <a:lnTo>
                  <a:pt x="4405" y="2799"/>
                </a:lnTo>
                <a:lnTo>
                  <a:pt x="4308" y="2994"/>
                </a:lnTo>
                <a:lnTo>
                  <a:pt x="4162" y="3456"/>
                </a:lnTo>
                <a:lnTo>
                  <a:pt x="4016" y="3870"/>
                </a:lnTo>
                <a:lnTo>
                  <a:pt x="3821" y="4478"/>
                </a:lnTo>
                <a:lnTo>
                  <a:pt x="3651" y="5086"/>
                </a:lnTo>
                <a:lnTo>
                  <a:pt x="3505" y="5695"/>
                </a:lnTo>
                <a:lnTo>
                  <a:pt x="3383" y="6303"/>
                </a:lnTo>
                <a:lnTo>
                  <a:pt x="3383" y="6376"/>
                </a:lnTo>
                <a:lnTo>
                  <a:pt x="3383" y="6425"/>
                </a:lnTo>
                <a:lnTo>
                  <a:pt x="3432" y="6522"/>
                </a:lnTo>
                <a:lnTo>
                  <a:pt x="3432" y="6595"/>
                </a:lnTo>
                <a:lnTo>
                  <a:pt x="3480" y="6644"/>
                </a:lnTo>
                <a:lnTo>
                  <a:pt x="3772" y="6863"/>
                </a:lnTo>
                <a:lnTo>
                  <a:pt x="4089" y="7057"/>
                </a:lnTo>
                <a:lnTo>
                  <a:pt x="4454" y="7203"/>
                </a:lnTo>
                <a:lnTo>
                  <a:pt x="4819" y="7349"/>
                </a:lnTo>
                <a:lnTo>
                  <a:pt x="5184" y="7471"/>
                </a:lnTo>
                <a:lnTo>
                  <a:pt x="5549" y="7568"/>
                </a:lnTo>
                <a:lnTo>
                  <a:pt x="6278" y="7763"/>
                </a:lnTo>
                <a:lnTo>
                  <a:pt x="7057" y="7933"/>
                </a:lnTo>
                <a:lnTo>
                  <a:pt x="7836" y="8031"/>
                </a:lnTo>
                <a:lnTo>
                  <a:pt x="8614" y="8104"/>
                </a:lnTo>
                <a:lnTo>
                  <a:pt x="9417" y="8128"/>
                </a:lnTo>
                <a:lnTo>
                  <a:pt x="10196" y="8128"/>
                </a:lnTo>
                <a:lnTo>
                  <a:pt x="10999" y="8055"/>
                </a:lnTo>
                <a:lnTo>
                  <a:pt x="11778" y="7933"/>
                </a:lnTo>
                <a:lnTo>
                  <a:pt x="12556" y="7787"/>
                </a:lnTo>
                <a:lnTo>
                  <a:pt x="12970" y="7714"/>
                </a:lnTo>
                <a:lnTo>
                  <a:pt x="13359" y="7593"/>
                </a:lnTo>
                <a:lnTo>
                  <a:pt x="14138" y="7349"/>
                </a:lnTo>
                <a:lnTo>
                  <a:pt x="14795" y="7106"/>
                </a:lnTo>
                <a:lnTo>
                  <a:pt x="15135" y="6984"/>
                </a:lnTo>
                <a:lnTo>
                  <a:pt x="15452" y="6814"/>
                </a:lnTo>
                <a:lnTo>
                  <a:pt x="15695" y="6814"/>
                </a:lnTo>
                <a:lnTo>
                  <a:pt x="15914" y="6765"/>
                </a:lnTo>
                <a:lnTo>
                  <a:pt x="16133" y="6668"/>
                </a:lnTo>
                <a:lnTo>
                  <a:pt x="16352" y="6595"/>
                </a:lnTo>
                <a:lnTo>
                  <a:pt x="16766" y="6425"/>
                </a:lnTo>
                <a:lnTo>
                  <a:pt x="16960" y="6327"/>
                </a:lnTo>
                <a:lnTo>
                  <a:pt x="17131" y="6206"/>
                </a:lnTo>
                <a:lnTo>
                  <a:pt x="17301" y="6619"/>
                </a:lnTo>
                <a:lnTo>
                  <a:pt x="17082" y="6692"/>
                </a:lnTo>
                <a:lnTo>
                  <a:pt x="16863" y="6790"/>
                </a:lnTo>
                <a:lnTo>
                  <a:pt x="16425" y="6984"/>
                </a:lnTo>
                <a:lnTo>
                  <a:pt x="15719" y="7252"/>
                </a:lnTo>
                <a:lnTo>
                  <a:pt x="15354" y="7422"/>
                </a:lnTo>
                <a:lnTo>
                  <a:pt x="15038" y="7593"/>
                </a:lnTo>
                <a:lnTo>
                  <a:pt x="15014" y="7617"/>
                </a:lnTo>
                <a:lnTo>
                  <a:pt x="15014" y="7666"/>
                </a:lnTo>
                <a:lnTo>
                  <a:pt x="15014" y="7690"/>
                </a:lnTo>
                <a:lnTo>
                  <a:pt x="15062" y="7690"/>
                </a:lnTo>
                <a:lnTo>
                  <a:pt x="15427" y="7641"/>
                </a:lnTo>
                <a:lnTo>
                  <a:pt x="15792" y="7544"/>
                </a:lnTo>
                <a:lnTo>
                  <a:pt x="16157" y="7422"/>
                </a:lnTo>
                <a:lnTo>
                  <a:pt x="16498" y="7301"/>
                </a:lnTo>
                <a:lnTo>
                  <a:pt x="16960" y="7130"/>
                </a:lnTo>
                <a:lnTo>
                  <a:pt x="17204" y="7033"/>
                </a:lnTo>
                <a:lnTo>
                  <a:pt x="17423" y="6911"/>
                </a:lnTo>
                <a:lnTo>
                  <a:pt x="17569" y="7252"/>
                </a:lnTo>
                <a:lnTo>
                  <a:pt x="17325" y="7276"/>
                </a:lnTo>
                <a:lnTo>
                  <a:pt x="17082" y="7349"/>
                </a:lnTo>
                <a:lnTo>
                  <a:pt x="16595" y="7520"/>
                </a:lnTo>
                <a:lnTo>
                  <a:pt x="16084" y="7690"/>
                </a:lnTo>
                <a:lnTo>
                  <a:pt x="15841" y="7812"/>
                </a:lnTo>
                <a:lnTo>
                  <a:pt x="15719" y="7885"/>
                </a:lnTo>
                <a:lnTo>
                  <a:pt x="15622" y="7958"/>
                </a:lnTo>
                <a:lnTo>
                  <a:pt x="15622" y="7982"/>
                </a:lnTo>
                <a:lnTo>
                  <a:pt x="15622" y="8006"/>
                </a:lnTo>
                <a:lnTo>
                  <a:pt x="15768" y="8031"/>
                </a:lnTo>
                <a:lnTo>
                  <a:pt x="15890" y="8031"/>
                </a:lnTo>
                <a:lnTo>
                  <a:pt x="16182" y="8006"/>
                </a:lnTo>
                <a:lnTo>
                  <a:pt x="16449" y="7933"/>
                </a:lnTo>
                <a:lnTo>
                  <a:pt x="16693" y="7860"/>
                </a:lnTo>
                <a:lnTo>
                  <a:pt x="16960" y="7787"/>
                </a:lnTo>
                <a:lnTo>
                  <a:pt x="17204" y="7690"/>
                </a:lnTo>
                <a:lnTo>
                  <a:pt x="17447" y="7568"/>
                </a:lnTo>
                <a:lnTo>
                  <a:pt x="17642" y="7422"/>
                </a:lnTo>
                <a:lnTo>
                  <a:pt x="17666" y="7471"/>
                </a:lnTo>
                <a:lnTo>
                  <a:pt x="17715" y="7544"/>
                </a:lnTo>
                <a:lnTo>
                  <a:pt x="17788" y="7568"/>
                </a:lnTo>
                <a:lnTo>
                  <a:pt x="17812" y="7763"/>
                </a:lnTo>
                <a:lnTo>
                  <a:pt x="17836" y="7958"/>
                </a:lnTo>
                <a:lnTo>
                  <a:pt x="17934" y="8347"/>
                </a:lnTo>
                <a:lnTo>
                  <a:pt x="17763" y="8396"/>
                </a:lnTo>
                <a:lnTo>
                  <a:pt x="17593" y="8444"/>
                </a:lnTo>
                <a:lnTo>
                  <a:pt x="17252" y="8590"/>
                </a:lnTo>
                <a:lnTo>
                  <a:pt x="16790" y="8761"/>
                </a:lnTo>
                <a:lnTo>
                  <a:pt x="16547" y="8834"/>
                </a:lnTo>
                <a:lnTo>
                  <a:pt x="16328" y="8955"/>
                </a:lnTo>
                <a:lnTo>
                  <a:pt x="16303" y="8955"/>
                </a:lnTo>
                <a:lnTo>
                  <a:pt x="16303" y="8980"/>
                </a:lnTo>
                <a:lnTo>
                  <a:pt x="16328" y="9004"/>
                </a:lnTo>
                <a:lnTo>
                  <a:pt x="16328" y="9028"/>
                </a:lnTo>
                <a:lnTo>
                  <a:pt x="16595" y="9028"/>
                </a:lnTo>
                <a:lnTo>
                  <a:pt x="16839" y="9004"/>
                </a:lnTo>
                <a:lnTo>
                  <a:pt x="17106" y="8955"/>
                </a:lnTo>
                <a:lnTo>
                  <a:pt x="17350" y="8882"/>
                </a:lnTo>
                <a:lnTo>
                  <a:pt x="17666" y="8785"/>
                </a:lnTo>
                <a:lnTo>
                  <a:pt x="17836" y="8712"/>
                </a:lnTo>
                <a:lnTo>
                  <a:pt x="18007" y="8639"/>
                </a:lnTo>
                <a:lnTo>
                  <a:pt x="18031" y="8809"/>
                </a:lnTo>
                <a:lnTo>
                  <a:pt x="17812" y="8907"/>
                </a:lnTo>
                <a:lnTo>
                  <a:pt x="17617" y="9004"/>
                </a:lnTo>
                <a:lnTo>
                  <a:pt x="17398" y="9077"/>
                </a:lnTo>
                <a:lnTo>
                  <a:pt x="17155" y="9174"/>
                </a:lnTo>
                <a:lnTo>
                  <a:pt x="16936" y="9247"/>
                </a:lnTo>
                <a:lnTo>
                  <a:pt x="16741" y="9369"/>
                </a:lnTo>
                <a:lnTo>
                  <a:pt x="16717" y="9418"/>
                </a:lnTo>
                <a:lnTo>
                  <a:pt x="16717" y="9466"/>
                </a:lnTo>
                <a:lnTo>
                  <a:pt x="16741" y="9515"/>
                </a:lnTo>
                <a:lnTo>
                  <a:pt x="16790" y="9539"/>
                </a:lnTo>
                <a:lnTo>
                  <a:pt x="16887" y="9564"/>
                </a:lnTo>
                <a:lnTo>
                  <a:pt x="17228" y="9564"/>
                </a:lnTo>
                <a:lnTo>
                  <a:pt x="17471" y="9491"/>
                </a:lnTo>
                <a:lnTo>
                  <a:pt x="17690" y="9442"/>
                </a:lnTo>
                <a:lnTo>
                  <a:pt x="17885" y="9369"/>
                </a:lnTo>
                <a:lnTo>
                  <a:pt x="18080" y="9272"/>
                </a:lnTo>
                <a:lnTo>
                  <a:pt x="18128" y="9564"/>
                </a:lnTo>
                <a:lnTo>
                  <a:pt x="17958" y="9612"/>
                </a:lnTo>
                <a:lnTo>
                  <a:pt x="17812" y="9661"/>
                </a:lnTo>
                <a:lnTo>
                  <a:pt x="17301" y="9880"/>
                </a:lnTo>
                <a:lnTo>
                  <a:pt x="17228" y="9928"/>
                </a:lnTo>
                <a:lnTo>
                  <a:pt x="17155" y="10001"/>
                </a:lnTo>
                <a:lnTo>
                  <a:pt x="17106" y="10074"/>
                </a:lnTo>
                <a:lnTo>
                  <a:pt x="17033" y="10147"/>
                </a:lnTo>
                <a:lnTo>
                  <a:pt x="17009" y="10172"/>
                </a:lnTo>
                <a:lnTo>
                  <a:pt x="17033" y="10172"/>
                </a:lnTo>
                <a:lnTo>
                  <a:pt x="17106" y="10196"/>
                </a:lnTo>
                <a:lnTo>
                  <a:pt x="17204" y="10220"/>
                </a:lnTo>
                <a:lnTo>
                  <a:pt x="17277" y="10245"/>
                </a:lnTo>
                <a:lnTo>
                  <a:pt x="17471" y="10245"/>
                </a:lnTo>
                <a:lnTo>
                  <a:pt x="17593" y="10196"/>
                </a:lnTo>
                <a:lnTo>
                  <a:pt x="17812" y="10123"/>
                </a:lnTo>
                <a:lnTo>
                  <a:pt x="17982" y="10074"/>
                </a:lnTo>
                <a:lnTo>
                  <a:pt x="18153" y="9977"/>
                </a:lnTo>
                <a:lnTo>
                  <a:pt x="18153" y="10220"/>
                </a:lnTo>
                <a:lnTo>
                  <a:pt x="18031" y="10269"/>
                </a:lnTo>
                <a:lnTo>
                  <a:pt x="17909" y="10318"/>
                </a:lnTo>
                <a:lnTo>
                  <a:pt x="17690" y="10415"/>
                </a:lnTo>
                <a:lnTo>
                  <a:pt x="17471" y="10512"/>
                </a:lnTo>
                <a:lnTo>
                  <a:pt x="17301" y="10634"/>
                </a:lnTo>
                <a:lnTo>
                  <a:pt x="17204" y="10731"/>
                </a:lnTo>
                <a:lnTo>
                  <a:pt x="17131" y="10829"/>
                </a:lnTo>
                <a:lnTo>
                  <a:pt x="17131" y="10853"/>
                </a:lnTo>
                <a:lnTo>
                  <a:pt x="17155" y="10902"/>
                </a:lnTo>
                <a:lnTo>
                  <a:pt x="17374" y="10902"/>
                </a:lnTo>
                <a:lnTo>
                  <a:pt x="17593" y="10877"/>
                </a:lnTo>
                <a:lnTo>
                  <a:pt x="17788" y="10804"/>
                </a:lnTo>
                <a:lnTo>
                  <a:pt x="17982" y="10731"/>
                </a:lnTo>
                <a:lnTo>
                  <a:pt x="18153" y="10683"/>
                </a:lnTo>
                <a:lnTo>
                  <a:pt x="18128" y="11169"/>
                </a:lnTo>
                <a:lnTo>
                  <a:pt x="17861" y="11267"/>
                </a:lnTo>
                <a:lnTo>
                  <a:pt x="17617" y="11364"/>
                </a:lnTo>
                <a:lnTo>
                  <a:pt x="17447" y="11413"/>
                </a:lnTo>
                <a:lnTo>
                  <a:pt x="17277" y="11461"/>
                </a:lnTo>
                <a:lnTo>
                  <a:pt x="17106" y="11510"/>
                </a:lnTo>
                <a:lnTo>
                  <a:pt x="16960" y="11607"/>
                </a:lnTo>
                <a:lnTo>
                  <a:pt x="16936" y="11632"/>
                </a:lnTo>
                <a:lnTo>
                  <a:pt x="16936" y="11680"/>
                </a:lnTo>
                <a:lnTo>
                  <a:pt x="16960" y="11729"/>
                </a:lnTo>
                <a:lnTo>
                  <a:pt x="16985" y="11753"/>
                </a:lnTo>
                <a:lnTo>
                  <a:pt x="17106" y="11802"/>
                </a:lnTo>
                <a:lnTo>
                  <a:pt x="17228" y="11826"/>
                </a:lnTo>
                <a:lnTo>
                  <a:pt x="17374" y="11826"/>
                </a:lnTo>
                <a:lnTo>
                  <a:pt x="17544" y="11778"/>
                </a:lnTo>
                <a:lnTo>
                  <a:pt x="17690" y="11753"/>
                </a:lnTo>
                <a:lnTo>
                  <a:pt x="17836" y="11680"/>
                </a:lnTo>
                <a:lnTo>
                  <a:pt x="17982" y="11607"/>
                </a:lnTo>
                <a:lnTo>
                  <a:pt x="18104" y="11510"/>
                </a:lnTo>
                <a:lnTo>
                  <a:pt x="18080" y="11656"/>
                </a:lnTo>
                <a:lnTo>
                  <a:pt x="17934" y="11705"/>
                </a:lnTo>
                <a:lnTo>
                  <a:pt x="17763" y="11753"/>
                </a:lnTo>
                <a:lnTo>
                  <a:pt x="17471" y="11899"/>
                </a:lnTo>
                <a:lnTo>
                  <a:pt x="17301" y="11948"/>
                </a:lnTo>
                <a:lnTo>
                  <a:pt x="17106" y="11972"/>
                </a:lnTo>
                <a:lnTo>
                  <a:pt x="16936" y="12021"/>
                </a:lnTo>
                <a:lnTo>
                  <a:pt x="16839" y="12045"/>
                </a:lnTo>
                <a:lnTo>
                  <a:pt x="16766" y="12094"/>
                </a:lnTo>
                <a:lnTo>
                  <a:pt x="16741" y="12143"/>
                </a:lnTo>
                <a:lnTo>
                  <a:pt x="16741" y="12167"/>
                </a:lnTo>
                <a:lnTo>
                  <a:pt x="16766" y="12240"/>
                </a:lnTo>
                <a:lnTo>
                  <a:pt x="16863" y="12289"/>
                </a:lnTo>
                <a:lnTo>
                  <a:pt x="16960" y="12337"/>
                </a:lnTo>
                <a:lnTo>
                  <a:pt x="17058" y="12362"/>
                </a:lnTo>
                <a:lnTo>
                  <a:pt x="17155" y="12362"/>
                </a:lnTo>
                <a:lnTo>
                  <a:pt x="17374" y="12313"/>
                </a:lnTo>
                <a:lnTo>
                  <a:pt x="17569" y="12289"/>
                </a:lnTo>
                <a:lnTo>
                  <a:pt x="17812" y="12216"/>
                </a:lnTo>
                <a:lnTo>
                  <a:pt x="18007" y="12094"/>
                </a:lnTo>
                <a:lnTo>
                  <a:pt x="17934" y="12435"/>
                </a:lnTo>
                <a:lnTo>
                  <a:pt x="17788" y="12459"/>
                </a:lnTo>
                <a:lnTo>
                  <a:pt x="17642" y="12508"/>
                </a:lnTo>
                <a:lnTo>
                  <a:pt x="17325" y="12629"/>
                </a:lnTo>
                <a:lnTo>
                  <a:pt x="16839" y="12751"/>
                </a:lnTo>
                <a:lnTo>
                  <a:pt x="16328" y="12897"/>
                </a:lnTo>
                <a:lnTo>
                  <a:pt x="16303" y="12897"/>
                </a:lnTo>
                <a:lnTo>
                  <a:pt x="16303" y="12946"/>
                </a:lnTo>
                <a:lnTo>
                  <a:pt x="16303" y="12970"/>
                </a:lnTo>
                <a:lnTo>
                  <a:pt x="16328" y="12970"/>
                </a:lnTo>
                <a:lnTo>
                  <a:pt x="16571" y="13019"/>
                </a:lnTo>
                <a:lnTo>
                  <a:pt x="16814" y="13019"/>
                </a:lnTo>
                <a:lnTo>
                  <a:pt x="17058" y="12994"/>
                </a:lnTo>
                <a:lnTo>
                  <a:pt x="17277" y="12946"/>
                </a:lnTo>
                <a:lnTo>
                  <a:pt x="17569" y="12897"/>
                </a:lnTo>
                <a:lnTo>
                  <a:pt x="17861" y="12824"/>
                </a:lnTo>
                <a:lnTo>
                  <a:pt x="17739" y="13286"/>
                </a:lnTo>
                <a:lnTo>
                  <a:pt x="15671" y="13286"/>
                </a:lnTo>
                <a:lnTo>
                  <a:pt x="13627" y="13311"/>
                </a:lnTo>
                <a:lnTo>
                  <a:pt x="9515" y="13359"/>
                </a:lnTo>
                <a:lnTo>
                  <a:pt x="5232" y="13408"/>
                </a:lnTo>
                <a:lnTo>
                  <a:pt x="3115" y="13432"/>
                </a:lnTo>
                <a:lnTo>
                  <a:pt x="1509" y="13432"/>
                </a:lnTo>
                <a:lnTo>
                  <a:pt x="1388" y="12654"/>
                </a:lnTo>
                <a:lnTo>
                  <a:pt x="1290" y="11851"/>
                </a:lnTo>
                <a:lnTo>
                  <a:pt x="1266" y="11048"/>
                </a:lnTo>
                <a:lnTo>
                  <a:pt x="1266" y="10245"/>
                </a:lnTo>
                <a:lnTo>
                  <a:pt x="1290" y="9442"/>
                </a:lnTo>
                <a:lnTo>
                  <a:pt x="1363" y="8615"/>
                </a:lnTo>
                <a:lnTo>
                  <a:pt x="1436" y="8152"/>
                </a:lnTo>
                <a:lnTo>
                  <a:pt x="1485" y="7690"/>
                </a:lnTo>
                <a:lnTo>
                  <a:pt x="1777" y="6936"/>
                </a:lnTo>
                <a:lnTo>
                  <a:pt x="2385" y="5305"/>
                </a:lnTo>
                <a:lnTo>
                  <a:pt x="2653" y="4575"/>
                </a:lnTo>
                <a:lnTo>
                  <a:pt x="2921" y="3821"/>
                </a:lnTo>
                <a:lnTo>
                  <a:pt x="3067" y="3456"/>
                </a:lnTo>
                <a:lnTo>
                  <a:pt x="3237" y="3091"/>
                </a:lnTo>
                <a:lnTo>
                  <a:pt x="3407" y="2750"/>
                </a:lnTo>
                <a:lnTo>
                  <a:pt x="3602" y="2410"/>
                </a:lnTo>
                <a:lnTo>
                  <a:pt x="3748" y="2215"/>
                </a:lnTo>
                <a:lnTo>
                  <a:pt x="3894" y="2045"/>
                </a:lnTo>
                <a:lnTo>
                  <a:pt x="4064" y="1899"/>
                </a:lnTo>
                <a:lnTo>
                  <a:pt x="4283" y="1753"/>
                </a:lnTo>
                <a:lnTo>
                  <a:pt x="4502" y="1607"/>
                </a:lnTo>
                <a:lnTo>
                  <a:pt x="4721" y="1485"/>
                </a:lnTo>
                <a:lnTo>
                  <a:pt x="4989" y="1388"/>
                </a:lnTo>
                <a:lnTo>
                  <a:pt x="5232" y="1291"/>
                </a:lnTo>
                <a:lnTo>
                  <a:pt x="5816" y="1096"/>
                </a:lnTo>
                <a:lnTo>
                  <a:pt x="6400" y="950"/>
                </a:lnTo>
                <a:lnTo>
                  <a:pt x="7033" y="853"/>
                </a:lnTo>
                <a:lnTo>
                  <a:pt x="7641" y="755"/>
                </a:lnTo>
                <a:lnTo>
                  <a:pt x="8249" y="707"/>
                </a:lnTo>
                <a:lnTo>
                  <a:pt x="8858" y="658"/>
                </a:lnTo>
                <a:lnTo>
                  <a:pt x="9904" y="609"/>
                </a:lnTo>
                <a:lnTo>
                  <a:pt x="10707" y="609"/>
                </a:lnTo>
                <a:lnTo>
                  <a:pt x="11121" y="585"/>
                </a:lnTo>
                <a:lnTo>
                  <a:pt x="11534" y="561"/>
                </a:lnTo>
                <a:close/>
                <a:moveTo>
                  <a:pt x="2410" y="13919"/>
                </a:moveTo>
                <a:lnTo>
                  <a:pt x="2239" y="14089"/>
                </a:lnTo>
                <a:lnTo>
                  <a:pt x="2093" y="14260"/>
                </a:lnTo>
                <a:lnTo>
                  <a:pt x="1850" y="14649"/>
                </a:lnTo>
                <a:lnTo>
                  <a:pt x="1826" y="14479"/>
                </a:lnTo>
                <a:lnTo>
                  <a:pt x="1850" y="14308"/>
                </a:lnTo>
                <a:lnTo>
                  <a:pt x="1899" y="14114"/>
                </a:lnTo>
                <a:lnTo>
                  <a:pt x="1972" y="13919"/>
                </a:lnTo>
                <a:close/>
                <a:moveTo>
                  <a:pt x="14746" y="13846"/>
                </a:moveTo>
                <a:lnTo>
                  <a:pt x="14649" y="13992"/>
                </a:lnTo>
                <a:lnTo>
                  <a:pt x="14551" y="14138"/>
                </a:lnTo>
                <a:lnTo>
                  <a:pt x="14405" y="14430"/>
                </a:lnTo>
                <a:lnTo>
                  <a:pt x="14235" y="14771"/>
                </a:lnTo>
                <a:lnTo>
                  <a:pt x="14235" y="14527"/>
                </a:lnTo>
                <a:lnTo>
                  <a:pt x="14259" y="14284"/>
                </a:lnTo>
                <a:lnTo>
                  <a:pt x="14235" y="14065"/>
                </a:lnTo>
                <a:lnTo>
                  <a:pt x="14211" y="13943"/>
                </a:lnTo>
                <a:lnTo>
                  <a:pt x="14186" y="13846"/>
                </a:lnTo>
                <a:close/>
                <a:moveTo>
                  <a:pt x="2994" y="13919"/>
                </a:moveTo>
                <a:lnTo>
                  <a:pt x="2848" y="14065"/>
                </a:lnTo>
                <a:lnTo>
                  <a:pt x="2702" y="14211"/>
                </a:lnTo>
                <a:lnTo>
                  <a:pt x="2458" y="14552"/>
                </a:lnTo>
                <a:lnTo>
                  <a:pt x="2288" y="14819"/>
                </a:lnTo>
                <a:lnTo>
                  <a:pt x="2191" y="15014"/>
                </a:lnTo>
                <a:lnTo>
                  <a:pt x="2142" y="15184"/>
                </a:lnTo>
                <a:lnTo>
                  <a:pt x="2045" y="15087"/>
                </a:lnTo>
                <a:lnTo>
                  <a:pt x="2239" y="14771"/>
                </a:lnTo>
                <a:lnTo>
                  <a:pt x="2434" y="14479"/>
                </a:lnTo>
                <a:lnTo>
                  <a:pt x="2629" y="14211"/>
                </a:lnTo>
                <a:lnTo>
                  <a:pt x="2799" y="13919"/>
                </a:lnTo>
                <a:close/>
                <a:moveTo>
                  <a:pt x="4405" y="14381"/>
                </a:moveTo>
                <a:lnTo>
                  <a:pt x="4381" y="14649"/>
                </a:lnTo>
                <a:lnTo>
                  <a:pt x="4308" y="14941"/>
                </a:lnTo>
                <a:lnTo>
                  <a:pt x="4259" y="15087"/>
                </a:lnTo>
                <a:lnTo>
                  <a:pt x="4162" y="15209"/>
                </a:lnTo>
                <a:lnTo>
                  <a:pt x="4040" y="15330"/>
                </a:lnTo>
                <a:lnTo>
                  <a:pt x="3894" y="15403"/>
                </a:lnTo>
                <a:lnTo>
                  <a:pt x="3894" y="15403"/>
                </a:lnTo>
                <a:lnTo>
                  <a:pt x="4016" y="15160"/>
                </a:lnTo>
                <a:lnTo>
                  <a:pt x="4235" y="14771"/>
                </a:lnTo>
                <a:lnTo>
                  <a:pt x="4308" y="14576"/>
                </a:lnTo>
                <a:lnTo>
                  <a:pt x="4405" y="14381"/>
                </a:lnTo>
                <a:close/>
                <a:moveTo>
                  <a:pt x="3845" y="13895"/>
                </a:moveTo>
                <a:lnTo>
                  <a:pt x="3651" y="14041"/>
                </a:lnTo>
                <a:lnTo>
                  <a:pt x="3456" y="14211"/>
                </a:lnTo>
                <a:lnTo>
                  <a:pt x="3286" y="14406"/>
                </a:lnTo>
                <a:lnTo>
                  <a:pt x="3140" y="14625"/>
                </a:lnTo>
                <a:lnTo>
                  <a:pt x="2848" y="15038"/>
                </a:lnTo>
                <a:lnTo>
                  <a:pt x="2629" y="15476"/>
                </a:lnTo>
                <a:lnTo>
                  <a:pt x="2629" y="15501"/>
                </a:lnTo>
                <a:lnTo>
                  <a:pt x="2458" y="15428"/>
                </a:lnTo>
                <a:lnTo>
                  <a:pt x="2556" y="15306"/>
                </a:lnTo>
                <a:lnTo>
                  <a:pt x="2629" y="15160"/>
                </a:lnTo>
                <a:lnTo>
                  <a:pt x="2726" y="14941"/>
                </a:lnTo>
                <a:lnTo>
                  <a:pt x="2896" y="14673"/>
                </a:lnTo>
                <a:lnTo>
                  <a:pt x="3067" y="14406"/>
                </a:lnTo>
                <a:lnTo>
                  <a:pt x="3261" y="14162"/>
                </a:lnTo>
                <a:lnTo>
                  <a:pt x="3432" y="13919"/>
                </a:lnTo>
                <a:lnTo>
                  <a:pt x="3845" y="13895"/>
                </a:lnTo>
                <a:close/>
                <a:moveTo>
                  <a:pt x="4381" y="13895"/>
                </a:moveTo>
                <a:lnTo>
                  <a:pt x="4381" y="14065"/>
                </a:lnTo>
                <a:lnTo>
                  <a:pt x="4186" y="14260"/>
                </a:lnTo>
                <a:lnTo>
                  <a:pt x="4016" y="14503"/>
                </a:lnTo>
                <a:lnTo>
                  <a:pt x="3724" y="14990"/>
                </a:lnTo>
                <a:lnTo>
                  <a:pt x="3529" y="15257"/>
                </a:lnTo>
                <a:lnTo>
                  <a:pt x="3359" y="15549"/>
                </a:lnTo>
                <a:lnTo>
                  <a:pt x="3261" y="15574"/>
                </a:lnTo>
                <a:lnTo>
                  <a:pt x="2994" y="15574"/>
                </a:lnTo>
                <a:lnTo>
                  <a:pt x="3237" y="15160"/>
                </a:lnTo>
                <a:lnTo>
                  <a:pt x="3505" y="14746"/>
                </a:lnTo>
                <a:lnTo>
                  <a:pt x="3821" y="14333"/>
                </a:lnTo>
                <a:lnTo>
                  <a:pt x="3967" y="14114"/>
                </a:lnTo>
                <a:lnTo>
                  <a:pt x="4113" y="13895"/>
                </a:lnTo>
                <a:close/>
                <a:moveTo>
                  <a:pt x="15865" y="13846"/>
                </a:moveTo>
                <a:lnTo>
                  <a:pt x="15695" y="13968"/>
                </a:lnTo>
                <a:lnTo>
                  <a:pt x="15525" y="14089"/>
                </a:lnTo>
                <a:lnTo>
                  <a:pt x="15403" y="14211"/>
                </a:lnTo>
                <a:lnTo>
                  <a:pt x="15306" y="14333"/>
                </a:lnTo>
                <a:lnTo>
                  <a:pt x="15111" y="14625"/>
                </a:lnTo>
                <a:lnTo>
                  <a:pt x="14965" y="14844"/>
                </a:lnTo>
                <a:lnTo>
                  <a:pt x="14819" y="15063"/>
                </a:lnTo>
                <a:lnTo>
                  <a:pt x="14746" y="15184"/>
                </a:lnTo>
                <a:lnTo>
                  <a:pt x="14697" y="15306"/>
                </a:lnTo>
                <a:lnTo>
                  <a:pt x="14673" y="15452"/>
                </a:lnTo>
                <a:lnTo>
                  <a:pt x="14673" y="15574"/>
                </a:lnTo>
                <a:lnTo>
                  <a:pt x="14503" y="15428"/>
                </a:lnTo>
                <a:lnTo>
                  <a:pt x="14381" y="15257"/>
                </a:lnTo>
                <a:lnTo>
                  <a:pt x="14478" y="15111"/>
                </a:lnTo>
                <a:lnTo>
                  <a:pt x="14551" y="14965"/>
                </a:lnTo>
                <a:lnTo>
                  <a:pt x="14673" y="14673"/>
                </a:lnTo>
                <a:lnTo>
                  <a:pt x="14819" y="14284"/>
                </a:lnTo>
                <a:lnTo>
                  <a:pt x="14868" y="14065"/>
                </a:lnTo>
                <a:lnTo>
                  <a:pt x="14892" y="13870"/>
                </a:lnTo>
                <a:lnTo>
                  <a:pt x="14868" y="13846"/>
                </a:lnTo>
                <a:close/>
                <a:moveTo>
                  <a:pt x="16790" y="14625"/>
                </a:moveTo>
                <a:lnTo>
                  <a:pt x="16766" y="14917"/>
                </a:lnTo>
                <a:lnTo>
                  <a:pt x="16717" y="15184"/>
                </a:lnTo>
                <a:lnTo>
                  <a:pt x="16644" y="15330"/>
                </a:lnTo>
                <a:lnTo>
                  <a:pt x="16571" y="15452"/>
                </a:lnTo>
                <a:lnTo>
                  <a:pt x="16449" y="15574"/>
                </a:lnTo>
                <a:lnTo>
                  <a:pt x="16352" y="15647"/>
                </a:lnTo>
                <a:lnTo>
                  <a:pt x="16352" y="15647"/>
                </a:lnTo>
                <a:lnTo>
                  <a:pt x="16571" y="15111"/>
                </a:lnTo>
                <a:lnTo>
                  <a:pt x="16693" y="14868"/>
                </a:lnTo>
                <a:lnTo>
                  <a:pt x="16790" y="14625"/>
                </a:lnTo>
                <a:close/>
                <a:moveTo>
                  <a:pt x="16498" y="13846"/>
                </a:moveTo>
                <a:lnTo>
                  <a:pt x="16328" y="14041"/>
                </a:lnTo>
                <a:lnTo>
                  <a:pt x="16133" y="14260"/>
                </a:lnTo>
                <a:lnTo>
                  <a:pt x="15987" y="14479"/>
                </a:lnTo>
                <a:lnTo>
                  <a:pt x="15817" y="14746"/>
                </a:lnTo>
                <a:lnTo>
                  <a:pt x="15525" y="15257"/>
                </a:lnTo>
                <a:lnTo>
                  <a:pt x="15379" y="15549"/>
                </a:lnTo>
                <a:lnTo>
                  <a:pt x="15257" y="15817"/>
                </a:lnTo>
                <a:lnTo>
                  <a:pt x="15062" y="15768"/>
                </a:lnTo>
                <a:lnTo>
                  <a:pt x="14868" y="15695"/>
                </a:lnTo>
                <a:lnTo>
                  <a:pt x="14965" y="15622"/>
                </a:lnTo>
                <a:lnTo>
                  <a:pt x="15038" y="15549"/>
                </a:lnTo>
                <a:lnTo>
                  <a:pt x="15160" y="15355"/>
                </a:lnTo>
                <a:lnTo>
                  <a:pt x="15379" y="14941"/>
                </a:lnTo>
                <a:lnTo>
                  <a:pt x="15719" y="14381"/>
                </a:lnTo>
                <a:lnTo>
                  <a:pt x="15817" y="14260"/>
                </a:lnTo>
                <a:lnTo>
                  <a:pt x="15865" y="14114"/>
                </a:lnTo>
                <a:lnTo>
                  <a:pt x="16011" y="13846"/>
                </a:lnTo>
                <a:close/>
                <a:moveTo>
                  <a:pt x="16717" y="13846"/>
                </a:moveTo>
                <a:lnTo>
                  <a:pt x="16766" y="14235"/>
                </a:lnTo>
                <a:lnTo>
                  <a:pt x="16620" y="14430"/>
                </a:lnTo>
                <a:lnTo>
                  <a:pt x="16474" y="14625"/>
                </a:lnTo>
                <a:lnTo>
                  <a:pt x="16255" y="15063"/>
                </a:lnTo>
                <a:lnTo>
                  <a:pt x="16084" y="15428"/>
                </a:lnTo>
                <a:lnTo>
                  <a:pt x="15987" y="15622"/>
                </a:lnTo>
                <a:lnTo>
                  <a:pt x="15938" y="15817"/>
                </a:lnTo>
                <a:lnTo>
                  <a:pt x="15646" y="15841"/>
                </a:lnTo>
                <a:lnTo>
                  <a:pt x="15890" y="15379"/>
                </a:lnTo>
                <a:lnTo>
                  <a:pt x="16133" y="14917"/>
                </a:lnTo>
                <a:lnTo>
                  <a:pt x="16401" y="14381"/>
                </a:lnTo>
                <a:lnTo>
                  <a:pt x="16644" y="13846"/>
                </a:lnTo>
                <a:close/>
                <a:moveTo>
                  <a:pt x="8493" y="1"/>
                </a:moveTo>
                <a:lnTo>
                  <a:pt x="7884" y="25"/>
                </a:lnTo>
                <a:lnTo>
                  <a:pt x="7252" y="98"/>
                </a:lnTo>
                <a:lnTo>
                  <a:pt x="6619" y="171"/>
                </a:lnTo>
                <a:lnTo>
                  <a:pt x="6011" y="317"/>
                </a:lnTo>
                <a:lnTo>
                  <a:pt x="5427" y="488"/>
                </a:lnTo>
                <a:lnTo>
                  <a:pt x="5135" y="585"/>
                </a:lnTo>
                <a:lnTo>
                  <a:pt x="4867" y="707"/>
                </a:lnTo>
                <a:lnTo>
                  <a:pt x="4600" y="853"/>
                </a:lnTo>
                <a:lnTo>
                  <a:pt x="4356" y="999"/>
                </a:lnTo>
                <a:lnTo>
                  <a:pt x="4113" y="1169"/>
                </a:lnTo>
                <a:lnTo>
                  <a:pt x="3894" y="1339"/>
                </a:lnTo>
                <a:lnTo>
                  <a:pt x="3699" y="1534"/>
                </a:lnTo>
                <a:lnTo>
                  <a:pt x="3529" y="1753"/>
                </a:lnTo>
                <a:lnTo>
                  <a:pt x="3310" y="2045"/>
                </a:lnTo>
                <a:lnTo>
                  <a:pt x="3115" y="2385"/>
                </a:lnTo>
                <a:lnTo>
                  <a:pt x="2945" y="2702"/>
                </a:lnTo>
                <a:lnTo>
                  <a:pt x="2799" y="3042"/>
                </a:lnTo>
                <a:lnTo>
                  <a:pt x="2507" y="3748"/>
                </a:lnTo>
                <a:lnTo>
                  <a:pt x="2264" y="4454"/>
                </a:lnTo>
                <a:lnTo>
                  <a:pt x="2142" y="4405"/>
                </a:lnTo>
                <a:lnTo>
                  <a:pt x="2020" y="4356"/>
                </a:lnTo>
                <a:lnTo>
                  <a:pt x="1728" y="4356"/>
                </a:lnTo>
                <a:lnTo>
                  <a:pt x="1412" y="4405"/>
                </a:lnTo>
                <a:lnTo>
                  <a:pt x="1193" y="4478"/>
                </a:lnTo>
                <a:lnTo>
                  <a:pt x="998" y="4551"/>
                </a:lnTo>
                <a:lnTo>
                  <a:pt x="804" y="4624"/>
                </a:lnTo>
                <a:lnTo>
                  <a:pt x="633" y="4746"/>
                </a:lnTo>
                <a:lnTo>
                  <a:pt x="487" y="4867"/>
                </a:lnTo>
                <a:lnTo>
                  <a:pt x="366" y="5013"/>
                </a:lnTo>
                <a:lnTo>
                  <a:pt x="244" y="5159"/>
                </a:lnTo>
                <a:lnTo>
                  <a:pt x="147" y="5354"/>
                </a:lnTo>
                <a:lnTo>
                  <a:pt x="49" y="5524"/>
                </a:lnTo>
                <a:lnTo>
                  <a:pt x="25" y="5695"/>
                </a:lnTo>
                <a:lnTo>
                  <a:pt x="1" y="5865"/>
                </a:lnTo>
                <a:lnTo>
                  <a:pt x="25" y="6060"/>
                </a:lnTo>
                <a:lnTo>
                  <a:pt x="49" y="6230"/>
                </a:lnTo>
                <a:lnTo>
                  <a:pt x="122" y="6400"/>
                </a:lnTo>
                <a:lnTo>
                  <a:pt x="220" y="6571"/>
                </a:lnTo>
                <a:lnTo>
                  <a:pt x="317" y="6692"/>
                </a:lnTo>
                <a:lnTo>
                  <a:pt x="463" y="6814"/>
                </a:lnTo>
                <a:lnTo>
                  <a:pt x="658" y="6911"/>
                </a:lnTo>
                <a:lnTo>
                  <a:pt x="901" y="6984"/>
                </a:lnTo>
                <a:lnTo>
                  <a:pt x="1023" y="6984"/>
                </a:lnTo>
                <a:lnTo>
                  <a:pt x="1120" y="7009"/>
                </a:lnTo>
                <a:lnTo>
                  <a:pt x="1242" y="6984"/>
                </a:lnTo>
                <a:lnTo>
                  <a:pt x="1363" y="6960"/>
                </a:lnTo>
                <a:lnTo>
                  <a:pt x="1169" y="7495"/>
                </a:lnTo>
                <a:lnTo>
                  <a:pt x="1071" y="7739"/>
                </a:lnTo>
                <a:lnTo>
                  <a:pt x="998" y="8006"/>
                </a:lnTo>
                <a:lnTo>
                  <a:pt x="901" y="8542"/>
                </a:lnTo>
                <a:lnTo>
                  <a:pt x="779" y="9393"/>
                </a:lnTo>
                <a:lnTo>
                  <a:pt x="731" y="10245"/>
                </a:lnTo>
                <a:lnTo>
                  <a:pt x="731" y="11072"/>
                </a:lnTo>
                <a:lnTo>
                  <a:pt x="755" y="11875"/>
                </a:lnTo>
                <a:lnTo>
                  <a:pt x="852" y="12702"/>
                </a:lnTo>
                <a:lnTo>
                  <a:pt x="974" y="13505"/>
                </a:lnTo>
                <a:lnTo>
                  <a:pt x="925" y="13505"/>
                </a:lnTo>
                <a:lnTo>
                  <a:pt x="877" y="13530"/>
                </a:lnTo>
                <a:lnTo>
                  <a:pt x="828" y="13578"/>
                </a:lnTo>
                <a:lnTo>
                  <a:pt x="804" y="13627"/>
                </a:lnTo>
                <a:lnTo>
                  <a:pt x="804" y="13676"/>
                </a:lnTo>
                <a:lnTo>
                  <a:pt x="804" y="13749"/>
                </a:lnTo>
                <a:lnTo>
                  <a:pt x="828" y="13797"/>
                </a:lnTo>
                <a:lnTo>
                  <a:pt x="877" y="13846"/>
                </a:lnTo>
                <a:lnTo>
                  <a:pt x="925" y="13870"/>
                </a:lnTo>
                <a:lnTo>
                  <a:pt x="1193" y="13895"/>
                </a:lnTo>
                <a:lnTo>
                  <a:pt x="1461" y="13919"/>
                </a:lnTo>
                <a:lnTo>
                  <a:pt x="1412" y="14041"/>
                </a:lnTo>
                <a:lnTo>
                  <a:pt x="1363" y="14187"/>
                </a:lnTo>
                <a:lnTo>
                  <a:pt x="1315" y="14333"/>
                </a:lnTo>
                <a:lnTo>
                  <a:pt x="1315" y="14479"/>
                </a:lnTo>
                <a:lnTo>
                  <a:pt x="1315" y="14649"/>
                </a:lnTo>
                <a:lnTo>
                  <a:pt x="1339" y="14795"/>
                </a:lnTo>
                <a:lnTo>
                  <a:pt x="1363" y="14941"/>
                </a:lnTo>
                <a:lnTo>
                  <a:pt x="1412" y="15063"/>
                </a:lnTo>
                <a:lnTo>
                  <a:pt x="1534" y="15282"/>
                </a:lnTo>
                <a:lnTo>
                  <a:pt x="1680" y="15476"/>
                </a:lnTo>
                <a:lnTo>
                  <a:pt x="1850" y="15647"/>
                </a:lnTo>
                <a:lnTo>
                  <a:pt x="2020" y="15768"/>
                </a:lnTo>
                <a:lnTo>
                  <a:pt x="2215" y="15890"/>
                </a:lnTo>
                <a:lnTo>
                  <a:pt x="2434" y="15987"/>
                </a:lnTo>
                <a:lnTo>
                  <a:pt x="2677" y="16036"/>
                </a:lnTo>
                <a:lnTo>
                  <a:pt x="2921" y="16085"/>
                </a:lnTo>
                <a:lnTo>
                  <a:pt x="3115" y="16109"/>
                </a:lnTo>
                <a:lnTo>
                  <a:pt x="3334" y="16109"/>
                </a:lnTo>
                <a:lnTo>
                  <a:pt x="3529" y="16085"/>
                </a:lnTo>
                <a:lnTo>
                  <a:pt x="3748" y="16036"/>
                </a:lnTo>
                <a:lnTo>
                  <a:pt x="3943" y="15963"/>
                </a:lnTo>
                <a:lnTo>
                  <a:pt x="4137" y="15890"/>
                </a:lnTo>
                <a:lnTo>
                  <a:pt x="4308" y="15793"/>
                </a:lnTo>
                <a:lnTo>
                  <a:pt x="4478" y="15647"/>
                </a:lnTo>
                <a:lnTo>
                  <a:pt x="4648" y="15476"/>
                </a:lnTo>
                <a:lnTo>
                  <a:pt x="4770" y="15282"/>
                </a:lnTo>
                <a:lnTo>
                  <a:pt x="4843" y="15063"/>
                </a:lnTo>
                <a:lnTo>
                  <a:pt x="4892" y="14844"/>
                </a:lnTo>
                <a:lnTo>
                  <a:pt x="4940" y="14600"/>
                </a:lnTo>
                <a:lnTo>
                  <a:pt x="4940" y="14357"/>
                </a:lnTo>
                <a:lnTo>
                  <a:pt x="4916" y="13895"/>
                </a:lnTo>
                <a:lnTo>
                  <a:pt x="5062" y="13895"/>
                </a:lnTo>
                <a:lnTo>
                  <a:pt x="9515" y="13870"/>
                </a:lnTo>
                <a:lnTo>
                  <a:pt x="14040" y="13846"/>
                </a:lnTo>
                <a:lnTo>
                  <a:pt x="13967" y="13919"/>
                </a:lnTo>
                <a:lnTo>
                  <a:pt x="13919" y="13992"/>
                </a:lnTo>
                <a:lnTo>
                  <a:pt x="13846" y="14162"/>
                </a:lnTo>
                <a:lnTo>
                  <a:pt x="13797" y="14357"/>
                </a:lnTo>
                <a:lnTo>
                  <a:pt x="13797" y="14576"/>
                </a:lnTo>
                <a:lnTo>
                  <a:pt x="13821" y="14795"/>
                </a:lnTo>
                <a:lnTo>
                  <a:pt x="13846" y="14990"/>
                </a:lnTo>
                <a:lnTo>
                  <a:pt x="13943" y="15355"/>
                </a:lnTo>
                <a:lnTo>
                  <a:pt x="13967" y="15476"/>
                </a:lnTo>
                <a:lnTo>
                  <a:pt x="14016" y="15574"/>
                </a:lnTo>
                <a:lnTo>
                  <a:pt x="14162" y="15768"/>
                </a:lnTo>
                <a:lnTo>
                  <a:pt x="14357" y="15914"/>
                </a:lnTo>
                <a:lnTo>
                  <a:pt x="14551" y="16060"/>
                </a:lnTo>
                <a:lnTo>
                  <a:pt x="14795" y="16158"/>
                </a:lnTo>
                <a:lnTo>
                  <a:pt x="15038" y="16231"/>
                </a:lnTo>
                <a:lnTo>
                  <a:pt x="15281" y="16279"/>
                </a:lnTo>
                <a:lnTo>
                  <a:pt x="15500" y="16328"/>
                </a:lnTo>
                <a:lnTo>
                  <a:pt x="15744" y="16328"/>
                </a:lnTo>
                <a:lnTo>
                  <a:pt x="15963" y="16304"/>
                </a:lnTo>
                <a:lnTo>
                  <a:pt x="16157" y="16255"/>
                </a:lnTo>
                <a:lnTo>
                  <a:pt x="16352" y="16182"/>
                </a:lnTo>
                <a:lnTo>
                  <a:pt x="16547" y="16060"/>
                </a:lnTo>
                <a:lnTo>
                  <a:pt x="16717" y="15939"/>
                </a:lnTo>
                <a:lnTo>
                  <a:pt x="16887" y="15793"/>
                </a:lnTo>
                <a:lnTo>
                  <a:pt x="17033" y="15622"/>
                </a:lnTo>
                <a:lnTo>
                  <a:pt x="17131" y="15428"/>
                </a:lnTo>
                <a:lnTo>
                  <a:pt x="17204" y="15209"/>
                </a:lnTo>
                <a:lnTo>
                  <a:pt x="17252" y="14990"/>
                </a:lnTo>
                <a:lnTo>
                  <a:pt x="17277" y="14746"/>
                </a:lnTo>
                <a:lnTo>
                  <a:pt x="17277" y="14527"/>
                </a:lnTo>
                <a:lnTo>
                  <a:pt x="17277" y="14284"/>
                </a:lnTo>
                <a:lnTo>
                  <a:pt x="17204" y="13822"/>
                </a:lnTo>
                <a:lnTo>
                  <a:pt x="18250" y="13797"/>
                </a:lnTo>
                <a:lnTo>
                  <a:pt x="18372" y="13773"/>
                </a:lnTo>
                <a:lnTo>
                  <a:pt x="18445" y="13724"/>
                </a:lnTo>
                <a:lnTo>
                  <a:pt x="18493" y="13627"/>
                </a:lnTo>
                <a:lnTo>
                  <a:pt x="18493" y="13530"/>
                </a:lnTo>
                <a:lnTo>
                  <a:pt x="18493" y="13457"/>
                </a:lnTo>
                <a:lnTo>
                  <a:pt x="18445" y="13359"/>
                </a:lnTo>
                <a:lnTo>
                  <a:pt x="18372" y="13311"/>
                </a:lnTo>
                <a:lnTo>
                  <a:pt x="18250" y="13286"/>
                </a:lnTo>
                <a:lnTo>
                  <a:pt x="18445" y="12556"/>
                </a:lnTo>
                <a:lnTo>
                  <a:pt x="18566" y="11802"/>
                </a:lnTo>
                <a:lnTo>
                  <a:pt x="18639" y="11048"/>
                </a:lnTo>
                <a:lnTo>
                  <a:pt x="18664" y="10293"/>
                </a:lnTo>
                <a:lnTo>
                  <a:pt x="18639" y="9880"/>
                </a:lnTo>
                <a:lnTo>
                  <a:pt x="18615" y="9466"/>
                </a:lnTo>
                <a:lnTo>
                  <a:pt x="18493" y="8639"/>
                </a:lnTo>
                <a:lnTo>
                  <a:pt x="18445" y="8323"/>
                </a:lnTo>
                <a:lnTo>
                  <a:pt x="18372" y="7982"/>
                </a:lnTo>
                <a:lnTo>
                  <a:pt x="18250" y="7666"/>
                </a:lnTo>
                <a:lnTo>
                  <a:pt x="18177" y="7520"/>
                </a:lnTo>
                <a:lnTo>
                  <a:pt x="18104" y="7374"/>
                </a:lnTo>
                <a:lnTo>
                  <a:pt x="18080" y="7276"/>
                </a:lnTo>
                <a:lnTo>
                  <a:pt x="17982" y="6887"/>
                </a:lnTo>
                <a:lnTo>
                  <a:pt x="18274" y="6838"/>
                </a:lnTo>
                <a:lnTo>
                  <a:pt x="18542" y="6741"/>
                </a:lnTo>
                <a:lnTo>
                  <a:pt x="18834" y="6644"/>
                </a:lnTo>
                <a:lnTo>
                  <a:pt x="19102" y="6498"/>
                </a:lnTo>
                <a:lnTo>
                  <a:pt x="19199" y="6400"/>
                </a:lnTo>
                <a:lnTo>
                  <a:pt x="19272" y="6279"/>
                </a:lnTo>
                <a:lnTo>
                  <a:pt x="19321" y="6157"/>
                </a:lnTo>
                <a:lnTo>
                  <a:pt x="19321" y="6011"/>
                </a:lnTo>
                <a:lnTo>
                  <a:pt x="19321" y="5841"/>
                </a:lnTo>
                <a:lnTo>
                  <a:pt x="19321" y="5695"/>
                </a:lnTo>
                <a:lnTo>
                  <a:pt x="19272" y="5451"/>
                </a:lnTo>
                <a:lnTo>
                  <a:pt x="19199" y="5281"/>
                </a:lnTo>
                <a:lnTo>
                  <a:pt x="19126" y="5135"/>
                </a:lnTo>
                <a:lnTo>
                  <a:pt x="19029" y="5013"/>
                </a:lnTo>
                <a:lnTo>
                  <a:pt x="18907" y="4892"/>
                </a:lnTo>
                <a:lnTo>
                  <a:pt x="18785" y="4794"/>
                </a:lnTo>
                <a:lnTo>
                  <a:pt x="18664" y="4697"/>
                </a:lnTo>
                <a:lnTo>
                  <a:pt x="18372" y="4527"/>
                </a:lnTo>
                <a:lnTo>
                  <a:pt x="18080" y="4429"/>
                </a:lnTo>
                <a:lnTo>
                  <a:pt x="17934" y="4356"/>
                </a:lnTo>
                <a:lnTo>
                  <a:pt x="17763" y="4332"/>
                </a:lnTo>
                <a:lnTo>
                  <a:pt x="17593" y="4308"/>
                </a:lnTo>
                <a:lnTo>
                  <a:pt x="17423" y="4308"/>
                </a:lnTo>
                <a:lnTo>
                  <a:pt x="17252" y="4356"/>
                </a:lnTo>
                <a:lnTo>
                  <a:pt x="17131" y="4405"/>
                </a:lnTo>
                <a:lnTo>
                  <a:pt x="17082" y="4478"/>
                </a:lnTo>
                <a:lnTo>
                  <a:pt x="17082" y="4527"/>
                </a:lnTo>
                <a:lnTo>
                  <a:pt x="16863" y="3967"/>
                </a:lnTo>
                <a:lnTo>
                  <a:pt x="16595" y="3261"/>
                </a:lnTo>
                <a:lnTo>
                  <a:pt x="16303" y="2580"/>
                </a:lnTo>
                <a:lnTo>
                  <a:pt x="16133" y="2239"/>
                </a:lnTo>
                <a:lnTo>
                  <a:pt x="15938" y="1923"/>
                </a:lnTo>
                <a:lnTo>
                  <a:pt x="15719" y="1607"/>
                </a:lnTo>
                <a:lnTo>
                  <a:pt x="15476" y="1315"/>
                </a:lnTo>
                <a:lnTo>
                  <a:pt x="15354" y="1193"/>
                </a:lnTo>
                <a:lnTo>
                  <a:pt x="15379" y="1145"/>
                </a:lnTo>
                <a:lnTo>
                  <a:pt x="15403" y="1120"/>
                </a:lnTo>
                <a:lnTo>
                  <a:pt x="15379" y="1023"/>
                </a:lnTo>
                <a:lnTo>
                  <a:pt x="15306" y="974"/>
                </a:lnTo>
                <a:lnTo>
                  <a:pt x="15257" y="950"/>
                </a:lnTo>
                <a:lnTo>
                  <a:pt x="15208" y="950"/>
                </a:lnTo>
                <a:lnTo>
                  <a:pt x="15111" y="974"/>
                </a:lnTo>
                <a:lnTo>
                  <a:pt x="14892" y="804"/>
                </a:lnTo>
                <a:lnTo>
                  <a:pt x="14624" y="658"/>
                </a:lnTo>
                <a:lnTo>
                  <a:pt x="14381" y="536"/>
                </a:lnTo>
                <a:lnTo>
                  <a:pt x="14113" y="415"/>
                </a:lnTo>
                <a:lnTo>
                  <a:pt x="13821" y="317"/>
                </a:lnTo>
                <a:lnTo>
                  <a:pt x="13530" y="244"/>
                </a:lnTo>
                <a:lnTo>
                  <a:pt x="12970" y="123"/>
                </a:lnTo>
                <a:lnTo>
                  <a:pt x="12556" y="74"/>
                </a:lnTo>
                <a:lnTo>
                  <a:pt x="12143" y="50"/>
                </a:lnTo>
                <a:lnTo>
                  <a:pt x="11729" y="50"/>
                </a:lnTo>
                <a:lnTo>
                  <a:pt x="11291" y="74"/>
                </a:lnTo>
                <a:lnTo>
                  <a:pt x="10902" y="50"/>
                </a:lnTo>
                <a:lnTo>
                  <a:pt x="10123" y="25"/>
                </a:lnTo>
                <a:lnTo>
                  <a:pt x="9077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12" name="Google Shape;412;p38"/>
          <p:cNvSpPr/>
          <p:nvPr/>
        </p:nvSpPr>
        <p:spPr>
          <a:xfrm>
            <a:off x="4969227" y="3840129"/>
            <a:ext cx="384495" cy="379709"/>
          </a:xfrm>
          <a:custGeom>
            <a:rect b="b" l="l" r="r" t="t"/>
            <a:pathLst>
              <a:path extrusionOk="0" h="17374" w="17593">
                <a:moveTo>
                  <a:pt x="14673" y="1266"/>
                </a:moveTo>
                <a:lnTo>
                  <a:pt x="14624" y="1314"/>
                </a:lnTo>
                <a:lnTo>
                  <a:pt x="14600" y="1363"/>
                </a:lnTo>
                <a:lnTo>
                  <a:pt x="14575" y="1412"/>
                </a:lnTo>
                <a:lnTo>
                  <a:pt x="14575" y="1485"/>
                </a:lnTo>
                <a:lnTo>
                  <a:pt x="14600" y="1533"/>
                </a:lnTo>
                <a:lnTo>
                  <a:pt x="14648" y="1606"/>
                </a:lnTo>
                <a:lnTo>
                  <a:pt x="14697" y="1631"/>
                </a:lnTo>
                <a:lnTo>
                  <a:pt x="14940" y="1728"/>
                </a:lnTo>
                <a:lnTo>
                  <a:pt x="15159" y="1825"/>
                </a:lnTo>
                <a:lnTo>
                  <a:pt x="15354" y="1971"/>
                </a:lnTo>
                <a:lnTo>
                  <a:pt x="15524" y="2166"/>
                </a:lnTo>
                <a:lnTo>
                  <a:pt x="15597" y="2263"/>
                </a:lnTo>
                <a:lnTo>
                  <a:pt x="15646" y="2360"/>
                </a:lnTo>
                <a:lnTo>
                  <a:pt x="15695" y="2579"/>
                </a:lnTo>
                <a:lnTo>
                  <a:pt x="15792" y="3017"/>
                </a:lnTo>
                <a:lnTo>
                  <a:pt x="15816" y="3090"/>
                </a:lnTo>
                <a:lnTo>
                  <a:pt x="15865" y="3139"/>
                </a:lnTo>
                <a:lnTo>
                  <a:pt x="15938" y="3163"/>
                </a:lnTo>
                <a:lnTo>
                  <a:pt x="15987" y="3188"/>
                </a:lnTo>
                <a:lnTo>
                  <a:pt x="16060" y="3163"/>
                </a:lnTo>
                <a:lnTo>
                  <a:pt x="16133" y="3139"/>
                </a:lnTo>
                <a:lnTo>
                  <a:pt x="16181" y="3090"/>
                </a:lnTo>
                <a:lnTo>
                  <a:pt x="16206" y="3017"/>
                </a:lnTo>
                <a:lnTo>
                  <a:pt x="16254" y="2871"/>
                </a:lnTo>
                <a:lnTo>
                  <a:pt x="16254" y="2725"/>
                </a:lnTo>
                <a:lnTo>
                  <a:pt x="16230" y="2579"/>
                </a:lnTo>
                <a:lnTo>
                  <a:pt x="16181" y="2409"/>
                </a:lnTo>
                <a:lnTo>
                  <a:pt x="16133" y="2263"/>
                </a:lnTo>
                <a:lnTo>
                  <a:pt x="16060" y="2117"/>
                </a:lnTo>
                <a:lnTo>
                  <a:pt x="15889" y="1874"/>
                </a:lnTo>
                <a:lnTo>
                  <a:pt x="15670" y="1631"/>
                </a:lnTo>
                <a:lnTo>
                  <a:pt x="15524" y="1509"/>
                </a:lnTo>
                <a:lnTo>
                  <a:pt x="15378" y="1436"/>
                </a:lnTo>
                <a:lnTo>
                  <a:pt x="15232" y="1363"/>
                </a:lnTo>
                <a:lnTo>
                  <a:pt x="15086" y="1290"/>
                </a:lnTo>
                <a:lnTo>
                  <a:pt x="14916" y="1266"/>
                </a:lnTo>
                <a:close/>
                <a:moveTo>
                  <a:pt x="2458" y="2263"/>
                </a:moveTo>
                <a:lnTo>
                  <a:pt x="2725" y="2433"/>
                </a:lnTo>
                <a:lnTo>
                  <a:pt x="2993" y="2604"/>
                </a:lnTo>
                <a:lnTo>
                  <a:pt x="3553" y="2896"/>
                </a:lnTo>
                <a:lnTo>
                  <a:pt x="4550" y="3480"/>
                </a:lnTo>
                <a:lnTo>
                  <a:pt x="4477" y="3528"/>
                </a:lnTo>
                <a:lnTo>
                  <a:pt x="4137" y="3942"/>
                </a:lnTo>
                <a:lnTo>
                  <a:pt x="4015" y="4088"/>
                </a:lnTo>
                <a:lnTo>
                  <a:pt x="3918" y="4210"/>
                </a:lnTo>
                <a:lnTo>
                  <a:pt x="3261" y="3723"/>
                </a:lnTo>
                <a:lnTo>
                  <a:pt x="2969" y="3480"/>
                </a:lnTo>
                <a:lnTo>
                  <a:pt x="2677" y="3212"/>
                </a:lnTo>
                <a:lnTo>
                  <a:pt x="2360" y="2969"/>
                </a:lnTo>
                <a:lnTo>
                  <a:pt x="2044" y="2725"/>
                </a:lnTo>
                <a:lnTo>
                  <a:pt x="2239" y="2482"/>
                </a:lnTo>
                <a:lnTo>
                  <a:pt x="2458" y="2263"/>
                </a:lnTo>
                <a:close/>
                <a:moveTo>
                  <a:pt x="4721" y="3577"/>
                </a:moveTo>
                <a:lnTo>
                  <a:pt x="5232" y="3869"/>
                </a:lnTo>
                <a:lnTo>
                  <a:pt x="6278" y="4477"/>
                </a:lnTo>
                <a:lnTo>
                  <a:pt x="6132" y="4648"/>
                </a:lnTo>
                <a:lnTo>
                  <a:pt x="6010" y="4842"/>
                </a:lnTo>
                <a:lnTo>
                  <a:pt x="5840" y="5086"/>
                </a:lnTo>
                <a:lnTo>
                  <a:pt x="5694" y="5329"/>
                </a:lnTo>
                <a:lnTo>
                  <a:pt x="5256" y="5086"/>
                </a:lnTo>
                <a:lnTo>
                  <a:pt x="4842" y="4842"/>
                </a:lnTo>
                <a:lnTo>
                  <a:pt x="4137" y="4380"/>
                </a:lnTo>
                <a:lnTo>
                  <a:pt x="4258" y="4283"/>
                </a:lnTo>
                <a:lnTo>
                  <a:pt x="4356" y="4161"/>
                </a:lnTo>
                <a:lnTo>
                  <a:pt x="4696" y="3747"/>
                </a:lnTo>
                <a:lnTo>
                  <a:pt x="4721" y="3650"/>
                </a:lnTo>
                <a:lnTo>
                  <a:pt x="4721" y="3577"/>
                </a:lnTo>
                <a:close/>
                <a:moveTo>
                  <a:pt x="9271" y="9101"/>
                </a:moveTo>
                <a:lnTo>
                  <a:pt x="9247" y="9149"/>
                </a:lnTo>
                <a:lnTo>
                  <a:pt x="9125" y="9563"/>
                </a:lnTo>
                <a:lnTo>
                  <a:pt x="9028" y="9977"/>
                </a:lnTo>
                <a:lnTo>
                  <a:pt x="8979" y="10171"/>
                </a:lnTo>
                <a:lnTo>
                  <a:pt x="8955" y="10366"/>
                </a:lnTo>
                <a:lnTo>
                  <a:pt x="8955" y="10585"/>
                </a:lnTo>
                <a:lnTo>
                  <a:pt x="9003" y="10755"/>
                </a:lnTo>
                <a:lnTo>
                  <a:pt x="9003" y="10779"/>
                </a:lnTo>
                <a:lnTo>
                  <a:pt x="9028" y="10804"/>
                </a:lnTo>
                <a:lnTo>
                  <a:pt x="9052" y="10804"/>
                </a:lnTo>
                <a:lnTo>
                  <a:pt x="9076" y="10779"/>
                </a:lnTo>
                <a:lnTo>
                  <a:pt x="9149" y="10633"/>
                </a:lnTo>
                <a:lnTo>
                  <a:pt x="9174" y="10463"/>
                </a:lnTo>
                <a:lnTo>
                  <a:pt x="9222" y="10123"/>
                </a:lnTo>
                <a:lnTo>
                  <a:pt x="9271" y="9660"/>
                </a:lnTo>
                <a:lnTo>
                  <a:pt x="9320" y="9174"/>
                </a:lnTo>
                <a:lnTo>
                  <a:pt x="9320" y="9125"/>
                </a:lnTo>
                <a:lnTo>
                  <a:pt x="9295" y="9101"/>
                </a:lnTo>
                <a:close/>
                <a:moveTo>
                  <a:pt x="11874" y="9149"/>
                </a:moveTo>
                <a:lnTo>
                  <a:pt x="11899" y="9295"/>
                </a:lnTo>
                <a:lnTo>
                  <a:pt x="11947" y="9417"/>
                </a:lnTo>
                <a:lnTo>
                  <a:pt x="12093" y="9709"/>
                </a:lnTo>
                <a:lnTo>
                  <a:pt x="12239" y="9977"/>
                </a:lnTo>
                <a:lnTo>
                  <a:pt x="12385" y="10244"/>
                </a:lnTo>
                <a:lnTo>
                  <a:pt x="12556" y="10560"/>
                </a:lnTo>
                <a:lnTo>
                  <a:pt x="12385" y="10658"/>
                </a:lnTo>
                <a:lnTo>
                  <a:pt x="12264" y="10755"/>
                </a:lnTo>
                <a:lnTo>
                  <a:pt x="12045" y="10925"/>
                </a:lnTo>
                <a:lnTo>
                  <a:pt x="11923" y="10998"/>
                </a:lnTo>
                <a:lnTo>
                  <a:pt x="11826" y="11096"/>
                </a:lnTo>
                <a:lnTo>
                  <a:pt x="11582" y="10706"/>
                </a:lnTo>
                <a:lnTo>
                  <a:pt x="11461" y="10487"/>
                </a:lnTo>
                <a:lnTo>
                  <a:pt x="11315" y="10220"/>
                </a:lnTo>
                <a:lnTo>
                  <a:pt x="11169" y="9977"/>
                </a:lnTo>
                <a:lnTo>
                  <a:pt x="11071" y="9879"/>
                </a:lnTo>
                <a:lnTo>
                  <a:pt x="10974" y="9782"/>
                </a:lnTo>
                <a:lnTo>
                  <a:pt x="11412" y="9466"/>
                </a:lnTo>
                <a:lnTo>
                  <a:pt x="11850" y="9174"/>
                </a:lnTo>
                <a:lnTo>
                  <a:pt x="11874" y="9149"/>
                </a:lnTo>
                <a:close/>
                <a:moveTo>
                  <a:pt x="8492" y="9685"/>
                </a:moveTo>
                <a:lnTo>
                  <a:pt x="8492" y="9709"/>
                </a:lnTo>
                <a:lnTo>
                  <a:pt x="8395" y="10439"/>
                </a:lnTo>
                <a:lnTo>
                  <a:pt x="8346" y="10852"/>
                </a:lnTo>
                <a:lnTo>
                  <a:pt x="8346" y="11047"/>
                </a:lnTo>
                <a:lnTo>
                  <a:pt x="8346" y="11169"/>
                </a:lnTo>
                <a:lnTo>
                  <a:pt x="8371" y="11242"/>
                </a:lnTo>
                <a:lnTo>
                  <a:pt x="8419" y="11290"/>
                </a:lnTo>
                <a:lnTo>
                  <a:pt x="8444" y="11290"/>
                </a:lnTo>
                <a:lnTo>
                  <a:pt x="8468" y="11266"/>
                </a:lnTo>
                <a:lnTo>
                  <a:pt x="8517" y="11120"/>
                </a:lnTo>
                <a:lnTo>
                  <a:pt x="8541" y="10974"/>
                </a:lnTo>
                <a:lnTo>
                  <a:pt x="8565" y="10658"/>
                </a:lnTo>
                <a:lnTo>
                  <a:pt x="8565" y="10195"/>
                </a:lnTo>
                <a:lnTo>
                  <a:pt x="8565" y="9733"/>
                </a:lnTo>
                <a:lnTo>
                  <a:pt x="8541" y="9709"/>
                </a:lnTo>
                <a:lnTo>
                  <a:pt x="8517" y="9685"/>
                </a:lnTo>
                <a:close/>
                <a:moveTo>
                  <a:pt x="12702" y="10852"/>
                </a:moveTo>
                <a:lnTo>
                  <a:pt x="13286" y="11972"/>
                </a:lnTo>
                <a:lnTo>
                  <a:pt x="13578" y="12556"/>
                </a:lnTo>
                <a:lnTo>
                  <a:pt x="13505" y="12580"/>
                </a:lnTo>
                <a:lnTo>
                  <a:pt x="13407" y="12629"/>
                </a:lnTo>
                <a:lnTo>
                  <a:pt x="13286" y="12726"/>
                </a:lnTo>
                <a:lnTo>
                  <a:pt x="13018" y="12945"/>
                </a:lnTo>
                <a:lnTo>
                  <a:pt x="12677" y="12410"/>
                </a:lnTo>
                <a:lnTo>
                  <a:pt x="11947" y="11315"/>
                </a:lnTo>
                <a:lnTo>
                  <a:pt x="12069" y="11242"/>
                </a:lnTo>
                <a:lnTo>
                  <a:pt x="12191" y="11169"/>
                </a:lnTo>
                <a:lnTo>
                  <a:pt x="12410" y="11023"/>
                </a:lnTo>
                <a:lnTo>
                  <a:pt x="12556" y="10950"/>
                </a:lnTo>
                <a:lnTo>
                  <a:pt x="12702" y="10852"/>
                </a:lnTo>
                <a:close/>
                <a:moveTo>
                  <a:pt x="13724" y="12823"/>
                </a:moveTo>
                <a:lnTo>
                  <a:pt x="14965" y="15232"/>
                </a:lnTo>
                <a:lnTo>
                  <a:pt x="14770" y="15378"/>
                </a:lnTo>
                <a:lnTo>
                  <a:pt x="13991" y="14283"/>
                </a:lnTo>
                <a:lnTo>
                  <a:pt x="13188" y="13164"/>
                </a:lnTo>
                <a:lnTo>
                  <a:pt x="13334" y="13091"/>
                </a:lnTo>
                <a:lnTo>
                  <a:pt x="13456" y="13018"/>
                </a:lnTo>
                <a:lnTo>
                  <a:pt x="13578" y="12921"/>
                </a:lnTo>
                <a:lnTo>
                  <a:pt x="13724" y="12823"/>
                </a:lnTo>
                <a:close/>
                <a:moveTo>
                  <a:pt x="584" y="11534"/>
                </a:moveTo>
                <a:lnTo>
                  <a:pt x="925" y="11704"/>
                </a:lnTo>
                <a:lnTo>
                  <a:pt x="1290" y="11874"/>
                </a:lnTo>
                <a:lnTo>
                  <a:pt x="1655" y="12020"/>
                </a:lnTo>
                <a:lnTo>
                  <a:pt x="2020" y="12166"/>
                </a:lnTo>
                <a:lnTo>
                  <a:pt x="2847" y="12556"/>
                </a:lnTo>
                <a:lnTo>
                  <a:pt x="3261" y="12775"/>
                </a:lnTo>
                <a:lnTo>
                  <a:pt x="3674" y="13018"/>
                </a:lnTo>
                <a:lnTo>
                  <a:pt x="3869" y="13164"/>
                </a:lnTo>
                <a:lnTo>
                  <a:pt x="4064" y="13359"/>
                </a:lnTo>
                <a:lnTo>
                  <a:pt x="4258" y="13529"/>
                </a:lnTo>
                <a:lnTo>
                  <a:pt x="4404" y="13748"/>
                </a:lnTo>
                <a:lnTo>
                  <a:pt x="4550" y="13967"/>
                </a:lnTo>
                <a:lnTo>
                  <a:pt x="4696" y="14186"/>
                </a:lnTo>
                <a:lnTo>
                  <a:pt x="4940" y="14648"/>
                </a:lnTo>
                <a:lnTo>
                  <a:pt x="5159" y="15135"/>
                </a:lnTo>
                <a:lnTo>
                  <a:pt x="5378" y="15622"/>
                </a:lnTo>
                <a:lnTo>
                  <a:pt x="5572" y="16133"/>
                </a:lnTo>
                <a:lnTo>
                  <a:pt x="5816" y="16595"/>
                </a:lnTo>
                <a:lnTo>
                  <a:pt x="5621" y="16327"/>
                </a:lnTo>
                <a:lnTo>
                  <a:pt x="5305" y="15841"/>
                </a:lnTo>
                <a:lnTo>
                  <a:pt x="5037" y="15330"/>
                </a:lnTo>
                <a:lnTo>
                  <a:pt x="4842" y="14916"/>
                </a:lnTo>
                <a:lnTo>
                  <a:pt x="4648" y="14454"/>
                </a:lnTo>
                <a:lnTo>
                  <a:pt x="4550" y="14259"/>
                </a:lnTo>
                <a:lnTo>
                  <a:pt x="4429" y="14040"/>
                </a:lnTo>
                <a:lnTo>
                  <a:pt x="4283" y="13870"/>
                </a:lnTo>
                <a:lnTo>
                  <a:pt x="4112" y="13699"/>
                </a:lnTo>
                <a:lnTo>
                  <a:pt x="4137" y="13602"/>
                </a:lnTo>
                <a:lnTo>
                  <a:pt x="4112" y="13529"/>
                </a:lnTo>
                <a:lnTo>
                  <a:pt x="4039" y="13456"/>
                </a:lnTo>
                <a:lnTo>
                  <a:pt x="3918" y="13407"/>
                </a:lnTo>
                <a:lnTo>
                  <a:pt x="3820" y="13383"/>
                </a:lnTo>
                <a:lnTo>
                  <a:pt x="3747" y="13334"/>
                </a:lnTo>
                <a:lnTo>
                  <a:pt x="3553" y="13237"/>
                </a:lnTo>
                <a:lnTo>
                  <a:pt x="3382" y="13091"/>
                </a:lnTo>
                <a:lnTo>
                  <a:pt x="3212" y="12994"/>
                </a:lnTo>
                <a:lnTo>
                  <a:pt x="2774" y="12750"/>
                </a:lnTo>
                <a:lnTo>
                  <a:pt x="2312" y="12531"/>
                </a:lnTo>
                <a:lnTo>
                  <a:pt x="1144" y="11996"/>
                </a:lnTo>
                <a:lnTo>
                  <a:pt x="828" y="11850"/>
                </a:lnTo>
                <a:lnTo>
                  <a:pt x="682" y="11777"/>
                </a:lnTo>
                <a:lnTo>
                  <a:pt x="511" y="11704"/>
                </a:lnTo>
                <a:lnTo>
                  <a:pt x="584" y="11534"/>
                </a:lnTo>
                <a:close/>
                <a:moveTo>
                  <a:pt x="16011" y="438"/>
                </a:moveTo>
                <a:lnTo>
                  <a:pt x="16230" y="487"/>
                </a:lnTo>
                <a:lnTo>
                  <a:pt x="16449" y="560"/>
                </a:lnTo>
                <a:lnTo>
                  <a:pt x="16644" y="657"/>
                </a:lnTo>
                <a:lnTo>
                  <a:pt x="16838" y="803"/>
                </a:lnTo>
                <a:lnTo>
                  <a:pt x="16936" y="901"/>
                </a:lnTo>
                <a:lnTo>
                  <a:pt x="17009" y="1022"/>
                </a:lnTo>
                <a:lnTo>
                  <a:pt x="17082" y="1144"/>
                </a:lnTo>
                <a:lnTo>
                  <a:pt x="17130" y="1266"/>
                </a:lnTo>
                <a:lnTo>
                  <a:pt x="17057" y="1168"/>
                </a:lnTo>
                <a:lnTo>
                  <a:pt x="16960" y="1095"/>
                </a:lnTo>
                <a:lnTo>
                  <a:pt x="16936" y="1120"/>
                </a:lnTo>
                <a:lnTo>
                  <a:pt x="16911" y="1168"/>
                </a:lnTo>
                <a:lnTo>
                  <a:pt x="16911" y="1217"/>
                </a:lnTo>
                <a:lnTo>
                  <a:pt x="16911" y="1339"/>
                </a:lnTo>
                <a:lnTo>
                  <a:pt x="16984" y="1582"/>
                </a:lnTo>
                <a:lnTo>
                  <a:pt x="17033" y="1825"/>
                </a:lnTo>
                <a:lnTo>
                  <a:pt x="17057" y="1947"/>
                </a:lnTo>
                <a:lnTo>
                  <a:pt x="17106" y="2069"/>
                </a:lnTo>
                <a:lnTo>
                  <a:pt x="17033" y="2336"/>
                </a:lnTo>
                <a:lnTo>
                  <a:pt x="16911" y="2628"/>
                </a:lnTo>
                <a:lnTo>
                  <a:pt x="16887" y="2214"/>
                </a:lnTo>
                <a:lnTo>
                  <a:pt x="16838" y="2020"/>
                </a:lnTo>
                <a:lnTo>
                  <a:pt x="16741" y="1825"/>
                </a:lnTo>
                <a:lnTo>
                  <a:pt x="16717" y="1801"/>
                </a:lnTo>
                <a:lnTo>
                  <a:pt x="16668" y="1801"/>
                </a:lnTo>
                <a:lnTo>
                  <a:pt x="16644" y="1825"/>
                </a:lnTo>
                <a:lnTo>
                  <a:pt x="16595" y="2020"/>
                </a:lnTo>
                <a:lnTo>
                  <a:pt x="16571" y="2239"/>
                </a:lnTo>
                <a:lnTo>
                  <a:pt x="16571" y="2628"/>
                </a:lnTo>
                <a:lnTo>
                  <a:pt x="16571" y="2920"/>
                </a:lnTo>
                <a:lnTo>
                  <a:pt x="16595" y="3090"/>
                </a:lnTo>
                <a:lnTo>
                  <a:pt x="16619" y="3212"/>
                </a:lnTo>
                <a:lnTo>
                  <a:pt x="16522" y="3382"/>
                </a:lnTo>
                <a:lnTo>
                  <a:pt x="16473" y="3212"/>
                </a:lnTo>
                <a:lnTo>
                  <a:pt x="16473" y="2871"/>
                </a:lnTo>
                <a:lnTo>
                  <a:pt x="16473" y="2531"/>
                </a:lnTo>
                <a:lnTo>
                  <a:pt x="16449" y="2506"/>
                </a:lnTo>
                <a:lnTo>
                  <a:pt x="16425" y="2482"/>
                </a:lnTo>
                <a:lnTo>
                  <a:pt x="16400" y="2482"/>
                </a:lnTo>
                <a:lnTo>
                  <a:pt x="16400" y="2506"/>
                </a:lnTo>
                <a:lnTo>
                  <a:pt x="16327" y="2652"/>
                </a:lnTo>
                <a:lnTo>
                  <a:pt x="16303" y="2798"/>
                </a:lnTo>
                <a:lnTo>
                  <a:pt x="16279" y="2969"/>
                </a:lnTo>
                <a:lnTo>
                  <a:pt x="16254" y="3115"/>
                </a:lnTo>
                <a:lnTo>
                  <a:pt x="16279" y="3382"/>
                </a:lnTo>
                <a:lnTo>
                  <a:pt x="16303" y="3528"/>
                </a:lnTo>
                <a:lnTo>
                  <a:pt x="16352" y="3650"/>
                </a:lnTo>
                <a:lnTo>
                  <a:pt x="16133" y="3966"/>
                </a:lnTo>
                <a:lnTo>
                  <a:pt x="16084" y="4015"/>
                </a:lnTo>
                <a:lnTo>
                  <a:pt x="16035" y="3699"/>
                </a:lnTo>
                <a:lnTo>
                  <a:pt x="16011" y="3358"/>
                </a:lnTo>
                <a:lnTo>
                  <a:pt x="16011" y="3334"/>
                </a:lnTo>
                <a:lnTo>
                  <a:pt x="15962" y="3334"/>
                </a:lnTo>
                <a:lnTo>
                  <a:pt x="15938" y="3358"/>
                </a:lnTo>
                <a:lnTo>
                  <a:pt x="15889" y="3528"/>
                </a:lnTo>
                <a:lnTo>
                  <a:pt x="15841" y="3723"/>
                </a:lnTo>
                <a:lnTo>
                  <a:pt x="15841" y="3893"/>
                </a:lnTo>
                <a:lnTo>
                  <a:pt x="15841" y="4088"/>
                </a:lnTo>
                <a:lnTo>
                  <a:pt x="15865" y="4307"/>
                </a:lnTo>
                <a:lnTo>
                  <a:pt x="15719" y="4477"/>
                </a:lnTo>
                <a:lnTo>
                  <a:pt x="15695" y="4112"/>
                </a:lnTo>
                <a:lnTo>
                  <a:pt x="15646" y="3747"/>
                </a:lnTo>
                <a:lnTo>
                  <a:pt x="15646" y="3723"/>
                </a:lnTo>
                <a:lnTo>
                  <a:pt x="15597" y="3723"/>
                </a:lnTo>
                <a:lnTo>
                  <a:pt x="15573" y="3747"/>
                </a:lnTo>
                <a:lnTo>
                  <a:pt x="15524" y="4210"/>
                </a:lnTo>
                <a:lnTo>
                  <a:pt x="15500" y="4453"/>
                </a:lnTo>
                <a:lnTo>
                  <a:pt x="15524" y="4696"/>
                </a:lnTo>
                <a:lnTo>
                  <a:pt x="15257" y="4940"/>
                </a:lnTo>
                <a:lnTo>
                  <a:pt x="15281" y="4721"/>
                </a:lnTo>
                <a:lnTo>
                  <a:pt x="15281" y="4477"/>
                </a:lnTo>
                <a:lnTo>
                  <a:pt x="15257" y="3699"/>
                </a:lnTo>
                <a:lnTo>
                  <a:pt x="15232" y="3650"/>
                </a:lnTo>
                <a:lnTo>
                  <a:pt x="15159" y="3650"/>
                </a:lnTo>
                <a:lnTo>
                  <a:pt x="15135" y="3699"/>
                </a:lnTo>
                <a:lnTo>
                  <a:pt x="15086" y="4477"/>
                </a:lnTo>
                <a:lnTo>
                  <a:pt x="15062" y="4794"/>
                </a:lnTo>
                <a:lnTo>
                  <a:pt x="15062" y="4964"/>
                </a:lnTo>
                <a:lnTo>
                  <a:pt x="15086" y="5110"/>
                </a:lnTo>
                <a:lnTo>
                  <a:pt x="14916" y="5256"/>
                </a:lnTo>
                <a:lnTo>
                  <a:pt x="14916" y="5134"/>
                </a:lnTo>
                <a:lnTo>
                  <a:pt x="14867" y="4672"/>
                </a:lnTo>
                <a:lnTo>
                  <a:pt x="14819" y="4185"/>
                </a:lnTo>
                <a:lnTo>
                  <a:pt x="14794" y="4161"/>
                </a:lnTo>
                <a:lnTo>
                  <a:pt x="14770" y="4161"/>
                </a:lnTo>
                <a:lnTo>
                  <a:pt x="14770" y="4185"/>
                </a:lnTo>
                <a:lnTo>
                  <a:pt x="14697" y="4599"/>
                </a:lnTo>
                <a:lnTo>
                  <a:pt x="14648" y="5013"/>
                </a:lnTo>
                <a:lnTo>
                  <a:pt x="14624" y="5256"/>
                </a:lnTo>
                <a:lnTo>
                  <a:pt x="14624" y="5475"/>
                </a:lnTo>
                <a:lnTo>
                  <a:pt x="14186" y="5791"/>
                </a:lnTo>
                <a:lnTo>
                  <a:pt x="14162" y="5621"/>
                </a:lnTo>
                <a:lnTo>
                  <a:pt x="14113" y="4721"/>
                </a:lnTo>
                <a:lnTo>
                  <a:pt x="14089" y="4696"/>
                </a:lnTo>
                <a:lnTo>
                  <a:pt x="14064" y="4672"/>
                </a:lnTo>
                <a:lnTo>
                  <a:pt x="14016" y="4672"/>
                </a:lnTo>
                <a:lnTo>
                  <a:pt x="13991" y="4696"/>
                </a:lnTo>
                <a:lnTo>
                  <a:pt x="13943" y="4940"/>
                </a:lnTo>
                <a:lnTo>
                  <a:pt x="13894" y="5159"/>
                </a:lnTo>
                <a:lnTo>
                  <a:pt x="13870" y="5378"/>
                </a:lnTo>
                <a:lnTo>
                  <a:pt x="13870" y="5621"/>
                </a:lnTo>
                <a:lnTo>
                  <a:pt x="13870" y="5791"/>
                </a:lnTo>
                <a:lnTo>
                  <a:pt x="13870" y="5986"/>
                </a:lnTo>
                <a:lnTo>
                  <a:pt x="13529" y="6181"/>
                </a:lnTo>
                <a:lnTo>
                  <a:pt x="13480" y="6205"/>
                </a:lnTo>
                <a:lnTo>
                  <a:pt x="13505" y="6083"/>
                </a:lnTo>
                <a:lnTo>
                  <a:pt x="13505" y="5986"/>
                </a:lnTo>
                <a:lnTo>
                  <a:pt x="13480" y="5791"/>
                </a:lnTo>
                <a:lnTo>
                  <a:pt x="13456" y="5524"/>
                </a:lnTo>
                <a:lnTo>
                  <a:pt x="13383" y="5256"/>
                </a:lnTo>
                <a:lnTo>
                  <a:pt x="13359" y="5232"/>
                </a:lnTo>
                <a:lnTo>
                  <a:pt x="13334" y="5256"/>
                </a:lnTo>
                <a:lnTo>
                  <a:pt x="13286" y="5524"/>
                </a:lnTo>
                <a:lnTo>
                  <a:pt x="13286" y="5791"/>
                </a:lnTo>
                <a:lnTo>
                  <a:pt x="13286" y="6035"/>
                </a:lnTo>
                <a:lnTo>
                  <a:pt x="13310" y="6156"/>
                </a:lnTo>
                <a:lnTo>
                  <a:pt x="13359" y="6254"/>
                </a:lnTo>
                <a:lnTo>
                  <a:pt x="13383" y="6278"/>
                </a:lnTo>
                <a:lnTo>
                  <a:pt x="13407" y="6278"/>
                </a:lnTo>
                <a:lnTo>
                  <a:pt x="13407" y="6375"/>
                </a:lnTo>
                <a:lnTo>
                  <a:pt x="13432" y="6448"/>
                </a:lnTo>
                <a:lnTo>
                  <a:pt x="13480" y="6521"/>
                </a:lnTo>
                <a:lnTo>
                  <a:pt x="13553" y="6594"/>
                </a:lnTo>
                <a:lnTo>
                  <a:pt x="13553" y="6789"/>
                </a:lnTo>
                <a:lnTo>
                  <a:pt x="13578" y="6984"/>
                </a:lnTo>
                <a:lnTo>
                  <a:pt x="13699" y="7397"/>
                </a:lnTo>
                <a:lnTo>
                  <a:pt x="13821" y="7787"/>
                </a:lnTo>
                <a:lnTo>
                  <a:pt x="13967" y="8176"/>
                </a:lnTo>
                <a:lnTo>
                  <a:pt x="14575" y="10195"/>
                </a:lnTo>
                <a:lnTo>
                  <a:pt x="15184" y="12312"/>
                </a:lnTo>
                <a:lnTo>
                  <a:pt x="15500" y="13359"/>
                </a:lnTo>
                <a:lnTo>
                  <a:pt x="15865" y="14381"/>
                </a:lnTo>
                <a:lnTo>
                  <a:pt x="15695" y="14575"/>
                </a:lnTo>
                <a:lnTo>
                  <a:pt x="15524" y="14746"/>
                </a:lnTo>
                <a:lnTo>
                  <a:pt x="15208" y="15038"/>
                </a:lnTo>
                <a:lnTo>
                  <a:pt x="13553" y="11801"/>
                </a:lnTo>
                <a:lnTo>
                  <a:pt x="12653" y="10074"/>
                </a:lnTo>
                <a:lnTo>
                  <a:pt x="12531" y="9782"/>
                </a:lnTo>
                <a:lnTo>
                  <a:pt x="12361" y="9441"/>
                </a:lnTo>
                <a:lnTo>
                  <a:pt x="12288" y="9295"/>
                </a:lnTo>
                <a:lnTo>
                  <a:pt x="12191" y="9149"/>
                </a:lnTo>
                <a:lnTo>
                  <a:pt x="12069" y="9028"/>
                </a:lnTo>
                <a:lnTo>
                  <a:pt x="11947" y="8955"/>
                </a:lnTo>
                <a:lnTo>
                  <a:pt x="11899" y="8857"/>
                </a:lnTo>
                <a:lnTo>
                  <a:pt x="11826" y="8809"/>
                </a:lnTo>
                <a:lnTo>
                  <a:pt x="11753" y="8784"/>
                </a:lnTo>
                <a:lnTo>
                  <a:pt x="11704" y="8809"/>
                </a:lnTo>
                <a:lnTo>
                  <a:pt x="11655" y="8833"/>
                </a:lnTo>
                <a:lnTo>
                  <a:pt x="11534" y="8906"/>
                </a:lnTo>
                <a:lnTo>
                  <a:pt x="11534" y="8736"/>
                </a:lnTo>
                <a:lnTo>
                  <a:pt x="11534" y="8419"/>
                </a:lnTo>
                <a:lnTo>
                  <a:pt x="11534" y="8273"/>
                </a:lnTo>
                <a:lnTo>
                  <a:pt x="11509" y="8127"/>
                </a:lnTo>
                <a:lnTo>
                  <a:pt x="11485" y="8103"/>
                </a:lnTo>
                <a:lnTo>
                  <a:pt x="11461" y="8079"/>
                </a:lnTo>
                <a:lnTo>
                  <a:pt x="11436" y="8103"/>
                </a:lnTo>
                <a:lnTo>
                  <a:pt x="11412" y="8127"/>
                </a:lnTo>
                <a:lnTo>
                  <a:pt x="11388" y="8249"/>
                </a:lnTo>
                <a:lnTo>
                  <a:pt x="11363" y="8371"/>
                </a:lnTo>
                <a:lnTo>
                  <a:pt x="11363" y="8638"/>
                </a:lnTo>
                <a:lnTo>
                  <a:pt x="11339" y="8833"/>
                </a:lnTo>
                <a:lnTo>
                  <a:pt x="11363" y="9052"/>
                </a:lnTo>
                <a:lnTo>
                  <a:pt x="10925" y="9368"/>
                </a:lnTo>
                <a:lnTo>
                  <a:pt x="10950" y="9198"/>
                </a:lnTo>
                <a:lnTo>
                  <a:pt x="10974" y="9028"/>
                </a:lnTo>
                <a:lnTo>
                  <a:pt x="10974" y="8687"/>
                </a:lnTo>
                <a:lnTo>
                  <a:pt x="10998" y="8200"/>
                </a:lnTo>
                <a:lnTo>
                  <a:pt x="10974" y="7957"/>
                </a:lnTo>
                <a:lnTo>
                  <a:pt x="10925" y="7714"/>
                </a:lnTo>
                <a:lnTo>
                  <a:pt x="10925" y="7689"/>
                </a:lnTo>
                <a:lnTo>
                  <a:pt x="10852" y="7689"/>
                </a:lnTo>
                <a:lnTo>
                  <a:pt x="10828" y="7714"/>
                </a:lnTo>
                <a:lnTo>
                  <a:pt x="10779" y="7933"/>
                </a:lnTo>
                <a:lnTo>
                  <a:pt x="10731" y="8127"/>
                </a:lnTo>
                <a:lnTo>
                  <a:pt x="10682" y="8541"/>
                </a:lnTo>
                <a:lnTo>
                  <a:pt x="10633" y="9028"/>
                </a:lnTo>
                <a:lnTo>
                  <a:pt x="10633" y="9271"/>
                </a:lnTo>
                <a:lnTo>
                  <a:pt x="10658" y="9393"/>
                </a:lnTo>
                <a:lnTo>
                  <a:pt x="10682" y="9514"/>
                </a:lnTo>
                <a:lnTo>
                  <a:pt x="10706" y="9539"/>
                </a:lnTo>
                <a:lnTo>
                  <a:pt x="10560" y="9660"/>
                </a:lnTo>
                <a:lnTo>
                  <a:pt x="10487" y="9685"/>
                </a:lnTo>
                <a:lnTo>
                  <a:pt x="10439" y="9733"/>
                </a:lnTo>
                <a:lnTo>
                  <a:pt x="10463" y="9466"/>
                </a:lnTo>
                <a:lnTo>
                  <a:pt x="10487" y="9174"/>
                </a:lnTo>
                <a:lnTo>
                  <a:pt x="10536" y="8614"/>
                </a:lnTo>
                <a:lnTo>
                  <a:pt x="10512" y="8346"/>
                </a:lnTo>
                <a:lnTo>
                  <a:pt x="10487" y="8079"/>
                </a:lnTo>
                <a:lnTo>
                  <a:pt x="10463" y="8054"/>
                </a:lnTo>
                <a:lnTo>
                  <a:pt x="10439" y="8030"/>
                </a:lnTo>
                <a:lnTo>
                  <a:pt x="10414" y="8030"/>
                </a:lnTo>
                <a:lnTo>
                  <a:pt x="10414" y="8054"/>
                </a:lnTo>
                <a:lnTo>
                  <a:pt x="10317" y="8298"/>
                </a:lnTo>
                <a:lnTo>
                  <a:pt x="10268" y="8541"/>
                </a:lnTo>
                <a:lnTo>
                  <a:pt x="10195" y="9028"/>
                </a:lnTo>
                <a:lnTo>
                  <a:pt x="10147" y="9514"/>
                </a:lnTo>
                <a:lnTo>
                  <a:pt x="10122" y="9782"/>
                </a:lnTo>
                <a:lnTo>
                  <a:pt x="10147" y="10025"/>
                </a:lnTo>
                <a:lnTo>
                  <a:pt x="9685" y="10414"/>
                </a:lnTo>
                <a:lnTo>
                  <a:pt x="9733" y="10220"/>
                </a:lnTo>
                <a:lnTo>
                  <a:pt x="9733" y="10025"/>
                </a:lnTo>
                <a:lnTo>
                  <a:pt x="9758" y="9612"/>
                </a:lnTo>
                <a:lnTo>
                  <a:pt x="9782" y="8565"/>
                </a:lnTo>
                <a:lnTo>
                  <a:pt x="9782" y="8541"/>
                </a:lnTo>
                <a:lnTo>
                  <a:pt x="9733" y="8541"/>
                </a:lnTo>
                <a:lnTo>
                  <a:pt x="9733" y="8565"/>
                </a:lnTo>
                <a:lnTo>
                  <a:pt x="9612" y="9466"/>
                </a:lnTo>
                <a:lnTo>
                  <a:pt x="9539" y="10001"/>
                </a:lnTo>
                <a:lnTo>
                  <a:pt x="9514" y="10268"/>
                </a:lnTo>
                <a:lnTo>
                  <a:pt x="9539" y="10512"/>
                </a:lnTo>
                <a:lnTo>
                  <a:pt x="9003" y="10901"/>
                </a:lnTo>
                <a:lnTo>
                  <a:pt x="8444" y="11290"/>
                </a:lnTo>
                <a:lnTo>
                  <a:pt x="8371" y="11339"/>
                </a:lnTo>
                <a:lnTo>
                  <a:pt x="7762" y="11704"/>
                </a:lnTo>
                <a:lnTo>
                  <a:pt x="7762" y="11704"/>
                </a:lnTo>
                <a:lnTo>
                  <a:pt x="7811" y="11558"/>
                </a:lnTo>
                <a:lnTo>
                  <a:pt x="7835" y="11388"/>
                </a:lnTo>
                <a:lnTo>
                  <a:pt x="7884" y="11071"/>
                </a:lnTo>
                <a:lnTo>
                  <a:pt x="7981" y="10268"/>
                </a:lnTo>
                <a:lnTo>
                  <a:pt x="7957" y="10244"/>
                </a:lnTo>
                <a:lnTo>
                  <a:pt x="7933" y="10244"/>
                </a:lnTo>
                <a:lnTo>
                  <a:pt x="7908" y="10268"/>
                </a:lnTo>
                <a:lnTo>
                  <a:pt x="7738" y="11023"/>
                </a:lnTo>
                <a:lnTo>
                  <a:pt x="7665" y="11388"/>
                </a:lnTo>
                <a:lnTo>
                  <a:pt x="7641" y="11558"/>
                </a:lnTo>
                <a:lnTo>
                  <a:pt x="7665" y="11728"/>
                </a:lnTo>
                <a:lnTo>
                  <a:pt x="7665" y="11753"/>
                </a:lnTo>
                <a:lnTo>
                  <a:pt x="7178" y="12069"/>
                </a:lnTo>
                <a:lnTo>
                  <a:pt x="7227" y="11753"/>
                </a:lnTo>
                <a:lnTo>
                  <a:pt x="7227" y="11436"/>
                </a:lnTo>
                <a:lnTo>
                  <a:pt x="7203" y="10804"/>
                </a:lnTo>
                <a:lnTo>
                  <a:pt x="7203" y="10779"/>
                </a:lnTo>
                <a:lnTo>
                  <a:pt x="7178" y="10779"/>
                </a:lnTo>
                <a:lnTo>
                  <a:pt x="7154" y="10804"/>
                </a:lnTo>
                <a:lnTo>
                  <a:pt x="7105" y="11461"/>
                </a:lnTo>
                <a:lnTo>
                  <a:pt x="7081" y="11777"/>
                </a:lnTo>
                <a:lnTo>
                  <a:pt x="7105" y="12118"/>
                </a:lnTo>
                <a:lnTo>
                  <a:pt x="6886" y="12239"/>
                </a:lnTo>
                <a:lnTo>
                  <a:pt x="6667" y="12385"/>
                </a:lnTo>
                <a:lnTo>
                  <a:pt x="6692" y="12191"/>
                </a:lnTo>
                <a:lnTo>
                  <a:pt x="6716" y="11728"/>
                </a:lnTo>
                <a:lnTo>
                  <a:pt x="6716" y="11290"/>
                </a:lnTo>
                <a:lnTo>
                  <a:pt x="6692" y="11266"/>
                </a:lnTo>
                <a:lnTo>
                  <a:pt x="6667" y="11242"/>
                </a:lnTo>
                <a:lnTo>
                  <a:pt x="6643" y="11242"/>
                </a:lnTo>
                <a:lnTo>
                  <a:pt x="6619" y="11266"/>
                </a:lnTo>
                <a:lnTo>
                  <a:pt x="6546" y="11655"/>
                </a:lnTo>
                <a:lnTo>
                  <a:pt x="6497" y="12045"/>
                </a:lnTo>
                <a:lnTo>
                  <a:pt x="6448" y="12337"/>
                </a:lnTo>
                <a:lnTo>
                  <a:pt x="6424" y="12458"/>
                </a:lnTo>
                <a:lnTo>
                  <a:pt x="6424" y="12604"/>
                </a:lnTo>
                <a:lnTo>
                  <a:pt x="6375" y="12580"/>
                </a:lnTo>
                <a:lnTo>
                  <a:pt x="6302" y="12580"/>
                </a:lnTo>
                <a:lnTo>
                  <a:pt x="6254" y="12604"/>
                </a:lnTo>
                <a:lnTo>
                  <a:pt x="6229" y="12677"/>
                </a:lnTo>
                <a:lnTo>
                  <a:pt x="6181" y="12848"/>
                </a:lnTo>
                <a:lnTo>
                  <a:pt x="6181" y="12994"/>
                </a:lnTo>
                <a:lnTo>
                  <a:pt x="6205" y="13140"/>
                </a:lnTo>
                <a:lnTo>
                  <a:pt x="6229" y="13310"/>
                </a:lnTo>
                <a:lnTo>
                  <a:pt x="6473" y="14429"/>
                </a:lnTo>
                <a:lnTo>
                  <a:pt x="6692" y="15549"/>
                </a:lnTo>
                <a:lnTo>
                  <a:pt x="6740" y="15914"/>
                </a:lnTo>
                <a:lnTo>
                  <a:pt x="6765" y="16108"/>
                </a:lnTo>
                <a:lnTo>
                  <a:pt x="6838" y="16303"/>
                </a:lnTo>
                <a:lnTo>
                  <a:pt x="6716" y="16352"/>
                </a:lnTo>
                <a:lnTo>
                  <a:pt x="6594" y="16449"/>
                </a:lnTo>
                <a:lnTo>
                  <a:pt x="6351" y="16619"/>
                </a:lnTo>
                <a:lnTo>
                  <a:pt x="6132" y="16084"/>
                </a:lnTo>
                <a:lnTo>
                  <a:pt x="5889" y="15549"/>
                </a:lnTo>
                <a:lnTo>
                  <a:pt x="5353" y="14502"/>
                </a:lnTo>
                <a:lnTo>
                  <a:pt x="5110" y="14040"/>
                </a:lnTo>
                <a:lnTo>
                  <a:pt x="4867" y="13602"/>
                </a:lnTo>
                <a:lnTo>
                  <a:pt x="4721" y="13383"/>
                </a:lnTo>
                <a:lnTo>
                  <a:pt x="4550" y="13188"/>
                </a:lnTo>
                <a:lnTo>
                  <a:pt x="4380" y="12994"/>
                </a:lnTo>
                <a:lnTo>
                  <a:pt x="4185" y="12799"/>
                </a:lnTo>
                <a:lnTo>
                  <a:pt x="4015" y="12653"/>
                </a:lnTo>
                <a:lnTo>
                  <a:pt x="3820" y="12531"/>
                </a:lnTo>
                <a:lnTo>
                  <a:pt x="3431" y="12312"/>
                </a:lnTo>
                <a:lnTo>
                  <a:pt x="3017" y="12118"/>
                </a:lnTo>
                <a:lnTo>
                  <a:pt x="2579" y="11923"/>
                </a:lnTo>
                <a:lnTo>
                  <a:pt x="2093" y="11777"/>
                </a:lnTo>
                <a:lnTo>
                  <a:pt x="1606" y="11607"/>
                </a:lnTo>
                <a:lnTo>
                  <a:pt x="1168" y="11412"/>
                </a:lnTo>
                <a:lnTo>
                  <a:pt x="730" y="11217"/>
                </a:lnTo>
                <a:lnTo>
                  <a:pt x="779" y="11144"/>
                </a:lnTo>
                <a:lnTo>
                  <a:pt x="901" y="10974"/>
                </a:lnTo>
                <a:lnTo>
                  <a:pt x="1047" y="10804"/>
                </a:lnTo>
                <a:lnTo>
                  <a:pt x="1120" y="10828"/>
                </a:lnTo>
                <a:lnTo>
                  <a:pt x="1582" y="10877"/>
                </a:lnTo>
                <a:lnTo>
                  <a:pt x="2068" y="10925"/>
                </a:lnTo>
                <a:lnTo>
                  <a:pt x="2531" y="10950"/>
                </a:lnTo>
                <a:lnTo>
                  <a:pt x="2993" y="11023"/>
                </a:lnTo>
                <a:lnTo>
                  <a:pt x="3431" y="11120"/>
                </a:lnTo>
                <a:lnTo>
                  <a:pt x="3845" y="11242"/>
                </a:lnTo>
                <a:lnTo>
                  <a:pt x="4258" y="11363"/>
                </a:lnTo>
                <a:lnTo>
                  <a:pt x="4696" y="11485"/>
                </a:lnTo>
                <a:lnTo>
                  <a:pt x="4769" y="11485"/>
                </a:lnTo>
                <a:lnTo>
                  <a:pt x="4842" y="11461"/>
                </a:lnTo>
                <a:lnTo>
                  <a:pt x="4915" y="11412"/>
                </a:lnTo>
                <a:lnTo>
                  <a:pt x="4940" y="11339"/>
                </a:lnTo>
                <a:lnTo>
                  <a:pt x="4964" y="11290"/>
                </a:lnTo>
                <a:lnTo>
                  <a:pt x="4964" y="11217"/>
                </a:lnTo>
                <a:lnTo>
                  <a:pt x="4915" y="11144"/>
                </a:lnTo>
                <a:lnTo>
                  <a:pt x="4867" y="11096"/>
                </a:lnTo>
                <a:lnTo>
                  <a:pt x="4794" y="11071"/>
                </a:lnTo>
                <a:lnTo>
                  <a:pt x="4891" y="10974"/>
                </a:lnTo>
                <a:lnTo>
                  <a:pt x="4988" y="10852"/>
                </a:lnTo>
                <a:lnTo>
                  <a:pt x="5134" y="10609"/>
                </a:lnTo>
                <a:lnTo>
                  <a:pt x="6059" y="9393"/>
                </a:lnTo>
                <a:lnTo>
                  <a:pt x="7081" y="8079"/>
                </a:lnTo>
                <a:lnTo>
                  <a:pt x="7519" y="7543"/>
                </a:lnTo>
                <a:lnTo>
                  <a:pt x="7738" y="7276"/>
                </a:lnTo>
                <a:lnTo>
                  <a:pt x="7811" y="7130"/>
                </a:lnTo>
                <a:lnTo>
                  <a:pt x="7884" y="6959"/>
                </a:lnTo>
                <a:lnTo>
                  <a:pt x="7908" y="6959"/>
                </a:lnTo>
                <a:lnTo>
                  <a:pt x="7981" y="6935"/>
                </a:lnTo>
                <a:lnTo>
                  <a:pt x="8030" y="6911"/>
                </a:lnTo>
                <a:lnTo>
                  <a:pt x="8103" y="6886"/>
                </a:lnTo>
                <a:lnTo>
                  <a:pt x="8152" y="6813"/>
                </a:lnTo>
                <a:lnTo>
                  <a:pt x="8176" y="6740"/>
                </a:lnTo>
                <a:lnTo>
                  <a:pt x="8176" y="6667"/>
                </a:lnTo>
                <a:lnTo>
                  <a:pt x="8176" y="6594"/>
                </a:lnTo>
                <a:lnTo>
                  <a:pt x="8127" y="6546"/>
                </a:lnTo>
                <a:lnTo>
                  <a:pt x="8298" y="6327"/>
                </a:lnTo>
                <a:lnTo>
                  <a:pt x="8419" y="6181"/>
                </a:lnTo>
                <a:lnTo>
                  <a:pt x="8541" y="6035"/>
                </a:lnTo>
                <a:lnTo>
                  <a:pt x="8590" y="5962"/>
                </a:lnTo>
                <a:lnTo>
                  <a:pt x="8638" y="5889"/>
                </a:lnTo>
                <a:lnTo>
                  <a:pt x="8638" y="5791"/>
                </a:lnTo>
                <a:lnTo>
                  <a:pt x="8638" y="5718"/>
                </a:lnTo>
                <a:lnTo>
                  <a:pt x="8614" y="5718"/>
                </a:lnTo>
                <a:lnTo>
                  <a:pt x="8541" y="5694"/>
                </a:lnTo>
                <a:lnTo>
                  <a:pt x="8468" y="5718"/>
                </a:lnTo>
                <a:lnTo>
                  <a:pt x="8395" y="5767"/>
                </a:lnTo>
                <a:lnTo>
                  <a:pt x="8322" y="5840"/>
                </a:lnTo>
                <a:lnTo>
                  <a:pt x="8200" y="5962"/>
                </a:lnTo>
                <a:lnTo>
                  <a:pt x="8079" y="6083"/>
                </a:lnTo>
                <a:lnTo>
                  <a:pt x="7811" y="6375"/>
                </a:lnTo>
                <a:lnTo>
                  <a:pt x="6838" y="5913"/>
                </a:lnTo>
                <a:lnTo>
                  <a:pt x="5864" y="5426"/>
                </a:lnTo>
                <a:lnTo>
                  <a:pt x="6010" y="5280"/>
                </a:lnTo>
                <a:lnTo>
                  <a:pt x="6132" y="5110"/>
                </a:lnTo>
                <a:lnTo>
                  <a:pt x="6327" y="4842"/>
                </a:lnTo>
                <a:lnTo>
                  <a:pt x="6400" y="4721"/>
                </a:lnTo>
                <a:lnTo>
                  <a:pt x="6473" y="4575"/>
                </a:lnTo>
                <a:lnTo>
                  <a:pt x="6911" y="4818"/>
                </a:lnTo>
                <a:lnTo>
                  <a:pt x="7689" y="5280"/>
                </a:lnTo>
                <a:lnTo>
                  <a:pt x="7884" y="5402"/>
                </a:lnTo>
                <a:lnTo>
                  <a:pt x="8103" y="5475"/>
                </a:lnTo>
                <a:lnTo>
                  <a:pt x="8298" y="5572"/>
                </a:lnTo>
                <a:lnTo>
                  <a:pt x="8517" y="5621"/>
                </a:lnTo>
                <a:lnTo>
                  <a:pt x="8590" y="5597"/>
                </a:lnTo>
                <a:lnTo>
                  <a:pt x="8638" y="5572"/>
                </a:lnTo>
                <a:lnTo>
                  <a:pt x="8638" y="5499"/>
                </a:lnTo>
                <a:lnTo>
                  <a:pt x="8614" y="5426"/>
                </a:lnTo>
                <a:lnTo>
                  <a:pt x="8468" y="5305"/>
                </a:lnTo>
                <a:lnTo>
                  <a:pt x="8322" y="5183"/>
                </a:lnTo>
                <a:lnTo>
                  <a:pt x="7981" y="4964"/>
                </a:lnTo>
                <a:lnTo>
                  <a:pt x="7276" y="4599"/>
                </a:lnTo>
                <a:lnTo>
                  <a:pt x="5572" y="3674"/>
                </a:lnTo>
                <a:lnTo>
                  <a:pt x="4721" y="3236"/>
                </a:lnTo>
                <a:lnTo>
                  <a:pt x="3845" y="2798"/>
                </a:lnTo>
                <a:lnTo>
                  <a:pt x="3236" y="2433"/>
                </a:lnTo>
                <a:lnTo>
                  <a:pt x="2920" y="2263"/>
                </a:lnTo>
                <a:lnTo>
                  <a:pt x="2579" y="2117"/>
                </a:lnTo>
                <a:lnTo>
                  <a:pt x="2896" y="1850"/>
                </a:lnTo>
                <a:lnTo>
                  <a:pt x="3090" y="1704"/>
                </a:lnTo>
                <a:lnTo>
                  <a:pt x="3139" y="1606"/>
                </a:lnTo>
                <a:lnTo>
                  <a:pt x="3188" y="1509"/>
                </a:lnTo>
                <a:lnTo>
                  <a:pt x="3358" y="1606"/>
                </a:lnTo>
                <a:lnTo>
                  <a:pt x="3528" y="1704"/>
                </a:lnTo>
                <a:lnTo>
                  <a:pt x="3869" y="1874"/>
                </a:lnTo>
                <a:lnTo>
                  <a:pt x="4234" y="1996"/>
                </a:lnTo>
                <a:lnTo>
                  <a:pt x="4623" y="2117"/>
                </a:lnTo>
                <a:lnTo>
                  <a:pt x="5718" y="2433"/>
                </a:lnTo>
                <a:lnTo>
                  <a:pt x="6813" y="2750"/>
                </a:lnTo>
                <a:lnTo>
                  <a:pt x="8906" y="3334"/>
                </a:lnTo>
                <a:lnTo>
                  <a:pt x="9952" y="3601"/>
                </a:lnTo>
                <a:lnTo>
                  <a:pt x="11023" y="3820"/>
                </a:lnTo>
                <a:lnTo>
                  <a:pt x="11071" y="3845"/>
                </a:lnTo>
                <a:lnTo>
                  <a:pt x="11120" y="3869"/>
                </a:lnTo>
                <a:lnTo>
                  <a:pt x="11193" y="3845"/>
                </a:lnTo>
                <a:lnTo>
                  <a:pt x="11242" y="3820"/>
                </a:lnTo>
                <a:lnTo>
                  <a:pt x="11509" y="3553"/>
                </a:lnTo>
                <a:lnTo>
                  <a:pt x="11753" y="3236"/>
                </a:lnTo>
                <a:lnTo>
                  <a:pt x="11972" y="2920"/>
                </a:lnTo>
                <a:lnTo>
                  <a:pt x="12215" y="2628"/>
                </a:lnTo>
                <a:lnTo>
                  <a:pt x="12507" y="2336"/>
                </a:lnTo>
                <a:lnTo>
                  <a:pt x="12799" y="2044"/>
                </a:lnTo>
                <a:lnTo>
                  <a:pt x="13115" y="1777"/>
                </a:lnTo>
                <a:lnTo>
                  <a:pt x="13432" y="1533"/>
                </a:lnTo>
                <a:lnTo>
                  <a:pt x="13797" y="1266"/>
                </a:lnTo>
                <a:lnTo>
                  <a:pt x="14186" y="1022"/>
                </a:lnTo>
                <a:lnTo>
                  <a:pt x="14624" y="779"/>
                </a:lnTo>
                <a:lnTo>
                  <a:pt x="14867" y="682"/>
                </a:lnTo>
                <a:lnTo>
                  <a:pt x="15086" y="584"/>
                </a:lnTo>
                <a:lnTo>
                  <a:pt x="15330" y="511"/>
                </a:lnTo>
                <a:lnTo>
                  <a:pt x="15549" y="463"/>
                </a:lnTo>
                <a:lnTo>
                  <a:pt x="15792" y="438"/>
                </a:lnTo>
                <a:close/>
                <a:moveTo>
                  <a:pt x="15987" y="0"/>
                </a:moveTo>
                <a:lnTo>
                  <a:pt x="15743" y="25"/>
                </a:lnTo>
                <a:lnTo>
                  <a:pt x="15500" y="49"/>
                </a:lnTo>
                <a:lnTo>
                  <a:pt x="15281" y="98"/>
                </a:lnTo>
                <a:lnTo>
                  <a:pt x="15038" y="171"/>
                </a:lnTo>
                <a:lnTo>
                  <a:pt x="14575" y="341"/>
                </a:lnTo>
                <a:lnTo>
                  <a:pt x="14137" y="560"/>
                </a:lnTo>
                <a:lnTo>
                  <a:pt x="13724" y="803"/>
                </a:lnTo>
                <a:lnTo>
                  <a:pt x="13286" y="1095"/>
                </a:lnTo>
                <a:lnTo>
                  <a:pt x="12896" y="1387"/>
                </a:lnTo>
                <a:lnTo>
                  <a:pt x="12483" y="1728"/>
                </a:lnTo>
                <a:lnTo>
                  <a:pt x="12118" y="2093"/>
                </a:lnTo>
                <a:lnTo>
                  <a:pt x="11850" y="2360"/>
                </a:lnTo>
                <a:lnTo>
                  <a:pt x="11582" y="2677"/>
                </a:lnTo>
                <a:lnTo>
                  <a:pt x="11315" y="2993"/>
                </a:lnTo>
                <a:lnTo>
                  <a:pt x="11193" y="3163"/>
                </a:lnTo>
                <a:lnTo>
                  <a:pt x="11096" y="3358"/>
                </a:lnTo>
                <a:lnTo>
                  <a:pt x="10122" y="3066"/>
                </a:lnTo>
                <a:lnTo>
                  <a:pt x="9125" y="2798"/>
                </a:lnTo>
                <a:lnTo>
                  <a:pt x="8127" y="2555"/>
                </a:lnTo>
                <a:lnTo>
                  <a:pt x="7130" y="2287"/>
                </a:lnTo>
                <a:lnTo>
                  <a:pt x="5134" y="1704"/>
                </a:lnTo>
                <a:lnTo>
                  <a:pt x="4623" y="1558"/>
                </a:lnTo>
                <a:lnTo>
                  <a:pt x="4137" y="1412"/>
                </a:lnTo>
                <a:lnTo>
                  <a:pt x="3893" y="1363"/>
                </a:lnTo>
                <a:lnTo>
                  <a:pt x="3626" y="1314"/>
                </a:lnTo>
                <a:lnTo>
                  <a:pt x="3382" y="1290"/>
                </a:lnTo>
                <a:lnTo>
                  <a:pt x="3115" y="1314"/>
                </a:lnTo>
                <a:lnTo>
                  <a:pt x="3066" y="1290"/>
                </a:lnTo>
                <a:lnTo>
                  <a:pt x="2993" y="1266"/>
                </a:lnTo>
                <a:lnTo>
                  <a:pt x="2920" y="1266"/>
                </a:lnTo>
                <a:lnTo>
                  <a:pt x="2774" y="1314"/>
                </a:lnTo>
                <a:lnTo>
                  <a:pt x="2677" y="1387"/>
                </a:lnTo>
                <a:lnTo>
                  <a:pt x="2555" y="1485"/>
                </a:lnTo>
                <a:lnTo>
                  <a:pt x="2287" y="1728"/>
                </a:lnTo>
                <a:lnTo>
                  <a:pt x="2044" y="1971"/>
                </a:lnTo>
                <a:lnTo>
                  <a:pt x="1825" y="2239"/>
                </a:lnTo>
                <a:lnTo>
                  <a:pt x="1704" y="2433"/>
                </a:lnTo>
                <a:lnTo>
                  <a:pt x="1606" y="2628"/>
                </a:lnTo>
                <a:lnTo>
                  <a:pt x="1582" y="2652"/>
                </a:lnTo>
                <a:lnTo>
                  <a:pt x="1558" y="2701"/>
                </a:lnTo>
                <a:lnTo>
                  <a:pt x="1558" y="2750"/>
                </a:lnTo>
                <a:lnTo>
                  <a:pt x="1582" y="2823"/>
                </a:lnTo>
                <a:lnTo>
                  <a:pt x="1704" y="2993"/>
                </a:lnTo>
                <a:lnTo>
                  <a:pt x="1850" y="3188"/>
                </a:lnTo>
                <a:lnTo>
                  <a:pt x="1995" y="3358"/>
                </a:lnTo>
                <a:lnTo>
                  <a:pt x="2166" y="3528"/>
                </a:lnTo>
                <a:lnTo>
                  <a:pt x="2531" y="3820"/>
                </a:lnTo>
                <a:lnTo>
                  <a:pt x="2896" y="4112"/>
                </a:lnTo>
                <a:lnTo>
                  <a:pt x="3261" y="4404"/>
                </a:lnTo>
                <a:lnTo>
                  <a:pt x="3650" y="4672"/>
                </a:lnTo>
                <a:lnTo>
                  <a:pt x="4429" y="5207"/>
                </a:lnTo>
                <a:lnTo>
                  <a:pt x="5159" y="5645"/>
                </a:lnTo>
                <a:lnTo>
                  <a:pt x="5913" y="6083"/>
                </a:lnTo>
                <a:lnTo>
                  <a:pt x="6692" y="6448"/>
                </a:lnTo>
                <a:lnTo>
                  <a:pt x="7470" y="6789"/>
                </a:lnTo>
                <a:lnTo>
                  <a:pt x="7470" y="6813"/>
                </a:lnTo>
                <a:lnTo>
                  <a:pt x="7446" y="6862"/>
                </a:lnTo>
                <a:lnTo>
                  <a:pt x="7446" y="6911"/>
                </a:lnTo>
                <a:lnTo>
                  <a:pt x="7251" y="7105"/>
                </a:lnTo>
                <a:lnTo>
                  <a:pt x="7081" y="7324"/>
                </a:lnTo>
                <a:lnTo>
                  <a:pt x="6740" y="7762"/>
                </a:lnTo>
                <a:lnTo>
                  <a:pt x="5913" y="8857"/>
                </a:lnTo>
                <a:lnTo>
                  <a:pt x="4988" y="10074"/>
                </a:lnTo>
                <a:lnTo>
                  <a:pt x="4672" y="10463"/>
                </a:lnTo>
                <a:lnTo>
                  <a:pt x="4526" y="10682"/>
                </a:lnTo>
                <a:lnTo>
                  <a:pt x="4477" y="10779"/>
                </a:lnTo>
                <a:lnTo>
                  <a:pt x="4453" y="10901"/>
                </a:lnTo>
                <a:lnTo>
                  <a:pt x="4088" y="10779"/>
                </a:lnTo>
                <a:lnTo>
                  <a:pt x="3699" y="10682"/>
                </a:lnTo>
                <a:lnTo>
                  <a:pt x="2944" y="10536"/>
                </a:lnTo>
                <a:lnTo>
                  <a:pt x="2506" y="10463"/>
                </a:lnTo>
                <a:lnTo>
                  <a:pt x="2044" y="10439"/>
                </a:lnTo>
                <a:lnTo>
                  <a:pt x="1582" y="10414"/>
                </a:lnTo>
                <a:lnTo>
                  <a:pt x="1144" y="10439"/>
                </a:lnTo>
                <a:lnTo>
                  <a:pt x="1095" y="10414"/>
                </a:lnTo>
                <a:lnTo>
                  <a:pt x="1047" y="10414"/>
                </a:lnTo>
                <a:lnTo>
                  <a:pt x="949" y="10439"/>
                </a:lnTo>
                <a:lnTo>
                  <a:pt x="876" y="10463"/>
                </a:lnTo>
                <a:lnTo>
                  <a:pt x="682" y="10560"/>
                </a:lnTo>
                <a:lnTo>
                  <a:pt x="536" y="10706"/>
                </a:lnTo>
                <a:lnTo>
                  <a:pt x="390" y="10901"/>
                </a:lnTo>
                <a:lnTo>
                  <a:pt x="268" y="11096"/>
                </a:lnTo>
                <a:lnTo>
                  <a:pt x="171" y="11290"/>
                </a:lnTo>
                <a:lnTo>
                  <a:pt x="73" y="11485"/>
                </a:lnTo>
                <a:lnTo>
                  <a:pt x="25" y="11655"/>
                </a:lnTo>
                <a:lnTo>
                  <a:pt x="0" y="11728"/>
                </a:lnTo>
                <a:lnTo>
                  <a:pt x="0" y="11777"/>
                </a:lnTo>
                <a:lnTo>
                  <a:pt x="25" y="11850"/>
                </a:lnTo>
                <a:lnTo>
                  <a:pt x="73" y="11874"/>
                </a:lnTo>
                <a:lnTo>
                  <a:pt x="146" y="11947"/>
                </a:lnTo>
                <a:lnTo>
                  <a:pt x="268" y="11947"/>
                </a:lnTo>
                <a:lnTo>
                  <a:pt x="414" y="12069"/>
                </a:lnTo>
                <a:lnTo>
                  <a:pt x="584" y="12166"/>
                </a:lnTo>
                <a:lnTo>
                  <a:pt x="949" y="12361"/>
                </a:lnTo>
                <a:lnTo>
                  <a:pt x="1509" y="12653"/>
                </a:lnTo>
                <a:lnTo>
                  <a:pt x="2093" y="12921"/>
                </a:lnTo>
                <a:lnTo>
                  <a:pt x="2604" y="13188"/>
                </a:lnTo>
                <a:lnTo>
                  <a:pt x="3115" y="13480"/>
                </a:lnTo>
                <a:lnTo>
                  <a:pt x="3309" y="13578"/>
                </a:lnTo>
                <a:lnTo>
                  <a:pt x="3455" y="13724"/>
                </a:lnTo>
                <a:lnTo>
                  <a:pt x="3650" y="13821"/>
                </a:lnTo>
                <a:lnTo>
                  <a:pt x="3747" y="13845"/>
                </a:lnTo>
                <a:lnTo>
                  <a:pt x="3845" y="13870"/>
                </a:lnTo>
                <a:lnTo>
                  <a:pt x="3845" y="13967"/>
                </a:lnTo>
                <a:lnTo>
                  <a:pt x="3869" y="14089"/>
                </a:lnTo>
                <a:lnTo>
                  <a:pt x="3942" y="14186"/>
                </a:lnTo>
                <a:lnTo>
                  <a:pt x="4015" y="14283"/>
                </a:lnTo>
                <a:lnTo>
                  <a:pt x="4112" y="14381"/>
                </a:lnTo>
                <a:lnTo>
                  <a:pt x="4185" y="14527"/>
                </a:lnTo>
                <a:lnTo>
                  <a:pt x="4307" y="14819"/>
                </a:lnTo>
                <a:lnTo>
                  <a:pt x="4429" y="15135"/>
                </a:lnTo>
                <a:lnTo>
                  <a:pt x="4526" y="15427"/>
                </a:lnTo>
                <a:lnTo>
                  <a:pt x="4818" y="15938"/>
                </a:lnTo>
                <a:lnTo>
                  <a:pt x="5110" y="16449"/>
                </a:lnTo>
                <a:lnTo>
                  <a:pt x="5378" y="16887"/>
                </a:lnTo>
                <a:lnTo>
                  <a:pt x="5548" y="17082"/>
                </a:lnTo>
                <a:lnTo>
                  <a:pt x="5645" y="17179"/>
                </a:lnTo>
                <a:lnTo>
                  <a:pt x="5743" y="17252"/>
                </a:lnTo>
                <a:lnTo>
                  <a:pt x="5743" y="17325"/>
                </a:lnTo>
                <a:lnTo>
                  <a:pt x="5767" y="17349"/>
                </a:lnTo>
                <a:lnTo>
                  <a:pt x="5864" y="17374"/>
                </a:lnTo>
                <a:lnTo>
                  <a:pt x="5937" y="17374"/>
                </a:lnTo>
                <a:lnTo>
                  <a:pt x="6010" y="17349"/>
                </a:lnTo>
                <a:lnTo>
                  <a:pt x="6108" y="17301"/>
                </a:lnTo>
                <a:lnTo>
                  <a:pt x="6254" y="17228"/>
                </a:lnTo>
                <a:lnTo>
                  <a:pt x="6400" y="17106"/>
                </a:lnTo>
                <a:lnTo>
                  <a:pt x="6789" y="16863"/>
                </a:lnTo>
                <a:lnTo>
                  <a:pt x="6984" y="16741"/>
                </a:lnTo>
                <a:lnTo>
                  <a:pt x="7057" y="16644"/>
                </a:lnTo>
                <a:lnTo>
                  <a:pt x="7130" y="16571"/>
                </a:lnTo>
                <a:lnTo>
                  <a:pt x="7203" y="16522"/>
                </a:lnTo>
                <a:lnTo>
                  <a:pt x="7251" y="16449"/>
                </a:lnTo>
                <a:lnTo>
                  <a:pt x="7276" y="16230"/>
                </a:lnTo>
                <a:lnTo>
                  <a:pt x="7276" y="16011"/>
                </a:lnTo>
                <a:lnTo>
                  <a:pt x="7203" y="15597"/>
                </a:lnTo>
                <a:lnTo>
                  <a:pt x="7008" y="14478"/>
                </a:lnTo>
                <a:lnTo>
                  <a:pt x="6886" y="13918"/>
                </a:lnTo>
                <a:lnTo>
                  <a:pt x="6765" y="13359"/>
                </a:lnTo>
                <a:lnTo>
                  <a:pt x="6692" y="13091"/>
                </a:lnTo>
                <a:lnTo>
                  <a:pt x="6667" y="12969"/>
                </a:lnTo>
                <a:lnTo>
                  <a:pt x="6594" y="12848"/>
                </a:lnTo>
                <a:lnTo>
                  <a:pt x="6813" y="12799"/>
                </a:lnTo>
                <a:lnTo>
                  <a:pt x="6984" y="12702"/>
                </a:lnTo>
                <a:lnTo>
                  <a:pt x="7373" y="12483"/>
                </a:lnTo>
                <a:lnTo>
                  <a:pt x="8614" y="11753"/>
                </a:lnTo>
                <a:lnTo>
                  <a:pt x="9149" y="11412"/>
                </a:lnTo>
                <a:lnTo>
                  <a:pt x="9660" y="11047"/>
                </a:lnTo>
                <a:lnTo>
                  <a:pt x="10171" y="10658"/>
                </a:lnTo>
                <a:lnTo>
                  <a:pt x="10414" y="10439"/>
                </a:lnTo>
                <a:lnTo>
                  <a:pt x="10633" y="10220"/>
                </a:lnTo>
                <a:lnTo>
                  <a:pt x="10755" y="10414"/>
                </a:lnTo>
                <a:lnTo>
                  <a:pt x="10877" y="10633"/>
                </a:lnTo>
                <a:lnTo>
                  <a:pt x="11120" y="10998"/>
                </a:lnTo>
                <a:lnTo>
                  <a:pt x="11655" y="11850"/>
                </a:lnTo>
                <a:lnTo>
                  <a:pt x="12191" y="12677"/>
                </a:lnTo>
                <a:lnTo>
                  <a:pt x="12750" y="13505"/>
                </a:lnTo>
                <a:lnTo>
                  <a:pt x="13286" y="14308"/>
                </a:lnTo>
                <a:lnTo>
                  <a:pt x="13870" y="15086"/>
                </a:lnTo>
                <a:lnTo>
                  <a:pt x="14478" y="15865"/>
                </a:lnTo>
                <a:lnTo>
                  <a:pt x="14551" y="15914"/>
                </a:lnTo>
                <a:lnTo>
                  <a:pt x="14624" y="15938"/>
                </a:lnTo>
                <a:lnTo>
                  <a:pt x="14721" y="15914"/>
                </a:lnTo>
                <a:lnTo>
                  <a:pt x="14794" y="15889"/>
                </a:lnTo>
                <a:lnTo>
                  <a:pt x="14867" y="15865"/>
                </a:lnTo>
                <a:lnTo>
                  <a:pt x="15086" y="15743"/>
                </a:lnTo>
                <a:lnTo>
                  <a:pt x="15281" y="15597"/>
                </a:lnTo>
                <a:lnTo>
                  <a:pt x="15646" y="15281"/>
                </a:lnTo>
                <a:lnTo>
                  <a:pt x="15841" y="15135"/>
                </a:lnTo>
                <a:lnTo>
                  <a:pt x="16011" y="14965"/>
                </a:lnTo>
                <a:lnTo>
                  <a:pt x="16157" y="14770"/>
                </a:lnTo>
                <a:lnTo>
                  <a:pt x="16254" y="14575"/>
                </a:lnTo>
                <a:lnTo>
                  <a:pt x="16279" y="14527"/>
                </a:lnTo>
                <a:lnTo>
                  <a:pt x="16327" y="14478"/>
                </a:lnTo>
                <a:lnTo>
                  <a:pt x="16352" y="14429"/>
                </a:lnTo>
                <a:lnTo>
                  <a:pt x="16352" y="14356"/>
                </a:lnTo>
                <a:lnTo>
                  <a:pt x="16352" y="14283"/>
                </a:lnTo>
                <a:lnTo>
                  <a:pt x="16084" y="13261"/>
                </a:lnTo>
                <a:lnTo>
                  <a:pt x="15768" y="12264"/>
                </a:lnTo>
                <a:lnTo>
                  <a:pt x="15111" y="10244"/>
                </a:lnTo>
                <a:lnTo>
                  <a:pt x="14478" y="8225"/>
                </a:lnTo>
                <a:lnTo>
                  <a:pt x="14113" y="7130"/>
                </a:lnTo>
                <a:lnTo>
                  <a:pt x="14016" y="6813"/>
                </a:lnTo>
                <a:lnTo>
                  <a:pt x="13943" y="6643"/>
                </a:lnTo>
                <a:lnTo>
                  <a:pt x="13870" y="6521"/>
                </a:lnTo>
                <a:lnTo>
                  <a:pt x="14186" y="6327"/>
                </a:lnTo>
                <a:lnTo>
                  <a:pt x="14478" y="6132"/>
                </a:lnTo>
                <a:lnTo>
                  <a:pt x="14794" y="5913"/>
                </a:lnTo>
                <a:lnTo>
                  <a:pt x="15062" y="5694"/>
                </a:lnTo>
                <a:lnTo>
                  <a:pt x="15330" y="5475"/>
                </a:lnTo>
                <a:lnTo>
                  <a:pt x="15597" y="5232"/>
                </a:lnTo>
                <a:lnTo>
                  <a:pt x="15865" y="4964"/>
                </a:lnTo>
                <a:lnTo>
                  <a:pt x="16108" y="4696"/>
                </a:lnTo>
                <a:lnTo>
                  <a:pt x="16157" y="4696"/>
                </a:lnTo>
                <a:lnTo>
                  <a:pt x="16181" y="4648"/>
                </a:lnTo>
                <a:lnTo>
                  <a:pt x="16181" y="4599"/>
                </a:lnTo>
                <a:lnTo>
                  <a:pt x="16449" y="4283"/>
                </a:lnTo>
                <a:lnTo>
                  <a:pt x="16692" y="3942"/>
                </a:lnTo>
                <a:lnTo>
                  <a:pt x="16911" y="3601"/>
                </a:lnTo>
                <a:lnTo>
                  <a:pt x="17130" y="3188"/>
                </a:lnTo>
                <a:lnTo>
                  <a:pt x="17325" y="2774"/>
                </a:lnTo>
                <a:lnTo>
                  <a:pt x="17422" y="2531"/>
                </a:lnTo>
                <a:lnTo>
                  <a:pt x="17495" y="2312"/>
                </a:lnTo>
                <a:lnTo>
                  <a:pt x="17544" y="2093"/>
                </a:lnTo>
                <a:lnTo>
                  <a:pt x="17568" y="1850"/>
                </a:lnTo>
                <a:lnTo>
                  <a:pt x="17593" y="1631"/>
                </a:lnTo>
                <a:lnTo>
                  <a:pt x="17568" y="1412"/>
                </a:lnTo>
                <a:lnTo>
                  <a:pt x="17544" y="1193"/>
                </a:lnTo>
                <a:lnTo>
                  <a:pt x="17471" y="998"/>
                </a:lnTo>
                <a:lnTo>
                  <a:pt x="17374" y="779"/>
                </a:lnTo>
                <a:lnTo>
                  <a:pt x="17228" y="609"/>
                </a:lnTo>
                <a:lnTo>
                  <a:pt x="17057" y="414"/>
                </a:lnTo>
                <a:lnTo>
                  <a:pt x="16863" y="268"/>
                </a:lnTo>
                <a:lnTo>
                  <a:pt x="16644" y="146"/>
                </a:lnTo>
                <a:lnTo>
                  <a:pt x="16425" y="73"/>
                </a:lnTo>
                <a:lnTo>
                  <a:pt x="16206" y="25"/>
                </a:lnTo>
                <a:lnTo>
                  <a:pt x="15987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13" name="Google Shape;413;p38"/>
          <p:cNvSpPr/>
          <p:nvPr/>
        </p:nvSpPr>
        <p:spPr>
          <a:xfrm>
            <a:off x="5566399" y="3822033"/>
            <a:ext cx="368541" cy="412163"/>
          </a:xfrm>
          <a:custGeom>
            <a:rect b="b" l="l" r="r" t="t"/>
            <a:pathLst>
              <a:path extrusionOk="0" h="18859" w="16863">
                <a:moveTo>
                  <a:pt x="7057" y="439"/>
                </a:moveTo>
                <a:lnTo>
                  <a:pt x="7178" y="463"/>
                </a:lnTo>
                <a:lnTo>
                  <a:pt x="7300" y="488"/>
                </a:lnTo>
                <a:lnTo>
                  <a:pt x="7543" y="488"/>
                </a:lnTo>
                <a:lnTo>
                  <a:pt x="8054" y="463"/>
                </a:lnTo>
                <a:lnTo>
                  <a:pt x="8809" y="463"/>
                </a:lnTo>
                <a:lnTo>
                  <a:pt x="9563" y="488"/>
                </a:lnTo>
                <a:lnTo>
                  <a:pt x="9563" y="707"/>
                </a:lnTo>
                <a:lnTo>
                  <a:pt x="9563" y="926"/>
                </a:lnTo>
                <a:lnTo>
                  <a:pt x="8882" y="926"/>
                </a:lnTo>
                <a:lnTo>
                  <a:pt x="8176" y="974"/>
                </a:lnTo>
                <a:lnTo>
                  <a:pt x="7349" y="974"/>
                </a:lnTo>
                <a:lnTo>
                  <a:pt x="7081" y="1023"/>
                </a:lnTo>
                <a:lnTo>
                  <a:pt x="7057" y="439"/>
                </a:lnTo>
                <a:close/>
                <a:moveTo>
                  <a:pt x="5670" y="3480"/>
                </a:moveTo>
                <a:lnTo>
                  <a:pt x="5865" y="3505"/>
                </a:lnTo>
                <a:lnTo>
                  <a:pt x="5670" y="3991"/>
                </a:lnTo>
                <a:lnTo>
                  <a:pt x="5670" y="3480"/>
                </a:lnTo>
                <a:close/>
                <a:moveTo>
                  <a:pt x="8906" y="3456"/>
                </a:moveTo>
                <a:lnTo>
                  <a:pt x="8638" y="3967"/>
                </a:lnTo>
                <a:lnTo>
                  <a:pt x="8541" y="4162"/>
                </a:lnTo>
                <a:lnTo>
                  <a:pt x="8468" y="4356"/>
                </a:lnTo>
                <a:lnTo>
                  <a:pt x="8444" y="4356"/>
                </a:lnTo>
                <a:lnTo>
                  <a:pt x="8395" y="4332"/>
                </a:lnTo>
                <a:lnTo>
                  <a:pt x="8346" y="4308"/>
                </a:lnTo>
                <a:lnTo>
                  <a:pt x="8225" y="4308"/>
                </a:lnTo>
                <a:lnTo>
                  <a:pt x="8006" y="4405"/>
                </a:lnTo>
                <a:lnTo>
                  <a:pt x="8079" y="4186"/>
                </a:lnTo>
                <a:lnTo>
                  <a:pt x="8225" y="3821"/>
                </a:lnTo>
                <a:lnTo>
                  <a:pt x="8346" y="3456"/>
                </a:lnTo>
                <a:close/>
                <a:moveTo>
                  <a:pt x="9587" y="3456"/>
                </a:moveTo>
                <a:lnTo>
                  <a:pt x="9247" y="4016"/>
                </a:lnTo>
                <a:lnTo>
                  <a:pt x="9101" y="4235"/>
                </a:lnTo>
                <a:lnTo>
                  <a:pt x="8979" y="4478"/>
                </a:lnTo>
                <a:lnTo>
                  <a:pt x="8736" y="4405"/>
                </a:lnTo>
                <a:lnTo>
                  <a:pt x="8833" y="4162"/>
                </a:lnTo>
                <a:lnTo>
                  <a:pt x="9101" y="3456"/>
                </a:lnTo>
                <a:close/>
                <a:moveTo>
                  <a:pt x="8152" y="3480"/>
                </a:moveTo>
                <a:lnTo>
                  <a:pt x="7981" y="3699"/>
                </a:lnTo>
                <a:lnTo>
                  <a:pt x="7811" y="3967"/>
                </a:lnTo>
                <a:lnTo>
                  <a:pt x="7665" y="4235"/>
                </a:lnTo>
                <a:lnTo>
                  <a:pt x="7616" y="4405"/>
                </a:lnTo>
                <a:lnTo>
                  <a:pt x="7568" y="4551"/>
                </a:lnTo>
                <a:lnTo>
                  <a:pt x="7373" y="4624"/>
                </a:lnTo>
                <a:lnTo>
                  <a:pt x="7422" y="4502"/>
                </a:lnTo>
                <a:lnTo>
                  <a:pt x="7616" y="4040"/>
                </a:lnTo>
                <a:lnTo>
                  <a:pt x="7787" y="3578"/>
                </a:lnTo>
                <a:lnTo>
                  <a:pt x="7787" y="3553"/>
                </a:lnTo>
                <a:lnTo>
                  <a:pt x="7762" y="3529"/>
                </a:lnTo>
                <a:lnTo>
                  <a:pt x="7714" y="3529"/>
                </a:lnTo>
                <a:lnTo>
                  <a:pt x="7689" y="3553"/>
                </a:lnTo>
                <a:lnTo>
                  <a:pt x="7325" y="4120"/>
                </a:lnTo>
                <a:lnTo>
                  <a:pt x="7568" y="3480"/>
                </a:lnTo>
                <a:close/>
                <a:moveTo>
                  <a:pt x="10269" y="3432"/>
                </a:moveTo>
                <a:lnTo>
                  <a:pt x="9831" y="4137"/>
                </a:lnTo>
                <a:lnTo>
                  <a:pt x="9660" y="4405"/>
                </a:lnTo>
                <a:lnTo>
                  <a:pt x="9514" y="4673"/>
                </a:lnTo>
                <a:lnTo>
                  <a:pt x="9271" y="4575"/>
                </a:lnTo>
                <a:lnTo>
                  <a:pt x="9466" y="4137"/>
                </a:lnTo>
                <a:lnTo>
                  <a:pt x="9758" y="3432"/>
                </a:lnTo>
                <a:close/>
                <a:moveTo>
                  <a:pt x="10780" y="3432"/>
                </a:moveTo>
                <a:lnTo>
                  <a:pt x="10463" y="3918"/>
                </a:lnTo>
                <a:lnTo>
                  <a:pt x="10171" y="4429"/>
                </a:lnTo>
                <a:lnTo>
                  <a:pt x="9928" y="4843"/>
                </a:lnTo>
                <a:lnTo>
                  <a:pt x="9758" y="4770"/>
                </a:lnTo>
                <a:lnTo>
                  <a:pt x="9904" y="4502"/>
                </a:lnTo>
                <a:lnTo>
                  <a:pt x="10001" y="4235"/>
                </a:lnTo>
                <a:lnTo>
                  <a:pt x="10366" y="3432"/>
                </a:lnTo>
                <a:close/>
                <a:moveTo>
                  <a:pt x="7324" y="3480"/>
                </a:moveTo>
                <a:lnTo>
                  <a:pt x="6935" y="4162"/>
                </a:lnTo>
                <a:lnTo>
                  <a:pt x="6740" y="4551"/>
                </a:lnTo>
                <a:lnTo>
                  <a:pt x="6643" y="4721"/>
                </a:lnTo>
                <a:lnTo>
                  <a:pt x="6594" y="4916"/>
                </a:lnTo>
                <a:lnTo>
                  <a:pt x="6303" y="5038"/>
                </a:lnTo>
                <a:lnTo>
                  <a:pt x="6424" y="4697"/>
                </a:lnTo>
                <a:lnTo>
                  <a:pt x="6546" y="4381"/>
                </a:lnTo>
                <a:lnTo>
                  <a:pt x="6692" y="3943"/>
                </a:lnTo>
                <a:lnTo>
                  <a:pt x="6838" y="3480"/>
                </a:lnTo>
                <a:close/>
                <a:moveTo>
                  <a:pt x="10926" y="3432"/>
                </a:moveTo>
                <a:lnTo>
                  <a:pt x="10901" y="3772"/>
                </a:lnTo>
                <a:lnTo>
                  <a:pt x="10877" y="4137"/>
                </a:lnTo>
                <a:lnTo>
                  <a:pt x="10609" y="4673"/>
                </a:lnTo>
                <a:lnTo>
                  <a:pt x="10439" y="5062"/>
                </a:lnTo>
                <a:lnTo>
                  <a:pt x="10244" y="4965"/>
                </a:lnTo>
                <a:lnTo>
                  <a:pt x="10366" y="4697"/>
                </a:lnTo>
                <a:lnTo>
                  <a:pt x="10488" y="4429"/>
                </a:lnTo>
                <a:lnTo>
                  <a:pt x="10707" y="3943"/>
                </a:lnTo>
                <a:lnTo>
                  <a:pt x="10901" y="3432"/>
                </a:lnTo>
                <a:close/>
                <a:moveTo>
                  <a:pt x="3845" y="4989"/>
                </a:moveTo>
                <a:lnTo>
                  <a:pt x="4015" y="5013"/>
                </a:lnTo>
                <a:lnTo>
                  <a:pt x="3894" y="5232"/>
                </a:lnTo>
                <a:lnTo>
                  <a:pt x="3869" y="5111"/>
                </a:lnTo>
                <a:lnTo>
                  <a:pt x="3845" y="4989"/>
                </a:lnTo>
                <a:close/>
                <a:moveTo>
                  <a:pt x="10901" y="4575"/>
                </a:moveTo>
                <a:lnTo>
                  <a:pt x="10901" y="4746"/>
                </a:lnTo>
                <a:lnTo>
                  <a:pt x="10926" y="4819"/>
                </a:lnTo>
                <a:lnTo>
                  <a:pt x="10974" y="4892"/>
                </a:lnTo>
                <a:lnTo>
                  <a:pt x="11023" y="4916"/>
                </a:lnTo>
                <a:lnTo>
                  <a:pt x="11072" y="4965"/>
                </a:lnTo>
                <a:lnTo>
                  <a:pt x="10999" y="5159"/>
                </a:lnTo>
                <a:lnTo>
                  <a:pt x="10950" y="5257"/>
                </a:lnTo>
                <a:lnTo>
                  <a:pt x="10682" y="5135"/>
                </a:lnTo>
                <a:lnTo>
                  <a:pt x="10828" y="4770"/>
                </a:lnTo>
                <a:lnTo>
                  <a:pt x="10901" y="4575"/>
                </a:lnTo>
                <a:close/>
                <a:moveTo>
                  <a:pt x="12215" y="5013"/>
                </a:moveTo>
                <a:lnTo>
                  <a:pt x="12021" y="5305"/>
                </a:lnTo>
                <a:lnTo>
                  <a:pt x="12142" y="5013"/>
                </a:lnTo>
                <a:close/>
                <a:moveTo>
                  <a:pt x="6643" y="3505"/>
                </a:moveTo>
                <a:lnTo>
                  <a:pt x="6351" y="4137"/>
                </a:lnTo>
                <a:lnTo>
                  <a:pt x="6132" y="4648"/>
                </a:lnTo>
                <a:lnTo>
                  <a:pt x="6035" y="4892"/>
                </a:lnTo>
                <a:lnTo>
                  <a:pt x="5962" y="5159"/>
                </a:lnTo>
                <a:lnTo>
                  <a:pt x="5183" y="5451"/>
                </a:lnTo>
                <a:lnTo>
                  <a:pt x="5183" y="5427"/>
                </a:lnTo>
                <a:lnTo>
                  <a:pt x="5354" y="4989"/>
                </a:lnTo>
                <a:lnTo>
                  <a:pt x="5402" y="4989"/>
                </a:lnTo>
                <a:lnTo>
                  <a:pt x="5378" y="5184"/>
                </a:lnTo>
                <a:lnTo>
                  <a:pt x="5378" y="5208"/>
                </a:lnTo>
                <a:lnTo>
                  <a:pt x="5402" y="5257"/>
                </a:lnTo>
                <a:lnTo>
                  <a:pt x="5475" y="5281"/>
                </a:lnTo>
                <a:lnTo>
                  <a:pt x="5548" y="5281"/>
                </a:lnTo>
                <a:lnTo>
                  <a:pt x="5573" y="5257"/>
                </a:lnTo>
                <a:lnTo>
                  <a:pt x="5597" y="5232"/>
                </a:lnTo>
                <a:lnTo>
                  <a:pt x="5694" y="5038"/>
                </a:lnTo>
                <a:lnTo>
                  <a:pt x="5767" y="4819"/>
                </a:lnTo>
                <a:lnTo>
                  <a:pt x="5889" y="4405"/>
                </a:lnTo>
                <a:lnTo>
                  <a:pt x="5986" y="3943"/>
                </a:lnTo>
                <a:lnTo>
                  <a:pt x="6059" y="3505"/>
                </a:lnTo>
                <a:close/>
                <a:moveTo>
                  <a:pt x="11315" y="4940"/>
                </a:moveTo>
                <a:lnTo>
                  <a:pt x="11558" y="4989"/>
                </a:lnTo>
                <a:lnTo>
                  <a:pt x="11850" y="5013"/>
                </a:lnTo>
                <a:lnTo>
                  <a:pt x="11558" y="5476"/>
                </a:lnTo>
                <a:lnTo>
                  <a:pt x="11145" y="5330"/>
                </a:lnTo>
                <a:lnTo>
                  <a:pt x="11169" y="5257"/>
                </a:lnTo>
                <a:lnTo>
                  <a:pt x="11242" y="4965"/>
                </a:lnTo>
                <a:lnTo>
                  <a:pt x="11291" y="4940"/>
                </a:lnTo>
                <a:close/>
                <a:moveTo>
                  <a:pt x="5086" y="5038"/>
                </a:moveTo>
                <a:lnTo>
                  <a:pt x="4940" y="5330"/>
                </a:lnTo>
                <a:lnTo>
                  <a:pt x="4891" y="5451"/>
                </a:lnTo>
                <a:lnTo>
                  <a:pt x="4843" y="5573"/>
                </a:lnTo>
                <a:lnTo>
                  <a:pt x="4818" y="5597"/>
                </a:lnTo>
                <a:lnTo>
                  <a:pt x="4697" y="5646"/>
                </a:lnTo>
                <a:lnTo>
                  <a:pt x="4697" y="5646"/>
                </a:lnTo>
                <a:lnTo>
                  <a:pt x="4721" y="5573"/>
                </a:lnTo>
                <a:lnTo>
                  <a:pt x="4794" y="5305"/>
                </a:lnTo>
                <a:lnTo>
                  <a:pt x="4843" y="5038"/>
                </a:lnTo>
                <a:close/>
                <a:moveTo>
                  <a:pt x="12702" y="4989"/>
                </a:moveTo>
                <a:lnTo>
                  <a:pt x="12678" y="5062"/>
                </a:lnTo>
                <a:lnTo>
                  <a:pt x="12653" y="5086"/>
                </a:lnTo>
                <a:lnTo>
                  <a:pt x="12459" y="5403"/>
                </a:lnTo>
                <a:lnTo>
                  <a:pt x="12361" y="5573"/>
                </a:lnTo>
                <a:lnTo>
                  <a:pt x="12288" y="5743"/>
                </a:lnTo>
                <a:lnTo>
                  <a:pt x="12167" y="5719"/>
                </a:lnTo>
                <a:lnTo>
                  <a:pt x="12288" y="5451"/>
                </a:lnTo>
                <a:lnTo>
                  <a:pt x="12386" y="5232"/>
                </a:lnTo>
                <a:lnTo>
                  <a:pt x="12483" y="5013"/>
                </a:lnTo>
                <a:lnTo>
                  <a:pt x="12702" y="4989"/>
                </a:lnTo>
                <a:close/>
                <a:moveTo>
                  <a:pt x="4672" y="5038"/>
                </a:moveTo>
                <a:lnTo>
                  <a:pt x="4478" y="5403"/>
                </a:lnTo>
                <a:lnTo>
                  <a:pt x="4380" y="5597"/>
                </a:lnTo>
                <a:lnTo>
                  <a:pt x="4332" y="5695"/>
                </a:lnTo>
                <a:lnTo>
                  <a:pt x="4307" y="5792"/>
                </a:lnTo>
                <a:lnTo>
                  <a:pt x="4113" y="5865"/>
                </a:lnTo>
                <a:lnTo>
                  <a:pt x="4210" y="5427"/>
                </a:lnTo>
                <a:lnTo>
                  <a:pt x="4307" y="5232"/>
                </a:lnTo>
                <a:lnTo>
                  <a:pt x="4405" y="5038"/>
                </a:lnTo>
                <a:close/>
                <a:moveTo>
                  <a:pt x="12605" y="5719"/>
                </a:moveTo>
                <a:lnTo>
                  <a:pt x="12605" y="5865"/>
                </a:lnTo>
                <a:lnTo>
                  <a:pt x="12532" y="5841"/>
                </a:lnTo>
                <a:lnTo>
                  <a:pt x="12605" y="5719"/>
                </a:lnTo>
                <a:close/>
                <a:moveTo>
                  <a:pt x="7081" y="1339"/>
                </a:moveTo>
                <a:lnTo>
                  <a:pt x="7349" y="1388"/>
                </a:lnTo>
                <a:lnTo>
                  <a:pt x="8176" y="1388"/>
                </a:lnTo>
                <a:lnTo>
                  <a:pt x="8882" y="1412"/>
                </a:lnTo>
                <a:lnTo>
                  <a:pt x="9222" y="1412"/>
                </a:lnTo>
                <a:lnTo>
                  <a:pt x="9587" y="1388"/>
                </a:lnTo>
                <a:lnTo>
                  <a:pt x="9587" y="1656"/>
                </a:lnTo>
                <a:lnTo>
                  <a:pt x="9612" y="1923"/>
                </a:lnTo>
                <a:lnTo>
                  <a:pt x="9636" y="2167"/>
                </a:lnTo>
                <a:lnTo>
                  <a:pt x="9709" y="2410"/>
                </a:lnTo>
                <a:lnTo>
                  <a:pt x="9758" y="2483"/>
                </a:lnTo>
                <a:lnTo>
                  <a:pt x="9831" y="2507"/>
                </a:lnTo>
                <a:lnTo>
                  <a:pt x="9977" y="2507"/>
                </a:lnTo>
                <a:lnTo>
                  <a:pt x="10098" y="2556"/>
                </a:lnTo>
                <a:lnTo>
                  <a:pt x="10269" y="2580"/>
                </a:lnTo>
                <a:lnTo>
                  <a:pt x="10585" y="2580"/>
                </a:lnTo>
                <a:lnTo>
                  <a:pt x="11218" y="2605"/>
                </a:lnTo>
                <a:lnTo>
                  <a:pt x="11875" y="2629"/>
                </a:lnTo>
                <a:lnTo>
                  <a:pt x="11875" y="3164"/>
                </a:lnTo>
                <a:lnTo>
                  <a:pt x="11875" y="3578"/>
                </a:lnTo>
                <a:lnTo>
                  <a:pt x="11875" y="3772"/>
                </a:lnTo>
                <a:lnTo>
                  <a:pt x="11923" y="3991"/>
                </a:lnTo>
                <a:lnTo>
                  <a:pt x="11948" y="4040"/>
                </a:lnTo>
                <a:lnTo>
                  <a:pt x="11972" y="4089"/>
                </a:lnTo>
                <a:lnTo>
                  <a:pt x="12069" y="4113"/>
                </a:lnTo>
                <a:lnTo>
                  <a:pt x="12215" y="4113"/>
                </a:lnTo>
                <a:lnTo>
                  <a:pt x="12264" y="4064"/>
                </a:lnTo>
                <a:lnTo>
                  <a:pt x="12605" y="4113"/>
                </a:lnTo>
                <a:lnTo>
                  <a:pt x="12945" y="4137"/>
                </a:lnTo>
                <a:lnTo>
                  <a:pt x="13602" y="4137"/>
                </a:lnTo>
                <a:lnTo>
                  <a:pt x="13602" y="4283"/>
                </a:lnTo>
                <a:lnTo>
                  <a:pt x="13602" y="4429"/>
                </a:lnTo>
                <a:lnTo>
                  <a:pt x="13627" y="4746"/>
                </a:lnTo>
                <a:lnTo>
                  <a:pt x="13627" y="5111"/>
                </a:lnTo>
                <a:lnTo>
                  <a:pt x="13602" y="5500"/>
                </a:lnTo>
                <a:lnTo>
                  <a:pt x="13602" y="5889"/>
                </a:lnTo>
                <a:lnTo>
                  <a:pt x="13627" y="6254"/>
                </a:lnTo>
                <a:lnTo>
                  <a:pt x="13335" y="6157"/>
                </a:lnTo>
                <a:lnTo>
                  <a:pt x="13043" y="6035"/>
                </a:lnTo>
                <a:lnTo>
                  <a:pt x="13067" y="5914"/>
                </a:lnTo>
                <a:lnTo>
                  <a:pt x="13067" y="5792"/>
                </a:lnTo>
                <a:lnTo>
                  <a:pt x="13067" y="5549"/>
                </a:lnTo>
                <a:lnTo>
                  <a:pt x="13067" y="5257"/>
                </a:lnTo>
                <a:lnTo>
                  <a:pt x="13067" y="5111"/>
                </a:lnTo>
                <a:lnTo>
                  <a:pt x="13043" y="4965"/>
                </a:lnTo>
                <a:lnTo>
                  <a:pt x="13018" y="4940"/>
                </a:lnTo>
                <a:lnTo>
                  <a:pt x="13091" y="4892"/>
                </a:lnTo>
                <a:lnTo>
                  <a:pt x="13140" y="4843"/>
                </a:lnTo>
                <a:lnTo>
                  <a:pt x="13164" y="4770"/>
                </a:lnTo>
                <a:lnTo>
                  <a:pt x="13164" y="4697"/>
                </a:lnTo>
                <a:lnTo>
                  <a:pt x="13140" y="4624"/>
                </a:lnTo>
                <a:lnTo>
                  <a:pt x="13091" y="4551"/>
                </a:lnTo>
                <a:lnTo>
                  <a:pt x="13018" y="4502"/>
                </a:lnTo>
                <a:lnTo>
                  <a:pt x="12945" y="4478"/>
                </a:lnTo>
                <a:lnTo>
                  <a:pt x="12556" y="4478"/>
                </a:lnTo>
                <a:lnTo>
                  <a:pt x="12142" y="4502"/>
                </a:lnTo>
                <a:lnTo>
                  <a:pt x="11777" y="4502"/>
                </a:lnTo>
                <a:lnTo>
                  <a:pt x="11388" y="4527"/>
                </a:lnTo>
                <a:lnTo>
                  <a:pt x="11388" y="3918"/>
                </a:lnTo>
                <a:lnTo>
                  <a:pt x="11388" y="3602"/>
                </a:lnTo>
                <a:lnTo>
                  <a:pt x="11364" y="3286"/>
                </a:lnTo>
                <a:lnTo>
                  <a:pt x="11315" y="3164"/>
                </a:lnTo>
                <a:lnTo>
                  <a:pt x="11291" y="3115"/>
                </a:lnTo>
                <a:lnTo>
                  <a:pt x="11242" y="3091"/>
                </a:lnTo>
                <a:lnTo>
                  <a:pt x="11193" y="3042"/>
                </a:lnTo>
                <a:lnTo>
                  <a:pt x="11169" y="2994"/>
                </a:lnTo>
                <a:lnTo>
                  <a:pt x="11096" y="2945"/>
                </a:lnTo>
                <a:lnTo>
                  <a:pt x="11023" y="2945"/>
                </a:lnTo>
                <a:lnTo>
                  <a:pt x="8152" y="2994"/>
                </a:lnTo>
                <a:lnTo>
                  <a:pt x="7738" y="2994"/>
                </a:lnTo>
                <a:lnTo>
                  <a:pt x="7714" y="2969"/>
                </a:lnTo>
                <a:lnTo>
                  <a:pt x="7665" y="2945"/>
                </a:lnTo>
                <a:lnTo>
                  <a:pt x="7641" y="2945"/>
                </a:lnTo>
                <a:lnTo>
                  <a:pt x="7592" y="2969"/>
                </a:lnTo>
                <a:lnTo>
                  <a:pt x="7592" y="2994"/>
                </a:lnTo>
                <a:lnTo>
                  <a:pt x="6813" y="3018"/>
                </a:lnTo>
                <a:lnTo>
                  <a:pt x="6181" y="3018"/>
                </a:lnTo>
                <a:lnTo>
                  <a:pt x="5865" y="3042"/>
                </a:lnTo>
                <a:lnTo>
                  <a:pt x="5548" y="3091"/>
                </a:lnTo>
                <a:lnTo>
                  <a:pt x="5500" y="3067"/>
                </a:lnTo>
                <a:lnTo>
                  <a:pt x="5378" y="3067"/>
                </a:lnTo>
                <a:lnTo>
                  <a:pt x="5329" y="3091"/>
                </a:lnTo>
                <a:lnTo>
                  <a:pt x="5281" y="3140"/>
                </a:lnTo>
                <a:lnTo>
                  <a:pt x="5232" y="3188"/>
                </a:lnTo>
                <a:lnTo>
                  <a:pt x="5208" y="3237"/>
                </a:lnTo>
                <a:lnTo>
                  <a:pt x="5183" y="3553"/>
                </a:lnTo>
                <a:lnTo>
                  <a:pt x="5159" y="3870"/>
                </a:lnTo>
                <a:lnTo>
                  <a:pt x="5135" y="4527"/>
                </a:lnTo>
                <a:lnTo>
                  <a:pt x="4867" y="4527"/>
                </a:lnTo>
                <a:lnTo>
                  <a:pt x="4599" y="4551"/>
                </a:lnTo>
                <a:lnTo>
                  <a:pt x="4186" y="4575"/>
                </a:lnTo>
                <a:lnTo>
                  <a:pt x="3967" y="4600"/>
                </a:lnTo>
                <a:lnTo>
                  <a:pt x="3772" y="4624"/>
                </a:lnTo>
                <a:lnTo>
                  <a:pt x="3699" y="4648"/>
                </a:lnTo>
                <a:lnTo>
                  <a:pt x="3650" y="4721"/>
                </a:lnTo>
                <a:lnTo>
                  <a:pt x="3650" y="4794"/>
                </a:lnTo>
                <a:lnTo>
                  <a:pt x="3650" y="4867"/>
                </a:lnTo>
                <a:lnTo>
                  <a:pt x="3626" y="4940"/>
                </a:lnTo>
                <a:lnTo>
                  <a:pt x="3602" y="5013"/>
                </a:lnTo>
                <a:lnTo>
                  <a:pt x="3577" y="5184"/>
                </a:lnTo>
                <a:lnTo>
                  <a:pt x="3577" y="5500"/>
                </a:lnTo>
                <a:lnTo>
                  <a:pt x="3577" y="5768"/>
                </a:lnTo>
                <a:lnTo>
                  <a:pt x="3577" y="5914"/>
                </a:lnTo>
                <a:lnTo>
                  <a:pt x="3626" y="6035"/>
                </a:lnTo>
                <a:lnTo>
                  <a:pt x="2993" y="6279"/>
                </a:lnTo>
                <a:lnTo>
                  <a:pt x="2993" y="6279"/>
                </a:lnTo>
                <a:lnTo>
                  <a:pt x="3042" y="5597"/>
                </a:lnTo>
                <a:lnTo>
                  <a:pt x="3066" y="4916"/>
                </a:lnTo>
                <a:lnTo>
                  <a:pt x="3115" y="4478"/>
                </a:lnTo>
                <a:lnTo>
                  <a:pt x="3115" y="4259"/>
                </a:lnTo>
                <a:lnTo>
                  <a:pt x="3091" y="4040"/>
                </a:lnTo>
                <a:lnTo>
                  <a:pt x="3456" y="4064"/>
                </a:lnTo>
                <a:lnTo>
                  <a:pt x="3845" y="4064"/>
                </a:lnTo>
                <a:lnTo>
                  <a:pt x="4210" y="4016"/>
                </a:lnTo>
                <a:lnTo>
                  <a:pt x="4575" y="3967"/>
                </a:lnTo>
                <a:lnTo>
                  <a:pt x="4624" y="3943"/>
                </a:lnTo>
                <a:lnTo>
                  <a:pt x="4672" y="3918"/>
                </a:lnTo>
                <a:lnTo>
                  <a:pt x="4745" y="3845"/>
                </a:lnTo>
                <a:lnTo>
                  <a:pt x="4770" y="3724"/>
                </a:lnTo>
                <a:lnTo>
                  <a:pt x="4745" y="3626"/>
                </a:lnTo>
                <a:lnTo>
                  <a:pt x="4770" y="3505"/>
                </a:lnTo>
                <a:lnTo>
                  <a:pt x="4770" y="3018"/>
                </a:lnTo>
                <a:lnTo>
                  <a:pt x="4770" y="2751"/>
                </a:lnTo>
                <a:lnTo>
                  <a:pt x="4745" y="2507"/>
                </a:lnTo>
                <a:lnTo>
                  <a:pt x="4867" y="2532"/>
                </a:lnTo>
                <a:lnTo>
                  <a:pt x="4989" y="2556"/>
                </a:lnTo>
                <a:lnTo>
                  <a:pt x="5256" y="2556"/>
                </a:lnTo>
                <a:lnTo>
                  <a:pt x="5646" y="2580"/>
                </a:lnTo>
                <a:lnTo>
                  <a:pt x="6035" y="2580"/>
                </a:lnTo>
                <a:lnTo>
                  <a:pt x="6789" y="2532"/>
                </a:lnTo>
                <a:lnTo>
                  <a:pt x="6886" y="2507"/>
                </a:lnTo>
                <a:lnTo>
                  <a:pt x="6959" y="2459"/>
                </a:lnTo>
                <a:lnTo>
                  <a:pt x="6984" y="2386"/>
                </a:lnTo>
                <a:lnTo>
                  <a:pt x="7008" y="2313"/>
                </a:lnTo>
                <a:lnTo>
                  <a:pt x="7032" y="2264"/>
                </a:lnTo>
                <a:lnTo>
                  <a:pt x="7057" y="1826"/>
                </a:lnTo>
                <a:lnTo>
                  <a:pt x="7081" y="1339"/>
                </a:lnTo>
                <a:close/>
                <a:moveTo>
                  <a:pt x="6911" y="5841"/>
                </a:moveTo>
                <a:lnTo>
                  <a:pt x="6838" y="5865"/>
                </a:lnTo>
                <a:lnTo>
                  <a:pt x="6716" y="5987"/>
                </a:lnTo>
                <a:lnTo>
                  <a:pt x="6619" y="6133"/>
                </a:lnTo>
                <a:lnTo>
                  <a:pt x="6546" y="6279"/>
                </a:lnTo>
                <a:lnTo>
                  <a:pt x="6522" y="6449"/>
                </a:lnTo>
                <a:lnTo>
                  <a:pt x="6522" y="6619"/>
                </a:lnTo>
                <a:lnTo>
                  <a:pt x="6546" y="6790"/>
                </a:lnTo>
                <a:lnTo>
                  <a:pt x="6594" y="6960"/>
                </a:lnTo>
                <a:lnTo>
                  <a:pt x="6667" y="7106"/>
                </a:lnTo>
                <a:lnTo>
                  <a:pt x="6716" y="7155"/>
                </a:lnTo>
                <a:lnTo>
                  <a:pt x="6765" y="7203"/>
                </a:lnTo>
                <a:lnTo>
                  <a:pt x="6838" y="7252"/>
                </a:lnTo>
                <a:lnTo>
                  <a:pt x="6911" y="7252"/>
                </a:lnTo>
                <a:lnTo>
                  <a:pt x="6984" y="7276"/>
                </a:lnTo>
                <a:lnTo>
                  <a:pt x="7057" y="7252"/>
                </a:lnTo>
                <a:lnTo>
                  <a:pt x="7130" y="7228"/>
                </a:lnTo>
                <a:lnTo>
                  <a:pt x="7178" y="7179"/>
                </a:lnTo>
                <a:lnTo>
                  <a:pt x="7349" y="6936"/>
                </a:lnTo>
                <a:lnTo>
                  <a:pt x="7397" y="6814"/>
                </a:lnTo>
                <a:lnTo>
                  <a:pt x="7446" y="6692"/>
                </a:lnTo>
                <a:lnTo>
                  <a:pt x="7470" y="6546"/>
                </a:lnTo>
                <a:lnTo>
                  <a:pt x="7470" y="6425"/>
                </a:lnTo>
                <a:lnTo>
                  <a:pt x="7446" y="6133"/>
                </a:lnTo>
                <a:lnTo>
                  <a:pt x="7422" y="6035"/>
                </a:lnTo>
                <a:lnTo>
                  <a:pt x="7349" y="5962"/>
                </a:lnTo>
                <a:lnTo>
                  <a:pt x="7227" y="5914"/>
                </a:lnTo>
                <a:lnTo>
                  <a:pt x="7130" y="5889"/>
                </a:lnTo>
                <a:lnTo>
                  <a:pt x="7057" y="5865"/>
                </a:lnTo>
                <a:lnTo>
                  <a:pt x="6984" y="5841"/>
                </a:lnTo>
                <a:close/>
                <a:moveTo>
                  <a:pt x="9612" y="5792"/>
                </a:moveTo>
                <a:lnTo>
                  <a:pt x="9539" y="5816"/>
                </a:lnTo>
                <a:lnTo>
                  <a:pt x="9466" y="5865"/>
                </a:lnTo>
                <a:lnTo>
                  <a:pt x="9393" y="5938"/>
                </a:lnTo>
                <a:lnTo>
                  <a:pt x="9344" y="6011"/>
                </a:lnTo>
                <a:lnTo>
                  <a:pt x="9247" y="6181"/>
                </a:lnTo>
                <a:lnTo>
                  <a:pt x="9174" y="6352"/>
                </a:lnTo>
                <a:lnTo>
                  <a:pt x="9149" y="6522"/>
                </a:lnTo>
                <a:lnTo>
                  <a:pt x="9149" y="6717"/>
                </a:lnTo>
                <a:lnTo>
                  <a:pt x="9174" y="6887"/>
                </a:lnTo>
                <a:lnTo>
                  <a:pt x="9222" y="7057"/>
                </a:lnTo>
                <a:lnTo>
                  <a:pt x="9271" y="7155"/>
                </a:lnTo>
                <a:lnTo>
                  <a:pt x="9344" y="7228"/>
                </a:lnTo>
                <a:lnTo>
                  <a:pt x="9417" y="7276"/>
                </a:lnTo>
                <a:lnTo>
                  <a:pt x="9514" y="7301"/>
                </a:lnTo>
                <a:lnTo>
                  <a:pt x="9685" y="7301"/>
                </a:lnTo>
                <a:lnTo>
                  <a:pt x="9782" y="7252"/>
                </a:lnTo>
                <a:lnTo>
                  <a:pt x="9855" y="7179"/>
                </a:lnTo>
                <a:lnTo>
                  <a:pt x="9928" y="7106"/>
                </a:lnTo>
                <a:lnTo>
                  <a:pt x="9977" y="7009"/>
                </a:lnTo>
                <a:lnTo>
                  <a:pt x="10050" y="6765"/>
                </a:lnTo>
                <a:lnTo>
                  <a:pt x="10098" y="6522"/>
                </a:lnTo>
                <a:lnTo>
                  <a:pt x="10098" y="6303"/>
                </a:lnTo>
                <a:lnTo>
                  <a:pt x="10098" y="6181"/>
                </a:lnTo>
                <a:lnTo>
                  <a:pt x="10050" y="6108"/>
                </a:lnTo>
                <a:lnTo>
                  <a:pt x="9977" y="6060"/>
                </a:lnTo>
                <a:lnTo>
                  <a:pt x="9879" y="6035"/>
                </a:lnTo>
                <a:lnTo>
                  <a:pt x="9879" y="6011"/>
                </a:lnTo>
                <a:lnTo>
                  <a:pt x="9855" y="5914"/>
                </a:lnTo>
                <a:lnTo>
                  <a:pt x="9806" y="5841"/>
                </a:lnTo>
                <a:lnTo>
                  <a:pt x="9709" y="5792"/>
                </a:lnTo>
                <a:close/>
                <a:moveTo>
                  <a:pt x="8468" y="4673"/>
                </a:moveTo>
                <a:lnTo>
                  <a:pt x="8687" y="4794"/>
                </a:lnTo>
                <a:lnTo>
                  <a:pt x="8930" y="4892"/>
                </a:lnTo>
                <a:lnTo>
                  <a:pt x="8955" y="4916"/>
                </a:lnTo>
                <a:lnTo>
                  <a:pt x="9466" y="5111"/>
                </a:lnTo>
                <a:lnTo>
                  <a:pt x="9806" y="5232"/>
                </a:lnTo>
                <a:lnTo>
                  <a:pt x="9806" y="5305"/>
                </a:lnTo>
                <a:lnTo>
                  <a:pt x="9806" y="5354"/>
                </a:lnTo>
                <a:lnTo>
                  <a:pt x="9855" y="5403"/>
                </a:lnTo>
                <a:lnTo>
                  <a:pt x="9904" y="5403"/>
                </a:lnTo>
                <a:lnTo>
                  <a:pt x="9952" y="5378"/>
                </a:lnTo>
                <a:lnTo>
                  <a:pt x="10001" y="5330"/>
                </a:lnTo>
                <a:lnTo>
                  <a:pt x="10707" y="5597"/>
                </a:lnTo>
                <a:lnTo>
                  <a:pt x="13383" y="6668"/>
                </a:lnTo>
                <a:lnTo>
                  <a:pt x="14040" y="6911"/>
                </a:lnTo>
                <a:lnTo>
                  <a:pt x="14357" y="7082"/>
                </a:lnTo>
                <a:lnTo>
                  <a:pt x="14527" y="7155"/>
                </a:lnTo>
                <a:lnTo>
                  <a:pt x="14648" y="7276"/>
                </a:lnTo>
                <a:lnTo>
                  <a:pt x="14794" y="7422"/>
                </a:lnTo>
                <a:lnTo>
                  <a:pt x="14843" y="7568"/>
                </a:lnTo>
                <a:lnTo>
                  <a:pt x="14892" y="7739"/>
                </a:lnTo>
                <a:lnTo>
                  <a:pt x="14867" y="7909"/>
                </a:lnTo>
                <a:lnTo>
                  <a:pt x="14405" y="7617"/>
                </a:lnTo>
                <a:lnTo>
                  <a:pt x="13919" y="7349"/>
                </a:lnTo>
                <a:lnTo>
                  <a:pt x="13675" y="7252"/>
                </a:lnTo>
                <a:lnTo>
                  <a:pt x="13408" y="7130"/>
                </a:lnTo>
                <a:lnTo>
                  <a:pt x="13164" y="7057"/>
                </a:lnTo>
                <a:lnTo>
                  <a:pt x="12872" y="7057"/>
                </a:lnTo>
                <a:lnTo>
                  <a:pt x="12848" y="7082"/>
                </a:lnTo>
                <a:lnTo>
                  <a:pt x="12848" y="7106"/>
                </a:lnTo>
                <a:lnTo>
                  <a:pt x="12848" y="7155"/>
                </a:lnTo>
                <a:lnTo>
                  <a:pt x="13043" y="7301"/>
                </a:lnTo>
                <a:lnTo>
                  <a:pt x="13262" y="7422"/>
                </a:lnTo>
                <a:lnTo>
                  <a:pt x="13724" y="7666"/>
                </a:lnTo>
                <a:lnTo>
                  <a:pt x="14259" y="7958"/>
                </a:lnTo>
                <a:lnTo>
                  <a:pt x="14770" y="8274"/>
                </a:lnTo>
                <a:lnTo>
                  <a:pt x="14697" y="8493"/>
                </a:lnTo>
                <a:lnTo>
                  <a:pt x="14575" y="8371"/>
                </a:lnTo>
                <a:lnTo>
                  <a:pt x="14454" y="8274"/>
                </a:lnTo>
                <a:lnTo>
                  <a:pt x="14284" y="8177"/>
                </a:lnTo>
                <a:lnTo>
                  <a:pt x="14113" y="8079"/>
                </a:lnTo>
                <a:lnTo>
                  <a:pt x="13773" y="7933"/>
                </a:lnTo>
                <a:lnTo>
                  <a:pt x="13383" y="7763"/>
                </a:lnTo>
                <a:lnTo>
                  <a:pt x="13189" y="7714"/>
                </a:lnTo>
                <a:lnTo>
                  <a:pt x="12994" y="7666"/>
                </a:lnTo>
                <a:lnTo>
                  <a:pt x="12799" y="7641"/>
                </a:lnTo>
                <a:lnTo>
                  <a:pt x="12605" y="7666"/>
                </a:lnTo>
                <a:lnTo>
                  <a:pt x="12580" y="7690"/>
                </a:lnTo>
                <a:lnTo>
                  <a:pt x="12605" y="7714"/>
                </a:lnTo>
                <a:lnTo>
                  <a:pt x="12702" y="7812"/>
                </a:lnTo>
                <a:lnTo>
                  <a:pt x="12824" y="7909"/>
                </a:lnTo>
                <a:lnTo>
                  <a:pt x="12945" y="7982"/>
                </a:lnTo>
                <a:lnTo>
                  <a:pt x="13091" y="8055"/>
                </a:lnTo>
                <a:lnTo>
                  <a:pt x="13383" y="8177"/>
                </a:lnTo>
                <a:lnTo>
                  <a:pt x="13651" y="8274"/>
                </a:lnTo>
                <a:lnTo>
                  <a:pt x="13894" y="8396"/>
                </a:lnTo>
                <a:lnTo>
                  <a:pt x="14113" y="8517"/>
                </a:lnTo>
                <a:lnTo>
                  <a:pt x="14551" y="8809"/>
                </a:lnTo>
                <a:lnTo>
                  <a:pt x="14430" y="9126"/>
                </a:lnTo>
                <a:lnTo>
                  <a:pt x="13967" y="8858"/>
                </a:lnTo>
                <a:lnTo>
                  <a:pt x="13481" y="8590"/>
                </a:lnTo>
                <a:lnTo>
                  <a:pt x="12921" y="8274"/>
                </a:lnTo>
                <a:lnTo>
                  <a:pt x="12629" y="8152"/>
                </a:lnTo>
                <a:lnTo>
                  <a:pt x="12337" y="8031"/>
                </a:lnTo>
                <a:lnTo>
                  <a:pt x="12313" y="8031"/>
                </a:lnTo>
                <a:lnTo>
                  <a:pt x="12288" y="8055"/>
                </a:lnTo>
                <a:lnTo>
                  <a:pt x="12288" y="8079"/>
                </a:lnTo>
                <a:lnTo>
                  <a:pt x="12288" y="8104"/>
                </a:lnTo>
                <a:lnTo>
                  <a:pt x="12507" y="8323"/>
                </a:lnTo>
                <a:lnTo>
                  <a:pt x="12751" y="8542"/>
                </a:lnTo>
                <a:lnTo>
                  <a:pt x="13018" y="8712"/>
                </a:lnTo>
                <a:lnTo>
                  <a:pt x="13286" y="8882"/>
                </a:lnTo>
                <a:lnTo>
                  <a:pt x="13797" y="9199"/>
                </a:lnTo>
                <a:lnTo>
                  <a:pt x="14040" y="9345"/>
                </a:lnTo>
                <a:lnTo>
                  <a:pt x="14308" y="9466"/>
                </a:lnTo>
                <a:lnTo>
                  <a:pt x="14211" y="9661"/>
                </a:lnTo>
                <a:lnTo>
                  <a:pt x="14065" y="9564"/>
                </a:lnTo>
                <a:lnTo>
                  <a:pt x="13919" y="9491"/>
                </a:lnTo>
                <a:lnTo>
                  <a:pt x="13602" y="9345"/>
                </a:lnTo>
                <a:lnTo>
                  <a:pt x="13359" y="9199"/>
                </a:lnTo>
                <a:lnTo>
                  <a:pt x="13067" y="9077"/>
                </a:lnTo>
                <a:lnTo>
                  <a:pt x="12921" y="9028"/>
                </a:lnTo>
                <a:lnTo>
                  <a:pt x="12775" y="9004"/>
                </a:lnTo>
                <a:lnTo>
                  <a:pt x="12629" y="8980"/>
                </a:lnTo>
                <a:lnTo>
                  <a:pt x="12483" y="8980"/>
                </a:lnTo>
                <a:lnTo>
                  <a:pt x="12459" y="9004"/>
                </a:lnTo>
                <a:lnTo>
                  <a:pt x="12459" y="9053"/>
                </a:lnTo>
                <a:lnTo>
                  <a:pt x="12556" y="9150"/>
                </a:lnTo>
                <a:lnTo>
                  <a:pt x="12653" y="9247"/>
                </a:lnTo>
                <a:lnTo>
                  <a:pt x="12897" y="9418"/>
                </a:lnTo>
                <a:lnTo>
                  <a:pt x="13408" y="9685"/>
                </a:lnTo>
                <a:lnTo>
                  <a:pt x="13724" y="9880"/>
                </a:lnTo>
                <a:lnTo>
                  <a:pt x="13894" y="10002"/>
                </a:lnTo>
                <a:lnTo>
                  <a:pt x="14065" y="10075"/>
                </a:lnTo>
                <a:lnTo>
                  <a:pt x="13967" y="10269"/>
                </a:lnTo>
                <a:lnTo>
                  <a:pt x="13505" y="10075"/>
                </a:lnTo>
                <a:lnTo>
                  <a:pt x="13043" y="9880"/>
                </a:lnTo>
                <a:lnTo>
                  <a:pt x="12556" y="9758"/>
                </a:lnTo>
                <a:lnTo>
                  <a:pt x="12069" y="9661"/>
                </a:lnTo>
                <a:lnTo>
                  <a:pt x="12045" y="9661"/>
                </a:lnTo>
                <a:lnTo>
                  <a:pt x="12045" y="9685"/>
                </a:lnTo>
                <a:lnTo>
                  <a:pt x="12434" y="10002"/>
                </a:lnTo>
                <a:lnTo>
                  <a:pt x="12872" y="10245"/>
                </a:lnTo>
                <a:lnTo>
                  <a:pt x="13335" y="10488"/>
                </a:lnTo>
                <a:lnTo>
                  <a:pt x="13797" y="10683"/>
                </a:lnTo>
                <a:lnTo>
                  <a:pt x="13627" y="11072"/>
                </a:lnTo>
                <a:lnTo>
                  <a:pt x="13456" y="10926"/>
                </a:lnTo>
                <a:lnTo>
                  <a:pt x="13262" y="10829"/>
                </a:lnTo>
                <a:lnTo>
                  <a:pt x="12848" y="10659"/>
                </a:lnTo>
                <a:lnTo>
                  <a:pt x="12653" y="10586"/>
                </a:lnTo>
                <a:lnTo>
                  <a:pt x="12483" y="10513"/>
                </a:lnTo>
                <a:lnTo>
                  <a:pt x="12288" y="10488"/>
                </a:lnTo>
                <a:lnTo>
                  <a:pt x="12069" y="10488"/>
                </a:lnTo>
                <a:lnTo>
                  <a:pt x="12045" y="10513"/>
                </a:lnTo>
                <a:lnTo>
                  <a:pt x="12045" y="10537"/>
                </a:lnTo>
                <a:lnTo>
                  <a:pt x="12118" y="10634"/>
                </a:lnTo>
                <a:lnTo>
                  <a:pt x="12191" y="10707"/>
                </a:lnTo>
                <a:lnTo>
                  <a:pt x="12337" y="10829"/>
                </a:lnTo>
                <a:lnTo>
                  <a:pt x="12532" y="10926"/>
                </a:lnTo>
                <a:lnTo>
                  <a:pt x="12702" y="11023"/>
                </a:lnTo>
                <a:lnTo>
                  <a:pt x="13091" y="11218"/>
                </a:lnTo>
                <a:lnTo>
                  <a:pt x="13310" y="11291"/>
                </a:lnTo>
                <a:lnTo>
                  <a:pt x="13505" y="11340"/>
                </a:lnTo>
                <a:lnTo>
                  <a:pt x="13481" y="11413"/>
                </a:lnTo>
                <a:lnTo>
                  <a:pt x="13335" y="11388"/>
                </a:lnTo>
                <a:lnTo>
                  <a:pt x="13189" y="11340"/>
                </a:lnTo>
                <a:lnTo>
                  <a:pt x="12897" y="11315"/>
                </a:lnTo>
                <a:lnTo>
                  <a:pt x="12678" y="11267"/>
                </a:lnTo>
                <a:lnTo>
                  <a:pt x="12434" y="11242"/>
                </a:lnTo>
                <a:lnTo>
                  <a:pt x="12191" y="11267"/>
                </a:lnTo>
                <a:lnTo>
                  <a:pt x="12069" y="11291"/>
                </a:lnTo>
                <a:lnTo>
                  <a:pt x="11972" y="11315"/>
                </a:lnTo>
                <a:lnTo>
                  <a:pt x="11948" y="11340"/>
                </a:lnTo>
                <a:lnTo>
                  <a:pt x="11948" y="11364"/>
                </a:lnTo>
                <a:lnTo>
                  <a:pt x="11972" y="11413"/>
                </a:lnTo>
                <a:lnTo>
                  <a:pt x="12069" y="11486"/>
                </a:lnTo>
                <a:lnTo>
                  <a:pt x="12191" y="11534"/>
                </a:lnTo>
                <a:lnTo>
                  <a:pt x="12434" y="11607"/>
                </a:lnTo>
                <a:lnTo>
                  <a:pt x="12921" y="11705"/>
                </a:lnTo>
                <a:lnTo>
                  <a:pt x="13164" y="11778"/>
                </a:lnTo>
                <a:lnTo>
                  <a:pt x="13432" y="11826"/>
                </a:lnTo>
                <a:lnTo>
                  <a:pt x="13408" y="11972"/>
                </a:lnTo>
                <a:lnTo>
                  <a:pt x="13018" y="11948"/>
                </a:lnTo>
                <a:lnTo>
                  <a:pt x="12434" y="11948"/>
                </a:lnTo>
                <a:lnTo>
                  <a:pt x="12313" y="11972"/>
                </a:lnTo>
                <a:lnTo>
                  <a:pt x="12215" y="12021"/>
                </a:lnTo>
                <a:lnTo>
                  <a:pt x="12118" y="12070"/>
                </a:lnTo>
                <a:lnTo>
                  <a:pt x="12118" y="12118"/>
                </a:lnTo>
                <a:lnTo>
                  <a:pt x="12118" y="12143"/>
                </a:lnTo>
                <a:lnTo>
                  <a:pt x="12215" y="12191"/>
                </a:lnTo>
                <a:lnTo>
                  <a:pt x="12313" y="12240"/>
                </a:lnTo>
                <a:lnTo>
                  <a:pt x="12507" y="12264"/>
                </a:lnTo>
                <a:lnTo>
                  <a:pt x="12897" y="12264"/>
                </a:lnTo>
                <a:lnTo>
                  <a:pt x="13383" y="12313"/>
                </a:lnTo>
                <a:lnTo>
                  <a:pt x="13383" y="12654"/>
                </a:lnTo>
                <a:lnTo>
                  <a:pt x="13043" y="12654"/>
                </a:lnTo>
                <a:lnTo>
                  <a:pt x="12678" y="12678"/>
                </a:lnTo>
                <a:lnTo>
                  <a:pt x="12288" y="12727"/>
                </a:lnTo>
                <a:lnTo>
                  <a:pt x="12094" y="12775"/>
                </a:lnTo>
                <a:lnTo>
                  <a:pt x="11923" y="12873"/>
                </a:lnTo>
                <a:lnTo>
                  <a:pt x="12118" y="12921"/>
                </a:lnTo>
                <a:lnTo>
                  <a:pt x="12288" y="12946"/>
                </a:lnTo>
                <a:lnTo>
                  <a:pt x="12678" y="12946"/>
                </a:lnTo>
                <a:lnTo>
                  <a:pt x="13408" y="12970"/>
                </a:lnTo>
                <a:lnTo>
                  <a:pt x="13408" y="13116"/>
                </a:lnTo>
                <a:lnTo>
                  <a:pt x="13408" y="13262"/>
                </a:lnTo>
                <a:lnTo>
                  <a:pt x="13140" y="13262"/>
                </a:lnTo>
                <a:lnTo>
                  <a:pt x="12848" y="13286"/>
                </a:lnTo>
                <a:lnTo>
                  <a:pt x="12337" y="13286"/>
                </a:lnTo>
                <a:lnTo>
                  <a:pt x="12069" y="13335"/>
                </a:lnTo>
                <a:lnTo>
                  <a:pt x="11948" y="13384"/>
                </a:lnTo>
                <a:lnTo>
                  <a:pt x="11850" y="13432"/>
                </a:lnTo>
                <a:lnTo>
                  <a:pt x="11826" y="13481"/>
                </a:lnTo>
                <a:lnTo>
                  <a:pt x="11850" y="13505"/>
                </a:lnTo>
                <a:lnTo>
                  <a:pt x="11948" y="13554"/>
                </a:lnTo>
                <a:lnTo>
                  <a:pt x="12069" y="13603"/>
                </a:lnTo>
                <a:lnTo>
                  <a:pt x="12337" y="13627"/>
                </a:lnTo>
                <a:lnTo>
                  <a:pt x="12605" y="13651"/>
                </a:lnTo>
                <a:lnTo>
                  <a:pt x="13432" y="13651"/>
                </a:lnTo>
                <a:lnTo>
                  <a:pt x="13432" y="13797"/>
                </a:lnTo>
                <a:lnTo>
                  <a:pt x="13286" y="13773"/>
                </a:lnTo>
                <a:lnTo>
                  <a:pt x="13164" y="13797"/>
                </a:lnTo>
                <a:lnTo>
                  <a:pt x="12897" y="13822"/>
                </a:lnTo>
                <a:lnTo>
                  <a:pt x="12483" y="13846"/>
                </a:lnTo>
                <a:lnTo>
                  <a:pt x="12288" y="13895"/>
                </a:lnTo>
                <a:lnTo>
                  <a:pt x="12094" y="13968"/>
                </a:lnTo>
                <a:lnTo>
                  <a:pt x="12094" y="13992"/>
                </a:lnTo>
                <a:lnTo>
                  <a:pt x="12094" y="14016"/>
                </a:lnTo>
                <a:lnTo>
                  <a:pt x="12118" y="14041"/>
                </a:lnTo>
                <a:lnTo>
                  <a:pt x="12313" y="14089"/>
                </a:lnTo>
                <a:lnTo>
                  <a:pt x="12507" y="14114"/>
                </a:lnTo>
                <a:lnTo>
                  <a:pt x="13310" y="14114"/>
                </a:lnTo>
                <a:lnTo>
                  <a:pt x="13432" y="14089"/>
                </a:lnTo>
                <a:lnTo>
                  <a:pt x="13456" y="14600"/>
                </a:lnTo>
                <a:lnTo>
                  <a:pt x="13237" y="14576"/>
                </a:lnTo>
                <a:lnTo>
                  <a:pt x="13018" y="14552"/>
                </a:lnTo>
                <a:lnTo>
                  <a:pt x="12824" y="14552"/>
                </a:lnTo>
                <a:lnTo>
                  <a:pt x="12434" y="14600"/>
                </a:lnTo>
                <a:lnTo>
                  <a:pt x="12045" y="14698"/>
                </a:lnTo>
                <a:lnTo>
                  <a:pt x="11656" y="14819"/>
                </a:lnTo>
                <a:lnTo>
                  <a:pt x="11193" y="14941"/>
                </a:lnTo>
                <a:lnTo>
                  <a:pt x="10974" y="14965"/>
                </a:lnTo>
                <a:lnTo>
                  <a:pt x="10755" y="14990"/>
                </a:lnTo>
                <a:lnTo>
                  <a:pt x="10536" y="14990"/>
                </a:lnTo>
                <a:lnTo>
                  <a:pt x="10317" y="14965"/>
                </a:lnTo>
                <a:lnTo>
                  <a:pt x="10098" y="14917"/>
                </a:lnTo>
                <a:lnTo>
                  <a:pt x="9879" y="14819"/>
                </a:lnTo>
                <a:lnTo>
                  <a:pt x="9514" y="14698"/>
                </a:lnTo>
                <a:lnTo>
                  <a:pt x="9149" y="14576"/>
                </a:lnTo>
                <a:lnTo>
                  <a:pt x="8979" y="14552"/>
                </a:lnTo>
                <a:lnTo>
                  <a:pt x="8809" y="14527"/>
                </a:lnTo>
                <a:lnTo>
                  <a:pt x="8614" y="14527"/>
                </a:lnTo>
                <a:lnTo>
                  <a:pt x="8419" y="14552"/>
                </a:lnTo>
                <a:lnTo>
                  <a:pt x="7981" y="14649"/>
                </a:lnTo>
                <a:lnTo>
                  <a:pt x="7568" y="14795"/>
                </a:lnTo>
                <a:lnTo>
                  <a:pt x="7130" y="14917"/>
                </a:lnTo>
                <a:lnTo>
                  <a:pt x="6935" y="14965"/>
                </a:lnTo>
                <a:lnTo>
                  <a:pt x="6692" y="14990"/>
                </a:lnTo>
                <a:lnTo>
                  <a:pt x="6473" y="14990"/>
                </a:lnTo>
                <a:lnTo>
                  <a:pt x="6230" y="14965"/>
                </a:lnTo>
                <a:lnTo>
                  <a:pt x="5986" y="14917"/>
                </a:lnTo>
                <a:lnTo>
                  <a:pt x="5767" y="14844"/>
                </a:lnTo>
                <a:lnTo>
                  <a:pt x="5281" y="14722"/>
                </a:lnTo>
                <a:lnTo>
                  <a:pt x="5062" y="14649"/>
                </a:lnTo>
                <a:lnTo>
                  <a:pt x="4818" y="14625"/>
                </a:lnTo>
                <a:lnTo>
                  <a:pt x="4453" y="14576"/>
                </a:lnTo>
                <a:lnTo>
                  <a:pt x="4040" y="14576"/>
                </a:lnTo>
                <a:lnTo>
                  <a:pt x="3602" y="14625"/>
                </a:lnTo>
                <a:lnTo>
                  <a:pt x="3164" y="14722"/>
                </a:lnTo>
                <a:lnTo>
                  <a:pt x="3188" y="14308"/>
                </a:lnTo>
                <a:lnTo>
                  <a:pt x="3188" y="13895"/>
                </a:lnTo>
                <a:lnTo>
                  <a:pt x="3164" y="13067"/>
                </a:lnTo>
                <a:lnTo>
                  <a:pt x="3164" y="12386"/>
                </a:lnTo>
                <a:lnTo>
                  <a:pt x="3139" y="12191"/>
                </a:lnTo>
                <a:lnTo>
                  <a:pt x="3115" y="12021"/>
                </a:lnTo>
                <a:lnTo>
                  <a:pt x="3066" y="11851"/>
                </a:lnTo>
                <a:lnTo>
                  <a:pt x="3018" y="11705"/>
                </a:lnTo>
                <a:lnTo>
                  <a:pt x="3018" y="11632"/>
                </a:lnTo>
                <a:lnTo>
                  <a:pt x="3018" y="11534"/>
                </a:lnTo>
                <a:lnTo>
                  <a:pt x="2993" y="11413"/>
                </a:lnTo>
                <a:lnTo>
                  <a:pt x="2896" y="11194"/>
                </a:lnTo>
                <a:lnTo>
                  <a:pt x="2701" y="10780"/>
                </a:lnTo>
                <a:lnTo>
                  <a:pt x="2409" y="10123"/>
                </a:lnTo>
                <a:lnTo>
                  <a:pt x="2142" y="9442"/>
                </a:lnTo>
                <a:lnTo>
                  <a:pt x="1947" y="8809"/>
                </a:lnTo>
                <a:lnTo>
                  <a:pt x="1777" y="8152"/>
                </a:lnTo>
                <a:lnTo>
                  <a:pt x="1728" y="7909"/>
                </a:lnTo>
                <a:lnTo>
                  <a:pt x="1704" y="7787"/>
                </a:lnTo>
                <a:lnTo>
                  <a:pt x="1704" y="7666"/>
                </a:lnTo>
                <a:lnTo>
                  <a:pt x="1704" y="7544"/>
                </a:lnTo>
                <a:lnTo>
                  <a:pt x="1752" y="7447"/>
                </a:lnTo>
                <a:lnTo>
                  <a:pt x="1825" y="7325"/>
                </a:lnTo>
                <a:lnTo>
                  <a:pt x="1923" y="7252"/>
                </a:lnTo>
                <a:lnTo>
                  <a:pt x="2093" y="7155"/>
                </a:lnTo>
                <a:lnTo>
                  <a:pt x="2288" y="7082"/>
                </a:lnTo>
                <a:lnTo>
                  <a:pt x="2653" y="6936"/>
                </a:lnTo>
                <a:lnTo>
                  <a:pt x="3991" y="6400"/>
                </a:lnTo>
                <a:lnTo>
                  <a:pt x="5329" y="5889"/>
                </a:lnTo>
                <a:lnTo>
                  <a:pt x="8030" y="4867"/>
                </a:lnTo>
                <a:lnTo>
                  <a:pt x="8030" y="5062"/>
                </a:lnTo>
                <a:lnTo>
                  <a:pt x="8030" y="5281"/>
                </a:lnTo>
                <a:lnTo>
                  <a:pt x="8030" y="5670"/>
                </a:lnTo>
                <a:lnTo>
                  <a:pt x="8030" y="7203"/>
                </a:lnTo>
                <a:lnTo>
                  <a:pt x="8030" y="8834"/>
                </a:lnTo>
                <a:lnTo>
                  <a:pt x="8054" y="9661"/>
                </a:lnTo>
                <a:lnTo>
                  <a:pt x="8079" y="10464"/>
                </a:lnTo>
                <a:lnTo>
                  <a:pt x="8103" y="10586"/>
                </a:lnTo>
                <a:lnTo>
                  <a:pt x="8152" y="10659"/>
                </a:lnTo>
                <a:lnTo>
                  <a:pt x="8249" y="10707"/>
                </a:lnTo>
                <a:lnTo>
                  <a:pt x="8346" y="10732"/>
                </a:lnTo>
                <a:lnTo>
                  <a:pt x="8444" y="10707"/>
                </a:lnTo>
                <a:lnTo>
                  <a:pt x="8517" y="10659"/>
                </a:lnTo>
                <a:lnTo>
                  <a:pt x="8565" y="10586"/>
                </a:lnTo>
                <a:lnTo>
                  <a:pt x="8590" y="10464"/>
                </a:lnTo>
                <a:lnTo>
                  <a:pt x="8517" y="8931"/>
                </a:lnTo>
                <a:lnTo>
                  <a:pt x="8468" y="7398"/>
                </a:lnTo>
                <a:lnTo>
                  <a:pt x="8444" y="5865"/>
                </a:lnTo>
                <a:lnTo>
                  <a:pt x="8444" y="5305"/>
                </a:lnTo>
                <a:lnTo>
                  <a:pt x="8444" y="5013"/>
                </a:lnTo>
                <a:lnTo>
                  <a:pt x="8395" y="4721"/>
                </a:lnTo>
                <a:lnTo>
                  <a:pt x="8468" y="4673"/>
                </a:lnTo>
                <a:close/>
                <a:moveTo>
                  <a:pt x="7446" y="1"/>
                </a:moveTo>
                <a:lnTo>
                  <a:pt x="7300" y="25"/>
                </a:lnTo>
                <a:lnTo>
                  <a:pt x="7154" y="50"/>
                </a:lnTo>
                <a:lnTo>
                  <a:pt x="7008" y="98"/>
                </a:lnTo>
                <a:lnTo>
                  <a:pt x="6911" y="196"/>
                </a:lnTo>
                <a:lnTo>
                  <a:pt x="6838" y="196"/>
                </a:lnTo>
                <a:lnTo>
                  <a:pt x="6765" y="244"/>
                </a:lnTo>
                <a:lnTo>
                  <a:pt x="6716" y="293"/>
                </a:lnTo>
                <a:lnTo>
                  <a:pt x="6716" y="317"/>
                </a:lnTo>
                <a:lnTo>
                  <a:pt x="6667" y="755"/>
                </a:lnTo>
                <a:lnTo>
                  <a:pt x="6619" y="1193"/>
                </a:lnTo>
                <a:lnTo>
                  <a:pt x="6594" y="1656"/>
                </a:lnTo>
                <a:lnTo>
                  <a:pt x="6594" y="2094"/>
                </a:lnTo>
                <a:lnTo>
                  <a:pt x="6011" y="2118"/>
                </a:lnTo>
                <a:lnTo>
                  <a:pt x="5427" y="2118"/>
                </a:lnTo>
                <a:lnTo>
                  <a:pt x="5013" y="2094"/>
                </a:lnTo>
                <a:lnTo>
                  <a:pt x="4794" y="2094"/>
                </a:lnTo>
                <a:lnTo>
                  <a:pt x="4697" y="2118"/>
                </a:lnTo>
                <a:lnTo>
                  <a:pt x="4624" y="2167"/>
                </a:lnTo>
                <a:lnTo>
                  <a:pt x="4575" y="2142"/>
                </a:lnTo>
                <a:lnTo>
                  <a:pt x="4526" y="2118"/>
                </a:lnTo>
                <a:lnTo>
                  <a:pt x="4405" y="2142"/>
                </a:lnTo>
                <a:lnTo>
                  <a:pt x="4332" y="2215"/>
                </a:lnTo>
                <a:lnTo>
                  <a:pt x="4307" y="2264"/>
                </a:lnTo>
                <a:lnTo>
                  <a:pt x="4283" y="2337"/>
                </a:lnTo>
                <a:lnTo>
                  <a:pt x="4259" y="2605"/>
                </a:lnTo>
                <a:lnTo>
                  <a:pt x="4259" y="2897"/>
                </a:lnTo>
                <a:lnTo>
                  <a:pt x="4259" y="3480"/>
                </a:lnTo>
                <a:lnTo>
                  <a:pt x="3602" y="3529"/>
                </a:lnTo>
                <a:lnTo>
                  <a:pt x="3261" y="3578"/>
                </a:lnTo>
                <a:lnTo>
                  <a:pt x="2920" y="3602"/>
                </a:lnTo>
                <a:lnTo>
                  <a:pt x="2872" y="3626"/>
                </a:lnTo>
                <a:lnTo>
                  <a:pt x="2823" y="3651"/>
                </a:lnTo>
                <a:lnTo>
                  <a:pt x="2774" y="3699"/>
                </a:lnTo>
                <a:lnTo>
                  <a:pt x="2701" y="3821"/>
                </a:lnTo>
                <a:lnTo>
                  <a:pt x="2653" y="3918"/>
                </a:lnTo>
                <a:lnTo>
                  <a:pt x="2604" y="4064"/>
                </a:lnTo>
                <a:lnTo>
                  <a:pt x="2604" y="4186"/>
                </a:lnTo>
                <a:lnTo>
                  <a:pt x="2580" y="4454"/>
                </a:lnTo>
                <a:lnTo>
                  <a:pt x="2580" y="4721"/>
                </a:lnTo>
                <a:lnTo>
                  <a:pt x="2458" y="6449"/>
                </a:lnTo>
                <a:lnTo>
                  <a:pt x="2458" y="6498"/>
                </a:lnTo>
                <a:lnTo>
                  <a:pt x="1704" y="6838"/>
                </a:lnTo>
                <a:lnTo>
                  <a:pt x="1558" y="6936"/>
                </a:lnTo>
                <a:lnTo>
                  <a:pt x="1436" y="7033"/>
                </a:lnTo>
                <a:lnTo>
                  <a:pt x="1363" y="7155"/>
                </a:lnTo>
                <a:lnTo>
                  <a:pt x="1290" y="7276"/>
                </a:lnTo>
                <a:lnTo>
                  <a:pt x="1266" y="7422"/>
                </a:lnTo>
                <a:lnTo>
                  <a:pt x="1241" y="7568"/>
                </a:lnTo>
                <a:lnTo>
                  <a:pt x="1241" y="7714"/>
                </a:lnTo>
                <a:lnTo>
                  <a:pt x="1241" y="7885"/>
                </a:lnTo>
                <a:lnTo>
                  <a:pt x="1290" y="8201"/>
                </a:lnTo>
                <a:lnTo>
                  <a:pt x="1363" y="8542"/>
                </a:lnTo>
                <a:lnTo>
                  <a:pt x="1533" y="9101"/>
                </a:lnTo>
                <a:lnTo>
                  <a:pt x="1631" y="9491"/>
                </a:lnTo>
                <a:lnTo>
                  <a:pt x="1777" y="9856"/>
                </a:lnTo>
                <a:lnTo>
                  <a:pt x="2069" y="10586"/>
                </a:lnTo>
                <a:lnTo>
                  <a:pt x="2190" y="10853"/>
                </a:lnTo>
                <a:lnTo>
                  <a:pt x="2336" y="11145"/>
                </a:lnTo>
                <a:lnTo>
                  <a:pt x="2507" y="11437"/>
                </a:lnTo>
                <a:lnTo>
                  <a:pt x="2604" y="11559"/>
                </a:lnTo>
                <a:lnTo>
                  <a:pt x="2726" y="11656"/>
                </a:lnTo>
                <a:lnTo>
                  <a:pt x="2677" y="11826"/>
                </a:lnTo>
                <a:lnTo>
                  <a:pt x="2653" y="11997"/>
                </a:lnTo>
                <a:lnTo>
                  <a:pt x="2628" y="12167"/>
                </a:lnTo>
                <a:lnTo>
                  <a:pt x="2628" y="12362"/>
                </a:lnTo>
                <a:lnTo>
                  <a:pt x="2677" y="12727"/>
                </a:lnTo>
                <a:lnTo>
                  <a:pt x="2701" y="13067"/>
                </a:lnTo>
                <a:lnTo>
                  <a:pt x="2701" y="13530"/>
                </a:lnTo>
                <a:lnTo>
                  <a:pt x="2677" y="13968"/>
                </a:lnTo>
                <a:lnTo>
                  <a:pt x="2677" y="14430"/>
                </a:lnTo>
                <a:lnTo>
                  <a:pt x="2701" y="14649"/>
                </a:lnTo>
                <a:lnTo>
                  <a:pt x="2726" y="14868"/>
                </a:lnTo>
                <a:lnTo>
                  <a:pt x="2531" y="14965"/>
                </a:lnTo>
                <a:lnTo>
                  <a:pt x="2385" y="15087"/>
                </a:lnTo>
                <a:lnTo>
                  <a:pt x="2239" y="15233"/>
                </a:lnTo>
                <a:lnTo>
                  <a:pt x="2117" y="15379"/>
                </a:lnTo>
                <a:lnTo>
                  <a:pt x="2117" y="15428"/>
                </a:lnTo>
                <a:lnTo>
                  <a:pt x="2117" y="15476"/>
                </a:lnTo>
                <a:lnTo>
                  <a:pt x="2142" y="15501"/>
                </a:lnTo>
                <a:lnTo>
                  <a:pt x="2190" y="15501"/>
                </a:lnTo>
                <a:lnTo>
                  <a:pt x="2361" y="15476"/>
                </a:lnTo>
                <a:lnTo>
                  <a:pt x="2531" y="15428"/>
                </a:lnTo>
                <a:lnTo>
                  <a:pt x="2872" y="15306"/>
                </a:lnTo>
                <a:lnTo>
                  <a:pt x="3212" y="15184"/>
                </a:lnTo>
                <a:lnTo>
                  <a:pt x="3553" y="15063"/>
                </a:lnTo>
                <a:lnTo>
                  <a:pt x="3796" y="15014"/>
                </a:lnTo>
                <a:lnTo>
                  <a:pt x="4064" y="15014"/>
                </a:lnTo>
                <a:lnTo>
                  <a:pt x="4307" y="14990"/>
                </a:lnTo>
                <a:lnTo>
                  <a:pt x="4551" y="15014"/>
                </a:lnTo>
                <a:lnTo>
                  <a:pt x="4794" y="15038"/>
                </a:lnTo>
                <a:lnTo>
                  <a:pt x="5037" y="15087"/>
                </a:lnTo>
                <a:lnTo>
                  <a:pt x="5500" y="15209"/>
                </a:lnTo>
                <a:lnTo>
                  <a:pt x="5889" y="15330"/>
                </a:lnTo>
                <a:lnTo>
                  <a:pt x="6278" y="15403"/>
                </a:lnTo>
                <a:lnTo>
                  <a:pt x="6667" y="15428"/>
                </a:lnTo>
                <a:lnTo>
                  <a:pt x="6862" y="15428"/>
                </a:lnTo>
                <a:lnTo>
                  <a:pt x="7057" y="15403"/>
                </a:lnTo>
                <a:lnTo>
                  <a:pt x="7276" y="15355"/>
                </a:lnTo>
                <a:lnTo>
                  <a:pt x="7495" y="15306"/>
                </a:lnTo>
                <a:lnTo>
                  <a:pt x="7908" y="15184"/>
                </a:lnTo>
                <a:lnTo>
                  <a:pt x="8346" y="15063"/>
                </a:lnTo>
                <a:lnTo>
                  <a:pt x="8565" y="15014"/>
                </a:lnTo>
                <a:lnTo>
                  <a:pt x="8784" y="14990"/>
                </a:lnTo>
                <a:lnTo>
                  <a:pt x="8979" y="15014"/>
                </a:lnTo>
                <a:lnTo>
                  <a:pt x="9198" y="15063"/>
                </a:lnTo>
                <a:lnTo>
                  <a:pt x="9393" y="15136"/>
                </a:lnTo>
                <a:lnTo>
                  <a:pt x="9587" y="15209"/>
                </a:lnTo>
                <a:lnTo>
                  <a:pt x="9977" y="15379"/>
                </a:lnTo>
                <a:lnTo>
                  <a:pt x="10196" y="15452"/>
                </a:lnTo>
                <a:lnTo>
                  <a:pt x="10390" y="15476"/>
                </a:lnTo>
                <a:lnTo>
                  <a:pt x="10585" y="15501"/>
                </a:lnTo>
                <a:lnTo>
                  <a:pt x="10780" y="15501"/>
                </a:lnTo>
                <a:lnTo>
                  <a:pt x="11169" y="15452"/>
                </a:lnTo>
                <a:lnTo>
                  <a:pt x="11558" y="15355"/>
                </a:lnTo>
                <a:lnTo>
                  <a:pt x="11923" y="15257"/>
                </a:lnTo>
                <a:lnTo>
                  <a:pt x="12191" y="15184"/>
                </a:lnTo>
                <a:lnTo>
                  <a:pt x="12410" y="15136"/>
                </a:lnTo>
                <a:lnTo>
                  <a:pt x="12653" y="15111"/>
                </a:lnTo>
                <a:lnTo>
                  <a:pt x="12872" y="15087"/>
                </a:lnTo>
                <a:lnTo>
                  <a:pt x="13116" y="15087"/>
                </a:lnTo>
                <a:lnTo>
                  <a:pt x="13335" y="15111"/>
                </a:lnTo>
                <a:lnTo>
                  <a:pt x="13846" y="15209"/>
                </a:lnTo>
                <a:lnTo>
                  <a:pt x="14186" y="15257"/>
                </a:lnTo>
                <a:lnTo>
                  <a:pt x="14357" y="15282"/>
                </a:lnTo>
                <a:lnTo>
                  <a:pt x="14551" y="15282"/>
                </a:lnTo>
                <a:lnTo>
                  <a:pt x="14721" y="15233"/>
                </a:lnTo>
                <a:lnTo>
                  <a:pt x="14892" y="15209"/>
                </a:lnTo>
                <a:lnTo>
                  <a:pt x="15038" y="15136"/>
                </a:lnTo>
                <a:lnTo>
                  <a:pt x="15208" y="15038"/>
                </a:lnTo>
                <a:lnTo>
                  <a:pt x="15281" y="14965"/>
                </a:lnTo>
                <a:lnTo>
                  <a:pt x="15305" y="14868"/>
                </a:lnTo>
                <a:lnTo>
                  <a:pt x="15305" y="14771"/>
                </a:lnTo>
                <a:lnTo>
                  <a:pt x="15281" y="14673"/>
                </a:lnTo>
                <a:lnTo>
                  <a:pt x="15208" y="14600"/>
                </a:lnTo>
                <a:lnTo>
                  <a:pt x="15135" y="14552"/>
                </a:lnTo>
                <a:lnTo>
                  <a:pt x="15038" y="14552"/>
                </a:lnTo>
                <a:lnTo>
                  <a:pt x="14940" y="14600"/>
                </a:lnTo>
                <a:lnTo>
                  <a:pt x="14819" y="14673"/>
                </a:lnTo>
                <a:lnTo>
                  <a:pt x="14697" y="14722"/>
                </a:lnTo>
                <a:lnTo>
                  <a:pt x="14575" y="14746"/>
                </a:lnTo>
                <a:lnTo>
                  <a:pt x="14454" y="14771"/>
                </a:lnTo>
                <a:lnTo>
                  <a:pt x="14211" y="14746"/>
                </a:lnTo>
                <a:lnTo>
                  <a:pt x="13967" y="14722"/>
                </a:lnTo>
                <a:lnTo>
                  <a:pt x="13919" y="13116"/>
                </a:lnTo>
                <a:lnTo>
                  <a:pt x="13919" y="12459"/>
                </a:lnTo>
                <a:lnTo>
                  <a:pt x="13894" y="12118"/>
                </a:lnTo>
                <a:lnTo>
                  <a:pt x="13821" y="11778"/>
                </a:lnTo>
                <a:lnTo>
                  <a:pt x="13870" y="11753"/>
                </a:lnTo>
                <a:lnTo>
                  <a:pt x="13894" y="11680"/>
                </a:lnTo>
                <a:lnTo>
                  <a:pt x="14527" y="10221"/>
                </a:lnTo>
                <a:lnTo>
                  <a:pt x="15111" y="8736"/>
                </a:lnTo>
                <a:lnTo>
                  <a:pt x="15232" y="8420"/>
                </a:lnTo>
                <a:lnTo>
                  <a:pt x="15305" y="8128"/>
                </a:lnTo>
                <a:lnTo>
                  <a:pt x="15354" y="7982"/>
                </a:lnTo>
                <a:lnTo>
                  <a:pt x="15354" y="7836"/>
                </a:lnTo>
                <a:lnTo>
                  <a:pt x="15354" y="7666"/>
                </a:lnTo>
                <a:lnTo>
                  <a:pt x="15354" y="7520"/>
                </a:lnTo>
                <a:lnTo>
                  <a:pt x="15305" y="7374"/>
                </a:lnTo>
                <a:lnTo>
                  <a:pt x="15257" y="7276"/>
                </a:lnTo>
                <a:lnTo>
                  <a:pt x="15184" y="7155"/>
                </a:lnTo>
                <a:lnTo>
                  <a:pt x="15111" y="7057"/>
                </a:lnTo>
                <a:lnTo>
                  <a:pt x="14916" y="6863"/>
                </a:lnTo>
                <a:lnTo>
                  <a:pt x="14697" y="6717"/>
                </a:lnTo>
                <a:lnTo>
                  <a:pt x="14405" y="6546"/>
                </a:lnTo>
                <a:lnTo>
                  <a:pt x="14065" y="6400"/>
                </a:lnTo>
                <a:lnTo>
                  <a:pt x="14113" y="6181"/>
                </a:lnTo>
                <a:lnTo>
                  <a:pt x="14138" y="5962"/>
                </a:lnTo>
                <a:lnTo>
                  <a:pt x="14162" y="5719"/>
                </a:lnTo>
                <a:lnTo>
                  <a:pt x="14162" y="5500"/>
                </a:lnTo>
                <a:lnTo>
                  <a:pt x="14138" y="5013"/>
                </a:lnTo>
                <a:lnTo>
                  <a:pt x="14113" y="4551"/>
                </a:lnTo>
                <a:lnTo>
                  <a:pt x="14089" y="4381"/>
                </a:lnTo>
                <a:lnTo>
                  <a:pt x="14040" y="4040"/>
                </a:lnTo>
                <a:lnTo>
                  <a:pt x="14089" y="3991"/>
                </a:lnTo>
                <a:lnTo>
                  <a:pt x="14113" y="3918"/>
                </a:lnTo>
                <a:lnTo>
                  <a:pt x="14113" y="3845"/>
                </a:lnTo>
                <a:lnTo>
                  <a:pt x="14089" y="3772"/>
                </a:lnTo>
                <a:lnTo>
                  <a:pt x="14065" y="3699"/>
                </a:lnTo>
                <a:lnTo>
                  <a:pt x="14016" y="3651"/>
                </a:lnTo>
                <a:lnTo>
                  <a:pt x="13943" y="3602"/>
                </a:lnTo>
                <a:lnTo>
                  <a:pt x="13846" y="3578"/>
                </a:lnTo>
                <a:lnTo>
                  <a:pt x="13116" y="3553"/>
                </a:lnTo>
                <a:lnTo>
                  <a:pt x="12726" y="3553"/>
                </a:lnTo>
                <a:lnTo>
                  <a:pt x="12361" y="3578"/>
                </a:lnTo>
                <a:lnTo>
                  <a:pt x="12361" y="3286"/>
                </a:lnTo>
                <a:lnTo>
                  <a:pt x="12361" y="2848"/>
                </a:lnTo>
                <a:lnTo>
                  <a:pt x="12313" y="2410"/>
                </a:lnTo>
                <a:lnTo>
                  <a:pt x="12288" y="2337"/>
                </a:lnTo>
                <a:lnTo>
                  <a:pt x="12264" y="2264"/>
                </a:lnTo>
                <a:lnTo>
                  <a:pt x="12191" y="2215"/>
                </a:lnTo>
                <a:lnTo>
                  <a:pt x="12118" y="2191"/>
                </a:lnTo>
                <a:lnTo>
                  <a:pt x="12045" y="2118"/>
                </a:lnTo>
                <a:lnTo>
                  <a:pt x="11923" y="2094"/>
                </a:lnTo>
                <a:lnTo>
                  <a:pt x="11339" y="2069"/>
                </a:lnTo>
                <a:lnTo>
                  <a:pt x="10293" y="2069"/>
                </a:lnTo>
                <a:lnTo>
                  <a:pt x="10147" y="2094"/>
                </a:lnTo>
                <a:lnTo>
                  <a:pt x="10147" y="1875"/>
                </a:lnTo>
                <a:lnTo>
                  <a:pt x="10147" y="1656"/>
                </a:lnTo>
                <a:lnTo>
                  <a:pt x="10098" y="1242"/>
                </a:lnTo>
                <a:lnTo>
                  <a:pt x="10074" y="707"/>
                </a:lnTo>
                <a:lnTo>
                  <a:pt x="10025" y="463"/>
                </a:lnTo>
                <a:lnTo>
                  <a:pt x="10001" y="342"/>
                </a:lnTo>
                <a:lnTo>
                  <a:pt x="9928" y="220"/>
                </a:lnTo>
                <a:lnTo>
                  <a:pt x="9904" y="147"/>
                </a:lnTo>
                <a:lnTo>
                  <a:pt x="9855" y="98"/>
                </a:lnTo>
                <a:lnTo>
                  <a:pt x="9782" y="74"/>
                </a:lnTo>
                <a:lnTo>
                  <a:pt x="9709" y="50"/>
                </a:lnTo>
                <a:lnTo>
                  <a:pt x="8882" y="25"/>
                </a:lnTo>
                <a:lnTo>
                  <a:pt x="8054" y="1"/>
                </a:lnTo>
                <a:close/>
                <a:moveTo>
                  <a:pt x="4307" y="15452"/>
                </a:moveTo>
                <a:lnTo>
                  <a:pt x="4088" y="15501"/>
                </a:lnTo>
                <a:lnTo>
                  <a:pt x="3869" y="15549"/>
                </a:lnTo>
                <a:lnTo>
                  <a:pt x="3650" y="15647"/>
                </a:lnTo>
                <a:lnTo>
                  <a:pt x="3237" y="15866"/>
                </a:lnTo>
                <a:lnTo>
                  <a:pt x="3018" y="15963"/>
                </a:lnTo>
                <a:lnTo>
                  <a:pt x="2823" y="16060"/>
                </a:lnTo>
                <a:lnTo>
                  <a:pt x="2653" y="16109"/>
                </a:lnTo>
                <a:lnTo>
                  <a:pt x="2507" y="16133"/>
                </a:lnTo>
                <a:lnTo>
                  <a:pt x="2190" y="16133"/>
                </a:lnTo>
                <a:lnTo>
                  <a:pt x="1850" y="16085"/>
                </a:lnTo>
                <a:lnTo>
                  <a:pt x="1533" y="16012"/>
                </a:lnTo>
                <a:lnTo>
                  <a:pt x="1241" y="15890"/>
                </a:lnTo>
                <a:lnTo>
                  <a:pt x="925" y="15768"/>
                </a:lnTo>
                <a:lnTo>
                  <a:pt x="341" y="15525"/>
                </a:lnTo>
                <a:lnTo>
                  <a:pt x="244" y="15501"/>
                </a:lnTo>
                <a:lnTo>
                  <a:pt x="171" y="15525"/>
                </a:lnTo>
                <a:lnTo>
                  <a:pt x="122" y="15574"/>
                </a:lnTo>
                <a:lnTo>
                  <a:pt x="98" y="15622"/>
                </a:lnTo>
                <a:lnTo>
                  <a:pt x="73" y="15695"/>
                </a:lnTo>
                <a:lnTo>
                  <a:pt x="73" y="15768"/>
                </a:lnTo>
                <a:lnTo>
                  <a:pt x="122" y="15841"/>
                </a:lnTo>
                <a:lnTo>
                  <a:pt x="171" y="15890"/>
                </a:lnTo>
                <a:lnTo>
                  <a:pt x="390" y="16060"/>
                </a:lnTo>
                <a:lnTo>
                  <a:pt x="633" y="16182"/>
                </a:lnTo>
                <a:lnTo>
                  <a:pt x="901" y="16304"/>
                </a:lnTo>
                <a:lnTo>
                  <a:pt x="1144" y="16425"/>
                </a:lnTo>
                <a:lnTo>
                  <a:pt x="1412" y="16498"/>
                </a:lnTo>
                <a:lnTo>
                  <a:pt x="1679" y="16571"/>
                </a:lnTo>
                <a:lnTo>
                  <a:pt x="1947" y="16644"/>
                </a:lnTo>
                <a:lnTo>
                  <a:pt x="2215" y="16669"/>
                </a:lnTo>
                <a:lnTo>
                  <a:pt x="2507" y="16669"/>
                </a:lnTo>
                <a:lnTo>
                  <a:pt x="2750" y="16620"/>
                </a:lnTo>
                <a:lnTo>
                  <a:pt x="2993" y="16547"/>
                </a:lnTo>
                <a:lnTo>
                  <a:pt x="3237" y="16425"/>
                </a:lnTo>
                <a:lnTo>
                  <a:pt x="3699" y="16206"/>
                </a:lnTo>
                <a:lnTo>
                  <a:pt x="3942" y="16109"/>
                </a:lnTo>
                <a:lnTo>
                  <a:pt x="4210" y="16012"/>
                </a:lnTo>
                <a:lnTo>
                  <a:pt x="4332" y="15987"/>
                </a:lnTo>
                <a:lnTo>
                  <a:pt x="4453" y="15963"/>
                </a:lnTo>
                <a:lnTo>
                  <a:pt x="4697" y="15987"/>
                </a:lnTo>
                <a:lnTo>
                  <a:pt x="4964" y="16060"/>
                </a:lnTo>
                <a:lnTo>
                  <a:pt x="5232" y="16158"/>
                </a:lnTo>
                <a:lnTo>
                  <a:pt x="5743" y="16352"/>
                </a:lnTo>
                <a:lnTo>
                  <a:pt x="6011" y="16450"/>
                </a:lnTo>
                <a:lnTo>
                  <a:pt x="6254" y="16523"/>
                </a:lnTo>
                <a:lnTo>
                  <a:pt x="6522" y="16547"/>
                </a:lnTo>
                <a:lnTo>
                  <a:pt x="6765" y="16523"/>
                </a:lnTo>
                <a:lnTo>
                  <a:pt x="7032" y="16474"/>
                </a:lnTo>
                <a:lnTo>
                  <a:pt x="7276" y="16401"/>
                </a:lnTo>
                <a:lnTo>
                  <a:pt x="7787" y="16231"/>
                </a:lnTo>
                <a:lnTo>
                  <a:pt x="8030" y="16158"/>
                </a:lnTo>
                <a:lnTo>
                  <a:pt x="8298" y="16133"/>
                </a:lnTo>
                <a:lnTo>
                  <a:pt x="8565" y="16133"/>
                </a:lnTo>
                <a:lnTo>
                  <a:pt x="8809" y="16182"/>
                </a:lnTo>
                <a:lnTo>
                  <a:pt x="9076" y="16231"/>
                </a:lnTo>
                <a:lnTo>
                  <a:pt x="9344" y="16328"/>
                </a:lnTo>
                <a:lnTo>
                  <a:pt x="9855" y="16498"/>
                </a:lnTo>
                <a:lnTo>
                  <a:pt x="10123" y="16571"/>
                </a:lnTo>
                <a:lnTo>
                  <a:pt x="10366" y="16620"/>
                </a:lnTo>
                <a:lnTo>
                  <a:pt x="10634" y="16620"/>
                </a:lnTo>
                <a:lnTo>
                  <a:pt x="10877" y="16596"/>
                </a:lnTo>
                <a:lnTo>
                  <a:pt x="11120" y="16547"/>
                </a:lnTo>
                <a:lnTo>
                  <a:pt x="11364" y="16450"/>
                </a:lnTo>
                <a:lnTo>
                  <a:pt x="11826" y="16255"/>
                </a:lnTo>
                <a:lnTo>
                  <a:pt x="12069" y="16182"/>
                </a:lnTo>
                <a:lnTo>
                  <a:pt x="12313" y="16085"/>
                </a:lnTo>
                <a:lnTo>
                  <a:pt x="12459" y="16060"/>
                </a:lnTo>
                <a:lnTo>
                  <a:pt x="12580" y="16036"/>
                </a:lnTo>
                <a:lnTo>
                  <a:pt x="12872" y="16036"/>
                </a:lnTo>
                <a:lnTo>
                  <a:pt x="13164" y="16085"/>
                </a:lnTo>
                <a:lnTo>
                  <a:pt x="13432" y="16182"/>
                </a:lnTo>
                <a:lnTo>
                  <a:pt x="14016" y="16352"/>
                </a:lnTo>
                <a:lnTo>
                  <a:pt x="14284" y="16425"/>
                </a:lnTo>
                <a:lnTo>
                  <a:pt x="14575" y="16474"/>
                </a:lnTo>
                <a:lnTo>
                  <a:pt x="14819" y="16498"/>
                </a:lnTo>
                <a:lnTo>
                  <a:pt x="15086" y="16474"/>
                </a:lnTo>
                <a:lnTo>
                  <a:pt x="15330" y="16450"/>
                </a:lnTo>
                <a:lnTo>
                  <a:pt x="15573" y="16377"/>
                </a:lnTo>
                <a:lnTo>
                  <a:pt x="15816" y="16279"/>
                </a:lnTo>
                <a:lnTo>
                  <a:pt x="16035" y="16182"/>
                </a:lnTo>
                <a:lnTo>
                  <a:pt x="16254" y="16060"/>
                </a:lnTo>
                <a:lnTo>
                  <a:pt x="16473" y="15914"/>
                </a:lnTo>
                <a:lnTo>
                  <a:pt x="16522" y="15841"/>
                </a:lnTo>
                <a:lnTo>
                  <a:pt x="16546" y="15768"/>
                </a:lnTo>
                <a:lnTo>
                  <a:pt x="16546" y="15695"/>
                </a:lnTo>
                <a:lnTo>
                  <a:pt x="16522" y="15622"/>
                </a:lnTo>
                <a:lnTo>
                  <a:pt x="16473" y="15574"/>
                </a:lnTo>
                <a:lnTo>
                  <a:pt x="16425" y="15525"/>
                </a:lnTo>
                <a:lnTo>
                  <a:pt x="16352" y="15525"/>
                </a:lnTo>
                <a:lnTo>
                  <a:pt x="16279" y="15574"/>
                </a:lnTo>
                <a:lnTo>
                  <a:pt x="16035" y="15720"/>
                </a:lnTo>
                <a:lnTo>
                  <a:pt x="15792" y="15841"/>
                </a:lnTo>
                <a:lnTo>
                  <a:pt x="15524" y="15939"/>
                </a:lnTo>
                <a:lnTo>
                  <a:pt x="15281" y="16012"/>
                </a:lnTo>
                <a:lnTo>
                  <a:pt x="15013" y="16060"/>
                </a:lnTo>
                <a:lnTo>
                  <a:pt x="14721" y="16085"/>
                </a:lnTo>
                <a:lnTo>
                  <a:pt x="14454" y="16060"/>
                </a:lnTo>
                <a:lnTo>
                  <a:pt x="14186" y="16012"/>
                </a:lnTo>
                <a:lnTo>
                  <a:pt x="13724" y="15914"/>
                </a:lnTo>
                <a:lnTo>
                  <a:pt x="13286" y="15793"/>
                </a:lnTo>
                <a:lnTo>
                  <a:pt x="13067" y="15768"/>
                </a:lnTo>
                <a:lnTo>
                  <a:pt x="12848" y="15744"/>
                </a:lnTo>
                <a:lnTo>
                  <a:pt x="12629" y="15744"/>
                </a:lnTo>
                <a:lnTo>
                  <a:pt x="12386" y="15768"/>
                </a:lnTo>
                <a:lnTo>
                  <a:pt x="12167" y="15841"/>
                </a:lnTo>
                <a:lnTo>
                  <a:pt x="11948" y="15914"/>
                </a:lnTo>
                <a:lnTo>
                  <a:pt x="11510" y="16060"/>
                </a:lnTo>
                <a:lnTo>
                  <a:pt x="11218" y="16158"/>
                </a:lnTo>
                <a:lnTo>
                  <a:pt x="10901" y="16182"/>
                </a:lnTo>
                <a:lnTo>
                  <a:pt x="10585" y="16158"/>
                </a:lnTo>
                <a:lnTo>
                  <a:pt x="10293" y="16133"/>
                </a:lnTo>
                <a:lnTo>
                  <a:pt x="10025" y="16060"/>
                </a:lnTo>
                <a:lnTo>
                  <a:pt x="9782" y="15987"/>
                </a:lnTo>
                <a:lnTo>
                  <a:pt x="9295" y="15817"/>
                </a:lnTo>
                <a:lnTo>
                  <a:pt x="9052" y="15744"/>
                </a:lnTo>
                <a:lnTo>
                  <a:pt x="8809" y="15671"/>
                </a:lnTo>
                <a:lnTo>
                  <a:pt x="8565" y="15622"/>
                </a:lnTo>
                <a:lnTo>
                  <a:pt x="8298" y="15598"/>
                </a:lnTo>
                <a:lnTo>
                  <a:pt x="8030" y="15622"/>
                </a:lnTo>
                <a:lnTo>
                  <a:pt x="7762" y="15671"/>
                </a:lnTo>
                <a:lnTo>
                  <a:pt x="7276" y="15841"/>
                </a:lnTo>
                <a:lnTo>
                  <a:pt x="7032" y="15914"/>
                </a:lnTo>
                <a:lnTo>
                  <a:pt x="6765" y="15987"/>
                </a:lnTo>
                <a:lnTo>
                  <a:pt x="6522" y="16012"/>
                </a:lnTo>
                <a:lnTo>
                  <a:pt x="6254" y="15987"/>
                </a:lnTo>
                <a:lnTo>
                  <a:pt x="6035" y="15939"/>
                </a:lnTo>
                <a:lnTo>
                  <a:pt x="5816" y="15866"/>
                </a:lnTo>
                <a:lnTo>
                  <a:pt x="5402" y="15720"/>
                </a:lnTo>
                <a:lnTo>
                  <a:pt x="4989" y="15549"/>
                </a:lnTo>
                <a:lnTo>
                  <a:pt x="4770" y="15501"/>
                </a:lnTo>
                <a:lnTo>
                  <a:pt x="4551" y="15452"/>
                </a:lnTo>
                <a:close/>
                <a:moveTo>
                  <a:pt x="560" y="16717"/>
                </a:moveTo>
                <a:lnTo>
                  <a:pt x="365" y="16742"/>
                </a:lnTo>
                <a:lnTo>
                  <a:pt x="195" y="16815"/>
                </a:lnTo>
                <a:lnTo>
                  <a:pt x="25" y="16936"/>
                </a:lnTo>
                <a:lnTo>
                  <a:pt x="0" y="16985"/>
                </a:lnTo>
                <a:lnTo>
                  <a:pt x="0" y="17009"/>
                </a:lnTo>
                <a:lnTo>
                  <a:pt x="0" y="17082"/>
                </a:lnTo>
                <a:lnTo>
                  <a:pt x="73" y="17131"/>
                </a:lnTo>
                <a:lnTo>
                  <a:pt x="171" y="17155"/>
                </a:lnTo>
                <a:lnTo>
                  <a:pt x="438" y="17131"/>
                </a:lnTo>
                <a:lnTo>
                  <a:pt x="730" y="17155"/>
                </a:lnTo>
                <a:lnTo>
                  <a:pt x="974" y="17204"/>
                </a:lnTo>
                <a:lnTo>
                  <a:pt x="1217" y="17301"/>
                </a:lnTo>
                <a:lnTo>
                  <a:pt x="1728" y="17520"/>
                </a:lnTo>
                <a:lnTo>
                  <a:pt x="1971" y="17618"/>
                </a:lnTo>
                <a:lnTo>
                  <a:pt x="2239" y="17715"/>
                </a:lnTo>
                <a:lnTo>
                  <a:pt x="2482" y="17764"/>
                </a:lnTo>
                <a:lnTo>
                  <a:pt x="2726" y="17764"/>
                </a:lnTo>
                <a:lnTo>
                  <a:pt x="2969" y="17715"/>
                </a:lnTo>
                <a:lnTo>
                  <a:pt x="3188" y="17666"/>
                </a:lnTo>
                <a:lnTo>
                  <a:pt x="3650" y="17472"/>
                </a:lnTo>
                <a:lnTo>
                  <a:pt x="3894" y="17399"/>
                </a:lnTo>
                <a:lnTo>
                  <a:pt x="4113" y="17326"/>
                </a:lnTo>
                <a:lnTo>
                  <a:pt x="4405" y="17277"/>
                </a:lnTo>
                <a:lnTo>
                  <a:pt x="4697" y="17277"/>
                </a:lnTo>
                <a:lnTo>
                  <a:pt x="4989" y="17301"/>
                </a:lnTo>
                <a:lnTo>
                  <a:pt x="5281" y="17350"/>
                </a:lnTo>
                <a:lnTo>
                  <a:pt x="5865" y="17520"/>
                </a:lnTo>
                <a:lnTo>
                  <a:pt x="6400" y="17642"/>
                </a:lnTo>
                <a:lnTo>
                  <a:pt x="6667" y="17691"/>
                </a:lnTo>
                <a:lnTo>
                  <a:pt x="6911" y="17715"/>
                </a:lnTo>
                <a:lnTo>
                  <a:pt x="7154" y="17691"/>
                </a:lnTo>
                <a:lnTo>
                  <a:pt x="7397" y="17666"/>
                </a:lnTo>
                <a:lnTo>
                  <a:pt x="7616" y="17618"/>
                </a:lnTo>
                <a:lnTo>
                  <a:pt x="7860" y="17545"/>
                </a:lnTo>
                <a:lnTo>
                  <a:pt x="8322" y="17374"/>
                </a:lnTo>
                <a:lnTo>
                  <a:pt x="8468" y="17326"/>
                </a:lnTo>
                <a:lnTo>
                  <a:pt x="8614" y="17301"/>
                </a:lnTo>
                <a:lnTo>
                  <a:pt x="8760" y="17277"/>
                </a:lnTo>
                <a:lnTo>
                  <a:pt x="8882" y="17277"/>
                </a:lnTo>
                <a:lnTo>
                  <a:pt x="9028" y="17301"/>
                </a:lnTo>
                <a:lnTo>
                  <a:pt x="9174" y="17326"/>
                </a:lnTo>
                <a:lnTo>
                  <a:pt x="9295" y="17374"/>
                </a:lnTo>
                <a:lnTo>
                  <a:pt x="9441" y="17447"/>
                </a:lnTo>
                <a:lnTo>
                  <a:pt x="9831" y="17666"/>
                </a:lnTo>
                <a:lnTo>
                  <a:pt x="10025" y="17764"/>
                </a:lnTo>
                <a:lnTo>
                  <a:pt x="10244" y="17837"/>
                </a:lnTo>
                <a:lnTo>
                  <a:pt x="10463" y="17861"/>
                </a:lnTo>
                <a:lnTo>
                  <a:pt x="10658" y="17837"/>
                </a:lnTo>
                <a:lnTo>
                  <a:pt x="10877" y="17788"/>
                </a:lnTo>
                <a:lnTo>
                  <a:pt x="11096" y="17691"/>
                </a:lnTo>
                <a:lnTo>
                  <a:pt x="11510" y="17520"/>
                </a:lnTo>
                <a:lnTo>
                  <a:pt x="11704" y="17423"/>
                </a:lnTo>
                <a:lnTo>
                  <a:pt x="11899" y="17350"/>
                </a:lnTo>
                <a:lnTo>
                  <a:pt x="12045" y="17301"/>
                </a:lnTo>
                <a:lnTo>
                  <a:pt x="12434" y="17301"/>
                </a:lnTo>
                <a:lnTo>
                  <a:pt x="12726" y="17374"/>
                </a:lnTo>
                <a:lnTo>
                  <a:pt x="12994" y="17447"/>
                </a:lnTo>
                <a:lnTo>
                  <a:pt x="13554" y="17666"/>
                </a:lnTo>
                <a:lnTo>
                  <a:pt x="13846" y="17739"/>
                </a:lnTo>
                <a:lnTo>
                  <a:pt x="14113" y="17788"/>
                </a:lnTo>
                <a:lnTo>
                  <a:pt x="14381" y="17788"/>
                </a:lnTo>
                <a:lnTo>
                  <a:pt x="14673" y="17764"/>
                </a:lnTo>
                <a:lnTo>
                  <a:pt x="14940" y="17691"/>
                </a:lnTo>
                <a:lnTo>
                  <a:pt x="15232" y="17618"/>
                </a:lnTo>
                <a:lnTo>
                  <a:pt x="15500" y="17520"/>
                </a:lnTo>
                <a:lnTo>
                  <a:pt x="15768" y="17399"/>
                </a:lnTo>
                <a:lnTo>
                  <a:pt x="16254" y="17155"/>
                </a:lnTo>
                <a:lnTo>
                  <a:pt x="16327" y="17107"/>
                </a:lnTo>
                <a:lnTo>
                  <a:pt x="16352" y="17034"/>
                </a:lnTo>
                <a:lnTo>
                  <a:pt x="16352" y="16961"/>
                </a:lnTo>
                <a:lnTo>
                  <a:pt x="16327" y="16888"/>
                </a:lnTo>
                <a:lnTo>
                  <a:pt x="16303" y="16839"/>
                </a:lnTo>
                <a:lnTo>
                  <a:pt x="16254" y="16790"/>
                </a:lnTo>
                <a:lnTo>
                  <a:pt x="16181" y="16766"/>
                </a:lnTo>
                <a:lnTo>
                  <a:pt x="16108" y="16790"/>
                </a:lnTo>
                <a:lnTo>
                  <a:pt x="15500" y="17034"/>
                </a:lnTo>
                <a:lnTo>
                  <a:pt x="15208" y="17155"/>
                </a:lnTo>
                <a:lnTo>
                  <a:pt x="14916" y="17253"/>
                </a:lnTo>
                <a:lnTo>
                  <a:pt x="14624" y="17326"/>
                </a:lnTo>
                <a:lnTo>
                  <a:pt x="14308" y="17350"/>
                </a:lnTo>
                <a:lnTo>
                  <a:pt x="13992" y="17350"/>
                </a:lnTo>
                <a:lnTo>
                  <a:pt x="13651" y="17301"/>
                </a:lnTo>
                <a:lnTo>
                  <a:pt x="13408" y="17228"/>
                </a:lnTo>
                <a:lnTo>
                  <a:pt x="13189" y="17155"/>
                </a:lnTo>
                <a:lnTo>
                  <a:pt x="12751" y="16985"/>
                </a:lnTo>
                <a:lnTo>
                  <a:pt x="12507" y="16936"/>
                </a:lnTo>
                <a:lnTo>
                  <a:pt x="12288" y="16912"/>
                </a:lnTo>
                <a:lnTo>
                  <a:pt x="12045" y="16912"/>
                </a:lnTo>
                <a:lnTo>
                  <a:pt x="11802" y="16961"/>
                </a:lnTo>
                <a:lnTo>
                  <a:pt x="11558" y="17034"/>
                </a:lnTo>
                <a:lnTo>
                  <a:pt x="11339" y="17131"/>
                </a:lnTo>
                <a:lnTo>
                  <a:pt x="10901" y="17326"/>
                </a:lnTo>
                <a:lnTo>
                  <a:pt x="10731" y="17399"/>
                </a:lnTo>
                <a:lnTo>
                  <a:pt x="10585" y="17423"/>
                </a:lnTo>
                <a:lnTo>
                  <a:pt x="10439" y="17423"/>
                </a:lnTo>
                <a:lnTo>
                  <a:pt x="10317" y="17399"/>
                </a:lnTo>
                <a:lnTo>
                  <a:pt x="10171" y="17374"/>
                </a:lnTo>
                <a:lnTo>
                  <a:pt x="10050" y="17326"/>
                </a:lnTo>
                <a:lnTo>
                  <a:pt x="9758" y="17180"/>
                </a:lnTo>
                <a:lnTo>
                  <a:pt x="9539" y="17058"/>
                </a:lnTo>
                <a:lnTo>
                  <a:pt x="9344" y="16961"/>
                </a:lnTo>
                <a:lnTo>
                  <a:pt x="9149" y="16912"/>
                </a:lnTo>
                <a:lnTo>
                  <a:pt x="8930" y="16888"/>
                </a:lnTo>
                <a:lnTo>
                  <a:pt x="8736" y="16863"/>
                </a:lnTo>
                <a:lnTo>
                  <a:pt x="8517" y="16912"/>
                </a:lnTo>
                <a:lnTo>
                  <a:pt x="8298" y="16961"/>
                </a:lnTo>
                <a:lnTo>
                  <a:pt x="8054" y="17034"/>
                </a:lnTo>
                <a:lnTo>
                  <a:pt x="7787" y="17131"/>
                </a:lnTo>
                <a:lnTo>
                  <a:pt x="7495" y="17228"/>
                </a:lnTo>
                <a:lnTo>
                  <a:pt x="7227" y="17277"/>
                </a:lnTo>
                <a:lnTo>
                  <a:pt x="6911" y="17301"/>
                </a:lnTo>
                <a:lnTo>
                  <a:pt x="6619" y="17277"/>
                </a:lnTo>
                <a:lnTo>
                  <a:pt x="6327" y="17228"/>
                </a:lnTo>
                <a:lnTo>
                  <a:pt x="5767" y="17082"/>
                </a:lnTo>
                <a:lnTo>
                  <a:pt x="5305" y="16961"/>
                </a:lnTo>
                <a:lnTo>
                  <a:pt x="4818" y="16888"/>
                </a:lnTo>
                <a:lnTo>
                  <a:pt x="4356" y="16888"/>
                </a:lnTo>
                <a:lnTo>
                  <a:pt x="4113" y="16912"/>
                </a:lnTo>
                <a:lnTo>
                  <a:pt x="3869" y="16961"/>
                </a:lnTo>
                <a:lnTo>
                  <a:pt x="3602" y="17034"/>
                </a:lnTo>
                <a:lnTo>
                  <a:pt x="3358" y="17131"/>
                </a:lnTo>
                <a:lnTo>
                  <a:pt x="3115" y="17253"/>
                </a:lnTo>
                <a:lnTo>
                  <a:pt x="2847" y="17326"/>
                </a:lnTo>
                <a:lnTo>
                  <a:pt x="2677" y="17350"/>
                </a:lnTo>
                <a:lnTo>
                  <a:pt x="2507" y="17350"/>
                </a:lnTo>
                <a:lnTo>
                  <a:pt x="2312" y="17301"/>
                </a:lnTo>
                <a:lnTo>
                  <a:pt x="2142" y="17253"/>
                </a:lnTo>
                <a:lnTo>
                  <a:pt x="1801" y="17107"/>
                </a:lnTo>
                <a:lnTo>
                  <a:pt x="1485" y="16936"/>
                </a:lnTo>
                <a:lnTo>
                  <a:pt x="1314" y="16863"/>
                </a:lnTo>
                <a:lnTo>
                  <a:pt x="1120" y="16790"/>
                </a:lnTo>
                <a:lnTo>
                  <a:pt x="949" y="16742"/>
                </a:lnTo>
                <a:lnTo>
                  <a:pt x="755" y="16717"/>
                </a:lnTo>
                <a:close/>
                <a:moveTo>
                  <a:pt x="16571" y="17666"/>
                </a:moveTo>
                <a:lnTo>
                  <a:pt x="15938" y="17861"/>
                </a:lnTo>
                <a:lnTo>
                  <a:pt x="15305" y="18056"/>
                </a:lnTo>
                <a:lnTo>
                  <a:pt x="14989" y="18129"/>
                </a:lnTo>
                <a:lnTo>
                  <a:pt x="14648" y="18202"/>
                </a:lnTo>
                <a:lnTo>
                  <a:pt x="14332" y="18250"/>
                </a:lnTo>
                <a:lnTo>
                  <a:pt x="14016" y="18275"/>
                </a:lnTo>
                <a:lnTo>
                  <a:pt x="13870" y="18250"/>
                </a:lnTo>
                <a:lnTo>
                  <a:pt x="13724" y="18226"/>
                </a:lnTo>
                <a:lnTo>
                  <a:pt x="13481" y="18104"/>
                </a:lnTo>
                <a:lnTo>
                  <a:pt x="13237" y="17983"/>
                </a:lnTo>
                <a:lnTo>
                  <a:pt x="12970" y="17861"/>
                </a:lnTo>
                <a:lnTo>
                  <a:pt x="12726" y="17788"/>
                </a:lnTo>
                <a:lnTo>
                  <a:pt x="12507" y="17764"/>
                </a:lnTo>
                <a:lnTo>
                  <a:pt x="12264" y="17764"/>
                </a:lnTo>
                <a:lnTo>
                  <a:pt x="12045" y="17812"/>
                </a:lnTo>
                <a:lnTo>
                  <a:pt x="11753" y="17885"/>
                </a:lnTo>
                <a:lnTo>
                  <a:pt x="11485" y="17983"/>
                </a:lnTo>
                <a:lnTo>
                  <a:pt x="10974" y="18202"/>
                </a:lnTo>
                <a:lnTo>
                  <a:pt x="10707" y="18275"/>
                </a:lnTo>
                <a:lnTo>
                  <a:pt x="10439" y="18323"/>
                </a:lnTo>
                <a:lnTo>
                  <a:pt x="10317" y="18323"/>
                </a:lnTo>
                <a:lnTo>
                  <a:pt x="10171" y="18299"/>
                </a:lnTo>
                <a:lnTo>
                  <a:pt x="10025" y="18250"/>
                </a:lnTo>
                <a:lnTo>
                  <a:pt x="9855" y="18202"/>
                </a:lnTo>
                <a:lnTo>
                  <a:pt x="9441" y="18007"/>
                </a:lnTo>
                <a:lnTo>
                  <a:pt x="9222" y="17910"/>
                </a:lnTo>
                <a:lnTo>
                  <a:pt x="9028" y="17837"/>
                </a:lnTo>
                <a:lnTo>
                  <a:pt x="8809" y="17788"/>
                </a:lnTo>
                <a:lnTo>
                  <a:pt x="8590" y="17764"/>
                </a:lnTo>
                <a:lnTo>
                  <a:pt x="8371" y="17764"/>
                </a:lnTo>
                <a:lnTo>
                  <a:pt x="8127" y="17788"/>
                </a:lnTo>
                <a:lnTo>
                  <a:pt x="7860" y="17885"/>
                </a:lnTo>
                <a:lnTo>
                  <a:pt x="7592" y="17983"/>
                </a:lnTo>
                <a:lnTo>
                  <a:pt x="7105" y="18202"/>
                </a:lnTo>
                <a:lnTo>
                  <a:pt x="6862" y="18299"/>
                </a:lnTo>
                <a:lnTo>
                  <a:pt x="6619" y="18372"/>
                </a:lnTo>
                <a:lnTo>
                  <a:pt x="6205" y="18372"/>
                </a:lnTo>
                <a:lnTo>
                  <a:pt x="6059" y="18323"/>
                </a:lnTo>
                <a:lnTo>
                  <a:pt x="5792" y="18250"/>
                </a:lnTo>
                <a:lnTo>
                  <a:pt x="5573" y="18153"/>
                </a:lnTo>
                <a:lnTo>
                  <a:pt x="5110" y="17958"/>
                </a:lnTo>
                <a:lnTo>
                  <a:pt x="4867" y="17885"/>
                </a:lnTo>
                <a:lnTo>
                  <a:pt x="4624" y="17812"/>
                </a:lnTo>
                <a:lnTo>
                  <a:pt x="4380" y="17788"/>
                </a:lnTo>
                <a:lnTo>
                  <a:pt x="4113" y="17788"/>
                </a:lnTo>
                <a:lnTo>
                  <a:pt x="3845" y="17837"/>
                </a:lnTo>
                <a:lnTo>
                  <a:pt x="3602" y="17910"/>
                </a:lnTo>
                <a:lnTo>
                  <a:pt x="3115" y="18129"/>
                </a:lnTo>
                <a:lnTo>
                  <a:pt x="2872" y="18226"/>
                </a:lnTo>
                <a:lnTo>
                  <a:pt x="2628" y="18323"/>
                </a:lnTo>
                <a:lnTo>
                  <a:pt x="2361" y="18372"/>
                </a:lnTo>
                <a:lnTo>
                  <a:pt x="2117" y="18421"/>
                </a:lnTo>
                <a:lnTo>
                  <a:pt x="1971" y="18421"/>
                </a:lnTo>
                <a:lnTo>
                  <a:pt x="1850" y="18396"/>
                </a:lnTo>
                <a:lnTo>
                  <a:pt x="1582" y="18299"/>
                </a:lnTo>
                <a:lnTo>
                  <a:pt x="1363" y="18177"/>
                </a:lnTo>
                <a:lnTo>
                  <a:pt x="1120" y="18031"/>
                </a:lnTo>
                <a:lnTo>
                  <a:pt x="876" y="17934"/>
                </a:lnTo>
                <a:lnTo>
                  <a:pt x="633" y="17837"/>
                </a:lnTo>
                <a:lnTo>
                  <a:pt x="511" y="17812"/>
                </a:lnTo>
                <a:lnTo>
                  <a:pt x="390" y="17812"/>
                </a:lnTo>
                <a:lnTo>
                  <a:pt x="244" y="17837"/>
                </a:lnTo>
                <a:lnTo>
                  <a:pt x="98" y="17885"/>
                </a:lnTo>
                <a:lnTo>
                  <a:pt x="49" y="17934"/>
                </a:lnTo>
                <a:lnTo>
                  <a:pt x="49" y="17983"/>
                </a:lnTo>
                <a:lnTo>
                  <a:pt x="73" y="18031"/>
                </a:lnTo>
                <a:lnTo>
                  <a:pt x="122" y="18056"/>
                </a:lnTo>
                <a:lnTo>
                  <a:pt x="268" y="18056"/>
                </a:lnTo>
                <a:lnTo>
                  <a:pt x="414" y="18080"/>
                </a:lnTo>
                <a:lnTo>
                  <a:pt x="682" y="18177"/>
                </a:lnTo>
                <a:lnTo>
                  <a:pt x="925" y="18299"/>
                </a:lnTo>
                <a:lnTo>
                  <a:pt x="1168" y="18445"/>
                </a:lnTo>
                <a:lnTo>
                  <a:pt x="1412" y="18567"/>
                </a:lnTo>
                <a:lnTo>
                  <a:pt x="1679" y="18688"/>
                </a:lnTo>
                <a:lnTo>
                  <a:pt x="1947" y="18761"/>
                </a:lnTo>
                <a:lnTo>
                  <a:pt x="2093" y="18786"/>
                </a:lnTo>
                <a:lnTo>
                  <a:pt x="2239" y="18810"/>
                </a:lnTo>
                <a:lnTo>
                  <a:pt x="2507" y="18761"/>
                </a:lnTo>
                <a:lnTo>
                  <a:pt x="2750" y="18713"/>
                </a:lnTo>
                <a:lnTo>
                  <a:pt x="2993" y="18615"/>
                </a:lnTo>
                <a:lnTo>
                  <a:pt x="3237" y="18518"/>
                </a:lnTo>
                <a:lnTo>
                  <a:pt x="3748" y="18323"/>
                </a:lnTo>
                <a:lnTo>
                  <a:pt x="3991" y="18250"/>
                </a:lnTo>
                <a:lnTo>
                  <a:pt x="4259" y="18202"/>
                </a:lnTo>
                <a:lnTo>
                  <a:pt x="4380" y="18177"/>
                </a:lnTo>
                <a:lnTo>
                  <a:pt x="4526" y="18202"/>
                </a:lnTo>
                <a:lnTo>
                  <a:pt x="4770" y="18250"/>
                </a:lnTo>
                <a:lnTo>
                  <a:pt x="5013" y="18348"/>
                </a:lnTo>
                <a:lnTo>
                  <a:pt x="5256" y="18469"/>
                </a:lnTo>
                <a:lnTo>
                  <a:pt x="5743" y="18713"/>
                </a:lnTo>
                <a:lnTo>
                  <a:pt x="5986" y="18810"/>
                </a:lnTo>
                <a:lnTo>
                  <a:pt x="6254" y="18859"/>
                </a:lnTo>
                <a:lnTo>
                  <a:pt x="6522" y="18859"/>
                </a:lnTo>
                <a:lnTo>
                  <a:pt x="6765" y="18834"/>
                </a:lnTo>
                <a:lnTo>
                  <a:pt x="6984" y="18786"/>
                </a:lnTo>
                <a:lnTo>
                  <a:pt x="7227" y="18713"/>
                </a:lnTo>
                <a:lnTo>
                  <a:pt x="7665" y="18494"/>
                </a:lnTo>
                <a:lnTo>
                  <a:pt x="8127" y="18299"/>
                </a:lnTo>
                <a:lnTo>
                  <a:pt x="8273" y="18250"/>
                </a:lnTo>
                <a:lnTo>
                  <a:pt x="8395" y="18226"/>
                </a:lnTo>
                <a:lnTo>
                  <a:pt x="8541" y="18226"/>
                </a:lnTo>
                <a:lnTo>
                  <a:pt x="8663" y="18250"/>
                </a:lnTo>
                <a:lnTo>
                  <a:pt x="8930" y="18299"/>
                </a:lnTo>
                <a:lnTo>
                  <a:pt x="9174" y="18396"/>
                </a:lnTo>
                <a:lnTo>
                  <a:pt x="9685" y="18640"/>
                </a:lnTo>
                <a:lnTo>
                  <a:pt x="9928" y="18737"/>
                </a:lnTo>
                <a:lnTo>
                  <a:pt x="10196" y="18810"/>
                </a:lnTo>
                <a:lnTo>
                  <a:pt x="10439" y="18834"/>
                </a:lnTo>
                <a:lnTo>
                  <a:pt x="10682" y="18810"/>
                </a:lnTo>
                <a:lnTo>
                  <a:pt x="10901" y="18761"/>
                </a:lnTo>
                <a:lnTo>
                  <a:pt x="11145" y="18688"/>
                </a:lnTo>
                <a:lnTo>
                  <a:pt x="11583" y="18494"/>
                </a:lnTo>
                <a:lnTo>
                  <a:pt x="12021" y="18299"/>
                </a:lnTo>
                <a:lnTo>
                  <a:pt x="12167" y="18275"/>
                </a:lnTo>
                <a:lnTo>
                  <a:pt x="12313" y="18250"/>
                </a:lnTo>
                <a:lnTo>
                  <a:pt x="12434" y="18250"/>
                </a:lnTo>
                <a:lnTo>
                  <a:pt x="12580" y="18275"/>
                </a:lnTo>
                <a:lnTo>
                  <a:pt x="12848" y="18323"/>
                </a:lnTo>
                <a:lnTo>
                  <a:pt x="13091" y="18421"/>
                </a:lnTo>
                <a:lnTo>
                  <a:pt x="13627" y="18640"/>
                </a:lnTo>
                <a:lnTo>
                  <a:pt x="13894" y="18713"/>
                </a:lnTo>
                <a:lnTo>
                  <a:pt x="14162" y="18761"/>
                </a:lnTo>
                <a:lnTo>
                  <a:pt x="14430" y="18737"/>
                </a:lnTo>
                <a:lnTo>
                  <a:pt x="14697" y="18688"/>
                </a:lnTo>
                <a:lnTo>
                  <a:pt x="15208" y="18567"/>
                </a:lnTo>
                <a:lnTo>
                  <a:pt x="15938" y="18348"/>
                </a:lnTo>
                <a:lnTo>
                  <a:pt x="16692" y="18129"/>
                </a:lnTo>
                <a:lnTo>
                  <a:pt x="16790" y="18080"/>
                </a:lnTo>
                <a:lnTo>
                  <a:pt x="16838" y="18007"/>
                </a:lnTo>
                <a:lnTo>
                  <a:pt x="16863" y="17934"/>
                </a:lnTo>
                <a:lnTo>
                  <a:pt x="16863" y="17837"/>
                </a:lnTo>
                <a:lnTo>
                  <a:pt x="16814" y="17764"/>
                </a:lnTo>
                <a:lnTo>
                  <a:pt x="16765" y="17691"/>
                </a:lnTo>
                <a:lnTo>
                  <a:pt x="16668" y="17666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14" name="Google Shape;414;p38"/>
          <p:cNvSpPr/>
          <p:nvPr/>
        </p:nvSpPr>
        <p:spPr>
          <a:xfrm>
            <a:off x="230650" y="4486232"/>
            <a:ext cx="474363" cy="267505"/>
          </a:xfrm>
          <a:custGeom>
            <a:rect b="b" l="l" r="r" t="t"/>
            <a:pathLst>
              <a:path extrusionOk="0" h="12240" w="21705">
                <a:moveTo>
                  <a:pt x="17544" y="4258"/>
                </a:moveTo>
                <a:lnTo>
                  <a:pt x="17811" y="4307"/>
                </a:lnTo>
                <a:lnTo>
                  <a:pt x="18055" y="4356"/>
                </a:lnTo>
                <a:lnTo>
                  <a:pt x="17957" y="4575"/>
                </a:lnTo>
                <a:lnTo>
                  <a:pt x="17860" y="4769"/>
                </a:lnTo>
                <a:lnTo>
                  <a:pt x="17714" y="5207"/>
                </a:lnTo>
                <a:lnTo>
                  <a:pt x="17617" y="5669"/>
                </a:lnTo>
                <a:lnTo>
                  <a:pt x="17495" y="6083"/>
                </a:lnTo>
                <a:lnTo>
                  <a:pt x="17373" y="6618"/>
                </a:lnTo>
                <a:lnTo>
                  <a:pt x="17276" y="7129"/>
                </a:lnTo>
                <a:lnTo>
                  <a:pt x="17130" y="7129"/>
                </a:lnTo>
                <a:lnTo>
                  <a:pt x="16570" y="5840"/>
                </a:lnTo>
                <a:lnTo>
                  <a:pt x="16011" y="4526"/>
                </a:lnTo>
                <a:lnTo>
                  <a:pt x="16278" y="4429"/>
                </a:lnTo>
                <a:lnTo>
                  <a:pt x="16522" y="4331"/>
                </a:lnTo>
                <a:lnTo>
                  <a:pt x="16789" y="4283"/>
                </a:lnTo>
                <a:lnTo>
                  <a:pt x="17033" y="4258"/>
                </a:lnTo>
                <a:close/>
                <a:moveTo>
                  <a:pt x="15451" y="4599"/>
                </a:moveTo>
                <a:lnTo>
                  <a:pt x="15962" y="5888"/>
                </a:lnTo>
                <a:lnTo>
                  <a:pt x="16497" y="7178"/>
                </a:lnTo>
                <a:lnTo>
                  <a:pt x="16205" y="6935"/>
                </a:lnTo>
                <a:lnTo>
                  <a:pt x="15938" y="6691"/>
                </a:lnTo>
                <a:lnTo>
                  <a:pt x="15597" y="6326"/>
                </a:lnTo>
                <a:lnTo>
                  <a:pt x="15281" y="5937"/>
                </a:lnTo>
                <a:lnTo>
                  <a:pt x="14940" y="5548"/>
                </a:lnTo>
                <a:lnTo>
                  <a:pt x="14745" y="5402"/>
                </a:lnTo>
                <a:lnTo>
                  <a:pt x="14551" y="5256"/>
                </a:lnTo>
                <a:lnTo>
                  <a:pt x="14770" y="5061"/>
                </a:lnTo>
                <a:lnTo>
                  <a:pt x="14989" y="4891"/>
                </a:lnTo>
                <a:lnTo>
                  <a:pt x="15208" y="4745"/>
                </a:lnTo>
                <a:lnTo>
                  <a:pt x="15451" y="4599"/>
                </a:lnTo>
                <a:close/>
                <a:moveTo>
                  <a:pt x="5012" y="4307"/>
                </a:moveTo>
                <a:lnTo>
                  <a:pt x="5353" y="4404"/>
                </a:lnTo>
                <a:lnTo>
                  <a:pt x="5669" y="4526"/>
                </a:lnTo>
                <a:lnTo>
                  <a:pt x="5986" y="4696"/>
                </a:lnTo>
                <a:lnTo>
                  <a:pt x="6302" y="4866"/>
                </a:lnTo>
                <a:lnTo>
                  <a:pt x="6059" y="5183"/>
                </a:lnTo>
                <a:lnTo>
                  <a:pt x="5304" y="6180"/>
                </a:lnTo>
                <a:lnTo>
                  <a:pt x="4550" y="7202"/>
                </a:lnTo>
                <a:lnTo>
                  <a:pt x="4501" y="7129"/>
                </a:lnTo>
                <a:lnTo>
                  <a:pt x="4453" y="7081"/>
                </a:lnTo>
                <a:lnTo>
                  <a:pt x="4599" y="6156"/>
                </a:lnTo>
                <a:lnTo>
                  <a:pt x="4793" y="5231"/>
                </a:lnTo>
                <a:lnTo>
                  <a:pt x="5012" y="4307"/>
                </a:lnTo>
                <a:close/>
                <a:moveTo>
                  <a:pt x="4234" y="4210"/>
                </a:moveTo>
                <a:lnTo>
                  <a:pt x="4720" y="4258"/>
                </a:lnTo>
                <a:lnTo>
                  <a:pt x="4477" y="5158"/>
                </a:lnTo>
                <a:lnTo>
                  <a:pt x="4282" y="6083"/>
                </a:lnTo>
                <a:lnTo>
                  <a:pt x="4185" y="6545"/>
                </a:lnTo>
                <a:lnTo>
                  <a:pt x="4112" y="7008"/>
                </a:lnTo>
                <a:lnTo>
                  <a:pt x="4088" y="7008"/>
                </a:lnTo>
                <a:lnTo>
                  <a:pt x="3991" y="6618"/>
                </a:lnTo>
                <a:lnTo>
                  <a:pt x="3869" y="6253"/>
                </a:lnTo>
                <a:lnTo>
                  <a:pt x="3747" y="5767"/>
                </a:lnTo>
                <a:lnTo>
                  <a:pt x="3577" y="5304"/>
                </a:lnTo>
                <a:lnTo>
                  <a:pt x="3358" y="4842"/>
                </a:lnTo>
                <a:lnTo>
                  <a:pt x="3139" y="4404"/>
                </a:lnTo>
                <a:lnTo>
                  <a:pt x="3090" y="4380"/>
                </a:lnTo>
                <a:lnTo>
                  <a:pt x="3066" y="4356"/>
                </a:lnTo>
                <a:lnTo>
                  <a:pt x="2993" y="4380"/>
                </a:lnTo>
                <a:lnTo>
                  <a:pt x="2944" y="4429"/>
                </a:lnTo>
                <a:lnTo>
                  <a:pt x="2920" y="4453"/>
                </a:lnTo>
                <a:lnTo>
                  <a:pt x="2920" y="4502"/>
                </a:lnTo>
                <a:lnTo>
                  <a:pt x="3261" y="5329"/>
                </a:lnTo>
                <a:lnTo>
                  <a:pt x="3407" y="5742"/>
                </a:lnTo>
                <a:lnTo>
                  <a:pt x="3553" y="6156"/>
                </a:lnTo>
                <a:lnTo>
                  <a:pt x="3674" y="6594"/>
                </a:lnTo>
                <a:lnTo>
                  <a:pt x="3796" y="7081"/>
                </a:lnTo>
                <a:lnTo>
                  <a:pt x="3601" y="7202"/>
                </a:lnTo>
                <a:lnTo>
                  <a:pt x="3431" y="7373"/>
                </a:lnTo>
                <a:lnTo>
                  <a:pt x="2944" y="7056"/>
                </a:lnTo>
                <a:lnTo>
                  <a:pt x="2701" y="6886"/>
                </a:lnTo>
                <a:lnTo>
                  <a:pt x="2482" y="6691"/>
                </a:lnTo>
                <a:lnTo>
                  <a:pt x="2190" y="6399"/>
                </a:lnTo>
                <a:lnTo>
                  <a:pt x="1922" y="6083"/>
                </a:lnTo>
                <a:lnTo>
                  <a:pt x="1630" y="5791"/>
                </a:lnTo>
                <a:lnTo>
                  <a:pt x="1484" y="5645"/>
                </a:lnTo>
                <a:lnTo>
                  <a:pt x="1314" y="5523"/>
                </a:lnTo>
                <a:lnTo>
                  <a:pt x="1484" y="5329"/>
                </a:lnTo>
                <a:lnTo>
                  <a:pt x="1655" y="5158"/>
                </a:lnTo>
                <a:lnTo>
                  <a:pt x="1849" y="4988"/>
                </a:lnTo>
                <a:lnTo>
                  <a:pt x="2044" y="4842"/>
                </a:lnTo>
                <a:lnTo>
                  <a:pt x="2239" y="4721"/>
                </a:lnTo>
                <a:lnTo>
                  <a:pt x="2433" y="4599"/>
                </a:lnTo>
                <a:lnTo>
                  <a:pt x="2652" y="4502"/>
                </a:lnTo>
                <a:lnTo>
                  <a:pt x="2871" y="4404"/>
                </a:lnTo>
                <a:lnTo>
                  <a:pt x="3090" y="4331"/>
                </a:lnTo>
                <a:lnTo>
                  <a:pt x="3309" y="4283"/>
                </a:lnTo>
                <a:lnTo>
                  <a:pt x="3553" y="4234"/>
                </a:lnTo>
                <a:lnTo>
                  <a:pt x="3772" y="4210"/>
                </a:lnTo>
                <a:close/>
                <a:moveTo>
                  <a:pt x="18152" y="4404"/>
                </a:moveTo>
                <a:lnTo>
                  <a:pt x="18395" y="4477"/>
                </a:lnTo>
                <a:lnTo>
                  <a:pt x="18639" y="4575"/>
                </a:lnTo>
                <a:lnTo>
                  <a:pt x="18858" y="4672"/>
                </a:lnTo>
                <a:lnTo>
                  <a:pt x="19077" y="4793"/>
                </a:lnTo>
                <a:lnTo>
                  <a:pt x="19515" y="5085"/>
                </a:lnTo>
                <a:lnTo>
                  <a:pt x="19904" y="5426"/>
                </a:lnTo>
                <a:lnTo>
                  <a:pt x="19588" y="5742"/>
                </a:lnTo>
                <a:lnTo>
                  <a:pt x="19247" y="6083"/>
                </a:lnTo>
                <a:lnTo>
                  <a:pt x="18931" y="6424"/>
                </a:lnTo>
                <a:lnTo>
                  <a:pt x="18614" y="6740"/>
                </a:lnTo>
                <a:lnTo>
                  <a:pt x="18201" y="7081"/>
                </a:lnTo>
                <a:lnTo>
                  <a:pt x="17787" y="7421"/>
                </a:lnTo>
                <a:lnTo>
                  <a:pt x="17665" y="7275"/>
                </a:lnTo>
                <a:lnTo>
                  <a:pt x="17495" y="7178"/>
                </a:lnTo>
                <a:lnTo>
                  <a:pt x="17592" y="6667"/>
                </a:lnTo>
                <a:lnTo>
                  <a:pt x="17690" y="6156"/>
                </a:lnTo>
                <a:lnTo>
                  <a:pt x="17811" y="5718"/>
                </a:lnTo>
                <a:lnTo>
                  <a:pt x="17933" y="5280"/>
                </a:lnTo>
                <a:lnTo>
                  <a:pt x="18055" y="4842"/>
                </a:lnTo>
                <a:lnTo>
                  <a:pt x="18152" y="4404"/>
                </a:lnTo>
                <a:close/>
                <a:moveTo>
                  <a:pt x="6691" y="5183"/>
                </a:moveTo>
                <a:lnTo>
                  <a:pt x="7056" y="5645"/>
                </a:lnTo>
                <a:lnTo>
                  <a:pt x="7227" y="5888"/>
                </a:lnTo>
                <a:lnTo>
                  <a:pt x="7373" y="6132"/>
                </a:lnTo>
                <a:lnTo>
                  <a:pt x="7227" y="6205"/>
                </a:lnTo>
                <a:lnTo>
                  <a:pt x="7056" y="6302"/>
                </a:lnTo>
                <a:lnTo>
                  <a:pt x="6764" y="6521"/>
                </a:lnTo>
                <a:lnTo>
                  <a:pt x="6326" y="6789"/>
                </a:lnTo>
                <a:lnTo>
                  <a:pt x="5864" y="7081"/>
                </a:lnTo>
                <a:lnTo>
                  <a:pt x="5621" y="7202"/>
                </a:lnTo>
                <a:lnTo>
                  <a:pt x="5377" y="7324"/>
                </a:lnTo>
                <a:lnTo>
                  <a:pt x="4891" y="7567"/>
                </a:lnTo>
                <a:lnTo>
                  <a:pt x="5645" y="6570"/>
                </a:lnTo>
                <a:lnTo>
                  <a:pt x="6375" y="5596"/>
                </a:lnTo>
                <a:lnTo>
                  <a:pt x="6691" y="5183"/>
                </a:lnTo>
                <a:close/>
                <a:moveTo>
                  <a:pt x="14526" y="5280"/>
                </a:moveTo>
                <a:lnTo>
                  <a:pt x="14599" y="5499"/>
                </a:lnTo>
                <a:lnTo>
                  <a:pt x="14721" y="5718"/>
                </a:lnTo>
                <a:lnTo>
                  <a:pt x="14867" y="5937"/>
                </a:lnTo>
                <a:lnTo>
                  <a:pt x="15037" y="6132"/>
                </a:lnTo>
                <a:lnTo>
                  <a:pt x="15402" y="6521"/>
                </a:lnTo>
                <a:lnTo>
                  <a:pt x="15743" y="6862"/>
                </a:lnTo>
                <a:lnTo>
                  <a:pt x="16084" y="7178"/>
                </a:lnTo>
                <a:lnTo>
                  <a:pt x="16424" y="7494"/>
                </a:lnTo>
                <a:lnTo>
                  <a:pt x="16327" y="7689"/>
                </a:lnTo>
                <a:lnTo>
                  <a:pt x="15719" y="7494"/>
                </a:lnTo>
                <a:lnTo>
                  <a:pt x="15402" y="7373"/>
                </a:lnTo>
                <a:lnTo>
                  <a:pt x="15110" y="7251"/>
                </a:lnTo>
                <a:lnTo>
                  <a:pt x="14745" y="7081"/>
                </a:lnTo>
                <a:lnTo>
                  <a:pt x="14380" y="6862"/>
                </a:lnTo>
                <a:lnTo>
                  <a:pt x="14015" y="6667"/>
                </a:lnTo>
                <a:lnTo>
                  <a:pt x="13821" y="6594"/>
                </a:lnTo>
                <a:lnTo>
                  <a:pt x="13626" y="6545"/>
                </a:lnTo>
                <a:lnTo>
                  <a:pt x="13796" y="6205"/>
                </a:lnTo>
                <a:lnTo>
                  <a:pt x="14015" y="5864"/>
                </a:lnTo>
                <a:lnTo>
                  <a:pt x="14259" y="5572"/>
                </a:lnTo>
                <a:lnTo>
                  <a:pt x="14526" y="5280"/>
                </a:lnTo>
                <a:close/>
                <a:moveTo>
                  <a:pt x="8395" y="3163"/>
                </a:moveTo>
                <a:lnTo>
                  <a:pt x="8735" y="3188"/>
                </a:lnTo>
                <a:lnTo>
                  <a:pt x="11461" y="3188"/>
                </a:lnTo>
                <a:lnTo>
                  <a:pt x="14332" y="3212"/>
                </a:lnTo>
                <a:lnTo>
                  <a:pt x="13407" y="4404"/>
                </a:lnTo>
                <a:lnTo>
                  <a:pt x="12434" y="5572"/>
                </a:lnTo>
                <a:lnTo>
                  <a:pt x="11363" y="6813"/>
                </a:lnTo>
                <a:lnTo>
                  <a:pt x="10925" y="7300"/>
                </a:lnTo>
                <a:lnTo>
                  <a:pt x="10706" y="7519"/>
                </a:lnTo>
                <a:lnTo>
                  <a:pt x="10512" y="7786"/>
                </a:lnTo>
                <a:lnTo>
                  <a:pt x="10098" y="6935"/>
                </a:lnTo>
                <a:lnTo>
                  <a:pt x="9684" y="6083"/>
                </a:lnTo>
                <a:lnTo>
                  <a:pt x="8930" y="4356"/>
                </a:lnTo>
                <a:lnTo>
                  <a:pt x="8395" y="3163"/>
                </a:lnTo>
                <a:close/>
                <a:moveTo>
                  <a:pt x="20171" y="5669"/>
                </a:moveTo>
                <a:lnTo>
                  <a:pt x="20366" y="5913"/>
                </a:lnTo>
                <a:lnTo>
                  <a:pt x="20561" y="6156"/>
                </a:lnTo>
                <a:lnTo>
                  <a:pt x="20755" y="6424"/>
                </a:lnTo>
                <a:lnTo>
                  <a:pt x="20901" y="6691"/>
                </a:lnTo>
                <a:lnTo>
                  <a:pt x="20999" y="6886"/>
                </a:lnTo>
                <a:lnTo>
                  <a:pt x="21096" y="7105"/>
                </a:lnTo>
                <a:lnTo>
                  <a:pt x="20658" y="7178"/>
                </a:lnTo>
                <a:lnTo>
                  <a:pt x="20244" y="7275"/>
                </a:lnTo>
                <a:lnTo>
                  <a:pt x="19393" y="7494"/>
                </a:lnTo>
                <a:lnTo>
                  <a:pt x="18687" y="7665"/>
                </a:lnTo>
                <a:lnTo>
                  <a:pt x="17982" y="7835"/>
                </a:lnTo>
                <a:lnTo>
                  <a:pt x="17957" y="7762"/>
                </a:lnTo>
                <a:lnTo>
                  <a:pt x="18420" y="7373"/>
                </a:lnTo>
                <a:lnTo>
                  <a:pt x="18858" y="6983"/>
                </a:lnTo>
                <a:lnTo>
                  <a:pt x="19198" y="6691"/>
                </a:lnTo>
                <a:lnTo>
                  <a:pt x="19539" y="6375"/>
                </a:lnTo>
                <a:lnTo>
                  <a:pt x="19880" y="6034"/>
                </a:lnTo>
                <a:lnTo>
                  <a:pt x="20171" y="5669"/>
                </a:lnTo>
                <a:close/>
                <a:moveTo>
                  <a:pt x="3942" y="7543"/>
                </a:moveTo>
                <a:lnTo>
                  <a:pt x="4015" y="7689"/>
                </a:lnTo>
                <a:lnTo>
                  <a:pt x="4088" y="7835"/>
                </a:lnTo>
                <a:lnTo>
                  <a:pt x="4088" y="7859"/>
                </a:lnTo>
                <a:lnTo>
                  <a:pt x="3820" y="7640"/>
                </a:lnTo>
                <a:lnTo>
                  <a:pt x="3942" y="7543"/>
                </a:lnTo>
                <a:close/>
                <a:moveTo>
                  <a:pt x="16741" y="7762"/>
                </a:moveTo>
                <a:lnTo>
                  <a:pt x="16765" y="7786"/>
                </a:lnTo>
                <a:lnTo>
                  <a:pt x="16814" y="7884"/>
                </a:lnTo>
                <a:lnTo>
                  <a:pt x="16692" y="7835"/>
                </a:lnTo>
                <a:lnTo>
                  <a:pt x="16741" y="7762"/>
                </a:lnTo>
                <a:close/>
                <a:moveTo>
                  <a:pt x="7957" y="3504"/>
                </a:moveTo>
                <a:lnTo>
                  <a:pt x="8297" y="4283"/>
                </a:lnTo>
                <a:lnTo>
                  <a:pt x="8711" y="5183"/>
                </a:lnTo>
                <a:lnTo>
                  <a:pt x="9125" y="6083"/>
                </a:lnTo>
                <a:lnTo>
                  <a:pt x="10001" y="7859"/>
                </a:lnTo>
                <a:lnTo>
                  <a:pt x="8443" y="7908"/>
                </a:lnTo>
                <a:lnTo>
                  <a:pt x="8443" y="7446"/>
                </a:lnTo>
                <a:lnTo>
                  <a:pt x="8395" y="6983"/>
                </a:lnTo>
                <a:lnTo>
                  <a:pt x="8297" y="6545"/>
                </a:lnTo>
                <a:lnTo>
                  <a:pt x="8151" y="6107"/>
                </a:lnTo>
                <a:lnTo>
                  <a:pt x="8054" y="5913"/>
                </a:lnTo>
                <a:lnTo>
                  <a:pt x="7957" y="5718"/>
                </a:lnTo>
                <a:lnTo>
                  <a:pt x="7835" y="5523"/>
                </a:lnTo>
                <a:lnTo>
                  <a:pt x="7689" y="5329"/>
                </a:lnTo>
                <a:lnTo>
                  <a:pt x="7567" y="5158"/>
                </a:lnTo>
                <a:lnTo>
                  <a:pt x="7397" y="5012"/>
                </a:lnTo>
                <a:lnTo>
                  <a:pt x="7227" y="4866"/>
                </a:lnTo>
                <a:lnTo>
                  <a:pt x="7056" y="4721"/>
                </a:lnTo>
                <a:lnTo>
                  <a:pt x="7324" y="4356"/>
                </a:lnTo>
                <a:lnTo>
                  <a:pt x="7665" y="3942"/>
                </a:lnTo>
                <a:lnTo>
                  <a:pt x="7835" y="3747"/>
                </a:lnTo>
                <a:lnTo>
                  <a:pt x="7957" y="3504"/>
                </a:lnTo>
                <a:close/>
                <a:moveTo>
                  <a:pt x="3699" y="7811"/>
                </a:moveTo>
                <a:lnTo>
                  <a:pt x="4063" y="7932"/>
                </a:lnTo>
                <a:lnTo>
                  <a:pt x="4063" y="7957"/>
                </a:lnTo>
                <a:lnTo>
                  <a:pt x="3869" y="7908"/>
                </a:lnTo>
                <a:lnTo>
                  <a:pt x="3650" y="7884"/>
                </a:lnTo>
                <a:lnTo>
                  <a:pt x="3699" y="7811"/>
                </a:lnTo>
                <a:close/>
                <a:moveTo>
                  <a:pt x="7543" y="6424"/>
                </a:moveTo>
                <a:lnTo>
                  <a:pt x="7640" y="6643"/>
                </a:lnTo>
                <a:lnTo>
                  <a:pt x="7713" y="6862"/>
                </a:lnTo>
                <a:lnTo>
                  <a:pt x="7786" y="7129"/>
                </a:lnTo>
                <a:lnTo>
                  <a:pt x="7835" y="7397"/>
                </a:lnTo>
                <a:lnTo>
                  <a:pt x="7884" y="7932"/>
                </a:lnTo>
                <a:lnTo>
                  <a:pt x="7300" y="7932"/>
                </a:lnTo>
                <a:lnTo>
                  <a:pt x="5742" y="7957"/>
                </a:lnTo>
                <a:lnTo>
                  <a:pt x="4988" y="7932"/>
                </a:lnTo>
                <a:lnTo>
                  <a:pt x="4988" y="7884"/>
                </a:lnTo>
                <a:lnTo>
                  <a:pt x="5256" y="7762"/>
                </a:lnTo>
                <a:lnTo>
                  <a:pt x="5523" y="7616"/>
                </a:lnTo>
                <a:lnTo>
                  <a:pt x="6034" y="7348"/>
                </a:lnTo>
                <a:lnTo>
                  <a:pt x="6399" y="7178"/>
                </a:lnTo>
                <a:lnTo>
                  <a:pt x="6813" y="6959"/>
                </a:lnTo>
                <a:lnTo>
                  <a:pt x="7202" y="6716"/>
                </a:lnTo>
                <a:lnTo>
                  <a:pt x="7373" y="6570"/>
                </a:lnTo>
                <a:lnTo>
                  <a:pt x="7543" y="6424"/>
                </a:lnTo>
                <a:close/>
                <a:moveTo>
                  <a:pt x="3845" y="8127"/>
                </a:moveTo>
                <a:lnTo>
                  <a:pt x="3674" y="8224"/>
                </a:lnTo>
                <a:lnTo>
                  <a:pt x="3650" y="8200"/>
                </a:lnTo>
                <a:lnTo>
                  <a:pt x="3845" y="8127"/>
                </a:lnTo>
                <a:close/>
                <a:moveTo>
                  <a:pt x="1144" y="5767"/>
                </a:moveTo>
                <a:lnTo>
                  <a:pt x="1338" y="5913"/>
                </a:lnTo>
                <a:lnTo>
                  <a:pt x="1509" y="6059"/>
                </a:lnTo>
                <a:lnTo>
                  <a:pt x="1849" y="6424"/>
                </a:lnTo>
                <a:lnTo>
                  <a:pt x="2166" y="6764"/>
                </a:lnTo>
                <a:lnTo>
                  <a:pt x="2336" y="6935"/>
                </a:lnTo>
                <a:lnTo>
                  <a:pt x="2506" y="7105"/>
                </a:lnTo>
                <a:lnTo>
                  <a:pt x="2871" y="7373"/>
                </a:lnTo>
                <a:lnTo>
                  <a:pt x="3261" y="7616"/>
                </a:lnTo>
                <a:lnTo>
                  <a:pt x="3188" y="7786"/>
                </a:lnTo>
                <a:lnTo>
                  <a:pt x="3163" y="7932"/>
                </a:lnTo>
                <a:lnTo>
                  <a:pt x="2725" y="8030"/>
                </a:lnTo>
                <a:lnTo>
                  <a:pt x="2312" y="8103"/>
                </a:lnTo>
                <a:lnTo>
                  <a:pt x="1411" y="8224"/>
                </a:lnTo>
                <a:lnTo>
                  <a:pt x="973" y="8273"/>
                </a:lnTo>
                <a:lnTo>
                  <a:pt x="535" y="8370"/>
                </a:lnTo>
                <a:lnTo>
                  <a:pt x="511" y="8030"/>
                </a:lnTo>
                <a:lnTo>
                  <a:pt x="535" y="7665"/>
                </a:lnTo>
                <a:lnTo>
                  <a:pt x="560" y="7324"/>
                </a:lnTo>
                <a:lnTo>
                  <a:pt x="633" y="7008"/>
                </a:lnTo>
                <a:lnTo>
                  <a:pt x="730" y="6667"/>
                </a:lnTo>
                <a:lnTo>
                  <a:pt x="852" y="6351"/>
                </a:lnTo>
                <a:lnTo>
                  <a:pt x="973" y="6034"/>
                </a:lnTo>
                <a:lnTo>
                  <a:pt x="1144" y="5767"/>
                </a:lnTo>
                <a:close/>
                <a:moveTo>
                  <a:pt x="4477" y="8273"/>
                </a:moveTo>
                <a:lnTo>
                  <a:pt x="4526" y="8322"/>
                </a:lnTo>
                <a:lnTo>
                  <a:pt x="4501" y="8370"/>
                </a:lnTo>
                <a:lnTo>
                  <a:pt x="4453" y="8273"/>
                </a:lnTo>
                <a:close/>
                <a:moveTo>
                  <a:pt x="3942" y="8176"/>
                </a:moveTo>
                <a:lnTo>
                  <a:pt x="3820" y="8395"/>
                </a:lnTo>
                <a:lnTo>
                  <a:pt x="3747" y="8346"/>
                </a:lnTo>
                <a:lnTo>
                  <a:pt x="3942" y="8176"/>
                </a:lnTo>
                <a:close/>
                <a:moveTo>
                  <a:pt x="4112" y="8151"/>
                </a:moveTo>
                <a:lnTo>
                  <a:pt x="4136" y="8176"/>
                </a:lnTo>
                <a:lnTo>
                  <a:pt x="4063" y="8492"/>
                </a:lnTo>
                <a:lnTo>
                  <a:pt x="4039" y="8492"/>
                </a:lnTo>
                <a:lnTo>
                  <a:pt x="4112" y="8151"/>
                </a:lnTo>
                <a:close/>
                <a:moveTo>
                  <a:pt x="4234" y="8224"/>
                </a:moveTo>
                <a:lnTo>
                  <a:pt x="4380" y="8249"/>
                </a:lnTo>
                <a:lnTo>
                  <a:pt x="4428" y="8443"/>
                </a:lnTo>
                <a:lnTo>
                  <a:pt x="4355" y="8468"/>
                </a:lnTo>
                <a:lnTo>
                  <a:pt x="4282" y="8492"/>
                </a:lnTo>
                <a:lnTo>
                  <a:pt x="4234" y="8224"/>
                </a:lnTo>
                <a:close/>
                <a:moveTo>
                  <a:pt x="17349" y="8370"/>
                </a:moveTo>
                <a:lnTo>
                  <a:pt x="17422" y="8395"/>
                </a:lnTo>
                <a:lnTo>
                  <a:pt x="17446" y="8443"/>
                </a:lnTo>
                <a:lnTo>
                  <a:pt x="17373" y="8492"/>
                </a:lnTo>
                <a:lnTo>
                  <a:pt x="17349" y="8370"/>
                </a:lnTo>
                <a:close/>
                <a:moveTo>
                  <a:pt x="16984" y="8273"/>
                </a:moveTo>
                <a:lnTo>
                  <a:pt x="17008" y="8322"/>
                </a:lnTo>
                <a:lnTo>
                  <a:pt x="16887" y="8516"/>
                </a:lnTo>
                <a:lnTo>
                  <a:pt x="16789" y="8443"/>
                </a:lnTo>
                <a:lnTo>
                  <a:pt x="16984" y="8273"/>
                </a:lnTo>
                <a:close/>
                <a:moveTo>
                  <a:pt x="13577" y="6667"/>
                </a:moveTo>
                <a:lnTo>
                  <a:pt x="13699" y="6813"/>
                </a:lnTo>
                <a:lnTo>
                  <a:pt x="13845" y="6935"/>
                </a:lnTo>
                <a:lnTo>
                  <a:pt x="14015" y="7056"/>
                </a:lnTo>
                <a:lnTo>
                  <a:pt x="14210" y="7178"/>
                </a:lnTo>
                <a:lnTo>
                  <a:pt x="14599" y="7348"/>
                </a:lnTo>
                <a:lnTo>
                  <a:pt x="14964" y="7519"/>
                </a:lnTo>
                <a:lnTo>
                  <a:pt x="15597" y="7786"/>
                </a:lnTo>
                <a:lnTo>
                  <a:pt x="15913" y="7932"/>
                </a:lnTo>
                <a:lnTo>
                  <a:pt x="16254" y="8030"/>
                </a:lnTo>
                <a:lnTo>
                  <a:pt x="16254" y="8054"/>
                </a:lnTo>
                <a:lnTo>
                  <a:pt x="15816" y="8151"/>
                </a:lnTo>
                <a:lnTo>
                  <a:pt x="15402" y="8224"/>
                </a:lnTo>
                <a:lnTo>
                  <a:pt x="14891" y="8297"/>
                </a:lnTo>
                <a:lnTo>
                  <a:pt x="14356" y="8346"/>
                </a:lnTo>
                <a:lnTo>
                  <a:pt x="13845" y="8419"/>
                </a:lnTo>
                <a:lnTo>
                  <a:pt x="13602" y="8468"/>
                </a:lnTo>
                <a:lnTo>
                  <a:pt x="13334" y="8541"/>
                </a:lnTo>
                <a:lnTo>
                  <a:pt x="13310" y="8297"/>
                </a:lnTo>
                <a:lnTo>
                  <a:pt x="13310" y="8054"/>
                </a:lnTo>
                <a:lnTo>
                  <a:pt x="13310" y="7811"/>
                </a:lnTo>
                <a:lnTo>
                  <a:pt x="13334" y="7567"/>
                </a:lnTo>
                <a:lnTo>
                  <a:pt x="13358" y="7348"/>
                </a:lnTo>
                <a:lnTo>
                  <a:pt x="13407" y="7105"/>
                </a:lnTo>
                <a:lnTo>
                  <a:pt x="13480" y="6886"/>
                </a:lnTo>
                <a:lnTo>
                  <a:pt x="13577" y="6667"/>
                </a:lnTo>
                <a:close/>
                <a:moveTo>
                  <a:pt x="21169" y="7324"/>
                </a:moveTo>
                <a:lnTo>
                  <a:pt x="21193" y="7543"/>
                </a:lnTo>
                <a:lnTo>
                  <a:pt x="21218" y="7762"/>
                </a:lnTo>
                <a:lnTo>
                  <a:pt x="21218" y="7981"/>
                </a:lnTo>
                <a:lnTo>
                  <a:pt x="21218" y="8200"/>
                </a:lnTo>
                <a:lnTo>
                  <a:pt x="21169" y="8419"/>
                </a:lnTo>
                <a:lnTo>
                  <a:pt x="21120" y="8638"/>
                </a:lnTo>
                <a:lnTo>
                  <a:pt x="21072" y="8857"/>
                </a:lnTo>
                <a:lnTo>
                  <a:pt x="20974" y="9052"/>
                </a:lnTo>
                <a:lnTo>
                  <a:pt x="20828" y="8979"/>
                </a:lnTo>
                <a:lnTo>
                  <a:pt x="20682" y="8906"/>
                </a:lnTo>
                <a:lnTo>
                  <a:pt x="20317" y="8833"/>
                </a:lnTo>
                <a:lnTo>
                  <a:pt x="19223" y="8565"/>
                </a:lnTo>
                <a:lnTo>
                  <a:pt x="18614" y="8395"/>
                </a:lnTo>
                <a:lnTo>
                  <a:pt x="17982" y="8224"/>
                </a:lnTo>
                <a:lnTo>
                  <a:pt x="17982" y="8103"/>
                </a:lnTo>
                <a:lnTo>
                  <a:pt x="19077" y="7835"/>
                </a:lnTo>
                <a:lnTo>
                  <a:pt x="20123" y="7616"/>
                </a:lnTo>
                <a:lnTo>
                  <a:pt x="20658" y="7494"/>
                </a:lnTo>
                <a:lnTo>
                  <a:pt x="21169" y="7324"/>
                </a:lnTo>
                <a:close/>
                <a:moveTo>
                  <a:pt x="16303" y="8419"/>
                </a:moveTo>
                <a:lnTo>
                  <a:pt x="15962" y="8662"/>
                </a:lnTo>
                <a:lnTo>
                  <a:pt x="15670" y="8906"/>
                </a:lnTo>
                <a:lnTo>
                  <a:pt x="14794" y="9465"/>
                </a:lnTo>
                <a:lnTo>
                  <a:pt x="13942" y="10049"/>
                </a:lnTo>
                <a:lnTo>
                  <a:pt x="13723" y="9684"/>
                </a:lnTo>
                <a:lnTo>
                  <a:pt x="13529" y="9271"/>
                </a:lnTo>
                <a:lnTo>
                  <a:pt x="13456" y="9003"/>
                </a:lnTo>
                <a:lnTo>
                  <a:pt x="13383" y="8735"/>
                </a:lnTo>
                <a:lnTo>
                  <a:pt x="13626" y="8760"/>
                </a:lnTo>
                <a:lnTo>
                  <a:pt x="13869" y="8760"/>
                </a:lnTo>
                <a:lnTo>
                  <a:pt x="14356" y="8711"/>
                </a:lnTo>
                <a:lnTo>
                  <a:pt x="14843" y="8638"/>
                </a:lnTo>
                <a:lnTo>
                  <a:pt x="15305" y="8565"/>
                </a:lnTo>
                <a:lnTo>
                  <a:pt x="16303" y="8419"/>
                </a:lnTo>
                <a:close/>
                <a:moveTo>
                  <a:pt x="4988" y="8370"/>
                </a:moveTo>
                <a:lnTo>
                  <a:pt x="5499" y="8395"/>
                </a:lnTo>
                <a:lnTo>
                  <a:pt x="6034" y="8419"/>
                </a:lnTo>
                <a:lnTo>
                  <a:pt x="7105" y="8395"/>
                </a:lnTo>
                <a:lnTo>
                  <a:pt x="7932" y="8395"/>
                </a:lnTo>
                <a:lnTo>
                  <a:pt x="7957" y="8589"/>
                </a:lnTo>
                <a:lnTo>
                  <a:pt x="7859" y="8930"/>
                </a:lnTo>
                <a:lnTo>
                  <a:pt x="7713" y="9246"/>
                </a:lnTo>
                <a:lnTo>
                  <a:pt x="7567" y="9563"/>
                </a:lnTo>
                <a:lnTo>
                  <a:pt x="7421" y="9855"/>
                </a:lnTo>
                <a:lnTo>
                  <a:pt x="7300" y="10074"/>
                </a:lnTo>
                <a:lnTo>
                  <a:pt x="7154" y="10268"/>
                </a:lnTo>
                <a:lnTo>
                  <a:pt x="7032" y="10122"/>
                </a:lnTo>
                <a:lnTo>
                  <a:pt x="6886" y="10001"/>
                </a:lnTo>
                <a:lnTo>
                  <a:pt x="6570" y="9757"/>
                </a:lnTo>
                <a:lnTo>
                  <a:pt x="5961" y="9319"/>
                </a:lnTo>
                <a:lnTo>
                  <a:pt x="4915" y="8541"/>
                </a:lnTo>
                <a:lnTo>
                  <a:pt x="4988" y="8370"/>
                </a:lnTo>
                <a:close/>
                <a:moveTo>
                  <a:pt x="3212" y="8297"/>
                </a:moveTo>
                <a:lnTo>
                  <a:pt x="3236" y="8395"/>
                </a:lnTo>
                <a:lnTo>
                  <a:pt x="3309" y="8516"/>
                </a:lnTo>
                <a:lnTo>
                  <a:pt x="2677" y="9003"/>
                </a:lnTo>
                <a:lnTo>
                  <a:pt x="1922" y="9611"/>
                </a:lnTo>
                <a:lnTo>
                  <a:pt x="1557" y="9952"/>
                </a:lnTo>
                <a:lnTo>
                  <a:pt x="1192" y="10317"/>
                </a:lnTo>
                <a:lnTo>
                  <a:pt x="973" y="9952"/>
                </a:lnTo>
                <a:lnTo>
                  <a:pt x="803" y="9538"/>
                </a:lnTo>
                <a:lnTo>
                  <a:pt x="657" y="9125"/>
                </a:lnTo>
                <a:lnTo>
                  <a:pt x="560" y="8687"/>
                </a:lnTo>
                <a:lnTo>
                  <a:pt x="973" y="8638"/>
                </a:lnTo>
                <a:lnTo>
                  <a:pt x="1387" y="8565"/>
                </a:lnTo>
                <a:lnTo>
                  <a:pt x="2190" y="8419"/>
                </a:lnTo>
                <a:lnTo>
                  <a:pt x="2677" y="8346"/>
                </a:lnTo>
                <a:lnTo>
                  <a:pt x="3212" y="8297"/>
                </a:lnTo>
                <a:close/>
                <a:moveTo>
                  <a:pt x="18006" y="8614"/>
                </a:moveTo>
                <a:lnTo>
                  <a:pt x="18590" y="8760"/>
                </a:lnTo>
                <a:lnTo>
                  <a:pt x="19125" y="8881"/>
                </a:lnTo>
                <a:lnTo>
                  <a:pt x="20220" y="9149"/>
                </a:lnTo>
                <a:lnTo>
                  <a:pt x="20585" y="9222"/>
                </a:lnTo>
                <a:lnTo>
                  <a:pt x="20731" y="9246"/>
                </a:lnTo>
                <a:lnTo>
                  <a:pt x="20901" y="9222"/>
                </a:lnTo>
                <a:lnTo>
                  <a:pt x="20682" y="9611"/>
                </a:lnTo>
                <a:lnTo>
                  <a:pt x="20439" y="9976"/>
                </a:lnTo>
                <a:lnTo>
                  <a:pt x="20123" y="10317"/>
                </a:lnTo>
                <a:lnTo>
                  <a:pt x="19807" y="10609"/>
                </a:lnTo>
                <a:lnTo>
                  <a:pt x="19320" y="10074"/>
                </a:lnTo>
                <a:lnTo>
                  <a:pt x="18809" y="9563"/>
                </a:lnTo>
                <a:lnTo>
                  <a:pt x="18079" y="8711"/>
                </a:lnTo>
                <a:lnTo>
                  <a:pt x="18006" y="8614"/>
                </a:lnTo>
                <a:close/>
                <a:moveTo>
                  <a:pt x="16449" y="8687"/>
                </a:moveTo>
                <a:lnTo>
                  <a:pt x="16570" y="8808"/>
                </a:lnTo>
                <a:lnTo>
                  <a:pt x="16692" y="8906"/>
                </a:lnTo>
                <a:lnTo>
                  <a:pt x="16546" y="9246"/>
                </a:lnTo>
                <a:lnTo>
                  <a:pt x="16400" y="9563"/>
                </a:lnTo>
                <a:lnTo>
                  <a:pt x="16157" y="10001"/>
                </a:lnTo>
                <a:lnTo>
                  <a:pt x="15865" y="10414"/>
                </a:lnTo>
                <a:lnTo>
                  <a:pt x="15597" y="10828"/>
                </a:lnTo>
                <a:lnTo>
                  <a:pt x="15354" y="11266"/>
                </a:lnTo>
                <a:lnTo>
                  <a:pt x="15329" y="11315"/>
                </a:lnTo>
                <a:lnTo>
                  <a:pt x="14989" y="11096"/>
                </a:lnTo>
                <a:lnTo>
                  <a:pt x="14648" y="10852"/>
                </a:lnTo>
                <a:lnTo>
                  <a:pt x="14332" y="10560"/>
                </a:lnTo>
                <a:lnTo>
                  <a:pt x="14064" y="10244"/>
                </a:lnTo>
                <a:lnTo>
                  <a:pt x="14916" y="9684"/>
                </a:lnTo>
                <a:lnTo>
                  <a:pt x="15767" y="9100"/>
                </a:lnTo>
                <a:lnTo>
                  <a:pt x="16108" y="8906"/>
                </a:lnTo>
                <a:lnTo>
                  <a:pt x="16449" y="8687"/>
                </a:lnTo>
                <a:close/>
                <a:moveTo>
                  <a:pt x="4842" y="8662"/>
                </a:moveTo>
                <a:lnTo>
                  <a:pt x="5329" y="9100"/>
                </a:lnTo>
                <a:lnTo>
                  <a:pt x="5791" y="9538"/>
                </a:lnTo>
                <a:lnTo>
                  <a:pt x="6375" y="10025"/>
                </a:lnTo>
                <a:lnTo>
                  <a:pt x="6691" y="10244"/>
                </a:lnTo>
                <a:lnTo>
                  <a:pt x="6862" y="10341"/>
                </a:lnTo>
                <a:lnTo>
                  <a:pt x="7032" y="10414"/>
                </a:lnTo>
                <a:lnTo>
                  <a:pt x="6886" y="10585"/>
                </a:lnTo>
                <a:lnTo>
                  <a:pt x="6716" y="10731"/>
                </a:lnTo>
                <a:lnTo>
                  <a:pt x="6375" y="10998"/>
                </a:lnTo>
                <a:lnTo>
                  <a:pt x="6010" y="11193"/>
                </a:lnTo>
                <a:lnTo>
                  <a:pt x="5621" y="11363"/>
                </a:lnTo>
                <a:lnTo>
                  <a:pt x="5450" y="10706"/>
                </a:lnTo>
                <a:lnTo>
                  <a:pt x="5231" y="10074"/>
                </a:lnTo>
                <a:lnTo>
                  <a:pt x="4964" y="9441"/>
                </a:lnTo>
                <a:lnTo>
                  <a:pt x="4696" y="8808"/>
                </a:lnTo>
                <a:lnTo>
                  <a:pt x="4720" y="8784"/>
                </a:lnTo>
                <a:lnTo>
                  <a:pt x="4842" y="8662"/>
                </a:lnTo>
                <a:close/>
                <a:moveTo>
                  <a:pt x="3382" y="8614"/>
                </a:moveTo>
                <a:lnTo>
                  <a:pt x="3480" y="8735"/>
                </a:lnTo>
                <a:lnTo>
                  <a:pt x="3626" y="8833"/>
                </a:lnTo>
                <a:lnTo>
                  <a:pt x="3334" y="9636"/>
                </a:lnTo>
                <a:lnTo>
                  <a:pt x="2993" y="10536"/>
                </a:lnTo>
                <a:lnTo>
                  <a:pt x="2871" y="11023"/>
                </a:lnTo>
                <a:lnTo>
                  <a:pt x="2823" y="11242"/>
                </a:lnTo>
                <a:lnTo>
                  <a:pt x="2798" y="11485"/>
                </a:lnTo>
                <a:lnTo>
                  <a:pt x="2531" y="11388"/>
                </a:lnTo>
                <a:lnTo>
                  <a:pt x="2263" y="11266"/>
                </a:lnTo>
                <a:lnTo>
                  <a:pt x="2020" y="11120"/>
                </a:lnTo>
                <a:lnTo>
                  <a:pt x="1776" y="10950"/>
                </a:lnTo>
                <a:lnTo>
                  <a:pt x="1509" y="10706"/>
                </a:lnTo>
                <a:lnTo>
                  <a:pt x="1265" y="10414"/>
                </a:lnTo>
                <a:lnTo>
                  <a:pt x="1606" y="10122"/>
                </a:lnTo>
                <a:lnTo>
                  <a:pt x="1971" y="9806"/>
                </a:lnTo>
                <a:lnTo>
                  <a:pt x="2652" y="9198"/>
                </a:lnTo>
                <a:lnTo>
                  <a:pt x="3017" y="8906"/>
                </a:lnTo>
                <a:lnTo>
                  <a:pt x="3382" y="8614"/>
                </a:lnTo>
                <a:close/>
                <a:moveTo>
                  <a:pt x="4574" y="8881"/>
                </a:moveTo>
                <a:lnTo>
                  <a:pt x="4939" y="10171"/>
                </a:lnTo>
                <a:lnTo>
                  <a:pt x="5280" y="11461"/>
                </a:lnTo>
                <a:lnTo>
                  <a:pt x="5012" y="11534"/>
                </a:lnTo>
                <a:lnTo>
                  <a:pt x="4623" y="11582"/>
                </a:lnTo>
                <a:lnTo>
                  <a:pt x="4234" y="11607"/>
                </a:lnTo>
                <a:lnTo>
                  <a:pt x="4234" y="11607"/>
                </a:lnTo>
                <a:lnTo>
                  <a:pt x="4258" y="11193"/>
                </a:lnTo>
                <a:lnTo>
                  <a:pt x="4258" y="10755"/>
                </a:lnTo>
                <a:lnTo>
                  <a:pt x="4258" y="9928"/>
                </a:lnTo>
                <a:lnTo>
                  <a:pt x="4307" y="8979"/>
                </a:lnTo>
                <a:lnTo>
                  <a:pt x="4428" y="8930"/>
                </a:lnTo>
                <a:lnTo>
                  <a:pt x="4574" y="8881"/>
                </a:lnTo>
                <a:close/>
                <a:moveTo>
                  <a:pt x="3918" y="8954"/>
                </a:moveTo>
                <a:lnTo>
                  <a:pt x="4039" y="8979"/>
                </a:lnTo>
                <a:lnTo>
                  <a:pt x="4039" y="9733"/>
                </a:lnTo>
                <a:lnTo>
                  <a:pt x="3991" y="10682"/>
                </a:lnTo>
                <a:lnTo>
                  <a:pt x="3991" y="11144"/>
                </a:lnTo>
                <a:lnTo>
                  <a:pt x="3991" y="11631"/>
                </a:lnTo>
                <a:lnTo>
                  <a:pt x="3480" y="11607"/>
                </a:lnTo>
                <a:lnTo>
                  <a:pt x="3212" y="11558"/>
                </a:lnTo>
                <a:lnTo>
                  <a:pt x="2969" y="11509"/>
                </a:lnTo>
                <a:lnTo>
                  <a:pt x="3066" y="11339"/>
                </a:lnTo>
                <a:lnTo>
                  <a:pt x="3139" y="11120"/>
                </a:lnTo>
                <a:lnTo>
                  <a:pt x="3261" y="10706"/>
                </a:lnTo>
                <a:lnTo>
                  <a:pt x="3382" y="10293"/>
                </a:lnTo>
                <a:lnTo>
                  <a:pt x="3504" y="9879"/>
                </a:lnTo>
                <a:lnTo>
                  <a:pt x="3699" y="9417"/>
                </a:lnTo>
                <a:lnTo>
                  <a:pt x="3893" y="8954"/>
                </a:lnTo>
                <a:close/>
                <a:moveTo>
                  <a:pt x="17690" y="8784"/>
                </a:moveTo>
                <a:lnTo>
                  <a:pt x="18079" y="9222"/>
                </a:lnTo>
                <a:lnTo>
                  <a:pt x="18468" y="9636"/>
                </a:lnTo>
                <a:lnTo>
                  <a:pt x="18979" y="10268"/>
                </a:lnTo>
                <a:lnTo>
                  <a:pt x="19247" y="10560"/>
                </a:lnTo>
                <a:lnTo>
                  <a:pt x="19539" y="10828"/>
                </a:lnTo>
                <a:lnTo>
                  <a:pt x="19247" y="11023"/>
                </a:lnTo>
                <a:lnTo>
                  <a:pt x="18955" y="11217"/>
                </a:lnTo>
                <a:lnTo>
                  <a:pt x="18663" y="11363"/>
                </a:lnTo>
                <a:lnTo>
                  <a:pt x="18371" y="11485"/>
                </a:lnTo>
                <a:lnTo>
                  <a:pt x="18103" y="11582"/>
                </a:lnTo>
                <a:lnTo>
                  <a:pt x="17860" y="11631"/>
                </a:lnTo>
                <a:lnTo>
                  <a:pt x="17811" y="11217"/>
                </a:lnTo>
                <a:lnTo>
                  <a:pt x="17738" y="10779"/>
                </a:lnTo>
                <a:lnTo>
                  <a:pt x="17592" y="9928"/>
                </a:lnTo>
                <a:lnTo>
                  <a:pt x="17519" y="9441"/>
                </a:lnTo>
                <a:lnTo>
                  <a:pt x="17471" y="8930"/>
                </a:lnTo>
                <a:lnTo>
                  <a:pt x="17519" y="8906"/>
                </a:lnTo>
                <a:lnTo>
                  <a:pt x="17617" y="8857"/>
                </a:lnTo>
                <a:lnTo>
                  <a:pt x="17690" y="8784"/>
                </a:lnTo>
                <a:close/>
                <a:moveTo>
                  <a:pt x="17154" y="9003"/>
                </a:moveTo>
                <a:lnTo>
                  <a:pt x="17227" y="9490"/>
                </a:lnTo>
                <a:lnTo>
                  <a:pt x="17300" y="9976"/>
                </a:lnTo>
                <a:lnTo>
                  <a:pt x="17422" y="10828"/>
                </a:lnTo>
                <a:lnTo>
                  <a:pt x="17471" y="11266"/>
                </a:lnTo>
                <a:lnTo>
                  <a:pt x="17544" y="11704"/>
                </a:lnTo>
                <a:lnTo>
                  <a:pt x="17300" y="11728"/>
                </a:lnTo>
                <a:lnTo>
                  <a:pt x="17033" y="11728"/>
                </a:lnTo>
                <a:lnTo>
                  <a:pt x="16765" y="11704"/>
                </a:lnTo>
                <a:lnTo>
                  <a:pt x="16522" y="11680"/>
                </a:lnTo>
                <a:lnTo>
                  <a:pt x="16254" y="11631"/>
                </a:lnTo>
                <a:lnTo>
                  <a:pt x="16011" y="11582"/>
                </a:lnTo>
                <a:lnTo>
                  <a:pt x="15767" y="11485"/>
                </a:lnTo>
                <a:lnTo>
                  <a:pt x="15524" y="11388"/>
                </a:lnTo>
                <a:lnTo>
                  <a:pt x="15694" y="11242"/>
                </a:lnTo>
                <a:lnTo>
                  <a:pt x="15840" y="11071"/>
                </a:lnTo>
                <a:lnTo>
                  <a:pt x="16108" y="10682"/>
                </a:lnTo>
                <a:lnTo>
                  <a:pt x="16351" y="10268"/>
                </a:lnTo>
                <a:lnTo>
                  <a:pt x="16570" y="9855"/>
                </a:lnTo>
                <a:lnTo>
                  <a:pt x="16789" y="9465"/>
                </a:lnTo>
                <a:lnTo>
                  <a:pt x="17008" y="9003"/>
                </a:lnTo>
                <a:close/>
                <a:moveTo>
                  <a:pt x="14624" y="0"/>
                </a:moveTo>
                <a:lnTo>
                  <a:pt x="14478" y="24"/>
                </a:lnTo>
                <a:lnTo>
                  <a:pt x="14332" y="73"/>
                </a:lnTo>
                <a:lnTo>
                  <a:pt x="14186" y="122"/>
                </a:lnTo>
                <a:lnTo>
                  <a:pt x="14064" y="219"/>
                </a:lnTo>
                <a:lnTo>
                  <a:pt x="14040" y="268"/>
                </a:lnTo>
                <a:lnTo>
                  <a:pt x="14015" y="292"/>
                </a:lnTo>
                <a:lnTo>
                  <a:pt x="14015" y="389"/>
                </a:lnTo>
                <a:lnTo>
                  <a:pt x="14064" y="487"/>
                </a:lnTo>
                <a:lnTo>
                  <a:pt x="14161" y="535"/>
                </a:lnTo>
                <a:lnTo>
                  <a:pt x="14161" y="779"/>
                </a:lnTo>
                <a:lnTo>
                  <a:pt x="14210" y="998"/>
                </a:lnTo>
                <a:lnTo>
                  <a:pt x="14259" y="1241"/>
                </a:lnTo>
                <a:lnTo>
                  <a:pt x="14332" y="1460"/>
                </a:lnTo>
                <a:lnTo>
                  <a:pt x="14648" y="2336"/>
                </a:lnTo>
                <a:lnTo>
                  <a:pt x="14745" y="2652"/>
                </a:lnTo>
                <a:lnTo>
                  <a:pt x="11655" y="2652"/>
                </a:lnTo>
                <a:lnTo>
                  <a:pt x="9928" y="2628"/>
                </a:lnTo>
                <a:lnTo>
                  <a:pt x="8614" y="2628"/>
                </a:lnTo>
                <a:lnTo>
                  <a:pt x="8419" y="2652"/>
                </a:lnTo>
                <a:lnTo>
                  <a:pt x="8200" y="2677"/>
                </a:lnTo>
                <a:lnTo>
                  <a:pt x="8054" y="2360"/>
                </a:lnTo>
                <a:lnTo>
                  <a:pt x="7665" y="1436"/>
                </a:lnTo>
                <a:lnTo>
                  <a:pt x="7567" y="1144"/>
                </a:lnTo>
                <a:lnTo>
                  <a:pt x="7494" y="1022"/>
                </a:lnTo>
                <a:lnTo>
                  <a:pt x="7397" y="900"/>
                </a:lnTo>
                <a:lnTo>
                  <a:pt x="7421" y="900"/>
                </a:lnTo>
                <a:lnTo>
                  <a:pt x="7835" y="973"/>
                </a:lnTo>
                <a:lnTo>
                  <a:pt x="8249" y="1071"/>
                </a:lnTo>
                <a:lnTo>
                  <a:pt x="8468" y="1095"/>
                </a:lnTo>
                <a:lnTo>
                  <a:pt x="8881" y="1095"/>
                </a:lnTo>
                <a:lnTo>
                  <a:pt x="9076" y="1046"/>
                </a:lnTo>
                <a:lnTo>
                  <a:pt x="9149" y="1022"/>
                </a:lnTo>
                <a:lnTo>
                  <a:pt x="9198" y="973"/>
                </a:lnTo>
                <a:lnTo>
                  <a:pt x="9246" y="925"/>
                </a:lnTo>
                <a:lnTo>
                  <a:pt x="9246" y="852"/>
                </a:lnTo>
                <a:lnTo>
                  <a:pt x="9246" y="779"/>
                </a:lnTo>
                <a:lnTo>
                  <a:pt x="9246" y="730"/>
                </a:lnTo>
                <a:lnTo>
                  <a:pt x="9198" y="657"/>
                </a:lnTo>
                <a:lnTo>
                  <a:pt x="9149" y="608"/>
                </a:lnTo>
                <a:lnTo>
                  <a:pt x="8954" y="535"/>
                </a:lnTo>
                <a:lnTo>
                  <a:pt x="8760" y="462"/>
                </a:lnTo>
                <a:lnTo>
                  <a:pt x="8541" y="389"/>
                </a:lnTo>
                <a:lnTo>
                  <a:pt x="8297" y="365"/>
                </a:lnTo>
                <a:lnTo>
                  <a:pt x="7835" y="316"/>
                </a:lnTo>
                <a:lnTo>
                  <a:pt x="7397" y="268"/>
                </a:lnTo>
                <a:lnTo>
                  <a:pt x="6570" y="146"/>
                </a:lnTo>
                <a:lnTo>
                  <a:pt x="6351" y="122"/>
                </a:lnTo>
                <a:lnTo>
                  <a:pt x="6132" y="97"/>
                </a:lnTo>
                <a:lnTo>
                  <a:pt x="5937" y="122"/>
                </a:lnTo>
                <a:lnTo>
                  <a:pt x="5742" y="146"/>
                </a:lnTo>
                <a:lnTo>
                  <a:pt x="5669" y="195"/>
                </a:lnTo>
                <a:lnTo>
                  <a:pt x="5621" y="219"/>
                </a:lnTo>
                <a:lnTo>
                  <a:pt x="5596" y="268"/>
                </a:lnTo>
                <a:lnTo>
                  <a:pt x="5572" y="341"/>
                </a:lnTo>
                <a:lnTo>
                  <a:pt x="5572" y="389"/>
                </a:lnTo>
                <a:lnTo>
                  <a:pt x="5596" y="438"/>
                </a:lnTo>
                <a:lnTo>
                  <a:pt x="5621" y="511"/>
                </a:lnTo>
                <a:lnTo>
                  <a:pt x="5694" y="535"/>
                </a:lnTo>
                <a:lnTo>
                  <a:pt x="5840" y="633"/>
                </a:lnTo>
                <a:lnTo>
                  <a:pt x="5986" y="681"/>
                </a:lnTo>
                <a:lnTo>
                  <a:pt x="6351" y="779"/>
                </a:lnTo>
                <a:lnTo>
                  <a:pt x="6716" y="827"/>
                </a:lnTo>
                <a:lnTo>
                  <a:pt x="7081" y="876"/>
                </a:lnTo>
                <a:lnTo>
                  <a:pt x="7056" y="1046"/>
                </a:lnTo>
                <a:lnTo>
                  <a:pt x="7056" y="1241"/>
                </a:lnTo>
                <a:lnTo>
                  <a:pt x="7105" y="1411"/>
                </a:lnTo>
                <a:lnTo>
                  <a:pt x="7154" y="1606"/>
                </a:lnTo>
                <a:lnTo>
                  <a:pt x="7324" y="1995"/>
                </a:lnTo>
                <a:lnTo>
                  <a:pt x="7470" y="2312"/>
                </a:lnTo>
                <a:lnTo>
                  <a:pt x="7762" y="3042"/>
                </a:lnTo>
                <a:lnTo>
                  <a:pt x="7665" y="3115"/>
                </a:lnTo>
                <a:lnTo>
                  <a:pt x="7567" y="3188"/>
                </a:lnTo>
                <a:lnTo>
                  <a:pt x="7397" y="3382"/>
                </a:lnTo>
                <a:lnTo>
                  <a:pt x="7105" y="3796"/>
                </a:lnTo>
                <a:lnTo>
                  <a:pt x="6594" y="4477"/>
                </a:lnTo>
                <a:lnTo>
                  <a:pt x="6521" y="4429"/>
                </a:lnTo>
                <a:lnTo>
                  <a:pt x="6448" y="4404"/>
                </a:lnTo>
                <a:lnTo>
                  <a:pt x="6375" y="4429"/>
                </a:lnTo>
                <a:lnTo>
                  <a:pt x="6059" y="4234"/>
                </a:lnTo>
                <a:lnTo>
                  <a:pt x="5718" y="4064"/>
                </a:lnTo>
                <a:lnTo>
                  <a:pt x="5353" y="3918"/>
                </a:lnTo>
                <a:lnTo>
                  <a:pt x="5012" y="3820"/>
                </a:lnTo>
                <a:lnTo>
                  <a:pt x="4647" y="3772"/>
                </a:lnTo>
                <a:lnTo>
                  <a:pt x="4282" y="3747"/>
                </a:lnTo>
                <a:lnTo>
                  <a:pt x="3893" y="3747"/>
                </a:lnTo>
                <a:lnTo>
                  <a:pt x="3528" y="3772"/>
                </a:lnTo>
                <a:lnTo>
                  <a:pt x="3188" y="3845"/>
                </a:lnTo>
                <a:lnTo>
                  <a:pt x="2823" y="3966"/>
                </a:lnTo>
                <a:lnTo>
                  <a:pt x="2482" y="4088"/>
                </a:lnTo>
                <a:lnTo>
                  <a:pt x="2141" y="4258"/>
                </a:lnTo>
                <a:lnTo>
                  <a:pt x="1825" y="4453"/>
                </a:lnTo>
                <a:lnTo>
                  <a:pt x="1509" y="4672"/>
                </a:lnTo>
                <a:lnTo>
                  <a:pt x="1241" y="4915"/>
                </a:lnTo>
                <a:lnTo>
                  <a:pt x="973" y="5207"/>
                </a:lnTo>
                <a:lnTo>
                  <a:pt x="706" y="5548"/>
                </a:lnTo>
                <a:lnTo>
                  <a:pt x="487" y="5913"/>
                </a:lnTo>
                <a:lnTo>
                  <a:pt x="316" y="6302"/>
                </a:lnTo>
                <a:lnTo>
                  <a:pt x="195" y="6716"/>
                </a:lnTo>
                <a:lnTo>
                  <a:pt x="73" y="7129"/>
                </a:lnTo>
                <a:lnTo>
                  <a:pt x="24" y="7567"/>
                </a:lnTo>
                <a:lnTo>
                  <a:pt x="0" y="8005"/>
                </a:lnTo>
                <a:lnTo>
                  <a:pt x="24" y="8443"/>
                </a:lnTo>
                <a:lnTo>
                  <a:pt x="73" y="8881"/>
                </a:lnTo>
                <a:lnTo>
                  <a:pt x="170" y="9295"/>
                </a:lnTo>
                <a:lnTo>
                  <a:pt x="292" y="9709"/>
                </a:lnTo>
                <a:lnTo>
                  <a:pt x="462" y="10122"/>
                </a:lnTo>
                <a:lnTo>
                  <a:pt x="657" y="10487"/>
                </a:lnTo>
                <a:lnTo>
                  <a:pt x="900" y="10852"/>
                </a:lnTo>
                <a:lnTo>
                  <a:pt x="1192" y="11169"/>
                </a:lnTo>
                <a:lnTo>
                  <a:pt x="1484" y="11461"/>
                </a:lnTo>
                <a:lnTo>
                  <a:pt x="1679" y="11607"/>
                </a:lnTo>
                <a:lnTo>
                  <a:pt x="1874" y="11728"/>
                </a:lnTo>
                <a:lnTo>
                  <a:pt x="2068" y="11826"/>
                </a:lnTo>
                <a:lnTo>
                  <a:pt x="2287" y="11923"/>
                </a:lnTo>
                <a:lnTo>
                  <a:pt x="2506" y="11996"/>
                </a:lnTo>
                <a:lnTo>
                  <a:pt x="2725" y="12045"/>
                </a:lnTo>
                <a:lnTo>
                  <a:pt x="3163" y="12142"/>
                </a:lnTo>
                <a:lnTo>
                  <a:pt x="3626" y="12166"/>
                </a:lnTo>
                <a:lnTo>
                  <a:pt x="4088" y="12166"/>
                </a:lnTo>
                <a:lnTo>
                  <a:pt x="4550" y="12142"/>
                </a:lnTo>
                <a:lnTo>
                  <a:pt x="4988" y="12093"/>
                </a:lnTo>
                <a:lnTo>
                  <a:pt x="5450" y="11996"/>
                </a:lnTo>
                <a:lnTo>
                  <a:pt x="5840" y="11874"/>
                </a:lnTo>
                <a:lnTo>
                  <a:pt x="6229" y="11704"/>
                </a:lnTo>
                <a:lnTo>
                  <a:pt x="6594" y="11485"/>
                </a:lnTo>
                <a:lnTo>
                  <a:pt x="6910" y="11217"/>
                </a:lnTo>
                <a:lnTo>
                  <a:pt x="7202" y="10925"/>
                </a:lnTo>
                <a:lnTo>
                  <a:pt x="7494" y="10585"/>
                </a:lnTo>
                <a:lnTo>
                  <a:pt x="7738" y="10220"/>
                </a:lnTo>
                <a:lnTo>
                  <a:pt x="7981" y="9806"/>
                </a:lnTo>
                <a:lnTo>
                  <a:pt x="8151" y="9368"/>
                </a:lnTo>
                <a:lnTo>
                  <a:pt x="8297" y="8881"/>
                </a:lnTo>
                <a:lnTo>
                  <a:pt x="8395" y="8395"/>
                </a:lnTo>
                <a:lnTo>
                  <a:pt x="10244" y="8346"/>
                </a:lnTo>
                <a:lnTo>
                  <a:pt x="10293" y="8419"/>
                </a:lnTo>
                <a:lnTo>
                  <a:pt x="10366" y="8443"/>
                </a:lnTo>
                <a:lnTo>
                  <a:pt x="10439" y="8468"/>
                </a:lnTo>
                <a:lnTo>
                  <a:pt x="10512" y="8443"/>
                </a:lnTo>
                <a:lnTo>
                  <a:pt x="10585" y="8395"/>
                </a:lnTo>
                <a:lnTo>
                  <a:pt x="10633" y="8346"/>
                </a:lnTo>
                <a:lnTo>
                  <a:pt x="10682" y="8273"/>
                </a:lnTo>
                <a:lnTo>
                  <a:pt x="10682" y="8200"/>
                </a:lnTo>
                <a:lnTo>
                  <a:pt x="10925" y="7981"/>
                </a:lnTo>
                <a:lnTo>
                  <a:pt x="11169" y="7762"/>
                </a:lnTo>
                <a:lnTo>
                  <a:pt x="11582" y="7300"/>
                </a:lnTo>
                <a:lnTo>
                  <a:pt x="12190" y="6618"/>
                </a:lnTo>
                <a:lnTo>
                  <a:pt x="12799" y="5913"/>
                </a:lnTo>
                <a:lnTo>
                  <a:pt x="13894" y="4623"/>
                </a:lnTo>
                <a:lnTo>
                  <a:pt x="14964" y="3285"/>
                </a:lnTo>
                <a:lnTo>
                  <a:pt x="15329" y="4258"/>
                </a:lnTo>
                <a:lnTo>
                  <a:pt x="14964" y="4429"/>
                </a:lnTo>
                <a:lnTo>
                  <a:pt x="14648" y="4623"/>
                </a:lnTo>
                <a:lnTo>
                  <a:pt x="14332" y="4866"/>
                </a:lnTo>
                <a:lnTo>
                  <a:pt x="14040" y="5110"/>
                </a:lnTo>
                <a:lnTo>
                  <a:pt x="13796" y="5402"/>
                </a:lnTo>
                <a:lnTo>
                  <a:pt x="13553" y="5718"/>
                </a:lnTo>
                <a:lnTo>
                  <a:pt x="13358" y="6034"/>
                </a:lnTo>
                <a:lnTo>
                  <a:pt x="13188" y="6375"/>
                </a:lnTo>
                <a:lnTo>
                  <a:pt x="13042" y="6740"/>
                </a:lnTo>
                <a:lnTo>
                  <a:pt x="12945" y="7105"/>
                </a:lnTo>
                <a:lnTo>
                  <a:pt x="12872" y="7494"/>
                </a:lnTo>
                <a:lnTo>
                  <a:pt x="12823" y="7859"/>
                </a:lnTo>
                <a:lnTo>
                  <a:pt x="12823" y="8249"/>
                </a:lnTo>
                <a:lnTo>
                  <a:pt x="12847" y="8638"/>
                </a:lnTo>
                <a:lnTo>
                  <a:pt x="12920" y="9027"/>
                </a:lnTo>
                <a:lnTo>
                  <a:pt x="13018" y="9417"/>
                </a:lnTo>
                <a:lnTo>
                  <a:pt x="13188" y="9830"/>
                </a:lnTo>
                <a:lnTo>
                  <a:pt x="13383" y="10244"/>
                </a:lnTo>
                <a:lnTo>
                  <a:pt x="13626" y="10585"/>
                </a:lnTo>
                <a:lnTo>
                  <a:pt x="13918" y="10925"/>
                </a:lnTo>
                <a:lnTo>
                  <a:pt x="14210" y="11217"/>
                </a:lnTo>
                <a:lnTo>
                  <a:pt x="14551" y="11485"/>
                </a:lnTo>
                <a:lnTo>
                  <a:pt x="14916" y="11704"/>
                </a:lnTo>
                <a:lnTo>
                  <a:pt x="15305" y="11874"/>
                </a:lnTo>
                <a:lnTo>
                  <a:pt x="15694" y="12020"/>
                </a:lnTo>
                <a:lnTo>
                  <a:pt x="16108" y="12142"/>
                </a:lnTo>
                <a:lnTo>
                  <a:pt x="16522" y="12215"/>
                </a:lnTo>
                <a:lnTo>
                  <a:pt x="16960" y="12239"/>
                </a:lnTo>
                <a:lnTo>
                  <a:pt x="17398" y="12239"/>
                </a:lnTo>
                <a:lnTo>
                  <a:pt x="17836" y="12191"/>
                </a:lnTo>
                <a:lnTo>
                  <a:pt x="18249" y="12093"/>
                </a:lnTo>
                <a:lnTo>
                  <a:pt x="18687" y="11947"/>
                </a:lnTo>
                <a:lnTo>
                  <a:pt x="19052" y="11777"/>
                </a:lnTo>
                <a:lnTo>
                  <a:pt x="19442" y="11582"/>
                </a:lnTo>
                <a:lnTo>
                  <a:pt x="19782" y="11339"/>
                </a:lnTo>
                <a:lnTo>
                  <a:pt x="20123" y="11096"/>
                </a:lnTo>
                <a:lnTo>
                  <a:pt x="20439" y="10804"/>
                </a:lnTo>
                <a:lnTo>
                  <a:pt x="20707" y="10487"/>
                </a:lnTo>
                <a:lnTo>
                  <a:pt x="20974" y="10147"/>
                </a:lnTo>
                <a:lnTo>
                  <a:pt x="21193" y="9782"/>
                </a:lnTo>
                <a:lnTo>
                  <a:pt x="21388" y="9417"/>
                </a:lnTo>
                <a:lnTo>
                  <a:pt x="21534" y="9027"/>
                </a:lnTo>
                <a:lnTo>
                  <a:pt x="21631" y="8614"/>
                </a:lnTo>
                <a:lnTo>
                  <a:pt x="21680" y="8224"/>
                </a:lnTo>
                <a:lnTo>
                  <a:pt x="21704" y="7811"/>
                </a:lnTo>
                <a:lnTo>
                  <a:pt x="21656" y="7397"/>
                </a:lnTo>
                <a:lnTo>
                  <a:pt x="21583" y="6983"/>
                </a:lnTo>
                <a:lnTo>
                  <a:pt x="21412" y="6570"/>
                </a:lnTo>
                <a:lnTo>
                  <a:pt x="21218" y="6180"/>
                </a:lnTo>
                <a:lnTo>
                  <a:pt x="20974" y="5791"/>
                </a:lnTo>
                <a:lnTo>
                  <a:pt x="20682" y="5450"/>
                </a:lnTo>
                <a:lnTo>
                  <a:pt x="20342" y="5110"/>
                </a:lnTo>
                <a:lnTo>
                  <a:pt x="20001" y="4818"/>
                </a:lnTo>
                <a:lnTo>
                  <a:pt x="19636" y="4526"/>
                </a:lnTo>
                <a:lnTo>
                  <a:pt x="19247" y="4307"/>
                </a:lnTo>
                <a:lnTo>
                  <a:pt x="18858" y="4088"/>
                </a:lnTo>
                <a:lnTo>
                  <a:pt x="18493" y="3942"/>
                </a:lnTo>
                <a:lnTo>
                  <a:pt x="18103" y="3845"/>
                </a:lnTo>
                <a:lnTo>
                  <a:pt x="17738" y="3772"/>
                </a:lnTo>
                <a:lnTo>
                  <a:pt x="17349" y="3747"/>
                </a:lnTo>
                <a:lnTo>
                  <a:pt x="16960" y="3747"/>
                </a:lnTo>
                <a:lnTo>
                  <a:pt x="16570" y="3820"/>
                </a:lnTo>
                <a:lnTo>
                  <a:pt x="16205" y="3918"/>
                </a:lnTo>
                <a:lnTo>
                  <a:pt x="15840" y="4039"/>
                </a:lnTo>
                <a:lnTo>
                  <a:pt x="15159" y="2214"/>
                </a:lnTo>
                <a:lnTo>
                  <a:pt x="15013" y="1801"/>
                </a:lnTo>
                <a:lnTo>
                  <a:pt x="14891" y="1387"/>
                </a:lnTo>
                <a:lnTo>
                  <a:pt x="14721" y="973"/>
                </a:lnTo>
                <a:lnTo>
                  <a:pt x="14648" y="779"/>
                </a:lnTo>
                <a:lnTo>
                  <a:pt x="14526" y="584"/>
                </a:lnTo>
                <a:lnTo>
                  <a:pt x="14794" y="560"/>
                </a:lnTo>
                <a:lnTo>
                  <a:pt x="15256" y="560"/>
                </a:lnTo>
                <a:lnTo>
                  <a:pt x="15475" y="584"/>
                </a:lnTo>
                <a:lnTo>
                  <a:pt x="15694" y="633"/>
                </a:lnTo>
                <a:lnTo>
                  <a:pt x="15816" y="657"/>
                </a:lnTo>
                <a:lnTo>
                  <a:pt x="15840" y="706"/>
                </a:lnTo>
                <a:lnTo>
                  <a:pt x="15865" y="730"/>
                </a:lnTo>
                <a:lnTo>
                  <a:pt x="15865" y="852"/>
                </a:lnTo>
                <a:lnTo>
                  <a:pt x="15840" y="1022"/>
                </a:lnTo>
                <a:lnTo>
                  <a:pt x="15743" y="1119"/>
                </a:lnTo>
                <a:lnTo>
                  <a:pt x="15646" y="1217"/>
                </a:lnTo>
                <a:lnTo>
                  <a:pt x="15621" y="1314"/>
                </a:lnTo>
                <a:lnTo>
                  <a:pt x="15621" y="1387"/>
                </a:lnTo>
                <a:lnTo>
                  <a:pt x="15646" y="1411"/>
                </a:lnTo>
                <a:lnTo>
                  <a:pt x="15670" y="1436"/>
                </a:lnTo>
                <a:lnTo>
                  <a:pt x="15743" y="1484"/>
                </a:lnTo>
                <a:lnTo>
                  <a:pt x="15840" y="1484"/>
                </a:lnTo>
                <a:lnTo>
                  <a:pt x="16011" y="1387"/>
                </a:lnTo>
                <a:lnTo>
                  <a:pt x="16157" y="1265"/>
                </a:lnTo>
                <a:lnTo>
                  <a:pt x="16278" y="1119"/>
                </a:lnTo>
                <a:lnTo>
                  <a:pt x="16376" y="949"/>
                </a:lnTo>
                <a:lnTo>
                  <a:pt x="16424" y="779"/>
                </a:lnTo>
                <a:lnTo>
                  <a:pt x="16424" y="681"/>
                </a:lnTo>
                <a:lnTo>
                  <a:pt x="16400" y="584"/>
                </a:lnTo>
                <a:lnTo>
                  <a:pt x="16376" y="511"/>
                </a:lnTo>
                <a:lnTo>
                  <a:pt x="16327" y="414"/>
                </a:lnTo>
                <a:lnTo>
                  <a:pt x="16254" y="341"/>
                </a:lnTo>
                <a:lnTo>
                  <a:pt x="16157" y="268"/>
                </a:lnTo>
                <a:lnTo>
                  <a:pt x="15938" y="170"/>
                </a:lnTo>
                <a:lnTo>
                  <a:pt x="15719" y="97"/>
                </a:lnTo>
                <a:lnTo>
                  <a:pt x="15475" y="49"/>
                </a:lnTo>
                <a:lnTo>
                  <a:pt x="15232" y="24"/>
                </a:lnTo>
                <a:lnTo>
                  <a:pt x="14940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15" name="Google Shape;415;p38"/>
          <p:cNvSpPr/>
          <p:nvPr/>
        </p:nvSpPr>
        <p:spPr>
          <a:xfrm>
            <a:off x="858133" y="4415489"/>
            <a:ext cx="382375" cy="402591"/>
          </a:xfrm>
          <a:custGeom>
            <a:rect b="b" l="l" r="r" t="t"/>
            <a:pathLst>
              <a:path extrusionOk="0" h="18421" w="17496">
                <a:moveTo>
                  <a:pt x="7421" y="1047"/>
                </a:moveTo>
                <a:lnTo>
                  <a:pt x="7373" y="1071"/>
                </a:lnTo>
                <a:lnTo>
                  <a:pt x="7348" y="1120"/>
                </a:lnTo>
                <a:lnTo>
                  <a:pt x="7324" y="1169"/>
                </a:lnTo>
                <a:lnTo>
                  <a:pt x="7348" y="1315"/>
                </a:lnTo>
                <a:lnTo>
                  <a:pt x="7348" y="1461"/>
                </a:lnTo>
                <a:lnTo>
                  <a:pt x="7324" y="1582"/>
                </a:lnTo>
                <a:lnTo>
                  <a:pt x="7300" y="1704"/>
                </a:lnTo>
                <a:lnTo>
                  <a:pt x="7178" y="1923"/>
                </a:lnTo>
                <a:lnTo>
                  <a:pt x="7008" y="2142"/>
                </a:lnTo>
                <a:lnTo>
                  <a:pt x="6862" y="2385"/>
                </a:lnTo>
                <a:lnTo>
                  <a:pt x="6813" y="2483"/>
                </a:lnTo>
                <a:lnTo>
                  <a:pt x="6765" y="2604"/>
                </a:lnTo>
                <a:lnTo>
                  <a:pt x="6740" y="2750"/>
                </a:lnTo>
                <a:lnTo>
                  <a:pt x="6740" y="2872"/>
                </a:lnTo>
                <a:lnTo>
                  <a:pt x="6740" y="3018"/>
                </a:lnTo>
                <a:lnTo>
                  <a:pt x="6789" y="3164"/>
                </a:lnTo>
                <a:lnTo>
                  <a:pt x="6862" y="3286"/>
                </a:lnTo>
                <a:lnTo>
                  <a:pt x="6959" y="3432"/>
                </a:lnTo>
                <a:lnTo>
                  <a:pt x="7154" y="3699"/>
                </a:lnTo>
                <a:lnTo>
                  <a:pt x="7251" y="3845"/>
                </a:lnTo>
                <a:lnTo>
                  <a:pt x="7275" y="3991"/>
                </a:lnTo>
                <a:lnTo>
                  <a:pt x="7275" y="4064"/>
                </a:lnTo>
                <a:lnTo>
                  <a:pt x="7275" y="4137"/>
                </a:lnTo>
                <a:lnTo>
                  <a:pt x="7251" y="4186"/>
                </a:lnTo>
                <a:lnTo>
                  <a:pt x="7178" y="4259"/>
                </a:lnTo>
                <a:lnTo>
                  <a:pt x="7154" y="4332"/>
                </a:lnTo>
                <a:lnTo>
                  <a:pt x="7129" y="4405"/>
                </a:lnTo>
                <a:lnTo>
                  <a:pt x="7129" y="4478"/>
                </a:lnTo>
                <a:lnTo>
                  <a:pt x="7178" y="4527"/>
                </a:lnTo>
                <a:lnTo>
                  <a:pt x="7251" y="4575"/>
                </a:lnTo>
                <a:lnTo>
                  <a:pt x="7324" y="4600"/>
                </a:lnTo>
                <a:lnTo>
                  <a:pt x="7397" y="4575"/>
                </a:lnTo>
                <a:lnTo>
                  <a:pt x="7470" y="4527"/>
                </a:lnTo>
                <a:lnTo>
                  <a:pt x="7567" y="4429"/>
                </a:lnTo>
                <a:lnTo>
                  <a:pt x="7616" y="4332"/>
                </a:lnTo>
                <a:lnTo>
                  <a:pt x="7665" y="4235"/>
                </a:lnTo>
                <a:lnTo>
                  <a:pt x="7689" y="4113"/>
                </a:lnTo>
                <a:lnTo>
                  <a:pt x="7689" y="4016"/>
                </a:lnTo>
                <a:lnTo>
                  <a:pt x="7665" y="3918"/>
                </a:lnTo>
                <a:lnTo>
                  <a:pt x="7592" y="3724"/>
                </a:lnTo>
                <a:lnTo>
                  <a:pt x="7470" y="3505"/>
                </a:lnTo>
                <a:lnTo>
                  <a:pt x="7324" y="3310"/>
                </a:lnTo>
                <a:lnTo>
                  <a:pt x="7202" y="3115"/>
                </a:lnTo>
                <a:lnTo>
                  <a:pt x="7105" y="2921"/>
                </a:lnTo>
                <a:lnTo>
                  <a:pt x="7081" y="2823"/>
                </a:lnTo>
                <a:lnTo>
                  <a:pt x="7105" y="2726"/>
                </a:lnTo>
                <a:lnTo>
                  <a:pt x="7154" y="2604"/>
                </a:lnTo>
                <a:lnTo>
                  <a:pt x="7202" y="2483"/>
                </a:lnTo>
                <a:lnTo>
                  <a:pt x="7373" y="2239"/>
                </a:lnTo>
                <a:lnTo>
                  <a:pt x="7543" y="1972"/>
                </a:lnTo>
                <a:lnTo>
                  <a:pt x="7689" y="1728"/>
                </a:lnTo>
                <a:lnTo>
                  <a:pt x="7738" y="1607"/>
                </a:lnTo>
                <a:lnTo>
                  <a:pt x="7762" y="1485"/>
                </a:lnTo>
                <a:lnTo>
                  <a:pt x="7762" y="1363"/>
                </a:lnTo>
                <a:lnTo>
                  <a:pt x="7713" y="1242"/>
                </a:lnTo>
                <a:lnTo>
                  <a:pt x="7616" y="1144"/>
                </a:lnTo>
                <a:lnTo>
                  <a:pt x="7494" y="1071"/>
                </a:lnTo>
                <a:lnTo>
                  <a:pt x="7421" y="1047"/>
                </a:lnTo>
                <a:close/>
                <a:moveTo>
                  <a:pt x="10293" y="1242"/>
                </a:moveTo>
                <a:lnTo>
                  <a:pt x="10268" y="1266"/>
                </a:lnTo>
                <a:lnTo>
                  <a:pt x="10244" y="1363"/>
                </a:lnTo>
                <a:lnTo>
                  <a:pt x="10220" y="1485"/>
                </a:lnTo>
                <a:lnTo>
                  <a:pt x="10195" y="1607"/>
                </a:lnTo>
                <a:lnTo>
                  <a:pt x="10171" y="1680"/>
                </a:lnTo>
                <a:lnTo>
                  <a:pt x="10098" y="1826"/>
                </a:lnTo>
                <a:lnTo>
                  <a:pt x="10001" y="1923"/>
                </a:lnTo>
                <a:lnTo>
                  <a:pt x="9782" y="2166"/>
                </a:lnTo>
                <a:lnTo>
                  <a:pt x="9684" y="2288"/>
                </a:lnTo>
                <a:lnTo>
                  <a:pt x="9611" y="2434"/>
                </a:lnTo>
                <a:lnTo>
                  <a:pt x="9587" y="2604"/>
                </a:lnTo>
                <a:lnTo>
                  <a:pt x="9587" y="2775"/>
                </a:lnTo>
                <a:lnTo>
                  <a:pt x="9636" y="2921"/>
                </a:lnTo>
                <a:lnTo>
                  <a:pt x="9709" y="3042"/>
                </a:lnTo>
                <a:lnTo>
                  <a:pt x="9879" y="3286"/>
                </a:lnTo>
                <a:lnTo>
                  <a:pt x="10001" y="3456"/>
                </a:lnTo>
                <a:lnTo>
                  <a:pt x="10074" y="3626"/>
                </a:lnTo>
                <a:lnTo>
                  <a:pt x="10098" y="3724"/>
                </a:lnTo>
                <a:lnTo>
                  <a:pt x="10098" y="3821"/>
                </a:lnTo>
                <a:lnTo>
                  <a:pt x="10074" y="3918"/>
                </a:lnTo>
                <a:lnTo>
                  <a:pt x="10025" y="4016"/>
                </a:lnTo>
                <a:lnTo>
                  <a:pt x="9952" y="4137"/>
                </a:lnTo>
                <a:lnTo>
                  <a:pt x="9855" y="4235"/>
                </a:lnTo>
                <a:lnTo>
                  <a:pt x="9782" y="4332"/>
                </a:lnTo>
                <a:lnTo>
                  <a:pt x="9709" y="4454"/>
                </a:lnTo>
                <a:lnTo>
                  <a:pt x="9684" y="4502"/>
                </a:lnTo>
                <a:lnTo>
                  <a:pt x="9684" y="4575"/>
                </a:lnTo>
                <a:lnTo>
                  <a:pt x="9733" y="4673"/>
                </a:lnTo>
                <a:lnTo>
                  <a:pt x="9757" y="4721"/>
                </a:lnTo>
                <a:lnTo>
                  <a:pt x="9806" y="4746"/>
                </a:lnTo>
                <a:lnTo>
                  <a:pt x="9855" y="4770"/>
                </a:lnTo>
                <a:lnTo>
                  <a:pt x="9928" y="4746"/>
                </a:lnTo>
                <a:lnTo>
                  <a:pt x="10122" y="4648"/>
                </a:lnTo>
                <a:lnTo>
                  <a:pt x="10268" y="4502"/>
                </a:lnTo>
                <a:lnTo>
                  <a:pt x="10414" y="4332"/>
                </a:lnTo>
                <a:lnTo>
                  <a:pt x="10487" y="4137"/>
                </a:lnTo>
                <a:lnTo>
                  <a:pt x="10536" y="3943"/>
                </a:lnTo>
                <a:lnTo>
                  <a:pt x="10536" y="3724"/>
                </a:lnTo>
                <a:lnTo>
                  <a:pt x="10487" y="3505"/>
                </a:lnTo>
                <a:lnTo>
                  <a:pt x="10414" y="3310"/>
                </a:lnTo>
                <a:lnTo>
                  <a:pt x="10293" y="3140"/>
                </a:lnTo>
                <a:lnTo>
                  <a:pt x="10171" y="2994"/>
                </a:lnTo>
                <a:lnTo>
                  <a:pt x="10074" y="2872"/>
                </a:lnTo>
                <a:lnTo>
                  <a:pt x="10025" y="2775"/>
                </a:lnTo>
                <a:lnTo>
                  <a:pt x="10001" y="2653"/>
                </a:lnTo>
                <a:lnTo>
                  <a:pt x="10025" y="2556"/>
                </a:lnTo>
                <a:lnTo>
                  <a:pt x="10074" y="2434"/>
                </a:lnTo>
                <a:lnTo>
                  <a:pt x="10122" y="2337"/>
                </a:lnTo>
                <a:lnTo>
                  <a:pt x="10293" y="2118"/>
                </a:lnTo>
                <a:lnTo>
                  <a:pt x="10414" y="1947"/>
                </a:lnTo>
                <a:lnTo>
                  <a:pt x="10512" y="1753"/>
                </a:lnTo>
                <a:lnTo>
                  <a:pt x="10512" y="1655"/>
                </a:lnTo>
                <a:lnTo>
                  <a:pt x="10536" y="1558"/>
                </a:lnTo>
                <a:lnTo>
                  <a:pt x="10512" y="1461"/>
                </a:lnTo>
                <a:lnTo>
                  <a:pt x="10487" y="1363"/>
                </a:lnTo>
                <a:lnTo>
                  <a:pt x="10463" y="1290"/>
                </a:lnTo>
                <a:lnTo>
                  <a:pt x="10390" y="1266"/>
                </a:lnTo>
                <a:lnTo>
                  <a:pt x="10317" y="1242"/>
                </a:lnTo>
                <a:close/>
                <a:moveTo>
                  <a:pt x="8322" y="1"/>
                </a:moveTo>
                <a:lnTo>
                  <a:pt x="8273" y="49"/>
                </a:lnTo>
                <a:lnTo>
                  <a:pt x="8249" y="98"/>
                </a:lnTo>
                <a:lnTo>
                  <a:pt x="8273" y="171"/>
                </a:lnTo>
                <a:lnTo>
                  <a:pt x="8492" y="512"/>
                </a:lnTo>
                <a:lnTo>
                  <a:pt x="8614" y="682"/>
                </a:lnTo>
                <a:lnTo>
                  <a:pt x="8687" y="877"/>
                </a:lnTo>
                <a:lnTo>
                  <a:pt x="8711" y="1023"/>
                </a:lnTo>
                <a:lnTo>
                  <a:pt x="8735" y="1144"/>
                </a:lnTo>
                <a:lnTo>
                  <a:pt x="8711" y="1266"/>
                </a:lnTo>
                <a:lnTo>
                  <a:pt x="8687" y="1388"/>
                </a:lnTo>
                <a:lnTo>
                  <a:pt x="8614" y="1631"/>
                </a:lnTo>
                <a:lnTo>
                  <a:pt x="8492" y="1850"/>
                </a:lnTo>
                <a:lnTo>
                  <a:pt x="8322" y="2166"/>
                </a:lnTo>
                <a:lnTo>
                  <a:pt x="8249" y="2312"/>
                </a:lnTo>
                <a:lnTo>
                  <a:pt x="8200" y="2458"/>
                </a:lnTo>
                <a:lnTo>
                  <a:pt x="8200" y="2604"/>
                </a:lnTo>
                <a:lnTo>
                  <a:pt x="8200" y="2775"/>
                </a:lnTo>
                <a:lnTo>
                  <a:pt x="8249" y="2921"/>
                </a:lnTo>
                <a:lnTo>
                  <a:pt x="8322" y="3091"/>
                </a:lnTo>
                <a:lnTo>
                  <a:pt x="8419" y="3213"/>
                </a:lnTo>
                <a:lnTo>
                  <a:pt x="8516" y="3334"/>
                </a:lnTo>
                <a:lnTo>
                  <a:pt x="8589" y="3432"/>
                </a:lnTo>
                <a:lnTo>
                  <a:pt x="8638" y="3529"/>
                </a:lnTo>
                <a:lnTo>
                  <a:pt x="8662" y="3651"/>
                </a:lnTo>
                <a:lnTo>
                  <a:pt x="8662" y="3748"/>
                </a:lnTo>
                <a:lnTo>
                  <a:pt x="8638" y="3845"/>
                </a:lnTo>
                <a:lnTo>
                  <a:pt x="8614" y="3967"/>
                </a:lnTo>
                <a:lnTo>
                  <a:pt x="8516" y="4162"/>
                </a:lnTo>
                <a:lnTo>
                  <a:pt x="8297" y="4551"/>
                </a:lnTo>
                <a:lnTo>
                  <a:pt x="8200" y="4746"/>
                </a:lnTo>
                <a:lnTo>
                  <a:pt x="8103" y="4940"/>
                </a:lnTo>
                <a:lnTo>
                  <a:pt x="8054" y="5062"/>
                </a:lnTo>
                <a:lnTo>
                  <a:pt x="8054" y="5208"/>
                </a:lnTo>
                <a:lnTo>
                  <a:pt x="8054" y="5354"/>
                </a:lnTo>
                <a:lnTo>
                  <a:pt x="8078" y="5476"/>
                </a:lnTo>
                <a:lnTo>
                  <a:pt x="8127" y="5622"/>
                </a:lnTo>
                <a:lnTo>
                  <a:pt x="8224" y="5719"/>
                </a:lnTo>
                <a:lnTo>
                  <a:pt x="8297" y="5816"/>
                </a:lnTo>
                <a:lnTo>
                  <a:pt x="8419" y="5889"/>
                </a:lnTo>
                <a:lnTo>
                  <a:pt x="8492" y="5914"/>
                </a:lnTo>
                <a:lnTo>
                  <a:pt x="8565" y="5914"/>
                </a:lnTo>
                <a:lnTo>
                  <a:pt x="8614" y="5889"/>
                </a:lnTo>
                <a:lnTo>
                  <a:pt x="8662" y="5841"/>
                </a:lnTo>
                <a:lnTo>
                  <a:pt x="8711" y="5792"/>
                </a:lnTo>
                <a:lnTo>
                  <a:pt x="8711" y="5719"/>
                </a:lnTo>
                <a:lnTo>
                  <a:pt x="8687" y="5670"/>
                </a:lnTo>
                <a:lnTo>
                  <a:pt x="8662" y="5597"/>
                </a:lnTo>
                <a:lnTo>
                  <a:pt x="8589" y="5476"/>
                </a:lnTo>
                <a:lnTo>
                  <a:pt x="8541" y="5378"/>
                </a:lnTo>
                <a:lnTo>
                  <a:pt x="8516" y="5257"/>
                </a:lnTo>
                <a:lnTo>
                  <a:pt x="8516" y="5159"/>
                </a:lnTo>
                <a:lnTo>
                  <a:pt x="8541" y="5038"/>
                </a:lnTo>
                <a:lnTo>
                  <a:pt x="8565" y="4940"/>
                </a:lnTo>
                <a:lnTo>
                  <a:pt x="8687" y="4721"/>
                </a:lnTo>
                <a:lnTo>
                  <a:pt x="8954" y="4283"/>
                </a:lnTo>
                <a:lnTo>
                  <a:pt x="9076" y="4040"/>
                </a:lnTo>
                <a:lnTo>
                  <a:pt x="9100" y="3943"/>
                </a:lnTo>
                <a:lnTo>
                  <a:pt x="9125" y="3821"/>
                </a:lnTo>
                <a:lnTo>
                  <a:pt x="9125" y="3626"/>
                </a:lnTo>
                <a:lnTo>
                  <a:pt x="9076" y="3480"/>
                </a:lnTo>
                <a:lnTo>
                  <a:pt x="9027" y="3310"/>
                </a:lnTo>
                <a:lnTo>
                  <a:pt x="8930" y="3164"/>
                </a:lnTo>
                <a:lnTo>
                  <a:pt x="8784" y="2921"/>
                </a:lnTo>
                <a:lnTo>
                  <a:pt x="8711" y="2823"/>
                </a:lnTo>
                <a:lnTo>
                  <a:pt x="8662" y="2726"/>
                </a:lnTo>
                <a:lnTo>
                  <a:pt x="8662" y="2604"/>
                </a:lnTo>
                <a:lnTo>
                  <a:pt x="8662" y="2507"/>
                </a:lnTo>
                <a:lnTo>
                  <a:pt x="8711" y="2361"/>
                </a:lnTo>
                <a:lnTo>
                  <a:pt x="8784" y="2215"/>
                </a:lnTo>
                <a:lnTo>
                  <a:pt x="8954" y="1899"/>
                </a:lnTo>
                <a:lnTo>
                  <a:pt x="9076" y="1582"/>
                </a:lnTo>
                <a:lnTo>
                  <a:pt x="9125" y="1436"/>
                </a:lnTo>
                <a:lnTo>
                  <a:pt x="9149" y="1266"/>
                </a:lnTo>
                <a:lnTo>
                  <a:pt x="9149" y="1096"/>
                </a:lnTo>
                <a:lnTo>
                  <a:pt x="9125" y="901"/>
                </a:lnTo>
                <a:lnTo>
                  <a:pt x="9100" y="755"/>
                </a:lnTo>
                <a:lnTo>
                  <a:pt x="9052" y="609"/>
                </a:lnTo>
                <a:lnTo>
                  <a:pt x="8979" y="463"/>
                </a:lnTo>
                <a:lnTo>
                  <a:pt x="8881" y="341"/>
                </a:lnTo>
                <a:lnTo>
                  <a:pt x="8784" y="220"/>
                </a:lnTo>
                <a:lnTo>
                  <a:pt x="8662" y="122"/>
                </a:lnTo>
                <a:lnTo>
                  <a:pt x="8541" y="49"/>
                </a:lnTo>
                <a:lnTo>
                  <a:pt x="8395" y="1"/>
                </a:lnTo>
                <a:close/>
                <a:moveTo>
                  <a:pt x="6497" y="7982"/>
                </a:moveTo>
                <a:lnTo>
                  <a:pt x="6424" y="8079"/>
                </a:lnTo>
                <a:lnTo>
                  <a:pt x="6229" y="8055"/>
                </a:lnTo>
                <a:lnTo>
                  <a:pt x="5791" y="8030"/>
                </a:lnTo>
                <a:lnTo>
                  <a:pt x="6156" y="8006"/>
                </a:lnTo>
                <a:lnTo>
                  <a:pt x="6497" y="7982"/>
                </a:lnTo>
                <a:close/>
                <a:moveTo>
                  <a:pt x="10512" y="6911"/>
                </a:moveTo>
                <a:lnTo>
                  <a:pt x="11242" y="6960"/>
                </a:lnTo>
                <a:lnTo>
                  <a:pt x="11972" y="7009"/>
                </a:lnTo>
                <a:lnTo>
                  <a:pt x="12677" y="7106"/>
                </a:lnTo>
                <a:lnTo>
                  <a:pt x="13407" y="7228"/>
                </a:lnTo>
                <a:lnTo>
                  <a:pt x="14089" y="7374"/>
                </a:lnTo>
                <a:lnTo>
                  <a:pt x="14186" y="7422"/>
                </a:lnTo>
                <a:lnTo>
                  <a:pt x="14259" y="7471"/>
                </a:lnTo>
                <a:lnTo>
                  <a:pt x="14283" y="7520"/>
                </a:lnTo>
                <a:lnTo>
                  <a:pt x="14283" y="7593"/>
                </a:lnTo>
                <a:lnTo>
                  <a:pt x="14259" y="7666"/>
                </a:lnTo>
                <a:lnTo>
                  <a:pt x="14210" y="7714"/>
                </a:lnTo>
                <a:lnTo>
                  <a:pt x="14162" y="7787"/>
                </a:lnTo>
                <a:lnTo>
                  <a:pt x="14089" y="7836"/>
                </a:lnTo>
                <a:lnTo>
                  <a:pt x="13894" y="7909"/>
                </a:lnTo>
                <a:lnTo>
                  <a:pt x="13699" y="7958"/>
                </a:lnTo>
                <a:lnTo>
                  <a:pt x="13310" y="8030"/>
                </a:lnTo>
                <a:lnTo>
                  <a:pt x="12775" y="8079"/>
                </a:lnTo>
                <a:lnTo>
                  <a:pt x="12750" y="8006"/>
                </a:lnTo>
                <a:lnTo>
                  <a:pt x="12677" y="7982"/>
                </a:lnTo>
                <a:lnTo>
                  <a:pt x="12215" y="7860"/>
                </a:lnTo>
                <a:lnTo>
                  <a:pt x="11753" y="7787"/>
                </a:lnTo>
                <a:lnTo>
                  <a:pt x="11290" y="7714"/>
                </a:lnTo>
                <a:lnTo>
                  <a:pt x="10804" y="7666"/>
                </a:lnTo>
                <a:lnTo>
                  <a:pt x="9855" y="7617"/>
                </a:lnTo>
                <a:lnTo>
                  <a:pt x="8906" y="7593"/>
                </a:lnTo>
                <a:lnTo>
                  <a:pt x="7884" y="7593"/>
                </a:lnTo>
                <a:lnTo>
                  <a:pt x="6862" y="7641"/>
                </a:lnTo>
                <a:lnTo>
                  <a:pt x="6424" y="7666"/>
                </a:lnTo>
                <a:lnTo>
                  <a:pt x="5986" y="7714"/>
                </a:lnTo>
                <a:lnTo>
                  <a:pt x="5767" y="7739"/>
                </a:lnTo>
                <a:lnTo>
                  <a:pt x="5548" y="7787"/>
                </a:lnTo>
                <a:lnTo>
                  <a:pt x="5353" y="7860"/>
                </a:lnTo>
                <a:lnTo>
                  <a:pt x="5159" y="7933"/>
                </a:lnTo>
                <a:lnTo>
                  <a:pt x="5159" y="7958"/>
                </a:lnTo>
                <a:lnTo>
                  <a:pt x="5159" y="7982"/>
                </a:lnTo>
                <a:lnTo>
                  <a:pt x="5207" y="8006"/>
                </a:lnTo>
                <a:lnTo>
                  <a:pt x="5207" y="8006"/>
                </a:lnTo>
                <a:lnTo>
                  <a:pt x="4696" y="7958"/>
                </a:lnTo>
                <a:lnTo>
                  <a:pt x="4331" y="7933"/>
                </a:lnTo>
                <a:lnTo>
                  <a:pt x="3869" y="7909"/>
                </a:lnTo>
                <a:lnTo>
                  <a:pt x="3626" y="7860"/>
                </a:lnTo>
                <a:lnTo>
                  <a:pt x="3431" y="7787"/>
                </a:lnTo>
                <a:lnTo>
                  <a:pt x="3334" y="7739"/>
                </a:lnTo>
                <a:lnTo>
                  <a:pt x="3261" y="7666"/>
                </a:lnTo>
                <a:lnTo>
                  <a:pt x="3212" y="7617"/>
                </a:lnTo>
                <a:lnTo>
                  <a:pt x="3163" y="7520"/>
                </a:lnTo>
                <a:lnTo>
                  <a:pt x="3261" y="7471"/>
                </a:lnTo>
                <a:lnTo>
                  <a:pt x="3358" y="7398"/>
                </a:lnTo>
                <a:lnTo>
                  <a:pt x="3577" y="7325"/>
                </a:lnTo>
                <a:lnTo>
                  <a:pt x="3820" y="7301"/>
                </a:lnTo>
                <a:lnTo>
                  <a:pt x="4064" y="7276"/>
                </a:lnTo>
                <a:lnTo>
                  <a:pt x="5548" y="7130"/>
                </a:lnTo>
                <a:lnTo>
                  <a:pt x="6935" y="7009"/>
                </a:lnTo>
                <a:lnTo>
                  <a:pt x="8322" y="6936"/>
                </a:lnTo>
                <a:lnTo>
                  <a:pt x="9052" y="6911"/>
                </a:lnTo>
                <a:close/>
                <a:moveTo>
                  <a:pt x="7032" y="7933"/>
                </a:moveTo>
                <a:lnTo>
                  <a:pt x="6935" y="8079"/>
                </a:lnTo>
                <a:lnTo>
                  <a:pt x="6935" y="8103"/>
                </a:lnTo>
                <a:lnTo>
                  <a:pt x="6765" y="8079"/>
                </a:lnTo>
                <a:lnTo>
                  <a:pt x="6789" y="8030"/>
                </a:lnTo>
                <a:lnTo>
                  <a:pt x="6862" y="7958"/>
                </a:lnTo>
                <a:lnTo>
                  <a:pt x="6862" y="7933"/>
                </a:lnTo>
                <a:close/>
                <a:moveTo>
                  <a:pt x="7519" y="7909"/>
                </a:moveTo>
                <a:lnTo>
                  <a:pt x="7470" y="8006"/>
                </a:lnTo>
                <a:lnTo>
                  <a:pt x="7421" y="8103"/>
                </a:lnTo>
                <a:lnTo>
                  <a:pt x="7275" y="8103"/>
                </a:lnTo>
                <a:lnTo>
                  <a:pt x="7348" y="8006"/>
                </a:lnTo>
                <a:lnTo>
                  <a:pt x="7421" y="7909"/>
                </a:lnTo>
                <a:close/>
                <a:moveTo>
                  <a:pt x="8054" y="7909"/>
                </a:moveTo>
                <a:lnTo>
                  <a:pt x="7981" y="8006"/>
                </a:lnTo>
                <a:lnTo>
                  <a:pt x="7908" y="8103"/>
                </a:lnTo>
                <a:lnTo>
                  <a:pt x="7908" y="8128"/>
                </a:lnTo>
                <a:lnTo>
                  <a:pt x="7665" y="8128"/>
                </a:lnTo>
                <a:lnTo>
                  <a:pt x="7689" y="8030"/>
                </a:lnTo>
                <a:lnTo>
                  <a:pt x="7786" y="7909"/>
                </a:lnTo>
                <a:close/>
                <a:moveTo>
                  <a:pt x="8468" y="7909"/>
                </a:moveTo>
                <a:lnTo>
                  <a:pt x="8395" y="8006"/>
                </a:lnTo>
                <a:lnTo>
                  <a:pt x="8322" y="8128"/>
                </a:lnTo>
                <a:lnTo>
                  <a:pt x="8224" y="8128"/>
                </a:lnTo>
                <a:lnTo>
                  <a:pt x="8322" y="7909"/>
                </a:lnTo>
                <a:close/>
                <a:moveTo>
                  <a:pt x="8784" y="7909"/>
                </a:moveTo>
                <a:lnTo>
                  <a:pt x="8662" y="8128"/>
                </a:lnTo>
                <a:lnTo>
                  <a:pt x="8541" y="8128"/>
                </a:lnTo>
                <a:lnTo>
                  <a:pt x="8589" y="7909"/>
                </a:lnTo>
                <a:close/>
                <a:moveTo>
                  <a:pt x="10171" y="7958"/>
                </a:moveTo>
                <a:lnTo>
                  <a:pt x="10122" y="8006"/>
                </a:lnTo>
                <a:lnTo>
                  <a:pt x="10001" y="8128"/>
                </a:lnTo>
                <a:lnTo>
                  <a:pt x="9976" y="8128"/>
                </a:lnTo>
                <a:lnTo>
                  <a:pt x="10049" y="7958"/>
                </a:lnTo>
                <a:close/>
                <a:moveTo>
                  <a:pt x="10414" y="7982"/>
                </a:moveTo>
                <a:lnTo>
                  <a:pt x="10585" y="8006"/>
                </a:lnTo>
                <a:lnTo>
                  <a:pt x="10585" y="8055"/>
                </a:lnTo>
                <a:lnTo>
                  <a:pt x="10560" y="8128"/>
                </a:lnTo>
                <a:lnTo>
                  <a:pt x="10341" y="8128"/>
                </a:lnTo>
                <a:lnTo>
                  <a:pt x="10414" y="7982"/>
                </a:lnTo>
                <a:close/>
                <a:moveTo>
                  <a:pt x="10779" y="8006"/>
                </a:moveTo>
                <a:lnTo>
                  <a:pt x="11485" y="8103"/>
                </a:lnTo>
                <a:lnTo>
                  <a:pt x="10804" y="8128"/>
                </a:lnTo>
                <a:lnTo>
                  <a:pt x="10779" y="8055"/>
                </a:lnTo>
                <a:lnTo>
                  <a:pt x="10779" y="8006"/>
                </a:lnTo>
                <a:close/>
                <a:moveTo>
                  <a:pt x="9319" y="7909"/>
                </a:moveTo>
                <a:lnTo>
                  <a:pt x="9222" y="8030"/>
                </a:lnTo>
                <a:lnTo>
                  <a:pt x="9125" y="8152"/>
                </a:lnTo>
                <a:lnTo>
                  <a:pt x="8979" y="8152"/>
                </a:lnTo>
                <a:lnTo>
                  <a:pt x="9027" y="7909"/>
                </a:lnTo>
                <a:close/>
                <a:moveTo>
                  <a:pt x="9417" y="7909"/>
                </a:moveTo>
                <a:lnTo>
                  <a:pt x="9952" y="7958"/>
                </a:lnTo>
                <a:lnTo>
                  <a:pt x="9855" y="8103"/>
                </a:lnTo>
                <a:lnTo>
                  <a:pt x="9855" y="8128"/>
                </a:lnTo>
                <a:lnTo>
                  <a:pt x="9611" y="8128"/>
                </a:lnTo>
                <a:lnTo>
                  <a:pt x="9660" y="8030"/>
                </a:lnTo>
                <a:lnTo>
                  <a:pt x="9660" y="7982"/>
                </a:lnTo>
                <a:lnTo>
                  <a:pt x="9636" y="7958"/>
                </a:lnTo>
                <a:lnTo>
                  <a:pt x="9611" y="7933"/>
                </a:lnTo>
                <a:lnTo>
                  <a:pt x="9563" y="7958"/>
                </a:lnTo>
                <a:lnTo>
                  <a:pt x="9441" y="8103"/>
                </a:lnTo>
                <a:lnTo>
                  <a:pt x="9417" y="8152"/>
                </a:lnTo>
                <a:lnTo>
                  <a:pt x="9344" y="8152"/>
                </a:lnTo>
                <a:lnTo>
                  <a:pt x="9417" y="7933"/>
                </a:lnTo>
                <a:lnTo>
                  <a:pt x="9417" y="7909"/>
                </a:lnTo>
                <a:close/>
                <a:moveTo>
                  <a:pt x="1874" y="8955"/>
                </a:moveTo>
                <a:lnTo>
                  <a:pt x="2117" y="9004"/>
                </a:lnTo>
                <a:lnTo>
                  <a:pt x="2360" y="9052"/>
                </a:lnTo>
                <a:lnTo>
                  <a:pt x="2604" y="9052"/>
                </a:lnTo>
                <a:lnTo>
                  <a:pt x="2823" y="10342"/>
                </a:lnTo>
                <a:lnTo>
                  <a:pt x="3115" y="11607"/>
                </a:lnTo>
                <a:lnTo>
                  <a:pt x="3309" y="12362"/>
                </a:lnTo>
                <a:lnTo>
                  <a:pt x="3309" y="12362"/>
                </a:lnTo>
                <a:lnTo>
                  <a:pt x="3163" y="12167"/>
                </a:lnTo>
                <a:lnTo>
                  <a:pt x="2993" y="11997"/>
                </a:lnTo>
                <a:lnTo>
                  <a:pt x="2823" y="11826"/>
                </a:lnTo>
                <a:lnTo>
                  <a:pt x="2628" y="11656"/>
                </a:lnTo>
                <a:lnTo>
                  <a:pt x="2385" y="11486"/>
                </a:lnTo>
                <a:lnTo>
                  <a:pt x="2117" y="11315"/>
                </a:lnTo>
                <a:lnTo>
                  <a:pt x="1825" y="11145"/>
                </a:lnTo>
                <a:lnTo>
                  <a:pt x="1557" y="10950"/>
                </a:lnTo>
                <a:lnTo>
                  <a:pt x="1338" y="10731"/>
                </a:lnTo>
                <a:lnTo>
                  <a:pt x="1217" y="10610"/>
                </a:lnTo>
                <a:lnTo>
                  <a:pt x="1144" y="10464"/>
                </a:lnTo>
                <a:lnTo>
                  <a:pt x="1071" y="10342"/>
                </a:lnTo>
                <a:lnTo>
                  <a:pt x="998" y="10196"/>
                </a:lnTo>
                <a:lnTo>
                  <a:pt x="973" y="10050"/>
                </a:lnTo>
                <a:lnTo>
                  <a:pt x="949" y="9880"/>
                </a:lnTo>
                <a:lnTo>
                  <a:pt x="949" y="9734"/>
                </a:lnTo>
                <a:lnTo>
                  <a:pt x="998" y="9563"/>
                </a:lnTo>
                <a:lnTo>
                  <a:pt x="1046" y="9442"/>
                </a:lnTo>
                <a:lnTo>
                  <a:pt x="1119" y="9320"/>
                </a:lnTo>
                <a:lnTo>
                  <a:pt x="1241" y="9198"/>
                </a:lnTo>
                <a:lnTo>
                  <a:pt x="1338" y="9101"/>
                </a:lnTo>
                <a:lnTo>
                  <a:pt x="1484" y="9028"/>
                </a:lnTo>
                <a:lnTo>
                  <a:pt x="1630" y="8979"/>
                </a:lnTo>
                <a:lnTo>
                  <a:pt x="1752" y="8955"/>
                </a:lnTo>
                <a:close/>
                <a:moveTo>
                  <a:pt x="14137" y="15525"/>
                </a:moveTo>
                <a:lnTo>
                  <a:pt x="14405" y="15598"/>
                </a:lnTo>
                <a:lnTo>
                  <a:pt x="14405" y="15720"/>
                </a:lnTo>
                <a:lnTo>
                  <a:pt x="14405" y="15841"/>
                </a:lnTo>
                <a:lnTo>
                  <a:pt x="14381" y="15939"/>
                </a:lnTo>
                <a:lnTo>
                  <a:pt x="14356" y="16012"/>
                </a:lnTo>
                <a:lnTo>
                  <a:pt x="14283" y="16060"/>
                </a:lnTo>
                <a:lnTo>
                  <a:pt x="14235" y="16085"/>
                </a:lnTo>
                <a:lnTo>
                  <a:pt x="14137" y="16109"/>
                </a:lnTo>
                <a:lnTo>
                  <a:pt x="14040" y="16109"/>
                </a:lnTo>
                <a:lnTo>
                  <a:pt x="13529" y="16133"/>
                </a:lnTo>
                <a:lnTo>
                  <a:pt x="13018" y="16133"/>
                </a:lnTo>
                <a:lnTo>
                  <a:pt x="13213" y="15866"/>
                </a:lnTo>
                <a:lnTo>
                  <a:pt x="13383" y="15549"/>
                </a:lnTo>
                <a:lnTo>
                  <a:pt x="13797" y="15549"/>
                </a:lnTo>
                <a:lnTo>
                  <a:pt x="14137" y="15525"/>
                </a:lnTo>
                <a:close/>
                <a:moveTo>
                  <a:pt x="4623" y="15379"/>
                </a:moveTo>
                <a:lnTo>
                  <a:pt x="4891" y="15768"/>
                </a:lnTo>
                <a:lnTo>
                  <a:pt x="5183" y="16157"/>
                </a:lnTo>
                <a:lnTo>
                  <a:pt x="5183" y="16157"/>
                </a:lnTo>
                <a:lnTo>
                  <a:pt x="3796" y="16085"/>
                </a:lnTo>
                <a:lnTo>
                  <a:pt x="3674" y="16109"/>
                </a:lnTo>
                <a:lnTo>
                  <a:pt x="3577" y="16060"/>
                </a:lnTo>
                <a:lnTo>
                  <a:pt x="3504" y="15987"/>
                </a:lnTo>
                <a:lnTo>
                  <a:pt x="3455" y="15841"/>
                </a:lnTo>
                <a:lnTo>
                  <a:pt x="3772" y="15695"/>
                </a:lnTo>
                <a:lnTo>
                  <a:pt x="4185" y="15525"/>
                </a:lnTo>
                <a:lnTo>
                  <a:pt x="4623" y="15379"/>
                </a:lnTo>
                <a:close/>
                <a:moveTo>
                  <a:pt x="3017" y="7982"/>
                </a:moveTo>
                <a:lnTo>
                  <a:pt x="3163" y="8079"/>
                </a:lnTo>
                <a:lnTo>
                  <a:pt x="3309" y="8152"/>
                </a:lnTo>
                <a:lnTo>
                  <a:pt x="3480" y="8201"/>
                </a:lnTo>
                <a:lnTo>
                  <a:pt x="3650" y="8249"/>
                </a:lnTo>
                <a:lnTo>
                  <a:pt x="3991" y="8298"/>
                </a:lnTo>
                <a:lnTo>
                  <a:pt x="4331" y="8322"/>
                </a:lnTo>
                <a:lnTo>
                  <a:pt x="5329" y="8420"/>
                </a:lnTo>
                <a:lnTo>
                  <a:pt x="6302" y="8493"/>
                </a:lnTo>
                <a:lnTo>
                  <a:pt x="7300" y="8541"/>
                </a:lnTo>
                <a:lnTo>
                  <a:pt x="8297" y="8566"/>
                </a:lnTo>
                <a:lnTo>
                  <a:pt x="10293" y="8566"/>
                </a:lnTo>
                <a:lnTo>
                  <a:pt x="12288" y="8517"/>
                </a:lnTo>
                <a:lnTo>
                  <a:pt x="13067" y="8493"/>
                </a:lnTo>
                <a:lnTo>
                  <a:pt x="13432" y="8468"/>
                </a:lnTo>
                <a:lnTo>
                  <a:pt x="13821" y="8395"/>
                </a:lnTo>
                <a:lnTo>
                  <a:pt x="14016" y="8347"/>
                </a:lnTo>
                <a:lnTo>
                  <a:pt x="14235" y="8249"/>
                </a:lnTo>
                <a:lnTo>
                  <a:pt x="14454" y="8152"/>
                </a:lnTo>
                <a:lnTo>
                  <a:pt x="14648" y="8006"/>
                </a:lnTo>
                <a:lnTo>
                  <a:pt x="14648" y="8931"/>
                </a:lnTo>
                <a:lnTo>
                  <a:pt x="14478" y="8931"/>
                </a:lnTo>
                <a:lnTo>
                  <a:pt x="14308" y="8955"/>
                </a:lnTo>
                <a:lnTo>
                  <a:pt x="13943" y="9052"/>
                </a:lnTo>
                <a:lnTo>
                  <a:pt x="13334" y="9174"/>
                </a:lnTo>
                <a:lnTo>
                  <a:pt x="12726" y="9247"/>
                </a:lnTo>
                <a:lnTo>
                  <a:pt x="12458" y="9271"/>
                </a:lnTo>
                <a:lnTo>
                  <a:pt x="12191" y="9271"/>
                </a:lnTo>
                <a:lnTo>
                  <a:pt x="11655" y="9247"/>
                </a:lnTo>
                <a:lnTo>
                  <a:pt x="10585" y="9247"/>
                </a:lnTo>
                <a:lnTo>
                  <a:pt x="10536" y="9271"/>
                </a:lnTo>
                <a:lnTo>
                  <a:pt x="10536" y="9296"/>
                </a:lnTo>
                <a:lnTo>
                  <a:pt x="10536" y="9344"/>
                </a:lnTo>
                <a:lnTo>
                  <a:pt x="10560" y="9369"/>
                </a:lnTo>
                <a:lnTo>
                  <a:pt x="10828" y="9442"/>
                </a:lnTo>
                <a:lnTo>
                  <a:pt x="11096" y="9490"/>
                </a:lnTo>
                <a:lnTo>
                  <a:pt x="11363" y="9539"/>
                </a:lnTo>
                <a:lnTo>
                  <a:pt x="11631" y="9563"/>
                </a:lnTo>
                <a:lnTo>
                  <a:pt x="12191" y="9539"/>
                </a:lnTo>
                <a:lnTo>
                  <a:pt x="12726" y="9515"/>
                </a:lnTo>
                <a:lnTo>
                  <a:pt x="13213" y="9490"/>
                </a:lnTo>
                <a:lnTo>
                  <a:pt x="13724" y="9417"/>
                </a:lnTo>
                <a:lnTo>
                  <a:pt x="13967" y="9369"/>
                </a:lnTo>
                <a:lnTo>
                  <a:pt x="14210" y="9320"/>
                </a:lnTo>
                <a:lnTo>
                  <a:pt x="14429" y="9223"/>
                </a:lnTo>
                <a:lnTo>
                  <a:pt x="14648" y="9125"/>
                </a:lnTo>
                <a:lnTo>
                  <a:pt x="14648" y="9125"/>
                </a:lnTo>
                <a:lnTo>
                  <a:pt x="14600" y="9612"/>
                </a:lnTo>
                <a:lnTo>
                  <a:pt x="13748" y="9855"/>
                </a:lnTo>
                <a:lnTo>
                  <a:pt x="13310" y="9977"/>
                </a:lnTo>
                <a:lnTo>
                  <a:pt x="12872" y="10050"/>
                </a:lnTo>
                <a:lnTo>
                  <a:pt x="12410" y="10050"/>
                </a:lnTo>
                <a:lnTo>
                  <a:pt x="11947" y="10026"/>
                </a:lnTo>
                <a:lnTo>
                  <a:pt x="11485" y="9977"/>
                </a:lnTo>
                <a:lnTo>
                  <a:pt x="11266" y="9977"/>
                </a:lnTo>
                <a:lnTo>
                  <a:pt x="11047" y="10001"/>
                </a:lnTo>
                <a:lnTo>
                  <a:pt x="10974" y="10026"/>
                </a:lnTo>
                <a:lnTo>
                  <a:pt x="10950" y="10074"/>
                </a:lnTo>
                <a:lnTo>
                  <a:pt x="10950" y="10123"/>
                </a:lnTo>
                <a:lnTo>
                  <a:pt x="10998" y="10172"/>
                </a:lnTo>
                <a:lnTo>
                  <a:pt x="11217" y="10293"/>
                </a:lnTo>
                <a:lnTo>
                  <a:pt x="11461" y="10366"/>
                </a:lnTo>
                <a:lnTo>
                  <a:pt x="11704" y="10439"/>
                </a:lnTo>
                <a:lnTo>
                  <a:pt x="11996" y="10464"/>
                </a:lnTo>
                <a:lnTo>
                  <a:pt x="12264" y="10464"/>
                </a:lnTo>
                <a:lnTo>
                  <a:pt x="12531" y="10439"/>
                </a:lnTo>
                <a:lnTo>
                  <a:pt x="13042" y="10415"/>
                </a:lnTo>
                <a:lnTo>
                  <a:pt x="13432" y="10342"/>
                </a:lnTo>
                <a:lnTo>
                  <a:pt x="13821" y="10269"/>
                </a:lnTo>
                <a:lnTo>
                  <a:pt x="14210" y="10123"/>
                </a:lnTo>
                <a:lnTo>
                  <a:pt x="14551" y="9953"/>
                </a:lnTo>
                <a:lnTo>
                  <a:pt x="14551" y="10074"/>
                </a:lnTo>
                <a:lnTo>
                  <a:pt x="14454" y="10537"/>
                </a:lnTo>
                <a:lnTo>
                  <a:pt x="14113" y="10585"/>
                </a:lnTo>
                <a:lnTo>
                  <a:pt x="13772" y="10658"/>
                </a:lnTo>
                <a:lnTo>
                  <a:pt x="13456" y="10756"/>
                </a:lnTo>
                <a:lnTo>
                  <a:pt x="13140" y="10829"/>
                </a:lnTo>
                <a:lnTo>
                  <a:pt x="12702" y="10853"/>
                </a:lnTo>
                <a:lnTo>
                  <a:pt x="12264" y="10902"/>
                </a:lnTo>
                <a:lnTo>
                  <a:pt x="11826" y="10950"/>
                </a:lnTo>
                <a:lnTo>
                  <a:pt x="11607" y="10999"/>
                </a:lnTo>
                <a:lnTo>
                  <a:pt x="11412" y="11072"/>
                </a:lnTo>
                <a:lnTo>
                  <a:pt x="11388" y="11096"/>
                </a:lnTo>
                <a:lnTo>
                  <a:pt x="11412" y="11121"/>
                </a:lnTo>
                <a:lnTo>
                  <a:pt x="11607" y="11218"/>
                </a:lnTo>
                <a:lnTo>
                  <a:pt x="11826" y="11267"/>
                </a:lnTo>
                <a:lnTo>
                  <a:pt x="12045" y="11291"/>
                </a:lnTo>
                <a:lnTo>
                  <a:pt x="12288" y="11291"/>
                </a:lnTo>
                <a:lnTo>
                  <a:pt x="12750" y="11242"/>
                </a:lnTo>
                <a:lnTo>
                  <a:pt x="13188" y="11194"/>
                </a:lnTo>
                <a:lnTo>
                  <a:pt x="13748" y="11121"/>
                </a:lnTo>
                <a:lnTo>
                  <a:pt x="14064" y="11048"/>
                </a:lnTo>
                <a:lnTo>
                  <a:pt x="14356" y="10950"/>
                </a:lnTo>
                <a:lnTo>
                  <a:pt x="14162" y="11729"/>
                </a:lnTo>
                <a:lnTo>
                  <a:pt x="13845" y="11753"/>
                </a:lnTo>
                <a:lnTo>
                  <a:pt x="13553" y="11778"/>
                </a:lnTo>
                <a:lnTo>
                  <a:pt x="12921" y="11875"/>
                </a:lnTo>
                <a:lnTo>
                  <a:pt x="12653" y="11875"/>
                </a:lnTo>
                <a:lnTo>
                  <a:pt x="12337" y="11899"/>
                </a:lnTo>
                <a:lnTo>
                  <a:pt x="12191" y="11899"/>
                </a:lnTo>
                <a:lnTo>
                  <a:pt x="12069" y="11948"/>
                </a:lnTo>
                <a:lnTo>
                  <a:pt x="11923" y="11997"/>
                </a:lnTo>
                <a:lnTo>
                  <a:pt x="11801" y="12070"/>
                </a:lnTo>
                <a:lnTo>
                  <a:pt x="11801" y="12094"/>
                </a:lnTo>
                <a:lnTo>
                  <a:pt x="11801" y="12118"/>
                </a:lnTo>
                <a:lnTo>
                  <a:pt x="11923" y="12191"/>
                </a:lnTo>
                <a:lnTo>
                  <a:pt x="12069" y="12240"/>
                </a:lnTo>
                <a:lnTo>
                  <a:pt x="12191" y="12264"/>
                </a:lnTo>
                <a:lnTo>
                  <a:pt x="12653" y="12264"/>
                </a:lnTo>
                <a:lnTo>
                  <a:pt x="12921" y="12216"/>
                </a:lnTo>
                <a:lnTo>
                  <a:pt x="13505" y="12167"/>
                </a:lnTo>
                <a:lnTo>
                  <a:pt x="13772" y="12143"/>
                </a:lnTo>
                <a:lnTo>
                  <a:pt x="14064" y="12070"/>
                </a:lnTo>
                <a:lnTo>
                  <a:pt x="14064" y="12070"/>
                </a:lnTo>
                <a:lnTo>
                  <a:pt x="13943" y="12483"/>
                </a:lnTo>
                <a:lnTo>
                  <a:pt x="13845" y="12848"/>
                </a:lnTo>
                <a:lnTo>
                  <a:pt x="13724" y="12800"/>
                </a:lnTo>
                <a:lnTo>
                  <a:pt x="13626" y="12775"/>
                </a:lnTo>
                <a:lnTo>
                  <a:pt x="13383" y="12775"/>
                </a:lnTo>
                <a:lnTo>
                  <a:pt x="12896" y="12848"/>
                </a:lnTo>
                <a:lnTo>
                  <a:pt x="12337" y="12897"/>
                </a:lnTo>
                <a:lnTo>
                  <a:pt x="12069" y="12946"/>
                </a:lnTo>
                <a:lnTo>
                  <a:pt x="11777" y="13043"/>
                </a:lnTo>
                <a:lnTo>
                  <a:pt x="11753" y="13067"/>
                </a:lnTo>
                <a:lnTo>
                  <a:pt x="11753" y="13116"/>
                </a:lnTo>
                <a:lnTo>
                  <a:pt x="11777" y="13165"/>
                </a:lnTo>
                <a:lnTo>
                  <a:pt x="11801" y="13189"/>
                </a:lnTo>
                <a:lnTo>
                  <a:pt x="12069" y="13238"/>
                </a:lnTo>
                <a:lnTo>
                  <a:pt x="12361" y="13238"/>
                </a:lnTo>
                <a:lnTo>
                  <a:pt x="12896" y="13213"/>
                </a:lnTo>
                <a:lnTo>
                  <a:pt x="13334" y="13189"/>
                </a:lnTo>
                <a:lnTo>
                  <a:pt x="13578" y="13165"/>
                </a:lnTo>
                <a:lnTo>
                  <a:pt x="13675" y="13140"/>
                </a:lnTo>
                <a:lnTo>
                  <a:pt x="13772" y="13092"/>
                </a:lnTo>
                <a:lnTo>
                  <a:pt x="13772" y="13092"/>
                </a:lnTo>
                <a:lnTo>
                  <a:pt x="13505" y="13870"/>
                </a:lnTo>
                <a:lnTo>
                  <a:pt x="13310" y="13870"/>
                </a:lnTo>
                <a:lnTo>
                  <a:pt x="13115" y="13895"/>
                </a:lnTo>
                <a:lnTo>
                  <a:pt x="12896" y="13919"/>
                </a:lnTo>
                <a:lnTo>
                  <a:pt x="12702" y="13943"/>
                </a:lnTo>
                <a:lnTo>
                  <a:pt x="12483" y="13943"/>
                </a:lnTo>
                <a:lnTo>
                  <a:pt x="12239" y="13919"/>
                </a:lnTo>
                <a:lnTo>
                  <a:pt x="11777" y="13870"/>
                </a:lnTo>
                <a:lnTo>
                  <a:pt x="11753" y="13895"/>
                </a:lnTo>
                <a:lnTo>
                  <a:pt x="11753" y="13919"/>
                </a:lnTo>
                <a:lnTo>
                  <a:pt x="11947" y="14041"/>
                </a:lnTo>
                <a:lnTo>
                  <a:pt x="12142" y="14138"/>
                </a:lnTo>
                <a:lnTo>
                  <a:pt x="12361" y="14187"/>
                </a:lnTo>
                <a:lnTo>
                  <a:pt x="12604" y="14211"/>
                </a:lnTo>
                <a:lnTo>
                  <a:pt x="12775" y="14235"/>
                </a:lnTo>
                <a:lnTo>
                  <a:pt x="13188" y="14235"/>
                </a:lnTo>
                <a:lnTo>
                  <a:pt x="13383" y="14187"/>
                </a:lnTo>
                <a:lnTo>
                  <a:pt x="13383" y="14187"/>
                </a:lnTo>
                <a:lnTo>
                  <a:pt x="13286" y="14430"/>
                </a:lnTo>
                <a:lnTo>
                  <a:pt x="13261" y="14454"/>
                </a:lnTo>
                <a:lnTo>
                  <a:pt x="13237" y="14479"/>
                </a:lnTo>
                <a:lnTo>
                  <a:pt x="13213" y="14576"/>
                </a:lnTo>
                <a:lnTo>
                  <a:pt x="13140" y="14527"/>
                </a:lnTo>
                <a:lnTo>
                  <a:pt x="12872" y="14527"/>
                </a:lnTo>
                <a:lnTo>
                  <a:pt x="12507" y="14552"/>
                </a:lnTo>
                <a:lnTo>
                  <a:pt x="12288" y="14552"/>
                </a:lnTo>
                <a:lnTo>
                  <a:pt x="12069" y="14503"/>
                </a:lnTo>
                <a:lnTo>
                  <a:pt x="11850" y="14479"/>
                </a:lnTo>
                <a:lnTo>
                  <a:pt x="11631" y="14454"/>
                </a:lnTo>
                <a:lnTo>
                  <a:pt x="11582" y="14479"/>
                </a:lnTo>
                <a:lnTo>
                  <a:pt x="11558" y="14503"/>
                </a:lnTo>
                <a:lnTo>
                  <a:pt x="11558" y="14552"/>
                </a:lnTo>
                <a:lnTo>
                  <a:pt x="11582" y="14600"/>
                </a:lnTo>
                <a:lnTo>
                  <a:pt x="11655" y="14673"/>
                </a:lnTo>
                <a:lnTo>
                  <a:pt x="11753" y="14746"/>
                </a:lnTo>
                <a:lnTo>
                  <a:pt x="11947" y="14844"/>
                </a:lnTo>
                <a:lnTo>
                  <a:pt x="12166" y="14917"/>
                </a:lnTo>
                <a:lnTo>
                  <a:pt x="12410" y="14941"/>
                </a:lnTo>
                <a:lnTo>
                  <a:pt x="12750" y="14941"/>
                </a:lnTo>
                <a:lnTo>
                  <a:pt x="12945" y="14892"/>
                </a:lnTo>
                <a:lnTo>
                  <a:pt x="13115" y="14819"/>
                </a:lnTo>
                <a:lnTo>
                  <a:pt x="12872" y="15257"/>
                </a:lnTo>
                <a:lnTo>
                  <a:pt x="12750" y="15233"/>
                </a:lnTo>
                <a:lnTo>
                  <a:pt x="12629" y="15257"/>
                </a:lnTo>
                <a:lnTo>
                  <a:pt x="12385" y="15257"/>
                </a:lnTo>
                <a:lnTo>
                  <a:pt x="12191" y="15233"/>
                </a:lnTo>
                <a:lnTo>
                  <a:pt x="11996" y="15209"/>
                </a:lnTo>
                <a:lnTo>
                  <a:pt x="11801" y="15184"/>
                </a:lnTo>
                <a:lnTo>
                  <a:pt x="11631" y="15184"/>
                </a:lnTo>
                <a:lnTo>
                  <a:pt x="11582" y="15209"/>
                </a:lnTo>
                <a:lnTo>
                  <a:pt x="11607" y="15257"/>
                </a:lnTo>
                <a:lnTo>
                  <a:pt x="11655" y="15330"/>
                </a:lnTo>
                <a:lnTo>
                  <a:pt x="11728" y="15403"/>
                </a:lnTo>
                <a:lnTo>
                  <a:pt x="11801" y="15476"/>
                </a:lnTo>
                <a:lnTo>
                  <a:pt x="11899" y="15525"/>
                </a:lnTo>
                <a:lnTo>
                  <a:pt x="12093" y="15574"/>
                </a:lnTo>
                <a:lnTo>
                  <a:pt x="12288" y="15598"/>
                </a:lnTo>
                <a:lnTo>
                  <a:pt x="12458" y="15622"/>
                </a:lnTo>
                <a:lnTo>
                  <a:pt x="12653" y="15622"/>
                </a:lnTo>
                <a:lnTo>
                  <a:pt x="12458" y="15890"/>
                </a:lnTo>
                <a:lnTo>
                  <a:pt x="12264" y="15866"/>
                </a:lnTo>
                <a:lnTo>
                  <a:pt x="12045" y="15890"/>
                </a:lnTo>
                <a:lnTo>
                  <a:pt x="11826" y="15866"/>
                </a:lnTo>
                <a:lnTo>
                  <a:pt x="11631" y="15841"/>
                </a:lnTo>
                <a:lnTo>
                  <a:pt x="11558" y="15841"/>
                </a:lnTo>
                <a:lnTo>
                  <a:pt x="11461" y="15890"/>
                </a:lnTo>
                <a:lnTo>
                  <a:pt x="11509" y="15987"/>
                </a:lnTo>
                <a:lnTo>
                  <a:pt x="11607" y="16060"/>
                </a:lnTo>
                <a:lnTo>
                  <a:pt x="11728" y="16133"/>
                </a:lnTo>
                <a:lnTo>
                  <a:pt x="11850" y="16157"/>
                </a:lnTo>
                <a:lnTo>
                  <a:pt x="8930" y="16206"/>
                </a:lnTo>
                <a:lnTo>
                  <a:pt x="7324" y="16206"/>
                </a:lnTo>
                <a:lnTo>
                  <a:pt x="5694" y="16182"/>
                </a:lnTo>
                <a:lnTo>
                  <a:pt x="5718" y="16109"/>
                </a:lnTo>
                <a:lnTo>
                  <a:pt x="5718" y="16036"/>
                </a:lnTo>
                <a:lnTo>
                  <a:pt x="5694" y="15963"/>
                </a:lnTo>
                <a:lnTo>
                  <a:pt x="5645" y="15890"/>
                </a:lnTo>
                <a:lnTo>
                  <a:pt x="5305" y="15428"/>
                </a:lnTo>
                <a:lnTo>
                  <a:pt x="5013" y="14965"/>
                </a:lnTo>
                <a:lnTo>
                  <a:pt x="4721" y="14454"/>
                </a:lnTo>
                <a:lnTo>
                  <a:pt x="4477" y="13968"/>
                </a:lnTo>
                <a:lnTo>
                  <a:pt x="4258" y="13432"/>
                </a:lnTo>
                <a:lnTo>
                  <a:pt x="4064" y="12897"/>
                </a:lnTo>
                <a:lnTo>
                  <a:pt x="3869" y="12362"/>
                </a:lnTo>
                <a:lnTo>
                  <a:pt x="3723" y="11826"/>
                </a:lnTo>
                <a:lnTo>
                  <a:pt x="3553" y="11267"/>
                </a:lnTo>
                <a:lnTo>
                  <a:pt x="3431" y="10683"/>
                </a:lnTo>
                <a:lnTo>
                  <a:pt x="3163" y="9539"/>
                </a:lnTo>
                <a:lnTo>
                  <a:pt x="3090" y="9125"/>
                </a:lnTo>
                <a:lnTo>
                  <a:pt x="3042" y="8736"/>
                </a:lnTo>
                <a:lnTo>
                  <a:pt x="3017" y="8371"/>
                </a:lnTo>
                <a:lnTo>
                  <a:pt x="3017" y="7982"/>
                </a:lnTo>
                <a:close/>
                <a:moveTo>
                  <a:pt x="4258" y="14746"/>
                </a:moveTo>
                <a:lnTo>
                  <a:pt x="4502" y="15209"/>
                </a:lnTo>
                <a:lnTo>
                  <a:pt x="4064" y="15257"/>
                </a:lnTo>
                <a:lnTo>
                  <a:pt x="3626" y="15379"/>
                </a:lnTo>
                <a:lnTo>
                  <a:pt x="3455" y="15428"/>
                </a:lnTo>
                <a:lnTo>
                  <a:pt x="3285" y="15501"/>
                </a:lnTo>
                <a:lnTo>
                  <a:pt x="3115" y="15622"/>
                </a:lnTo>
                <a:lnTo>
                  <a:pt x="3042" y="15671"/>
                </a:lnTo>
                <a:lnTo>
                  <a:pt x="2993" y="15744"/>
                </a:lnTo>
                <a:lnTo>
                  <a:pt x="2944" y="15914"/>
                </a:lnTo>
                <a:lnTo>
                  <a:pt x="2944" y="16060"/>
                </a:lnTo>
                <a:lnTo>
                  <a:pt x="2993" y="16182"/>
                </a:lnTo>
                <a:lnTo>
                  <a:pt x="3066" y="16279"/>
                </a:lnTo>
                <a:lnTo>
                  <a:pt x="3163" y="16352"/>
                </a:lnTo>
                <a:lnTo>
                  <a:pt x="3309" y="16401"/>
                </a:lnTo>
                <a:lnTo>
                  <a:pt x="3455" y="16449"/>
                </a:lnTo>
                <a:lnTo>
                  <a:pt x="3601" y="16474"/>
                </a:lnTo>
                <a:lnTo>
                  <a:pt x="4283" y="16547"/>
                </a:lnTo>
                <a:lnTo>
                  <a:pt x="4988" y="16571"/>
                </a:lnTo>
                <a:lnTo>
                  <a:pt x="6375" y="16620"/>
                </a:lnTo>
                <a:lnTo>
                  <a:pt x="9125" y="16620"/>
                </a:lnTo>
                <a:lnTo>
                  <a:pt x="11801" y="16571"/>
                </a:lnTo>
                <a:lnTo>
                  <a:pt x="13018" y="16571"/>
                </a:lnTo>
                <a:lnTo>
                  <a:pt x="13626" y="16547"/>
                </a:lnTo>
                <a:lnTo>
                  <a:pt x="13943" y="16522"/>
                </a:lnTo>
                <a:lnTo>
                  <a:pt x="14235" y="16498"/>
                </a:lnTo>
                <a:lnTo>
                  <a:pt x="14381" y="16449"/>
                </a:lnTo>
                <a:lnTo>
                  <a:pt x="14527" y="16376"/>
                </a:lnTo>
                <a:lnTo>
                  <a:pt x="14673" y="16303"/>
                </a:lnTo>
                <a:lnTo>
                  <a:pt x="14819" y="16182"/>
                </a:lnTo>
                <a:lnTo>
                  <a:pt x="14916" y="16060"/>
                </a:lnTo>
                <a:lnTo>
                  <a:pt x="14965" y="15914"/>
                </a:lnTo>
                <a:lnTo>
                  <a:pt x="14965" y="15841"/>
                </a:lnTo>
                <a:lnTo>
                  <a:pt x="14965" y="15744"/>
                </a:lnTo>
                <a:lnTo>
                  <a:pt x="14940" y="15671"/>
                </a:lnTo>
                <a:lnTo>
                  <a:pt x="14916" y="15574"/>
                </a:lnTo>
                <a:lnTo>
                  <a:pt x="14794" y="15403"/>
                </a:lnTo>
                <a:lnTo>
                  <a:pt x="14648" y="15282"/>
                </a:lnTo>
                <a:lnTo>
                  <a:pt x="14478" y="15209"/>
                </a:lnTo>
                <a:lnTo>
                  <a:pt x="14308" y="15184"/>
                </a:lnTo>
                <a:lnTo>
                  <a:pt x="14137" y="15160"/>
                </a:lnTo>
                <a:lnTo>
                  <a:pt x="13553" y="15160"/>
                </a:lnTo>
                <a:lnTo>
                  <a:pt x="13699" y="14819"/>
                </a:lnTo>
                <a:lnTo>
                  <a:pt x="13724" y="14771"/>
                </a:lnTo>
                <a:lnTo>
                  <a:pt x="14454" y="14844"/>
                </a:lnTo>
                <a:lnTo>
                  <a:pt x="14794" y="14917"/>
                </a:lnTo>
                <a:lnTo>
                  <a:pt x="15135" y="14990"/>
                </a:lnTo>
                <a:lnTo>
                  <a:pt x="15500" y="15087"/>
                </a:lnTo>
                <a:lnTo>
                  <a:pt x="15816" y="15184"/>
                </a:lnTo>
                <a:lnTo>
                  <a:pt x="16157" y="15330"/>
                </a:lnTo>
                <a:lnTo>
                  <a:pt x="16497" y="15452"/>
                </a:lnTo>
                <a:lnTo>
                  <a:pt x="16741" y="15598"/>
                </a:lnTo>
                <a:lnTo>
                  <a:pt x="16911" y="15744"/>
                </a:lnTo>
                <a:lnTo>
                  <a:pt x="17033" y="15914"/>
                </a:lnTo>
                <a:lnTo>
                  <a:pt x="17081" y="16060"/>
                </a:lnTo>
                <a:lnTo>
                  <a:pt x="17081" y="16230"/>
                </a:lnTo>
                <a:lnTo>
                  <a:pt x="17008" y="16401"/>
                </a:lnTo>
                <a:lnTo>
                  <a:pt x="16911" y="16547"/>
                </a:lnTo>
                <a:lnTo>
                  <a:pt x="16789" y="16717"/>
                </a:lnTo>
                <a:lnTo>
                  <a:pt x="16643" y="16863"/>
                </a:lnTo>
                <a:lnTo>
                  <a:pt x="16449" y="17009"/>
                </a:lnTo>
                <a:lnTo>
                  <a:pt x="16059" y="17277"/>
                </a:lnTo>
                <a:lnTo>
                  <a:pt x="15670" y="17496"/>
                </a:lnTo>
                <a:lnTo>
                  <a:pt x="15305" y="17642"/>
                </a:lnTo>
                <a:lnTo>
                  <a:pt x="14965" y="17763"/>
                </a:lnTo>
                <a:lnTo>
                  <a:pt x="14600" y="17836"/>
                </a:lnTo>
                <a:lnTo>
                  <a:pt x="14259" y="17909"/>
                </a:lnTo>
                <a:lnTo>
                  <a:pt x="13894" y="17958"/>
                </a:lnTo>
                <a:lnTo>
                  <a:pt x="13140" y="18007"/>
                </a:lnTo>
                <a:lnTo>
                  <a:pt x="12410" y="18055"/>
                </a:lnTo>
                <a:lnTo>
                  <a:pt x="11558" y="18080"/>
                </a:lnTo>
                <a:lnTo>
                  <a:pt x="10706" y="18080"/>
                </a:lnTo>
                <a:lnTo>
                  <a:pt x="9027" y="18055"/>
                </a:lnTo>
                <a:lnTo>
                  <a:pt x="7324" y="18031"/>
                </a:lnTo>
                <a:lnTo>
                  <a:pt x="6473" y="18007"/>
                </a:lnTo>
                <a:lnTo>
                  <a:pt x="5645" y="17982"/>
                </a:lnTo>
                <a:lnTo>
                  <a:pt x="4794" y="17934"/>
                </a:lnTo>
                <a:lnTo>
                  <a:pt x="3942" y="17861"/>
                </a:lnTo>
                <a:lnTo>
                  <a:pt x="3115" y="17739"/>
                </a:lnTo>
                <a:lnTo>
                  <a:pt x="2287" y="17593"/>
                </a:lnTo>
                <a:lnTo>
                  <a:pt x="1898" y="17496"/>
                </a:lnTo>
                <a:lnTo>
                  <a:pt x="1509" y="17350"/>
                </a:lnTo>
                <a:lnTo>
                  <a:pt x="1168" y="17179"/>
                </a:lnTo>
                <a:lnTo>
                  <a:pt x="827" y="16985"/>
                </a:lnTo>
                <a:lnTo>
                  <a:pt x="633" y="16839"/>
                </a:lnTo>
                <a:lnTo>
                  <a:pt x="487" y="16668"/>
                </a:lnTo>
                <a:lnTo>
                  <a:pt x="365" y="16449"/>
                </a:lnTo>
                <a:lnTo>
                  <a:pt x="316" y="16328"/>
                </a:lnTo>
                <a:lnTo>
                  <a:pt x="316" y="16230"/>
                </a:lnTo>
                <a:lnTo>
                  <a:pt x="316" y="16085"/>
                </a:lnTo>
                <a:lnTo>
                  <a:pt x="341" y="15963"/>
                </a:lnTo>
                <a:lnTo>
                  <a:pt x="414" y="15866"/>
                </a:lnTo>
                <a:lnTo>
                  <a:pt x="511" y="15768"/>
                </a:lnTo>
                <a:lnTo>
                  <a:pt x="730" y="15622"/>
                </a:lnTo>
                <a:lnTo>
                  <a:pt x="949" y="15501"/>
                </a:lnTo>
                <a:lnTo>
                  <a:pt x="1314" y="15330"/>
                </a:lnTo>
                <a:lnTo>
                  <a:pt x="1728" y="15184"/>
                </a:lnTo>
                <a:lnTo>
                  <a:pt x="2141" y="15063"/>
                </a:lnTo>
                <a:lnTo>
                  <a:pt x="2555" y="14965"/>
                </a:lnTo>
                <a:lnTo>
                  <a:pt x="2993" y="14892"/>
                </a:lnTo>
                <a:lnTo>
                  <a:pt x="3407" y="14844"/>
                </a:lnTo>
                <a:lnTo>
                  <a:pt x="4258" y="14746"/>
                </a:lnTo>
                <a:close/>
                <a:moveTo>
                  <a:pt x="9076" y="6498"/>
                </a:moveTo>
                <a:lnTo>
                  <a:pt x="8103" y="6522"/>
                </a:lnTo>
                <a:lnTo>
                  <a:pt x="7129" y="6571"/>
                </a:lnTo>
                <a:lnTo>
                  <a:pt x="6156" y="6644"/>
                </a:lnTo>
                <a:lnTo>
                  <a:pt x="5183" y="6717"/>
                </a:lnTo>
                <a:lnTo>
                  <a:pt x="4526" y="6765"/>
                </a:lnTo>
                <a:lnTo>
                  <a:pt x="4161" y="6790"/>
                </a:lnTo>
                <a:lnTo>
                  <a:pt x="3796" y="6838"/>
                </a:lnTo>
                <a:lnTo>
                  <a:pt x="3431" y="6911"/>
                </a:lnTo>
                <a:lnTo>
                  <a:pt x="3285" y="6960"/>
                </a:lnTo>
                <a:lnTo>
                  <a:pt x="3115" y="7033"/>
                </a:lnTo>
                <a:lnTo>
                  <a:pt x="2993" y="7106"/>
                </a:lnTo>
                <a:lnTo>
                  <a:pt x="2847" y="7228"/>
                </a:lnTo>
                <a:lnTo>
                  <a:pt x="2750" y="7325"/>
                </a:lnTo>
                <a:lnTo>
                  <a:pt x="2652" y="7471"/>
                </a:lnTo>
                <a:lnTo>
                  <a:pt x="2628" y="7520"/>
                </a:lnTo>
                <a:lnTo>
                  <a:pt x="2628" y="7593"/>
                </a:lnTo>
                <a:lnTo>
                  <a:pt x="2652" y="7666"/>
                </a:lnTo>
                <a:lnTo>
                  <a:pt x="2579" y="7812"/>
                </a:lnTo>
                <a:lnTo>
                  <a:pt x="2555" y="7982"/>
                </a:lnTo>
                <a:lnTo>
                  <a:pt x="2531" y="8152"/>
                </a:lnTo>
                <a:lnTo>
                  <a:pt x="2506" y="8298"/>
                </a:lnTo>
                <a:lnTo>
                  <a:pt x="2360" y="8249"/>
                </a:lnTo>
                <a:lnTo>
                  <a:pt x="2214" y="8201"/>
                </a:lnTo>
                <a:lnTo>
                  <a:pt x="2044" y="8176"/>
                </a:lnTo>
                <a:lnTo>
                  <a:pt x="1874" y="8176"/>
                </a:lnTo>
                <a:lnTo>
                  <a:pt x="1557" y="8201"/>
                </a:lnTo>
                <a:lnTo>
                  <a:pt x="1265" y="8249"/>
                </a:lnTo>
                <a:lnTo>
                  <a:pt x="1046" y="8347"/>
                </a:lnTo>
                <a:lnTo>
                  <a:pt x="827" y="8468"/>
                </a:lnTo>
                <a:lnTo>
                  <a:pt x="657" y="8639"/>
                </a:lnTo>
                <a:lnTo>
                  <a:pt x="487" y="8833"/>
                </a:lnTo>
                <a:lnTo>
                  <a:pt x="365" y="9052"/>
                </a:lnTo>
                <a:lnTo>
                  <a:pt x="268" y="9271"/>
                </a:lnTo>
                <a:lnTo>
                  <a:pt x="195" y="9515"/>
                </a:lnTo>
                <a:lnTo>
                  <a:pt x="170" y="9758"/>
                </a:lnTo>
                <a:lnTo>
                  <a:pt x="170" y="10026"/>
                </a:lnTo>
                <a:lnTo>
                  <a:pt x="219" y="10293"/>
                </a:lnTo>
                <a:lnTo>
                  <a:pt x="292" y="10537"/>
                </a:lnTo>
                <a:lnTo>
                  <a:pt x="389" y="10780"/>
                </a:lnTo>
                <a:lnTo>
                  <a:pt x="535" y="10999"/>
                </a:lnTo>
                <a:lnTo>
                  <a:pt x="706" y="11194"/>
                </a:lnTo>
                <a:lnTo>
                  <a:pt x="900" y="11388"/>
                </a:lnTo>
                <a:lnTo>
                  <a:pt x="1095" y="11559"/>
                </a:lnTo>
                <a:lnTo>
                  <a:pt x="1363" y="11729"/>
                </a:lnTo>
                <a:lnTo>
                  <a:pt x="1606" y="11899"/>
                </a:lnTo>
                <a:lnTo>
                  <a:pt x="2117" y="12240"/>
                </a:lnTo>
                <a:lnTo>
                  <a:pt x="2409" y="12459"/>
                </a:lnTo>
                <a:lnTo>
                  <a:pt x="2531" y="12581"/>
                </a:lnTo>
                <a:lnTo>
                  <a:pt x="2652" y="12727"/>
                </a:lnTo>
                <a:lnTo>
                  <a:pt x="2725" y="12873"/>
                </a:lnTo>
                <a:lnTo>
                  <a:pt x="2774" y="13043"/>
                </a:lnTo>
                <a:lnTo>
                  <a:pt x="2750" y="13165"/>
                </a:lnTo>
                <a:lnTo>
                  <a:pt x="2725" y="13238"/>
                </a:lnTo>
                <a:lnTo>
                  <a:pt x="2677" y="13262"/>
                </a:lnTo>
                <a:lnTo>
                  <a:pt x="2604" y="13262"/>
                </a:lnTo>
                <a:lnTo>
                  <a:pt x="2531" y="13213"/>
                </a:lnTo>
                <a:lnTo>
                  <a:pt x="2458" y="13189"/>
                </a:lnTo>
                <a:lnTo>
                  <a:pt x="2312" y="13165"/>
                </a:lnTo>
                <a:lnTo>
                  <a:pt x="2190" y="13213"/>
                </a:lnTo>
                <a:lnTo>
                  <a:pt x="2068" y="13286"/>
                </a:lnTo>
                <a:lnTo>
                  <a:pt x="1995" y="13408"/>
                </a:lnTo>
                <a:lnTo>
                  <a:pt x="1971" y="13530"/>
                </a:lnTo>
                <a:lnTo>
                  <a:pt x="1971" y="13603"/>
                </a:lnTo>
                <a:lnTo>
                  <a:pt x="1995" y="13651"/>
                </a:lnTo>
                <a:lnTo>
                  <a:pt x="2020" y="13724"/>
                </a:lnTo>
                <a:lnTo>
                  <a:pt x="2093" y="13773"/>
                </a:lnTo>
                <a:lnTo>
                  <a:pt x="2263" y="13895"/>
                </a:lnTo>
                <a:lnTo>
                  <a:pt x="2458" y="13968"/>
                </a:lnTo>
                <a:lnTo>
                  <a:pt x="2677" y="13992"/>
                </a:lnTo>
                <a:lnTo>
                  <a:pt x="2871" y="13968"/>
                </a:lnTo>
                <a:lnTo>
                  <a:pt x="3066" y="13895"/>
                </a:lnTo>
                <a:lnTo>
                  <a:pt x="3236" y="13773"/>
                </a:lnTo>
                <a:lnTo>
                  <a:pt x="3309" y="13700"/>
                </a:lnTo>
                <a:lnTo>
                  <a:pt x="3358" y="13603"/>
                </a:lnTo>
                <a:lnTo>
                  <a:pt x="3431" y="13505"/>
                </a:lnTo>
                <a:lnTo>
                  <a:pt x="3455" y="13408"/>
                </a:lnTo>
                <a:lnTo>
                  <a:pt x="3504" y="13213"/>
                </a:lnTo>
                <a:lnTo>
                  <a:pt x="3504" y="13019"/>
                </a:lnTo>
                <a:lnTo>
                  <a:pt x="3650" y="13432"/>
                </a:lnTo>
                <a:lnTo>
                  <a:pt x="3820" y="13822"/>
                </a:lnTo>
                <a:lnTo>
                  <a:pt x="3991" y="14211"/>
                </a:lnTo>
                <a:lnTo>
                  <a:pt x="4185" y="14600"/>
                </a:lnTo>
                <a:lnTo>
                  <a:pt x="3723" y="14600"/>
                </a:lnTo>
                <a:lnTo>
                  <a:pt x="3285" y="14625"/>
                </a:lnTo>
                <a:lnTo>
                  <a:pt x="2823" y="14673"/>
                </a:lnTo>
                <a:lnTo>
                  <a:pt x="2385" y="14746"/>
                </a:lnTo>
                <a:lnTo>
                  <a:pt x="1922" y="14819"/>
                </a:lnTo>
                <a:lnTo>
                  <a:pt x="1484" y="14941"/>
                </a:lnTo>
                <a:lnTo>
                  <a:pt x="1071" y="15087"/>
                </a:lnTo>
                <a:lnTo>
                  <a:pt x="657" y="15282"/>
                </a:lnTo>
                <a:lnTo>
                  <a:pt x="487" y="15379"/>
                </a:lnTo>
                <a:lnTo>
                  <a:pt x="341" y="15476"/>
                </a:lnTo>
                <a:lnTo>
                  <a:pt x="219" y="15574"/>
                </a:lnTo>
                <a:lnTo>
                  <a:pt x="122" y="15695"/>
                </a:lnTo>
                <a:lnTo>
                  <a:pt x="49" y="15841"/>
                </a:lnTo>
                <a:lnTo>
                  <a:pt x="24" y="15963"/>
                </a:lnTo>
                <a:lnTo>
                  <a:pt x="0" y="16109"/>
                </a:lnTo>
                <a:lnTo>
                  <a:pt x="0" y="16255"/>
                </a:lnTo>
                <a:lnTo>
                  <a:pt x="24" y="16376"/>
                </a:lnTo>
                <a:lnTo>
                  <a:pt x="49" y="16522"/>
                </a:lnTo>
                <a:lnTo>
                  <a:pt x="122" y="16668"/>
                </a:lnTo>
                <a:lnTo>
                  <a:pt x="195" y="16790"/>
                </a:lnTo>
                <a:lnTo>
                  <a:pt x="292" y="16936"/>
                </a:lnTo>
                <a:lnTo>
                  <a:pt x="389" y="17058"/>
                </a:lnTo>
                <a:lnTo>
                  <a:pt x="511" y="17179"/>
                </a:lnTo>
                <a:lnTo>
                  <a:pt x="633" y="17301"/>
                </a:lnTo>
                <a:lnTo>
                  <a:pt x="827" y="17423"/>
                </a:lnTo>
                <a:lnTo>
                  <a:pt x="1046" y="17544"/>
                </a:lnTo>
                <a:lnTo>
                  <a:pt x="1241" y="17642"/>
                </a:lnTo>
                <a:lnTo>
                  <a:pt x="1460" y="17739"/>
                </a:lnTo>
                <a:lnTo>
                  <a:pt x="1922" y="17885"/>
                </a:lnTo>
                <a:lnTo>
                  <a:pt x="2409" y="18007"/>
                </a:lnTo>
                <a:lnTo>
                  <a:pt x="2896" y="18080"/>
                </a:lnTo>
                <a:lnTo>
                  <a:pt x="3382" y="18128"/>
                </a:lnTo>
                <a:lnTo>
                  <a:pt x="4331" y="18226"/>
                </a:lnTo>
                <a:lnTo>
                  <a:pt x="5451" y="18299"/>
                </a:lnTo>
                <a:lnTo>
                  <a:pt x="6570" y="18347"/>
                </a:lnTo>
                <a:lnTo>
                  <a:pt x="8833" y="18396"/>
                </a:lnTo>
                <a:lnTo>
                  <a:pt x="9928" y="18420"/>
                </a:lnTo>
                <a:lnTo>
                  <a:pt x="11047" y="18420"/>
                </a:lnTo>
                <a:lnTo>
                  <a:pt x="12142" y="18396"/>
                </a:lnTo>
                <a:lnTo>
                  <a:pt x="13261" y="18347"/>
                </a:lnTo>
                <a:lnTo>
                  <a:pt x="13675" y="18323"/>
                </a:lnTo>
                <a:lnTo>
                  <a:pt x="14113" y="18274"/>
                </a:lnTo>
                <a:lnTo>
                  <a:pt x="14527" y="18201"/>
                </a:lnTo>
                <a:lnTo>
                  <a:pt x="14965" y="18128"/>
                </a:lnTo>
                <a:lnTo>
                  <a:pt x="15378" y="18007"/>
                </a:lnTo>
                <a:lnTo>
                  <a:pt x="15767" y="17861"/>
                </a:lnTo>
                <a:lnTo>
                  <a:pt x="16157" y="17690"/>
                </a:lnTo>
                <a:lnTo>
                  <a:pt x="16546" y="17471"/>
                </a:lnTo>
                <a:lnTo>
                  <a:pt x="16814" y="17277"/>
                </a:lnTo>
                <a:lnTo>
                  <a:pt x="17057" y="17033"/>
                </a:lnTo>
                <a:lnTo>
                  <a:pt x="17276" y="16766"/>
                </a:lnTo>
                <a:lnTo>
                  <a:pt x="17349" y="16620"/>
                </a:lnTo>
                <a:lnTo>
                  <a:pt x="17422" y="16474"/>
                </a:lnTo>
                <a:lnTo>
                  <a:pt x="17471" y="16328"/>
                </a:lnTo>
                <a:lnTo>
                  <a:pt x="17495" y="16157"/>
                </a:lnTo>
                <a:lnTo>
                  <a:pt x="17495" y="16012"/>
                </a:lnTo>
                <a:lnTo>
                  <a:pt x="17471" y="15866"/>
                </a:lnTo>
                <a:lnTo>
                  <a:pt x="17398" y="15720"/>
                </a:lnTo>
                <a:lnTo>
                  <a:pt x="17325" y="15598"/>
                </a:lnTo>
                <a:lnTo>
                  <a:pt x="17179" y="15452"/>
                </a:lnTo>
                <a:lnTo>
                  <a:pt x="17033" y="15330"/>
                </a:lnTo>
                <a:lnTo>
                  <a:pt x="16692" y="15111"/>
                </a:lnTo>
                <a:lnTo>
                  <a:pt x="16327" y="14941"/>
                </a:lnTo>
                <a:lnTo>
                  <a:pt x="15938" y="14795"/>
                </a:lnTo>
                <a:lnTo>
                  <a:pt x="15524" y="14673"/>
                </a:lnTo>
                <a:lnTo>
                  <a:pt x="15110" y="14576"/>
                </a:lnTo>
                <a:lnTo>
                  <a:pt x="14697" y="14503"/>
                </a:lnTo>
                <a:lnTo>
                  <a:pt x="14283" y="14454"/>
                </a:lnTo>
                <a:lnTo>
                  <a:pt x="13870" y="14406"/>
                </a:lnTo>
                <a:lnTo>
                  <a:pt x="14040" y="13968"/>
                </a:lnTo>
                <a:lnTo>
                  <a:pt x="14186" y="13530"/>
                </a:lnTo>
                <a:lnTo>
                  <a:pt x="14454" y="12629"/>
                </a:lnTo>
                <a:lnTo>
                  <a:pt x="14794" y="11340"/>
                </a:lnTo>
                <a:lnTo>
                  <a:pt x="14916" y="10683"/>
                </a:lnTo>
                <a:lnTo>
                  <a:pt x="15038" y="10026"/>
                </a:lnTo>
                <a:lnTo>
                  <a:pt x="15135" y="9417"/>
                </a:lnTo>
                <a:lnTo>
                  <a:pt x="15159" y="9077"/>
                </a:lnTo>
                <a:lnTo>
                  <a:pt x="15159" y="8760"/>
                </a:lnTo>
                <a:lnTo>
                  <a:pt x="15159" y="8444"/>
                </a:lnTo>
                <a:lnTo>
                  <a:pt x="15110" y="8128"/>
                </a:lnTo>
                <a:lnTo>
                  <a:pt x="15038" y="7836"/>
                </a:lnTo>
                <a:lnTo>
                  <a:pt x="14940" y="7544"/>
                </a:lnTo>
                <a:lnTo>
                  <a:pt x="14916" y="7495"/>
                </a:lnTo>
                <a:lnTo>
                  <a:pt x="14892" y="7471"/>
                </a:lnTo>
                <a:lnTo>
                  <a:pt x="14794" y="7447"/>
                </a:lnTo>
                <a:lnTo>
                  <a:pt x="14746" y="7325"/>
                </a:lnTo>
                <a:lnTo>
                  <a:pt x="14673" y="7228"/>
                </a:lnTo>
                <a:lnTo>
                  <a:pt x="14600" y="7130"/>
                </a:lnTo>
                <a:lnTo>
                  <a:pt x="14478" y="7057"/>
                </a:lnTo>
                <a:lnTo>
                  <a:pt x="14235" y="6936"/>
                </a:lnTo>
                <a:lnTo>
                  <a:pt x="13943" y="6863"/>
                </a:lnTo>
                <a:lnTo>
                  <a:pt x="13626" y="6790"/>
                </a:lnTo>
                <a:lnTo>
                  <a:pt x="13310" y="6765"/>
                </a:lnTo>
                <a:lnTo>
                  <a:pt x="12823" y="6717"/>
                </a:lnTo>
                <a:lnTo>
                  <a:pt x="11899" y="6595"/>
                </a:lnTo>
                <a:lnTo>
                  <a:pt x="10950" y="6522"/>
                </a:lnTo>
                <a:lnTo>
                  <a:pt x="10025" y="6498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16" name="Google Shape;416;p38"/>
          <p:cNvSpPr/>
          <p:nvPr/>
        </p:nvSpPr>
        <p:spPr>
          <a:xfrm>
            <a:off x="1430849" y="4392629"/>
            <a:ext cx="420643" cy="433953"/>
          </a:xfrm>
          <a:custGeom>
            <a:rect b="b" l="l" r="r" t="t"/>
            <a:pathLst>
              <a:path extrusionOk="0" h="19856" w="19247">
                <a:moveTo>
                  <a:pt x="12531" y="585"/>
                </a:moveTo>
                <a:lnTo>
                  <a:pt x="12799" y="609"/>
                </a:lnTo>
                <a:lnTo>
                  <a:pt x="13066" y="658"/>
                </a:lnTo>
                <a:lnTo>
                  <a:pt x="13334" y="755"/>
                </a:lnTo>
                <a:lnTo>
                  <a:pt x="13577" y="877"/>
                </a:lnTo>
                <a:lnTo>
                  <a:pt x="13796" y="1022"/>
                </a:lnTo>
                <a:lnTo>
                  <a:pt x="13967" y="1168"/>
                </a:lnTo>
                <a:lnTo>
                  <a:pt x="14137" y="1363"/>
                </a:lnTo>
                <a:lnTo>
                  <a:pt x="14283" y="1558"/>
                </a:lnTo>
                <a:lnTo>
                  <a:pt x="14380" y="1777"/>
                </a:lnTo>
                <a:lnTo>
                  <a:pt x="14478" y="1996"/>
                </a:lnTo>
                <a:lnTo>
                  <a:pt x="14526" y="2239"/>
                </a:lnTo>
                <a:lnTo>
                  <a:pt x="14551" y="2482"/>
                </a:lnTo>
                <a:lnTo>
                  <a:pt x="14551" y="2750"/>
                </a:lnTo>
                <a:lnTo>
                  <a:pt x="14478" y="3018"/>
                </a:lnTo>
                <a:lnTo>
                  <a:pt x="14380" y="3285"/>
                </a:lnTo>
                <a:lnTo>
                  <a:pt x="14234" y="3529"/>
                </a:lnTo>
                <a:lnTo>
                  <a:pt x="14088" y="3748"/>
                </a:lnTo>
                <a:lnTo>
                  <a:pt x="13894" y="3967"/>
                </a:lnTo>
                <a:lnTo>
                  <a:pt x="13529" y="4356"/>
                </a:lnTo>
                <a:lnTo>
                  <a:pt x="13261" y="4575"/>
                </a:lnTo>
                <a:lnTo>
                  <a:pt x="12993" y="4794"/>
                </a:lnTo>
                <a:lnTo>
                  <a:pt x="12702" y="4989"/>
                </a:lnTo>
                <a:lnTo>
                  <a:pt x="12410" y="5159"/>
                </a:lnTo>
                <a:lnTo>
                  <a:pt x="12118" y="5329"/>
                </a:lnTo>
                <a:lnTo>
                  <a:pt x="11801" y="5475"/>
                </a:lnTo>
                <a:lnTo>
                  <a:pt x="11509" y="5597"/>
                </a:lnTo>
                <a:lnTo>
                  <a:pt x="11169" y="5719"/>
                </a:lnTo>
                <a:lnTo>
                  <a:pt x="11509" y="5524"/>
                </a:lnTo>
                <a:lnTo>
                  <a:pt x="11801" y="5305"/>
                </a:lnTo>
                <a:lnTo>
                  <a:pt x="12093" y="5062"/>
                </a:lnTo>
                <a:lnTo>
                  <a:pt x="12361" y="4794"/>
                </a:lnTo>
                <a:lnTo>
                  <a:pt x="12531" y="4575"/>
                </a:lnTo>
                <a:lnTo>
                  <a:pt x="12702" y="4332"/>
                </a:lnTo>
                <a:lnTo>
                  <a:pt x="12847" y="4064"/>
                </a:lnTo>
                <a:lnTo>
                  <a:pt x="12945" y="3772"/>
                </a:lnTo>
                <a:lnTo>
                  <a:pt x="12993" y="3626"/>
                </a:lnTo>
                <a:lnTo>
                  <a:pt x="12993" y="3480"/>
                </a:lnTo>
                <a:lnTo>
                  <a:pt x="12993" y="3358"/>
                </a:lnTo>
                <a:lnTo>
                  <a:pt x="12993" y="3212"/>
                </a:lnTo>
                <a:lnTo>
                  <a:pt x="12945" y="3066"/>
                </a:lnTo>
                <a:lnTo>
                  <a:pt x="12872" y="2945"/>
                </a:lnTo>
                <a:lnTo>
                  <a:pt x="12774" y="2823"/>
                </a:lnTo>
                <a:lnTo>
                  <a:pt x="12653" y="2726"/>
                </a:lnTo>
                <a:lnTo>
                  <a:pt x="12531" y="2653"/>
                </a:lnTo>
                <a:lnTo>
                  <a:pt x="12410" y="2580"/>
                </a:lnTo>
                <a:lnTo>
                  <a:pt x="12264" y="2531"/>
                </a:lnTo>
                <a:lnTo>
                  <a:pt x="12142" y="2482"/>
                </a:lnTo>
                <a:lnTo>
                  <a:pt x="12020" y="2482"/>
                </a:lnTo>
                <a:lnTo>
                  <a:pt x="11899" y="2458"/>
                </a:lnTo>
                <a:lnTo>
                  <a:pt x="11655" y="2507"/>
                </a:lnTo>
                <a:lnTo>
                  <a:pt x="11412" y="2604"/>
                </a:lnTo>
                <a:lnTo>
                  <a:pt x="11169" y="2726"/>
                </a:lnTo>
                <a:lnTo>
                  <a:pt x="10950" y="2920"/>
                </a:lnTo>
                <a:lnTo>
                  <a:pt x="10755" y="3115"/>
                </a:lnTo>
                <a:lnTo>
                  <a:pt x="10560" y="3358"/>
                </a:lnTo>
                <a:lnTo>
                  <a:pt x="10390" y="3626"/>
                </a:lnTo>
                <a:lnTo>
                  <a:pt x="10220" y="3918"/>
                </a:lnTo>
                <a:lnTo>
                  <a:pt x="10098" y="4210"/>
                </a:lnTo>
                <a:lnTo>
                  <a:pt x="9976" y="4526"/>
                </a:lnTo>
                <a:lnTo>
                  <a:pt x="9879" y="4818"/>
                </a:lnTo>
                <a:lnTo>
                  <a:pt x="9806" y="5135"/>
                </a:lnTo>
                <a:lnTo>
                  <a:pt x="9782" y="5427"/>
                </a:lnTo>
                <a:lnTo>
                  <a:pt x="9684" y="4964"/>
                </a:lnTo>
                <a:lnTo>
                  <a:pt x="9636" y="4526"/>
                </a:lnTo>
                <a:lnTo>
                  <a:pt x="9611" y="4234"/>
                </a:lnTo>
                <a:lnTo>
                  <a:pt x="9611" y="3942"/>
                </a:lnTo>
                <a:lnTo>
                  <a:pt x="9636" y="3675"/>
                </a:lnTo>
                <a:lnTo>
                  <a:pt x="9660" y="3383"/>
                </a:lnTo>
                <a:lnTo>
                  <a:pt x="9709" y="3115"/>
                </a:lnTo>
                <a:lnTo>
                  <a:pt x="9782" y="2823"/>
                </a:lnTo>
                <a:lnTo>
                  <a:pt x="9879" y="2555"/>
                </a:lnTo>
                <a:lnTo>
                  <a:pt x="10001" y="2288"/>
                </a:lnTo>
                <a:lnTo>
                  <a:pt x="10122" y="2044"/>
                </a:lnTo>
                <a:lnTo>
                  <a:pt x="10268" y="1825"/>
                </a:lnTo>
                <a:lnTo>
                  <a:pt x="10439" y="1606"/>
                </a:lnTo>
                <a:lnTo>
                  <a:pt x="10633" y="1412"/>
                </a:lnTo>
                <a:lnTo>
                  <a:pt x="10828" y="1241"/>
                </a:lnTo>
                <a:lnTo>
                  <a:pt x="11047" y="1071"/>
                </a:lnTo>
                <a:lnTo>
                  <a:pt x="11266" y="925"/>
                </a:lnTo>
                <a:lnTo>
                  <a:pt x="11509" y="804"/>
                </a:lnTo>
                <a:lnTo>
                  <a:pt x="11753" y="706"/>
                </a:lnTo>
                <a:lnTo>
                  <a:pt x="12020" y="633"/>
                </a:lnTo>
                <a:lnTo>
                  <a:pt x="12264" y="609"/>
                </a:lnTo>
                <a:lnTo>
                  <a:pt x="12531" y="585"/>
                </a:lnTo>
                <a:close/>
                <a:moveTo>
                  <a:pt x="7300" y="3626"/>
                </a:moveTo>
                <a:lnTo>
                  <a:pt x="7470" y="3675"/>
                </a:lnTo>
                <a:lnTo>
                  <a:pt x="7616" y="3723"/>
                </a:lnTo>
                <a:lnTo>
                  <a:pt x="7762" y="3796"/>
                </a:lnTo>
                <a:lnTo>
                  <a:pt x="7859" y="3869"/>
                </a:lnTo>
                <a:lnTo>
                  <a:pt x="7981" y="3967"/>
                </a:lnTo>
                <a:lnTo>
                  <a:pt x="8176" y="4186"/>
                </a:lnTo>
                <a:lnTo>
                  <a:pt x="8346" y="4405"/>
                </a:lnTo>
                <a:lnTo>
                  <a:pt x="8492" y="4648"/>
                </a:lnTo>
                <a:lnTo>
                  <a:pt x="8638" y="4916"/>
                </a:lnTo>
                <a:lnTo>
                  <a:pt x="8784" y="5183"/>
                </a:lnTo>
                <a:lnTo>
                  <a:pt x="8930" y="5475"/>
                </a:lnTo>
                <a:lnTo>
                  <a:pt x="9076" y="5743"/>
                </a:lnTo>
                <a:lnTo>
                  <a:pt x="8735" y="5646"/>
                </a:lnTo>
                <a:lnTo>
                  <a:pt x="8395" y="5524"/>
                </a:lnTo>
                <a:lnTo>
                  <a:pt x="8054" y="5378"/>
                </a:lnTo>
                <a:lnTo>
                  <a:pt x="7762" y="5208"/>
                </a:lnTo>
                <a:lnTo>
                  <a:pt x="7470" y="5013"/>
                </a:lnTo>
                <a:lnTo>
                  <a:pt x="7178" y="4794"/>
                </a:lnTo>
                <a:lnTo>
                  <a:pt x="6935" y="4502"/>
                </a:lnTo>
                <a:lnTo>
                  <a:pt x="6716" y="4210"/>
                </a:lnTo>
                <a:lnTo>
                  <a:pt x="6643" y="4064"/>
                </a:lnTo>
                <a:lnTo>
                  <a:pt x="6643" y="3942"/>
                </a:lnTo>
                <a:lnTo>
                  <a:pt x="6667" y="3845"/>
                </a:lnTo>
                <a:lnTo>
                  <a:pt x="6740" y="3772"/>
                </a:lnTo>
                <a:lnTo>
                  <a:pt x="6837" y="3723"/>
                </a:lnTo>
                <a:lnTo>
                  <a:pt x="6935" y="3675"/>
                </a:lnTo>
                <a:lnTo>
                  <a:pt x="7129" y="3626"/>
                </a:lnTo>
                <a:close/>
                <a:moveTo>
                  <a:pt x="11972" y="2847"/>
                </a:moveTo>
                <a:lnTo>
                  <a:pt x="12166" y="2872"/>
                </a:lnTo>
                <a:lnTo>
                  <a:pt x="12361" y="2945"/>
                </a:lnTo>
                <a:lnTo>
                  <a:pt x="12434" y="2993"/>
                </a:lnTo>
                <a:lnTo>
                  <a:pt x="12507" y="3066"/>
                </a:lnTo>
                <a:lnTo>
                  <a:pt x="12556" y="3139"/>
                </a:lnTo>
                <a:lnTo>
                  <a:pt x="12604" y="3237"/>
                </a:lnTo>
                <a:lnTo>
                  <a:pt x="12629" y="3334"/>
                </a:lnTo>
                <a:lnTo>
                  <a:pt x="12653" y="3456"/>
                </a:lnTo>
                <a:lnTo>
                  <a:pt x="12653" y="3626"/>
                </a:lnTo>
                <a:lnTo>
                  <a:pt x="12629" y="3772"/>
                </a:lnTo>
                <a:lnTo>
                  <a:pt x="12580" y="3918"/>
                </a:lnTo>
                <a:lnTo>
                  <a:pt x="12531" y="4064"/>
                </a:lnTo>
                <a:lnTo>
                  <a:pt x="12434" y="4186"/>
                </a:lnTo>
                <a:lnTo>
                  <a:pt x="12337" y="4332"/>
                </a:lnTo>
                <a:lnTo>
                  <a:pt x="12118" y="4599"/>
                </a:lnTo>
                <a:lnTo>
                  <a:pt x="11850" y="4818"/>
                </a:lnTo>
                <a:lnTo>
                  <a:pt x="11582" y="5037"/>
                </a:lnTo>
                <a:lnTo>
                  <a:pt x="11315" y="5208"/>
                </a:lnTo>
                <a:lnTo>
                  <a:pt x="11071" y="5354"/>
                </a:lnTo>
                <a:lnTo>
                  <a:pt x="10828" y="5475"/>
                </a:lnTo>
                <a:lnTo>
                  <a:pt x="10585" y="5573"/>
                </a:lnTo>
                <a:lnTo>
                  <a:pt x="10317" y="5646"/>
                </a:lnTo>
                <a:lnTo>
                  <a:pt x="10074" y="5743"/>
                </a:lnTo>
                <a:lnTo>
                  <a:pt x="10098" y="5451"/>
                </a:lnTo>
                <a:lnTo>
                  <a:pt x="10122" y="5135"/>
                </a:lnTo>
                <a:lnTo>
                  <a:pt x="10195" y="4843"/>
                </a:lnTo>
                <a:lnTo>
                  <a:pt x="10293" y="4551"/>
                </a:lnTo>
                <a:lnTo>
                  <a:pt x="10414" y="4283"/>
                </a:lnTo>
                <a:lnTo>
                  <a:pt x="10536" y="4015"/>
                </a:lnTo>
                <a:lnTo>
                  <a:pt x="10706" y="3748"/>
                </a:lnTo>
                <a:lnTo>
                  <a:pt x="10901" y="3480"/>
                </a:lnTo>
                <a:lnTo>
                  <a:pt x="11144" y="3237"/>
                </a:lnTo>
                <a:lnTo>
                  <a:pt x="11388" y="3042"/>
                </a:lnTo>
                <a:lnTo>
                  <a:pt x="11582" y="2920"/>
                </a:lnTo>
                <a:lnTo>
                  <a:pt x="11777" y="2872"/>
                </a:lnTo>
                <a:lnTo>
                  <a:pt x="11972" y="2847"/>
                </a:lnTo>
                <a:close/>
                <a:moveTo>
                  <a:pt x="5231" y="658"/>
                </a:moveTo>
                <a:lnTo>
                  <a:pt x="5499" y="682"/>
                </a:lnTo>
                <a:lnTo>
                  <a:pt x="5767" y="731"/>
                </a:lnTo>
                <a:lnTo>
                  <a:pt x="6034" y="779"/>
                </a:lnTo>
                <a:lnTo>
                  <a:pt x="6302" y="877"/>
                </a:lnTo>
                <a:lnTo>
                  <a:pt x="6545" y="1022"/>
                </a:lnTo>
                <a:lnTo>
                  <a:pt x="6789" y="1168"/>
                </a:lnTo>
                <a:lnTo>
                  <a:pt x="7032" y="1339"/>
                </a:lnTo>
                <a:lnTo>
                  <a:pt x="7251" y="1509"/>
                </a:lnTo>
                <a:lnTo>
                  <a:pt x="7446" y="1728"/>
                </a:lnTo>
                <a:lnTo>
                  <a:pt x="7640" y="1923"/>
                </a:lnTo>
                <a:lnTo>
                  <a:pt x="7811" y="2142"/>
                </a:lnTo>
                <a:lnTo>
                  <a:pt x="7957" y="2385"/>
                </a:lnTo>
                <a:lnTo>
                  <a:pt x="8103" y="2604"/>
                </a:lnTo>
                <a:lnTo>
                  <a:pt x="8370" y="3091"/>
                </a:lnTo>
                <a:lnTo>
                  <a:pt x="8589" y="3602"/>
                </a:lnTo>
                <a:lnTo>
                  <a:pt x="8760" y="4137"/>
                </a:lnTo>
                <a:lnTo>
                  <a:pt x="8857" y="4478"/>
                </a:lnTo>
                <a:lnTo>
                  <a:pt x="8735" y="4259"/>
                </a:lnTo>
                <a:lnTo>
                  <a:pt x="8589" y="4064"/>
                </a:lnTo>
                <a:lnTo>
                  <a:pt x="8419" y="3845"/>
                </a:lnTo>
                <a:lnTo>
                  <a:pt x="8249" y="3675"/>
                </a:lnTo>
                <a:lnTo>
                  <a:pt x="8054" y="3504"/>
                </a:lnTo>
                <a:lnTo>
                  <a:pt x="7811" y="3358"/>
                </a:lnTo>
                <a:lnTo>
                  <a:pt x="7543" y="3261"/>
                </a:lnTo>
                <a:lnTo>
                  <a:pt x="7275" y="3188"/>
                </a:lnTo>
                <a:lnTo>
                  <a:pt x="6862" y="3188"/>
                </a:lnTo>
                <a:lnTo>
                  <a:pt x="6716" y="3237"/>
                </a:lnTo>
                <a:lnTo>
                  <a:pt x="6618" y="3285"/>
                </a:lnTo>
                <a:lnTo>
                  <a:pt x="6497" y="3358"/>
                </a:lnTo>
                <a:lnTo>
                  <a:pt x="6399" y="3456"/>
                </a:lnTo>
                <a:lnTo>
                  <a:pt x="6326" y="3577"/>
                </a:lnTo>
                <a:lnTo>
                  <a:pt x="6253" y="3723"/>
                </a:lnTo>
                <a:lnTo>
                  <a:pt x="6229" y="3845"/>
                </a:lnTo>
                <a:lnTo>
                  <a:pt x="6205" y="3991"/>
                </a:lnTo>
                <a:lnTo>
                  <a:pt x="6229" y="4113"/>
                </a:lnTo>
                <a:lnTo>
                  <a:pt x="6253" y="4234"/>
                </a:lnTo>
                <a:lnTo>
                  <a:pt x="6302" y="4356"/>
                </a:lnTo>
                <a:lnTo>
                  <a:pt x="6424" y="4599"/>
                </a:lnTo>
                <a:lnTo>
                  <a:pt x="6594" y="4843"/>
                </a:lnTo>
                <a:lnTo>
                  <a:pt x="6813" y="5037"/>
                </a:lnTo>
                <a:lnTo>
                  <a:pt x="7008" y="5232"/>
                </a:lnTo>
                <a:lnTo>
                  <a:pt x="7227" y="5402"/>
                </a:lnTo>
                <a:lnTo>
                  <a:pt x="7567" y="5646"/>
                </a:lnTo>
                <a:lnTo>
                  <a:pt x="7957" y="5865"/>
                </a:lnTo>
                <a:lnTo>
                  <a:pt x="7227" y="5646"/>
                </a:lnTo>
                <a:lnTo>
                  <a:pt x="6886" y="5524"/>
                </a:lnTo>
                <a:lnTo>
                  <a:pt x="6545" y="5378"/>
                </a:lnTo>
                <a:lnTo>
                  <a:pt x="6180" y="5208"/>
                </a:lnTo>
                <a:lnTo>
                  <a:pt x="5864" y="5037"/>
                </a:lnTo>
                <a:lnTo>
                  <a:pt x="5523" y="4867"/>
                </a:lnTo>
                <a:lnTo>
                  <a:pt x="5207" y="4648"/>
                </a:lnTo>
                <a:lnTo>
                  <a:pt x="4988" y="4526"/>
                </a:lnTo>
                <a:lnTo>
                  <a:pt x="4793" y="4356"/>
                </a:lnTo>
                <a:lnTo>
                  <a:pt x="4599" y="4186"/>
                </a:lnTo>
                <a:lnTo>
                  <a:pt x="4404" y="3991"/>
                </a:lnTo>
                <a:lnTo>
                  <a:pt x="4234" y="3772"/>
                </a:lnTo>
                <a:lnTo>
                  <a:pt x="4064" y="3553"/>
                </a:lnTo>
                <a:lnTo>
                  <a:pt x="3918" y="3334"/>
                </a:lnTo>
                <a:lnTo>
                  <a:pt x="3796" y="3115"/>
                </a:lnTo>
                <a:lnTo>
                  <a:pt x="3699" y="2872"/>
                </a:lnTo>
                <a:lnTo>
                  <a:pt x="3626" y="2604"/>
                </a:lnTo>
                <a:lnTo>
                  <a:pt x="3577" y="2361"/>
                </a:lnTo>
                <a:lnTo>
                  <a:pt x="3577" y="2117"/>
                </a:lnTo>
                <a:lnTo>
                  <a:pt x="3626" y="1874"/>
                </a:lnTo>
                <a:lnTo>
                  <a:pt x="3699" y="1631"/>
                </a:lnTo>
                <a:lnTo>
                  <a:pt x="3820" y="1387"/>
                </a:lnTo>
                <a:lnTo>
                  <a:pt x="3991" y="1144"/>
                </a:lnTo>
                <a:lnTo>
                  <a:pt x="4088" y="1047"/>
                </a:lnTo>
                <a:lnTo>
                  <a:pt x="4210" y="950"/>
                </a:lnTo>
                <a:lnTo>
                  <a:pt x="4429" y="828"/>
                </a:lnTo>
                <a:lnTo>
                  <a:pt x="4696" y="731"/>
                </a:lnTo>
                <a:lnTo>
                  <a:pt x="4964" y="682"/>
                </a:lnTo>
                <a:lnTo>
                  <a:pt x="5231" y="658"/>
                </a:lnTo>
                <a:close/>
                <a:moveTo>
                  <a:pt x="17763" y="3553"/>
                </a:moveTo>
                <a:lnTo>
                  <a:pt x="17982" y="3602"/>
                </a:lnTo>
                <a:lnTo>
                  <a:pt x="18201" y="3650"/>
                </a:lnTo>
                <a:lnTo>
                  <a:pt x="18395" y="3723"/>
                </a:lnTo>
                <a:lnTo>
                  <a:pt x="18590" y="3845"/>
                </a:lnTo>
                <a:lnTo>
                  <a:pt x="18736" y="3991"/>
                </a:lnTo>
                <a:lnTo>
                  <a:pt x="18785" y="4088"/>
                </a:lnTo>
                <a:lnTo>
                  <a:pt x="18833" y="4210"/>
                </a:lnTo>
                <a:lnTo>
                  <a:pt x="18882" y="4307"/>
                </a:lnTo>
                <a:lnTo>
                  <a:pt x="18882" y="4405"/>
                </a:lnTo>
                <a:lnTo>
                  <a:pt x="18882" y="4624"/>
                </a:lnTo>
                <a:lnTo>
                  <a:pt x="18833" y="4818"/>
                </a:lnTo>
                <a:lnTo>
                  <a:pt x="18736" y="5013"/>
                </a:lnTo>
                <a:lnTo>
                  <a:pt x="18663" y="4794"/>
                </a:lnTo>
                <a:lnTo>
                  <a:pt x="18541" y="4624"/>
                </a:lnTo>
                <a:lnTo>
                  <a:pt x="18420" y="4478"/>
                </a:lnTo>
                <a:lnTo>
                  <a:pt x="18274" y="4356"/>
                </a:lnTo>
                <a:lnTo>
                  <a:pt x="18103" y="4259"/>
                </a:lnTo>
                <a:lnTo>
                  <a:pt x="17909" y="4186"/>
                </a:lnTo>
                <a:lnTo>
                  <a:pt x="17738" y="4113"/>
                </a:lnTo>
                <a:lnTo>
                  <a:pt x="17373" y="4015"/>
                </a:lnTo>
                <a:lnTo>
                  <a:pt x="17154" y="3967"/>
                </a:lnTo>
                <a:lnTo>
                  <a:pt x="16716" y="3967"/>
                </a:lnTo>
                <a:lnTo>
                  <a:pt x="16497" y="3991"/>
                </a:lnTo>
                <a:lnTo>
                  <a:pt x="16059" y="4064"/>
                </a:lnTo>
                <a:lnTo>
                  <a:pt x="15621" y="4186"/>
                </a:lnTo>
                <a:lnTo>
                  <a:pt x="15208" y="4356"/>
                </a:lnTo>
                <a:lnTo>
                  <a:pt x="14818" y="4551"/>
                </a:lnTo>
                <a:lnTo>
                  <a:pt x="14405" y="4770"/>
                </a:lnTo>
                <a:lnTo>
                  <a:pt x="14040" y="4989"/>
                </a:lnTo>
                <a:lnTo>
                  <a:pt x="13577" y="5256"/>
                </a:lnTo>
                <a:lnTo>
                  <a:pt x="13115" y="5524"/>
                </a:lnTo>
                <a:lnTo>
                  <a:pt x="12629" y="5767"/>
                </a:lnTo>
                <a:lnTo>
                  <a:pt x="12118" y="5986"/>
                </a:lnTo>
                <a:lnTo>
                  <a:pt x="12069" y="6011"/>
                </a:lnTo>
                <a:lnTo>
                  <a:pt x="12069" y="6011"/>
                </a:lnTo>
                <a:lnTo>
                  <a:pt x="12385" y="5840"/>
                </a:lnTo>
                <a:lnTo>
                  <a:pt x="12702" y="5670"/>
                </a:lnTo>
                <a:lnTo>
                  <a:pt x="13018" y="5475"/>
                </a:lnTo>
                <a:lnTo>
                  <a:pt x="13310" y="5256"/>
                </a:lnTo>
                <a:lnTo>
                  <a:pt x="13577" y="5037"/>
                </a:lnTo>
                <a:lnTo>
                  <a:pt x="13845" y="4794"/>
                </a:lnTo>
                <a:lnTo>
                  <a:pt x="14113" y="4551"/>
                </a:lnTo>
                <a:lnTo>
                  <a:pt x="14356" y="4307"/>
                </a:lnTo>
                <a:lnTo>
                  <a:pt x="14526" y="4283"/>
                </a:lnTo>
                <a:lnTo>
                  <a:pt x="14697" y="4234"/>
                </a:lnTo>
                <a:lnTo>
                  <a:pt x="15013" y="4137"/>
                </a:lnTo>
                <a:lnTo>
                  <a:pt x="15670" y="3869"/>
                </a:lnTo>
                <a:lnTo>
                  <a:pt x="16084" y="3748"/>
                </a:lnTo>
                <a:lnTo>
                  <a:pt x="16497" y="3650"/>
                </a:lnTo>
                <a:lnTo>
                  <a:pt x="16911" y="3577"/>
                </a:lnTo>
                <a:lnTo>
                  <a:pt x="17325" y="3553"/>
                </a:lnTo>
                <a:close/>
                <a:moveTo>
                  <a:pt x="1241" y="3261"/>
                </a:moveTo>
                <a:lnTo>
                  <a:pt x="1363" y="3480"/>
                </a:lnTo>
                <a:lnTo>
                  <a:pt x="1509" y="3699"/>
                </a:lnTo>
                <a:lnTo>
                  <a:pt x="1825" y="4064"/>
                </a:lnTo>
                <a:lnTo>
                  <a:pt x="2141" y="4405"/>
                </a:lnTo>
                <a:lnTo>
                  <a:pt x="2482" y="4697"/>
                </a:lnTo>
                <a:lnTo>
                  <a:pt x="2871" y="4964"/>
                </a:lnTo>
                <a:lnTo>
                  <a:pt x="3261" y="5208"/>
                </a:lnTo>
                <a:lnTo>
                  <a:pt x="3723" y="5427"/>
                </a:lnTo>
                <a:lnTo>
                  <a:pt x="4185" y="5621"/>
                </a:lnTo>
                <a:lnTo>
                  <a:pt x="4672" y="5767"/>
                </a:lnTo>
                <a:lnTo>
                  <a:pt x="5183" y="5889"/>
                </a:lnTo>
                <a:lnTo>
                  <a:pt x="5548" y="5962"/>
                </a:lnTo>
                <a:lnTo>
                  <a:pt x="5937" y="6035"/>
                </a:lnTo>
                <a:lnTo>
                  <a:pt x="6351" y="6084"/>
                </a:lnTo>
                <a:lnTo>
                  <a:pt x="6740" y="6084"/>
                </a:lnTo>
                <a:lnTo>
                  <a:pt x="7348" y="6278"/>
                </a:lnTo>
                <a:lnTo>
                  <a:pt x="7957" y="6449"/>
                </a:lnTo>
                <a:lnTo>
                  <a:pt x="7932" y="6473"/>
                </a:lnTo>
                <a:lnTo>
                  <a:pt x="6180" y="6400"/>
                </a:lnTo>
                <a:lnTo>
                  <a:pt x="5596" y="6376"/>
                </a:lnTo>
                <a:lnTo>
                  <a:pt x="4988" y="6327"/>
                </a:lnTo>
                <a:lnTo>
                  <a:pt x="4380" y="6278"/>
                </a:lnTo>
                <a:lnTo>
                  <a:pt x="3796" y="6278"/>
                </a:lnTo>
                <a:lnTo>
                  <a:pt x="3480" y="6205"/>
                </a:lnTo>
                <a:lnTo>
                  <a:pt x="3139" y="6108"/>
                </a:lnTo>
                <a:lnTo>
                  <a:pt x="2774" y="5962"/>
                </a:lnTo>
                <a:lnTo>
                  <a:pt x="2458" y="5792"/>
                </a:lnTo>
                <a:lnTo>
                  <a:pt x="2117" y="5597"/>
                </a:lnTo>
                <a:lnTo>
                  <a:pt x="1849" y="5402"/>
                </a:lnTo>
                <a:lnTo>
                  <a:pt x="1606" y="5208"/>
                </a:lnTo>
                <a:lnTo>
                  <a:pt x="1363" y="4989"/>
                </a:lnTo>
                <a:lnTo>
                  <a:pt x="1144" y="4745"/>
                </a:lnTo>
                <a:lnTo>
                  <a:pt x="949" y="4478"/>
                </a:lnTo>
                <a:lnTo>
                  <a:pt x="754" y="4210"/>
                </a:lnTo>
                <a:lnTo>
                  <a:pt x="608" y="3918"/>
                </a:lnTo>
                <a:lnTo>
                  <a:pt x="462" y="3626"/>
                </a:lnTo>
                <a:lnTo>
                  <a:pt x="973" y="3772"/>
                </a:lnTo>
                <a:lnTo>
                  <a:pt x="1046" y="3772"/>
                </a:lnTo>
                <a:lnTo>
                  <a:pt x="1119" y="3748"/>
                </a:lnTo>
                <a:lnTo>
                  <a:pt x="1144" y="3699"/>
                </a:lnTo>
                <a:lnTo>
                  <a:pt x="1168" y="3626"/>
                </a:lnTo>
                <a:lnTo>
                  <a:pt x="1241" y="3261"/>
                </a:lnTo>
                <a:close/>
                <a:moveTo>
                  <a:pt x="3796" y="6741"/>
                </a:moveTo>
                <a:lnTo>
                  <a:pt x="4039" y="6765"/>
                </a:lnTo>
                <a:lnTo>
                  <a:pt x="5937" y="6862"/>
                </a:lnTo>
                <a:lnTo>
                  <a:pt x="7835" y="6960"/>
                </a:lnTo>
                <a:lnTo>
                  <a:pt x="7811" y="7422"/>
                </a:lnTo>
                <a:lnTo>
                  <a:pt x="7786" y="7909"/>
                </a:lnTo>
                <a:lnTo>
                  <a:pt x="7738" y="9636"/>
                </a:lnTo>
                <a:lnTo>
                  <a:pt x="7713" y="10390"/>
                </a:lnTo>
                <a:lnTo>
                  <a:pt x="7008" y="10342"/>
                </a:lnTo>
                <a:lnTo>
                  <a:pt x="6278" y="10293"/>
                </a:lnTo>
                <a:lnTo>
                  <a:pt x="5572" y="10269"/>
                </a:lnTo>
                <a:lnTo>
                  <a:pt x="4064" y="10269"/>
                </a:lnTo>
                <a:lnTo>
                  <a:pt x="3309" y="10317"/>
                </a:lnTo>
                <a:lnTo>
                  <a:pt x="2823" y="10317"/>
                </a:lnTo>
                <a:lnTo>
                  <a:pt x="2579" y="10342"/>
                </a:lnTo>
                <a:lnTo>
                  <a:pt x="2360" y="10390"/>
                </a:lnTo>
                <a:lnTo>
                  <a:pt x="2360" y="9782"/>
                </a:lnTo>
                <a:lnTo>
                  <a:pt x="2360" y="9149"/>
                </a:lnTo>
                <a:lnTo>
                  <a:pt x="2385" y="8541"/>
                </a:lnTo>
                <a:lnTo>
                  <a:pt x="2458" y="7933"/>
                </a:lnTo>
                <a:lnTo>
                  <a:pt x="2482" y="7592"/>
                </a:lnTo>
                <a:lnTo>
                  <a:pt x="2531" y="7422"/>
                </a:lnTo>
                <a:lnTo>
                  <a:pt x="2579" y="7276"/>
                </a:lnTo>
                <a:lnTo>
                  <a:pt x="2652" y="7130"/>
                </a:lnTo>
                <a:lnTo>
                  <a:pt x="2750" y="7008"/>
                </a:lnTo>
                <a:lnTo>
                  <a:pt x="2896" y="6911"/>
                </a:lnTo>
                <a:lnTo>
                  <a:pt x="3042" y="6838"/>
                </a:lnTo>
                <a:lnTo>
                  <a:pt x="3285" y="6765"/>
                </a:lnTo>
                <a:lnTo>
                  <a:pt x="3553" y="6741"/>
                </a:lnTo>
                <a:close/>
                <a:moveTo>
                  <a:pt x="15378" y="6838"/>
                </a:moveTo>
                <a:lnTo>
                  <a:pt x="15621" y="6862"/>
                </a:lnTo>
                <a:lnTo>
                  <a:pt x="15865" y="6911"/>
                </a:lnTo>
                <a:lnTo>
                  <a:pt x="16035" y="6984"/>
                </a:lnTo>
                <a:lnTo>
                  <a:pt x="16157" y="7081"/>
                </a:lnTo>
                <a:lnTo>
                  <a:pt x="16254" y="7203"/>
                </a:lnTo>
                <a:lnTo>
                  <a:pt x="16327" y="7349"/>
                </a:lnTo>
                <a:lnTo>
                  <a:pt x="16376" y="7519"/>
                </a:lnTo>
                <a:lnTo>
                  <a:pt x="16400" y="7690"/>
                </a:lnTo>
                <a:lnTo>
                  <a:pt x="16424" y="8030"/>
                </a:lnTo>
                <a:lnTo>
                  <a:pt x="16400" y="8614"/>
                </a:lnTo>
                <a:lnTo>
                  <a:pt x="16400" y="9222"/>
                </a:lnTo>
                <a:lnTo>
                  <a:pt x="16400" y="9806"/>
                </a:lnTo>
                <a:lnTo>
                  <a:pt x="16424" y="10098"/>
                </a:lnTo>
                <a:lnTo>
                  <a:pt x="16449" y="10390"/>
                </a:lnTo>
                <a:lnTo>
                  <a:pt x="16084" y="10415"/>
                </a:lnTo>
                <a:lnTo>
                  <a:pt x="15986" y="10390"/>
                </a:lnTo>
                <a:lnTo>
                  <a:pt x="15889" y="10415"/>
                </a:lnTo>
                <a:lnTo>
                  <a:pt x="14818" y="10439"/>
                </a:lnTo>
                <a:lnTo>
                  <a:pt x="13723" y="10439"/>
                </a:lnTo>
                <a:lnTo>
                  <a:pt x="12215" y="10366"/>
                </a:lnTo>
                <a:lnTo>
                  <a:pt x="11680" y="10317"/>
                </a:lnTo>
                <a:lnTo>
                  <a:pt x="11436" y="10317"/>
                </a:lnTo>
                <a:lnTo>
                  <a:pt x="11290" y="10342"/>
                </a:lnTo>
                <a:lnTo>
                  <a:pt x="11193" y="10390"/>
                </a:lnTo>
                <a:lnTo>
                  <a:pt x="11193" y="9733"/>
                </a:lnTo>
                <a:lnTo>
                  <a:pt x="11169" y="8006"/>
                </a:lnTo>
                <a:lnTo>
                  <a:pt x="11193" y="7495"/>
                </a:lnTo>
                <a:lnTo>
                  <a:pt x="11193" y="7227"/>
                </a:lnTo>
                <a:lnTo>
                  <a:pt x="11169" y="6984"/>
                </a:lnTo>
                <a:lnTo>
                  <a:pt x="13018" y="6935"/>
                </a:lnTo>
                <a:lnTo>
                  <a:pt x="14867" y="6838"/>
                </a:lnTo>
                <a:close/>
                <a:moveTo>
                  <a:pt x="11193" y="10755"/>
                </a:moveTo>
                <a:lnTo>
                  <a:pt x="11315" y="10804"/>
                </a:lnTo>
                <a:lnTo>
                  <a:pt x="11436" y="10828"/>
                </a:lnTo>
                <a:lnTo>
                  <a:pt x="11193" y="11218"/>
                </a:lnTo>
                <a:lnTo>
                  <a:pt x="11193" y="10755"/>
                </a:lnTo>
                <a:close/>
                <a:moveTo>
                  <a:pt x="3626" y="10780"/>
                </a:moveTo>
                <a:lnTo>
                  <a:pt x="3358" y="10999"/>
                </a:lnTo>
                <a:lnTo>
                  <a:pt x="3139" y="11266"/>
                </a:lnTo>
                <a:lnTo>
                  <a:pt x="3115" y="11291"/>
                </a:lnTo>
                <a:lnTo>
                  <a:pt x="3115" y="10950"/>
                </a:lnTo>
                <a:lnTo>
                  <a:pt x="3090" y="10901"/>
                </a:lnTo>
                <a:lnTo>
                  <a:pt x="3066" y="10853"/>
                </a:lnTo>
                <a:lnTo>
                  <a:pt x="2993" y="10804"/>
                </a:lnTo>
                <a:lnTo>
                  <a:pt x="3115" y="10804"/>
                </a:lnTo>
                <a:lnTo>
                  <a:pt x="3626" y="10780"/>
                </a:lnTo>
                <a:close/>
                <a:moveTo>
                  <a:pt x="8297" y="6960"/>
                </a:moveTo>
                <a:lnTo>
                  <a:pt x="9465" y="6984"/>
                </a:lnTo>
                <a:lnTo>
                  <a:pt x="10731" y="6984"/>
                </a:lnTo>
                <a:lnTo>
                  <a:pt x="10706" y="7179"/>
                </a:lnTo>
                <a:lnTo>
                  <a:pt x="10706" y="7398"/>
                </a:lnTo>
                <a:lnTo>
                  <a:pt x="10706" y="7811"/>
                </a:lnTo>
                <a:lnTo>
                  <a:pt x="10706" y="9539"/>
                </a:lnTo>
                <a:lnTo>
                  <a:pt x="10682" y="12824"/>
                </a:lnTo>
                <a:lnTo>
                  <a:pt x="10658" y="19199"/>
                </a:lnTo>
                <a:lnTo>
                  <a:pt x="9782" y="19223"/>
                </a:lnTo>
                <a:lnTo>
                  <a:pt x="8151" y="19247"/>
                </a:lnTo>
                <a:lnTo>
                  <a:pt x="8151" y="17714"/>
                </a:lnTo>
                <a:lnTo>
                  <a:pt x="8151" y="16157"/>
                </a:lnTo>
                <a:lnTo>
                  <a:pt x="8176" y="13091"/>
                </a:lnTo>
                <a:lnTo>
                  <a:pt x="8249" y="9831"/>
                </a:lnTo>
                <a:lnTo>
                  <a:pt x="8273" y="8103"/>
                </a:lnTo>
                <a:lnTo>
                  <a:pt x="8297" y="7519"/>
                </a:lnTo>
                <a:lnTo>
                  <a:pt x="8297" y="6960"/>
                </a:lnTo>
                <a:close/>
                <a:moveTo>
                  <a:pt x="11753" y="10853"/>
                </a:moveTo>
                <a:lnTo>
                  <a:pt x="11996" y="10877"/>
                </a:lnTo>
                <a:lnTo>
                  <a:pt x="11801" y="11169"/>
                </a:lnTo>
                <a:lnTo>
                  <a:pt x="11607" y="11485"/>
                </a:lnTo>
                <a:lnTo>
                  <a:pt x="11412" y="11802"/>
                </a:lnTo>
                <a:lnTo>
                  <a:pt x="11339" y="11996"/>
                </a:lnTo>
                <a:lnTo>
                  <a:pt x="11315" y="12094"/>
                </a:lnTo>
                <a:lnTo>
                  <a:pt x="11315" y="12167"/>
                </a:lnTo>
                <a:lnTo>
                  <a:pt x="11339" y="12215"/>
                </a:lnTo>
                <a:lnTo>
                  <a:pt x="11363" y="12240"/>
                </a:lnTo>
                <a:lnTo>
                  <a:pt x="11388" y="12264"/>
                </a:lnTo>
                <a:lnTo>
                  <a:pt x="11436" y="12240"/>
                </a:lnTo>
                <a:lnTo>
                  <a:pt x="11509" y="12191"/>
                </a:lnTo>
                <a:lnTo>
                  <a:pt x="11582" y="12118"/>
                </a:lnTo>
                <a:lnTo>
                  <a:pt x="11680" y="11948"/>
                </a:lnTo>
                <a:lnTo>
                  <a:pt x="11850" y="11607"/>
                </a:lnTo>
                <a:lnTo>
                  <a:pt x="11996" y="11242"/>
                </a:lnTo>
                <a:lnTo>
                  <a:pt x="12142" y="10877"/>
                </a:lnTo>
                <a:lnTo>
                  <a:pt x="12434" y="10901"/>
                </a:lnTo>
                <a:lnTo>
                  <a:pt x="12142" y="11364"/>
                </a:lnTo>
                <a:lnTo>
                  <a:pt x="11972" y="11680"/>
                </a:lnTo>
                <a:lnTo>
                  <a:pt x="11899" y="11850"/>
                </a:lnTo>
                <a:lnTo>
                  <a:pt x="11899" y="11948"/>
                </a:lnTo>
                <a:lnTo>
                  <a:pt x="11899" y="12021"/>
                </a:lnTo>
                <a:lnTo>
                  <a:pt x="11923" y="12069"/>
                </a:lnTo>
                <a:lnTo>
                  <a:pt x="12020" y="12069"/>
                </a:lnTo>
                <a:lnTo>
                  <a:pt x="12093" y="12021"/>
                </a:lnTo>
                <a:lnTo>
                  <a:pt x="12142" y="11972"/>
                </a:lnTo>
                <a:lnTo>
                  <a:pt x="12239" y="11826"/>
                </a:lnTo>
                <a:lnTo>
                  <a:pt x="12385" y="11485"/>
                </a:lnTo>
                <a:lnTo>
                  <a:pt x="12507" y="11193"/>
                </a:lnTo>
                <a:lnTo>
                  <a:pt x="12604" y="10901"/>
                </a:lnTo>
                <a:lnTo>
                  <a:pt x="13115" y="10926"/>
                </a:lnTo>
                <a:lnTo>
                  <a:pt x="12872" y="11218"/>
                </a:lnTo>
                <a:lnTo>
                  <a:pt x="12629" y="11534"/>
                </a:lnTo>
                <a:lnTo>
                  <a:pt x="12410" y="11826"/>
                </a:lnTo>
                <a:lnTo>
                  <a:pt x="12337" y="11996"/>
                </a:lnTo>
                <a:lnTo>
                  <a:pt x="12312" y="12094"/>
                </a:lnTo>
                <a:lnTo>
                  <a:pt x="12312" y="12167"/>
                </a:lnTo>
                <a:lnTo>
                  <a:pt x="12337" y="12240"/>
                </a:lnTo>
                <a:lnTo>
                  <a:pt x="12410" y="12240"/>
                </a:lnTo>
                <a:lnTo>
                  <a:pt x="12483" y="12215"/>
                </a:lnTo>
                <a:lnTo>
                  <a:pt x="12556" y="12167"/>
                </a:lnTo>
                <a:lnTo>
                  <a:pt x="12653" y="12045"/>
                </a:lnTo>
                <a:lnTo>
                  <a:pt x="12799" y="11753"/>
                </a:lnTo>
                <a:lnTo>
                  <a:pt x="12993" y="11364"/>
                </a:lnTo>
                <a:lnTo>
                  <a:pt x="13188" y="10950"/>
                </a:lnTo>
                <a:lnTo>
                  <a:pt x="13188" y="10926"/>
                </a:lnTo>
                <a:lnTo>
                  <a:pt x="13796" y="10926"/>
                </a:lnTo>
                <a:lnTo>
                  <a:pt x="13650" y="11145"/>
                </a:lnTo>
                <a:lnTo>
                  <a:pt x="13504" y="11364"/>
                </a:lnTo>
                <a:lnTo>
                  <a:pt x="13261" y="11704"/>
                </a:lnTo>
                <a:lnTo>
                  <a:pt x="13164" y="11899"/>
                </a:lnTo>
                <a:lnTo>
                  <a:pt x="13091" y="12094"/>
                </a:lnTo>
                <a:lnTo>
                  <a:pt x="13091" y="12142"/>
                </a:lnTo>
                <a:lnTo>
                  <a:pt x="13115" y="12167"/>
                </a:lnTo>
                <a:lnTo>
                  <a:pt x="13164" y="12167"/>
                </a:lnTo>
                <a:lnTo>
                  <a:pt x="13188" y="12142"/>
                </a:lnTo>
                <a:lnTo>
                  <a:pt x="13334" y="12021"/>
                </a:lnTo>
                <a:lnTo>
                  <a:pt x="13431" y="11875"/>
                </a:lnTo>
                <a:lnTo>
                  <a:pt x="13626" y="11558"/>
                </a:lnTo>
                <a:lnTo>
                  <a:pt x="13821" y="11266"/>
                </a:lnTo>
                <a:lnTo>
                  <a:pt x="13918" y="11096"/>
                </a:lnTo>
                <a:lnTo>
                  <a:pt x="13991" y="10950"/>
                </a:lnTo>
                <a:lnTo>
                  <a:pt x="14259" y="10950"/>
                </a:lnTo>
                <a:lnTo>
                  <a:pt x="14064" y="11218"/>
                </a:lnTo>
                <a:lnTo>
                  <a:pt x="13796" y="11583"/>
                </a:lnTo>
                <a:lnTo>
                  <a:pt x="13675" y="11753"/>
                </a:lnTo>
                <a:lnTo>
                  <a:pt x="13626" y="11875"/>
                </a:lnTo>
                <a:lnTo>
                  <a:pt x="13602" y="11972"/>
                </a:lnTo>
                <a:lnTo>
                  <a:pt x="13626" y="11996"/>
                </a:lnTo>
                <a:lnTo>
                  <a:pt x="13626" y="12021"/>
                </a:lnTo>
                <a:lnTo>
                  <a:pt x="13675" y="12045"/>
                </a:lnTo>
                <a:lnTo>
                  <a:pt x="13699" y="12045"/>
                </a:lnTo>
                <a:lnTo>
                  <a:pt x="13845" y="11923"/>
                </a:lnTo>
                <a:lnTo>
                  <a:pt x="13942" y="11777"/>
                </a:lnTo>
                <a:lnTo>
                  <a:pt x="14137" y="11485"/>
                </a:lnTo>
                <a:lnTo>
                  <a:pt x="14307" y="11218"/>
                </a:lnTo>
                <a:lnTo>
                  <a:pt x="14453" y="10950"/>
                </a:lnTo>
                <a:lnTo>
                  <a:pt x="15086" y="10950"/>
                </a:lnTo>
                <a:lnTo>
                  <a:pt x="14697" y="11412"/>
                </a:lnTo>
                <a:lnTo>
                  <a:pt x="14405" y="11753"/>
                </a:lnTo>
                <a:lnTo>
                  <a:pt x="14259" y="11948"/>
                </a:lnTo>
                <a:lnTo>
                  <a:pt x="14210" y="12045"/>
                </a:lnTo>
                <a:lnTo>
                  <a:pt x="14161" y="12142"/>
                </a:lnTo>
                <a:lnTo>
                  <a:pt x="14161" y="12191"/>
                </a:lnTo>
                <a:lnTo>
                  <a:pt x="14210" y="12240"/>
                </a:lnTo>
                <a:lnTo>
                  <a:pt x="14283" y="12240"/>
                </a:lnTo>
                <a:lnTo>
                  <a:pt x="14380" y="12191"/>
                </a:lnTo>
                <a:lnTo>
                  <a:pt x="14453" y="12118"/>
                </a:lnTo>
                <a:lnTo>
                  <a:pt x="14624" y="11972"/>
                </a:lnTo>
                <a:lnTo>
                  <a:pt x="14867" y="11607"/>
                </a:lnTo>
                <a:lnTo>
                  <a:pt x="15062" y="11291"/>
                </a:lnTo>
                <a:lnTo>
                  <a:pt x="15208" y="10950"/>
                </a:lnTo>
                <a:lnTo>
                  <a:pt x="15597" y="10926"/>
                </a:lnTo>
                <a:lnTo>
                  <a:pt x="15597" y="10926"/>
                </a:lnTo>
                <a:lnTo>
                  <a:pt x="15183" y="11412"/>
                </a:lnTo>
                <a:lnTo>
                  <a:pt x="15013" y="11656"/>
                </a:lnTo>
                <a:lnTo>
                  <a:pt x="14940" y="11802"/>
                </a:lnTo>
                <a:lnTo>
                  <a:pt x="14891" y="11923"/>
                </a:lnTo>
                <a:lnTo>
                  <a:pt x="14891" y="11972"/>
                </a:lnTo>
                <a:lnTo>
                  <a:pt x="14891" y="11996"/>
                </a:lnTo>
                <a:lnTo>
                  <a:pt x="14940" y="11996"/>
                </a:lnTo>
                <a:lnTo>
                  <a:pt x="14964" y="11972"/>
                </a:lnTo>
                <a:lnTo>
                  <a:pt x="15086" y="11875"/>
                </a:lnTo>
                <a:lnTo>
                  <a:pt x="15183" y="11753"/>
                </a:lnTo>
                <a:lnTo>
                  <a:pt x="15378" y="11485"/>
                </a:lnTo>
                <a:lnTo>
                  <a:pt x="15694" y="10926"/>
                </a:lnTo>
                <a:lnTo>
                  <a:pt x="15743" y="10926"/>
                </a:lnTo>
                <a:lnTo>
                  <a:pt x="15743" y="11218"/>
                </a:lnTo>
                <a:lnTo>
                  <a:pt x="15573" y="11388"/>
                </a:lnTo>
                <a:lnTo>
                  <a:pt x="15427" y="11607"/>
                </a:lnTo>
                <a:lnTo>
                  <a:pt x="15354" y="11729"/>
                </a:lnTo>
                <a:lnTo>
                  <a:pt x="15256" y="11850"/>
                </a:lnTo>
                <a:lnTo>
                  <a:pt x="15208" y="11996"/>
                </a:lnTo>
                <a:lnTo>
                  <a:pt x="15208" y="12069"/>
                </a:lnTo>
                <a:lnTo>
                  <a:pt x="15232" y="12142"/>
                </a:lnTo>
                <a:lnTo>
                  <a:pt x="15256" y="12167"/>
                </a:lnTo>
                <a:lnTo>
                  <a:pt x="15305" y="12167"/>
                </a:lnTo>
                <a:lnTo>
                  <a:pt x="15402" y="12094"/>
                </a:lnTo>
                <a:lnTo>
                  <a:pt x="15475" y="11996"/>
                </a:lnTo>
                <a:lnTo>
                  <a:pt x="15573" y="11753"/>
                </a:lnTo>
                <a:lnTo>
                  <a:pt x="15767" y="11461"/>
                </a:lnTo>
                <a:lnTo>
                  <a:pt x="15792" y="14600"/>
                </a:lnTo>
                <a:lnTo>
                  <a:pt x="15816" y="16157"/>
                </a:lnTo>
                <a:lnTo>
                  <a:pt x="15816" y="17714"/>
                </a:lnTo>
                <a:lnTo>
                  <a:pt x="15792" y="18177"/>
                </a:lnTo>
                <a:lnTo>
                  <a:pt x="15792" y="18396"/>
                </a:lnTo>
                <a:lnTo>
                  <a:pt x="15743" y="18590"/>
                </a:lnTo>
                <a:lnTo>
                  <a:pt x="15670" y="18785"/>
                </a:lnTo>
                <a:lnTo>
                  <a:pt x="15548" y="18955"/>
                </a:lnTo>
                <a:lnTo>
                  <a:pt x="15475" y="19028"/>
                </a:lnTo>
                <a:lnTo>
                  <a:pt x="15402" y="19101"/>
                </a:lnTo>
                <a:lnTo>
                  <a:pt x="15281" y="19150"/>
                </a:lnTo>
                <a:lnTo>
                  <a:pt x="15183" y="19199"/>
                </a:lnTo>
                <a:lnTo>
                  <a:pt x="14964" y="19247"/>
                </a:lnTo>
                <a:lnTo>
                  <a:pt x="14770" y="19272"/>
                </a:lnTo>
                <a:lnTo>
                  <a:pt x="14332" y="19272"/>
                </a:lnTo>
                <a:lnTo>
                  <a:pt x="13869" y="19247"/>
                </a:lnTo>
                <a:lnTo>
                  <a:pt x="13456" y="19223"/>
                </a:lnTo>
                <a:lnTo>
                  <a:pt x="11169" y="19199"/>
                </a:lnTo>
                <a:lnTo>
                  <a:pt x="11193" y="16109"/>
                </a:lnTo>
                <a:lnTo>
                  <a:pt x="11193" y="13018"/>
                </a:lnTo>
                <a:lnTo>
                  <a:pt x="11193" y="11656"/>
                </a:lnTo>
                <a:lnTo>
                  <a:pt x="11266" y="11461"/>
                </a:lnTo>
                <a:lnTo>
                  <a:pt x="11388" y="11145"/>
                </a:lnTo>
                <a:lnTo>
                  <a:pt x="11509" y="10853"/>
                </a:lnTo>
                <a:close/>
                <a:moveTo>
                  <a:pt x="5621" y="10755"/>
                </a:moveTo>
                <a:lnTo>
                  <a:pt x="6059" y="10780"/>
                </a:lnTo>
                <a:lnTo>
                  <a:pt x="5961" y="10901"/>
                </a:lnTo>
                <a:lnTo>
                  <a:pt x="5864" y="11023"/>
                </a:lnTo>
                <a:lnTo>
                  <a:pt x="5694" y="11291"/>
                </a:lnTo>
                <a:lnTo>
                  <a:pt x="5499" y="11631"/>
                </a:lnTo>
                <a:lnTo>
                  <a:pt x="5426" y="11802"/>
                </a:lnTo>
                <a:lnTo>
                  <a:pt x="5426" y="11875"/>
                </a:lnTo>
                <a:lnTo>
                  <a:pt x="5426" y="11972"/>
                </a:lnTo>
                <a:lnTo>
                  <a:pt x="5475" y="12021"/>
                </a:lnTo>
                <a:lnTo>
                  <a:pt x="5523" y="12021"/>
                </a:lnTo>
                <a:lnTo>
                  <a:pt x="5596" y="11996"/>
                </a:lnTo>
                <a:lnTo>
                  <a:pt x="5669" y="11948"/>
                </a:lnTo>
                <a:lnTo>
                  <a:pt x="5791" y="11777"/>
                </a:lnTo>
                <a:lnTo>
                  <a:pt x="5961" y="11437"/>
                </a:lnTo>
                <a:lnTo>
                  <a:pt x="6107" y="11120"/>
                </a:lnTo>
                <a:lnTo>
                  <a:pt x="6180" y="10950"/>
                </a:lnTo>
                <a:lnTo>
                  <a:pt x="6229" y="10780"/>
                </a:lnTo>
                <a:lnTo>
                  <a:pt x="6667" y="10804"/>
                </a:lnTo>
                <a:lnTo>
                  <a:pt x="6448" y="11072"/>
                </a:lnTo>
                <a:lnTo>
                  <a:pt x="6278" y="11364"/>
                </a:lnTo>
                <a:lnTo>
                  <a:pt x="6205" y="11534"/>
                </a:lnTo>
                <a:lnTo>
                  <a:pt x="6156" y="11704"/>
                </a:lnTo>
                <a:lnTo>
                  <a:pt x="6107" y="11875"/>
                </a:lnTo>
                <a:lnTo>
                  <a:pt x="6107" y="11948"/>
                </a:lnTo>
                <a:lnTo>
                  <a:pt x="6132" y="12021"/>
                </a:lnTo>
                <a:lnTo>
                  <a:pt x="6156" y="12069"/>
                </a:lnTo>
                <a:lnTo>
                  <a:pt x="6253" y="12069"/>
                </a:lnTo>
                <a:lnTo>
                  <a:pt x="6326" y="11948"/>
                </a:lnTo>
                <a:lnTo>
                  <a:pt x="6375" y="11826"/>
                </a:lnTo>
                <a:lnTo>
                  <a:pt x="6448" y="11534"/>
                </a:lnTo>
                <a:lnTo>
                  <a:pt x="6594" y="11169"/>
                </a:lnTo>
                <a:lnTo>
                  <a:pt x="6764" y="10804"/>
                </a:lnTo>
                <a:lnTo>
                  <a:pt x="7129" y="10828"/>
                </a:lnTo>
                <a:lnTo>
                  <a:pt x="6813" y="11242"/>
                </a:lnTo>
                <a:lnTo>
                  <a:pt x="6545" y="11607"/>
                </a:lnTo>
                <a:lnTo>
                  <a:pt x="6424" y="11802"/>
                </a:lnTo>
                <a:lnTo>
                  <a:pt x="6399" y="11899"/>
                </a:lnTo>
                <a:lnTo>
                  <a:pt x="6375" y="11996"/>
                </a:lnTo>
                <a:lnTo>
                  <a:pt x="6399" y="12045"/>
                </a:lnTo>
                <a:lnTo>
                  <a:pt x="6424" y="12069"/>
                </a:lnTo>
                <a:lnTo>
                  <a:pt x="6472" y="12094"/>
                </a:lnTo>
                <a:lnTo>
                  <a:pt x="6521" y="12069"/>
                </a:lnTo>
                <a:lnTo>
                  <a:pt x="6594" y="12045"/>
                </a:lnTo>
                <a:lnTo>
                  <a:pt x="6667" y="11972"/>
                </a:lnTo>
                <a:lnTo>
                  <a:pt x="6789" y="11826"/>
                </a:lnTo>
                <a:lnTo>
                  <a:pt x="6983" y="11485"/>
                </a:lnTo>
                <a:lnTo>
                  <a:pt x="7178" y="11169"/>
                </a:lnTo>
                <a:lnTo>
                  <a:pt x="7348" y="10853"/>
                </a:lnTo>
                <a:lnTo>
                  <a:pt x="7640" y="10877"/>
                </a:lnTo>
                <a:lnTo>
                  <a:pt x="7470" y="11072"/>
                </a:lnTo>
                <a:lnTo>
                  <a:pt x="7324" y="11291"/>
                </a:lnTo>
                <a:lnTo>
                  <a:pt x="7227" y="11437"/>
                </a:lnTo>
                <a:lnTo>
                  <a:pt x="7129" y="11607"/>
                </a:lnTo>
                <a:lnTo>
                  <a:pt x="7056" y="11777"/>
                </a:lnTo>
                <a:lnTo>
                  <a:pt x="7056" y="11850"/>
                </a:lnTo>
                <a:lnTo>
                  <a:pt x="7056" y="11948"/>
                </a:lnTo>
                <a:lnTo>
                  <a:pt x="7081" y="11996"/>
                </a:lnTo>
                <a:lnTo>
                  <a:pt x="7154" y="11996"/>
                </a:lnTo>
                <a:lnTo>
                  <a:pt x="7227" y="11948"/>
                </a:lnTo>
                <a:lnTo>
                  <a:pt x="7275" y="11923"/>
                </a:lnTo>
                <a:lnTo>
                  <a:pt x="7373" y="11802"/>
                </a:lnTo>
                <a:lnTo>
                  <a:pt x="7519" y="11510"/>
                </a:lnTo>
                <a:lnTo>
                  <a:pt x="7616" y="11266"/>
                </a:lnTo>
                <a:lnTo>
                  <a:pt x="7713" y="11047"/>
                </a:lnTo>
                <a:lnTo>
                  <a:pt x="7713" y="11047"/>
                </a:lnTo>
                <a:lnTo>
                  <a:pt x="7689" y="11510"/>
                </a:lnTo>
                <a:lnTo>
                  <a:pt x="7543" y="11753"/>
                </a:lnTo>
                <a:lnTo>
                  <a:pt x="7397" y="11996"/>
                </a:lnTo>
                <a:lnTo>
                  <a:pt x="7373" y="12069"/>
                </a:lnTo>
                <a:lnTo>
                  <a:pt x="7397" y="12118"/>
                </a:lnTo>
                <a:lnTo>
                  <a:pt x="7421" y="12167"/>
                </a:lnTo>
                <a:lnTo>
                  <a:pt x="7470" y="12191"/>
                </a:lnTo>
                <a:lnTo>
                  <a:pt x="7567" y="12191"/>
                </a:lnTo>
                <a:lnTo>
                  <a:pt x="7616" y="12167"/>
                </a:lnTo>
                <a:lnTo>
                  <a:pt x="7640" y="12094"/>
                </a:lnTo>
                <a:lnTo>
                  <a:pt x="7689" y="11948"/>
                </a:lnTo>
                <a:lnTo>
                  <a:pt x="7665" y="12897"/>
                </a:lnTo>
                <a:lnTo>
                  <a:pt x="7665" y="14478"/>
                </a:lnTo>
                <a:lnTo>
                  <a:pt x="7665" y="16084"/>
                </a:lnTo>
                <a:lnTo>
                  <a:pt x="7713" y="19272"/>
                </a:lnTo>
                <a:lnTo>
                  <a:pt x="6083" y="19320"/>
                </a:lnTo>
                <a:lnTo>
                  <a:pt x="4356" y="19418"/>
                </a:lnTo>
                <a:lnTo>
                  <a:pt x="3918" y="19418"/>
                </a:lnTo>
                <a:lnTo>
                  <a:pt x="3723" y="19393"/>
                </a:lnTo>
                <a:lnTo>
                  <a:pt x="3528" y="19296"/>
                </a:lnTo>
                <a:lnTo>
                  <a:pt x="3431" y="19223"/>
                </a:lnTo>
                <a:lnTo>
                  <a:pt x="3358" y="19101"/>
                </a:lnTo>
                <a:lnTo>
                  <a:pt x="3309" y="18980"/>
                </a:lnTo>
                <a:lnTo>
                  <a:pt x="3285" y="18809"/>
                </a:lnTo>
                <a:lnTo>
                  <a:pt x="3285" y="18493"/>
                </a:lnTo>
                <a:lnTo>
                  <a:pt x="3285" y="18225"/>
                </a:lnTo>
                <a:lnTo>
                  <a:pt x="3236" y="15062"/>
                </a:lnTo>
                <a:lnTo>
                  <a:pt x="3139" y="11899"/>
                </a:lnTo>
                <a:lnTo>
                  <a:pt x="3236" y="11729"/>
                </a:lnTo>
                <a:lnTo>
                  <a:pt x="3309" y="11558"/>
                </a:lnTo>
                <a:lnTo>
                  <a:pt x="3553" y="11169"/>
                </a:lnTo>
                <a:lnTo>
                  <a:pt x="3796" y="10804"/>
                </a:lnTo>
                <a:lnTo>
                  <a:pt x="3796" y="10780"/>
                </a:lnTo>
                <a:lnTo>
                  <a:pt x="4088" y="10755"/>
                </a:lnTo>
                <a:lnTo>
                  <a:pt x="3942" y="10853"/>
                </a:lnTo>
                <a:lnTo>
                  <a:pt x="3820" y="10974"/>
                </a:lnTo>
                <a:lnTo>
                  <a:pt x="3699" y="11120"/>
                </a:lnTo>
                <a:lnTo>
                  <a:pt x="3577" y="11242"/>
                </a:lnTo>
                <a:lnTo>
                  <a:pt x="3455" y="11437"/>
                </a:lnTo>
                <a:lnTo>
                  <a:pt x="3309" y="11680"/>
                </a:lnTo>
                <a:lnTo>
                  <a:pt x="3236" y="11802"/>
                </a:lnTo>
                <a:lnTo>
                  <a:pt x="3212" y="11923"/>
                </a:lnTo>
                <a:lnTo>
                  <a:pt x="3212" y="12045"/>
                </a:lnTo>
                <a:lnTo>
                  <a:pt x="3261" y="12142"/>
                </a:lnTo>
                <a:lnTo>
                  <a:pt x="3309" y="12191"/>
                </a:lnTo>
                <a:lnTo>
                  <a:pt x="3358" y="12191"/>
                </a:lnTo>
                <a:lnTo>
                  <a:pt x="3455" y="12142"/>
                </a:lnTo>
                <a:lnTo>
                  <a:pt x="3504" y="12094"/>
                </a:lnTo>
                <a:lnTo>
                  <a:pt x="3626" y="11923"/>
                </a:lnTo>
                <a:lnTo>
                  <a:pt x="3796" y="11583"/>
                </a:lnTo>
                <a:lnTo>
                  <a:pt x="3918" y="11364"/>
                </a:lnTo>
                <a:lnTo>
                  <a:pt x="4064" y="11169"/>
                </a:lnTo>
                <a:lnTo>
                  <a:pt x="4234" y="10974"/>
                </a:lnTo>
                <a:lnTo>
                  <a:pt x="4356" y="10755"/>
                </a:lnTo>
                <a:lnTo>
                  <a:pt x="4745" y="10755"/>
                </a:lnTo>
                <a:lnTo>
                  <a:pt x="4526" y="10974"/>
                </a:lnTo>
                <a:lnTo>
                  <a:pt x="4331" y="11193"/>
                </a:lnTo>
                <a:lnTo>
                  <a:pt x="4185" y="11339"/>
                </a:lnTo>
                <a:lnTo>
                  <a:pt x="4064" y="11510"/>
                </a:lnTo>
                <a:lnTo>
                  <a:pt x="3966" y="11680"/>
                </a:lnTo>
                <a:lnTo>
                  <a:pt x="3942" y="11777"/>
                </a:lnTo>
                <a:lnTo>
                  <a:pt x="3918" y="11875"/>
                </a:lnTo>
                <a:lnTo>
                  <a:pt x="3942" y="11923"/>
                </a:lnTo>
                <a:lnTo>
                  <a:pt x="3991" y="11972"/>
                </a:lnTo>
                <a:lnTo>
                  <a:pt x="4039" y="12021"/>
                </a:lnTo>
                <a:lnTo>
                  <a:pt x="4112" y="11996"/>
                </a:lnTo>
                <a:lnTo>
                  <a:pt x="4210" y="11972"/>
                </a:lnTo>
                <a:lnTo>
                  <a:pt x="4283" y="11923"/>
                </a:lnTo>
                <a:lnTo>
                  <a:pt x="4429" y="11777"/>
                </a:lnTo>
                <a:lnTo>
                  <a:pt x="4526" y="11607"/>
                </a:lnTo>
                <a:lnTo>
                  <a:pt x="4648" y="11437"/>
                </a:lnTo>
                <a:lnTo>
                  <a:pt x="4842" y="11120"/>
                </a:lnTo>
                <a:lnTo>
                  <a:pt x="4939" y="10926"/>
                </a:lnTo>
                <a:lnTo>
                  <a:pt x="5012" y="10755"/>
                </a:lnTo>
                <a:lnTo>
                  <a:pt x="5475" y="10755"/>
                </a:lnTo>
                <a:lnTo>
                  <a:pt x="5061" y="11291"/>
                </a:lnTo>
                <a:lnTo>
                  <a:pt x="4842" y="11558"/>
                </a:lnTo>
                <a:lnTo>
                  <a:pt x="4745" y="11729"/>
                </a:lnTo>
                <a:lnTo>
                  <a:pt x="4721" y="11802"/>
                </a:lnTo>
                <a:lnTo>
                  <a:pt x="4721" y="11875"/>
                </a:lnTo>
                <a:lnTo>
                  <a:pt x="4721" y="11923"/>
                </a:lnTo>
                <a:lnTo>
                  <a:pt x="4769" y="11972"/>
                </a:lnTo>
                <a:lnTo>
                  <a:pt x="4842" y="11972"/>
                </a:lnTo>
                <a:lnTo>
                  <a:pt x="4915" y="11948"/>
                </a:lnTo>
                <a:lnTo>
                  <a:pt x="4988" y="11899"/>
                </a:lnTo>
                <a:lnTo>
                  <a:pt x="5134" y="11753"/>
                </a:lnTo>
                <a:lnTo>
                  <a:pt x="5231" y="11583"/>
                </a:lnTo>
                <a:lnTo>
                  <a:pt x="5304" y="11437"/>
                </a:lnTo>
                <a:lnTo>
                  <a:pt x="5475" y="11096"/>
                </a:lnTo>
                <a:lnTo>
                  <a:pt x="5621" y="10755"/>
                </a:lnTo>
                <a:close/>
                <a:moveTo>
                  <a:pt x="12458" y="1"/>
                </a:moveTo>
                <a:lnTo>
                  <a:pt x="12166" y="49"/>
                </a:lnTo>
                <a:lnTo>
                  <a:pt x="11874" y="98"/>
                </a:lnTo>
                <a:lnTo>
                  <a:pt x="11582" y="171"/>
                </a:lnTo>
                <a:lnTo>
                  <a:pt x="11315" y="293"/>
                </a:lnTo>
                <a:lnTo>
                  <a:pt x="11047" y="414"/>
                </a:lnTo>
                <a:lnTo>
                  <a:pt x="10779" y="585"/>
                </a:lnTo>
                <a:lnTo>
                  <a:pt x="10536" y="755"/>
                </a:lnTo>
                <a:lnTo>
                  <a:pt x="10317" y="950"/>
                </a:lnTo>
                <a:lnTo>
                  <a:pt x="10098" y="1144"/>
                </a:lnTo>
                <a:lnTo>
                  <a:pt x="9903" y="1363"/>
                </a:lnTo>
                <a:lnTo>
                  <a:pt x="9733" y="1606"/>
                </a:lnTo>
                <a:lnTo>
                  <a:pt x="9611" y="1825"/>
                </a:lnTo>
                <a:lnTo>
                  <a:pt x="9490" y="2069"/>
                </a:lnTo>
                <a:lnTo>
                  <a:pt x="9368" y="2288"/>
                </a:lnTo>
                <a:lnTo>
                  <a:pt x="9295" y="2531"/>
                </a:lnTo>
                <a:lnTo>
                  <a:pt x="9222" y="2799"/>
                </a:lnTo>
                <a:lnTo>
                  <a:pt x="9173" y="3042"/>
                </a:lnTo>
                <a:lnTo>
                  <a:pt x="9076" y="3553"/>
                </a:lnTo>
                <a:lnTo>
                  <a:pt x="9076" y="3504"/>
                </a:lnTo>
                <a:lnTo>
                  <a:pt x="8954" y="3188"/>
                </a:lnTo>
                <a:lnTo>
                  <a:pt x="8833" y="2896"/>
                </a:lnTo>
                <a:lnTo>
                  <a:pt x="8687" y="2604"/>
                </a:lnTo>
                <a:lnTo>
                  <a:pt x="8516" y="2312"/>
                </a:lnTo>
                <a:lnTo>
                  <a:pt x="8346" y="2044"/>
                </a:lnTo>
                <a:lnTo>
                  <a:pt x="8151" y="1777"/>
                </a:lnTo>
                <a:lnTo>
                  <a:pt x="7957" y="1533"/>
                </a:lnTo>
                <a:lnTo>
                  <a:pt x="7738" y="1290"/>
                </a:lnTo>
                <a:lnTo>
                  <a:pt x="7519" y="1095"/>
                </a:lnTo>
                <a:lnTo>
                  <a:pt x="7300" y="901"/>
                </a:lnTo>
                <a:lnTo>
                  <a:pt x="7081" y="755"/>
                </a:lnTo>
                <a:lnTo>
                  <a:pt x="6813" y="585"/>
                </a:lnTo>
                <a:lnTo>
                  <a:pt x="6570" y="463"/>
                </a:lnTo>
                <a:lnTo>
                  <a:pt x="6302" y="341"/>
                </a:lnTo>
                <a:lnTo>
                  <a:pt x="6010" y="268"/>
                </a:lnTo>
                <a:lnTo>
                  <a:pt x="5742" y="195"/>
                </a:lnTo>
                <a:lnTo>
                  <a:pt x="5450" y="147"/>
                </a:lnTo>
                <a:lnTo>
                  <a:pt x="5183" y="147"/>
                </a:lnTo>
                <a:lnTo>
                  <a:pt x="4891" y="171"/>
                </a:lnTo>
                <a:lnTo>
                  <a:pt x="4623" y="220"/>
                </a:lnTo>
                <a:lnTo>
                  <a:pt x="4356" y="293"/>
                </a:lnTo>
                <a:lnTo>
                  <a:pt x="4112" y="414"/>
                </a:lnTo>
                <a:lnTo>
                  <a:pt x="3869" y="585"/>
                </a:lnTo>
                <a:lnTo>
                  <a:pt x="3626" y="779"/>
                </a:lnTo>
                <a:lnTo>
                  <a:pt x="3431" y="998"/>
                </a:lnTo>
                <a:lnTo>
                  <a:pt x="3285" y="1241"/>
                </a:lnTo>
                <a:lnTo>
                  <a:pt x="3163" y="1485"/>
                </a:lnTo>
                <a:lnTo>
                  <a:pt x="3090" y="1728"/>
                </a:lnTo>
                <a:lnTo>
                  <a:pt x="3042" y="1996"/>
                </a:lnTo>
                <a:lnTo>
                  <a:pt x="3042" y="2263"/>
                </a:lnTo>
                <a:lnTo>
                  <a:pt x="3066" y="2531"/>
                </a:lnTo>
                <a:lnTo>
                  <a:pt x="3115" y="2799"/>
                </a:lnTo>
                <a:lnTo>
                  <a:pt x="3212" y="3066"/>
                </a:lnTo>
                <a:lnTo>
                  <a:pt x="3309" y="3334"/>
                </a:lnTo>
                <a:lnTo>
                  <a:pt x="3431" y="3577"/>
                </a:lnTo>
                <a:lnTo>
                  <a:pt x="3577" y="3821"/>
                </a:lnTo>
                <a:lnTo>
                  <a:pt x="3723" y="4064"/>
                </a:lnTo>
                <a:lnTo>
                  <a:pt x="3893" y="4283"/>
                </a:lnTo>
                <a:lnTo>
                  <a:pt x="4088" y="4478"/>
                </a:lnTo>
                <a:lnTo>
                  <a:pt x="4258" y="4648"/>
                </a:lnTo>
                <a:lnTo>
                  <a:pt x="4599" y="4916"/>
                </a:lnTo>
                <a:lnTo>
                  <a:pt x="4939" y="5159"/>
                </a:lnTo>
                <a:lnTo>
                  <a:pt x="5280" y="5402"/>
                </a:lnTo>
                <a:lnTo>
                  <a:pt x="5669" y="5597"/>
                </a:lnTo>
                <a:lnTo>
                  <a:pt x="5426" y="5573"/>
                </a:lnTo>
                <a:lnTo>
                  <a:pt x="4939" y="5475"/>
                </a:lnTo>
                <a:lnTo>
                  <a:pt x="4477" y="5354"/>
                </a:lnTo>
                <a:lnTo>
                  <a:pt x="4015" y="5183"/>
                </a:lnTo>
                <a:lnTo>
                  <a:pt x="3553" y="4989"/>
                </a:lnTo>
                <a:lnTo>
                  <a:pt x="3163" y="4770"/>
                </a:lnTo>
                <a:lnTo>
                  <a:pt x="2798" y="4526"/>
                </a:lnTo>
                <a:lnTo>
                  <a:pt x="2458" y="4259"/>
                </a:lnTo>
                <a:lnTo>
                  <a:pt x="2141" y="3967"/>
                </a:lnTo>
                <a:lnTo>
                  <a:pt x="1874" y="3650"/>
                </a:lnTo>
                <a:lnTo>
                  <a:pt x="1630" y="3285"/>
                </a:lnTo>
                <a:lnTo>
                  <a:pt x="1436" y="2969"/>
                </a:lnTo>
                <a:lnTo>
                  <a:pt x="1338" y="2799"/>
                </a:lnTo>
                <a:lnTo>
                  <a:pt x="1217" y="2653"/>
                </a:lnTo>
                <a:lnTo>
                  <a:pt x="1144" y="2653"/>
                </a:lnTo>
                <a:lnTo>
                  <a:pt x="1119" y="2677"/>
                </a:lnTo>
                <a:lnTo>
                  <a:pt x="1095" y="2701"/>
                </a:lnTo>
                <a:lnTo>
                  <a:pt x="1095" y="2774"/>
                </a:lnTo>
                <a:lnTo>
                  <a:pt x="998" y="2920"/>
                </a:lnTo>
                <a:lnTo>
                  <a:pt x="949" y="3091"/>
                </a:lnTo>
                <a:lnTo>
                  <a:pt x="925" y="3261"/>
                </a:lnTo>
                <a:lnTo>
                  <a:pt x="900" y="3431"/>
                </a:lnTo>
                <a:lnTo>
                  <a:pt x="219" y="3212"/>
                </a:lnTo>
                <a:lnTo>
                  <a:pt x="122" y="3212"/>
                </a:lnTo>
                <a:lnTo>
                  <a:pt x="49" y="3261"/>
                </a:lnTo>
                <a:lnTo>
                  <a:pt x="0" y="3334"/>
                </a:lnTo>
                <a:lnTo>
                  <a:pt x="0" y="3383"/>
                </a:lnTo>
                <a:lnTo>
                  <a:pt x="0" y="3431"/>
                </a:lnTo>
                <a:lnTo>
                  <a:pt x="146" y="3796"/>
                </a:lnTo>
                <a:lnTo>
                  <a:pt x="316" y="4137"/>
                </a:lnTo>
                <a:lnTo>
                  <a:pt x="511" y="4453"/>
                </a:lnTo>
                <a:lnTo>
                  <a:pt x="730" y="4770"/>
                </a:lnTo>
                <a:lnTo>
                  <a:pt x="973" y="5062"/>
                </a:lnTo>
                <a:lnTo>
                  <a:pt x="1241" y="5329"/>
                </a:lnTo>
                <a:lnTo>
                  <a:pt x="1533" y="5597"/>
                </a:lnTo>
                <a:lnTo>
                  <a:pt x="1825" y="5840"/>
                </a:lnTo>
                <a:lnTo>
                  <a:pt x="2068" y="6011"/>
                </a:lnTo>
                <a:lnTo>
                  <a:pt x="2336" y="6157"/>
                </a:lnTo>
                <a:lnTo>
                  <a:pt x="2579" y="6278"/>
                </a:lnTo>
                <a:lnTo>
                  <a:pt x="2871" y="6400"/>
                </a:lnTo>
                <a:lnTo>
                  <a:pt x="2701" y="6473"/>
                </a:lnTo>
                <a:lnTo>
                  <a:pt x="2555" y="6570"/>
                </a:lnTo>
                <a:lnTo>
                  <a:pt x="2409" y="6692"/>
                </a:lnTo>
                <a:lnTo>
                  <a:pt x="2312" y="6838"/>
                </a:lnTo>
                <a:lnTo>
                  <a:pt x="2214" y="6984"/>
                </a:lnTo>
                <a:lnTo>
                  <a:pt x="2141" y="7154"/>
                </a:lnTo>
                <a:lnTo>
                  <a:pt x="2068" y="7325"/>
                </a:lnTo>
                <a:lnTo>
                  <a:pt x="2044" y="7544"/>
                </a:lnTo>
                <a:lnTo>
                  <a:pt x="1971" y="8274"/>
                </a:lnTo>
                <a:lnTo>
                  <a:pt x="1922" y="9052"/>
                </a:lnTo>
                <a:lnTo>
                  <a:pt x="1947" y="9806"/>
                </a:lnTo>
                <a:lnTo>
                  <a:pt x="1971" y="10561"/>
                </a:lnTo>
                <a:lnTo>
                  <a:pt x="1995" y="10634"/>
                </a:lnTo>
                <a:lnTo>
                  <a:pt x="2020" y="10682"/>
                </a:lnTo>
                <a:lnTo>
                  <a:pt x="2044" y="10707"/>
                </a:lnTo>
                <a:lnTo>
                  <a:pt x="2093" y="10731"/>
                </a:lnTo>
                <a:lnTo>
                  <a:pt x="2287" y="10804"/>
                </a:lnTo>
                <a:lnTo>
                  <a:pt x="2482" y="10828"/>
                </a:lnTo>
                <a:lnTo>
                  <a:pt x="2677" y="10828"/>
                </a:lnTo>
                <a:lnTo>
                  <a:pt x="2871" y="10804"/>
                </a:lnTo>
                <a:lnTo>
                  <a:pt x="2823" y="10853"/>
                </a:lnTo>
                <a:lnTo>
                  <a:pt x="2798" y="10950"/>
                </a:lnTo>
                <a:lnTo>
                  <a:pt x="2823" y="14965"/>
                </a:lnTo>
                <a:lnTo>
                  <a:pt x="2847" y="17082"/>
                </a:lnTo>
                <a:lnTo>
                  <a:pt x="2823" y="18031"/>
                </a:lnTo>
                <a:lnTo>
                  <a:pt x="2823" y="18517"/>
                </a:lnTo>
                <a:lnTo>
                  <a:pt x="2847" y="18736"/>
                </a:lnTo>
                <a:lnTo>
                  <a:pt x="2871" y="18980"/>
                </a:lnTo>
                <a:lnTo>
                  <a:pt x="2944" y="19174"/>
                </a:lnTo>
                <a:lnTo>
                  <a:pt x="3017" y="19345"/>
                </a:lnTo>
                <a:lnTo>
                  <a:pt x="3115" y="19466"/>
                </a:lnTo>
                <a:lnTo>
                  <a:pt x="3236" y="19588"/>
                </a:lnTo>
                <a:lnTo>
                  <a:pt x="3358" y="19685"/>
                </a:lnTo>
                <a:lnTo>
                  <a:pt x="3528" y="19758"/>
                </a:lnTo>
                <a:lnTo>
                  <a:pt x="3674" y="19807"/>
                </a:lnTo>
                <a:lnTo>
                  <a:pt x="3845" y="19831"/>
                </a:lnTo>
                <a:lnTo>
                  <a:pt x="4234" y="19856"/>
                </a:lnTo>
                <a:lnTo>
                  <a:pt x="4599" y="19831"/>
                </a:lnTo>
                <a:lnTo>
                  <a:pt x="5304" y="19783"/>
                </a:lnTo>
                <a:lnTo>
                  <a:pt x="6521" y="19734"/>
                </a:lnTo>
                <a:lnTo>
                  <a:pt x="7738" y="19710"/>
                </a:lnTo>
                <a:lnTo>
                  <a:pt x="7762" y="19758"/>
                </a:lnTo>
                <a:lnTo>
                  <a:pt x="7811" y="19783"/>
                </a:lnTo>
                <a:lnTo>
                  <a:pt x="7884" y="19807"/>
                </a:lnTo>
                <a:lnTo>
                  <a:pt x="7932" y="19831"/>
                </a:lnTo>
                <a:lnTo>
                  <a:pt x="8005" y="19807"/>
                </a:lnTo>
                <a:lnTo>
                  <a:pt x="8054" y="19783"/>
                </a:lnTo>
                <a:lnTo>
                  <a:pt x="8103" y="19758"/>
                </a:lnTo>
                <a:lnTo>
                  <a:pt x="8151" y="19685"/>
                </a:lnTo>
                <a:lnTo>
                  <a:pt x="10682" y="19685"/>
                </a:lnTo>
                <a:lnTo>
                  <a:pt x="10731" y="19734"/>
                </a:lnTo>
                <a:lnTo>
                  <a:pt x="10779" y="19783"/>
                </a:lnTo>
                <a:lnTo>
                  <a:pt x="10852" y="19807"/>
                </a:lnTo>
                <a:lnTo>
                  <a:pt x="10925" y="19831"/>
                </a:lnTo>
                <a:lnTo>
                  <a:pt x="10998" y="19807"/>
                </a:lnTo>
                <a:lnTo>
                  <a:pt x="11071" y="19783"/>
                </a:lnTo>
                <a:lnTo>
                  <a:pt x="11120" y="19734"/>
                </a:lnTo>
                <a:lnTo>
                  <a:pt x="11169" y="19685"/>
                </a:lnTo>
                <a:lnTo>
                  <a:pt x="12507" y="19685"/>
                </a:lnTo>
                <a:lnTo>
                  <a:pt x="13845" y="19710"/>
                </a:lnTo>
                <a:lnTo>
                  <a:pt x="14551" y="19734"/>
                </a:lnTo>
                <a:lnTo>
                  <a:pt x="14916" y="19734"/>
                </a:lnTo>
                <a:lnTo>
                  <a:pt x="15256" y="19661"/>
                </a:lnTo>
                <a:lnTo>
                  <a:pt x="15427" y="19637"/>
                </a:lnTo>
                <a:lnTo>
                  <a:pt x="15573" y="19564"/>
                </a:lnTo>
                <a:lnTo>
                  <a:pt x="15719" y="19491"/>
                </a:lnTo>
                <a:lnTo>
                  <a:pt x="15840" y="19393"/>
                </a:lnTo>
                <a:lnTo>
                  <a:pt x="15962" y="19272"/>
                </a:lnTo>
                <a:lnTo>
                  <a:pt x="16059" y="19126"/>
                </a:lnTo>
                <a:lnTo>
                  <a:pt x="16132" y="18980"/>
                </a:lnTo>
                <a:lnTo>
                  <a:pt x="16205" y="18785"/>
                </a:lnTo>
                <a:lnTo>
                  <a:pt x="16230" y="18566"/>
                </a:lnTo>
                <a:lnTo>
                  <a:pt x="16254" y="18323"/>
                </a:lnTo>
                <a:lnTo>
                  <a:pt x="16254" y="17860"/>
                </a:lnTo>
                <a:lnTo>
                  <a:pt x="16230" y="17398"/>
                </a:lnTo>
                <a:lnTo>
                  <a:pt x="16205" y="16960"/>
                </a:lnTo>
                <a:lnTo>
                  <a:pt x="16205" y="14843"/>
                </a:lnTo>
                <a:lnTo>
                  <a:pt x="16230" y="10901"/>
                </a:lnTo>
                <a:lnTo>
                  <a:pt x="16789" y="10877"/>
                </a:lnTo>
                <a:lnTo>
                  <a:pt x="16862" y="10853"/>
                </a:lnTo>
                <a:lnTo>
                  <a:pt x="16935" y="10804"/>
                </a:lnTo>
                <a:lnTo>
                  <a:pt x="16984" y="10755"/>
                </a:lnTo>
                <a:lnTo>
                  <a:pt x="17008" y="10682"/>
                </a:lnTo>
                <a:lnTo>
                  <a:pt x="17008" y="10609"/>
                </a:lnTo>
                <a:lnTo>
                  <a:pt x="17008" y="10536"/>
                </a:lnTo>
                <a:lnTo>
                  <a:pt x="16960" y="10463"/>
                </a:lnTo>
                <a:lnTo>
                  <a:pt x="16911" y="10415"/>
                </a:lnTo>
                <a:lnTo>
                  <a:pt x="16935" y="10123"/>
                </a:lnTo>
                <a:lnTo>
                  <a:pt x="16935" y="9806"/>
                </a:lnTo>
                <a:lnTo>
                  <a:pt x="16911" y="9198"/>
                </a:lnTo>
                <a:lnTo>
                  <a:pt x="16911" y="8371"/>
                </a:lnTo>
                <a:lnTo>
                  <a:pt x="16911" y="7982"/>
                </a:lnTo>
                <a:lnTo>
                  <a:pt x="16887" y="7568"/>
                </a:lnTo>
                <a:lnTo>
                  <a:pt x="16838" y="7325"/>
                </a:lnTo>
                <a:lnTo>
                  <a:pt x="16765" y="7106"/>
                </a:lnTo>
                <a:lnTo>
                  <a:pt x="16643" y="6911"/>
                </a:lnTo>
                <a:lnTo>
                  <a:pt x="16522" y="6741"/>
                </a:lnTo>
                <a:lnTo>
                  <a:pt x="16327" y="6595"/>
                </a:lnTo>
                <a:lnTo>
                  <a:pt x="16132" y="6497"/>
                </a:lnTo>
                <a:lnTo>
                  <a:pt x="15913" y="6400"/>
                </a:lnTo>
                <a:lnTo>
                  <a:pt x="15670" y="6351"/>
                </a:lnTo>
                <a:lnTo>
                  <a:pt x="15329" y="6327"/>
                </a:lnTo>
                <a:lnTo>
                  <a:pt x="14964" y="6303"/>
                </a:lnTo>
                <a:lnTo>
                  <a:pt x="14210" y="6351"/>
                </a:lnTo>
                <a:lnTo>
                  <a:pt x="13480" y="6400"/>
                </a:lnTo>
                <a:lnTo>
                  <a:pt x="12750" y="6449"/>
                </a:lnTo>
                <a:lnTo>
                  <a:pt x="12191" y="6449"/>
                </a:lnTo>
                <a:lnTo>
                  <a:pt x="12458" y="6376"/>
                </a:lnTo>
                <a:lnTo>
                  <a:pt x="12702" y="6278"/>
                </a:lnTo>
                <a:lnTo>
                  <a:pt x="13212" y="6059"/>
                </a:lnTo>
                <a:lnTo>
                  <a:pt x="13675" y="5792"/>
                </a:lnTo>
                <a:lnTo>
                  <a:pt x="14137" y="5500"/>
                </a:lnTo>
                <a:lnTo>
                  <a:pt x="14697" y="5208"/>
                </a:lnTo>
                <a:lnTo>
                  <a:pt x="15232" y="4916"/>
                </a:lnTo>
                <a:lnTo>
                  <a:pt x="15524" y="4794"/>
                </a:lnTo>
                <a:lnTo>
                  <a:pt x="15792" y="4672"/>
                </a:lnTo>
                <a:lnTo>
                  <a:pt x="16084" y="4599"/>
                </a:lnTo>
                <a:lnTo>
                  <a:pt x="16400" y="4526"/>
                </a:lnTo>
                <a:lnTo>
                  <a:pt x="16741" y="4478"/>
                </a:lnTo>
                <a:lnTo>
                  <a:pt x="17081" y="4502"/>
                </a:lnTo>
                <a:lnTo>
                  <a:pt x="17422" y="4551"/>
                </a:lnTo>
                <a:lnTo>
                  <a:pt x="17763" y="4672"/>
                </a:lnTo>
                <a:lnTo>
                  <a:pt x="17933" y="4770"/>
                </a:lnTo>
                <a:lnTo>
                  <a:pt x="18079" y="4916"/>
                </a:lnTo>
                <a:lnTo>
                  <a:pt x="18201" y="5062"/>
                </a:lnTo>
                <a:lnTo>
                  <a:pt x="18274" y="5256"/>
                </a:lnTo>
                <a:lnTo>
                  <a:pt x="18298" y="5354"/>
                </a:lnTo>
                <a:lnTo>
                  <a:pt x="18298" y="5451"/>
                </a:lnTo>
                <a:lnTo>
                  <a:pt x="18298" y="5524"/>
                </a:lnTo>
                <a:lnTo>
                  <a:pt x="18249" y="5597"/>
                </a:lnTo>
                <a:lnTo>
                  <a:pt x="18225" y="5646"/>
                </a:lnTo>
                <a:lnTo>
                  <a:pt x="18152" y="5694"/>
                </a:lnTo>
                <a:lnTo>
                  <a:pt x="18030" y="5743"/>
                </a:lnTo>
                <a:lnTo>
                  <a:pt x="17909" y="5743"/>
                </a:lnTo>
                <a:lnTo>
                  <a:pt x="17836" y="5719"/>
                </a:lnTo>
                <a:lnTo>
                  <a:pt x="17787" y="5694"/>
                </a:lnTo>
                <a:lnTo>
                  <a:pt x="17738" y="5646"/>
                </a:lnTo>
                <a:lnTo>
                  <a:pt x="17690" y="5597"/>
                </a:lnTo>
                <a:lnTo>
                  <a:pt x="17665" y="5524"/>
                </a:lnTo>
                <a:lnTo>
                  <a:pt x="17665" y="5427"/>
                </a:lnTo>
                <a:lnTo>
                  <a:pt x="17641" y="5354"/>
                </a:lnTo>
                <a:lnTo>
                  <a:pt x="17617" y="5305"/>
                </a:lnTo>
                <a:lnTo>
                  <a:pt x="17568" y="5256"/>
                </a:lnTo>
                <a:lnTo>
                  <a:pt x="17495" y="5208"/>
                </a:lnTo>
                <a:lnTo>
                  <a:pt x="17422" y="5208"/>
                </a:lnTo>
                <a:lnTo>
                  <a:pt x="17373" y="5232"/>
                </a:lnTo>
                <a:lnTo>
                  <a:pt x="17300" y="5256"/>
                </a:lnTo>
                <a:lnTo>
                  <a:pt x="17252" y="5329"/>
                </a:lnTo>
                <a:lnTo>
                  <a:pt x="17203" y="5427"/>
                </a:lnTo>
                <a:lnTo>
                  <a:pt x="17179" y="5573"/>
                </a:lnTo>
                <a:lnTo>
                  <a:pt x="17179" y="5694"/>
                </a:lnTo>
                <a:lnTo>
                  <a:pt x="17203" y="5816"/>
                </a:lnTo>
                <a:lnTo>
                  <a:pt x="17227" y="5938"/>
                </a:lnTo>
                <a:lnTo>
                  <a:pt x="17300" y="6035"/>
                </a:lnTo>
                <a:lnTo>
                  <a:pt x="17373" y="6132"/>
                </a:lnTo>
                <a:lnTo>
                  <a:pt x="17495" y="6205"/>
                </a:lnTo>
                <a:lnTo>
                  <a:pt x="17641" y="6278"/>
                </a:lnTo>
                <a:lnTo>
                  <a:pt x="17787" y="6327"/>
                </a:lnTo>
                <a:lnTo>
                  <a:pt x="17933" y="6351"/>
                </a:lnTo>
                <a:lnTo>
                  <a:pt x="18079" y="6327"/>
                </a:lnTo>
                <a:lnTo>
                  <a:pt x="18201" y="6303"/>
                </a:lnTo>
                <a:lnTo>
                  <a:pt x="18347" y="6230"/>
                </a:lnTo>
                <a:lnTo>
                  <a:pt x="18468" y="6132"/>
                </a:lnTo>
                <a:lnTo>
                  <a:pt x="18590" y="6035"/>
                </a:lnTo>
                <a:lnTo>
                  <a:pt x="18712" y="5889"/>
                </a:lnTo>
                <a:lnTo>
                  <a:pt x="18785" y="5743"/>
                </a:lnTo>
                <a:lnTo>
                  <a:pt x="18882" y="5597"/>
                </a:lnTo>
                <a:lnTo>
                  <a:pt x="18979" y="5451"/>
                </a:lnTo>
                <a:lnTo>
                  <a:pt x="19077" y="5281"/>
                </a:lnTo>
                <a:lnTo>
                  <a:pt x="19150" y="5110"/>
                </a:lnTo>
                <a:lnTo>
                  <a:pt x="19198" y="4916"/>
                </a:lnTo>
                <a:lnTo>
                  <a:pt x="19223" y="4745"/>
                </a:lnTo>
                <a:lnTo>
                  <a:pt x="19247" y="4575"/>
                </a:lnTo>
                <a:lnTo>
                  <a:pt x="19247" y="4380"/>
                </a:lnTo>
                <a:lnTo>
                  <a:pt x="19223" y="4210"/>
                </a:lnTo>
                <a:lnTo>
                  <a:pt x="19174" y="4040"/>
                </a:lnTo>
                <a:lnTo>
                  <a:pt x="19101" y="3894"/>
                </a:lnTo>
                <a:lnTo>
                  <a:pt x="19028" y="3748"/>
                </a:lnTo>
                <a:lnTo>
                  <a:pt x="18906" y="3602"/>
                </a:lnTo>
                <a:lnTo>
                  <a:pt x="18760" y="3480"/>
                </a:lnTo>
                <a:lnTo>
                  <a:pt x="18614" y="3383"/>
                </a:lnTo>
                <a:lnTo>
                  <a:pt x="18420" y="3310"/>
                </a:lnTo>
                <a:lnTo>
                  <a:pt x="18176" y="3237"/>
                </a:lnTo>
                <a:lnTo>
                  <a:pt x="17933" y="3212"/>
                </a:lnTo>
                <a:lnTo>
                  <a:pt x="17690" y="3188"/>
                </a:lnTo>
                <a:lnTo>
                  <a:pt x="17179" y="3188"/>
                </a:lnTo>
                <a:lnTo>
                  <a:pt x="16935" y="3212"/>
                </a:lnTo>
                <a:lnTo>
                  <a:pt x="16424" y="3310"/>
                </a:lnTo>
                <a:lnTo>
                  <a:pt x="15986" y="3407"/>
                </a:lnTo>
                <a:lnTo>
                  <a:pt x="15548" y="3529"/>
                </a:lnTo>
                <a:lnTo>
                  <a:pt x="15086" y="3699"/>
                </a:lnTo>
                <a:lnTo>
                  <a:pt x="14867" y="3796"/>
                </a:lnTo>
                <a:lnTo>
                  <a:pt x="14648" y="3894"/>
                </a:lnTo>
                <a:lnTo>
                  <a:pt x="14794" y="3675"/>
                </a:lnTo>
                <a:lnTo>
                  <a:pt x="14891" y="3431"/>
                </a:lnTo>
                <a:lnTo>
                  <a:pt x="14964" y="3212"/>
                </a:lnTo>
                <a:lnTo>
                  <a:pt x="15037" y="2969"/>
                </a:lnTo>
                <a:lnTo>
                  <a:pt x="15062" y="2726"/>
                </a:lnTo>
                <a:lnTo>
                  <a:pt x="15086" y="2482"/>
                </a:lnTo>
                <a:lnTo>
                  <a:pt x="15062" y="2239"/>
                </a:lnTo>
                <a:lnTo>
                  <a:pt x="15037" y="1996"/>
                </a:lnTo>
                <a:lnTo>
                  <a:pt x="14964" y="1777"/>
                </a:lnTo>
                <a:lnTo>
                  <a:pt x="14867" y="1558"/>
                </a:lnTo>
                <a:lnTo>
                  <a:pt x="14770" y="1339"/>
                </a:lnTo>
                <a:lnTo>
                  <a:pt x="14648" y="1120"/>
                </a:lnTo>
                <a:lnTo>
                  <a:pt x="14478" y="925"/>
                </a:lnTo>
                <a:lnTo>
                  <a:pt x="14307" y="731"/>
                </a:lnTo>
                <a:lnTo>
                  <a:pt x="14088" y="560"/>
                </a:lnTo>
                <a:lnTo>
                  <a:pt x="13869" y="390"/>
                </a:lnTo>
                <a:lnTo>
                  <a:pt x="13602" y="244"/>
                </a:lnTo>
                <a:lnTo>
                  <a:pt x="13310" y="122"/>
                </a:lnTo>
                <a:lnTo>
                  <a:pt x="13018" y="49"/>
                </a:lnTo>
                <a:lnTo>
                  <a:pt x="12750" y="25"/>
                </a:lnTo>
                <a:lnTo>
                  <a:pt x="12458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17" name="Google Shape;417;p38"/>
          <p:cNvSpPr/>
          <p:nvPr/>
        </p:nvSpPr>
        <p:spPr>
          <a:xfrm>
            <a:off x="2039713" y="4429323"/>
            <a:ext cx="371207" cy="375993"/>
          </a:xfrm>
          <a:custGeom>
            <a:rect b="b" l="l" r="r" t="t"/>
            <a:pathLst>
              <a:path extrusionOk="0" h="17204" w="16985">
                <a:moveTo>
                  <a:pt x="8906" y="7252"/>
                </a:moveTo>
                <a:lnTo>
                  <a:pt x="8833" y="7349"/>
                </a:lnTo>
                <a:lnTo>
                  <a:pt x="8784" y="7446"/>
                </a:lnTo>
                <a:lnTo>
                  <a:pt x="8760" y="7616"/>
                </a:lnTo>
                <a:lnTo>
                  <a:pt x="8784" y="7689"/>
                </a:lnTo>
                <a:lnTo>
                  <a:pt x="8809" y="7762"/>
                </a:lnTo>
                <a:lnTo>
                  <a:pt x="8833" y="7787"/>
                </a:lnTo>
                <a:lnTo>
                  <a:pt x="8882" y="7811"/>
                </a:lnTo>
                <a:lnTo>
                  <a:pt x="8955" y="7811"/>
                </a:lnTo>
                <a:lnTo>
                  <a:pt x="9028" y="7738"/>
                </a:lnTo>
                <a:lnTo>
                  <a:pt x="9052" y="7714"/>
                </a:lnTo>
                <a:lnTo>
                  <a:pt x="9028" y="7665"/>
                </a:lnTo>
                <a:lnTo>
                  <a:pt x="8979" y="7470"/>
                </a:lnTo>
                <a:lnTo>
                  <a:pt x="8979" y="7397"/>
                </a:lnTo>
                <a:lnTo>
                  <a:pt x="8979" y="7300"/>
                </a:lnTo>
                <a:lnTo>
                  <a:pt x="8979" y="7276"/>
                </a:lnTo>
                <a:lnTo>
                  <a:pt x="8955" y="7252"/>
                </a:lnTo>
                <a:close/>
                <a:moveTo>
                  <a:pt x="1363" y="414"/>
                </a:moveTo>
                <a:lnTo>
                  <a:pt x="1533" y="463"/>
                </a:lnTo>
                <a:lnTo>
                  <a:pt x="1728" y="560"/>
                </a:lnTo>
                <a:lnTo>
                  <a:pt x="1898" y="657"/>
                </a:lnTo>
                <a:lnTo>
                  <a:pt x="2190" y="876"/>
                </a:lnTo>
                <a:lnTo>
                  <a:pt x="2750" y="1363"/>
                </a:lnTo>
                <a:lnTo>
                  <a:pt x="3261" y="1874"/>
                </a:lnTo>
                <a:lnTo>
                  <a:pt x="4283" y="2945"/>
                </a:lnTo>
                <a:lnTo>
                  <a:pt x="6327" y="5013"/>
                </a:lnTo>
                <a:lnTo>
                  <a:pt x="8395" y="7106"/>
                </a:lnTo>
                <a:lnTo>
                  <a:pt x="6984" y="8395"/>
                </a:lnTo>
                <a:lnTo>
                  <a:pt x="6887" y="8298"/>
                </a:lnTo>
                <a:lnTo>
                  <a:pt x="6765" y="8225"/>
                </a:lnTo>
                <a:lnTo>
                  <a:pt x="6668" y="8176"/>
                </a:lnTo>
                <a:lnTo>
                  <a:pt x="6570" y="8152"/>
                </a:lnTo>
                <a:lnTo>
                  <a:pt x="6497" y="8127"/>
                </a:lnTo>
                <a:lnTo>
                  <a:pt x="6424" y="8054"/>
                </a:lnTo>
                <a:lnTo>
                  <a:pt x="6351" y="8030"/>
                </a:lnTo>
                <a:lnTo>
                  <a:pt x="6303" y="8030"/>
                </a:lnTo>
                <a:lnTo>
                  <a:pt x="6230" y="8054"/>
                </a:lnTo>
                <a:lnTo>
                  <a:pt x="6181" y="8103"/>
                </a:lnTo>
                <a:lnTo>
                  <a:pt x="6084" y="8200"/>
                </a:lnTo>
                <a:lnTo>
                  <a:pt x="6011" y="8249"/>
                </a:lnTo>
                <a:lnTo>
                  <a:pt x="5938" y="8225"/>
                </a:lnTo>
                <a:lnTo>
                  <a:pt x="5889" y="8152"/>
                </a:lnTo>
                <a:lnTo>
                  <a:pt x="5816" y="7981"/>
                </a:lnTo>
                <a:lnTo>
                  <a:pt x="5767" y="7835"/>
                </a:lnTo>
                <a:lnTo>
                  <a:pt x="5694" y="7787"/>
                </a:lnTo>
                <a:lnTo>
                  <a:pt x="5646" y="7787"/>
                </a:lnTo>
                <a:lnTo>
                  <a:pt x="5500" y="7860"/>
                </a:lnTo>
                <a:lnTo>
                  <a:pt x="5402" y="7981"/>
                </a:lnTo>
                <a:lnTo>
                  <a:pt x="5305" y="7787"/>
                </a:lnTo>
                <a:lnTo>
                  <a:pt x="5232" y="7616"/>
                </a:lnTo>
                <a:lnTo>
                  <a:pt x="5208" y="7568"/>
                </a:lnTo>
                <a:lnTo>
                  <a:pt x="5159" y="7543"/>
                </a:lnTo>
                <a:lnTo>
                  <a:pt x="5086" y="7543"/>
                </a:lnTo>
                <a:lnTo>
                  <a:pt x="5013" y="7568"/>
                </a:lnTo>
                <a:lnTo>
                  <a:pt x="4964" y="7641"/>
                </a:lnTo>
                <a:lnTo>
                  <a:pt x="4672" y="7616"/>
                </a:lnTo>
                <a:lnTo>
                  <a:pt x="4672" y="7495"/>
                </a:lnTo>
                <a:lnTo>
                  <a:pt x="4648" y="7422"/>
                </a:lnTo>
                <a:lnTo>
                  <a:pt x="4575" y="7373"/>
                </a:lnTo>
                <a:lnTo>
                  <a:pt x="4526" y="7349"/>
                </a:lnTo>
                <a:lnTo>
                  <a:pt x="4453" y="7373"/>
                </a:lnTo>
                <a:lnTo>
                  <a:pt x="4332" y="7446"/>
                </a:lnTo>
                <a:lnTo>
                  <a:pt x="4283" y="7470"/>
                </a:lnTo>
                <a:lnTo>
                  <a:pt x="4210" y="7495"/>
                </a:lnTo>
                <a:lnTo>
                  <a:pt x="4161" y="7470"/>
                </a:lnTo>
                <a:lnTo>
                  <a:pt x="4161" y="7422"/>
                </a:lnTo>
                <a:lnTo>
                  <a:pt x="4161" y="7276"/>
                </a:lnTo>
                <a:lnTo>
                  <a:pt x="4210" y="7081"/>
                </a:lnTo>
                <a:lnTo>
                  <a:pt x="4210" y="7008"/>
                </a:lnTo>
                <a:lnTo>
                  <a:pt x="4161" y="6960"/>
                </a:lnTo>
                <a:lnTo>
                  <a:pt x="4113" y="6935"/>
                </a:lnTo>
                <a:lnTo>
                  <a:pt x="4064" y="6960"/>
                </a:lnTo>
                <a:lnTo>
                  <a:pt x="3967" y="7008"/>
                </a:lnTo>
                <a:lnTo>
                  <a:pt x="3845" y="7081"/>
                </a:lnTo>
                <a:lnTo>
                  <a:pt x="3748" y="7081"/>
                </a:lnTo>
                <a:lnTo>
                  <a:pt x="3699" y="7033"/>
                </a:lnTo>
                <a:lnTo>
                  <a:pt x="3699" y="6960"/>
                </a:lnTo>
                <a:lnTo>
                  <a:pt x="3723" y="6838"/>
                </a:lnTo>
                <a:lnTo>
                  <a:pt x="3675" y="6741"/>
                </a:lnTo>
                <a:lnTo>
                  <a:pt x="3650" y="6716"/>
                </a:lnTo>
                <a:lnTo>
                  <a:pt x="3602" y="6716"/>
                </a:lnTo>
                <a:lnTo>
                  <a:pt x="3456" y="6765"/>
                </a:lnTo>
                <a:lnTo>
                  <a:pt x="3334" y="6741"/>
                </a:lnTo>
                <a:lnTo>
                  <a:pt x="3237" y="6692"/>
                </a:lnTo>
                <a:lnTo>
                  <a:pt x="3164" y="6619"/>
                </a:lnTo>
                <a:lnTo>
                  <a:pt x="3115" y="6522"/>
                </a:lnTo>
                <a:lnTo>
                  <a:pt x="3091" y="6424"/>
                </a:lnTo>
                <a:lnTo>
                  <a:pt x="3091" y="6303"/>
                </a:lnTo>
                <a:lnTo>
                  <a:pt x="3115" y="6205"/>
                </a:lnTo>
                <a:lnTo>
                  <a:pt x="3139" y="6132"/>
                </a:lnTo>
                <a:lnTo>
                  <a:pt x="3091" y="6059"/>
                </a:lnTo>
                <a:lnTo>
                  <a:pt x="3018" y="6035"/>
                </a:lnTo>
                <a:lnTo>
                  <a:pt x="2945" y="6035"/>
                </a:lnTo>
                <a:lnTo>
                  <a:pt x="2823" y="6084"/>
                </a:lnTo>
                <a:lnTo>
                  <a:pt x="2701" y="6132"/>
                </a:lnTo>
                <a:lnTo>
                  <a:pt x="2653" y="6059"/>
                </a:lnTo>
                <a:lnTo>
                  <a:pt x="2604" y="5962"/>
                </a:lnTo>
                <a:lnTo>
                  <a:pt x="2604" y="5767"/>
                </a:lnTo>
                <a:lnTo>
                  <a:pt x="2580" y="5573"/>
                </a:lnTo>
                <a:lnTo>
                  <a:pt x="2531" y="5524"/>
                </a:lnTo>
                <a:lnTo>
                  <a:pt x="2482" y="5500"/>
                </a:lnTo>
                <a:lnTo>
                  <a:pt x="2409" y="5500"/>
                </a:lnTo>
                <a:lnTo>
                  <a:pt x="2361" y="5524"/>
                </a:lnTo>
                <a:lnTo>
                  <a:pt x="2263" y="5427"/>
                </a:lnTo>
                <a:lnTo>
                  <a:pt x="2190" y="5305"/>
                </a:lnTo>
                <a:lnTo>
                  <a:pt x="2190" y="5183"/>
                </a:lnTo>
                <a:lnTo>
                  <a:pt x="2215" y="5062"/>
                </a:lnTo>
                <a:lnTo>
                  <a:pt x="2215" y="4989"/>
                </a:lnTo>
                <a:lnTo>
                  <a:pt x="2190" y="4916"/>
                </a:lnTo>
                <a:lnTo>
                  <a:pt x="2117" y="4867"/>
                </a:lnTo>
                <a:lnTo>
                  <a:pt x="2020" y="4867"/>
                </a:lnTo>
                <a:lnTo>
                  <a:pt x="1898" y="4891"/>
                </a:lnTo>
                <a:lnTo>
                  <a:pt x="1801" y="4867"/>
                </a:lnTo>
                <a:lnTo>
                  <a:pt x="1752" y="4794"/>
                </a:lnTo>
                <a:lnTo>
                  <a:pt x="1704" y="4697"/>
                </a:lnTo>
                <a:lnTo>
                  <a:pt x="1655" y="4575"/>
                </a:lnTo>
                <a:lnTo>
                  <a:pt x="1655" y="4453"/>
                </a:lnTo>
                <a:lnTo>
                  <a:pt x="1655" y="4234"/>
                </a:lnTo>
                <a:lnTo>
                  <a:pt x="1655" y="4186"/>
                </a:lnTo>
                <a:lnTo>
                  <a:pt x="1631" y="4137"/>
                </a:lnTo>
                <a:lnTo>
                  <a:pt x="1582" y="4088"/>
                </a:lnTo>
                <a:lnTo>
                  <a:pt x="1558" y="4088"/>
                </a:lnTo>
                <a:lnTo>
                  <a:pt x="1460" y="4064"/>
                </a:lnTo>
                <a:lnTo>
                  <a:pt x="1363" y="4113"/>
                </a:lnTo>
                <a:lnTo>
                  <a:pt x="1266" y="4186"/>
                </a:lnTo>
                <a:lnTo>
                  <a:pt x="1217" y="3942"/>
                </a:lnTo>
                <a:lnTo>
                  <a:pt x="1193" y="3699"/>
                </a:lnTo>
                <a:lnTo>
                  <a:pt x="1193" y="3650"/>
                </a:lnTo>
                <a:lnTo>
                  <a:pt x="1144" y="3626"/>
                </a:lnTo>
                <a:lnTo>
                  <a:pt x="1095" y="3602"/>
                </a:lnTo>
                <a:lnTo>
                  <a:pt x="974" y="3602"/>
                </a:lnTo>
                <a:lnTo>
                  <a:pt x="925" y="3529"/>
                </a:lnTo>
                <a:lnTo>
                  <a:pt x="925" y="3431"/>
                </a:lnTo>
                <a:lnTo>
                  <a:pt x="925" y="3310"/>
                </a:lnTo>
                <a:lnTo>
                  <a:pt x="949" y="3042"/>
                </a:lnTo>
                <a:lnTo>
                  <a:pt x="974" y="2896"/>
                </a:lnTo>
                <a:lnTo>
                  <a:pt x="974" y="2823"/>
                </a:lnTo>
                <a:lnTo>
                  <a:pt x="949" y="2774"/>
                </a:lnTo>
                <a:lnTo>
                  <a:pt x="925" y="2726"/>
                </a:lnTo>
                <a:lnTo>
                  <a:pt x="852" y="2701"/>
                </a:lnTo>
                <a:lnTo>
                  <a:pt x="658" y="2701"/>
                </a:lnTo>
                <a:lnTo>
                  <a:pt x="682" y="2044"/>
                </a:lnTo>
                <a:lnTo>
                  <a:pt x="658" y="1971"/>
                </a:lnTo>
                <a:lnTo>
                  <a:pt x="633" y="1923"/>
                </a:lnTo>
                <a:lnTo>
                  <a:pt x="585" y="1898"/>
                </a:lnTo>
                <a:lnTo>
                  <a:pt x="512" y="1874"/>
                </a:lnTo>
                <a:lnTo>
                  <a:pt x="317" y="1898"/>
                </a:lnTo>
                <a:lnTo>
                  <a:pt x="317" y="1704"/>
                </a:lnTo>
                <a:lnTo>
                  <a:pt x="293" y="1509"/>
                </a:lnTo>
                <a:lnTo>
                  <a:pt x="317" y="1460"/>
                </a:lnTo>
                <a:lnTo>
                  <a:pt x="366" y="1193"/>
                </a:lnTo>
                <a:lnTo>
                  <a:pt x="463" y="949"/>
                </a:lnTo>
                <a:lnTo>
                  <a:pt x="536" y="828"/>
                </a:lnTo>
                <a:lnTo>
                  <a:pt x="609" y="730"/>
                </a:lnTo>
                <a:lnTo>
                  <a:pt x="706" y="633"/>
                </a:lnTo>
                <a:lnTo>
                  <a:pt x="828" y="536"/>
                </a:lnTo>
                <a:lnTo>
                  <a:pt x="998" y="463"/>
                </a:lnTo>
                <a:lnTo>
                  <a:pt x="1168" y="414"/>
                </a:lnTo>
                <a:close/>
                <a:moveTo>
                  <a:pt x="1241" y="14357"/>
                </a:moveTo>
                <a:lnTo>
                  <a:pt x="1266" y="14527"/>
                </a:lnTo>
                <a:lnTo>
                  <a:pt x="1339" y="14770"/>
                </a:lnTo>
                <a:lnTo>
                  <a:pt x="1266" y="14795"/>
                </a:lnTo>
                <a:lnTo>
                  <a:pt x="1193" y="14843"/>
                </a:lnTo>
                <a:lnTo>
                  <a:pt x="1071" y="14624"/>
                </a:lnTo>
                <a:lnTo>
                  <a:pt x="1047" y="14576"/>
                </a:lnTo>
                <a:lnTo>
                  <a:pt x="1241" y="14357"/>
                </a:lnTo>
                <a:close/>
                <a:moveTo>
                  <a:pt x="12970" y="1631"/>
                </a:moveTo>
                <a:lnTo>
                  <a:pt x="12629" y="2093"/>
                </a:lnTo>
                <a:lnTo>
                  <a:pt x="12313" y="2580"/>
                </a:lnTo>
                <a:lnTo>
                  <a:pt x="11996" y="3066"/>
                </a:lnTo>
                <a:lnTo>
                  <a:pt x="11729" y="3577"/>
                </a:lnTo>
                <a:lnTo>
                  <a:pt x="11680" y="3650"/>
                </a:lnTo>
                <a:lnTo>
                  <a:pt x="11680" y="3723"/>
                </a:lnTo>
                <a:lnTo>
                  <a:pt x="11680" y="3772"/>
                </a:lnTo>
                <a:lnTo>
                  <a:pt x="11704" y="3821"/>
                </a:lnTo>
                <a:lnTo>
                  <a:pt x="11802" y="3918"/>
                </a:lnTo>
                <a:lnTo>
                  <a:pt x="11899" y="3967"/>
                </a:lnTo>
                <a:lnTo>
                  <a:pt x="11875" y="4015"/>
                </a:lnTo>
                <a:lnTo>
                  <a:pt x="11899" y="4040"/>
                </a:lnTo>
                <a:lnTo>
                  <a:pt x="11899" y="4064"/>
                </a:lnTo>
                <a:lnTo>
                  <a:pt x="11948" y="4064"/>
                </a:lnTo>
                <a:lnTo>
                  <a:pt x="12215" y="4015"/>
                </a:lnTo>
                <a:lnTo>
                  <a:pt x="12483" y="3918"/>
                </a:lnTo>
                <a:lnTo>
                  <a:pt x="12751" y="3796"/>
                </a:lnTo>
                <a:lnTo>
                  <a:pt x="13018" y="3626"/>
                </a:lnTo>
                <a:lnTo>
                  <a:pt x="13505" y="3261"/>
                </a:lnTo>
                <a:lnTo>
                  <a:pt x="13943" y="2920"/>
                </a:lnTo>
                <a:lnTo>
                  <a:pt x="14722" y="2288"/>
                </a:lnTo>
                <a:lnTo>
                  <a:pt x="14722" y="2288"/>
                </a:lnTo>
                <a:lnTo>
                  <a:pt x="14430" y="2726"/>
                </a:lnTo>
                <a:lnTo>
                  <a:pt x="13675" y="3796"/>
                </a:lnTo>
                <a:lnTo>
                  <a:pt x="12945" y="4891"/>
                </a:lnTo>
                <a:lnTo>
                  <a:pt x="12897" y="4989"/>
                </a:lnTo>
                <a:lnTo>
                  <a:pt x="12921" y="5062"/>
                </a:lnTo>
                <a:lnTo>
                  <a:pt x="12945" y="5135"/>
                </a:lnTo>
                <a:lnTo>
                  <a:pt x="13018" y="5208"/>
                </a:lnTo>
                <a:lnTo>
                  <a:pt x="13091" y="5232"/>
                </a:lnTo>
                <a:lnTo>
                  <a:pt x="13164" y="5256"/>
                </a:lnTo>
                <a:lnTo>
                  <a:pt x="13262" y="5232"/>
                </a:lnTo>
                <a:lnTo>
                  <a:pt x="13335" y="5183"/>
                </a:lnTo>
                <a:lnTo>
                  <a:pt x="13481" y="5135"/>
                </a:lnTo>
                <a:lnTo>
                  <a:pt x="13602" y="5086"/>
                </a:lnTo>
                <a:lnTo>
                  <a:pt x="13846" y="4916"/>
                </a:lnTo>
                <a:lnTo>
                  <a:pt x="14381" y="4575"/>
                </a:lnTo>
                <a:lnTo>
                  <a:pt x="14892" y="4234"/>
                </a:lnTo>
                <a:lnTo>
                  <a:pt x="15476" y="3796"/>
                </a:lnTo>
                <a:lnTo>
                  <a:pt x="16084" y="3358"/>
                </a:lnTo>
                <a:lnTo>
                  <a:pt x="16084" y="3358"/>
                </a:lnTo>
                <a:lnTo>
                  <a:pt x="15646" y="4161"/>
                </a:lnTo>
                <a:lnTo>
                  <a:pt x="15208" y="4964"/>
                </a:lnTo>
                <a:lnTo>
                  <a:pt x="14965" y="5329"/>
                </a:lnTo>
                <a:lnTo>
                  <a:pt x="14697" y="5719"/>
                </a:lnTo>
                <a:lnTo>
                  <a:pt x="14430" y="6084"/>
                </a:lnTo>
                <a:lnTo>
                  <a:pt x="14138" y="6424"/>
                </a:lnTo>
                <a:lnTo>
                  <a:pt x="13967" y="6619"/>
                </a:lnTo>
                <a:lnTo>
                  <a:pt x="13797" y="6814"/>
                </a:lnTo>
                <a:lnTo>
                  <a:pt x="13602" y="6984"/>
                </a:lnTo>
                <a:lnTo>
                  <a:pt x="13383" y="7130"/>
                </a:lnTo>
                <a:lnTo>
                  <a:pt x="13164" y="7276"/>
                </a:lnTo>
                <a:lnTo>
                  <a:pt x="12945" y="7397"/>
                </a:lnTo>
                <a:lnTo>
                  <a:pt x="12702" y="7495"/>
                </a:lnTo>
                <a:lnTo>
                  <a:pt x="12459" y="7568"/>
                </a:lnTo>
                <a:lnTo>
                  <a:pt x="12240" y="7592"/>
                </a:lnTo>
                <a:lnTo>
                  <a:pt x="12021" y="7616"/>
                </a:lnTo>
                <a:lnTo>
                  <a:pt x="11826" y="7592"/>
                </a:lnTo>
                <a:lnTo>
                  <a:pt x="11607" y="7543"/>
                </a:lnTo>
                <a:lnTo>
                  <a:pt x="11242" y="7422"/>
                </a:lnTo>
                <a:lnTo>
                  <a:pt x="10828" y="7276"/>
                </a:lnTo>
                <a:lnTo>
                  <a:pt x="10780" y="7179"/>
                </a:lnTo>
                <a:lnTo>
                  <a:pt x="10682" y="7106"/>
                </a:lnTo>
                <a:lnTo>
                  <a:pt x="10561" y="7106"/>
                </a:lnTo>
                <a:lnTo>
                  <a:pt x="10512" y="7130"/>
                </a:lnTo>
                <a:lnTo>
                  <a:pt x="10463" y="7179"/>
                </a:lnTo>
                <a:lnTo>
                  <a:pt x="9393" y="8492"/>
                </a:lnTo>
                <a:lnTo>
                  <a:pt x="8322" y="9782"/>
                </a:lnTo>
                <a:lnTo>
                  <a:pt x="7227" y="11047"/>
                </a:lnTo>
                <a:lnTo>
                  <a:pt x="6108" y="12313"/>
                </a:lnTo>
                <a:lnTo>
                  <a:pt x="4916" y="13578"/>
                </a:lnTo>
                <a:lnTo>
                  <a:pt x="3723" y="14819"/>
                </a:lnTo>
                <a:lnTo>
                  <a:pt x="3139" y="15427"/>
                </a:lnTo>
                <a:lnTo>
                  <a:pt x="2823" y="15743"/>
                </a:lnTo>
                <a:lnTo>
                  <a:pt x="2507" y="16011"/>
                </a:lnTo>
                <a:lnTo>
                  <a:pt x="2312" y="16133"/>
                </a:lnTo>
                <a:lnTo>
                  <a:pt x="2142" y="16230"/>
                </a:lnTo>
                <a:lnTo>
                  <a:pt x="1947" y="16303"/>
                </a:lnTo>
                <a:lnTo>
                  <a:pt x="1752" y="16352"/>
                </a:lnTo>
                <a:lnTo>
                  <a:pt x="1558" y="16376"/>
                </a:lnTo>
                <a:lnTo>
                  <a:pt x="1363" y="16376"/>
                </a:lnTo>
                <a:lnTo>
                  <a:pt x="1168" y="16303"/>
                </a:lnTo>
                <a:lnTo>
                  <a:pt x="949" y="16230"/>
                </a:lnTo>
                <a:lnTo>
                  <a:pt x="876" y="16206"/>
                </a:lnTo>
                <a:lnTo>
                  <a:pt x="828" y="16206"/>
                </a:lnTo>
                <a:lnTo>
                  <a:pt x="779" y="16011"/>
                </a:lnTo>
                <a:lnTo>
                  <a:pt x="828" y="16060"/>
                </a:lnTo>
                <a:lnTo>
                  <a:pt x="901" y="16084"/>
                </a:lnTo>
                <a:lnTo>
                  <a:pt x="949" y="16084"/>
                </a:lnTo>
                <a:lnTo>
                  <a:pt x="998" y="16035"/>
                </a:lnTo>
                <a:lnTo>
                  <a:pt x="998" y="15962"/>
                </a:lnTo>
                <a:lnTo>
                  <a:pt x="925" y="15792"/>
                </a:lnTo>
                <a:lnTo>
                  <a:pt x="852" y="15646"/>
                </a:lnTo>
                <a:lnTo>
                  <a:pt x="779" y="15476"/>
                </a:lnTo>
                <a:lnTo>
                  <a:pt x="706" y="15330"/>
                </a:lnTo>
                <a:lnTo>
                  <a:pt x="779" y="15087"/>
                </a:lnTo>
                <a:lnTo>
                  <a:pt x="852" y="14892"/>
                </a:lnTo>
                <a:lnTo>
                  <a:pt x="876" y="14989"/>
                </a:lnTo>
                <a:lnTo>
                  <a:pt x="974" y="15257"/>
                </a:lnTo>
                <a:lnTo>
                  <a:pt x="1120" y="15500"/>
                </a:lnTo>
                <a:lnTo>
                  <a:pt x="1168" y="15549"/>
                </a:lnTo>
                <a:lnTo>
                  <a:pt x="1266" y="15646"/>
                </a:lnTo>
                <a:lnTo>
                  <a:pt x="1363" y="15719"/>
                </a:lnTo>
                <a:lnTo>
                  <a:pt x="1509" y="15743"/>
                </a:lnTo>
                <a:lnTo>
                  <a:pt x="1655" y="15768"/>
                </a:lnTo>
                <a:lnTo>
                  <a:pt x="1801" y="15743"/>
                </a:lnTo>
                <a:lnTo>
                  <a:pt x="1947" y="15719"/>
                </a:lnTo>
                <a:lnTo>
                  <a:pt x="2215" y="15646"/>
                </a:lnTo>
                <a:lnTo>
                  <a:pt x="2458" y="15500"/>
                </a:lnTo>
                <a:lnTo>
                  <a:pt x="2677" y="15354"/>
                </a:lnTo>
                <a:lnTo>
                  <a:pt x="2896" y="15184"/>
                </a:lnTo>
                <a:lnTo>
                  <a:pt x="3115" y="15014"/>
                </a:lnTo>
                <a:lnTo>
                  <a:pt x="3553" y="14624"/>
                </a:lnTo>
                <a:lnTo>
                  <a:pt x="3918" y="14259"/>
                </a:lnTo>
                <a:lnTo>
                  <a:pt x="4259" y="13870"/>
                </a:lnTo>
                <a:lnTo>
                  <a:pt x="4599" y="13481"/>
                </a:lnTo>
                <a:lnTo>
                  <a:pt x="4745" y="13262"/>
                </a:lnTo>
                <a:lnTo>
                  <a:pt x="4916" y="13067"/>
                </a:lnTo>
                <a:lnTo>
                  <a:pt x="4989" y="12945"/>
                </a:lnTo>
                <a:lnTo>
                  <a:pt x="5037" y="12824"/>
                </a:lnTo>
                <a:lnTo>
                  <a:pt x="5086" y="12702"/>
                </a:lnTo>
                <a:lnTo>
                  <a:pt x="5086" y="12580"/>
                </a:lnTo>
                <a:lnTo>
                  <a:pt x="5086" y="12532"/>
                </a:lnTo>
                <a:lnTo>
                  <a:pt x="5037" y="12507"/>
                </a:lnTo>
                <a:lnTo>
                  <a:pt x="4964" y="12507"/>
                </a:lnTo>
                <a:lnTo>
                  <a:pt x="4867" y="12580"/>
                </a:lnTo>
                <a:lnTo>
                  <a:pt x="4770" y="12653"/>
                </a:lnTo>
                <a:lnTo>
                  <a:pt x="4599" y="12848"/>
                </a:lnTo>
                <a:lnTo>
                  <a:pt x="4453" y="13067"/>
                </a:lnTo>
                <a:lnTo>
                  <a:pt x="4307" y="13262"/>
                </a:lnTo>
                <a:lnTo>
                  <a:pt x="3942" y="13700"/>
                </a:lnTo>
                <a:lnTo>
                  <a:pt x="3529" y="14089"/>
                </a:lnTo>
                <a:lnTo>
                  <a:pt x="3066" y="14503"/>
                </a:lnTo>
                <a:lnTo>
                  <a:pt x="2604" y="14892"/>
                </a:lnTo>
                <a:lnTo>
                  <a:pt x="2312" y="15111"/>
                </a:lnTo>
                <a:lnTo>
                  <a:pt x="2020" y="15306"/>
                </a:lnTo>
                <a:lnTo>
                  <a:pt x="1898" y="15354"/>
                </a:lnTo>
                <a:lnTo>
                  <a:pt x="1777" y="15379"/>
                </a:lnTo>
                <a:lnTo>
                  <a:pt x="1655" y="15379"/>
                </a:lnTo>
                <a:lnTo>
                  <a:pt x="1558" y="15330"/>
                </a:lnTo>
                <a:lnTo>
                  <a:pt x="1485" y="15281"/>
                </a:lnTo>
                <a:lnTo>
                  <a:pt x="1436" y="15184"/>
                </a:lnTo>
                <a:lnTo>
                  <a:pt x="1460" y="15087"/>
                </a:lnTo>
                <a:lnTo>
                  <a:pt x="1533" y="14941"/>
                </a:lnTo>
                <a:lnTo>
                  <a:pt x="1631" y="14941"/>
                </a:lnTo>
                <a:lnTo>
                  <a:pt x="1704" y="14892"/>
                </a:lnTo>
                <a:lnTo>
                  <a:pt x="1728" y="14819"/>
                </a:lnTo>
                <a:lnTo>
                  <a:pt x="1728" y="14770"/>
                </a:lnTo>
                <a:lnTo>
                  <a:pt x="1704" y="14673"/>
                </a:lnTo>
                <a:lnTo>
                  <a:pt x="1655" y="14551"/>
                </a:lnTo>
                <a:lnTo>
                  <a:pt x="1606" y="14454"/>
                </a:lnTo>
                <a:lnTo>
                  <a:pt x="1509" y="14308"/>
                </a:lnTo>
                <a:lnTo>
                  <a:pt x="1412" y="14162"/>
                </a:lnTo>
                <a:lnTo>
                  <a:pt x="1679" y="13919"/>
                </a:lnTo>
                <a:lnTo>
                  <a:pt x="1801" y="14405"/>
                </a:lnTo>
                <a:lnTo>
                  <a:pt x="1825" y="14478"/>
                </a:lnTo>
                <a:lnTo>
                  <a:pt x="1898" y="14527"/>
                </a:lnTo>
                <a:lnTo>
                  <a:pt x="2020" y="14527"/>
                </a:lnTo>
                <a:lnTo>
                  <a:pt x="2069" y="14503"/>
                </a:lnTo>
                <a:lnTo>
                  <a:pt x="2117" y="14454"/>
                </a:lnTo>
                <a:lnTo>
                  <a:pt x="2142" y="14381"/>
                </a:lnTo>
                <a:lnTo>
                  <a:pt x="2142" y="14308"/>
                </a:lnTo>
                <a:lnTo>
                  <a:pt x="2044" y="13992"/>
                </a:lnTo>
                <a:lnTo>
                  <a:pt x="1923" y="13675"/>
                </a:lnTo>
                <a:lnTo>
                  <a:pt x="2093" y="13529"/>
                </a:lnTo>
                <a:lnTo>
                  <a:pt x="2117" y="13748"/>
                </a:lnTo>
                <a:lnTo>
                  <a:pt x="2117" y="13870"/>
                </a:lnTo>
                <a:lnTo>
                  <a:pt x="2142" y="13967"/>
                </a:lnTo>
                <a:lnTo>
                  <a:pt x="2190" y="14065"/>
                </a:lnTo>
                <a:lnTo>
                  <a:pt x="2239" y="14089"/>
                </a:lnTo>
                <a:lnTo>
                  <a:pt x="2288" y="14113"/>
                </a:lnTo>
                <a:lnTo>
                  <a:pt x="2336" y="14113"/>
                </a:lnTo>
                <a:lnTo>
                  <a:pt x="2385" y="14089"/>
                </a:lnTo>
                <a:lnTo>
                  <a:pt x="2434" y="14016"/>
                </a:lnTo>
                <a:lnTo>
                  <a:pt x="2434" y="13919"/>
                </a:lnTo>
                <a:lnTo>
                  <a:pt x="2385" y="13724"/>
                </a:lnTo>
                <a:lnTo>
                  <a:pt x="2263" y="13359"/>
                </a:lnTo>
                <a:lnTo>
                  <a:pt x="2385" y="13262"/>
                </a:lnTo>
                <a:lnTo>
                  <a:pt x="2458" y="13554"/>
                </a:lnTo>
                <a:lnTo>
                  <a:pt x="2531" y="13846"/>
                </a:lnTo>
                <a:lnTo>
                  <a:pt x="2555" y="13894"/>
                </a:lnTo>
                <a:lnTo>
                  <a:pt x="2580" y="13943"/>
                </a:lnTo>
                <a:lnTo>
                  <a:pt x="2628" y="13967"/>
                </a:lnTo>
                <a:lnTo>
                  <a:pt x="2677" y="13967"/>
                </a:lnTo>
                <a:lnTo>
                  <a:pt x="2774" y="13943"/>
                </a:lnTo>
                <a:lnTo>
                  <a:pt x="2823" y="13919"/>
                </a:lnTo>
                <a:lnTo>
                  <a:pt x="2847" y="13870"/>
                </a:lnTo>
                <a:lnTo>
                  <a:pt x="2872" y="13797"/>
                </a:lnTo>
                <a:lnTo>
                  <a:pt x="2847" y="13748"/>
                </a:lnTo>
                <a:lnTo>
                  <a:pt x="2750" y="13408"/>
                </a:lnTo>
                <a:lnTo>
                  <a:pt x="2604" y="13067"/>
                </a:lnTo>
                <a:lnTo>
                  <a:pt x="2823" y="12848"/>
                </a:lnTo>
                <a:lnTo>
                  <a:pt x="2920" y="13164"/>
                </a:lnTo>
                <a:lnTo>
                  <a:pt x="2969" y="13286"/>
                </a:lnTo>
                <a:lnTo>
                  <a:pt x="3018" y="13383"/>
                </a:lnTo>
                <a:lnTo>
                  <a:pt x="3066" y="13481"/>
                </a:lnTo>
                <a:lnTo>
                  <a:pt x="3115" y="13529"/>
                </a:lnTo>
                <a:lnTo>
                  <a:pt x="3212" y="13529"/>
                </a:lnTo>
                <a:lnTo>
                  <a:pt x="3237" y="13505"/>
                </a:lnTo>
                <a:lnTo>
                  <a:pt x="3261" y="13456"/>
                </a:lnTo>
                <a:lnTo>
                  <a:pt x="3285" y="13408"/>
                </a:lnTo>
                <a:lnTo>
                  <a:pt x="3261" y="13310"/>
                </a:lnTo>
                <a:lnTo>
                  <a:pt x="3188" y="13116"/>
                </a:lnTo>
                <a:lnTo>
                  <a:pt x="3091" y="12921"/>
                </a:lnTo>
                <a:lnTo>
                  <a:pt x="2969" y="12726"/>
                </a:lnTo>
                <a:lnTo>
                  <a:pt x="3261" y="12459"/>
                </a:lnTo>
                <a:lnTo>
                  <a:pt x="3285" y="12678"/>
                </a:lnTo>
                <a:lnTo>
                  <a:pt x="3334" y="12897"/>
                </a:lnTo>
                <a:lnTo>
                  <a:pt x="3383" y="12994"/>
                </a:lnTo>
                <a:lnTo>
                  <a:pt x="3480" y="13067"/>
                </a:lnTo>
                <a:lnTo>
                  <a:pt x="3529" y="13067"/>
                </a:lnTo>
                <a:lnTo>
                  <a:pt x="3577" y="13043"/>
                </a:lnTo>
                <a:lnTo>
                  <a:pt x="3626" y="12945"/>
                </a:lnTo>
                <a:lnTo>
                  <a:pt x="3626" y="12848"/>
                </a:lnTo>
                <a:lnTo>
                  <a:pt x="3577" y="12678"/>
                </a:lnTo>
                <a:lnTo>
                  <a:pt x="3529" y="12483"/>
                </a:lnTo>
                <a:lnTo>
                  <a:pt x="3431" y="12288"/>
                </a:lnTo>
                <a:lnTo>
                  <a:pt x="3650" y="12094"/>
                </a:lnTo>
                <a:lnTo>
                  <a:pt x="3699" y="12313"/>
                </a:lnTo>
                <a:lnTo>
                  <a:pt x="3748" y="12483"/>
                </a:lnTo>
                <a:lnTo>
                  <a:pt x="3796" y="12556"/>
                </a:lnTo>
                <a:lnTo>
                  <a:pt x="3845" y="12605"/>
                </a:lnTo>
                <a:lnTo>
                  <a:pt x="3942" y="12605"/>
                </a:lnTo>
                <a:lnTo>
                  <a:pt x="4015" y="12580"/>
                </a:lnTo>
                <a:lnTo>
                  <a:pt x="4040" y="12532"/>
                </a:lnTo>
                <a:lnTo>
                  <a:pt x="4064" y="12483"/>
                </a:lnTo>
                <a:lnTo>
                  <a:pt x="4064" y="12410"/>
                </a:lnTo>
                <a:lnTo>
                  <a:pt x="4015" y="12142"/>
                </a:lnTo>
                <a:lnTo>
                  <a:pt x="3967" y="11996"/>
                </a:lnTo>
                <a:lnTo>
                  <a:pt x="3894" y="11875"/>
                </a:lnTo>
                <a:lnTo>
                  <a:pt x="4161" y="11607"/>
                </a:lnTo>
                <a:lnTo>
                  <a:pt x="4210" y="11729"/>
                </a:lnTo>
                <a:lnTo>
                  <a:pt x="4283" y="11923"/>
                </a:lnTo>
                <a:lnTo>
                  <a:pt x="4332" y="11996"/>
                </a:lnTo>
                <a:lnTo>
                  <a:pt x="4380" y="12021"/>
                </a:lnTo>
                <a:lnTo>
                  <a:pt x="4429" y="12045"/>
                </a:lnTo>
                <a:lnTo>
                  <a:pt x="4478" y="12045"/>
                </a:lnTo>
                <a:lnTo>
                  <a:pt x="4526" y="11996"/>
                </a:lnTo>
                <a:lnTo>
                  <a:pt x="4551" y="11923"/>
                </a:lnTo>
                <a:lnTo>
                  <a:pt x="4551" y="11826"/>
                </a:lnTo>
                <a:lnTo>
                  <a:pt x="4478" y="11680"/>
                </a:lnTo>
                <a:lnTo>
                  <a:pt x="4356" y="11437"/>
                </a:lnTo>
                <a:lnTo>
                  <a:pt x="4405" y="11388"/>
                </a:lnTo>
                <a:lnTo>
                  <a:pt x="4672" y="11169"/>
                </a:lnTo>
                <a:lnTo>
                  <a:pt x="4745" y="11364"/>
                </a:lnTo>
                <a:lnTo>
                  <a:pt x="4818" y="11607"/>
                </a:lnTo>
                <a:lnTo>
                  <a:pt x="4867" y="11729"/>
                </a:lnTo>
                <a:lnTo>
                  <a:pt x="4916" y="11777"/>
                </a:lnTo>
                <a:lnTo>
                  <a:pt x="4964" y="11826"/>
                </a:lnTo>
                <a:lnTo>
                  <a:pt x="5013" y="11826"/>
                </a:lnTo>
                <a:lnTo>
                  <a:pt x="5037" y="11802"/>
                </a:lnTo>
                <a:lnTo>
                  <a:pt x="5062" y="11729"/>
                </a:lnTo>
                <a:lnTo>
                  <a:pt x="5086" y="11680"/>
                </a:lnTo>
                <a:lnTo>
                  <a:pt x="5062" y="11558"/>
                </a:lnTo>
                <a:lnTo>
                  <a:pt x="4964" y="11339"/>
                </a:lnTo>
                <a:lnTo>
                  <a:pt x="4794" y="11023"/>
                </a:lnTo>
                <a:lnTo>
                  <a:pt x="5135" y="10731"/>
                </a:lnTo>
                <a:lnTo>
                  <a:pt x="5135" y="10755"/>
                </a:lnTo>
                <a:lnTo>
                  <a:pt x="5208" y="10950"/>
                </a:lnTo>
                <a:lnTo>
                  <a:pt x="5281" y="11145"/>
                </a:lnTo>
                <a:lnTo>
                  <a:pt x="5329" y="11218"/>
                </a:lnTo>
                <a:lnTo>
                  <a:pt x="5378" y="11242"/>
                </a:lnTo>
                <a:lnTo>
                  <a:pt x="5427" y="11242"/>
                </a:lnTo>
                <a:lnTo>
                  <a:pt x="5475" y="11218"/>
                </a:lnTo>
                <a:lnTo>
                  <a:pt x="5524" y="11193"/>
                </a:lnTo>
                <a:lnTo>
                  <a:pt x="5573" y="11145"/>
                </a:lnTo>
                <a:lnTo>
                  <a:pt x="5597" y="11096"/>
                </a:lnTo>
                <a:lnTo>
                  <a:pt x="5597" y="11023"/>
                </a:lnTo>
                <a:lnTo>
                  <a:pt x="5524" y="10828"/>
                </a:lnTo>
                <a:lnTo>
                  <a:pt x="5475" y="10658"/>
                </a:lnTo>
                <a:lnTo>
                  <a:pt x="5378" y="10488"/>
                </a:lnTo>
                <a:lnTo>
                  <a:pt x="5670" y="10244"/>
                </a:lnTo>
                <a:lnTo>
                  <a:pt x="5670" y="10366"/>
                </a:lnTo>
                <a:lnTo>
                  <a:pt x="5694" y="10512"/>
                </a:lnTo>
                <a:lnTo>
                  <a:pt x="5743" y="10707"/>
                </a:lnTo>
                <a:lnTo>
                  <a:pt x="5792" y="10780"/>
                </a:lnTo>
                <a:lnTo>
                  <a:pt x="5816" y="10804"/>
                </a:lnTo>
                <a:lnTo>
                  <a:pt x="5865" y="10828"/>
                </a:lnTo>
                <a:lnTo>
                  <a:pt x="5913" y="10828"/>
                </a:lnTo>
                <a:lnTo>
                  <a:pt x="5938" y="10804"/>
                </a:lnTo>
                <a:lnTo>
                  <a:pt x="5986" y="10731"/>
                </a:lnTo>
                <a:lnTo>
                  <a:pt x="5986" y="10658"/>
                </a:lnTo>
                <a:lnTo>
                  <a:pt x="5938" y="10488"/>
                </a:lnTo>
                <a:lnTo>
                  <a:pt x="5865" y="10293"/>
                </a:lnTo>
                <a:lnTo>
                  <a:pt x="5767" y="10123"/>
                </a:lnTo>
                <a:lnTo>
                  <a:pt x="5986" y="9928"/>
                </a:lnTo>
                <a:lnTo>
                  <a:pt x="6011" y="10050"/>
                </a:lnTo>
                <a:lnTo>
                  <a:pt x="6035" y="10147"/>
                </a:lnTo>
                <a:lnTo>
                  <a:pt x="6108" y="10244"/>
                </a:lnTo>
                <a:lnTo>
                  <a:pt x="6181" y="10317"/>
                </a:lnTo>
                <a:lnTo>
                  <a:pt x="6230" y="10366"/>
                </a:lnTo>
                <a:lnTo>
                  <a:pt x="6303" y="10366"/>
                </a:lnTo>
                <a:lnTo>
                  <a:pt x="6376" y="10317"/>
                </a:lnTo>
                <a:lnTo>
                  <a:pt x="6400" y="10269"/>
                </a:lnTo>
                <a:lnTo>
                  <a:pt x="6400" y="10220"/>
                </a:lnTo>
                <a:lnTo>
                  <a:pt x="6376" y="10171"/>
                </a:lnTo>
                <a:lnTo>
                  <a:pt x="6327" y="10074"/>
                </a:lnTo>
                <a:lnTo>
                  <a:pt x="6205" y="9952"/>
                </a:lnTo>
                <a:lnTo>
                  <a:pt x="6084" y="9855"/>
                </a:lnTo>
                <a:lnTo>
                  <a:pt x="6376" y="9587"/>
                </a:lnTo>
                <a:lnTo>
                  <a:pt x="6400" y="9758"/>
                </a:lnTo>
                <a:lnTo>
                  <a:pt x="6449" y="9952"/>
                </a:lnTo>
                <a:lnTo>
                  <a:pt x="6473" y="10025"/>
                </a:lnTo>
                <a:lnTo>
                  <a:pt x="6522" y="10050"/>
                </a:lnTo>
                <a:lnTo>
                  <a:pt x="6595" y="10074"/>
                </a:lnTo>
                <a:lnTo>
                  <a:pt x="6643" y="10074"/>
                </a:lnTo>
                <a:lnTo>
                  <a:pt x="6716" y="10025"/>
                </a:lnTo>
                <a:lnTo>
                  <a:pt x="6741" y="10001"/>
                </a:lnTo>
                <a:lnTo>
                  <a:pt x="6765" y="9928"/>
                </a:lnTo>
                <a:lnTo>
                  <a:pt x="6765" y="9855"/>
                </a:lnTo>
                <a:lnTo>
                  <a:pt x="6692" y="9612"/>
                </a:lnTo>
                <a:lnTo>
                  <a:pt x="6643" y="9490"/>
                </a:lnTo>
                <a:lnTo>
                  <a:pt x="6595" y="9393"/>
                </a:lnTo>
                <a:lnTo>
                  <a:pt x="6765" y="9222"/>
                </a:lnTo>
                <a:lnTo>
                  <a:pt x="6814" y="9417"/>
                </a:lnTo>
                <a:lnTo>
                  <a:pt x="6887" y="9587"/>
                </a:lnTo>
                <a:lnTo>
                  <a:pt x="6911" y="9636"/>
                </a:lnTo>
                <a:lnTo>
                  <a:pt x="6960" y="9660"/>
                </a:lnTo>
                <a:lnTo>
                  <a:pt x="7033" y="9660"/>
                </a:lnTo>
                <a:lnTo>
                  <a:pt x="7081" y="9636"/>
                </a:lnTo>
                <a:lnTo>
                  <a:pt x="7130" y="9612"/>
                </a:lnTo>
                <a:lnTo>
                  <a:pt x="7179" y="9563"/>
                </a:lnTo>
                <a:lnTo>
                  <a:pt x="7179" y="9514"/>
                </a:lnTo>
                <a:lnTo>
                  <a:pt x="7179" y="9441"/>
                </a:lnTo>
                <a:lnTo>
                  <a:pt x="7057" y="9174"/>
                </a:lnTo>
                <a:lnTo>
                  <a:pt x="6984" y="9003"/>
                </a:lnTo>
                <a:lnTo>
                  <a:pt x="7106" y="8906"/>
                </a:lnTo>
                <a:lnTo>
                  <a:pt x="7106" y="8955"/>
                </a:lnTo>
                <a:lnTo>
                  <a:pt x="7106" y="9125"/>
                </a:lnTo>
                <a:lnTo>
                  <a:pt x="7130" y="9198"/>
                </a:lnTo>
                <a:lnTo>
                  <a:pt x="7179" y="9271"/>
                </a:lnTo>
                <a:lnTo>
                  <a:pt x="7227" y="9271"/>
                </a:lnTo>
                <a:lnTo>
                  <a:pt x="7276" y="9247"/>
                </a:lnTo>
                <a:lnTo>
                  <a:pt x="7325" y="9198"/>
                </a:lnTo>
                <a:lnTo>
                  <a:pt x="7349" y="9125"/>
                </a:lnTo>
                <a:lnTo>
                  <a:pt x="7325" y="8955"/>
                </a:lnTo>
                <a:lnTo>
                  <a:pt x="7276" y="8736"/>
                </a:lnTo>
                <a:lnTo>
                  <a:pt x="7519" y="8517"/>
                </a:lnTo>
                <a:lnTo>
                  <a:pt x="7544" y="8638"/>
                </a:lnTo>
                <a:lnTo>
                  <a:pt x="7617" y="8760"/>
                </a:lnTo>
                <a:lnTo>
                  <a:pt x="7665" y="8784"/>
                </a:lnTo>
                <a:lnTo>
                  <a:pt x="7714" y="8784"/>
                </a:lnTo>
                <a:lnTo>
                  <a:pt x="7763" y="8736"/>
                </a:lnTo>
                <a:lnTo>
                  <a:pt x="7787" y="8687"/>
                </a:lnTo>
                <a:lnTo>
                  <a:pt x="7763" y="8638"/>
                </a:lnTo>
                <a:lnTo>
                  <a:pt x="7738" y="8590"/>
                </a:lnTo>
                <a:lnTo>
                  <a:pt x="7690" y="8492"/>
                </a:lnTo>
                <a:lnTo>
                  <a:pt x="7641" y="8419"/>
                </a:lnTo>
                <a:lnTo>
                  <a:pt x="7884" y="8176"/>
                </a:lnTo>
                <a:lnTo>
                  <a:pt x="7909" y="8298"/>
                </a:lnTo>
                <a:lnTo>
                  <a:pt x="7933" y="8419"/>
                </a:lnTo>
                <a:lnTo>
                  <a:pt x="7957" y="8468"/>
                </a:lnTo>
                <a:lnTo>
                  <a:pt x="8006" y="8517"/>
                </a:lnTo>
                <a:lnTo>
                  <a:pt x="8152" y="8517"/>
                </a:lnTo>
                <a:lnTo>
                  <a:pt x="8201" y="8492"/>
                </a:lnTo>
                <a:lnTo>
                  <a:pt x="8225" y="8444"/>
                </a:lnTo>
                <a:lnTo>
                  <a:pt x="8249" y="8371"/>
                </a:lnTo>
                <a:lnTo>
                  <a:pt x="8201" y="8152"/>
                </a:lnTo>
                <a:lnTo>
                  <a:pt x="8128" y="7957"/>
                </a:lnTo>
                <a:lnTo>
                  <a:pt x="8468" y="7641"/>
                </a:lnTo>
                <a:lnTo>
                  <a:pt x="8444" y="7762"/>
                </a:lnTo>
                <a:lnTo>
                  <a:pt x="8444" y="7884"/>
                </a:lnTo>
                <a:lnTo>
                  <a:pt x="8493" y="7981"/>
                </a:lnTo>
                <a:lnTo>
                  <a:pt x="8517" y="8030"/>
                </a:lnTo>
                <a:lnTo>
                  <a:pt x="8566" y="8054"/>
                </a:lnTo>
                <a:lnTo>
                  <a:pt x="8590" y="8054"/>
                </a:lnTo>
                <a:lnTo>
                  <a:pt x="8614" y="8030"/>
                </a:lnTo>
                <a:lnTo>
                  <a:pt x="8639" y="7981"/>
                </a:lnTo>
                <a:lnTo>
                  <a:pt x="8639" y="7933"/>
                </a:lnTo>
                <a:lnTo>
                  <a:pt x="8614" y="7835"/>
                </a:lnTo>
                <a:lnTo>
                  <a:pt x="8566" y="7714"/>
                </a:lnTo>
                <a:lnTo>
                  <a:pt x="8541" y="7568"/>
                </a:lnTo>
                <a:lnTo>
                  <a:pt x="9125" y="7033"/>
                </a:lnTo>
                <a:lnTo>
                  <a:pt x="9125" y="7179"/>
                </a:lnTo>
                <a:lnTo>
                  <a:pt x="9149" y="7325"/>
                </a:lnTo>
                <a:lnTo>
                  <a:pt x="9198" y="7373"/>
                </a:lnTo>
                <a:lnTo>
                  <a:pt x="9222" y="7397"/>
                </a:lnTo>
                <a:lnTo>
                  <a:pt x="9271" y="7422"/>
                </a:lnTo>
                <a:lnTo>
                  <a:pt x="9320" y="7397"/>
                </a:lnTo>
                <a:lnTo>
                  <a:pt x="9368" y="7397"/>
                </a:lnTo>
                <a:lnTo>
                  <a:pt x="9393" y="7349"/>
                </a:lnTo>
                <a:lnTo>
                  <a:pt x="9417" y="7300"/>
                </a:lnTo>
                <a:lnTo>
                  <a:pt x="9417" y="7252"/>
                </a:lnTo>
                <a:lnTo>
                  <a:pt x="9393" y="7154"/>
                </a:lnTo>
                <a:lnTo>
                  <a:pt x="9393" y="7033"/>
                </a:lnTo>
                <a:lnTo>
                  <a:pt x="9417" y="6935"/>
                </a:lnTo>
                <a:lnTo>
                  <a:pt x="9417" y="6838"/>
                </a:lnTo>
                <a:lnTo>
                  <a:pt x="9393" y="6789"/>
                </a:lnTo>
                <a:lnTo>
                  <a:pt x="9466" y="6716"/>
                </a:lnTo>
                <a:lnTo>
                  <a:pt x="9490" y="6838"/>
                </a:lnTo>
                <a:lnTo>
                  <a:pt x="9514" y="6960"/>
                </a:lnTo>
                <a:lnTo>
                  <a:pt x="9539" y="7008"/>
                </a:lnTo>
                <a:lnTo>
                  <a:pt x="9587" y="7033"/>
                </a:lnTo>
                <a:lnTo>
                  <a:pt x="9636" y="7057"/>
                </a:lnTo>
                <a:lnTo>
                  <a:pt x="9660" y="7057"/>
                </a:lnTo>
                <a:lnTo>
                  <a:pt x="9709" y="7033"/>
                </a:lnTo>
                <a:lnTo>
                  <a:pt x="9733" y="7008"/>
                </a:lnTo>
                <a:lnTo>
                  <a:pt x="9782" y="6984"/>
                </a:lnTo>
                <a:lnTo>
                  <a:pt x="9782" y="6935"/>
                </a:lnTo>
                <a:lnTo>
                  <a:pt x="9782" y="6741"/>
                </a:lnTo>
                <a:lnTo>
                  <a:pt x="9733" y="6619"/>
                </a:lnTo>
                <a:lnTo>
                  <a:pt x="9709" y="6522"/>
                </a:lnTo>
                <a:lnTo>
                  <a:pt x="9831" y="6376"/>
                </a:lnTo>
                <a:lnTo>
                  <a:pt x="9879" y="6327"/>
                </a:lnTo>
                <a:lnTo>
                  <a:pt x="9904" y="6278"/>
                </a:lnTo>
                <a:lnTo>
                  <a:pt x="9904" y="6205"/>
                </a:lnTo>
                <a:lnTo>
                  <a:pt x="9928" y="6132"/>
                </a:lnTo>
                <a:lnTo>
                  <a:pt x="9952" y="6059"/>
                </a:lnTo>
                <a:lnTo>
                  <a:pt x="9855" y="5670"/>
                </a:lnTo>
                <a:lnTo>
                  <a:pt x="9831" y="5475"/>
                </a:lnTo>
                <a:lnTo>
                  <a:pt x="9806" y="5281"/>
                </a:lnTo>
                <a:lnTo>
                  <a:pt x="9806" y="5037"/>
                </a:lnTo>
                <a:lnTo>
                  <a:pt x="9855" y="4794"/>
                </a:lnTo>
                <a:lnTo>
                  <a:pt x="9904" y="4575"/>
                </a:lnTo>
                <a:lnTo>
                  <a:pt x="9977" y="4332"/>
                </a:lnTo>
                <a:lnTo>
                  <a:pt x="10074" y="4088"/>
                </a:lnTo>
                <a:lnTo>
                  <a:pt x="10196" y="3869"/>
                </a:lnTo>
                <a:lnTo>
                  <a:pt x="10317" y="3650"/>
                </a:lnTo>
                <a:lnTo>
                  <a:pt x="10488" y="3456"/>
                </a:lnTo>
                <a:lnTo>
                  <a:pt x="10658" y="3261"/>
                </a:lnTo>
                <a:lnTo>
                  <a:pt x="10853" y="3091"/>
                </a:lnTo>
                <a:lnTo>
                  <a:pt x="11242" y="2750"/>
                </a:lnTo>
                <a:lnTo>
                  <a:pt x="11680" y="2458"/>
                </a:lnTo>
                <a:lnTo>
                  <a:pt x="12094" y="2166"/>
                </a:lnTo>
                <a:lnTo>
                  <a:pt x="12970" y="1631"/>
                </a:lnTo>
                <a:close/>
                <a:moveTo>
                  <a:pt x="10755" y="11631"/>
                </a:moveTo>
                <a:lnTo>
                  <a:pt x="10755" y="11680"/>
                </a:lnTo>
                <a:lnTo>
                  <a:pt x="10853" y="11850"/>
                </a:lnTo>
                <a:lnTo>
                  <a:pt x="10974" y="12021"/>
                </a:lnTo>
                <a:lnTo>
                  <a:pt x="11266" y="12361"/>
                </a:lnTo>
                <a:lnTo>
                  <a:pt x="11875" y="12970"/>
                </a:lnTo>
                <a:lnTo>
                  <a:pt x="13286" y="14503"/>
                </a:lnTo>
                <a:lnTo>
                  <a:pt x="13943" y="15184"/>
                </a:lnTo>
                <a:lnTo>
                  <a:pt x="14259" y="15549"/>
                </a:lnTo>
                <a:lnTo>
                  <a:pt x="14430" y="15719"/>
                </a:lnTo>
                <a:lnTo>
                  <a:pt x="14503" y="15792"/>
                </a:lnTo>
                <a:lnTo>
                  <a:pt x="14600" y="15841"/>
                </a:lnTo>
                <a:lnTo>
                  <a:pt x="14916" y="16035"/>
                </a:lnTo>
                <a:lnTo>
                  <a:pt x="15208" y="16206"/>
                </a:lnTo>
                <a:lnTo>
                  <a:pt x="15354" y="16279"/>
                </a:lnTo>
                <a:lnTo>
                  <a:pt x="15500" y="16352"/>
                </a:lnTo>
                <a:lnTo>
                  <a:pt x="15671" y="16376"/>
                </a:lnTo>
                <a:lnTo>
                  <a:pt x="15890" y="16376"/>
                </a:lnTo>
                <a:lnTo>
                  <a:pt x="15914" y="16352"/>
                </a:lnTo>
                <a:lnTo>
                  <a:pt x="15938" y="16279"/>
                </a:lnTo>
                <a:lnTo>
                  <a:pt x="15914" y="16230"/>
                </a:lnTo>
                <a:lnTo>
                  <a:pt x="15890" y="16206"/>
                </a:lnTo>
                <a:lnTo>
                  <a:pt x="15865" y="16206"/>
                </a:lnTo>
                <a:lnTo>
                  <a:pt x="15622" y="16157"/>
                </a:lnTo>
                <a:lnTo>
                  <a:pt x="15403" y="16084"/>
                </a:lnTo>
                <a:lnTo>
                  <a:pt x="15233" y="15987"/>
                </a:lnTo>
                <a:lnTo>
                  <a:pt x="15062" y="15865"/>
                </a:lnTo>
                <a:lnTo>
                  <a:pt x="14892" y="15743"/>
                </a:lnTo>
                <a:lnTo>
                  <a:pt x="14746" y="15573"/>
                </a:lnTo>
                <a:lnTo>
                  <a:pt x="14454" y="15233"/>
                </a:lnTo>
                <a:lnTo>
                  <a:pt x="13846" y="14624"/>
                </a:lnTo>
                <a:lnTo>
                  <a:pt x="13262" y="14016"/>
                </a:lnTo>
                <a:lnTo>
                  <a:pt x="12045" y="12799"/>
                </a:lnTo>
                <a:lnTo>
                  <a:pt x="11461" y="12167"/>
                </a:lnTo>
                <a:lnTo>
                  <a:pt x="11145" y="11875"/>
                </a:lnTo>
                <a:lnTo>
                  <a:pt x="10974" y="11729"/>
                </a:lnTo>
                <a:lnTo>
                  <a:pt x="10804" y="11631"/>
                </a:lnTo>
                <a:close/>
                <a:moveTo>
                  <a:pt x="9904" y="8638"/>
                </a:moveTo>
                <a:lnTo>
                  <a:pt x="10123" y="8882"/>
                </a:lnTo>
                <a:lnTo>
                  <a:pt x="9977" y="9003"/>
                </a:lnTo>
                <a:lnTo>
                  <a:pt x="9709" y="9271"/>
                </a:lnTo>
                <a:lnTo>
                  <a:pt x="9587" y="9417"/>
                </a:lnTo>
                <a:lnTo>
                  <a:pt x="9466" y="9587"/>
                </a:lnTo>
                <a:lnTo>
                  <a:pt x="9466" y="9612"/>
                </a:lnTo>
                <a:lnTo>
                  <a:pt x="9490" y="9660"/>
                </a:lnTo>
                <a:lnTo>
                  <a:pt x="9539" y="9660"/>
                </a:lnTo>
                <a:lnTo>
                  <a:pt x="9685" y="9612"/>
                </a:lnTo>
                <a:lnTo>
                  <a:pt x="9831" y="9539"/>
                </a:lnTo>
                <a:lnTo>
                  <a:pt x="10098" y="9320"/>
                </a:lnTo>
                <a:lnTo>
                  <a:pt x="10366" y="9101"/>
                </a:lnTo>
                <a:lnTo>
                  <a:pt x="10536" y="9247"/>
                </a:lnTo>
                <a:lnTo>
                  <a:pt x="10244" y="9466"/>
                </a:lnTo>
                <a:lnTo>
                  <a:pt x="10025" y="9636"/>
                </a:lnTo>
                <a:lnTo>
                  <a:pt x="9928" y="9733"/>
                </a:lnTo>
                <a:lnTo>
                  <a:pt x="9831" y="9855"/>
                </a:lnTo>
                <a:lnTo>
                  <a:pt x="9831" y="9928"/>
                </a:lnTo>
                <a:lnTo>
                  <a:pt x="9855" y="9977"/>
                </a:lnTo>
                <a:lnTo>
                  <a:pt x="9904" y="10025"/>
                </a:lnTo>
                <a:lnTo>
                  <a:pt x="9977" y="10025"/>
                </a:lnTo>
                <a:lnTo>
                  <a:pt x="10098" y="9977"/>
                </a:lnTo>
                <a:lnTo>
                  <a:pt x="10196" y="9904"/>
                </a:lnTo>
                <a:lnTo>
                  <a:pt x="10390" y="9758"/>
                </a:lnTo>
                <a:lnTo>
                  <a:pt x="10780" y="9490"/>
                </a:lnTo>
                <a:lnTo>
                  <a:pt x="10950" y="9660"/>
                </a:lnTo>
                <a:lnTo>
                  <a:pt x="10780" y="9733"/>
                </a:lnTo>
                <a:lnTo>
                  <a:pt x="10609" y="9855"/>
                </a:lnTo>
                <a:lnTo>
                  <a:pt x="10390" y="10001"/>
                </a:lnTo>
                <a:lnTo>
                  <a:pt x="10293" y="10098"/>
                </a:lnTo>
                <a:lnTo>
                  <a:pt x="10220" y="10220"/>
                </a:lnTo>
                <a:lnTo>
                  <a:pt x="10220" y="10269"/>
                </a:lnTo>
                <a:lnTo>
                  <a:pt x="10244" y="10293"/>
                </a:lnTo>
                <a:lnTo>
                  <a:pt x="10293" y="10317"/>
                </a:lnTo>
                <a:lnTo>
                  <a:pt x="10439" y="10317"/>
                </a:lnTo>
                <a:lnTo>
                  <a:pt x="10585" y="10244"/>
                </a:lnTo>
                <a:lnTo>
                  <a:pt x="10828" y="10074"/>
                </a:lnTo>
                <a:lnTo>
                  <a:pt x="10999" y="9977"/>
                </a:lnTo>
                <a:lnTo>
                  <a:pt x="11072" y="9904"/>
                </a:lnTo>
                <a:lnTo>
                  <a:pt x="11145" y="9831"/>
                </a:lnTo>
                <a:lnTo>
                  <a:pt x="11364" y="10025"/>
                </a:lnTo>
                <a:lnTo>
                  <a:pt x="11193" y="10123"/>
                </a:lnTo>
                <a:lnTo>
                  <a:pt x="11072" y="10244"/>
                </a:lnTo>
                <a:lnTo>
                  <a:pt x="10974" y="10342"/>
                </a:lnTo>
                <a:lnTo>
                  <a:pt x="10901" y="10439"/>
                </a:lnTo>
                <a:lnTo>
                  <a:pt x="10853" y="10561"/>
                </a:lnTo>
                <a:lnTo>
                  <a:pt x="10853" y="10634"/>
                </a:lnTo>
                <a:lnTo>
                  <a:pt x="10853" y="10682"/>
                </a:lnTo>
                <a:lnTo>
                  <a:pt x="10877" y="10707"/>
                </a:lnTo>
                <a:lnTo>
                  <a:pt x="10974" y="10682"/>
                </a:lnTo>
                <a:lnTo>
                  <a:pt x="11072" y="10634"/>
                </a:lnTo>
                <a:lnTo>
                  <a:pt x="11218" y="10536"/>
                </a:lnTo>
                <a:lnTo>
                  <a:pt x="11437" y="10366"/>
                </a:lnTo>
                <a:lnTo>
                  <a:pt x="11607" y="10269"/>
                </a:lnTo>
                <a:lnTo>
                  <a:pt x="11753" y="10415"/>
                </a:lnTo>
                <a:lnTo>
                  <a:pt x="11656" y="10488"/>
                </a:lnTo>
                <a:lnTo>
                  <a:pt x="11364" y="10731"/>
                </a:lnTo>
                <a:lnTo>
                  <a:pt x="11242" y="10877"/>
                </a:lnTo>
                <a:lnTo>
                  <a:pt x="11218" y="10950"/>
                </a:lnTo>
                <a:lnTo>
                  <a:pt x="11169" y="11023"/>
                </a:lnTo>
                <a:lnTo>
                  <a:pt x="11193" y="11072"/>
                </a:lnTo>
                <a:lnTo>
                  <a:pt x="11242" y="11096"/>
                </a:lnTo>
                <a:lnTo>
                  <a:pt x="11388" y="11047"/>
                </a:lnTo>
                <a:lnTo>
                  <a:pt x="11510" y="10974"/>
                </a:lnTo>
                <a:lnTo>
                  <a:pt x="11777" y="10780"/>
                </a:lnTo>
                <a:lnTo>
                  <a:pt x="11972" y="10634"/>
                </a:lnTo>
                <a:lnTo>
                  <a:pt x="12191" y="10828"/>
                </a:lnTo>
                <a:lnTo>
                  <a:pt x="12069" y="10926"/>
                </a:lnTo>
                <a:lnTo>
                  <a:pt x="11923" y="11023"/>
                </a:lnTo>
                <a:lnTo>
                  <a:pt x="11777" y="11169"/>
                </a:lnTo>
                <a:lnTo>
                  <a:pt x="11729" y="11242"/>
                </a:lnTo>
                <a:lnTo>
                  <a:pt x="11680" y="11315"/>
                </a:lnTo>
                <a:lnTo>
                  <a:pt x="11656" y="11388"/>
                </a:lnTo>
                <a:lnTo>
                  <a:pt x="11656" y="11485"/>
                </a:lnTo>
                <a:lnTo>
                  <a:pt x="11680" y="11534"/>
                </a:lnTo>
                <a:lnTo>
                  <a:pt x="11704" y="11558"/>
                </a:lnTo>
                <a:lnTo>
                  <a:pt x="11729" y="11558"/>
                </a:lnTo>
                <a:lnTo>
                  <a:pt x="11826" y="11534"/>
                </a:lnTo>
                <a:lnTo>
                  <a:pt x="11899" y="11510"/>
                </a:lnTo>
                <a:lnTo>
                  <a:pt x="12021" y="11412"/>
                </a:lnTo>
                <a:lnTo>
                  <a:pt x="12288" y="11193"/>
                </a:lnTo>
                <a:lnTo>
                  <a:pt x="12459" y="11072"/>
                </a:lnTo>
                <a:lnTo>
                  <a:pt x="12726" y="11315"/>
                </a:lnTo>
                <a:lnTo>
                  <a:pt x="12483" y="11534"/>
                </a:lnTo>
                <a:lnTo>
                  <a:pt x="12361" y="11656"/>
                </a:lnTo>
                <a:lnTo>
                  <a:pt x="12264" y="11777"/>
                </a:lnTo>
                <a:lnTo>
                  <a:pt x="12264" y="11826"/>
                </a:lnTo>
                <a:lnTo>
                  <a:pt x="12264" y="11850"/>
                </a:lnTo>
                <a:lnTo>
                  <a:pt x="12288" y="11948"/>
                </a:lnTo>
                <a:lnTo>
                  <a:pt x="12361" y="11972"/>
                </a:lnTo>
                <a:lnTo>
                  <a:pt x="12459" y="11972"/>
                </a:lnTo>
                <a:lnTo>
                  <a:pt x="12605" y="11875"/>
                </a:lnTo>
                <a:lnTo>
                  <a:pt x="12726" y="11777"/>
                </a:lnTo>
                <a:lnTo>
                  <a:pt x="12970" y="11558"/>
                </a:lnTo>
                <a:lnTo>
                  <a:pt x="12970" y="11534"/>
                </a:lnTo>
                <a:lnTo>
                  <a:pt x="13262" y="11802"/>
                </a:lnTo>
                <a:lnTo>
                  <a:pt x="13116" y="11923"/>
                </a:lnTo>
                <a:lnTo>
                  <a:pt x="12994" y="12021"/>
                </a:lnTo>
                <a:lnTo>
                  <a:pt x="12872" y="12142"/>
                </a:lnTo>
                <a:lnTo>
                  <a:pt x="12799" y="12288"/>
                </a:lnTo>
                <a:lnTo>
                  <a:pt x="12775" y="12361"/>
                </a:lnTo>
                <a:lnTo>
                  <a:pt x="12775" y="12434"/>
                </a:lnTo>
                <a:lnTo>
                  <a:pt x="12799" y="12507"/>
                </a:lnTo>
                <a:lnTo>
                  <a:pt x="12824" y="12532"/>
                </a:lnTo>
                <a:lnTo>
                  <a:pt x="12872" y="12532"/>
                </a:lnTo>
                <a:lnTo>
                  <a:pt x="12994" y="12483"/>
                </a:lnTo>
                <a:lnTo>
                  <a:pt x="13116" y="12434"/>
                </a:lnTo>
                <a:lnTo>
                  <a:pt x="13310" y="12264"/>
                </a:lnTo>
                <a:lnTo>
                  <a:pt x="13554" y="12094"/>
                </a:lnTo>
                <a:lnTo>
                  <a:pt x="13700" y="12215"/>
                </a:lnTo>
                <a:lnTo>
                  <a:pt x="13627" y="12264"/>
                </a:lnTo>
                <a:lnTo>
                  <a:pt x="13432" y="12434"/>
                </a:lnTo>
                <a:lnTo>
                  <a:pt x="13262" y="12653"/>
                </a:lnTo>
                <a:lnTo>
                  <a:pt x="13237" y="12702"/>
                </a:lnTo>
                <a:lnTo>
                  <a:pt x="13262" y="12751"/>
                </a:lnTo>
                <a:lnTo>
                  <a:pt x="13310" y="12799"/>
                </a:lnTo>
                <a:lnTo>
                  <a:pt x="13383" y="12799"/>
                </a:lnTo>
                <a:lnTo>
                  <a:pt x="13602" y="12702"/>
                </a:lnTo>
                <a:lnTo>
                  <a:pt x="13797" y="12556"/>
                </a:lnTo>
                <a:lnTo>
                  <a:pt x="13919" y="12459"/>
                </a:lnTo>
                <a:lnTo>
                  <a:pt x="14162" y="12702"/>
                </a:lnTo>
                <a:lnTo>
                  <a:pt x="13992" y="12848"/>
                </a:lnTo>
                <a:lnTo>
                  <a:pt x="13894" y="12945"/>
                </a:lnTo>
                <a:lnTo>
                  <a:pt x="13797" y="13043"/>
                </a:lnTo>
                <a:lnTo>
                  <a:pt x="13724" y="13164"/>
                </a:lnTo>
                <a:lnTo>
                  <a:pt x="13700" y="13237"/>
                </a:lnTo>
                <a:lnTo>
                  <a:pt x="13700" y="13310"/>
                </a:lnTo>
                <a:lnTo>
                  <a:pt x="13700" y="13359"/>
                </a:lnTo>
                <a:lnTo>
                  <a:pt x="13748" y="13359"/>
                </a:lnTo>
                <a:lnTo>
                  <a:pt x="13870" y="13335"/>
                </a:lnTo>
                <a:lnTo>
                  <a:pt x="13992" y="13286"/>
                </a:lnTo>
                <a:lnTo>
                  <a:pt x="14089" y="13189"/>
                </a:lnTo>
                <a:lnTo>
                  <a:pt x="14186" y="13116"/>
                </a:lnTo>
                <a:lnTo>
                  <a:pt x="14381" y="12921"/>
                </a:lnTo>
                <a:lnTo>
                  <a:pt x="14746" y="13335"/>
                </a:lnTo>
                <a:lnTo>
                  <a:pt x="14624" y="13408"/>
                </a:lnTo>
                <a:lnTo>
                  <a:pt x="14503" y="13505"/>
                </a:lnTo>
                <a:lnTo>
                  <a:pt x="14284" y="13651"/>
                </a:lnTo>
                <a:lnTo>
                  <a:pt x="14186" y="13748"/>
                </a:lnTo>
                <a:lnTo>
                  <a:pt x="14138" y="13870"/>
                </a:lnTo>
                <a:lnTo>
                  <a:pt x="14138" y="13919"/>
                </a:lnTo>
                <a:lnTo>
                  <a:pt x="14162" y="13992"/>
                </a:lnTo>
                <a:lnTo>
                  <a:pt x="14211" y="14016"/>
                </a:lnTo>
                <a:lnTo>
                  <a:pt x="14259" y="14040"/>
                </a:lnTo>
                <a:lnTo>
                  <a:pt x="14381" y="14016"/>
                </a:lnTo>
                <a:lnTo>
                  <a:pt x="14503" y="13943"/>
                </a:lnTo>
                <a:lnTo>
                  <a:pt x="14697" y="13773"/>
                </a:lnTo>
                <a:lnTo>
                  <a:pt x="14819" y="13651"/>
                </a:lnTo>
                <a:lnTo>
                  <a:pt x="14941" y="13529"/>
                </a:lnTo>
                <a:lnTo>
                  <a:pt x="15160" y="13748"/>
                </a:lnTo>
                <a:lnTo>
                  <a:pt x="14989" y="13919"/>
                </a:lnTo>
                <a:lnTo>
                  <a:pt x="14795" y="14065"/>
                </a:lnTo>
                <a:lnTo>
                  <a:pt x="14722" y="14138"/>
                </a:lnTo>
                <a:lnTo>
                  <a:pt x="14673" y="14259"/>
                </a:lnTo>
                <a:lnTo>
                  <a:pt x="14673" y="14284"/>
                </a:lnTo>
                <a:lnTo>
                  <a:pt x="14697" y="14284"/>
                </a:lnTo>
                <a:lnTo>
                  <a:pt x="14770" y="14308"/>
                </a:lnTo>
                <a:lnTo>
                  <a:pt x="14819" y="14308"/>
                </a:lnTo>
                <a:lnTo>
                  <a:pt x="14941" y="14284"/>
                </a:lnTo>
                <a:lnTo>
                  <a:pt x="15062" y="14235"/>
                </a:lnTo>
                <a:lnTo>
                  <a:pt x="15184" y="14162"/>
                </a:lnTo>
                <a:lnTo>
                  <a:pt x="15281" y="14089"/>
                </a:lnTo>
                <a:lnTo>
                  <a:pt x="15379" y="13992"/>
                </a:lnTo>
                <a:lnTo>
                  <a:pt x="15573" y="14186"/>
                </a:lnTo>
                <a:lnTo>
                  <a:pt x="15452" y="14284"/>
                </a:lnTo>
                <a:lnTo>
                  <a:pt x="15330" y="14381"/>
                </a:lnTo>
                <a:lnTo>
                  <a:pt x="15184" y="14503"/>
                </a:lnTo>
                <a:lnTo>
                  <a:pt x="15111" y="14576"/>
                </a:lnTo>
                <a:lnTo>
                  <a:pt x="15038" y="14673"/>
                </a:lnTo>
                <a:lnTo>
                  <a:pt x="15038" y="14746"/>
                </a:lnTo>
                <a:lnTo>
                  <a:pt x="15062" y="14795"/>
                </a:lnTo>
                <a:lnTo>
                  <a:pt x="15111" y="14843"/>
                </a:lnTo>
                <a:lnTo>
                  <a:pt x="15184" y="14843"/>
                </a:lnTo>
                <a:lnTo>
                  <a:pt x="15257" y="14819"/>
                </a:lnTo>
                <a:lnTo>
                  <a:pt x="15354" y="14770"/>
                </a:lnTo>
                <a:lnTo>
                  <a:pt x="15500" y="14649"/>
                </a:lnTo>
                <a:lnTo>
                  <a:pt x="15646" y="14527"/>
                </a:lnTo>
                <a:lnTo>
                  <a:pt x="15792" y="14405"/>
                </a:lnTo>
                <a:lnTo>
                  <a:pt x="15987" y="14649"/>
                </a:lnTo>
                <a:lnTo>
                  <a:pt x="15890" y="14722"/>
                </a:lnTo>
                <a:lnTo>
                  <a:pt x="15744" y="14892"/>
                </a:lnTo>
                <a:lnTo>
                  <a:pt x="15598" y="15087"/>
                </a:lnTo>
                <a:lnTo>
                  <a:pt x="15573" y="15111"/>
                </a:lnTo>
                <a:lnTo>
                  <a:pt x="15598" y="15135"/>
                </a:lnTo>
                <a:lnTo>
                  <a:pt x="15622" y="15160"/>
                </a:lnTo>
                <a:lnTo>
                  <a:pt x="15646" y="15160"/>
                </a:lnTo>
                <a:lnTo>
                  <a:pt x="15865" y="15038"/>
                </a:lnTo>
                <a:lnTo>
                  <a:pt x="16036" y="14916"/>
                </a:lnTo>
                <a:lnTo>
                  <a:pt x="16133" y="14868"/>
                </a:lnTo>
                <a:lnTo>
                  <a:pt x="16230" y="15014"/>
                </a:lnTo>
                <a:lnTo>
                  <a:pt x="16084" y="15135"/>
                </a:lnTo>
                <a:lnTo>
                  <a:pt x="15914" y="15306"/>
                </a:lnTo>
                <a:lnTo>
                  <a:pt x="15768" y="15476"/>
                </a:lnTo>
                <a:lnTo>
                  <a:pt x="15744" y="15524"/>
                </a:lnTo>
                <a:lnTo>
                  <a:pt x="15744" y="15573"/>
                </a:lnTo>
                <a:lnTo>
                  <a:pt x="15792" y="15622"/>
                </a:lnTo>
                <a:lnTo>
                  <a:pt x="15865" y="15670"/>
                </a:lnTo>
                <a:lnTo>
                  <a:pt x="15938" y="15646"/>
                </a:lnTo>
                <a:lnTo>
                  <a:pt x="16109" y="15524"/>
                </a:lnTo>
                <a:lnTo>
                  <a:pt x="16303" y="15403"/>
                </a:lnTo>
                <a:lnTo>
                  <a:pt x="16376" y="15330"/>
                </a:lnTo>
                <a:lnTo>
                  <a:pt x="16425" y="15500"/>
                </a:lnTo>
                <a:lnTo>
                  <a:pt x="16449" y="15695"/>
                </a:lnTo>
                <a:lnTo>
                  <a:pt x="16376" y="15719"/>
                </a:lnTo>
                <a:lnTo>
                  <a:pt x="16255" y="15841"/>
                </a:lnTo>
                <a:lnTo>
                  <a:pt x="16206" y="15938"/>
                </a:lnTo>
                <a:lnTo>
                  <a:pt x="16182" y="16011"/>
                </a:lnTo>
                <a:lnTo>
                  <a:pt x="16157" y="16060"/>
                </a:lnTo>
                <a:lnTo>
                  <a:pt x="16206" y="16108"/>
                </a:lnTo>
                <a:lnTo>
                  <a:pt x="16255" y="16133"/>
                </a:lnTo>
                <a:lnTo>
                  <a:pt x="16303" y="16133"/>
                </a:lnTo>
                <a:lnTo>
                  <a:pt x="16401" y="16108"/>
                </a:lnTo>
                <a:lnTo>
                  <a:pt x="16401" y="16108"/>
                </a:lnTo>
                <a:lnTo>
                  <a:pt x="16328" y="16327"/>
                </a:lnTo>
                <a:lnTo>
                  <a:pt x="16255" y="16449"/>
                </a:lnTo>
                <a:lnTo>
                  <a:pt x="16157" y="16546"/>
                </a:lnTo>
                <a:lnTo>
                  <a:pt x="16060" y="16619"/>
                </a:lnTo>
                <a:lnTo>
                  <a:pt x="15963" y="16668"/>
                </a:lnTo>
                <a:lnTo>
                  <a:pt x="15841" y="16692"/>
                </a:lnTo>
                <a:lnTo>
                  <a:pt x="15719" y="16692"/>
                </a:lnTo>
                <a:lnTo>
                  <a:pt x="15598" y="16668"/>
                </a:lnTo>
                <a:lnTo>
                  <a:pt x="15452" y="16644"/>
                </a:lnTo>
                <a:lnTo>
                  <a:pt x="15160" y="16522"/>
                </a:lnTo>
                <a:lnTo>
                  <a:pt x="14843" y="16327"/>
                </a:lnTo>
                <a:lnTo>
                  <a:pt x="14527" y="16108"/>
                </a:lnTo>
                <a:lnTo>
                  <a:pt x="14186" y="15841"/>
                </a:lnTo>
                <a:lnTo>
                  <a:pt x="13870" y="15549"/>
                </a:lnTo>
                <a:lnTo>
                  <a:pt x="13554" y="15257"/>
                </a:lnTo>
                <a:lnTo>
                  <a:pt x="12970" y="14649"/>
                </a:lnTo>
                <a:lnTo>
                  <a:pt x="12167" y="13797"/>
                </a:lnTo>
                <a:lnTo>
                  <a:pt x="11291" y="12897"/>
                </a:lnTo>
                <a:lnTo>
                  <a:pt x="10439" y="11972"/>
                </a:lnTo>
                <a:lnTo>
                  <a:pt x="10001" y="11534"/>
                </a:lnTo>
                <a:lnTo>
                  <a:pt x="9539" y="11096"/>
                </a:lnTo>
                <a:lnTo>
                  <a:pt x="9076" y="10658"/>
                </a:lnTo>
                <a:lnTo>
                  <a:pt x="8614" y="10269"/>
                </a:lnTo>
                <a:lnTo>
                  <a:pt x="8566" y="10244"/>
                </a:lnTo>
                <a:lnTo>
                  <a:pt x="9904" y="8638"/>
                </a:lnTo>
                <a:close/>
                <a:moveTo>
                  <a:pt x="1071" y="0"/>
                </a:moveTo>
                <a:lnTo>
                  <a:pt x="828" y="73"/>
                </a:lnTo>
                <a:lnTo>
                  <a:pt x="609" y="171"/>
                </a:lnTo>
                <a:lnTo>
                  <a:pt x="414" y="317"/>
                </a:lnTo>
                <a:lnTo>
                  <a:pt x="244" y="511"/>
                </a:lnTo>
                <a:lnTo>
                  <a:pt x="122" y="730"/>
                </a:lnTo>
                <a:lnTo>
                  <a:pt x="25" y="949"/>
                </a:lnTo>
                <a:lnTo>
                  <a:pt x="25" y="1071"/>
                </a:lnTo>
                <a:lnTo>
                  <a:pt x="25" y="1193"/>
                </a:lnTo>
                <a:lnTo>
                  <a:pt x="25" y="1314"/>
                </a:lnTo>
                <a:lnTo>
                  <a:pt x="49" y="1436"/>
                </a:lnTo>
                <a:lnTo>
                  <a:pt x="25" y="1777"/>
                </a:lnTo>
                <a:lnTo>
                  <a:pt x="1" y="2117"/>
                </a:lnTo>
                <a:lnTo>
                  <a:pt x="25" y="2215"/>
                </a:lnTo>
                <a:lnTo>
                  <a:pt x="74" y="2263"/>
                </a:lnTo>
                <a:lnTo>
                  <a:pt x="147" y="2288"/>
                </a:lnTo>
                <a:lnTo>
                  <a:pt x="244" y="2263"/>
                </a:lnTo>
                <a:lnTo>
                  <a:pt x="341" y="2239"/>
                </a:lnTo>
                <a:lnTo>
                  <a:pt x="317" y="2896"/>
                </a:lnTo>
                <a:lnTo>
                  <a:pt x="341" y="2993"/>
                </a:lnTo>
                <a:lnTo>
                  <a:pt x="414" y="3042"/>
                </a:lnTo>
                <a:lnTo>
                  <a:pt x="560" y="3042"/>
                </a:lnTo>
                <a:lnTo>
                  <a:pt x="658" y="3018"/>
                </a:lnTo>
                <a:lnTo>
                  <a:pt x="658" y="3285"/>
                </a:lnTo>
                <a:lnTo>
                  <a:pt x="658" y="3431"/>
                </a:lnTo>
                <a:lnTo>
                  <a:pt x="682" y="3529"/>
                </a:lnTo>
                <a:lnTo>
                  <a:pt x="731" y="3650"/>
                </a:lnTo>
                <a:lnTo>
                  <a:pt x="779" y="3723"/>
                </a:lnTo>
                <a:lnTo>
                  <a:pt x="876" y="3748"/>
                </a:lnTo>
                <a:lnTo>
                  <a:pt x="998" y="3772"/>
                </a:lnTo>
                <a:lnTo>
                  <a:pt x="949" y="3942"/>
                </a:lnTo>
                <a:lnTo>
                  <a:pt x="949" y="4137"/>
                </a:lnTo>
                <a:lnTo>
                  <a:pt x="949" y="4332"/>
                </a:lnTo>
                <a:lnTo>
                  <a:pt x="998" y="4526"/>
                </a:lnTo>
                <a:lnTo>
                  <a:pt x="1047" y="4575"/>
                </a:lnTo>
                <a:lnTo>
                  <a:pt x="1095" y="4624"/>
                </a:lnTo>
                <a:lnTo>
                  <a:pt x="1168" y="4648"/>
                </a:lnTo>
                <a:lnTo>
                  <a:pt x="1241" y="4624"/>
                </a:lnTo>
                <a:lnTo>
                  <a:pt x="1339" y="4551"/>
                </a:lnTo>
                <a:lnTo>
                  <a:pt x="1363" y="4745"/>
                </a:lnTo>
                <a:lnTo>
                  <a:pt x="1436" y="4916"/>
                </a:lnTo>
                <a:lnTo>
                  <a:pt x="1533" y="5086"/>
                </a:lnTo>
                <a:lnTo>
                  <a:pt x="1655" y="5232"/>
                </a:lnTo>
                <a:lnTo>
                  <a:pt x="1728" y="5281"/>
                </a:lnTo>
                <a:lnTo>
                  <a:pt x="1801" y="5281"/>
                </a:lnTo>
                <a:lnTo>
                  <a:pt x="1874" y="5256"/>
                </a:lnTo>
                <a:lnTo>
                  <a:pt x="1850" y="5378"/>
                </a:lnTo>
                <a:lnTo>
                  <a:pt x="1874" y="5500"/>
                </a:lnTo>
                <a:lnTo>
                  <a:pt x="1923" y="5621"/>
                </a:lnTo>
                <a:lnTo>
                  <a:pt x="1996" y="5719"/>
                </a:lnTo>
                <a:lnTo>
                  <a:pt x="2093" y="5792"/>
                </a:lnTo>
                <a:lnTo>
                  <a:pt x="2190" y="5840"/>
                </a:lnTo>
                <a:lnTo>
                  <a:pt x="2263" y="5840"/>
                </a:lnTo>
                <a:lnTo>
                  <a:pt x="2361" y="5816"/>
                </a:lnTo>
                <a:lnTo>
                  <a:pt x="2458" y="5986"/>
                </a:lnTo>
                <a:lnTo>
                  <a:pt x="2434" y="6084"/>
                </a:lnTo>
                <a:lnTo>
                  <a:pt x="2434" y="6181"/>
                </a:lnTo>
                <a:lnTo>
                  <a:pt x="2482" y="6424"/>
                </a:lnTo>
                <a:lnTo>
                  <a:pt x="2531" y="6473"/>
                </a:lnTo>
                <a:lnTo>
                  <a:pt x="2580" y="6522"/>
                </a:lnTo>
                <a:lnTo>
                  <a:pt x="2653" y="6522"/>
                </a:lnTo>
                <a:lnTo>
                  <a:pt x="2726" y="6473"/>
                </a:lnTo>
                <a:lnTo>
                  <a:pt x="2823" y="6424"/>
                </a:lnTo>
                <a:lnTo>
                  <a:pt x="2847" y="6546"/>
                </a:lnTo>
                <a:lnTo>
                  <a:pt x="2896" y="6643"/>
                </a:lnTo>
                <a:lnTo>
                  <a:pt x="2969" y="6741"/>
                </a:lnTo>
                <a:lnTo>
                  <a:pt x="3042" y="6838"/>
                </a:lnTo>
                <a:lnTo>
                  <a:pt x="3139" y="6887"/>
                </a:lnTo>
                <a:lnTo>
                  <a:pt x="3261" y="6911"/>
                </a:lnTo>
                <a:lnTo>
                  <a:pt x="3383" y="6911"/>
                </a:lnTo>
                <a:lnTo>
                  <a:pt x="3529" y="6887"/>
                </a:lnTo>
                <a:lnTo>
                  <a:pt x="3553" y="6887"/>
                </a:lnTo>
                <a:lnTo>
                  <a:pt x="3553" y="6911"/>
                </a:lnTo>
                <a:lnTo>
                  <a:pt x="3529" y="6984"/>
                </a:lnTo>
                <a:lnTo>
                  <a:pt x="3504" y="7130"/>
                </a:lnTo>
                <a:lnTo>
                  <a:pt x="3504" y="7252"/>
                </a:lnTo>
                <a:lnTo>
                  <a:pt x="3529" y="7276"/>
                </a:lnTo>
                <a:lnTo>
                  <a:pt x="3553" y="7325"/>
                </a:lnTo>
                <a:lnTo>
                  <a:pt x="3626" y="7349"/>
                </a:lnTo>
                <a:lnTo>
                  <a:pt x="3723" y="7349"/>
                </a:lnTo>
                <a:lnTo>
                  <a:pt x="3845" y="7300"/>
                </a:lnTo>
                <a:lnTo>
                  <a:pt x="3942" y="7252"/>
                </a:lnTo>
                <a:lnTo>
                  <a:pt x="3942" y="7373"/>
                </a:lnTo>
                <a:lnTo>
                  <a:pt x="3967" y="7470"/>
                </a:lnTo>
                <a:lnTo>
                  <a:pt x="3991" y="7568"/>
                </a:lnTo>
                <a:lnTo>
                  <a:pt x="4088" y="7641"/>
                </a:lnTo>
                <a:lnTo>
                  <a:pt x="4210" y="7689"/>
                </a:lnTo>
                <a:lnTo>
                  <a:pt x="4283" y="7714"/>
                </a:lnTo>
                <a:lnTo>
                  <a:pt x="4356" y="7689"/>
                </a:lnTo>
                <a:lnTo>
                  <a:pt x="4453" y="7641"/>
                </a:lnTo>
                <a:lnTo>
                  <a:pt x="4453" y="7762"/>
                </a:lnTo>
                <a:lnTo>
                  <a:pt x="4453" y="7884"/>
                </a:lnTo>
                <a:lnTo>
                  <a:pt x="4478" y="7933"/>
                </a:lnTo>
                <a:lnTo>
                  <a:pt x="4526" y="7981"/>
                </a:lnTo>
                <a:lnTo>
                  <a:pt x="4575" y="8030"/>
                </a:lnTo>
                <a:lnTo>
                  <a:pt x="4648" y="8054"/>
                </a:lnTo>
                <a:lnTo>
                  <a:pt x="4770" y="8103"/>
                </a:lnTo>
                <a:lnTo>
                  <a:pt x="4891" y="8079"/>
                </a:lnTo>
                <a:lnTo>
                  <a:pt x="5013" y="8054"/>
                </a:lnTo>
                <a:lnTo>
                  <a:pt x="5110" y="7981"/>
                </a:lnTo>
                <a:lnTo>
                  <a:pt x="5159" y="8079"/>
                </a:lnTo>
                <a:lnTo>
                  <a:pt x="5208" y="8103"/>
                </a:lnTo>
                <a:lnTo>
                  <a:pt x="5232" y="8127"/>
                </a:lnTo>
                <a:lnTo>
                  <a:pt x="5329" y="8103"/>
                </a:lnTo>
                <a:lnTo>
                  <a:pt x="5329" y="8127"/>
                </a:lnTo>
                <a:lnTo>
                  <a:pt x="5329" y="8152"/>
                </a:lnTo>
                <a:lnTo>
                  <a:pt x="5354" y="8152"/>
                </a:lnTo>
                <a:lnTo>
                  <a:pt x="5475" y="8103"/>
                </a:lnTo>
                <a:lnTo>
                  <a:pt x="5597" y="8054"/>
                </a:lnTo>
                <a:lnTo>
                  <a:pt x="5597" y="8225"/>
                </a:lnTo>
                <a:lnTo>
                  <a:pt x="5646" y="8298"/>
                </a:lnTo>
                <a:lnTo>
                  <a:pt x="5694" y="8346"/>
                </a:lnTo>
                <a:lnTo>
                  <a:pt x="5840" y="8444"/>
                </a:lnTo>
                <a:lnTo>
                  <a:pt x="5938" y="8492"/>
                </a:lnTo>
                <a:lnTo>
                  <a:pt x="6059" y="8492"/>
                </a:lnTo>
                <a:lnTo>
                  <a:pt x="6181" y="8468"/>
                </a:lnTo>
                <a:lnTo>
                  <a:pt x="6278" y="8419"/>
                </a:lnTo>
                <a:lnTo>
                  <a:pt x="6400" y="8492"/>
                </a:lnTo>
                <a:lnTo>
                  <a:pt x="6546" y="8565"/>
                </a:lnTo>
                <a:lnTo>
                  <a:pt x="6668" y="8687"/>
                </a:lnTo>
                <a:lnTo>
                  <a:pt x="3383" y="11729"/>
                </a:lnTo>
                <a:lnTo>
                  <a:pt x="1947" y="13067"/>
                </a:lnTo>
                <a:lnTo>
                  <a:pt x="1314" y="13627"/>
                </a:lnTo>
                <a:lnTo>
                  <a:pt x="1022" y="13943"/>
                </a:lnTo>
                <a:lnTo>
                  <a:pt x="731" y="14259"/>
                </a:lnTo>
                <a:lnTo>
                  <a:pt x="585" y="14503"/>
                </a:lnTo>
                <a:lnTo>
                  <a:pt x="463" y="14770"/>
                </a:lnTo>
                <a:lnTo>
                  <a:pt x="341" y="15087"/>
                </a:lnTo>
                <a:lnTo>
                  <a:pt x="268" y="15403"/>
                </a:lnTo>
                <a:lnTo>
                  <a:pt x="268" y="15573"/>
                </a:lnTo>
                <a:lnTo>
                  <a:pt x="268" y="15719"/>
                </a:lnTo>
                <a:lnTo>
                  <a:pt x="268" y="15865"/>
                </a:lnTo>
                <a:lnTo>
                  <a:pt x="317" y="16011"/>
                </a:lnTo>
                <a:lnTo>
                  <a:pt x="366" y="16157"/>
                </a:lnTo>
                <a:lnTo>
                  <a:pt x="463" y="16279"/>
                </a:lnTo>
                <a:lnTo>
                  <a:pt x="560" y="16376"/>
                </a:lnTo>
                <a:lnTo>
                  <a:pt x="682" y="16473"/>
                </a:lnTo>
                <a:lnTo>
                  <a:pt x="731" y="16522"/>
                </a:lnTo>
                <a:lnTo>
                  <a:pt x="852" y="16644"/>
                </a:lnTo>
                <a:lnTo>
                  <a:pt x="974" y="16741"/>
                </a:lnTo>
                <a:lnTo>
                  <a:pt x="1095" y="16790"/>
                </a:lnTo>
                <a:lnTo>
                  <a:pt x="1241" y="16838"/>
                </a:lnTo>
                <a:lnTo>
                  <a:pt x="1387" y="16863"/>
                </a:lnTo>
                <a:lnTo>
                  <a:pt x="1679" y="16863"/>
                </a:lnTo>
                <a:lnTo>
                  <a:pt x="1850" y="16838"/>
                </a:lnTo>
                <a:lnTo>
                  <a:pt x="2142" y="16741"/>
                </a:lnTo>
                <a:lnTo>
                  <a:pt x="2434" y="16595"/>
                </a:lnTo>
                <a:lnTo>
                  <a:pt x="2701" y="16425"/>
                </a:lnTo>
                <a:lnTo>
                  <a:pt x="2920" y="16254"/>
                </a:lnTo>
                <a:lnTo>
                  <a:pt x="3285" y="15938"/>
                </a:lnTo>
                <a:lnTo>
                  <a:pt x="3650" y="15597"/>
                </a:lnTo>
                <a:lnTo>
                  <a:pt x="4356" y="14892"/>
                </a:lnTo>
                <a:lnTo>
                  <a:pt x="5694" y="13432"/>
                </a:lnTo>
                <a:lnTo>
                  <a:pt x="7057" y="11972"/>
                </a:lnTo>
                <a:lnTo>
                  <a:pt x="8371" y="10463"/>
                </a:lnTo>
                <a:lnTo>
                  <a:pt x="8833" y="11047"/>
                </a:lnTo>
                <a:lnTo>
                  <a:pt x="9320" y="11583"/>
                </a:lnTo>
                <a:lnTo>
                  <a:pt x="10342" y="12629"/>
                </a:lnTo>
                <a:lnTo>
                  <a:pt x="12386" y="14770"/>
                </a:lnTo>
                <a:lnTo>
                  <a:pt x="12775" y="15160"/>
                </a:lnTo>
                <a:lnTo>
                  <a:pt x="13237" y="15622"/>
                </a:lnTo>
                <a:lnTo>
                  <a:pt x="13773" y="16133"/>
                </a:lnTo>
                <a:lnTo>
                  <a:pt x="14065" y="16376"/>
                </a:lnTo>
                <a:lnTo>
                  <a:pt x="14357" y="16595"/>
                </a:lnTo>
                <a:lnTo>
                  <a:pt x="14649" y="16814"/>
                </a:lnTo>
                <a:lnTo>
                  <a:pt x="14965" y="16960"/>
                </a:lnTo>
                <a:lnTo>
                  <a:pt x="15257" y="17106"/>
                </a:lnTo>
                <a:lnTo>
                  <a:pt x="15549" y="17179"/>
                </a:lnTo>
                <a:lnTo>
                  <a:pt x="15695" y="17203"/>
                </a:lnTo>
                <a:lnTo>
                  <a:pt x="15963" y="17203"/>
                </a:lnTo>
                <a:lnTo>
                  <a:pt x="16084" y="17179"/>
                </a:lnTo>
                <a:lnTo>
                  <a:pt x="16230" y="17130"/>
                </a:lnTo>
                <a:lnTo>
                  <a:pt x="16352" y="17057"/>
                </a:lnTo>
                <a:lnTo>
                  <a:pt x="16474" y="16984"/>
                </a:lnTo>
                <a:lnTo>
                  <a:pt x="16595" y="16863"/>
                </a:lnTo>
                <a:lnTo>
                  <a:pt x="16741" y="16692"/>
                </a:lnTo>
                <a:lnTo>
                  <a:pt x="16863" y="16473"/>
                </a:lnTo>
                <a:lnTo>
                  <a:pt x="16936" y="16230"/>
                </a:lnTo>
                <a:lnTo>
                  <a:pt x="16984" y="15987"/>
                </a:lnTo>
                <a:lnTo>
                  <a:pt x="16984" y="15743"/>
                </a:lnTo>
                <a:lnTo>
                  <a:pt x="16960" y="15500"/>
                </a:lnTo>
                <a:lnTo>
                  <a:pt x="16911" y="15257"/>
                </a:lnTo>
                <a:lnTo>
                  <a:pt x="16838" y="15038"/>
                </a:lnTo>
                <a:lnTo>
                  <a:pt x="16668" y="14722"/>
                </a:lnTo>
                <a:lnTo>
                  <a:pt x="16425" y="14381"/>
                </a:lnTo>
                <a:lnTo>
                  <a:pt x="16157" y="14016"/>
                </a:lnTo>
                <a:lnTo>
                  <a:pt x="15865" y="13651"/>
                </a:lnTo>
                <a:lnTo>
                  <a:pt x="15549" y="13310"/>
                </a:lnTo>
                <a:lnTo>
                  <a:pt x="15233" y="12970"/>
                </a:lnTo>
                <a:lnTo>
                  <a:pt x="14673" y="12459"/>
                </a:lnTo>
                <a:lnTo>
                  <a:pt x="13967" y="11826"/>
                </a:lnTo>
                <a:lnTo>
                  <a:pt x="13262" y="11193"/>
                </a:lnTo>
                <a:lnTo>
                  <a:pt x="13286" y="11120"/>
                </a:lnTo>
                <a:lnTo>
                  <a:pt x="13286" y="11072"/>
                </a:lnTo>
                <a:lnTo>
                  <a:pt x="13262" y="11047"/>
                </a:lnTo>
                <a:lnTo>
                  <a:pt x="13189" y="11023"/>
                </a:lnTo>
                <a:lnTo>
                  <a:pt x="13091" y="11047"/>
                </a:lnTo>
                <a:lnTo>
                  <a:pt x="11631" y="9660"/>
                </a:lnTo>
                <a:lnTo>
                  <a:pt x="10196" y="8273"/>
                </a:lnTo>
                <a:lnTo>
                  <a:pt x="10707" y="7641"/>
                </a:lnTo>
                <a:lnTo>
                  <a:pt x="10828" y="7762"/>
                </a:lnTo>
                <a:lnTo>
                  <a:pt x="10974" y="7860"/>
                </a:lnTo>
                <a:lnTo>
                  <a:pt x="11120" y="7933"/>
                </a:lnTo>
                <a:lnTo>
                  <a:pt x="11291" y="8006"/>
                </a:lnTo>
                <a:lnTo>
                  <a:pt x="11461" y="8054"/>
                </a:lnTo>
                <a:lnTo>
                  <a:pt x="11631" y="8103"/>
                </a:lnTo>
                <a:lnTo>
                  <a:pt x="11996" y="8127"/>
                </a:lnTo>
                <a:lnTo>
                  <a:pt x="12264" y="8127"/>
                </a:lnTo>
                <a:lnTo>
                  <a:pt x="12532" y="8103"/>
                </a:lnTo>
                <a:lnTo>
                  <a:pt x="12799" y="8030"/>
                </a:lnTo>
                <a:lnTo>
                  <a:pt x="13067" y="7933"/>
                </a:lnTo>
                <a:lnTo>
                  <a:pt x="13310" y="7811"/>
                </a:lnTo>
                <a:lnTo>
                  <a:pt x="13554" y="7665"/>
                </a:lnTo>
                <a:lnTo>
                  <a:pt x="13773" y="7519"/>
                </a:lnTo>
                <a:lnTo>
                  <a:pt x="13992" y="7349"/>
                </a:lnTo>
                <a:lnTo>
                  <a:pt x="14235" y="7130"/>
                </a:lnTo>
                <a:lnTo>
                  <a:pt x="14478" y="6911"/>
                </a:lnTo>
                <a:lnTo>
                  <a:pt x="14697" y="6668"/>
                </a:lnTo>
                <a:lnTo>
                  <a:pt x="14892" y="6400"/>
                </a:lnTo>
                <a:lnTo>
                  <a:pt x="15281" y="5865"/>
                </a:lnTo>
                <a:lnTo>
                  <a:pt x="15622" y="5305"/>
                </a:lnTo>
                <a:lnTo>
                  <a:pt x="16011" y="4697"/>
                </a:lnTo>
                <a:lnTo>
                  <a:pt x="16376" y="4064"/>
                </a:lnTo>
                <a:lnTo>
                  <a:pt x="16692" y="3407"/>
                </a:lnTo>
                <a:lnTo>
                  <a:pt x="16960" y="2726"/>
                </a:lnTo>
                <a:lnTo>
                  <a:pt x="16984" y="2628"/>
                </a:lnTo>
                <a:lnTo>
                  <a:pt x="16960" y="2555"/>
                </a:lnTo>
                <a:lnTo>
                  <a:pt x="16960" y="2507"/>
                </a:lnTo>
                <a:lnTo>
                  <a:pt x="16960" y="2434"/>
                </a:lnTo>
                <a:lnTo>
                  <a:pt x="16911" y="2385"/>
                </a:lnTo>
                <a:lnTo>
                  <a:pt x="16863" y="2336"/>
                </a:lnTo>
                <a:lnTo>
                  <a:pt x="16814" y="2288"/>
                </a:lnTo>
                <a:lnTo>
                  <a:pt x="16692" y="2288"/>
                </a:lnTo>
                <a:lnTo>
                  <a:pt x="16644" y="2312"/>
                </a:lnTo>
                <a:lnTo>
                  <a:pt x="15646" y="3066"/>
                </a:lnTo>
                <a:lnTo>
                  <a:pt x="15160" y="3456"/>
                </a:lnTo>
                <a:lnTo>
                  <a:pt x="14649" y="3821"/>
                </a:lnTo>
                <a:lnTo>
                  <a:pt x="13919" y="4332"/>
                </a:lnTo>
                <a:lnTo>
                  <a:pt x="13919" y="4332"/>
                </a:lnTo>
                <a:lnTo>
                  <a:pt x="14746" y="3115"/>
                </a:lnTo>
                <a:lnTo>
                  <a:pt x="15476" y="2020"/>
                </a:lnTo>
                <a:lnTo>
                  <a:pt x="15671" y="1704"/>
                </a:lnTo>
                <a:lnTo>
                  <a:pt x="15768" y="1533"/>
                </a:lnTo>
                <a:lnTo>
                  <a:pt x="15817" y="1363"/>
                </a:lnTo>
                <a:lnTo>
                  <a:pt x="15890" y="1290"/>
                </a:lnTo>
                <a:lnTo>
                  <a:pt x="15963" y="1217"/>
                </a:lnTo>
                <a:lnTo>
                  <a:pt x="15987" y="1120"/>
                </a:lnTo>
                <a:lnTo>
                  <a:pt x="15963" y="1022"/>
                </a:lnTo>
                <a:lnTo>
                  <a:pt x="15890" y="949"/>
                </a:lnTo>
                <a:lnTo>
                  <a:pt x="15817" y="901"/>
                </a:lnTo>
                <a:lnTo>
                  <a:pt x="15744" y="876"/>
                </a:lnTo>
                <a:lnTo>
                  <a:pt x="15622" y="876"/>
                </a:lnTo>
                <a:lnTo>
                  <a:pt x="15549" y="949"/>
                </a:lnTo>
                <a:lnTo>
                  <a:pt x="14551" y="1777"/>
                </a:lnTo>
                <a:lnTo>
                  <a:pt x="13554" y="2580"/>
                </a:lnTo>
                <a:lnTo>
                  <a:pt x="13043" y="2920"/>
                </a:lnTo>
                <a:lnTo>
                  <a:pt x="12532" y="3310"/>
                </a:lnTo>
                <a:lnTo>
                  <a:pt x="12532" y="3310"/>
                </a:lnTo>
                <a:lnTo>
                  <a:pt x="12945" y="2653"/>
                </a:lnTo>
                <a:lnTo>
                  <a:pt x="13359" y="1996"/>
                </a:lnTo>
                <a:lnTo>
                  <a:pt x="13554" y="1752"/>
                </a:lnTo>
                <a:lnTo>
                  <a:pt x="13821" y="1436"/>
                </a:lnTo>
                <a:lnTo>
                  <a:pt x="13919" y="1290"/>
                </a:lnTo>
                <a:lnTo>
                  <a:pt x="14040" y="1120"/>
                </a:lnTo>
                <a:lnTo>
                  <a:pt x="14113" y="949"/>
                </a:lnTo>
                <a:lnTo>
                  <a:pt x="14162" y="779"/>
                </a:lnTo>
                <a:lnTo>
                  <a:pt x="14357" y="584"/>
                </a:lnTo>
                <a:lnTo>
                  <a:pt x="14430" y="487"/>
                </a:lnTo>
                <a:lnTo>
                  <a:pt x="14454" y="390"/>
                </a:lnTo>
                <a:lnTo>
                  <a:pt x="14430" y="292"/>
                </a:lnTo>
                <a:lnTo>
                  <a:pt x="14357" y="195"/>
                </a:lnTo>
                <a:lnTo>
                  <a:pt x="14284" y="146"/>
                </a:lnTo>
                <a:lnTo>
                  <a:pt x="14186" y="122"/>
                </a:lnTo>
                <a:lnTo>
                  <a:pt x="14065" y="122"/>
                </a:lnTo>
                <a:lnTo>
                  <a:pt x="13967" y="195"/>
                </a:lnTo>
                <a:lnTo>
                  <a:pt x="13554" y="560"/>
                </a:lnTo>
                <a:lnTo>
                  <a:pt x="13091" y="901"/>
                </a:lnTo>
                <a:lnTo>
                  <a:pt x="12629" y="1217"/>
                </a:lnTo>
                <a:lnTo>
                  <a:pt x="12142" y="1509"/>
                </a:lnTo>
                <a:lnTo>
                  <a:pt x="11680" y="1801"/>
                </a:lnTo>
                <a:lnTo>
                  <a:pt x="11193" y="2117"/>
                </a:lnTo>
                <a:lnTo>
                  <a:pt x="10755" y="2434"/>
                </a:lnTo>
                <a:lnTo>
                  <a:pt x="10317" y="2823"/>
                </a:lnTo>
                <a:lnTo>
                  <a:pt x="10147" y="2993"/>
                </a:lnTo>
                <a:lnTo>
                  <a:pt x="10001" y="3164"/>
                </a:lnTo>
                <a:lnTo>
                  <a:pt x="9855" y="3383"/>
                </a:lnTo>
                <a:lnTo>
                  <a:pt x="9733" y="3577"/>
                </a:lnTo>
                <a:lnTo>
                  <a:pt x="9612" y="3796"/>
                </a:lnTo>
                <a:lnTo>
                  <a:pt x="9514" y="4015"/>
                </a:lnTo>
                <a:lnTo>
                  <a:pt x="9417" y="4234"/>
                </a:lnTo>
                <a:lnTo>
                  <a:pt x="9368" y="4478"/>
                </a:lnTo>
                <a:lnTo>
                  <a:pt x="9320" y="4672"/>
                </a:lnTo>
                <a:lnTo>
                  <a:pt x="9295" y="4867"/>
                </a:lnTo>
                <a:lnTo>
                  <a:pt x="9295" y="5062"/>
                </a:lnTo>
                <a:lnTo>
                  <a:pt x="9295" y="5281"/>
                </a:lnTo>
                <a:lnTo>
                  <a:pt x="9344" y="5475"/>
                </a:lnTo>
                <a:lnTo>
                  <a:pt x="9393" y="5670"/>
                </a:lnTo>
                <a:lnTo>
                  <a:pt x="9441" y="5865"/>
                </a:lnTo>
                <a:lnTo>
                  <a:pt x="9539" y="6035"/>
                </a:lnTo>
                <a:lnTo>
                  <a:pt x="9514" y="6059"/>
                </a:lnTo>
                <a:lnTo>
                  <a:pt x="8760" y="6765"/>
                </a:lnTo>
                <a:lnTo>
                  <a:pt x="7422" y="5402"/>
                </a:lnTo>
                <a:lnTo>
                  <a:pt x="6059" y="4088"/>
                </a:lnTo>
                <a:lnTo>
                  <a:pt x="3358" y="1412"/>
                </a:lnTo>
                <a:lnTo>
                  <a:pt x="2872" y="925"/>
                </a:lnTo>
                <a:lnTo>
                  <a:pt x="2604" y="682"/>
                </a:lnTo>
                <a:lnTo>
                  <a:pt x="2336" y="438"/>
                </a:lnTo>
                <a:lnTo>
                  <a:pt x="2044" y="244"/>
                </a:lnTo>
                <a:lnTo>
                  <a:pt x="1898" y="171"/>
                </a:lnTo>
                <a:lnTo>
                  <a:pt x="1728" y="98"/>
                </a:lnTo>
                <a:lnTo>
                  <a:pt x="1582" y="49"/>
                </a:lnTo>
                <a:lnTo>
                  <a:pt x="1412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18" name="Google Shape;418;p38"/>
          <p:cNvSpPr/>
          <p:nvPr/>
        </p:nvSpPr>
        <p:spPr>
          <a:xfrm>
            <a:off x="2590093" y="4430394"/>
            <a:ext cx="446192" cy="372256"/>
          </a:xfrm>
          <a:custGeom>
            <a:rect b="b" l="l" r="r" t="t"/>
            <a:pathLst>
              <a:path extrusionOk="0" h="17033" w="20416">
                <a:moveTo>
                  <a:pt x="9003" y="852"/>
                </a:moveTo>
                <a:lnTo>
                  <a:pt x="8882" y="925"/>
                </a:lnTo>
                <a:lnTo>
                  <a:pt x="8736" y="998"/>
                </a:lnTo>
                <a:lnTo>
                  <a:pt x="8614" y="1095"/>
                </a:lnTo>
                <a:lnTo>
                  <a:pt x="8492" y="1192"/>
                </a:lnTo>
                <a:lnTo>
                  <a:pt x="8395" y="1314"/>
                </a:lnTo>
                <a:lnTo>
                  <a:pt x="8322" y="1460"/>
                </a:lnTo>
                <a:lnTo>
                  <a:pt x="8249" y="1582"/>
                </a:lnTo>
                <a:lnTo>
                  <a:pt x="8225" y="1752"/>
                </a:lnTo>
                <a:lnTo>
                  <a:pt x="8225" y="1898"/>
                </a:lnTo>
                <a:lnTo>
                  <a:pt x="8249" y="2068"/>
                </a:lnTo>
                <a:lnTo>
                  <a:pt x="8298" y="2214"/>
                </a:lnTo>
                <a:lnTo>
                  <a:pt x="8371" y="2360"/>
                </a:lnTo>
                <a:lnTo>
                  <a:pt x="8468" y="2482"/>
                </a:lnTo>
                <a:lnTo>
                  <a:pt x="8565" y="2604"/>
                </a:lnTo>
                <a:lnTo>
                  <a:pt x="8784" y="2847"/>
                </a:lnTo>
                <a:lnTo>
                  <a:pt x="8857" y="2969"/>
                </a:lnTo>
                <a:lnTo>
                  <a:pt x="8882" y="3115"/>
                </a:lnTo>
                <a:lnTo>
                  <a:pt x="8882" y="3188"/>
                </a:lnTo>
                <a:lnTo>
                  <a:pt x="8882" y="3261"/>
                </a:lnTo>
                <a:lnTo>
                  <a:pt x="8833" y="3334"/>
                </a:lnTo>
                <a:lnTo>
                  <a:pt x="8784" y="3431"/>
                </a:lnTo>
                <a:lnTo>
                  <a:pt x="8784" y="3455"/>
                </a:lnTo>
                <a:lnTo>
                  <a:pt x="8784" y="3504"/>
                </a:lnTo>
                <a:lnTo>
                  <a:pt x="8809" y="3528"/>
                </a:lnTo>
                <a:lnTo>
                  <a:pt x="8857" y="3528"/>
                </a:lnTo>
                <a:lnTo>
                  <a:pt x="8979" y="3504"/>
                </a:lnTo>
                <a:lnTo>
                  <a:pt x="9076" y="3431"/>
                </a:lnTo>
                <a:lnTo>
                  <a:pt x="9174" y="3358"/>
                </a:lnTo>
                <a:lnTo>
                  <a:pt x="9198" y="3261"/>
                </a:lnTo>
                <a:lnTo>
                  <a:pt x="9222" y="3163"/>
                </a:lnTo>
                <a:lnTo>
                  <a:pt x="9222" y="3042"/>
                </a:lnTo>
                <a:lnTo>
                  <a:pt x="9198" y="2920"/>
                </a:lnTo>
                <a:lnTo>
                  <a:pt x="9174" y="2774"/>
                </a:lnTo>
                <a:lnTo>
                  <a:pt x="9076" y="2628"/>
                </a:lnTo>
                <a:lnTo>
                  <a:pt x="8979" y="2506"/>
                </a:lnTo>
                <a:lnTo>
                  <a:pt x="8736" y="2263"/>
                </a:lnTo>
                <a:lnTo>
                  <a:pt x="8663" y="2166"/>
                </a:lnTo>
                <a:lnTo>
                  <a:pt x="8614" y="2068"/>
                </a:lnTo>
                <a:lnTo>
                  <a:pt x="8565" y="1971"/>
                </a:lnTo>
                <a:lnTo>
                  <a:pt x="8565" y="1898"/>
                </a:lnTo>
                <a:lnTo>
                  <a:pt x="8565" y="1801"/>
                </a:lnTo>
                <a:lnTo>
                  <a:pt x="8590" y="1728"/>
                </a:lnTo>
                <a:lnTo>
                  <a:pt x="8638" y="1582"/>
                </a:lnTo>
                <a:lnTo>
                  <a:pt x="8760" y="1436"/>
                </a:lnTo>
                <a:lnTo>
                  <a:pt x="8882" y="1290"/>
                </a:lnTo>
                <a:lnTo>
                  <a:pt x="9003" y="1144"/>
                </a:lnTo>
                <a:lnTo>
                  <a:pt x="9125" y="998"/>
                </a:lnTo>
                <a:lnTo>
                  <a:pt x="9125" y="949"/>
                </a:lnTo>
                <a:lnTo>
                  <a:pt x="9101" y="900"/>
                </a:lnTo>
                <a:lnTo>
                  <a:pt x="9076" y="852"/>
                </a:lnTo>
                <a:close/>
                <a:moveTo>
                  <a:pt x="11461" y="925"/>
                </a:moveTo>
                <a:lnTo>
                  <a:pt x="11461" y="949"/>
                </a:lnTo>
                <a:lnTo>
                  <a:pt x="11461" y="1046"/>
                </a:lnTo>
                <a:lnTo>
                  <a:pt x="11437" y="1144"/>
                </a:lnTo>
                <a:lnTo>
                  <a:pt x="11364" y="1338"/>
                </a:lnTo>
                <a:lnTo>
                  <a:pt x="11266" y="1484"/>
                </a:lnTo>
                <a:lnTo>
                  <a:pt x="11145" y="1630"/>
                </a:lnTo>
                <a:lnTo>
                  <a:pt x="10999" y="1776"/>
                </a:lnTo>
                <a:lnTo>
                  <a:pt x="10901" y="1947"/>
                </a:lnTo>
                <a:lnTo>
                  <a:pt x="10828" y="2117"/>
                </a:lnTo>
                <a:lnTo>
                  <a:pt x="10804" y="2214"/>
                </a:lnTo>
                <a:lnTo>
                  <a:pt x="10804" y="2336"/>
                </a:lnTo>
                <a:lnTo>
                  <a:pt x="10828" y="2482"/>
                </a:lnTo>
                <a:lnTo>
                  <a:pt x="10877" y="2604"/>
                </a:lnTo>
                <a:lnTo>
                  <a:pt x="10950" y="2750"/>
                </a:lnTo>
                <a:lnTo>
                  <a:pt x="11047" y="2871"/>
                </a:lnTo>
                <a:lnTo>
                  <a:pt x="11242" y="3115"/>
                </a:lnTo>
                <a:lnTo>
                  <a:pt x="11339" y="3236"/>
                </a:lnTo>
                <a:lnTo>
                  <a:pt x="11412" y="3358"/>
                </a:lnTo>
                <a:lnTo>
                  <a:pt x="11461" y="3480"/>
                </a:lnTo>
                <a:lnTo>
                  <a:pt x="11485" y="3626"/>
                </a:lnTo>
                <a:lnTo>
                  <a:pt x="11510" y="3772"/>
                </a:lnTo>
                <a:lnTo>
                  <a:pt x="11485" y="3966"/>
                </a:lnTo>
                <a:lnTo>
                  <a:pt x="11485" y="3991"/>
                </a:lnTo>
                <a:lnTo>
                  <a:pt x="11510" y="4039"/>
                </a:lnTo>
                <a:lnTo>
                  <a:pt x="11558" y="4039"/>
                </a:lnTo>
                <a:lnTo>
                  <a:pt x="11680" y="4015"/>
                </a:lnTo>
                <a:lnTo>
                  <a:pt x="11777" y="3942"/>
                </a:lnTo>
                <a:lnTo>
                  <a:pt x="11826" y="3869"/>
                </a:lnTo>
                <a:lnTo>
                  <a:pt x="11875" y="3796"/>
                </a:lnTo>
                <a:lnTo>
                  <a:pt x="11899" y="3723"/>
                </a:lnTo>
                <a:lnTo>
                  <a:pt x="11899" y="3626"/>
                </a:lnTo>
                <a:lnTo>
                  <a:pt x="11850" y="3407"/>
                </a:lnTo>
                <a:lnTo>
                  <a:pt x="11753" y="3212"/>
                </a:lnTo>
                <a:lnTo>
                  <a:pt x="11631" y="3017"/>
                </a:lnTo>
                <a:lnTo>
                  <a:pt x="11510" y="2847"/>
                </a:lnTo>
                <a:lnTo>
                  <a:pt x="11412" y="2701"/>
                </a:lnTo>
                <a:lnTo>
                  <a:pt x="11315" y="2579"/>
                </a:lnTo>
                <a:lnTo>
                  <a:pt x="11266" y="2433"/>
                </a:lnTo>
                <a:lnTo>
                  <a:pt x="11242" y="2312"/>
                </a:lnTo>
                <a:lnTo>
                  <a:pt x="11242" y="2190"/>
                </a:lnTo>
                <a:lnTo>
                  <a:pt x="11291" y="2068"/>
                </a:lnTo>
                <a:lnTo>
                  <a:pt x="11364" y="1947"/>
                </a:lnTo>
                <a:lnTo>
                  <a:pt x="11437" y="1825"/>
                </a:lnTo>
                <a:lnTo>
                  <a:pt x="11534" y="1728"/>
                </a:lnTo>
                <a:lnTo>
                  <a:pt x="11631" y="1630"/>
                </a:lnTo>
                <a:lnTo>
                  <a:pt x="11704" y="1533"/>
                </a:lnTo>
                <a:lnTo>
                  <a:pt x="11753" y="1411"/>
                </a:lnTo>
                <a:lnTo>
                  <a:pt x="11777" y="1290"/>
                </a:lnTo>
                <a:lnTo>
                  <a:pt x="11777" y="1144"/>
                </a:lnTo>
                <a:lnTo>
                  <a:pt x="11704" y="1022"/>
                </a:lnTo>
                <a:lnTo>
                  <a:pt x="11680" y="973"/>
                </a:lnTo>
                <a:lnTo>
                  <a:pt x="11631" y="949"/>
                </a:lnTo>
                <a:lnTo>
                  <a:pt x="11558" y="925"/>
                </a:lnTo>
                <a:close/>
                <a:moveTo>
                  <a:pt x="10050" y="0"/>
                </a:moveTo>
                <a:lnTo>
                  <a:pt x="10025" y="49"/>
                </a:lnTo>
                <a:lnTo>
                  <a:pt x="10025" y="73"/>
                </a:lnTo>
                <a:lnTo>
                  <a:pt x="10050" y="122"/>
                </a:lnTo>
                <a:lnTo>
                  <a:pt x="10123" y="219"/>
                </a:lnTo>
                <a:lnTo>
                  <a:pt x="10147" y="316"/>
                </a:lnTo>
                <a:lnTo>
                  <a:pt x="10171" y="414"/>
                </a:lnTo>
                <a:lnTo>
                  <a:pt x="10171" y="487"/>
                </a:lnTo>
                <a:lnTo>
                  <a:pt x="10147" y="560"/>
                </a:lnTo>
                <a:lnTo>
                  <a:pt x="10098" y="657"/>
                </a:lnTo>
                <a:lnTo>
                  <a:pt x="9977" y="803"/>
                </a:lnTo>
                <a:lnTo>
                  <a:pt x="9685" y="1095"/>
                </a:lnTo>
                <a:lnTo>
                  <a:pt x="9539" y="1265"/>
                </a:lnTo>
                <a:lnTo>
                  <a:pt x="9466" y="1411"/>
                </a:lnTo>
                <a:lnTo>
                  <a:pt x="9417" y="1557"/>
                </a:lnTo>
                <a:lnTo>
                  <a:pt x="9393" y="1703"/>
                </a:lnTo>
                <a:lnTo>
                  <a:pt x="9417" y="1849"/>
                </a:lnTo>
                <a:lnTo>
                  <a:pt x="9441" y="1995"/>
                </a:lnTo>
                <a:lnTo>
                  <a:pt x="9490" y="2117"/>
                </a:lnTo>
                <a:lnTo>
                  <a:pt x="9539" y="2263"/>
                </a:lnTo>
                <a:lnTo>
                  <a:pt x="9709" y="2506"/>
                </a:lnTo>
                <a:lnTo>
                  <a:pt x="9977" y="2847"/>
                </a:lnTo>
                <a:lnTo>
                  <a:pt x="10098" y="3042"/>
                </a:lnTo>
                <a:lnTo>
                  <a:pt x="10123" y="3139"/>
                </a:lnTo>
                <a:lnTo>
                  <a:pt x="10147" y="3261"/>
                </a:lnTo>
                <a:lnTo>
                  <a:pt x="10147" y="3358"/>
                </a:lnTo>
                <a:lnTo>
                  <a:pt x="10098" y="3431"/>
                </a:lnTo>
                <a:lnTo>
                  <a:pt x="10050" y="3528"/>
                </a:lnTo>
                <a:lnTo>
                  <a:pt x="9977" y="3601"/>
                </a:lnTo>
                <a:lnTo>
                  <a:pt x="9806" y="3747"/>
                </a:lnTo>
                <a:lnTo>
                  <a:pt x="9636" y="3869"/>
                </a:lnTo>
                <a:lnTo>
                  <a:pt x="9563" y="3966"/>
                </a:lnTo>
                <a:lnTo>
                  <a:pt x="9490" y="4064"/>
                </a:lnTo>
                <a:lnTo>
                  <a:pt x="9417" y="4161"/>
                </a:lnTo>
                <a:lnTo>
                  <a:pt x="9368" y="4283"/>
                </a:lnTo>
                <a:lnTo>
                  <a:pt x="9344" y="4404"/>
                </a:lnTo>
                <a:lnTo>
                  <a:pt x="9344" y="4526"/>
                </a:lnTo>
                <a:lnTo>
                  <a:pt x="9344" y="4648"/>
                </a:lnTo>
                <a:lnTo>
                  <a:pt x="9393" y="4745"/>
                </a:lnTo>
                <a:lnTo>
                  <a:pt x="9417" y="4818"/>
                </a:lnTo>
                <a:lnTo>
                  <a:pt x="9490" y="4867"/>
                </a:lnTo>
                <a:lnTo>
                  <a:pt x="9563" y="4891"/>
                </a:lnTo>
                <a:lnTo>
                  <a:pt x="9685" y="4891"/>
                </a:lnTo>
                <a:lnTo>
                  <a:pt x="9733" y="4842"/>
                </a:lnTo>
                <a:lnTo>
                  <a:pt x="9782" y="4745"/>
                </a:lnTo>
                <a:lnTo>
                  <a:pt x="9806" y="4648"/>
                </a:lnTo>
                <a:lnTo>
                  <a:pt x="9806" y="4575"/>
                </a:lnTo>
                <a:lnTo>
                  <a:pt x="9806" y="4477"/>
                </a:lnTo>
                <a:lnTo>
                  <a:pt x="9855" y="4356"/>
                </a:lnTo>
                <a:lnTo>
                  <a:pt x="9928" y="4234"/>
                </a:lnTo>
                <a:lnTo>
                  <a:pt x="10025" y="4137"/>
                </a:lnTo>
                <a:lnTo>
                  <a:pt x="10269" y="3942"/>
                </a:lnTo>
                <a:lnTo>
                  <a:pt x="10390" y="3796"/>
                </a:lnTo>
                <a:lnTo>
                  <a:pt x="10512" y="3650"/>
                </a:lnTo>
                <a:lnTo>
                  <a:pt x="10561" y="3480"/>
                </a:lnTo>
                <a:lnTo>
                  <a:pt x="10585" y="3309"/>
                </a:lnTo>
                <a:lnTo>
                  <a:pt x="10585" y="3139"/>
                </a:lnTo>
                <a:lnTo>
                  <a:pt x="10561" y="2969"/>
                </a:lnTo>
                <a:lnTo>
                  <a:pt x="10488" y="2798"/>
                </a:lnTo>
                <a:lnTo>
                  <a:pt x="10390" y="2604"/>
                </a:lnTo>
                <a:lnTo>
                  <a:pt x="10244" y="2433"/>
                </a:lnTo>
                <a:lnTo>
                  <a:pt x="10098" y="2239"/>
                </a:lnTo>
                <a:lnTo>
                  <a:pt x="9952" y="2044"/>
                </a:lnTo>
                <a:lnTo>
                  <a:pt x="9831" y="1825"/>
                </a:lnTo>
                <a:lnTo>
                  <a:pt x="9831" y="1752"/>
                </a:lnTo>
                <a:lnTo>
                  <a:pt x="9806" y="1679"/>
                </a:lnTo>
                <a:lnTo>
                  <a:pt x="9855" y="1557"/>
                </a:lnTo>
                <a:lnTo>
                  <a:pt x="9928" y="1411"/>
                </a:lnTo>
                <a:lnTo>
                  <a:pt x="10025" y="1290"/>
                </a:lnTo>
                <a:lnTo>
                  <a:pt x="10269" y="1022"/>
                </a:lnTo>
                <a:lnTo>
                  <a:pt x="10366" y="900"/>
                </a:lnTo>
                <a:lnTo>
                  <a:pt x="10439" y="779"/>
                </a:lnTo>
                <a:lnTo>
                  <a:pt x="10488" y="657"/>
                </a:lnTo>
                <a:lnTo>
                  <a:pt x="10512" y="535"/>
                </a:lnTo>
                <a:lnTo>
                  <a:pt x="10512" y="389"/>
                </a:lnTo>
                <a:lnTo>
                  <a:pt x="10488" y="268"/>
                </a:lnTo>
                <a:lnTo>
                  <a:pt x="10439" y="146"/>
                </a:lnTo>
                <a:lnTo>
                  <a:pt x="10366" y="73"/>
                </a:lnTo>
                <a:lnTo>
                  <a:pt x="10244" y="0"/>
                </a:lnTo>
                <a:close/>
                <a:moveTo>
                  <a:pt x="11266" y="6959"/>
                </a:moveTo>
                <a:lnTo>
                  <a:pt x="11558" y="6984"/>
                </a:lnTo>
                <a:lnTo>
                  <a:pt x="11850" y="7032"/>
                </a:lnTo>
                <a:lnTo>
                  <a:pt x="12142" y="7081"/>
                </a:lnTo>
                <a:lnTo>
                  <a:pt x="12434" y="7178"/>
                </a:lnTo>
                <a:lnTo>
                  <a:pt x="12021" y="7300"/>
                </a:lnTo>
                <a:lnTo>
                  <a:pt x="11826" y="7373"/>
                </a:lnTo>
                <a:lnTo>
                  <a:pt x="11656" y="7470"/>
                </a:lnTo>
                <a:lnTo>
                  <a:pt x="11607" y="7519"/>
                </a:lnTo>
                <a:lnTo>
                  <a:pt x="11607" y="7543"/>
                </a:lnTo>
                <a:lnTo>
                  <a:pt x="11607" y="7640"/>
                </a:lnTo>
                <a:lnTo>
                  <a:pt x="11631" y="7665"/>
                </a:lnTo>
                <a:lnTo>
                  <a:pt x="11656" y="7689"/>
                </a:lnTo>
                <a:lnTo>
                  <a:pt x="11704" y="7713"/>
                </a:lnTo>
                <a:lnTo>
                  <a:pt x="11753" y="7713"/>
                </a:lnTo>
                <a:lnTo>
                  <a:pt x="12337" y="7543"/>
                </a:lnTo>
                <a:lnTo>
                  <a:pt x="12629" y="7446"/>
                </a:lnTo>
                <a:lnTo>
                  <a:pt x="12945" y="7397"/>
                </a:lnTo>
                <a:lnTo>
                  <a:pt x="13286" y="7592"/>
                </a:lnTo>
                <a:lnTo>
                  <a:pt x="12945" y="7640"/>
                </a:lnTo>
                <a:lnTo>
                  <a:pt x="12653" y="7713"/>
                </a:lnTo>
                <a:lnTo>
                  <a:pt x="12410" y="7835"/>
                </a:lnTo>
                <a:lnTo>
                  <a:pt x="12167" y="8005"/>
                </a:lnTo>
                <a:lnTo>
                  <a:pt x="12069" y="8103"/>
                </a:lnTo>
                <a:lnTo>
                  <a:pt x="11972" y="8224"/>
                </a:lnTo>
                <a:lnTo>
                  <a:pt x="11972" y="8249"/>
                </a:lnTo>
                <a:lnTo>
                  <a:pt x="11972" y="8273"/>
                </a:lnTo>
                <a:lnTo>
                  <a:pt x="12021" y="8273"/>
                </a:lnTo>
                <a:lnTo>
                  <a:pt x="12532" y="8103"/>
                </a:lnTo>
                <a:lnTo>
                  <a:pt x="12775" y="8030"/>
                </a:lnTo>
                <a:lnTo>
                  <a:pt x="13043" y="7981"/>
                </a:lnTo>
                <a:lnTo>
                  <a:pt x="13213" y="7957"/>
                </a:lnTo>
                <a:lnTo>
                  <a:pt x="13408" y="7957"/>
                </a:lnTo>
                <a:lnTo>
                  <a:pt x="13602" y="7981"/>
                </a:lnTo>
                <a:lnTo>
                  <a:pt x="13797" y="7957"/>
                </a:lnTo>
                <a:lnTo>
                  <a:pt x="14040" y="8224"/>
                </a:lnTo>
                <a:lnTo>
                  <a:pt x="14259" y="8492"/>
                </a:lnTo>
                <a:lnTo>
                  <a:pt x="14259" y="8492"/>
                </a:lnTo>
                <a:lnTo>
                  <a:pt x="14089" y="8468"/>
                </a:lnTo>
                <a:lnTo>
                  <a:pt x="13894" y="8468"/>
                </a:lnTo>
                <a:lnTo>
                  <a:pt x="13529" y="8492"/>
                </a:lnTo>
                <a:lnTo>
                  <a:pt x="13286" y="8541"/>
                </a:lnTo>
                <a:lnTo>
                  <a:pt x="13043" y="8589"/>
                </a:lnTo>
                <a:lnTo>
                  <a:pt x="12799" y="8662"/>
                </a:lnTo>
                <a:lnTo>
                  <a:pt x="12580" y="8784"/>
                </a:lnTo>
                <a:lnTo>
                  <a:pt x="12556" y="8784"/>
                </a:lnTo>
                <a:lnTo>
                  <a:pt x="12556" y="8808"/>
                </a:lnTo>
                <a:lnTo>
                  <a:pt x="12580" y="8833"/>
                </a:lnTo>
                <a:lnTo>
                  <a:pt x="12848" y="8833"/>
                </a:lnTo>
                <a:lnTo>
                  <a:pt x="13067" y="8808"/>
                </a:lnTo>
                <a:lnTo>
                  <a:pt x="13529" y="8760"/>
                </a:lnTo>
                <a:lnTo>
                  <a:pt x="13748" y="8760"/>
                </a:lnTo>
                <a:lnTo>
                  <a:pt x="13992" y="8784"/>
                </a:lnTo>
                <a:lnTo>
                  <a:pt x="14211" y="8784"/>
                </a:lnTo>
                <a:lnTo>
                  <a:pt x="14430" y="8735"/>
                </a:lnTo>
                <a:lnTo>
                  <a:pt x="14551" y="8979"/>
                </a:lnTo>
                <a:lnTo>
                  <a:pt x="14673" y="9222"/>
                </a:lnTo>
                <a:lnTo>
                  <a:pt x="14673" y="9222"/>
                </a:lnTo>
                <a:lnTo>
                  <a:pt x="14576" y="9173"/>
                </a:lnTo>
                <a:lnTo>
                  <a:pt x="14454" y="9149"/>
                </a:lnTo>
                <a:lnTo>
                  <a:pt x="14332" y="9125"/>
                </a:lnTo>
                <a:lnTo>
                  <a:pt x="14186" y="9149"/>
                </a:lnTo>
                <a:lnTo>
                  <a:pt x="13627" y="9222"/>
                </a:lnTo>
                <a:lnTo>
                  <a:pt x="13335" y="9295"/>
                </a:lnTo>
                <a:lnTo>
                  <a:pt x="13213" y="9344"/>
                </a:lnTo>
                <a:lnTo>
                  <a:pt x="13091" y="9417"/>
                </a:lnTo>
                <a:lnTo>
                  <a:pt x="13067" y="9465"/>
                </a:lnTo>
                <a:lnTo>
                  <a:pt x="13116" y="9490"/>
                </a:lnTo>
                <a:lnTo>
                  <a:pt x="13286" y="9538"/>
                </a:lnTo>
                <a:lnTo>
                  <a:pt x="13456" y="9538"/>
                </a:lnTo>
                <a:lnTo>
                  <a:pt x="13821" y="9465"/>
                </a:lnTo>
                <a:lnTo>
                  <a:pt x="14016" y="9441"/>
                </a:lnTo>
                <a:lnTo>
                  <a:pt x="14381" y="9441"/>
                </a:lnTo>
                <a:lnTo>
                  <a:pt x="14551" y="9514"/>
                </a:lnTo>
                <a:lnTo>
                  <a:pt x="14673" y="9514"/>
                </a:lnTo>
                <a:lnTo>
                  <a:pt x="14722" y="9490"/>
                </a:lnTo>
                <a:lnTo>
                  <a:pt x="14746" y="9441"/>
                </a:lnTo>
                <a:lnTo>
                  <a:pt x="14843" y="9782"/>
                </a:lnTo>
                <a:lnTo>
                  <a:pt x="14649" y="9757"/>
                </a:lnTo>
                <a:lnTo>
                  <a:pt x="14454" y="9757"/>
                </a:lnTo>
                <a:lnTo>
                  <a:pt x="14211" y="9782"/>
                </a:lnTo>
                <a:lnTo>
                  <a:pt x="13992" y="9806"/>
                </a:lnTo>
                <a:lnTo>
                  <a:pt x="13773" y="9855"/>
                </a:lnTo>
                <a:lnTo>
                  <a:pt x="13675" y="9903"/>
                </a:lnTo>
                <a:lnTo>
                  <a:pt x="13578" y="9952"/>
                </a:lnTo>
                <a:lnTo>
                  <a:pt x="13554" y="9976"/>
                </a:lnTo>
                <a:lnTo>
                  <a:pt x="13529" y="10025"/>
                </a:lnTo>
                <a:lnTo>
                  <a:pt x="13554" y="10049"/>
                </a:lnTo>
                <a:lnTo>
                  <a:pt x="13578" y="10074"/>
                </a:lnTo>
                <a:lnTo>
                  <a:pt x="13773" y="10098"/>
                </a:lnTo>
                <a:lnTo>
                  <a:pt x="14892" y="10098"/>
                </a:lnTo>
                <a:lnTo>
                  <a:pt x="14916" y="10463"/>
                </a:lnTo>
                <a:lnTo>
                  <a:pt x="14795" y="10414"/>
                </a:lnTo>
                <a:lnTo>
                  <a:pt x="14405" y="10414"/>
                </a:lnTo>
                <a:lnTo>
                  <a:pt x="14065" y="10439"/>
                </a:lnTo>
                <a:lnTo>
                  <a:pt x="13894" y="10487"/>
                </a:lnTo>
                <a:lnTo>
                  <a:pt x="13724" y="10536"/>
                </a:lnTo>
                <a:lnTo>
                  <a:pt x="13700" y="10560"/>
                </a:lnTo>
                <a:lnTo>
                  <a:pt x="13700" y="10585"/>
                </a:lnTo>
                <a:lnTo>
                  <a:pt x="13700" y="10633"/>
                </a:lnTo>
                <a:lnTo>
                  <a:pt x="13724" y="10658"/>
                </a:lnTo>
                <a:lnTo>
                  <a:pt x="13894" y="10706"/>
                </a:lnTo>
                <a:lnTo>
                  <a:pt x="14065" y="10731"/>
                </a:lnTo>
                <a:lnTo>
                  <a:pt x="14405" y="10755"/>
                </a:lnTo>
                <a:lnTo>
                  <a:pt x="14649" y="10755"/>
                </a:lnTo>
                <a:lnTo>
                  <a:pt x="14795" y="10731"/>
                </a:lnTo>
                <a:lnTo>
                  <a:pt x="14916" y="10682"/>
                </a:lnTo>
                <a:lnTo>
                  <a:pt x="14892" y="10779"/>
                </a:lnTo>
                <a:lnTo>
                  <a:pt x="14916" y="10877"/>
                </a:lnTo>
                <a:lnTo>
                  <a:pt x="14965" y="10950"/>
                </a:lnTo>
                <a:lnTo>
                  <a:pt x="15038" y="10998"/>
                </a:lnTo>
                <a:lnTo>
                  <a:pt x="15135" y="11023"/>
                </a:lnTo>
                <a:lnTo>
                  <a:pt x="15233" y="11023"/>
                </a:lnTo>
                <a:lnTo>
                  <a:pt x="15306" y="10998"/>
                </a:lnTo>
                <a:lnTo>
                  <a:pt x="15379" y="10950"/>
                </a:lnTo>
                <a:lnTo>
                  <a:pt x="15403" y="10852"/>
                </a:lnTo>
                <a:lnTo>
                  <a:pt x="15451" y="10439"/>
                </a:lnTo>
                <a:lnTo>
                  <a:pt x="15670" y="10463"/>
                </a:lnTo>
                <a:lnTo>
                  <a:pt x="15914" y="10463"/>
                </a:lnTo>
                <a:lnTo>
                  <a:pt x="16060" y="10487"/>
                </a:lnTo>
                <a:lnTo>
                  <a:pt x="15865" y="10609"/>
                </a:lnTo>
                <a:lnTo>
                  <a:pt x="15695" y="10755"/>
                </a:lnTo>
                <a:lnTo>
                  <a:pt x="15670" y="10804"/>
                </a:lnTo>
                <a:lnTo>
                  <a:pt x="15646" y="10877"/>
                </a:lnTo>
                <a:lnTo>
                  <a:pt x="15646" y="10925"/>
                </a:lnTo>
                <a:lnTo>
                  <a:pt x="15695" y="10974"/>
                </a:lnTo>
                <a:lnTo>
                  <a:pt x="15719" y="11023"/>
                </a:lnTo>
                <a:lnTo>
                  <a:pt x="15768" y="11047"/>
                </a:lnTo>
                <a:lnTo>
                  <a:pt x="15841" y="11047"/>
                </a:lnTo>
                <a:lnTo>
                  <a:pt x="15914" y="11023"/>
                </a:lnTo>
                <a:lnTo>
                  <a:pt x="16133" y="10901"/>
                </a:lnTo>
                <a:lnTo>
                  <a:pt x="16352" y="10779"/>
                </a:lnTo>
                <a:lnTo>
                  <a:pt x="16571" y="10731"/>
                </a:lnTo>
                <a:lnTo>
                  <a:pt x="16814" y="10682"/>
                </a:lnTo>
                <a:lnTo>
                  <a:pt x="17033" y="10779"/>
                </a:lnTo>
                <a:lnTo>
                  <a:pt x="17179" y="10852"/>
                </a:lnTo>
                <a:lnTo>
                  <a:pt x="16814" y="10974"/>
                </a:lnTo>
                <a:lnTo>
                  <a:pt x="16498" y="11096"/>
                </a:lnTo>
                <a:lnTo>
                  <a:pt x="16230" y="11217"/>
                </a:lnTo>
                <a:lnTo>
                  <a:pt x="16060" y="11315"/>
                </a:lnTo>
                <a:lnTo>
                  <a:pt x="16060" y="11339"/>
                </a:lnTo>
                <a:lnTo>
                  <a:pt x="16060" y="11363"/>
                </a:lnTo>
                <a:lnTo>
                  <a:pt x="16084" y="11388"/>
                </a:lnTo>
                <a:lnTo>
                  <a:pt x="16108" y="11388"/>
                </a:lnTo>
                <a:lnTo>
                  <a:pt x="16522" y="11266"/>
                </a:lnTo>
                <a:lnTo>
                  <a:pt x="16936" y="11144"/>
                </a:lnTo>
                <a:lnTo>
                  <a:pt x="17155" y="11096"/>
                </a:lnTo>
                <a:lnTo>
                  <a:pt x="17374" y="11071"/>
                </a:lnTo>
                <a:lnTo>
                  <a:pt x="17447" y="11071"/>
                </a:lnTo>
                <a:lnTo>
                  <a:pt x="17666" y="11290"/>
                </a:lnTo>
                <a:lnTo>
                  <a:pt x="17398" y="11315"/>
                </a:lnTo>
                <a:lnTo>
                  <a:pt x="17179" y="11339"/>
                </a:lnTo>
                <a:lnTo>
                  <a:pt x="16984" y="11412"/>
                </a:lnTo>
                <a:lnTo>
                  <a:pt x="16790" y="11509"/>
                </a:lnTo>
                <a:lnTo>
                  <a:pt x="16619" y="11631"/>
                </a:lnTo>
                <a:lnTo>
                  <a:pt x="16595" y="11655"/>
                </a:lnTo>
                <a:lnTo>
                  <a:pt x="16595" y="11680"/>
                </a:lnTo>
                <a:lnTo>
                  <a:pt x="16619" y="11704"/>
                </a:lnTo>
                <a:lnTo>
                  <a:pt x="16668" y="11704"/>
                </a:lnTo>
                <a:lnTo>
                  <a:pt x="17082" y="11655"/>
                </a:lnTo>
                <a:lnTo>
                  <a:pt x="17276" y="11631"/>
                </a:lnTo>
                <a:lnTo>
                  <a:pt x="17714" y="11631"/>
                </a:lnTo>
                <a:lnTo>
                  <a:pt x="17909" y="11655"/>
                </a:lnTo>
                <a:lnTo>
                  <a:pt x="18031" y="11874"/>
                </a:lnTo>
                <a:lnTo>
                  <a:pt x="18104" y="12069"/>
                </a:lnTo>
                <a:lnTo>
                  <a:pt x="17179" y="12045"/>
                </a:lnTo>
                <a:lnTo>
                  <a:pt x="16157" y="12045"/>
                </a:lnTo>
                <a:lnTo>
                  <a:pt x="13992" y="12069"/>
                </a:lnTo>
                <a:lnTo>
                  <a:pt x="11899" y="12118"/>
                </a:lnTo>
                <a:lnTo>
                  <a:pt x="10171" y="12142"/>
                </a:lnTo>
                <a:lnTo>
                  <a:pt x="5548" y="12142"/>
                </a:lnTo>
                <a:lnTo>
                  <a:pt x="5719" y="11826"/>
                </a:lnTo>
                <a:lnTo>
                  <a:pt x="5889" y="11534"/>
                </a:lnTo>
                <a:lnTo>
                  <a:pt x="5986" y="11388"/>
                </a:lnTo>
                <a:lnTo>
                  <a:pt x="6084" y="11266"/>
                </a:lnTo>
                <a:lnTo>
                  <a:pt x="6205" y="11144"/>
                </a:lnTo>
                <a:lnTo>
                  <a:pt x="6351" y="11023"/>
                </a:lnTo>
                <a:lnTo>
                  <a:pt x="6546" y="10901"/>
                </a:lnTo>
                <a:lnTo>
                  <a:pt x="6765" y="10804"/>
                </a:lnTo>
                <a:lnTo>
                  <a:pt x="6984" y="10731"/>
                </a:lnTo>
                <a:lnTo>
                  <a:pt x="7203" y="10682"/>
                </a:lnTo>
                <a:lnTo>
                  <a:pt x="7665" y="10585"/>
                </a:lnTo>
                <a:lnTo>
                  <a:pt x="8103" y="10512"/>
                </a:lnTo>
                <a:lnTo>
                  <a:pt x="8200" y="10487"/>
                </a:lnTo>
                <a:lnTo>
                  <a:pt x="8273" y="10463"/>
                </a:lnTo>
                <a:lnTo>
                  <a:pt x="8322" y="10390"/>
                </a:lnTo>
                <a:lnTo>
                  <a:pt x="8346" y="10293"/>
                </a:lnTo>
                <a:lnTo>
                  <a:pt x="8371" y="10098"/>
                </a:lnTo>
                <a:lnTo>
                  <a:pt x="8419" y="9928"/>
                </a:lnTo>
                <a:lnTo>
                  <a:pt x="8468" y="9757"/>
                </a:lnTo>
                <a:lnTo>
                  <a:pt x="8541" y="9587"/>
                </a:lnTo>
                <a:lnTo>
                  <a:pt x="8638" y="9417"/>
                </a:lnTo>
                <a:lnTo>
                  <a:pt x="8736" y="9271"/>
                </a:lnTo>
                <a:lnTo>
                  <a:pt x="8979" y="8979"/>
                </a:lnTo>
                <a:lnTo>
                  <a:pt x="9101" y="8906"/>
                </a:lnTo>
                <a:lnTo>
                  <a:pt x="9198" y="8808"/>
                </a:lnTo>
                <a:lnTo>
                  <a:pt x="9441" y="8687"/>
                </a:lnTo>
                <a:lnTo>
                  <a:pt x="9685" y="8541"/>
                </a:lnTo>
                <a:lnTo>
                  <a:pt x="9782" y="8443"/>
                </a:lnTo>
                <a:lnTo>
                  <a:pt x="9879" y="8346"/>
                </a:lnTo>
                <a:lnTo>
                  <a:pt x="9879" y="8297"/>
                </a:lnTo>
                <a:lnTo>
                  <a:pt x="9879" y="8273"/>
                </a:lnTo>
                <a:lnTo>
                  <a:pt x="9855" y="8224"/>
                </a:lnTo>
                <a:lnTo>
                  <a:pt x="9831" y="8200"/>
                </a:lnTo>
                <a:lnTo>
                  <a:pt x="9758" y="8176"/>
                </a:lnTo>
                <a:lnTo>
                  <a:pt x="9660" y="8151"/>
                </a:lnTo>
                <a:lnTo>
                  <a:pt x="9490" y="8151"/>
                </a:lnTo>
                <a:lnTo>
                  <a:pt x="9320" y="8200"/>
                </a:lnTo>
                <a:lnTo>
                  <a:pt x="9149" y="8297"/>
                </a:lnTo>
                <a:lnTo>
                  <a:pt x="8979" y="8395"/>
                </a:lnTo>
                <a:lnTo>
                  <a:pt x="8833" y="8516"/>
                </a:lnTo>
                <a:lnTo>
                  <a:pt x="8565" y="8760"/>
                </a:lnTo>
                <a:lnTo>
                  <a:pt x="8444" y="8906"/>
                </a:lnTo>
                <a:lnTo>
                  <a:pt x="8322" y="9052"/>
                </a:lnTo>
                <a:lnTo>
                  <a:pt x="8225" y="9198"/>
                </a:lnTo>
                <a:lnTo>
                  <a:pt x="8127" y="9368"/>
                </a:lnTo>
                <a:lnTo>
                  <a:pt x="7981" y="9709"/>
                </a:lnTo>
                <a:lnTo>
                  <a:pt x="7908" y="10074"/>
                </a:lnTo>
                <a:lnTo>
                  <a:pt x="7398" y="10171"/>
                </a:lnTo>
                <a:lnTo>
                  <a:pt x="7130" y="10220"/>
                </a:lnTo>
                <a:lnTo>
                  <a:pt x="6887" y="10293"/>
                </a:lnTo>
                <a:lnTo>
                  <a:pt x="6643" y="10366"/>
                </a:lnTo>
                <a:lnTo>
                  <a:pt x="6400" y="10463"/>
                </a:lnTo>
                <a:lnTo>
                  <a:pt x="6181" y="10585"/>
                </a:lnTo>
                <a:lnTo>
                  <a:pt x="5962" y="10731"/>
                </a:lnTo>
                <a:lnTo>
                  <a:pt x="5816" y="10877"/>
                </a:lnTo>
                <a:lnTo>
                  <a:pt x="5670" y="11023"/>
                </a:lnTo>
                <a:lnTo>
                  <a:pt x="5524" y="11193"/>
                </a:lnTo>
                <a:lnTo>
                  <a:pt x="5427" y="11363"/>
                </a:lnTo>
                <a:lnTo>
                  <a:pt x="5329" y="11558"/>
                </a:lnTo>
                <a:lnTo>
                  <a:pt x="5281" y="11753"/>
                </a:lnTo>
                <a:lnTo>
                  <a:pt x="5256" y="11947"/>
                </a:lnTo>
                <a:lnTo>
                  <a:pt x="5305" y="12142"/>
                </a:lnTo>
                <a:lnTo>
                  <a:pt x="2142" y="12142"/>
                </a:lnTo>
                <a:lnTo>
                  <a:pt x="2239" y="11850"/>
                </a:lnTo>
                <a:lnTo>
                  <a:pt x="2336" y="11558"/>
                </a:lnTo>
                <a:lnTo>
                  <a:pt x="2409" y="11266"/>
                </a:lnTo>
                <a:lnTo>
                  <a:pt x="2531" y="10974"/>
                </a:lnTo>
                <a:lnTo>
                  <a:pt x="2726" y="10633"/>
                </a:lnTo>
                <a:lnTo>
                  <a:pt x="2945" y="10341"/>
                </a:lnTo>
                <a:lnTo>
                  <a:pt x="3188" y="10049"/>
                </a:lnTo>
                <a:lnTo>
                  <a:pt x="3456" y="9782"/>
                </a:lnTo>
                <a:lnTo>
                  <a:pt x="3723" y="9563"/>
                </a:lnTo>
                <a:lnTo>
                  <a:pt x="4040" y="9368"/>
                </a:lnTo>
                <a:lnTo>
                  <a:pt x="4429" y="9173"/>
                </a:lnTo>
                <a:lnTo>
                  <a:pt x="4818" y="9003"/>
                </a:lnTo>
                <a:lnTo>
                  <a:pt x="5013" y="8954"/>
                </a:lnTo>
                <a:lnTo>
                  <a:pt x="5208" y="8906"/>
                </a:lnTo>
                <a:lnTo>
                  <a:pt x="5427" y="8881"/>
                </a:lnTo>
                <a:lnTo>
                  <a:pt x="5597" y="8881"/>
                </a:lnTo>
                <a:lnTo>
                  <a:pt x="5792" y="8906"/>
                </a:lnTo>
                <a:lnTo>
                  <a:pt x="5962" y="8954"/>
                </a:lnTo>
                <a:lnTo>
                  <a:pt x="6132" y="9027"/>
                </a:lnTo>
                <a:lnTo>
                  <a:pt x="6278" y="9125"/>
                </a:lnTo>
                <a:lnTo>
                  <a:pt x="6230" y="9368"/>
                </a:lnTo>
                <a:lnTo>
                  <a:pt x="6230" y="9611"/>
                </a:lnTo>
                <a:lnTo>
                  <a:pt x="6254" y="9660"/>
                </a:lnTo>
                <a:lnTo>
                  <a:pt x="6303" y="9709"/>
                </a:lnTo>
                <a:lnTo>
                  <a:pt x="6351" y="9709"/>
                </a:lnTo>
                <a:lnTo>
                  <a:pt x="6400" y="9660"/>
                </a:lnTo>
                <a:lnTo>
                  <a:pt x="6546" y="9368"/>
                </a:lnTo>
                <a:lnTo>
                  <a:pt x="6716" y="9076"/>
                </a:lnTo>
                <a:lnTo>
                  <a:pt x="6887" y="8833"/>
                </a:lnTo>
                <a:lnTo>
                  <a:pt x="7106" y="8589"/>
                </a:lnTo>
                <a:lnTo>
                  <a:pt x="7300" y="8370"/>
                </a:lnTo>
                <a:lnTo>
                  <a:pt x="7543" y="8151"/>
                </a:lnTo>
                <a:lnTo>
                  <a:pt x="7811" y="7957"/>
                </a:lnTo>
                <a:lnTo>
                  <a:pt x="8079" y="7786"/>
                </a:lnTo>
                <a:lnTo>
                  <a:pt x="8444" y="7567"/>
                </a:lnTo>
                <a:lnTo>
                  <a:pt x="8833" y="7397"/>
                </a:lnTo>
                <a:lnTo>
                  <a:pt x="9222" y="7251"/>
                </a:lnTo>
                <a:lnTo>
                  <a:pt x="9612" y="7130"/>
                </a:lnTo>
                <a:lnTo>
                  <a:pt x="10025" y="7057"/>
                </a:lnTo>
                <a:lnTo>
                  <a:pt x="10439" y="6984"/>
                </a:lnTo>
                <a:lnTo>
                  <a:pt x="10853" y="6959"/>
                </a:lnTo>
                <a:close/>
                <a:moveTo>
                  <a:pt x="19758" y="12556"/>
                </a:moveTo>
                <a:lnTo>
                  <a:pt x="19929" y="12604"/>
                </a:lnTo>
                <a:lnTo>
                  <a:pt x="19977" y="12945"/>
                </a:lnTo>
                <a:lnTo>
                  <a:pt x="19904" y="13042"/>
                </a:lnTo>
                <a:lnTo>
                  <a:pt x="19807" y="13140"/>
                </a:lnTo>
                <a:lnTo>
                  <a:pt x="19685" y="13213"/>
                </a:lnTo>
                <a:lnTo>
                  <a:pt x="19564" y="13261"/>
                </a:lnTo>
                <a:lnTo>
                  <a:pt x="19418" y="13286"/>
                </a:lnTo>
                <a:lnTo>
                  <a:pt x="19247" y="13310"/>
                </a:lnTo>
                <a:lnTo>
                  <a:pt x="18931" y="13310"/>
                </a:lnTo>
                <a:lnTo>
                  <a:pt x="18298" y="13286"/>
                </a:lnTo>
                <a:lnTo>
                  <a:pt x="17033" y="13261"/>
                </a:lnTo>
                <a:lnTo>
                  <a:pt x="15792" y="13213"/>
                </a:lnTo>
                <a:lnTo>
                  <a:pt x="14381" y="13164"/>
                </a:lnTo>
                <a:lnTo>
                  <a:pt x="12970" y="13140"/>
                </a:lnTo>
                <a:lnTo>
                  <a:pt x="12970" y="13115"/>
                </a:lnTo>
                <a:lnTo>
                  <a:pt x="12970" y="13067"/>
                </a:lnTo>
                <a:lnTo>
                  <a:pt x="12921" y="13018"/>
                </a:lnTo>
                <a:lnTo>
                  <a:pt x="12872" y="13018"/>
                </a:lnTo>
                <a:lnTo>
                  <a:pt x="12824" y="13067"/>
                </a:lnTo>
                <a:lnTo>
                  <a:pt x="12775" y="13140"/>
                </a:lnTo>
                <a:lnTo>
                  <a:pt x="10585" y="13115"/>
                </a:lnTo>
                <a:lnTo>
                  <a:pt x="7981" y="13115"/>
                </a:lnTo>
                <a:lnTo>
                  <a:pt x="5378" y="13140"/>
                </a:lnTo>
                <a:lnTo>
                  <a:pt x="2847" y="13164"/>
                </a:lnTo>
                <a:lnTo>
                  <a:pt x="1509" y="13188"/>
                </a:lnTo>
                <a:lnTo>
                  <a:pt x="1022" y="13213"/>
                </a:lnTo>
                <a:lnTo>
                  <a:pt x="803" y="13188"/>
                </a:lnTo>
                <a:lnTo>
                  <a:pt x="584" y="13091"/>
                </a:lnTo>
                <a:lnTo>
                  <a:pt x="463" y="12994"/>
                </a:lnTo>
                <a:lnTo>
                  <a:pt x="414" y="12945"/>
                </a:lnTo>
                <a:lnTo>
                  <a:pt x="414" y="12896"/>
                </a:lnTo>
                <a:lnTo>
                  <a:pt x="414" y="12848"/>
                </a:lnTo>
                <a:lnTo>
                  <a:pt x="414" y="12775"/>
                </a:lnTo>
                <a:lnTo>
                  <a:pt x="536" y="12653"/>
                </a:lnTo>
                <a:lnTo>
                  <a:pt x="609" y="12653"/>
                </a:lnTo>
                <a:lnTo>
                  <a:pt x="657" y="12629"/>
                </a:lnTo>
                <a:lnTo>
                  <a:pt x="730" y="12604"/>
                </a:lnTo>
                <a:lnTo>
                  <a:pt x="779" y="12580"/>
                </a:lnTo>
                <a:lnTo>
                  <a:pt x="949" y="12580"/>
                </a:lnTo>
                <a:lnTo>
                  <a:pt x="1241" y="12604"/>
                </a:lnTo>
                <a:lnTo>
                  <a:pt x="7641" y="12604"/>
                </a:lnTo>
                <a:lnTo>
                  <a:pt x="9977" y="12629"/>
                </a:lnTo>
                <a:lnTo>
                  <a:pt x="12848" y="12653"/>
                </a:lnTo>
                <a:lnTo>
                  <a:pt x="16060" y="12653"/>
                </a:lnTo>
                <a:lnTo>
                  <a:pt x="18663" y="12629"/>
                </a:lnTo>
                <a:lnTo>
                  <a:pt x="19466" y="12604"/>
                </a:lnTo>
                <a:lnTo>
                  <a:pt x="19685" y="12580"/>
                </a:lnTo>
                <a:lnTo>
                  <a:pt x="19758" y="12556"/>
                </a:lnTo>
                <a:close/>
                <a:moveTo>
                  <a:pt x="2580" y="13578"/>
                </a:moveTo>
                <a:lnTo>
                  <a:pt x="2458" y="13675"/>
                </a:lnTo>
                <a:lnTo>
                  <a:pt x="2361" y="13797"/>
                </a:lnTo>
                <a:lnTo>
                  <a:pt x="2288" y="13918"/>
                </a:lnTo>
                <a:lnTo>
                  <a:pt x="2215" y="14040"/>
                </a:lnTo>
                <a:lnTo>
                  <a:pt x="2117" y="14259"/>
                </a:lnTo>
                <a:lnTo>
                  <a:pt x="2093" y="14381"/>
                </a:lnTo>
                <a:lnTo>
                  <a:pt x="2093" y="14502"/>
                </a:lnTo>
                <a:lnTo>
                  <a:pt x="1947" y="14259"/>
                </a:lnTo>
                <a:lnTo>
                  <a:pt x="1777" y="14016"/>
                </a:lnTo>
                <a:lnTo>
                  <a:pt x="1582" y="13797"/>
                </a:lnTo>
                <a:lnTo>
                  <a:pt x="1485" y="13699"/>
                </a:lnTo>
                <a:lnTo>
                  <a:pt x="1387" y="13626"/>
                </a:lnTo>
                <a:lnTo>
                  <a:pt x="1971" y="13602"/>
                </a:lnTo>
                <a:lnTo>
                  <a:pt x="2580" y="13578"/>
                </a:lnTo>
                <a:close/>
                <a:moveTo>
                  <a:pt x="12556" y="13505"/>
                </a:moveTo>
                <a:lnTo>
                  <a:pt x="12361" y="13918"/>
                </a:lnTo>
                <a:lnTo>
                  <a:pt x="12167" y="14308"/>
                </a:lnTo>
                <a:lnTo>
                  <a:pt x="12118" y="14502"/>
                </a:lnTo>
                <a:lnTo>
                  <a:pt x="12118" y="14600"/>
                </a:lnTo>
                <a:lnTo>
                  <a:pt x="12118" y="14721"/>
                </a:lnTo>
                <a:lnTo>
                  <a:pt x="12142" y="14746"/>
                </a:lnTo>
                <a:lnTo>
                  <a:pt x="12167" y="14770"/>
                </a:lnTo>
                <a:lnTo>
                  <a:pt x="12240" y="14770"/>
                </a:lnTo>
                <a:lnTo>
                  <a:pt x="12313" y="14697"/>
                </a:lnTo>
                <a:lnTo>
                  <a:pt x="12361" y="14648"/>
                </a:lnTo>
                <a:lnTo>
                  <a:pt x="12459" y="14502"/>
                </a:lnTo>
                <a:lnTo>
                  <a:pt x="12605" y="14162"/>
                </a:lnTo>
                <a:lnTo>
                  <a:pt x="12848" y="13529"/>
                </a:lnTo>
                <a:lnTo>
                  <a:pt x="13335" y="13529"/>
                </a:lnTo>
                <a:lnTo>
                  <a:pt x="13116" y="13845"/>
                </a:lnTo>
                <a:lnTo>
                  <a:pt x="12945" y="14186"/>
                </a:lnTo>
                <a:lnTo>
                  <a:pt x="12848" y="14332"/>
                </a:lnTo>
                <a:lnTo>
                  <a:pt x="12775" y="14527"/>
                </a:lnTo>
                <a:lnTo>
                  <a:pt x="12775" y="14624"/>
                </a:lnTo>
                <a:lnTo>
                  <a:pt x="12775" y="14697"/>
                </a:lnTo>
                <a:lnTo>
                  <a:pt x="12799" y="14794"/>
                </a:lnTo>
                <a:lnTo>
                  <a:pt x="12848" y="14867"/>
                </a:lnTo>
                <a:lnTo>
                  <a:pt x="12897" y="14892"/>
                </a:lnTo>
                <a:lnTo>
                  <a:pt x="12945" y="14892"/>
                </a:lnTo>
                <a:lnTo>
                  <a:pt x="13018" y="14867"/>
                </a:lnTo>
                <a:lnTo>
                  <a:pt x="13067" y="14819"/>
                </a:lnTo>
                <a:lnTo>
                  <a:pt x="13140" y="14697"/>
                </a:lnTo>
                <a:lnTo>
                  <a:pt x="13237" y="14405"/>
                </a:lnTo>
                <a:lnTo>
                  <a:pt x="13408" y="13967"/>
                </a:lnTo>
                <a:lnTo>
                  <a:pt x="13627" y="13529"/>
                </a:lnTo>
                <a:lnTo>
                  <a:pt x="14065" y="13529"/>
                </a:lnTo>
                <a:lnTo>
                  <a:pt x="13846" y="14162"/>
                </a:lnTo>
                <a:lnTo>
                  <a:pt x="13675" y="14478"/>
                </a:lnTo>
                <a:lnTo>
                  <a:pt x="13627" y="14648"/>
                </a:lnTo>
                <a:lnTo>
                  <a:pt x="13602" y="14746"/>
                </a:lnTo>
                <a:lnTo>
                  <a:pt x="13602" y="14819"/>
                </a:lnTo>
                <a:lnTo>
                  <a:pt x="13627" y="14867"/>
                </a:lnTo>
                <a:lnTo>
                  <a:pt x="13651" y="14916"/>
                </a:lnTo>
                <a:lnTo>
                  <a:pt x="13748" y="14916"/>
                </a:lnTo>
                <a:lnTo>
                  <a:pt x="13821" y="14867"/>
                </a:lnTo>
                <a:lnTo>
                  <a:pt x="13894" y="14794"/>
                </a:lnTo>
                <a:lnTo>
                  <a:pt x="13992" y="14648"/>
                </a:lnTo>
                <a:lnTo>
                  <a:pt x="14065" y="14502"/>
                </a:lnTo>
                <a:lnTo>
                  <a:pt x="14113" y="14332"/>
                </a:lnTo>
                <a:lnTo>
                  <a:pt x="14259" y="13943"/>
                </a:lnTo>
                <a:lnTo>
                  <a:pt x="14357" y="13529"/>
                </a:lnTo>
                <a:lnTo>
                  <a:pt x="14795" y="13529"/>
                </a:lnTo>
                <a:lnTo>
                  <a:pt x="14503" y="14064"/>
                </a:lnTo>
                <a:lnTo>
                  <a:pt x="14357" y="14332"/>
                </a:lnTo>
                <a:lnTo>
                  <a:pt x="14308" y="14478"/>
                </a:lnTo>
                <a:lnTo>
                  <a:pt x="14308" y="14648"/>
                </a:lnTo>
                <a:lnTo>
                  <a:pt x="14308" y="14673"/>
                </a:lnTo>
                <a:lnTo>
                  <a:pt x="14357" y="14721"/>
                </a:lnTo>
                <a:lnTo>
                  <a:pt x="14430" y="14721"/>
                </a:lnTo>
                <a:lnTo>
                  <a:pt x="14551" y="14624"/>
                </a:lnTo>
                <a:lnTo>
                  <a:pt x="14624" y="14478"/>
                </a:lnTo>
                <a:lnTo>
                  <a:pt x="14770" y="14210"/>
                </a:lnTo>
                <a:lnTo>
                  <a:pt x="14892" y="13870"/>
                </a:lnTo>
                <a:lnTo>
                  <a:pt x="15038" y="13529"/>
                </a:lnTo>
                <a:lnTo>
                  <a:pt x="15427" y="13553"/>
                </a:lnTo>
                <a:lnTo>
                  <a:pt x="15233" y="13797"/>
                </a:lnTo>
                <a:lnTo>
                  <a:pt x="15038" y="14089"/>
                </a:lnTo>
                <a:lnTo>
                  <a:pt x="14916" y="14308"/>
                </a:lnTo>
                <a:lnTo>
                  <a:pt x="14868" y="14454"/>
                </a:lnTo>
                <a:lnTo>
                  <a:pt x="14868" y="14575"/>
                </a:lnTo>
                <a:lnTo>
                  <a:pt x="14868" y="14624"/>
                </a:lnTo>
                <a:lnTo>
                  <a:pt x="14916" y="14648"/>
                </a:lnTo>
                <a:lnTo>
                  <a:pt x="14989" y="14648"/>
                </a:lnTo>
                <a:lnTo>
                  <a:pt x="15062" y="14600"/>
                </a:lnTo>
                <a:lnTo>
                  <a:pt x="15111" y="14551"/>
                </a:lnTo>
                <a:lnTo>
                  <a:pt x="15184" y="14429"/>
                </a:lnTo>
                <a:lnTo>
                  <a:pt x="15306" y="14137"/>
                </a:lnTo>
                <a:lnTo>
                  <a:pt x="15403" y="13845"/>
                </a:lnTo>
                <a:lnTo>
                  <a:pt x="15500" y="13553"/>
                </a:lnTo>
                <a:lnTo>
                  <a:pt x="16108" y="13553"/>
                </a:lnTo>
                <a:lnTo>
                  <a:pt x="16060" y="13578"/>
                </a:lnTo>
                <a:lnTo>
                  <a:pt x="15865" y="13797"/>
                </a:lnTo>
                <a:lnTo>
                  <a:pt x="15695" y="14064"/>
                </a:lnTo>
                <a:lnTo>
                  <a:pt x="15622" y="14186"/>
                </a:lnTo>
                <a:lnTo>
                  <a:pt x="15549" y="14308"/>
                </a:lnTo>
                <a:lnTo>
                  <a:pt x="15524" y="14454"/>
                </a:lnTo>
                <a:lnTo>
                  <a:pt x="15524" y="14527"/>
                </a:lnTo>
                <a:lnTo>
                  <a:pt x="15549" y="14575"/>
                </a:lnTo>
                <a:lnTo>
                  <a:pt x="15573" y="14600"/>
                </a:lnTo>
                <a:lnTo>
                  <a:pt x="15622" y="14624"/>
                </a:lnTo>
                <a:lnTo>
                  <a:pt x="15695" y="14624"/>
                </a:lnTo>
                <a:lnTo>
                  <a:pt x="15743" y="14575"/>
                </a:lnTo>
                <a:lnTo>
                  <a:pt x="15768" y="14551"/>
                </a:lnTo>
                <a:lnTo>
                  <a:pt x="15841" y="14429"/>
                </a:lnTo>
                <a:lnTo>
                  <a:pt x="15914" y="14210"/>
                </a:lnTo>
                <a:lnTo>
                  <a:pt x="16011" y="13943"/>
                </a:lnTo>
                <a:lnTo>
                  <a:pt x="16157" y="13675"/>
                </a:lnTo>
                <a:lnTo>
                  <a:pt x="16157" y="13602"/>
                </a:lnTo>
                <a:lnTo>
                  <a:pt x="16133" y="13578"/>
                </a:lnTo>
                <a:lnTo>
                  <a:pt x="16108" y="13553"/>
                </a:lnTo>
                <a:lnTo>
                  <a:pt x="16668" y="13553"/>
                </a:lnTo>
                <a:lnTo>
                  <a:pt x="16522" y="13748"/>
                </a:lnTo>
                <a:lnTo>
                  <a:pt x="16376" y="13967"/>
                </a:lnTo>
                <a:lnTo>
                  <a:pt x="16254" y="14113"/>
                </a:lnTo>
                <a:lnTo>
                  <a:pt x="16157" y="14308"/>
                </a:lnTo>
                <a:lnTo>
                  <a:pt x="16108" y="14381"/>
                </a:lnTo>
                <a:lnTo>
                  <a:pt x="16084" y="14478"/>
                </a:lnTo>
                <a:lnTo>
                  <a:pt x="16060" y="14575"/>
                </a:lnTo>
                <a:lnTo>
                  <a:pt x="16084" y="14673"/>
                </a:lnTo>
                <a:lnTo>
                  <a:pt x="16108" y="14697"/>
                </a:lnTo>
                <a:lnTo>
                  <a:pt x="16133" y="14721"/>
                </a:lnTo>
                <a:lnTo>
                  <a:pt x="16181" y="14746"/>
                </a:lnTo>
                <a:lnTo>
                  <a:pt x="16230" y="14746"/>
                </a:lnTo>
                <a:lnTo>
                  <a:pt x="16303" y="14721"/>
                </a:lnTo>
                <a:lnTo>
                  <a:pt x="16376" y="14673"/>
                </a:lnTo>
                <a:lnTo>
                  <a:pt x="16473" y="14551"/>
                </a:lnTo>
                <a:lnTo>
                  <a:pt x="16644" y="14235"/>
                </a:lnTo>
                <a:lnTo>
                  <a:pt x="16814" y="13894"/>
                </a:lnTo>
                <a:lnTo>
                  <a:pt x="16887" y="13724"/>
                </a:lnTo>
                <a:lnTo>
                  <a:pt x="16960" y="13553"/>
                </a:lnTo>
                <a:lnTo>
                  <a:pt x="17398" y="13553"/>
                </a:lnTo>
                <a:lnTo>
                  <a:pt x="17325" y="13675"/>
                </a:lnTo>
                <a:lnTo>
                  <a:pt x="17252" y="13797"/>
                </a:lnTo>
                <a:lnTo>
                  <a:pt x="17106" y="14040"/>
                </a:lnTo>
                <a:lnTo>
                  <a:pt x="17033" y="14186"/>
                </a:lnTo>
                <a:lnTo>
                  <a:pt x="16960" y="14332"/>
                </a:lnTo>
                <a:lnTo>
                  <a:pt x="16936" y="14429"/>
                </a:lnTo>
                <a:lnTo>
                  <a:pt x="16911" y="14502"/>
                </a:lnTo>
                <a:lnTo>
                  <a:pt x="16936" y="14575"/>
                </a:lnTo>
                <a:lnTo>
                  <a:pt x="16960" y="14648"/>
                </a:lnTo>
                <a:lnTo>
                  <a:pt x="17009" y="14697"/>
                </a:lnTo>
                <a:lnTo>
                  <a:pt x="17082" y="14697"/>
                </a:lnTo>
                <a:lnTo>
                  <a:pt x="17155" y="14673"/>
                </a:lnTo>
                <a:lnTo>
                  <a:pt x="17203" y="14624"/>
                </a:lnTo>
                <a:lnTo>
                  <a:pt x="17252" y="14575"/>
                </a:lnTo>
                <a:lnTo>
                  <a:pt x="17301" y="14502"/>
                </a:lnTo>
                <a:lnTo>
                  <a:pt x="17374" y="14332"/>
                </a:lnTo>
                <a:lnTo>
                  <a:pt x="17422" y="14162"/>
                </a:lnTo>
                <a:lnTo>
                  <a:pt x="17544" y="13870"/>
                </a:lnTo>
                <a:lnTo>
                  <a:pt x="17593" y="13724"/>
                </a:lnTo>
                <a:lnTo>
                  <a:pt x="17617" y="13578"/>
                </a:lnTo>
                <a:lnTo>
                  <a:pt x="18371" y="13578"/>
                </a:lnTo>
                <a:lnTo>
                  <a:pt x="18201" y="13797"/>
                </a:lnTo>
                <a:lnTo>
                  <a:pt x="18055" y="14016"/>
                </a:lnTo>
                <a:lnTo>
                  <a:pt x="17812" y="14259"/>
                </a:lnTo>
                <a:lnTo>
                  <a:pt x="17714" y="14381"/>
                </a:lnTo>
                <a:lnTo>
                  <a:pt x="17690" y="14454"/>
                </a:lnTo>
                <a:lnTo>
                  <a:pt x="17666" y="14551"/>
                </a:lnTo>
                <a:lnTo>
                  <a:pt x="17666" y="14575"/>
                </a:lnTo>
                <a:lnTo>
                  <a:pt x="17690" y="14624"/>
                </a:lnTo>
                <a:lnTo>
                  <a:pt x="17739" y="14648"/>
                </a:lnTo>
                <a:lnTo>
                  <a:pt x="17763" y="14648"/>
                </a:lnTo>
                <a:lnTo>
                  <a:pt x="17860" y="14624"/>
                </a:lnTo>
                <a:lnTo>
                  <a:pt x="17933" y="14575"/>
                </a:lnTo>
                <a:lnTo>
                  <a:pt x="18055" y="14478"/>
                </a:lnTo>
                <a:lnTo>
                  <a:pt x="18177" y="14332"/>
                </a:lnTo>
                <a:lnTo>
                  <a:pt x="18274" y="14186"/>
                </a:lnTo>
                <a:lnTo>
                  <a:pt x="18420" y="13894"/>
                </a:lnTo>
                <a:lnTo>
                  <a:pt x="18566" y="13602"/>
                </a:lnTo>
                <a:lnTo>
                  <a:pt x="19028" y="13602"/>
                </a:lnTo>
                <a:lnTo>
                  <a:pt x="18907" y="13724"/>
                </a:lnTo>
                <a:lnTo>
                  <a:pt x="18809" y="13845"/>
                </a:lnTo>
                <a:lnTo>
                  <a:pt x="18615" y="14137"/>
                </a:lnTo>
                <a:lnTo>
                  <a:pt x="18274" y="14721"/>
                </a:lnTo>
                <a:lnTo>
                  <a:pt x="17787" y="15451"/>
                </a:lnTo>
                <a:lnTo>
                  <a:pt x="17276" y="16205"/>
                </a:lnTo>
                <a:lnTo>
                  <a:pt x="16425" y="16327"/>
                </a:lnTo>
                <a:lnTo>
                  <a:pt x="15549" y="16400"/>
                </a:lnTo>
                <a:lnTo>
                  <a:pt x="14673" y="16449"/>
                </a:lnTo>
                <a:lnTo>
                  <a:pt x="13773" y="16473"/>
                </a:lnTo>
                <a:lnTo>
                  <a:pt x="10244" y="16473"/>
                </a:lnTo>
                <a:lnTo>
                  <a:pt x="6619" y="16522"/>
                </a:lnTo>
                <a:lnTo>
                  <a:pt x="5816" y="16522"/>
                </a:lnTo>
                <a:lnTo>
                  <a:pt x="4989" y="16497"/>
                </a:lnTo>
                <a:lnTo>
                  <a:pt x="4161" y="16522"/>
                </a:lnTo>
                <a:lnTo>
                  <a:pt x="3772" y="16546"/>
                </a:lnTo>
                <a:lnTo>
                  <a:pt x="3358" y="16570"/>
                </a:lnTo>
                <a:lnTo>
                  <a:pt x="3334" y="16497"/>
                </a:lnTo>
                <a:lnTo>
                  <a:pt x="2774" y="15573"/>
                </a:lnTo>
                <a:lnTo>
                  <a:pt x="2190" y="14673"/>
                </a:lnTo>
                <a:lnTo>
                  <a:pt x="2166" y="14600"/>
                </a:lnTo>
                <a:lnTo>
                  <a:pt x="2190" y="14624"/>
                </a:lnTo>
                <a:lnTo>
                  <a:pt x="2215" y="14600"/>
                </a:lnTo>
                <a:lnTo>
                  <a:pt x="2288" y="14527"/>
                </a:lnTo>
                <a:lnTo>
                  <a:pt x="2361" y="14429"/>
                </a:lnTo>
                <a:lnTo>
                  <a:pt x="2409" y="14186"/>
                </a:lnTo>
                <a:lnTo>
                  <a:pt x="2507" y="13894"/>
                </a:lnTo>
                <a:lnTo>
                  <a:pt x="2628" y="13602"/>
                </a:lnTo>
                <a:lnTo>
                  <a:pt x="2628" y="13578"/>
                </a:lnTo>
                <a:lnTo>
                  <a:pt x="2653" y="13578"/>
                </a:lnTo>
                <a:lnTo>
                  <a:pt x="3407" y="13553"/>
                </a:lnTo>
                <a:lnTo>
                  <a:pt x="3091" y="13991"/>
                </a:lnTo>
                <a:lnTo>
                  <a:pt x="2872" y="14332"/>
                </a:lnTo>
                <a:lnTo>
                  <a:pt x="2774" y="14502"/>
                </a:lnTo>
                <a:lnTo>
                  <a:pt x="2701" y="14697"/>
                </a:lnTo>
                <a:lnTo>
                  <a:pt x="2701" y="14746"/>
                </a:lnTo>
                <a:lnTo>
                  <a:pt x="2726" y="14770"/>
                </a:lnTo>
                <a:lnTo>
                  <a:pt x="2774" y="14770"/>
                </a:lnTo>
                <a:lnTo>
                  <a:pt x="2920" y="14648"/>
                </a:lnTo>
                <a:lnTo>
                  <a:pt x="3018" y="14502"/>
                </a:lnTo>
                <a:lnTo>
                  <a:pt x="3212" y="14186"/>
                </a:lnTo>
                <a:lnTo>
                  <a:pt x="3553" y="13553"/>
                </a:lnTo>
                <a:lnTo>
                  <a:pt x="4161" y="13553"/>
                </a:lnTo>
                <a:lnTo>
                  <a:pt x="3918" y="13845"/>
                </a:lnTo>
                <a:lnTo>
                  <a:pt x="3699" y="14162"/>
                </a:lnTo>
                <a:lnTo>
                  <a:pt x="3602" y="14332"/>
                </a:lnTo>
                <a:lnTo>
                  <a:pt x="3504" y="14527"/>
                </a:lnTo>
                <a:lnTo>
                  <a:pt x="3480" y="14624"/>
                </a:lnTo>
                <a:lnTo>
                  <a:pt x="3456" y="14721"/>
                </a:lnTo>
                <a:lnTo>
                  <a:pt x="3456" y="14819"/>
                </a:lnTo>
                <a:lnTo>
                  <a:pt x="3504" y="14916"/>
                </a:lnTo>
                <a:lnTo>
                  <a:pt x="3553" y="14940"/>
                </a:lnTo>
                <a:lnTo>
                  <a:pt x="3602" y="14965"/>
                </a:lnTo>
                <a:lnTo>
                  <a:pt x="3675" y="14916"/>
                </a:lnTo>
                <a:lnTo>
                  <a:pt x="3748" y="14843"/>
                </a:lnTo>
                <a:lnTo>
                  <a:pt x="3796" y="14770"/>
                </a:lnTo>
                <a:lnTo>
                  <a:pt x="3845" y="14697"/>
                </a:lnTo>
                <a:lnTo>
                  <a:pt x="3991" y="14332"/>
                </a:lnTo>
                <a:lnTo>
                  <a:pt x="4210" y="13943"/>
                </a:lnTo>
                <a:lnTo>
                  <a:pt x="4429" y="13553"/>
                </a:lnTo>
                <a:lnTo>
                  <a:pt x="5281" y="13529"/>
                </a:lnTo>
                <a:lnTo>
                  <a:pt x="5062" y="13821"/>
                </a:lnTo>
                <a:lnTo>
                  <a:pt x="4989" y="13967"/>
                </a:lnTo>
                <a:lnTo>
                  <a:pt x="4916" y="14113"/>
                </a:lnTo>
                <a:lnTo>
                  <a:pt x="4867" y="14259"/>
                </a:lnTo>
                <a:lnTo>
                  <a:pt x="4867" y="14332"/>
                </a:lnTo>
                <a:lnTo>
                  <a:pt x="4891" y="14405"/>
                </a:lnTo>
                <a:lnTo>
                  <a:pt x="4940" y="14429"/>
                </a:lnTo>
                <a:lnTo>
                  <a:pt x="4989" y="14429"/>
                </a:lnTo>
                <a:lnTo>
                  <a:pt x="5037" y="14405"/>
                </a:lnTo>
                <a:lnTo>
                  <a:pt x="5086" y="14356"/>
                </a:lnTo>
                <a:lnTo>
                  <a:pt x="5135" y="14235"/>
                </a:lnTo>
                <a:lnTo>
                  <a:pt x="5232" y="14016"/>
                </a:lnTo>
                <a:lnTo>
                  <a:pt x="5378" y="13748"/>
                </a:lnTo>
                <a:lnTo>
                  <a:pt x="5548" y="13529"/>
                </a:lnTo>
                <a:lnTo>
                  <a:pt x="6011" y="13529"/>
                </a:lnTo>
                <a:lnTo>
                  <a:pt x="5913" y="13553"/>
                </a:lnTo>
                <a:lnTo>
                  <a:pt x="5840" y="13602"/>
                </a:lnTo>
                <a:lnTo>
                  <a:pt x="5719" y="13748"/>
                </a:lnTo>
                <a:lnTo>
                  <a:pt x="5597" y="13894"/>
                </a:lnTo>
                <a:lnTo>
                  <a:pt x="5500" y="14040"/>
                </a:lnTo>
                <a:lnTo>
                  <a:pt x="5402" y="14235"/>
                </a:lnTo>
                <a:lnTo>
                  <a:pt x="5281" y="14454"/>
                </a:lnTo>
                <a:lnTo>
                  <a:pt x="5232" y="14575"/>
                </a:lnTo>
                <a:lnTo>
                  <a:pt x="5208" y="14673"/>
                </a:lnTo>
                <a:lnTo>
                  <a:pt x="5208" y="14794"/>
                </a:lnTo>
                <a:lnTo>
                  <a:pt x="5208" y="14892"/>
                </a:lnTo>
                <a:lnTo>
                  <a:pt x="5256" y="14940"/>
                </a:lnTo>
                <a:lnTo>
                  <a:pt x="5305" y="14989"/>
                </a:lnTo>
                <a:lnTo>
                  <a:pt x="5354" y="14989"/>
                </a:lnTo>
                <a:lnTo>
                  <a:pt x="5427" y="14965"/>
                </a:lnTo>
                <a:lnTo>
                  <a:pt x="5475" y="14916"/>
                </a:lnTo>
                <a:lnTo>
                  <a:pt x="5548" y="14843"/>
                </a:lnTo>
                <a:lnTo>
                  <a:pt x="5621" y="14673"/>
                </a:lnTo>
                <a:lnTo>
                  <a:pt x="5694" y="14478"/>
                </a:lnTo>
                <a:lnTo>
                  <a:pt x="5767" y="14308"/>
                </a:lnTo>
                <a:lnTo>
                  <a:pt x="5962" y="13943"/>
                </a:lnTo>
                <a:lnTo>
                  <a:pt x="6059" y="13748"/>
                </a:lnTo>
                <a:lnTo>
                  <a:pt x="6084" y="13651"/>
                </a:lnTo>
                <a:lnTo>
                  <a:pt x="6084" y="13553"/>
                </a:lnTo>
                <a:lnTo>
                  <a:pt x="6084" y="13529"/>
                </a:lnTo>
                <a:lnTo>
                  <a:pt x="6668" y="13529"/>
                </a:lnTo>
                <a:lnTo>
                  <a:pt x="6522" y="13724"/>
                </a:lnTo>
                <a:lnTo>
                  <a:pt x="6351" y="13918"/>
                </a:lnTo>
                <a:lnTo>
                  <a:pt x="6181" y="14162"/>
                </a:lnTo>
                <a:lnTo>
                  <a:pt x="6132" y="14308"/>
                </a:lnTo>
                <a:lnTo>
                  <a:pt x="6108" y="14429"/>
                </a:lnTo>
                <a:lnTo>
                  <a:pt x="6132" y="14478"/>
                </a:lnTo>
                <a:lnTo>
                  <a:pt x="6157" y="14502"/>
                </a:lnTo>
                <a:lnTo>
                  <a:pt x="6205" y="14502"/>
                </a:lnTo>
                <a:lnTo>
                  <a:pt x="6327" y="14429"/>
                </a:lnTo>
                <a:lnTo>
                  <a:pt x="6400" y="14332"/>
                </a:lnTo>
                <a:lnTo>
                  <a:pt x="6522" y="14113"/>
                </a:lnTo>
                <a:lnTo>
                  <a:pt x="6668" y="13821"/>
                </a:lnTo>
                <a:lnTo>
                  <a:pt x="6789" y="13505"/>
                </a:lnTo>
                <a:lnTo>
                  <a:pt x="7179" y="13505"/>
                </a:lnTo>
                <a:lnTo>
                  <a:pt x="6984" y="13821"/>
                </a:lnTo>
                <a:lnTo>
                  <a:pt x="6814" y="14137"/>
                </a:lnTo>
                <a:lnTo>
                  <a:pt x="6741" y="14283"/>
                </a:lnTo>
                <a:lnTo>
                  <a:pt x="6692" y="14429"/>
                </a:lnTo>
                <a:lnTo>
                  <a:pt x="6692" y="14502"/>
                </a:lnTo>
                <a:lnTo>
                  <a:pt x="6692" y="14575"/>
                </a:lnTo>
                <a:lnTo>
                  <a:pt x="6716" y="14624"/>
                </a:lnTo>
                <a:lnTo>
                  <a:pt x="6765" y="14697"/>
                </a:lnTo>
                <a:lnTo>
                  <a:pt x="6789" y="14721"/>
                </a:lnTo>
                <a:lnTo>
                  <a:pt x="6838" y="14721"/>
                </a:lnTo>
                <a:lnTo>
                  <a:pt x="6911" y="14697"/>
                </a:lnTo>
                <a:lnTo>
                  <a:pt x="6960" y="14648"/>
                </a:lnTo>
                <a:lnTo>
                  <a:pt x="7033" y="14551"/>
                </a:lnTo>
                <a:lnTo>
                  <a:pt x="7106" y="14283"/>
                </a:lnTo>
                <a:lnTo>
                  <a:pt x="7227" y="13894"/>
                </a:lnTo>
                <a:lnTo>
                  <a:pt x="7373" y="13505"/>
                </a:lnTo>
                <a:lnTo>
                  <a:pt x="7762" y="13505"/>
                </a:lnTo>
                <a:lnTo>
                  <a:pt x="7592" y="13845"/>
                </a:lnTo>
                <a:lnTo>
                  <a:pt x="7422" y="14210"/>
                </a:lnTo>
                <a:lnTo>
                  <a:pt x="7276" y="14551"/>
                </a:lnTo>
                <a:lnTo>
                  <a:pt x="7227" y="14721"/>
                </a:lnTo>
                <a:lnTo>
                  <a:pt x="7227" y="14819"/>
                </a:lnTo>
                <a:lnTo>
                  <a:pt x="7227" y="14916"/>
                </a:lnTo>
                <a:lnTo>
                  <a:pt x="7252" y="14940"/>
                </a:lnTo>
                <a:lnTo>
                  <a:pt x="7276" y="14965"/>
                </a:lnTo>
                <a:lnTo>
                  <a:pt x="7349" y="14965"/>
                </a:lnTo>
                <a:lnTo>
                  <a:pt x="7422" y="14916"/>
                </a:lnTo>
                <a:lnTo>
                  <a:pt x="7495" y="14843"/>
                </a:lnTo>
                <a:lnTo>
                  <a:pt x="7592" y="14697"/>
                </a:lnTo>
                <a:lnTo>
                  <a:pt x="7714" y="14381"/>
                </a:lnTo>
                <a:lnTo>
                  <a:pt x="7908" y="13967"/>
                </a:lnTo>
                <a:lnTo>
                  <a:pt x="7981" y="13748"/>
                </a:lnTo>
                <a:lnTo>
                  <a:pt x="8054" y="13529"/>
                </a:lnTo>
                <a:lnTo>
                  <a:pt x="8054" y="13505"/>
                </a:lnTo>
                <a:lnTo>
                  <a:pt x="8614" y="13505"/>
                </a:lnTo>
                <a:lnTo>
                  <a:pt x="8346" y="13991"/>
                </a:lnTo>
                <a:lnTo>
                  <a:pt x="8152" y="14308"/>
                </a:lnTo>
                <a:lnTo>
                  <a:pt x="8079" y="14478"/>
                </a:lnTo>
                <a:lnTo>
                  <a:pt x="8054" y="14575"/>
                </a:lnTo>
                <a:lnTo>
                  <a:pt x="8054" y="14673"/>
                </a:lnTo>
                <a:lnTo>
                  <a:pt x="8054" y="14697"/>
                </a:lnTo>
                <a:lnTo>
                  <a:pt x="8079" y="14721"/>
                </a:lnTo>
                <a:lnTo>
                  <a:pt x="8152" y="14721"/>
                </a:lnTo>
                <a:lnTo>
                  <a:pt x="8273" y="14624"/>
                </a:lnTo>
                <a:lnTo>
                  <a:pt x="8371" y="14502"/>
                </a:lnTo>
                <a:lnTo>
                  <a:pt x="8517" y="14210"/>
                </a:lnTo>
                <a:lnTo>
                  <a:pt x="8882" y="13505"/>
                </a:lnTo>
                <a:lnTo>
                  <a:pt x="9198" y="13505"/>
                </a:lnTo>
                <a:lnTo>
                  <a:pt x="8979" y="13821"/>
                </a:lnTo>
                <a:lnTo>
                  <a:pt x="8784" y="14162"/>
                </a:lnTo>
                <a:lnTo>
                  <a:pt x="8687" y="14332"/>
                </a:lnTo>
                <a:lnTo>
                  <a:pt x="8590" y="14527"/>
                </a:lnTo>
                <a:lnTo>
                  <a:pt x="8517" y="14721"/>
                </a:lnTo>
                <a:lnTo>
                  <a:pt x="8517" y="14819"/>
                </a:lnTo>
                <a:lnTo>
                  <a:pt x="8517" y="14916"/>
                </a:lnTo>
                <a:lnTo>
                  <a:pt x="8541" y="14965"/>
                </a:lnTo>
                <a:lnTo>
                  <a:pt x="8590" y="14989"/>
                </a:lnTo>
                <a:lnTo>
                  <a:pt x="8638" y="14989"/>
                </a:lnTo>
                <a:lnTo>
                  <a:pt x="8687" y="14965"/>
                </a:lnTo>
                <a:lnTo>
                  <a:pt x="8760" y="14916"/>
                </a:lnTo>
                <a:lnTo>
                  <a:pt x="8809" y="14843"/>
                </a:lnTo>
                <a:lnTo>
                  <a:pt x="8906" y="14673"/>
                </a:lnTo>
                <a:lnTo>
                  <a:pt x="9052" y="14308"/>
                </a:lnTo>
                <a:lnTo>
                  <a:pt x="9271" y="13894"/>
                </a:lnTo>
                <a:lnTo>
                  <a:pt x="9514" y="13505"/>
                </a:lnTo>
                <a:lnTo>
                  <a:pt x="9855" y="13505"/>
                </a:lnTo>
                <a:lnTo>
                  <a:pt x="9514" y="14064"/>
                </a:lnTo>
                <a:lnTo>
                  <a:pt x="9320" y="14405"/>
                </a:lnTo>
                <a:lnTo>
                  <a:pt x="9247" y="14575"/>
                </a:lnTo>
                <a:lnTo>
                  <a:pt x="9222" y="14673"/>
                </a:lnTo>
                <a:lnTo>
                  <a:pt x="9222" y="14770"/>
                </a:lnTo>
                <a:lnTo>
                  <a:pt x="9247" y="14819"/>
                </a:lnTo>
                <a:lnTo>
                  <a:pt x="9271" y="14843"/>
                </a:lnTo>
                <a:lnTo>
                  <a:pt x="9320" y="14867"/>
                </a:lnTo>
                <a:lnTo>
                  <a:pt x="9368" y="14843"/>
                </a:lnTo>
                <a:lnTo>
                  <a:pt x="9514" y="14746"/>
                </a:lnTo>
                <a:lnTo>
                  <a:pt x="9612" y="14624"/>
                </a:lnTo>
                <a:lnTo>
                  <a:pt x="9782" y="14332"/>
                </a:lnTo>
                <a:lnTo>
                  <a:pt x="10196" y="13505"/>
                </a:lnTo>
                <a:lnTo>
                  <a:pt x="10293" y="13505"/>
                </a:lnTo>
                <a:lnTo>
                  <a:pt x="9977" y="14137"/>
                </a:lnTo>
                <a:lnTo>
                  <a:pt x="9758" y="14478"/>
                </a:lnTo>
                <a:lnTo>
                  <a:pt x="9685" y="14673"/>
                </a:lnTo>
                <a:lnTo>
                  <a:pt x="9660" y="14770"/>
                </a:lnTo>
                <a:lnTo>
                  <a:pt x="9660" y="14867"/>
                </a:lnTo>
                <a:lnTo>
                  <a:pt x="9660" y="14916"/>
                </a:lnTo>
                <a:lnTo>
                  <a:pt x="9709" y="14940"/>
                </a:lnTo>
                <a:lnTo>
                  <a:pt x="9758" y="14965"/>
                </a:lnTo>
                <a:lnTo>
                  <a:pt x="9806" y="14965"/>
                </a:lnTo>
                <a:lnTo>
                  <a:pt x="9904" y="14916"/>
                </a:lnTo>
                <a:lnTo>
                  <a:pt x="9977" y="14867"/>
                </a:lnTo>
                <a:lnTo>
                  <a:pt x="10098" y="14697"/>
                </a:lnTo>
                <a:lnTo>
                  <a:pt x="10220" y="14527"/>
                </a:lnTo>
                <a:lnTo>
                  <a:pt x="10293" y="14332"/>
                </a:lnTo>
                <a:lnTo>
                  <a:pt x="10390" y="14137"/>
                </a:lnTo>
                <a:lnTo>
                  <a:pt x="10488" y="13943"/>
                </a:lnTo>
                <a:lnTo>
                  <a:pt x="10634" y="13505"/>
                </a:lnTo>
                <a:lnTo>
                  <a:pt x="11023" y="13505"/>
                </a:lnTo>
                <a:lnTo>
                  <a:pt x="10974" y="13553"/>
                </a:lnTo>
                <a:lnTo>
                  <a:pt x="10926" y="13626"/>
                </a:lnTo>
                <a:lnTo>
                  <a:pt x="10828" y="13797"/>
                </a:lnTo>
                <a:lnTo>
                  <a:pt x="10707" y="14113"/>
                </a:lnTo>
                <a:lnTo>
                  <a:pt x="10634" y="14259"/>
                </a:lnTo>
                <a:lnTo>
                  <a:pt x="10585" y="14478"/>
                </a:lnTo>
                <a:lnTo>
                  <a:pt x="10561" y="14600"/>
                </a:lnTo>
                <a:lnTo>
                  <a:pt x="10585" y="14673"/>
                </a:lnTo>
                <a:lnTo>
                  <a:pt x="10634" y="14746"/>
                </a:lnTo>
                <a:lnTo>
                  <a:pt x="10731" y="14770"/>
                </a:lnTo>
                <a:lnTo>
                  <a:pt x="10828" y="14746"/>
                </a:lnTo>
                <a:lnTo>
                  <a:pt x="10926" y="14673"/>
                </a:lnTo>
                <a:lnTo>
                  <a:pt x="10999" y="14575"/>
                </a:lnTo>
                <a:lnTo>
                  <a:pt x="11047" y="14478"/>
                </a:lnTo>
                <a:lnTo>
                  <a:pt x="11120" y="14235"/>
                </a:lnTo>
                <a:lnTo>
                  <a:pt x="11169" y="14040"/>
                </a:lnTo>
                <a:lnTo>
                  <a:pt x="11266" y="13797"/>
                </a:lnTo>
                <a:lnTo>
                  <a:pt x="11291" y="13626"/>
                </a:lnTo>
                <a:lnTo>
                  <a:pt x="11291" y="13553"/>
                </a:lnTo>
                <a:lnTo>
                  <a:pt x="11266" y="13505"/>
                </a:lnTo>
                <a:lnTo>
                  <a:pt x="11704" y="13505"/>
                </a:lnTo>
                <a:lnTo>
                  <a:pt x="11558" y="13870"/>
                </a:lnTo>
                <a:lnTo>
                  <a:pt x="11485" y="14064"/>
                </a:lnTo>
                <a:lnTo>
                  <a:pt x="11412" y="14259"/>
                </a:lnTo>
                <a:lnTo>
                  <a:pt x="11388" y="14356"/>
                </a:lnTo>
                <a:lnTo>
                  <a:pt x="11364" y="14454"/>
                </a:lnTo>
                <a:lnTo>
                  <a:pt x="11388" y="14551"/>
                </a:lnTo>
                <a:lnTo>
                  <a:pt x="11412" y="14648"/>
                </a:lnTo>
                <a:lnTo>
                  <a:pt x="11437" y="14673"/>
                </a:lnTo>
                <a:lnTo>
                  <a:pt x="11461" y="14697"/>
                </a:lnTo>
                <a:lnTo>
                  <a:pt x="11534" y="14673"/>
                </a:lnTo>
                <a:lnTo>
                  <a:pt x="11607" y="14624"/>
                </a:lnTo>
                <a:lnTo>
                  <a:pt x="11680" y="14551"/>
                </a:lnTo>
                <a:lnTo>
                  <a:pt x="11729" y="14454"/>
                </a:lnTo>
                <a:lnTo>
                  <a:pt x="11777" y="14356"/>
                </a:lnTo>
                <a:lnTo>
                  <a:pt x="11826" y="14162"/>
                </a:lnTo>
                <a:lnTo>
                  <a:pt x="11875" y="13967"/>
                </a:lnTo>
                <a:lnTo>
                  <a:pt x="11948" y="13748"/>
                </a:lnTo>
                <a:lnTo>
                  <a:pt x="11996" y="13505"/>
                </a:lnTo>
                <a:close/>
                <a:moveTo>
                  <a:pt x="10658" y="6473"/>
                </a:moveTo>
                <a:lnTo>
                  <a:pt x="10196" y="6546"/>
                </a:lnTo>
                <a:lnTo>
                  <a:pt x="9733" y="6643"/>
                </a:lnTo>
                <a:lnTo>
                  <a:pt x="9271" y="6765"/>
                </a:lnTo>
                <a:lnTo>
                  <a:pt x="8833" y="6935"/>
                </a:lnTo>
                <a:lnTo>
                  <a:pt x="8395" y="7105"/>
                </a:lnTo>
                <a:lnTo>
                  <a:pt x="7981" y="7324"/>
                </a:lnTo>
                <a:lnTo>
                  <a:pt x="7543" y="7592"/>
                </a:lnTo>
                <a:lnTo>
                  <a:pt x="7325" y="7738"/>
                </a:lnTo>
                <a:lnTo>
                  <a:pt x="7130" y="7908"/>
                </a:lnTo>
                <a:lnTo>
                  <a:pt x="6935" y="8078"/>
                </a:lnTo>
                <a:lnTo>
                  <a:pt x="6741" y="8273"/>
                </a:lnTo>
                <a:lnTo>
                  <a:pt x="6595" y="8468"/>
                </a:lnTo>
                <a:lnTo>
                  <a:pt x="6449" y="8687"/>
                </a:lnTo>
                <a:lnTo>
                  <a:pt x="6278" y="8589"/>
                </a:lnTo>
                <a:lnTo>
                  <a:pt x="6108" y="8516"/>
                </a:lnTo>
                <a:lnTo>
                  <a:pt x="5938" y="8468"/>
                </a:lnTo>
                <a:lnTo>
                  <a:pt x="5743" y="8443"/>
                </a:lnTo>
                <a:lnTo>
                  <a:pt x="5354" y="8443"/>
                </a:lnTo>
                <a:lnTo>
                  <a:pt x="5159" y="8468"/>
                </a:lnTo>
                <a:lnTo>
                  <a:pt x="4964" y="8516"/>
                </a:lnTo>
                <a:lnTo>
                  <a:pt x="4575" y="8638"/>
                </a:lnTo>
                <a:lnTo>
                  <a:pt x="4210" y="8784"/>
                </a:lnTo>
                <a:lnTo>
                  <a:pt x="3869" y="8954"/>
                </a:lnTo>
                <a:lnTo>
                  <a:pt x="3553" y="9149"/>
                </a:lnTo>
                <a:lnTo>
                  <a:pt x="3358" y="9295"/>
                </a:lnTo>
                <a:lnTo>
                  <a:pt x="3188" y="9417"/>
                </a:lnTo>
                <a:lnTo>
                  <a:pt x="2847" y="9733"/>
                </a:lnTo>
                <a:lnTo>
                  <a:pt x="2555" y="10098"/>
                </a:lnTo>
                <a:lnTo>
                  <a:pt x="2312" y="10463"/>
                </a:lnTo>
                <a:lnTo>
                  <a:pt x="2093" y="10828"/>
                </a:lnTo>
                <a:lnTo>
                  <a:pt x="1996" y="11047"/>
                </a:lnTo>
                <a:lnTo>
                  <a:pt x="1898" y="11266"/>
                </a:lnTo>
                <a:lnTo>
                  <a:pt x="1825" y="11485"/>
                </a:lnTo>
                <a:lnTo>
                  <a:pt x="1777" y="11728"/>
                </a:lnTo>
                <a:lnTo>
                  <a:pt x="1752" y="11947"/>
                </a:lnTo>
                <a:lnTo>
                  <a:pt x="1777" y="12142"/>
                </a:lnTo>
                <a:lnTo>
                  <a:pt x="1217" y="12191"/>
                </a:lnTo>
                <a:lnTo>
                  <a:pt x="657" y="12215"/>
                </a:lnTo>
                <a:lnTo>
                  <a:pt x="560" y="12239"/>
                </a:lnTo>
                <a:lnTo>
                  <a:pt x="487" y="12239"/>
                </a:lnTo>
                <a:lnTo>
                  <a:pt x="390" y="12264"/>
                </a:lnTo>
                <a:lnTo>
                  <a:pt x="317" y="12288"/>
                </a:lnTo>
                <a:lnTo>
                  <a:pt x="244" y="12312"/>
                </a:lnTo>
                <a:lnTo>
                  <a:pt x="122" y="12410"/>
                </a:lnTo>
                <a:lnTo>
                  <a:pt x="49" y="12556"/>
                </a:lnTo>
                <a:lnTo>
                  <a:pt x="0" y="12726"/>
                </a:lnTo>
                <a:lnTo>
                  <a:pt x="0" y="12896"/>
                </a:lnTo>
                <a:lnTo>
                  <a:pt x="49" y="13067"/>
                </a:lnTo>
                <a:lnTo>
                  <a:pt x="122" y="13237"/>
                </a:lnTo>
                <a:lnTo>
                  <a:pt x="195" y="13310"/>
                </a:lnTo>
                <a:lnTo>
                  <a:pt x="268" y="13383"/>
                </a:lnTo>
                <a:lnTo>
                  <a:pt x="463" y="13505"/>
                </a:lnTo>
                <a:lnTo>
                  <a:pt x="657" y="13578"/>
                </a:lnTo>
                <a:lnTo>
                  <a:pt x="876" y="13602"/>
                </a:lnTo>
                <a:lnTo>
                  <a:pt x="1047" y="13626"/>
                </a:lnTo>
                <a:lnTo>
                  <a:pt x="1047" y="13699"/>
                </a:lnTo>
                <a:lnTo>
                  <a:pt x="1047" y="13772"/>
                </a:lnTo>
                <a:lnTo>
                  <a:pt x="1071" y="13943"/>
                </a:lnTo>
                <a:lnTo>
                  <a:pt x="1168" y="14137"/>
                </a:lnTo>
                <a:lnTo>
                  <a:pt x="1266" y="14308"/>
                </a:lnTo>
                <a:lnTo>
                  <a:pt x="1533" y="14624"/>
                </a:lnTo>
                <a:lnTo>
                  <a:pt x="1752" y="14916"/>
                </a:lnTo>
                <a:lnTo>
                  <a:pt x="2336" y="15816"/>
                </a:lnTo>
                <a:lnTo>
                  <a:pt x="2896" y="16741"/>
                </a:lnTo>
                <a:lnTo>
                  <a:pt x="2945" y="16814"/>
                </a:lnTo>
                <a:lnTo>
                  <a:pt x="3018" y="16862"/>
                </a:lnTo>
                <a:lnTo>
                  <a:pt x="3066" y="16911"/>
                </a:lnTo>
                <a:lnTo>
                  <a:pt x="3115" y="16935"/>
                </a:lnTo>
                <a:lnTo>
                  <a:pt x="3529" y="16984"/>
                </a:lnTo>
                <a:lnTo>
                  <a:pt x="3967" y="17008"/>
                </a:lnTo>
                <a:lnTo>
                  <a:pt x="4405" y="17033"/>
                </a:lnTo>
                <a:lnTo>
                  <a:pt x="4867" y="17008"/>
                </a:lnTo>
                <a:lnTo>
                  <a:pt x="5743" y="16984"/>
                </a:lnTo>
                <a:lnTo>
                  <a:pt x="6619" y="16960"/>
                </a:lnTo>
                <a:lnTo>
                  <a:pt x="10244" y="16935"/>
                </a:lnTo>
                <a:lnTo>
                  <a:pt x="13894" y="16911"/>
                </a:lnTo>
                <a:lnTo>
                  <a:pt x="15524" y="16911"/>
                </a:lnTo>
                <a:lnTo>
                  <a:pt x="16352" y="16862"/>
                </a:lnTo>
                <a:lnTo>
                  <a:pt x="16741" y="16838"/>
                </a:lnTo>
                <a:lnTo>
                  <a:pt x="17155" y="16765"/>
                </a:lnTo>
                <a:lnTo>
                  <a:pt x="17252" y="16838"/>
                </a:lnTo>
                <a:lnTo>
                  <a:pt x="17374" y="16862"/>
                </a:lnTo>
                <a:lnTo>
                  <a:pt x="17422" y="16862"/>
                </a:lnTo>
                <a:lnTo>
                  <a:pt x="17471" y="16838"/>
                </a:lnTo>
                <a:lnTo>
                  <a:pt x="17544" y="16789"/>
                </a:lnTo>
                <a:lnTo>
                  <a:pt x="17593" y="16741"/>
                </a:lnTo>
                <a:lnTo>
                  <a:pt x="17860" y="16303"/>
                </a:lnTo>
                <a:lnTo>
                  <a:pt x="18128" y="15840"/>
                </a:lnTo>
                <a:lnTo>
                  <a:pt x="18663" y="14940"/>
                </a:lnTo>
                <a:lnTo>
                  <a:pt x="18858" y="14648"/>
                </a:lnTo>
                <a:lnTo>
                  <a:pt x="19101" y="14308"/>
                </a:lnTo>
                <a:lnTo>
                  <a:pt x="19199" y="14137"/>
                </a:lnTo>
                <a:lnTo>
                  <a:pt x="19272" y="13943"/>
                </a:lnTo>
                <a:lnTo>
                  <a:pt x="19320" y="13772"/>
                </a:lnTo>
                <a:lnTo>
                  <a:pt x="19320" y="13602"/>
                </a:lnTo>
                <a:lnTo>
                  <a:pt x="19539" y="13578"/>
                </a:lnTo>
                <a:lnTo>
                  <a:pt x="19734" y="13529"/>
                </a:lnTo>
                <a:lnTo>
                  <a:pt x="19929" y="13456"/>
                </a:lnTo>
                <a:lnTo>
                  <a:pt x="20075" y="13334"/>
                </a:lnTo>
                <a:lnTo>
                  <a:pt x="20221" y="13188"/>
                </a:lnTo>
                <a:lnTo>
                  <a:pt x="20318" y="13018"/>
                </a:lnTo>
                <a:lnTo>
                  <a:pt x="20391" y="12823"/>
                </a:lnTo>
                <a:lnTo>
                  <a:pt x="20415" y="12629"/>
                </a:lnTo>
                <a:lnTo>
                  <a:pt x="20391" y="12580"/>
                </a:lnTo>
                <a:lnTo>
                  <a:pt x="20367" y="12531"/>
                </a:lnTo>
                <a:lnTo>
                  <a:pt x="20269" y="12434"/>
                </a:lnTo>
                <a:lnTo>
                  <a:pt x="20123" y="12361"/>
                </a:lnTo>
                <a:lnTo>
                  <a:pt x="19929" y="12288"/>
                </a:lnTo>
                <a:lnTo>
                  <a:pt x="19661" y="12215"/>
                </a:lnTo>
                <a:lnTo>
                  <a:pt x="19345" y="12166"/>
                </a:lnTo>
                <a:lnTo>
                  <a:pt x="18615" y="12093"/>
                </a:lnTo>
                <a:lnTo>
                  <a:pt x="18542" y="11850"/>
                </a:lnTo>
                <a:lnTo>
                  <a:pt x="18444" y="11607"/>
                </a:lnTo>
                <a:lnTo>
                  <a:pt x="18298" y="11388"/>
                </a:lnTo>
                <a:lnTo>
                  <a:pt x="18152" y="11169"/>
                </a:lnTo>
                <a:lnTo>
                  <a:pt x="17982" y="10974"/>
                </a:lnTo>
                <a:lnTo>
                  <a:pt x="17812" y="10804"/>
                </a:lnTo>
                <a:lnTo>
                  <a:pt x="17617" y="10633"/>
                </a:lnTo>
                <a:lnTo>
                  <a:pt x="17398" y="10463"/>
                </a:lnTo>
                <a:lnTo>
                  <a:pt x="17203" y="10366"/>
                </a:lnTo>
                <a:lnTo>
                  <a:pt x="16984" y="10244"/>
                </a:lnTo>
                <a:lnTo>
                  <a:pt x="16741" y="10147"/>
                </a:lnTo>
                <a:lnTo>
                  <a:pt x="16473" y="10074"/>
                </a:lnTo>
                <a:lnTo>
                  <a:pt x="16181" y="10025"/>
                </a:lnTo>
                <a:lnTo>
                  <a:pt x="15914" y="10001"/>
                </a:lnTo>
                <a:lnTo>
                  <a:pt x="15670" y="10025"/>
                </a:lnTo>
                <a:lnTo>
                  <a:pt x="15549" y="10049"/>
                </a:lnTo>
                <a:lnTo>
                  <a:pt x="15451" y="10098"/>
                </a:lnTo>
                <a:lnTo>
                  <a:pt x="15403" y="9733"/>
                </a:lnTo>
                <a:lnTo>
                  <a:pt x="15330" y="9392"/>
                </a:lnTo>
                <a:lnTo>
                  <a:pt x="15208" y="9052"/>
                </a:lnTo>
                <a:lnTo>
                  <a:pt x="15062" y="8735"/>
                </a:lnTo>
                <a:lnTo>
                  <a:pt x="14892" y="8443"/>
                </a:lnTo>
                <a:lnTo>
                  <a:pt x="14673" y="8151"/>
                </a:lnTo>
                <a:lnTo>
                  <a:pt x="14454" y="7884"/>
                </a:lnTo>
                <a:lnTo>
                  <a:pt x="14186" y="7640"/>
                </a:lnTo>
                <a:lnTo>
                  <a:pt x="13919" y="7421"/>
                </a:lnTo>
                <a:lnTo>
                  <a:pt x="13627" y="7227"/>
                </a:lnTo>
                <a:lnTo>
                  <a:pt x="13310" y="7032"/>
                </a:lnTo>
                <a:lnTo>
                  <a:pt x="12994" y="6886"/>
                </a:lnTo>
                <a:lnTo>
                  <a:pt x="12653" y="6740"/>
                </a:lnTo>
                <a:lnTo>
                  <a:pt x="12288" y="6643"/>
                </a:lnTo>
                <a:lnTo>
                  <a:pt x="11948" y="6546"/>
                </a:lnTo>
                <a:lnTo>
                  <a:pt x="11583" y="6497"/>
                </a:lnTo>
                <a:lnTo>
                  <a:pt x="11120" y="6473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19" name="Google Shape;419;p38"/>
          <p:cNvSpPr/>
          <p:nvPr/>
        </p:nvSpPr>
        <p:spPr>
          <a:xfrm>
            <a:off x="3227673" y="4398486"/>
            <a:ext cx="344085" cy="416403"/>
          </a:xfrm>
          <a:custGeom>
            <a:rect b="b" l="l" r="r" t="t"/>
            <a:pathLst>
              <a:path extrusionOk="0" h="19053" w="15744">
                <a:moveTo>
                  <a:pt x="11680" y="803"/>
                </a:moveTo>
                <a:lnTo>
                  <a:pt x="11656" y="1460"/>
                </a:lnTo>
                <a:lnTo>
                  <a:pt x="11632" y="1801"/>
                </a:lnTo>
                <a:lnTo>
                  <a:pt x="11583" y="2117"/>
                </a:lnTo>
                <a:lnTo>
                  <a:pt x="11510" y="2458"/>
                </a:lnTo>
                <a:lnTo>
                  <a:pt x="11413" y="2774"/>
                </a:lnTo>
                <a:lnTo>
                  <a:pt x="11315" y="3090"/>
                </a:lnTo>
                <a:lnTo>
                  <a:pt x="11145" y="3382"/>
                </a:lnTo>
                <a:lnTo>
                  <a:pt x="11048" y="3553"/>
                </a:lnTo>
                <a:lnTo>
                  <a:pt x="10926" y="3723"/>
                </a:lnTo>
                <a:lnTo>
                  <a:pt x="10804" y="3869"/>
                </a:lnTo>
                <a:lnTo>
                  <a:pt x="10658" y="4015"/>
                </a:lnTo>
                <a:lnTo>
                  <a:pt x="10512" y="4137"/>
                </a:lnTo>
                <a:lnTo>
                  <a:pt x="10342" y="4234"/>
                </a:lnTo>
                <a:lnTo>
                  <a:pt x="10172" y="4331"/>
                </a:lnTo>
                <a:lnTo>
                  <a:pt x="10002" y="4404"/>
                </a:lnTo>
                <a:lnTo>
                  <a:pt x="9734" y="4477"/>
                </a:lnTo>
                <a:lnTo>
                  <a:pt x="9491" y="4502"/>
                </a:lnTo>
                <a:lnTo>
                  <a:pt x="9247" y="4477"/>
                </a:lnTo>
                <a:lnTo>
                  <a:pt x="9004" y="4453"/>
                </a:lnTo>
                <a:lnTo>
                  <a:pt x="9320" y="4161"/>
                </a:lnTo>
                <a:lnTo>
                  <a:pt x="9661" y="3918"/>
                </a:lnTo>
                <a:lnTo>
                  <a:pt x="10026" y="3674"/>
                </a:lnTo>
                <a:lnTo>
                  <a:pt x="10220" y="3528"/>
                </a:lnTo>
                <a:lnTo>
                  <a:pt x="10391" y="3407"/>
                </a:lnTo>
                <a:lnTo>
                  <a:pt x="10512" y="3236"/>
                </a:lnTo>
                <a:lnTo>
                  <a:pt x="10634" y="3090"/>
                </a:lnTo>
                <a:lnTo>
                  <a:pt x="10634" y="3017"/>
                </a:lnTo>
                <a:lnTo>
                  <a:pt x="10634" y="2944"/>
                </a:lnTo>
                <a:lnTo>
                  <a:pt x="10585" y="2896"/>
                </a:lnTo>
                <a:lnTo>
                  <a:pt x="10512" y="2896"/>
                </a:lnTo>
                <a:lnTo>
                  <a:pt x="10318" y="2920"/>
                </a:lnTo>
                <a:lnTo>
                  <a:pt x="10123" y="2969"/>
                </a:lnTo>
                <a:lnTo>
                  <a:pt x="9953" y="3066"/>
                </a:lnTo>
                <a:lnTo>
                  <a:pt x="9783" y="3188"/>
                </a:lnTo>
                <a:lnTo>
                  <a:pt x="9442" y="3455"/>
                </a:lnTo>
                <a:lnTo>
                  <a:pt x="9126" y="3723"/>
                </a:lnTo>
                <a:lnTo>
                  <a:pt x="8809" y="3991"/>
                </a:lnTo>
                <a:lnTo>
                  <a:pt x="8493" y="4283"/>
                </a:lnTo>
                <a:lnTo>
                  <a:pt x="8371" y="4064"/>
                </a:lnTo>
                <a:lnTo>
                  <a:pt x="8298" y="3942"/>
                </a:lnTo>
                <a:lnTo>
                  <a:pt x="8274" y="3845"/>
                </a:lnTo>
                <a:lnTo>
                  <a:pt x="8225" y="3626"/>
                </a:lnTo>
                <a:lnTo>
                  <a:pt x="8250" y="3407"/>
                </a:lnTo>
                <a:lnTo>
                  <a:pt x="8298" y="3188"/>
                </a:lnTo>
                <a:lnTo>
                  <a:pt x="8371" y="2993"/>
                </a:lnTo>
                <a:lnTo>
                  <a:pt x="8469" y="2798"/>
                </a:lnTo>
                <a:lnTo>
                  <a:pt x="8590" y="2604"/>
                </a:lnTo>
                <a:lnTo>
                  <a:pt x="8712" y="2433"/>
                </a:lnTo>
                <a:lnTo>
                  <a:pt x="8858" y="2287"/>
                </a:lnTo>
                <a:lnTo>
                  <a:pt x="9126" y="2020"/>
                </a:lnTo>
                <a:lnTo>
                  <a:pt x="9466" y="1776"/>
                </a:lnTo>
                <a:lnTo>
                  <a:pt x="9807" y="1582"/>
                </a:lnTo>
                <a:lnTo>
                  <a:pt x="10172" y="1387"/>
                </a:lnTo>
                <a:lnTo>
                  <a:pt x="10537" y="1217"/>
                </a:lnTo>
                <a:lnTo>
                  <a:pt x="10926" y="1071"/>
                </a:lnTo>
                <a:lnTo>
                  <a:pt x="11680" y="803"/>
                </a:lnTo>
                <a:close/>
                <a:moveTo>
                  <a:pt x="4867" y="7203"/>
                </a:moveTo>
                <a:lnTo>
                  <a:pt x="4746" y="7227"/>
                </a:lnTo>
                <a:lnTo>
                  <a:pt x="4478" y="7276"/>
                </a:lnTo>
                <a:lnTo>
                  <a:pt x="4235" y="7373"/>
                </a:lnTo>
                <a:lnTo>
                  <a:pt x="3991" y="7495"/>
                </a:lnTo>
                <a:lnTo>
                  <a:pt x="3748" y="7641"/>
                </a:lnTo>
                <a:lnTo>
                  <a:pt x="3553" y="7811"/>
                </a:lnTo>
                <a:lnTo>
                  <a:pt x="3383" y="7981"/>
                </a:lnTo>
                <a:lnTo>
                  <a:pt x="3237" y="8152"/>
                </a:lnTo>
                <a:lnTo>
                  <a:pt x="3067" y="8395"/>
                </a:lnTo>
                <a:lnTo>
                  <a:pt x="2921" y="8663"/>
                </a:lnTo>
                <a:lnTo>
                  <a:pt x="2775" y="8954"/>
                </a:lnTo>
                <a:lnTo>
                  <a:pt x="2677" y="9246"/>
                </a:lnTo>
                <a:lnTo>
                  <a:pt x="2653" y="9392"/>
                </a:lnTo>
                <a:lnTo>
                  <a:pt x="2653" y="9514"/>
                </a:lnTo>
                <a:lnTo>
                  <a:pt x="2653" y="9660"/>
                </a:lnTo>
                <a:lnTo>
                  <a:pt x="2702" y="9782"/>
                </a:lnTo>
                <a:lnTo>
                  <a:pt x="2750" y="9879"/>
                </a:lnTo>
                <a:lnTo>
                  <a:pt x="2823" y="9976"/>
                </a:lnTo>
                <a:lnTo>
                  <a:pt x="2896" y="10001"/>
                </a:lnTo>
                <a:lnTo>
                  <a:pt x="2945" y="10025"/>
                </a:lnTo>
                <a:lnTo>
                  <a:pt x="3018" y="10025"/>
                </a:lnTo>
                <a:lnTo>
                  <a:pt x="3067" y="10001"/>
                </a:lnTo>
                <a:lnTo>
                  <a:pt x="3188" y="9879"/>
                </a:lnTo>
                <a:lnTo>
                  <a:pt x="3261" y="9782"/>
                </a:lnTo>
                <a:lnTo>
                  <a:pt x="3286" y="9636"/>
                </a:lnTo>
                <a:lnTo>
                  <a:pt x="3310" y="9465"/>
                </a:lnTo>
                <a:lnTo>
                  <a:pt x="3359" y="9246"/>
                </a:lnTo>
                <a:lnTo>
                  <a:pt x="3456" y="9003"/>
                </a:lnTo>
                <a:lnTo>
                  <a:pt x="3553" y="8808"/>
                </a:lnTo>
                <a:lnTo>
                  <a:pt x="3675" y="8590"/>
                </a:lnTo>
                <a:lnTo>
                  <a:pt x="3845" y="8395"/>
                </a:lnTo>
                <a:lnTo>
                  <a:pt x="4016" y="8200"/>
                </a:lnTo>
                <a:lnTo>
                  <a:pt x="4235" y="8054"/>
                </a:lnTo>
                <a:lnTo>
                  <a:pt x="4454" y="7933"/>
                </a:lnTo>
                <a:lnTo>
                  <a:pt x="4648" y="7835"/>
                </a:lnTo>
                <a:lnTo>
                  <a:pt x="4867" y="7738"/>
                </a:lnTo>
                <a:lnTo>
                  <a:pt x="5062" y="7665"/>
                </a:lnTo>
                <a:lnTo>
                  <a:pt x="5257" y="7519"/>
                </a:lnTo>
                <a:lnTo>
                  <a:pt x="5281" y="7470"/>
                </a:lnTo>
                <a:lnTo>
                  <a:pt x="5305" y="7422"/>
                </a:lnTo>
                <a:lnTo>
                  <a:pt x="5281" y="7349"/>
                </a:lnTo>
                <a:lnTo>
                  <a:pt x="5232" y="7300"/>
                </a:lnTo>
                <a:lnTo>
                  <a:pt x="5111" y="7251"/>
                </a:lnTo>
                <a:lnTo>
                  <a:pt x="4989" y="7227"/>
                </a:lnTo>
                <a:lnTo>
                  <a:pt x="4867" y="7203"/>
                </a:lnTo>
                <a:close/>
                <a:moveTo>
                  <a:pt x="13846" y="14819"/>
                </a:moveTo>
                <a:lnTo>
                  <a:pt x="13457" y="14867"/>
                </a:lnTo>
                <a:lnTo>
                  <a:pt x="13043" y="14916"/>
                </a:lnTo>
                <a:lnTo>
                  <a:pt x="12629" y="14989"/>
                </a:lnTo>
                <a:lnTo>
                  <a:pt x="12216" y="15013"/>
                </a:lnTo>
                <a:lnTo>
                  <a:pt x="11802" y="15038"/>
                </a:lnTo>
                <a:lnTo>
                  <a:pt x="11388" y="15062"/>
                </a:lnTo>
                <a:lnTo>
                  <a:pt x="10975" y="15111"/>
                </a:lnTo>
                <a:lnTo>
                  <a:pt x="10950" y="15135"/>
                </a:lnTo>
                <a:lnTo>
                  <a:pt x="10926" y="15184"/>
                </a:lnTo>
                <a:lnTo>
                  <a:pt x="10950" y="15208"/>
                </a:lnTo>
                <a:lnTo>
                  <a:pt x="10975" y="15257"/>
                </a:lnTo>
                <a:lnTo>
                  <a:pt x="11169" y="15305"/>
                </a:lnTo>
                <a:lnTo>
                  <a:pt x="11388" y="15354"/>
                </a:lnTo>
                <a:lnTo>
                  <a:pt x="11802" y="15427"/>
                </a:lnTo>
                <a:lnTo>
                  <a:pt x="12629" y="15427"/>
                </a:lnTo>
                <a:lnTo>
                  <a:pt x="13067" y="15403"/>
                </a:lnTo>
                <a:lnTo>
                  <a:pt x="13505" y="15330"/>
                </a:lnTo>
                <a:lnTo>
                  <a:pt x="13724" y="15281"/>
                </a:lnTo>
                <a:lnTo>
                  <a:pt x="13919" y="15208"/>
                </a:lnTo>
                <a:lnTo>
                  <a:pt x="14114" y="15135"/>
                </a:lnTo>
                <a:lnTo>
                  <a:pt x="14308" y="15038"/>
                </a:lnTo>
                <a:lnTo>
                  <a:pt x="14357" y="14965"/>
                </a:lnTo>
                <a:lnTo>
                  <a:pt x="14357" y="14916"/>
                </a:lnTo>
                <a:lnTo>
                  <a:pt x="14333" y="14843"/>
                </a:lnTo>
                <a:lnTo>
                  <a:pt x="14260" y="14819"/>
                </a:lnTo>
                <a:close/>
                <a:moveTo>
                  <a:pt x="5816" y="5937"/>
                </a:moveTo>
                <a:lnTo>
                  <a:pt x="6108" y="5962"/>
                </a:lnTo>
                <a:lnTo>
                  <a:pt x="6181" y="5962"/>
                </a:lnTo>
                <a:lnTo>
                  <a:pt x="6254" y="6059"/>
                </a:lnTo>
                <a:lnTo>
                  <a:pt x="6352" y="6156"/>
                </a:lnTo>
                <a:lnTo>
                  <a:pt x="6595" y="6302"/>
                </a:lnTo>
                <a:lnTo>
                  <a:pt x="6863" y="6424"/>
                </a:lnTo>
                <a:lnTo>
                  <a:pt x="7155" y="6521"/>
                </a:lnTo>
                <a:lnTo>
                  <a:pt x="7447" y="6594"/>
                </a:lnTo>
                <a:lnTo>
                  <a:pt x="7739" y="6643"/>
                </a:lnTo>
                <a:lnTo>
                  <a:pt x="8274" y="6692"/>
                </a:lnTo>
                <a:lnTo>
                  <a:pt x="8542" y="6692"/>
                </a:lnTo>
                <a:lnTo>
                  <a:pt x="8834" y="6667"/>
                </a:lnTo>
                <a:lnTo>
                  <a:pt x="9126" y="6619"/>
                </a:lnTo>
                <a:lnTo>
                  <a:pt x="9418" y="6546"/>
                </a:lnTo>
                <a:lnTo>
                  <a:pt x="9685" y="6448"/>
                </a:lnTo>
                <a:lnTo>
                  <a:pt x="9953" y="6327"/>
                </a:lnTo>
                <a:lnTo>
                  <a:pt x="10220" y="6181"/>
                </a:lnTo>
                <a:lnTo>
                  <a:pt x="10464" y="6035"/>
                </a:lnTo>
                <a:lnTo>
                  <a:pt x="10658" y="5986"/>
                </a:lnTo>
                <a:lnTo>
                  <a:pt x="10853" y="5962"/>
                </a:lnTo>
                <a:lnTo>
                  <a:pt x="11218" y="5962"/>
                </a:lnTo>
                <a:lnTo>
                  <a:pt x="11169" y="6010"/>
                </a:lnTo>
                <a:lnTo>
                  <a:pt x="11048" y="6132"/>
                </a:lnTo>
                <a:lnTo>
                  <a:pt x="10902" y="6229"/>
                </a:lnTo>
                <a:lnTo>
                  <a:pt x="10780" y="6327"/>
                </a:lnTo>
                <a:lnTo>
                  <a:pt x="10634" y="6448"/>
                </a:lnTo>
                <a:lnTo>
                  <a:pt x="10634" y="6497"/>
                </a:lnTo>
                <a:lnTo>
                  <a:pt x="10634" y="6546"/>
                </a:lnTo>
                <a:lnTo>
                  <a:pt x="10658" y="6594"/>
                </a:lnTo>
                <a:lnTo>
                  <a:pt x="10853" y="6594"/>
                </a:lnTo>
                <a:lnTo>
                  <a:pt x="10999" y="6546"/>
                </a:lnTo>
                <a:lnTo>
                  <a:pt x="11145" y="6473"/>
                </a:lnTo>
                <a:lnTo>
                  <a:pt x="11267" y="6375"/>
                </a:lnTo>
                <a:lnTo>
                  <a:pt x="11461" y="6229"/>
                </a:lnTo>
                <a:lnTo>
                  <a:pt x="11559" y="6108"/>
                </a:lnTo>
                <a:lnTo>
                  <a:pt x="11607" y="6010"/>
                </a:lnTo>
                <a:lnTo>
                  <a:pt x="11875" y="6083"/>
                </a:lnTo>
                <a:lnTo>
                  <a:pt x="12167" y="6181"/>
                </a:lnTo>
                <a:lnTo>
                  <a:pt x="11997" y="6205"/>
                </a:lnTo>
                <a:lnTo>
                  <a:pt x="11851" y="6254"/>
                </a:lnTo>
                <a:lnTo>
                  <a:pt x="11559" y="6424"/>
                </a:lnTo>
                <a:lnTo>
                  <a:pt x="11413" y="6521"/>
                </a:lnTo>
                <a:lnTo>
                  <a:pt x="11267" y="6643"/>
                </a:lnTo>
                <a:lnTo>
                  <a:pt x="11121" y="6765"/>
                </a:lnTo>
                <a:lnTo>
                  <a:pt x="10999" y="6911"/>
                </a:lnTo>
                <a:lnTo>
                  <a:pt x="10999" y="6935"/>
                </a:lnTo>
                <a:lnTo>
                  <a:pt x="10999" y="6959"/>
                </a:lnTo>
                <a:lnTo>
                  <a:pt x="11048" y="6959"/>
                </a:lnTo>
                <a:lnTo>
                  <a:pt x="11242" y="6935"/>
                </a:lnTo>
                <a:lnTo>
                  <a:pt x="11413" y="6886"/>
                </a:lnTo>
                <a:lnTo>
                  <a:pt x="11583" y="6813"/>
                </a:lnTo>
                <a:lnTo>
                  <a:pt x="11753" y="6740"/>
                </a:lnTo>
                <a:lnTo>
                  <a:pt x="12045" y="6546"/>
                </a:lnTo>
                <a:lnTo>
                  <a:pt x="12191" y="6448"/>
                </a:lnTo>
                <a:lnTo>
                  <a:pt x="12240" y="6375"/>
                </a:lnTo>
                <a:lnTo>
                  <a:pt x="12289" y="6302"/>
                </a:lnTo>
                <a:lnTo>
                  <a:pt x="12289" y="6229"/>
                </a:lnTo>
                <a:lnTo>
                  <a:pt x="12483" y="6351"/>
                </a:lnTo>
                <a:lnTo>
                  <a:pt x="12678" y="6473"/>
                </a:lnTo>
                <a:lnTo>
                  <a:pt x="12532" y="6497"/>
                </a:lnTo>
                <a:lnTo>
                  <a:pt x="12410" y="6570"/>
                </a:lnTo>
                <a:lnTo>
                  <a:pt x="12143" y="6740"/>
                </a:lnTo>
                <a:lnTo>
                  <a:pt x="11948" y="6886"/>
                </a:lnTo>
                <a:lnTo>
                  <a:pt x="11802" y="7008"/>
                </a:lnTo>
                <a:lnTo>
                  <a:pt x="11656" y="7178"/>
                </a:lnTo>
                <a:lnTo>
                  <a:pt x="11534" y="7349"/>
                </a:lnTo>
                <a:lnTo>
                  <a:pt x="11510" y="7373"/>
                </a:lnTo>
                <a:lnTo>
                  <a:pt x="11534" y="7397"/>
                </a:lnTo>
                <a:lnTo>
                  <a:pt x="11559" y="7422"/>
                </a:lnTo>
                <a:lnTo>
                  <a:pt x="11583" y="7422"/>
                </a:lnTo>
                <a:lnTo>
                  <a:pt x="11778" y="7324"/>
                </a:lnTo>
                <a:lnTo>
                  <a:pt x="11948" y="7251"/>
                </a:lnTo>
                <a:lnTo>
                  <a:pt x="12289" y="7032"/>
                </a:lnTo>
                <a:lnTo>
                  <a:pt x="12605" y="6838"/>
                </a:lnTo>
                <a:lnTo>
                  <a:pt x="12751" y="6740"/>
                </a:lnTo>
                <a:lnTo>
                  <a:pt x="12873" y="6594"/>
                </a:lnTo>
                <a:lnTo>
                  <a:pt x="13165" y="6838"/>
                </a:lnTo>
                <a:lnTo>
                  <a:pt x="13408" y="7081"/>
                </a:lnTo>
                <a:lnTo>
                  <a:pt x="12994" y="7251"/>
                </a:lnTo>
                <a:lnTo>
                  <a:pt x="12678" y="7349"/>
                </a:lnTo>
                <a:lnTo>
                  <a:pt x="12362" y="7470"/>
                </a:lnTo>
                <a:lnTo>
                  <a:pt x="12216" y="7543"/>
                </a:lnTo>
                <a:lnTo>
                  <a:pt x="12045" y="7641"/>
                </a:lnTo>
                <a:lnTo>
                  <a:pt x="11924" y="7738"/>
                </a:lnTo>
                <a:lnTo>
                  <a:pt x="11802" y="7835"/>
                </a:lnTo>
                <a:lnTo>
                  <a:pt x="11778" y="7884"/>
                </a:lnTo>
                <a:lnTo>
                  <a:pt x="11778" y="7933"/>
                </a:lnTo>
                <a:lnTo>
                  <a:pt x="11802" y="7957"/>
                </a:lnTo>
                <a:lnTo>
                  <a:pt x="11851" y="7981"/>
                </a:lnTo>
                <a:lnTo>
                  <a:pt x="11997" y="8006"/>
                </a:lnTo>
                <a:lnTo>
                  <a:pt x="12143" y="7981"/>
                </a:lnTo>
                <a:lnTo>
                  <a:pt x="12410" y="7933"/>
                </a:lnTo>
                <a:lnTo>
                  <a:pt x="12702" y="7835"/>
                </a:lnTo>
                <a:lnTo>
                  <a:pt x="12970" y="7738"/>
                </a:lnTo>
                <a:lnTo>
                  <a:pt x="13359" y="7616"/>
                </a:lnTo>
                <a:lnTo>
                  <a:pt x="13554" y="7543"/>
                </a:lnTo>
                <a:lnTo>
                  <a:pt x="13749" y="7470"/>
                </a:lnTo>
                <a:lnTo>
                  <a:pt x="14041" y="7860"/>
                </a:lnTo>
                <a:lnTo>
                  <a:pt x="13846" y="7933"/>
                </a:lnTo>
                <a:lnTo>
                  <a:pt x="13651" y="8054"/>
                </a:lnTo>
                <a:lnTo>
                  <a:pt x="13311" y="8249"/>
                </a:lnTo>
                <a:lnTo>
                  <a:pt x="12654" y="8565"/>
                </a:lnTo>
                <a:lnTo>
                  <a:pt x="12337" y="8736"/>
                </a:lnTo>
                <a:lnTo>
                  <a:pt x="12191" y="8833"/>
                </a:lnTo>
                <a:lnTo>
                  <a:pt x="12070" y="8954"/>
                </a:lnTo>
                <a:lnTo>
                  <a:pt x="12045" y="9003"/>
                </a:lnTo>
                <a:lnTo>
                  <a:pt x="12045" y="9052"/>
                </a:lnTo>
                <a:lnTo>
                  <a:pt x="12070" y="9100"/>
                </a:lnTo>
                <a:lnTo>
                  <a:pt x="12289" y="9100"/>
                </a:lnTo>
                <a:lnTo>
                  <a:pt x="12459" y="9076"/>
                </a:lnTo>
                <a:lnTo>
                  <a:pt x="12775" y="8979"/>
                </a:lnTo>
                <a:lnTo>
                  <a:pt x="13067" y="8833"/>
                </a:lnTo>
                <a:lnTo>
                  <a:pt x="13359" y="8711"/>
                </a:lnTo>
                <a:lnTo>
                  <a:pt x="13822" y="8492"/>
                </a:lnTo>
                <a:lnTo>
                  <a:pt x="14065" y="8395"/>
                </a:lnTo>
                <a:lnTo>
                  <a:pt x="14284" y="8249"/>
                </a:lnTo>
                <a:lnTo>
                  <a:pt x="14527" y="8711"/>
                </a:lnTo>
                <a:lnTo>
                  <a:pt x="14333" y="8808"/>
                </a:lnTo>
                <a:lnTo>
                  <a:pt x="14162" y="8930"/>
                </a:lnTo>
                <a:lnTo>
                  <a:pt x="13822" y="9149"/>
                </a:lnTo>
                <a:lnTo>
                  <a:pt x="13505" y="9319"/>
                </a:lnTo>
                <a:lnTo>
                  <a:pt x="13189" y="9465"/>
                </a:lnTo>
                <a:lnTo>
                  <a:pt x="12873" y="9636"/>
                </a:lnTo>
                <a:lnTo>
                  <a:pt x="12751" y="9733"/>
                </a:lnTo>
                <a:lnTo>
                  <a:pt x="12605" y="9830"/>
                </a:lnTo>
                <a:lnTo>
                  <a:pt x="12605" y="9879"/>
                </a:lnTo>
                <a:lnTo>
                  <a:pt x="12605" y="9903"/>
                </a:lnTo>
                <a:lnTo>
                  <a:pt x="12629" y="9928"/>
                </a:lnTo>
                <a:lnTo>
                  <a:pt x="12654" y="9952"/>
                </a:lnTo>
                <a:lnTo>
                  <a:pt x="12824" y="9952"/>
                </a:lnTo>
                <a:lnTo>
                  <a:pt x="12970" y="9928"/>
                </a:lnTo>
                <a:lnTo>
                  <a:pt x="13140" y="9903"/>
                </a:lnTo>
                <a:lnTo>
                  <a:pt x="13286" y="9855"/>
                </a:lnTo>
                <a:lnTo>
                  <a:pt x="13603" y="9709"/>
                </a:lnTo>
                <a:lnTo>
                  <a:pt x="13895" y="9587"/>
                </a:lnTo>
                <a:lnTo>
                  <a:pt x="14284" y="9392"/>
                </a:lnTo>
                <a:lnTo>
                  <a:pt x="14503" y="9271"/>
                </a:lnTo>
                <a:lnTo>
                  <a:pt x="14698" y="9149"/>
                </a:lnTo>
                <a:lnTo>
                  <a:pt x="14892" y="9684"/>
                </a:lnTo>
                <a:lnTo>
                  <a:pt x="14600" y="9806"/>
                </a:lnTo>
                <a:lnTo>
                  <a:pt x="14333" y="9928"/>
                </a:lnTo>
                <a:lnTo>
                  <a:pt x="13797" y="10195"/>
                </a:lnTo>
                <a:lnTo>
                  <a:pt x="13481" y="10341"/>
                </a:lnTo>
                <a:lnTo>
                  <a:pt x="13140" y="10487"/>
                </a:lnTo>
                <a:lnTo>
                  <a:pt x="12970" y="10585"/>
                </a:lnTo>
                <a:lnTo>
                  <a:pt x="12824" y="10682"/>
                </a:lnTo>
                <a:lnTo>
                  <a:pt x="12678" y="10804"/>
                </a:lnTo>
                <a:lnTo>
                  <a:pt x="12581" y="10925"/>
                </a:lnTo>
                <a:lnTo>
                  <a:pt x="12556" y="10974"/>
                </a:lnTo>
                <a:lnTo>
                  <a:pt x="12605" y="10998"/>
                </a:lnTo>
                <a:lnTo>
                  <a:pt x="12921" y="10998"/>
                </a:lnTo>
                <a:lnTo>
                  <a:pt x="13092" y="10974"/>
                </a:lnTo>
                <a:lnTo>
                  <a:pt x="13238" y="10925"/>
                </a:lnTo>
                <a:lnTo>
                  <a:pt x="13554" y="10804"/>
                </a:lnTo>
                <a:lnTo>
                  <a:pt x="13870" y="10658"/>
                </a:lnTo>
                <a:lnTo>
                  <a:pt x="14430" y="10414"/>
                </a:lnTo>
                <a:lnTo>
                  <a:pt x="14722" y="10293"/>
                </a:lnTo>
                <a:lnTo>
                  <a:pt x="14990" y="10122"/>
                </a:lnTo>
                <a:lnTo>
                  <a:pt x="15063" y="10487"/>
                </a:lnTo>
                <a:lnTo>
                  <a:pt x="15136" y="10828"/>
                </a:lnTo>
                <a:lnTo>
                  <a:pt x="14868" y="10925"/>
                </a:lnTo>
                <a:lnTo>
                  <a:pt x="14600" y="11047"/>
                </a:lnTo>
                <a:lnTo>
                  <a:pt x="14089" y="11266"/>
                </a:lnTo>
                <a:lnTo>
                  <a:pt x="13408" y="11534"/>
                </a:lnTo>
                <a:lnTo>
                  <a:pt x="13067" y="11655"/>
                </a:lnTo>
                <a:lnTo>
                  <a:pt x="12897" y="11753"/>
                </a:lnTo>
                <a:lnTo>
                  <a:pt x="12751" y="11850"/>
                </a:lnTo>
                <a:lnTo>
                  <a:pt x="12727" y="11899"/>
                </a:lnTo>
                <a:lnTo>
                  <a:pt x="12727" y="11947"/>
                </a:lnTo>
                <a:lnTo>
                  <a:pt x="12751" y="11972"/>
                </a:lnTo>
                <a:lnTo>
                  <a:pt x="12800" y="11996"/>
                </a:lnTo>
                <a:lnTo>
                  <a:pt x="12970" y="12020"/>
                </a:lnTo>
                <a:lnTo>
                  <a:pt x="13165" y="11996"/>
                </a:lnTo>
                <a:lnTo>
                  <a:pt x="13505" y="11923"/>
                </a:lnTo>
                <a:lnTo>
                  <a:pt x="13870" y="11801"/>
                </a:lnTo>
                <a:lnTo>
                  <a:pt x="14187" y="11680"/>
                </a:lnTo>
                <a:lnTo>
                  <a:pt x="14698" y="11509"/>
                </a:lnTo>
                <a:lnTo>
                  <a:pt x="14941" y="11412"/>
                </a:lnTo>
                <a:lnTo>
                  <a:pt x="15184" y="11290"/>
                </a:lnTo>
                <a:lnTo>
                  <a:pt x="15209" y="11923"/>
                </a:lnTo>
                <a:lnTo>
                  <a:pt x="14868" y="11972"/>
                </a:lnTo>
                <a:lnTo>
                  <a:pt x="14503" y="12045"/>
                </a:lnTo>
                <a:lnTo>
                  <a:pt x="13822" y="12215"/>
                </a:lnTo>
                <a:lnTo>
                  <a:pt x="13408" y="12288"/>
                </a:lnTo>
                <a:lnTo>
                  <a:pt x="12970" y="12361"/>
                </a:lnTo>
                <a:lnTo>
                  <a:pt x="12556" y="12458"/>
                </a:lnTo>
                <a:lnTo>
                  <a:pt x="12337" y="12531"/>
                </a:lnTo>
                <a:lnTo>
                  <a:pt x="12143" y="12604"/>
                </a:lnTo>
                <a:lnTo>
                  <a:pt x="12094" y="12653"/>
                </a:lnTo>
                <a:lnTo>
                  <a:pt x="12094" y="12750"/>
                </a:lnTo>
                <a:lnTo>
                  <a:pt x="12118" y="12799"/>
                </a:lnTo>
                <a:lnTo>
                  <a:pt x="12143" y="12823"/>
                </a:lnTo>
                <a:lnTo>
                  <a:pt x="12191" y="12848"/>
                </a:lnTo>
                <a:lnTo>
                  <a:pt x="12386" y="12872"/>
                </a:lnTo>
                <a:lnTo>
                  <a:pt x="12581" y="12872"/>
                </a:lnTo>
                <a:lnTo>
                  <a:pt x="12970" y="12823"/>
                </a:lnTo>
                <a:lnTo>
                  <a:pt x="13384" y="12775"/>
                </a:lnTo>
                <a:lnTo>
                  <a:pt x="13749" y="12677"/>
                </a:lnTo>
                <a:lnTo>
                  <a:pt x="14479" y="12531"/>
                </a:lnTo>
                <a:lnTo>
                  <a:pt x="14844" y="12434"/>
                </a:lnTo>
                <a:lnTo>
                  <a:pt x="15209" y="12312"/>
                </a:lnTo>
                <a:lnTo>
                  <a:pt x="15209" y="12312"/>
                </a:lnTo>
                <a:lnTo>
                  <a:pt x="15184" y="12507"/>
                </a:lnTo>
                <a:lnTo>
                  <a:pt x="14868" y="12629"/>
                </a:lnTo>
                <a:lnTo>
                  <a:pt x="14552" y="12750"/>
                </a:lnTo>
                <a:lnTo>
                  <a:pt x="14260" y="12896"/>
                </a:lnTo>
                <a:lnTo>
                  <a:pt x="13968" y="12994"/>
                </a:lnTo>
                <a:lnTo>
                  <a:pt x="13505" y="13140"/>
                </a:lnTo>
                <a:lnTo>
                  <a:pt x="13019" y="13286"/>
                </a:lnTo>
                <a:lnTo>
                  <a:pt x="12556" y="13432"/>
                </a:lnTo>
                <a:lnTo>
                  <a:pt x="12337" y="13529"/>
                </a:lnTo>
                <a:lnTo>
                  <a:pt x="12118" y="13626"/>
                </a:lnTo>
                <a:lnTo>
                  <a:pt x="12070" y="13675"/>
                </a:lnTo>
                <a:lnTo>
                  <a:pt x="12070" y="13748"/>
                </a:lnTo>
                <a:lnTo>
                  <a:pt x="12118" y="13797"/>
                </a:lnTo>
                <a:lnTo>
                  <a:pt x="12167" y="13821"/>
                </a:lnTo>
                <a:lnTo>
                  <a:pt x="12654" y="13821"/>
                </a:lnTo>
                <a:lnTo>
                  <a:pt x="12897" y="13772"/>
                </a:lnTo>
                <a:lnTo>
                  <a:pt x="13140" y="13724"/>
                </a:lnTo>
                <a:lnTo>
                  <a:pt x="13627" y="13602"/>
                </a:lnTo>
                <a:lnTo>
                  <a:pt x="14089" y="13456"/>
                </a:lnTo>
                <a:lnTo>
                  <a:pt x="14600" y="13286"/>
                </a:lnTo>
                <a:lnTo>
                  <a:pt x="14868" y="13188"/>
                </a:lnTo>
                <a:lnTo>
                  <a:pt x="15111" y="13091"/>
                </a:lnTo>
                <a:lnTo>
                  <a:pt x="15014" y="13651"/>
                </a:lnTo>
                <a:lnTo>
                  <a:pt x="14965" y="13651"/>
                </a:lnTo>
                <a:lnTo>
                  <a:pt x="14795" y="13602"/>
                </a:lnTo>
                <a:lnTo>
                  <a:pt x="14406" y="13602"/>
                </a:lnTo>
                <a:lnTo>
                  <a:pt x="14211" y="13626"/>
                </a:lnTo>
                <a:lnTo>
                  <a:pt x="13822" y="13724"/>
                </a:lnTo>
                <a:lnTo>
                  <a:pt x="13432" y="13797"/>
                </a:lnTo>
                <a:lnTo>
                  <a:pt x="12970" y="13894"/>
                </a:lnTo>
                <a:lnTo>
                  <a:pt x="12532" y="14016"/>
                </a:lnTo>
                <a:lnTo>
                  <a:pt x="12094" y="14137"/>
                </a:lnTo>
                <a:lnTo>
                  <a:pt x="11656" y="14308"/>
                </a:lnTo>
                <a:lnTo>
                  <a:pt x="11607" y="14356"/>
                </a:lnTo>
                <a:lnTo>
                  <a:pt x="11583" y="14405"/>
                </a:lnTo>
                <a:lnTo>
                  <a:pt x="11607" y="14454"/>
                </a:lnTo>
                <a:lnTo>
                  <a:pt x="11632" y="14478"/>
                </a:lnTo>
                <a:lnTo>
                  <a:pt x="11680" y="14478"/>
                </a:lnTo>
                <a:lnTo>
                  <a:pt x="12094" y="14454"/>
                </a:lnTo>
                <a:lnTo>
                  <a:pt x="12532" y="14429"/>
                </a:lnTo>
                <a:lnTo>
                  <a:pt x="12946" y="14356"/>
                </a:lnTo>
                <a:lnTo>
                  <a:pt x="13384" y="14283"/>
                </a:lnTo>
                <a:lnTo>
                  <a:pt x="13773" y="14210"/>
                </a:lnTo>
                <a:lnTo>
                  <a:pt x="14187" y="14137"/>
                </a:lnTo>
                <a:lnTo>
                  <a:pt x="14406" y="14089"/>
                </a:lnTo>
                <a:lnTo>
                  <a:pt x="14600" y="14016"/>
                </a:lnTo>
                <a:lnTo>
                  <a:pt x="14795" y="13943"/>
                </a:lnTo>
                <a:lnTo>
                  <a:pt x="14965" y="13821"/>
                </a:lnTo>
                <a:lnTo>
                  <a:pt x="14795" y="14381"/>
                </a:lnTo>
                <a:lnTo>
                  <a:pt x="14576" y="14916"/>
                </a:lnTo>
                <a:lnTo>
                  <a:pt x="14308" y="15451"/>
                </a:lnTo>
                <a:lnTo>
                  <a:pt x="14016" y="15938"/>
                </a:lnTo>
                <a:lnTo>
                  <a:pt x="13870" y="16206"/>
                </a:lnTo>
                <a:lnTo>
                  <a:pt x="13797" y="16157"/>
                </a:lnTo>
                <a:lnTo>
                  <a:pt x="13627" y="16108"/>
                </a:lnTo>
                <a:lnTo>
                  <a:pt x="13457" y="16084"/>
                </a:lnTo>
                <a:lnTo>
                  <a:pt x="12386" y="16084"/>
                </a:lnTo>
                <a:lnTo>
                  <a:pt x="11924" y="16060"/>
                </a:lnTo>
                <a:lnTo>
                  <a:pt x="11461" y="16011"/>
                </a:lnTo>
                <a:lnTo>
                  <a:pt x="10537" y="15889"/>
                </a:lnTo>
                <a:lnTo>
                  <a:pt x="10488" y="15889"/>
                </a:lnTo>
                <a:lnTo>
                  <a:pt x="10464" y="15914"/>
                </a:lnTo>
                <a:lnTo>
                  <a:pt x="10464" y="15962"/>
                </a:lnTo>
                <a:lnTo>
                  <a:pt x="10488" y="15987"/>
                </a:lnTo>
                <a:lnTo>
                  <a:pt x="10853" y="16181"/>
                </a:lnTo>
                <a:lnTo>
                  <a:pt x="11242" y="16352"/>
                </a:lnTo>
                <a:lnTo>
                  <a:pt x="11632" y="16473"/>
                </a:lnTo>
                <a:lnTo>
                  <a:pt x="12045" y="16546"/>
                </a:lnTo>
                <a:lnTo>
                  <a:pt x="12435" y="16595"/>
                </a:lnTo>
                <a:lnTo>
                  <a:pt x="12848" y="16619"/>
                </a:lnTo>
                <a:lnTo>
                  <a:pt x="13067" y="16619"/>
                </a:lnTo>
                <a:lnTo>
                  <a:pt x="13262" y="16595"/>
                </a:lnTo>
                <a:lnTo>
                  <a:pt x="13457" y="16571"/>
                </a:lnTo>
                <a:lnTo>
                  <a:pt x="13651" y="16498"/>
                </a:lnTo>
                <a:lnTo>
                  <a:pt x="13335" y="16887"/>
                </a:lnTo>
                <a:lnTo>
                  <a:pt x="13019" y="17252"/>
                </a:lnTo>
                <a:lnTo>
                  <a:pt x="12873" y="17203"/>
                </a:lnTo>
                <a:lnTo>
                  <a:pt x="12702" y="17154"/>
                </a:lnTo>
                <a:lnTo>
                  <a:pt x="12386" y="17106"/>
                </a:lnTo>
                <a:lnTo>
                  <a:pt x="12045" y="17081"/>
                </a:lnTo>
                <a:lnTo>
                  <a:pt x="11729" y="17008"/>
                </a:lnTo>
                <a:lnTo>
                  <a:pt x="11340" y="16911"/>
                </a:lnTo>
                <a:lnTo>
                  <a:pt x="10950" y="16790"/>
                </a:lnTo>
                <a:lnTo>
                  <a:pt x="10172" y="16522"/>
                </a:lnTo>
                <a:lnTo>
                  <a:pt x="10123" y="16522"/>
                </a:lnTo>
                <a:lnTo>
                  <a:pt x="10099" y="16546"/>
                </a:lnTo>
                <a:lnTo>
                  <a:pt x="10099" y="16595"/>
                </a:lnTo>
                <a:lnTo>
                  <a:pt x="10099" y="16619"/>
                </a:lnTo>
                <a:lnTo>
                  <a:pt x="10415" y="16863"/>
                </a:lnTo>
                <a:lnTo>
                  <a:pt x="10756" y="17057"/>
                </a:lnTo>
                <a:lnTo>
                  <a:pt x="11096" y="17227"/>
                </a:lnTo>
                <a:lnTo>
                  <a:pt x="11461" y="17373"/>
                </a:lnTo>
                <a:lnTo>
                  <a:pt x="11729" y="17446"/>
                </a:lnTo>
                <a:lnTo>
                  <a:pt x="12045" y="17519"/>
                </a:lnTo>
                <a:lnTo>
                  <a:pt x="12362" y="17568"/>
                </a:lnTo>
                <a:lnTo>
                  <a:pt x="12678" y="17592"/>
                </a:lnTo>
                <a:lnTo>
                  <a:pt x="12289" y="17884"/>
                </a:lnTo>
                <a:lnTo>
                  <a:pt x="12118" y="18030"/>
                </a:lnTo>
                <a:lnTo>
                  <a:pt x="11899" y="18128"/>
                </a:lnTo>
                <a:lnTo>
                  <a:pt x="11607" y="18055"/>
                </a:lnTo>
                <a:lnTo>
                  <a:pt x="11315" y="17982"/>
                </a:lnTo>
                <a:lnTo>
                  <a:pt x="10999" y="17884"/>
                </a:lnTo>
                <a:lnTo>
                  <a:pt x="10707" y="17787"/>
                </a:lnTo>
                <a:lnTo>
                  <a:pt x="10415" y="17641"/>
                </a:lnTo>
                <a:lnTo>
                  <a:pt x="10123" y="17446"/>
                </a:lnTo>
                <a:lnTo>
                  <a:pt x="9856" y="17276"/>
                </a:lnTo>
                <a:lnTo>
                  <a:pt x="9564" y="17106"/>
                </a:lnTo>
                <a:lnTo>
                  <a:pt x="9515" y="17106"/>
                </a:lnTo>
                <a:lnTo>
                  <a:pt x="9466" y="17130"/>
                </a:lnTo>
                <a:lnTo>
                  <a:pt x="9442" y="17154"/>
                </a:lnTo>
                <a:lnTo>
                  <a:pt x="9442" y="17203"/>
                </a:lnTo>
                <a:lnTo>
                  <a:pt x="9539" y="17422"/>
                </a:lnTo>
                <a:lnTo>
                  <a:pt x="9685" y="17617"/>
                </a:lnTo>
                <a:lnTo>
                  <a:pt x="9856" y="17811"/>
                </a:lnTo>
                <a:lnTo>
                  <a:pt x="10075" y="17982"/>
                </a:lnTo>
                <a:lnTo>
                  <a:pt x="10318" y="18128"/>
                </a:lnTo>
                <a:lnTo>
                  <a:pt x="10561" y="18249"/>
                </a:lnTo>
                <a:lnTo>
                  <a:pt x="10829" y="18347"/>
                </a:lnTo>
                <a:lnTo>
                  <a:pt x="11096" y="18420"/>
                </a:lnTo>
                <a:lnTo>
                  <a:pt x="10853" y="18444"/>
                </a:lnTo>
                <a:lnTo>
                  <a:pt x="10634" y="18444"/>
                </a:lnTo>
                <a:lnTo>
                  <a:pt x="10439" y="18420"/>
                </a:lnTo>
                <a:lnTo>
                  <a:pt x="10220" y="18395"/>
                </a:lnTo>
                <a:lnTo>
                  <a:pt x="10026" y="18322"/>
                </a:lnTo>
                <a:lnTo>
                  <a:pt x="9637" y="18176"/>
                </a:lnTo>
                <a:lnTo>
                  <a:pt x="9223" y="18006"/>
                </a:lnTo>
                <a:lnTo>
                  <a:pt x="8834" y="17811"/>
                </a:lnTo>
                <a:lnTo>
                  <a:pt x="8444" y="17665"/>
                </a:lnTo>
                <a:lnTo>
                  <a:pt x="8225" y="17617"/>
                </a:lnTo>
                <a:lnTo>
                  <a:pt x="8031" y="17568"/>
                </a:lnTo>
                <a:lnTo>
                  <a:pt x="7812" y="17519"/>
                </a:lnTo>
                <a:lnTo>
                  <a:pt x="7593" y="17519"/>
                </a:lnTo>
                <a:lnTo>
                  <a:pt x="7398" y="17544"/>
                </a:lnTo>
                <a:lnTo>
                  <a:pt x="7228" y="17568"/>
                </a:lnTo>
                <a:lnTo>
                  <a:pt x="7033" y="17617"/>
                </a:lnTo>
                <a:lnTo>
                  <a:pt x="6863" y="17690"/>
                </a:lnTo>
                <a:lnTo>
                  <a:pt x="6522" y="17860"/>
                </a:lnTo>
                <a:lnTo>
                  <a:pt x="6181" y="18055"/>
                </a:lnTo>
                <a:lnTo>
                  <a:pt x="5792" y="18274"/>
                </a:lnTo>
                <a:lnTo>
                  <a:pt x="5597" y="18371"/>
                </a:lnTo>
                <a:lnTo>
                  <a:pt x="5378" y="18444"/>
                </a:lnTo>
                <a:lnTo>
                  <a:pt x="5232" y="18493"/>
                </a:lnTo>
                <a:lnTo>
                  <a:pt x="5062" y="18493"/>
                </a:lnTo>
                <a:lnTo>
                  <a:pt x="4916" y="18468"/>
                </a:lnTo>
                <a:lnTo>
                  <a:pt x="4770" y="18444"/>
                </a:lnTo>
                <a:lnTo>
                  <a:pt x="4454" y="18347"/>
                </a:lnTo>
                <a:lnTo>
                  <a:pt x="4186" y="18201"/>
                </a:lnTo>
                <a:lnTo>
                  <a:pt x="3748" y="17957"/>
                </a:lnTo>
                <a:lnTo>
                  <a:pt x="3359" y="17690"/>
                </a:lnTo>
                <a:lnTo>
                  <a:pt x="2994" y="17373"/>
                </a:lnTo>
                <a:lnTo>
                  <a:pt x="2629" y="17057"/>
                </a:lnTo>
                <a:lnTo>
                  <a:pt x="2312" y="16692"/>
                </a:lnTo>
                <a:lnTo>
                  <a:pt x="1996" y="16327"/>
                </a:lnTo>
                <a:lnTo>
                  <a:pt x="1729" y="15938"/>
                </a:lnTo>
                <a:lnTo>
                  <a:pt x="1485" y="15524"/>
                </a:lnTo>
                <a:lnTo>
                  <a:pt x="1266" y="15086"/>
                </a:lnTo>
                <a:lnTo>
                  <a:pt x="1072" y="14648"/>
                </a:lnTo>
                <a:lnTo>
                  <a:pt x="901" y="14186"/>
                </a:lnTo>
                <a:lnTo>
                  <a:pt x="755" y="13724"/>
                </a:lnTo>
                <a:lnTo>
                  <a:pt x="658" y="13261"/>
                </a:lnTo>
                <a:lnTo>
                  <a:pt x="585" y="12775"/>
                </a:lnTo>
                <a:lnTo>
                  <a:pt x="561" y="12312"/>
                </a:lnTo>
                <a:lnTo>
                  <a:pt x="561" y="11826"/>
                </a:lnTo>
                <a:lnTo>
                  <a:pt x="609" y="11266"/>
                </a:lnTo>
                <a:lnTo>
                  <a:pt x="682" y="10682"/>
                </a:lnTo>
                <a:lnTo>
                  <a:pt x="828" y="10147"/>
                </a:lnTo>
                <a:lnTo>
                  <a:pt x="1023" y="9611"/>
                </a:lnTo>
                <a:lnTo>
                  <a:pt x="1242" y="9076"/>
                </a:lnTo>
                <a:lnTo>
                  <a:pt x="1510" y="8565"/>
                </a:lnTo>
                <a:lnTo>
                  <a:pt x="1826" y="8103"/>
                </a:lnTo>
                <a:lnTo>
                  <a:pt x="2166" y="7641"/>
                </a:lnTo>
                <a:lnTo>
                  <a:pt x="2361" y="7422"/>
                </a:lnTo>
                <a:lnTo>
                  <a:pt x="2556" y="7203"/>
                </a:lnTo>
                <a:lnTo>
                  <a:pt x="2775" y="7008"/>
                </a:lnTo>
                <a:lnTo>
                  <a:pt x="2994" y="6838"/>
                </a:lnTo>
                <a:lnTo>
                  <a:pt x="3213" y="6692"/>
                </a:lnTo>
                <a:lnTo>
                  <a:pt x="3432" y="6546"/>
                </a:lnTo>
                <a:lnTo>
                  <a:pt x="3675" y="6400"/>
                </a:lnTo>
                <a:lnTo>
                  <a:pt x="3918" y="6278"/>
                </a:lnTo>
                <a:lnTo>
                  <a:pt x="4186" y="6181"/>
                </a:lnTo>
                <a:lnTo>
                  <a:pt x="4429" y="6108"/>
                </a:lnTo>
                <a:lnTo>
                  <a:pt x="4697" y="6035"/>
                </a:lnTo>
                <a:lnTo>
                  <a:pt x="4965" y="5986"/>
                </a:lnTo>
                <a:lnTo>
                  <a:pt x="5257" y="5962"/>
                </a:lnTo>
                <a:lnTo>
                  <a:pt x="5524" y="5937"/>
                </a:lnTo>
                <a:close/>
                <a:moveTo>
                  <a:pt x="11802" y="0"/>
                </a:moveTo>
                <a:lnTo>
                  <a:pt x="11729" y="49"/>
                </a:lnTo>
                <a:lnTo>
                  <a:pt x="11680" y="122"/>
                </a:lnTo>
                <a:lnTo>
                  <a:pt x="11656" y="219"/>
                </a:lnTo>
                <a:lnTo>
                  <a:pt x="11656" y="244"/>
                </a:lnTo>
                <a:lnTo>
                  <a:pt x="11583" y="268"/>
                </a:lnTo>
                <a:lnTo>
                  <a:pt x="11096" y="438"/>
                </a:lnTo>
                <a:lnTo>
                  <a:pt x="10610" y="633"/>
                </a:lnTo>
                <a:lnTo>
                  <a:pt x="10123" y="852"/>
                </a:lnTo>
                <a:lnTo>
                  <a:pt x="9661" y="1119"/>
                </a:lnTo>
                <a:lnTo>
                  <a:pt x="9199" y="1387"/>
                </a:lnTo>
                <a:lnTo>
                  <a:pt x="8980" y="1557"/>
                </a:lnTo>
                <a:lnTo>
                  <a:pt x="8785" y="1728"/>
                </a:lnTo>
                <a:lnTo>
                  <a:pt x="8590" y="1898"/>
                </a:lnTo>
                <a:lnTo>
                  <a:pt x="8420" y="2093"/>
                </a:lnTo>
                <a:lnTo>
                  <a:pt x="8250" y="2287"/>
                </a:lnTo>
                <a:lnTo>
                  <a:pt x="8104" y="2506"/>
                </a:lnTo>
                <a:lnTo>
                  <a:pt x="8006" y="2677"/>
                </a:lnTo>
                <a:lnTo>
                  <a:pt x="7933" y="2871"/>
                </a:lnTo>
                <a:lnTo>
                  <a:pt x="7860" y="3066"/>
                </a:lnTo>
                <a:lnTo>
                  <a:pt x="7836" y="3261"/>
                </a:lnTo>
                <a:lnTo>
                  <a:pt x="7812" y="3480"/>
                </a:lnTo>
                <a:lnTo>
                  <a:pt x="7812" y="3674"/>
                </a:lnTo>
                <a:lnTo>
                  <a:pt x="7836" y="3869"/>
                </a:lnTo>
                <a:lnTo>
                  <a:pt x="7885" y="4088"/>
                </a:lnTo>
                <a:lnTo>
                  <a:pt x="7909" y="4210"/>
                </a:lnTo>
                <a:lnTo>
                  <a:pt x="7982" y="4356"/>
                </a:lnTo>
                <a:lnTo>
                  <a:pt x="8079" y="4502"/>
                </a:lnTo>
                <a:lnTo>
                  <a:pt x="8177" y="4648"/>
                </a:lnTo>
                <a:lnTo>
                  <a:pt x="8104" y="4745"/>
                </a:lnTo>
                <a:lnTo>
                  <a:pt x="7933" y="4453"/>
                </a:lnTo>
                <a:lnTo>
                  <a:pt x="7739" y="4039"/>
                </a:lnTo>
                <a:lnTo>
                  <a:pt x="7593" y="3820"/>
                </a:lnTo>
                <a:lnTo>
                  <a:pt x="7447" y="3601"/>
                </a:lnTo>
                <a:lnTo>
                  <a:pt x="7276" y="3407"/>
                </a:lnTo>
                <a:lnTo>
                  <a:pt x="7106" y="3236"/>
                </a:lnTo>
                <a:lnTo>
                  <a:pt x="6911" y="3115"/>
                </a:lnTo>
                <a:lnTo>
                  <a:pt x="6717" y="3017"/>
                </a:lnTo>
                <a:lnTo>
                  <a:pt x="6644" y="3017"/>
                </a:lnTo>
                <a:lnTo>
                  <a:pt x="6595" y="3066"/>
                </a:lnTo>
                <a:lnTo>
                  <a:pt x="6546" y="3115"/>
                </a:lnTo>
                <a:lnTo>
                  <a:pt x="6546" y="3188"/>
                </a:lnTo>
                <a:lnTo>
                  <a:pt x="6595" y="3358"/>
                </a:lnTo>
                <a:lnTo>
                  <a:pt x="6668" y="3504"/>
                </a:lnTo>
                <a:lnTo>
                  <a:pt x="6887" y="3772"/>
                </a:lnTo>
                <a:lnTo>
                  <a:pt x="7155" y="4161"/>
                </a:lnTo>
                <a:lnTo>
                  <a:pt x="7398" y="4575"/>
                </a:lnTo>
                <a:lnTo>
                  <a:pt x="7617" y="4964"/>
                </a:lnTo>
                <a:lnTo>
                  <a:pt x="7787" y="5378"/>
                </a:lnTo>
                <a:lnTo>
                  <a:pt x="7909" y="5767"/>
                </a:lnTo>
                <a:lnTo>
                  <a:pt x="7958" y="5937"/>
                </a:lnTo>
                <a:lnTo>
                  <a:pt x="8055" y="6108"/>
                </a:lnTo>
                <a:lnTo>
                  <a:pt x="7641" y="6059"/>
                </a:lnTo>
                <a:lnTo>
                  <a:pt x="7228" y="5962"/>
                </a:lnTo>
                <a:lnTo>
                  <a:pt x="6936" y="5864"/>
                </a:lnTo>
                <a:lnTo>
                  <a:pt x="6668" y="5743"/>
                </a:lnTo>
                <a:lnTo>
                  <a:pt x="6400" y="5645"/>
                </a:lnTo>
                <a:lnTo>
                  <a:pt x="6279" y="5621"/>
                </a:lnTo>
                <a:lnTo>
                  <a:pt x="6133" y="5597"/>
                </a:lnTo>
                <a:lnTo>
                  <a:pt x="6084" y="5597"/>
                </a:lnTo>
                <a:lnTo>
                  <a:pt x="6060" y="5621"/>
                </a:lnTo>
                <a:lnTo>
                  <a:pt x="5865" y="5548"/>
                </a:lnTo>
                <a:lnTo>
                  <a:pt x="5670" y="5499"/>
                </a:lnTo>
                <a:lnTo>
                  <a:pt x="5476" y="5475"/>
                </a:lnTo>
                <a:lnTo>
                  <a:pt x="5257" y="5451"/>
                </a:lnTo>
                <a:lnTo>
                  <a:pt x="5062" y="5451"/>
                </a:lnTo>
                <a:lnTo>
                  <a:pt x="4867" y="5475"/>
                </a:lnTo>
                <a:lnTo>
                  <a:pt x="4478" y="5524"/>
                </a:lnTo>
                <a:lnTo>
                  <a:pt x="4089" y="5645"/>
                </a:lnTo>
                <a:lnTo>
                  <a:pt x="3699" y="5791"/>
                </a:lnTo>
                <a:lnTo>
                  <a:pt x="3334" y="5986"/>
                </a:lnTo>
                <a:lnTo>
                  <a:pt x="2994" y="6181"/>
                </a:lnTo>
                <a:lnTo>
                  <a:pt x="2604" y="6448"/>
                </a:lnTo>
                <a:lnTo>
                  <a:pt x="2264" y="6765"/>
                </a:lnTo>
                <a:lnTo>
                  <a:pt x="1948" y="7081"/>
                </a:lnTo>
                <a:lnTo>
                  <a:pt x="1631" y="7422"/>
                </a:lnTo>
                <a:lnTo>
                  <a:pt x="1364" y="7811"/>
                </a:lnTo>
                <a:lnTo>
                  <a:pt x="1120" y="8200"/>
                </a:lnTo>
                <a:lnTo>
                  <a:pt x="877" y="8590"/>
                </a:lnTo>
                <a:lnTo>
                  <a:pt x="682" y="9003"/>
                </a:lnTo>
                <a:lnTo>
                  <a:pt x="512" y="9417"/>
                </a:lnTo>
                <a:lnTo>
                  <a:pt x="342" y="9855"/>
                </a:lnTo>
                <a:lnTo>
                  <a:pt x="220" y="10293"/>
                </a:lnTo>
                <a:lnTo>
                  <a:pt x="123" y="10731"/>
                </a:lnTo>
                <a:lnTo>
                  <a:pt x="50" y="11193"/>
                </a:lnTo>
                <a:lnTo>
                  <a:pt x="25" y="11631"/>
                </a:lnTo>
                <a:lnTo>
                  <a:pt x="1" y="12093"/>
                </a:lnTo>
                <a:lnTo>
                  <a:pt x="1" y="12531"/>
                </a:lnTo>
                <a:lnTo>
                  <a:pt x="50" y="12994"/>
                </a:lnTo>
                <a:lnTo>
                  <a:pt x="123" y="13432"/>
                </a:lnTo>
                <a:lnTo>
                  <a:pt x="196" y="13870"/>
                </a:lnTo>
                <a:lnTo>
                  <a:pt x="317" y="14308"/>
                </a:lnTo>
                <a:lnTo>
                  <a:pt x="463" y="14746"/>
                </a:lnTo>
                <a:lnTo>
                  <a:pt x="634" y="15159"/>
                </a:lnTo>
                <a:lnTo>
                  <a:pt x="828" y="15573"/>
                </a:lnTo>
                <a:lnTo>
                  <a:pt x="1047" y="15987"/>
                </a:lnTo>
                <a:lnTo>
                  <a:pt x="1291" y="16352"/>
                </a:lnTo>
                <a:lnTo>
                  <a:pt x="1558" y="16717"/>
                </a:lnTo>
                <a:lnTo>
                  <a:pt x="1826" y="17057"/>
                </a:lnTo>
                <a:lnTo>
                  <a:pt x="2118" y="17373"/>
                </a:lnTo>
                <a:lnTo>
                  <a:pt x="2458" y="17665"/>
                </a:lnTo>
                <a:lnTo>
                  <a:pt x="2775" y="17957"/>
                </a:lnTo>
                <a:lnTo>
                  <a:pt x="3140" y="18225"/>
                </a:lnTo>
                <a:lnTo>
                  <a:pt x="3505" y="18468"/>
                </a:lnTo>
                <a:lnTo>
                  <a:pt x="3870" y="18687"/>
                </a:lnTo>
                <a:lnTo>
                  <a:pt x="4235" y="18882"/>
                </a:lnTo>
                <a:lnTo>
                  <a:pt x="4429" y="18955"/>
                </a:lnTo>
                <a:lnTo>
                  <a:pt x="4648" y="19004"/>
                </a:lnTo>
                <a:lnTo>
                  <a:pt x="4843" y="19052"/>
                </a:lnTo>
                <a:lnTo>
                  <a:pt x="5257" y="19052"/>
                </a:lnTo>
                <a:lnTo>
                  <a:pt x="5451" y="19004"/>
                </a:lnTo>
                <a:lnTo>
                  <a:pt x="5646" y="18931"/>
                </a:lnTo>
                <a:lnTo>
                  <a:pt x="5841" y="18858"/>
                </a:lnTo>
                <a:lnTo>
                  <a:pt x="6230" y="18639"/>
                </a:lnTo>
                <a:lnTo>
                  <a:pt x="6571" y="18444"/>
                </a:lnTo>
                <a:lnTo>
                  <a:pt x="6790" y="18322"/>
                </a:lnTo>
                <a:lnTo>
                  <a:pt x="6984" y="18225"/>
                </a:lnTo>
                <a:lnTo>
                  <a:pt x="7203" y="18152"/>
                </a:lnTo>
                <a:lnTo>
                  <a:pt x="7398" y="18079"/>
                </a:lnTo>
                <a:lnTo>
                  <a:pt x="7617" y="18055"/>
                </a:lnTo>
                <a:lnTo>
                  <a:pt x="7836" y="18055"/>
                </a:lnTo>
                <a:lnTo>
                  <a:pt x="8079" y="18103"/>
                </a:lnTo>
                <a:lnTo>
                  <a:pt x="8298" y="18152"/>
                </a:lnTo>
                <a:lnTo>
                  <a:pt x="8736" y="18298"/>
                </a:lnTo>
                <a:lnTo>
                  <a:pt x="9150" y="18468"/>
                </a:lnTo>
                <a:lnTo>
                  <a:pt x="9564" y="18663"/>
                </a:lnTo>
                <a:lnTo>
                  <a:pt x="10002" y="18833"/>
                </a:lnTo>
                <a:lnTo>
                  <a:pt x="10220" y="18906"/>
                </a:lnTo>
                <a:lnTo>
                  <a:pt x="10439" y="18931"/>
                </a:lnTo>
                <a:lnTo>
                  <a:pt x="10634" y="18955"/>
                </a:lnTo>
                <a:lnTo>
                  <a:pt x="11048" y="18955"/>
                </a:lnTo>
                <a:lnTo>
                  <a:pt x="11242" y="18906"/>
                </a:lnTo>
                <a:lnTo>
                  <a:pt x="11461" y="18858"/>
                </a:lnTo>
                <a:lnTo>
                  <a:pt x="11632" y="18809"/>
                </a:lnTo>
                <a:lnTo>
                  <a:pt x="12021" y="18639"/>
                </a:lnTo>
                <a:lnTo>
                  <a:pt x="12386" y="18420"/>
                </a:lnTo>
                <a:lnTo>
                  <a:pt x="12727" y="18176"/>
                </a:lnTo>
                <a:lnTo>
                  <a:pt x="13067" y="17884"/>
                </a:lnTo>
                <a:lnTo>
                  <a:pt x="13335" y="17641"/>
                </a:lnTo>
                <a:lnTo>
                  <a:pt x="13603" y="17349"/>
                </a:lnTo>
                <a:lnTo>
                  <a:pt x="13846" y="17081"/>
                </a:lnTo>
                <a:lnTo>
                  <a:pt x="14089" y="16790"/>
                </a:lnTo>
                <a:lnTo>
                  <a:pt x="14308" y="16473"/>
                </a:lnTo>
                <a:lnTo>
                  <a:pt x="14503" y="16157"/>
                </a:lnTo>
                <a:lnTo>
                  <a:pt x="14698" y="15841"/>
                </a:lnTo>
                <a:lnTo>
                  <a:pt x="14868" y="15524"/>
                </a:lnTo>
                <a:lnTo>
                  <a:pt x="15038" y="15184"/>
                </a:lnTo>
                <a:lnTo>
                  <a:pt x="15160" y="14843"/>
                </a:lnTo>
                <a:lnTo>
                  <a:pt x="15282" y="14478"/>
                </a:lnTo>
                <a:lnTo>
                  <a:pt x="15403" y="14137"/>
                </a:lnTo>
                <a:lnTo>
                  <a:pt x="15501" y="13772"/>
                </a:lnTo>
                <a:lnTo>
                  <a:pt x="15574" y="13407"/>
                </a:lnTo>
                <a:lnTo>
                  <a:pt x="15622" y="13042"/>
                </a:lnTo>
                <a:lnTo>
                  <a:pt x="15671" y="12677"/>
                </a:lnTo>
                <a:lnTo>
                  <a:pt x="15720" y="12629"/>
                </a:lnTo>
                <a:lnTo>
                  <a:pt x="15744" y="12580"/>
                </a:lnTo>
                <a:lnTo>
                  <a:pt x="15744" y="12556"/>
                </a:lnTo>
                <a:lnTo>
                  <a:pt x="15695" y="12483"/>
                </a:lnTo>
                <a:lnTo>
                  <a:pt x="15720" y="11996"/>
                </a:lnTo>
                <a:lnTo>
                  <a:pt x="15720" y="11509"/>
                </a:lnTo>
                <a:lnTo>
                  <a:pt x="15671" y="10998"/>
                </a:lnTo>
                <a:lnTo>
                  <a:pt x="15622" y="10512"/>
                </a:lnTo>
                <a:lnTo>
                  <a:pt x="15525" y="10074"/>
                </a:lnTo>
                <a:lnTo>
                  <a:pt x="15403" y="9636"/>
                </a:lnTo>
                <a:lnTo>
                  <a:pt x="15257" y="9173"/>
                </a:lnTo>
                <a:lnTo>
                  <a:pt x="15087" y="8711"/>
                </a:lnTo>
                <a:lnTo>
                  <a:pt x="14892" y="8273"/>
                </a:lnTo>
                <a:lnTo>
                  <a:pt x="14649" y="7860"/>
                </a:lnTo>
                <a:lnTo>
                  <a:pt x="14381" y="7446"/>
                </a:lnTo>
                <a:lnTo>
                  <a:pt x="14089" y="7032"/>
                </a:lnTo>
                <a:lnTo>
                  <a:pt x="13773" y="6692"/>
                </a:lnTo>
                <a:lnTo>
                  <a:pt x="13432" y="6351"/>
                </a:lnTo>
                <a:lnTo>
                  <a:pt x="13067" y="6059"/>
                </a:lnTo>
                <a:lnTo>
                  <a:pt x="12678" y="5816"/>
                </a:lnTo>
                <a:lnTo>
                  <a:pt x="12483" y="5718"/>
                </a:lnTo>
                <a:lnTo>
                  <a:pt x="12264" y="5645"/>
                </a:lnTo>
                <a:lnTo>
                  <a:pt x="12070" y="5572"/>
                </a:lnTo>
                <a:lnTo>
                  <a:pt x="11826" y="5499"/>
                </a:lnTo>
                <a:lnTo>
                  <a:pt x="11607" y="5451"/>
                </a:lnTo>
                <a:lnTo>
                  <a:pt x="11388" y="5426"/>
                </a:lnTo>
                <a:lnTo>
                  <a:pt x="10902" y="5426"/>
                </a:lnTo>
                <a:lnTo>
                  <a:pt x="10853" y="5329"/>
                </a:lnTo>
                <a:lnTo>
                  <a:pt x="10756" y="5280"/>
                </a:lnTo>
                <a:lnTo>
                  <a:pt x="10658" y="5256"/>
                </a:lnTo>
                <a:lnTo>
                  <a:pt x="10610" y="5280"/>
                </a:lnTo>
                <a:lnTo>
                  <a:pt x="10561" y="5305"/>
                </a:lnTo>
                <a:lnTo>
                  <a:pt x="10075" y="5597"/>
                </a:lnTo>
                <a:lnTo>
                  <a:pt x="9807" y="5743"/>
                </a:lnTo>
                <a:lnTo>
                  <a:pt x="9564" y="5840"/>
                </a:lnTo>
                <a:lnTo>
                  <a:pt x="9320" y="5937"/>
                </a:lnTo>
                <a:lnTo>
                  <a:pt x="9053" y="6035"/>
                </a:lnTo>
                <a:lnTo>
                  <a:pt x="8761" y="6083"/>
                </a:lnTo>
                <a:lnTo>
                  <a:pt x="8469" y="6108"/>
                </a:lnTo>
                <a:lnTo>
                  <a:pt x="8469" y="6108"/>
                </a:lnTo>
                <a:lnTo>
                  <a:pt x="8493" y="5864"/>
                </a:lnTo>
                <a:lnTo>
                  <a:pt x="8444" y="5597"/>
                </a:lnTo>
                <a:lnTo>
                  <a:pt x="8371" y="5353"/>
                </a:lnTo>
                <a:lnTo>
                  <a:pt x="8274" y="5086"/>
                </a:lnTo>
                <a:lnTo>
                  <a:pt x="8542" y="4867"/>
                </a:lnTo>
                <a:lnTo>
                  <a:pt x="8639" y="4891"/>
                </a:lnTo>
                <a:lnTo>
                  <a:pt x="8712" y="4867"/>
                </a:lnTo>
                <a:lnTo>
                  <a:pt x="8736" y="4842"/>
                </a:lnTo>
                <a:lnTo>
                  <a:pt x="8761" y="4818"/>
                </a:lnTo>
                <a:lnTo>
                  <a:pt x="8907" y="4891"/>
                </a:lnTo>
                <a:lnTo>
                  <a:pt x="9077" y="4940"/>
                </a:lnTo>
                <a:lnTo>
                  <a:pt x="9247" y="4964"/>
                </a:lnTo>
                <a:lnTo>
                  <a:pt x="9418" y="4988"/>
                </a:lnTo>
                <a:lnTo>
                  <a:pt x="9588" y="4964"/>
                </a:lnTo>
                <a:lnTo>
                  <a:pt x="9758" y="4940"/>
                </a:lnTo>
                <a:lnTo>
                  <a:pt x="9953" y="4891"/>
                </a:lnTo>
                <a:lnTo>
                  <a:pt x="10123" y="4842"/>
                </a:lnTo>
                <a:lnTo>
                  <a:pt x="10464" y="4672"/>
                </a:lnTo>
                <a:lnTo>
                  <a:pt x="10756" y="4477"/>
                </a:lnTo>
                <a:lnTo>
                  <a:pt x="11048" y="4258"/>
                </a:lnTo>
                <a:lnTo>
                  <a:pt x="11267" y="4015"/>
                </a:lnTo>
                <a:lnTo>
                  <a:pt x="11413" y="3820"/>
                </a:lnTo>
                <a:lnTo>
                  <a:pt x="11559" y="3626"/>
                </a:lnTo>
                <a:lnTo>
                  <a:pt x="11680" y="3407"/>
                </a:lnTo>
                <a:lnTo>
                  <a:pt x="11778" y="3163"/>
                </a:lnTo>
                <a:lnTo>
                  <a:pt x="11851" y="2944"/>
                </a:lnTo>
                <a:lnTo>
                  <a:pt x="11924" y="2701"/>
                </a:lnTo>
                <a:lnTo>
                  <a:pt x="12045" y="2214"/>
                </a:lnTo>
                <a:lnTo>
                  <a:pt x="12094" y="1703"/>
                </a:lnTo>
                <a:lnTo>
                  <a:pt x="12118" y="1217"/>
                </a:lnTo>
                <a:lnTo>
                  <a:pt x="12118" y="706"/>
                </a:lnTo>
                <a:lnTo>
                  <a:pt x="12118" y="219"/>
                </a:lnTo>
                <a:lnTo>
                  <a:pt x="12094" y="122"/>
                </a:lnTo>
                <a:lnTo>
                  <a:pt x="12045" y="49"/>
                </a:lnTo>
                <a:lnTo>
                  <a:pt x="11972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20" name="Google Shape;420;p38"/>
          <p:cNvSpPr/>
          <p:nvPr/>
        </p:nvSpPr>
        <p:spPr>
          <a:xfrm>
            <a:off x="3742432" y="4393700"/>
            <a:ext cx="494054" cy="448312"/>
          </a:xfrm>
          <a:custGeom>
            <a:rect b="b" l="l" r="r" t="t"/>
            <a:pathLst>
              <a:path extrusionOk="0" h="20513" w="22606">
                <a:moveTo>
                  <a:pt x="3650" y="5086"/>
                </a:moveTo>
                <a:lnTo>
                  <a:pt x="3650" y="5280"/>
                </a:lnTo>
                <a:lnTo>
                  <a:pt x="3650" y="5451"/>
                </a:lnTo>
                <a:lnTo>
                  <a:pt x="3650" y="5621"/>
                </a:lnTo>
                <a:lnTo>
                  <a:pt x="3431" y="5475"/>
                </a:lnTo>
                <a:lnTo>
                  <a:pt x="3212" y="5329"/>
                </a:lnTo>
                <a:lnTo>
                  <a:pt x="3431" y="5207"/>
                </a:lnTo>
                <a:lnTo>
                  <a:pt x="3650" y="5086"/>
                </a:lnTo>
                <a:close/>
                <a:moveTo>
                  <a:pt x="18323" y="4915"/>
                </a:moveTo>
                <a:lnTo>
                  <a:pt x="18736" y="5134"/>
                </a:lnTo>
                <a:lnTo>
                  <a:pt x="19150" y="5353"/>
                </a:lnTo>
                <a:lnTo>
                  <a:pt x="18347" y="5889"/>
                </a:lnTo>
                <a:lnTo>
                  <a:pt x="18347" y="5451"/>
                </a:lnTo>
                <a:lnTo>
                  <a:pt x="18347" y="5183"/>
                </a:lnTo>
                <a:lnTo>
                  <a:pt x="18323" y="4915"/>
                </a:lnTo>
                <a:close/>
                <a:moveTo>
                  <a:pt x="4380" y="4599"/>
                </a:moveTo>
                <a:lnTo>
                  <a:pt x="4307" y="4964"/>
                </a:lnTo>
                <a:lnTo>
                  <a:pt x="4283" y="5329"/>
                </a:lnTo>
                <a:lnTo>
                  <a:pt x="4283" y="5718"/>
                </a:lnTo>
                <a:lnTo>
                  <a:pt x="4307" y="6083"/>
                </a:lnTo>
                <a:lnTo>
                  <a:pt x="4307" y="6083"/>
                </a:lnTo>
                <a:lnTo>
                  <a:pt x="3869" y="5767"/>
                </a:lnTo>
                <a:lnTo>
                  <a:pt x="3845" y="5451"/>
                </a:lnTo>
                <a:lnTo>
                  <a:pt x="3821" y="5232"/>
                </a:lnTo>
                <a:lnTo>
                  <a:pt x="3796" y="4988"/>
                </a:lnTo>
                <a:lnTo>
                  <a:pt x="4380" y="4599"/>
                </a:lnTo>
                <a:close/>
                <a:moveTo>
                  <a:pt x="17569" y="4453"/>
                </a:moveTo>
                <a:lnTo>
                  <a:pt x="18201" y="4842"/>
                </a:lnTo>
                <a:lnTo>
                  <a:pt x="18153" y="5086"/>
                </a:lnTo>
                <a:lnTo>
                  <a:pt x="18104" y="5329"/>
                </a:lnTo>
                <a:lnTo>
                  <a:pt x="18080" y="5694"/>
                </a:lnTo>
                <a:lnTo>
                  <a:pt x="18055" y="5864"/>
                </a:lnTo>
                <a:lnTo>
                  <a:pt x="18055" y="6059"/>
                </a:lnTo>
                <a:lnTo>
                  <a:pt x="17398" y="6473"/>
                </a:lnTo>
                <a:lnTo>
                  <a:pt x="17471" y="5913"/>
                </a:lnTo>
                <a:lnTo>
                  <a:pt x="17520" y="5353"/>
                </a:lnTo>
                <a:lnTo>
                  <a:pt x="17569" y="4915"/>
                </a:lnTo>
                <a:lnTo>
                  <a:pt x="17569" y="4672"/>
                </a:lnTo>
                <a:lnTo>
                  <a:pt x="17569" y="4453"/>
                </a:lnTo>
                <a:close/>
                <a:moveTo>
                  <a:pt x="5135" y="4161"/>
                </a:moveTo>
                <a:lnTo>
                  <a:pt x="5110" y="4380"/>
                </a:lnTo>
                <a:lnTo>
                  <a:pt x="5086" y="4648"/>
                </a:lnTo>
                <a:lnTo>
                  <a:pt x="5086" y="5134"/>
                </a:lnTo>
                <a:lnTo>
                  <a:pt x="5013" y="6546"/>
                </a:lnTo>
                <a:lnTo>
                  <a:pt x="4575" y="6278"/>
                </a:lnTo>
                <a:lnTo>
                  <a:pt x="4575" y="5378"/>
                </a:lnTo>
                <a:lnTo>
                  <a:pt x="4575" y="4940"/>
                </a:lnTo>
                <a:lnTo>
                  <a:pt x="4575" y="4721"/>
                </a:lnTo>
                <a:lnTo>
                  <a:pt x="4551" y="4502"/>
                </a:lnTo>
                <a:lnTo>
                  <a:pt x="4599" y="4477"/>
                </a:lnTo>
                <a:lnTo>
                  <a:pt x="5135" y="4161"/>
                </a:lnTo>
                <a:close/>
                <a:moveTo>
                  <a:pt x="5889" y="3699"/>
                </a:moveTo>
                <a:lnTo>
                  <a:pt x="5865" y="4088"/>
                </a:lnTo>
                <a:lnTo>
                  <a:pt x="5865" y="4453"/>
                </a:lnTo>
                <a:lnTo>
                  <a:pt x="5865" y="5232"/>
                </a:lnTo>
                <a:lnTo>
                  <a:pt x="5840" y="6132"/>
                </a:lnTo>
                <a:lnTo>
                  <a:pt x="5816" y="6594"/>
                </a:lnTo>
                <a:lnTo>
                  <a:pt x="5816" y="7032"/>
                </a:lnTo>
                <a:lnTo>
                  <a:pt x="5256" y="6692"/>
                </a:lnTo>
                <a:lnTo>
                  <a:pt x="5305" y="5305"/>
                </a:lnTo>
                <a:lnTo>
                  <a:pt x="5354" y="4672"/>
                </a:lnTo>
                <a:lnTo>
                  <a:pt x="5354" y="4356"/>
                </a:lnTo>
                <a:lnTo>
                  <a:pt x="5329" y="4039"/>
                </a:lnTo>
                <a:lnTo>
                  <a:pt x="5889" y="3699"/>
                </a:lnTo>
                <a:close/>
                <a:moveTo>
                  <a:pt x="15817" y="3407"/>
                </a:moveTo>
                <a:lnTo>
                  <a:pt x="17252" y="4258"/>
                </a:lnTo>
                <a:lnTo>
                  <a:pt x="17374" y="4331"/>
                </a:lnTo>
                <a:lnTo>
                  <a:pt x="17350" y="4526"/>
                </a:lnTo>
                <a:lnTo>
                  <a:pt x="17325" y="4745"/>
                </a:lnTo>
                <a:lnTo>
                  <a:pt x="17325" y="5159"/>
                </a:lnTo>
                <a:lnTo>
                  <a:pt x="17301" y="5840"/>
                </a:lnTo>
                <a:lnTo>
                  <a:pt x="17325" y="6497"/>
                </a:lnTo>
                <a:lnTo>
                  <a:pt x="16668" y="6911"/>
                </a:lnTo>
                <a:lnTo>
                  <a:pt x="16693" y="6594"/>
                </a:lnTo>
                <a:lnTo>
                  <a:pt x="16693" y="6254"/>
                </a:lnTo>
                <a:lnTo>
                  <a:pt x="16693" y="5597"/>
                </a:lnTo>
                <a:lnTo>
                  <a:pt x="16717" y="5183"/>
                </a:lnTo>
                <a:lnTo>
                  <a:pt x="16741" y="4745"/>
                </a:lnTo>
                <a:lnTo>
                  <a:pt x="16741" y="4526"/>
                </a:lnTo>
                <a:lnTo>
                  <a:pt x="16717" y="4307"/>
                </a:lnTo>
                <a:lnTo>
                  <a:pt x="16693" y="4112"/>
                </a:lnTo>
                <a:lnTo>
                  <a:pt x="16620" y="3918"/>
                </a:lnTo>
                <a:lnTo>
                  <a:pt x="16595" y="3893"/>
                </a:lnTo>
                <a:lnTo>
                  <a:pt x="16571" y="3893"/>
                </a:lnTo>
                <a:lnTo>
                  <a:pt x="16498" y="4088"/>
                </a:lnTo>
                <a:lnTo>
                  <a:pt x="16474" y="4258"/>
                </a:lnTo>
                <a:lnTo>
                  <a:pt x="16449" y="4453"/>
                </a:lnTo>
                <a:lnTo>
                  <a:pt x="16425" y="4648"/>
                </a:lnTo>
                <a:lnTo>
                  <a:pt x="16449" y="5426"/>
                </a:lnTo>
                <a:lnTo>
                  <a:pt x="16425" y="6229"/>
                </a:lnTo>
                <a:lnTo>
                  <a:pt x="16425" y="6643"/>
                </a:lnTo>
                <a:lnTo>
                  <a:pt x="16474" y="7032"/>
                </a:lnTo>
                <a:lnTo>
                  <a:pt x="15963" y="7324"/>
                </a:lnTo>
                <a:lnTo>
                  <a:pt x="15914" y="5280"/>
                </a:lnTo>
                <a:lnTo>
                  <a:pt x="15914" y="4331"/>
                </a:lnTo>
                <a:lnTo>
                  <a:pt x="15890" y="3869"/>
                </a:lnTo>
                <a:lnTo>
                  <a:pt x="15817" y="3407"/>
                </a:lnTo>
                <a:close/>
                <a:moveTo>
                  <a:pt x="6814" y="3139"/>
                </a:moveTo>
                <a:lnTo>
                  <a:pt x="6789" y="3382"/>
                </a:lnTo>
                <a:lnTo>
                  <a:pt x="6765" y="3650"/>
                </a:lnTo>
                <a:lnTo>
                  <a:pt x="6765" y="4137"/>
                </a:lnTo>
                <a:lnTo>
                  <a:pt x="6765" y="5134"/>
                </a:lnTo>
                <a:lnTo>
                  <a:pt x="6716" y="6351"/>
                </a:lnTo>
                <a:lnTo>
                  <a:pt x="6716" y="6959"/>
                </a:lnTo>
                <a:lnTo>
                  <a:pt x="6716" y="7543"/>
                </a:lnTo>
                <a:lnTo>
                  <a:pt x="6084" y="7203"/>
                </a:lnTo>
                <a:lnTo>
                  <a:pt x="6108" y="6740"/>
                </a:lnTo>
                <a:lnTo>
                  <a:pt x="6108" y="6302"/>
                </a:lnTo>
                <a:lnTo>
                  <a:pt x="6108" y="5402"/>
                </a:lnTo>
                <a:lnTo>
                  <a:pt x="6132" y="4502"/>
                </a:lnTo>
                <a:lnTo>
                  <a:pt x="6132" y="4039"/>
                </a:lnTo>
                <a:lnTo>
                  <a:pt x="6084" y="3577"/>
                </a:lnTo>
                <a:lnTo>
                  <a:pt x="6814" y="3139"/>
                </a:lnTo>
                <a:close/>
                <a:moveTo>
                  <a:pt x="15087" y="2969"/>
                </a:moveTo>
                <a:lnTo>
                  <a:pt x="15695" y="3334"/>
                </a:lnTo>
                <a:lnTo>
                  <a:pt x="15671" y="3820"/>
                </a:lnTo>
                <a:lnTo>
                  <a:pt x="15646" y="4307"/>
                </a:lnTo>
                <a:lnTo>
                  <a:pt x="15695" y="5280"/>
                </a:lnTo>
                <a:lnTo>
                  <a:pt x="15768" y="7446"/>
                </a:lnTo>
                <a:lnTo>
                  <a:pt x="15695" y="7495"/>
                </a:lnTo>
                <a:lnTo>
                  <a:pt x="15111" y="7811"/>
                </a:lnTo>
                <a:lnTo>
                  <a:pt x="15135" y="7178"/>
                </a:lnTo>
                <a:lnTo>
                  <a:pt x="15135" y="6546"/>
                </a:lnTo>
                <a:lnTo>
                  <a:pt x="15135" y="5280"/>
                </a:lnTo>
                <a:lnTo>
                  <a:pt x="15135" y="3942"/>
                </a:lnTo>
                <a:lnTo>
                  <a:pt x="15135" y="3455"/>
                </a:lnTo>
                <a:lnTo>
                  <a:pt x="15111" y="3212"/>
                </a:lnTo>
                <a:lnTo>
                  <a:pt x="15087" y="2969"/>
                </a:lnTo>
                <a:close/>
                <a:moveTo>
                  <a:pt x="7665" y="2628"/>
                </a:moveTo>
                <a:lnTo>
                  <a:pt x="7641" y="2871"/>
                </a:lnTo>
                <a:lnTo>
                  <a:pt x="7617" y="3115"/>
                </a:lnTo>
                <a:lnTo>
                  <a:pt x="7568" y="3577"/>
                </a:lnTo>
                <a:lnTo>
                  <a:pt x="7495" y="5110"/>
                </a:lnTo>
                <a:lnTo>
                  <a:pt x="7446" y="6497"/>
                </a:lnTo>
                <a:lnTo>
                  <a:pt x="7398" y="7908"/>
                </a:lnTo>
                <a:lnTo>
                  <a:pt x="6984" y="7689"/>
                </a:lnTo>
                <a:lnTo>
                  <a:pt x="7008" y="7105"/>
                </a:lnTo>
                <a:lnTo>
                  <a:pt x="7033" y="6497"/>
                </a:lnTo>
                <a:lnTo>
                  <a:pt x="7033" y="5329"/>
                </a:lnTo>
                <a:lnTo>
                  <a:pt x="7057" y="4769"/>
                </a:lnTo>
                <a:lnTo>
                  <a:pt x="7081" y="4185"/>
                </a:lnTo>
                <a:lnTo>
                  <a:pt x="7081" y="3601"/>
                </a:lnTo>
                <a:lnTo>
                  <a:pt x="7057" y="3309"/>
                </a:lnTo>
                <a:lnTo>
                  <a:pt x="7033" y="3017"/>
                </a:lnTo>
                <a:lnTo>
                  <a:pt x="7665" y="2628"/>
                </a:lnTo>
                <a:close/>
                <a:moveTo>
                  <a:pt x="8517" y="2117"/>
                </a:moveTo>
                <a:lnTo>
                  <a:pt x="8468" y="2458"/>
                </a:lnTo>
                <a:lnTo>
                  <a:pt x="8395" y="2798"/>
                </a:lnTo>
                <a:lnTo>
                  <a:pt x="8322" y="3504"/>
                </a:lnTo>
                <a:lnTo>
                  <a:pt x="8274" y="4185"/>
                </a:lnTo>
                <a:lnTo>
                  <a:pt x="8225" y="4867"/>
                </a:lnTo>
                <a:lnTo>
                  <a:pt x="8152" y="5743"/>
                </a:lnTo>
                <a:lnTo>
                  <a:pt x="8079" y="6619"/>
                </a:lnTo>
                <a:lnTo>
                  <a:pt x="8030" y="6984"/>
                </a:lnTo>
                <a:lnTo>
                  <a:pt x="7982" y="7373"/>
                </a:lnTo>
                <a:lnTo>
                  <a:pt x="7860" y="8127"/>
                </a:lnTo>
                <a:lnTo>
                  <a:pt x="7617" y="8006"/>
                </a:lnTo>
                <a:lnTo>
                  <a:pt x="7763" y="5280"/>
                </a:lnTo>
                <a:lnTo>
                  <a:pt x="7811" y="3772"/>
                </a:lnTo>
                <a:lnTo>
                  <a:pt x="7836" y="3163"/>
                </a:lnTo>
                <a:lnTo>
                  <a:pt x="7836" y="2871"/>
                </a:lnTo>
                <a:lnTo>
                  <a:pt x="7787" y="2555"/>
                </a:lnTo>
                <a:lnTo>
                  <a:pt x="8517" y="2117"/>
                </a:lnTo>
                <a:close/>
                <a:moveTo>
                  <a:pt x="14381" y="2531"/>
                </a:moveTo>
                <a:lnTo>
                  <a:pt x="14989" y="2896"/>
                </a:lnTo>
                <a:lnTo>
                  <a:pt x="14941" y="3163"/>
                </a:lnTo>
                <a:lnTo>
                  <a:pt x="14941" y="3431"/>
                </a:lnTo>
                <a:lnTo>
                  <a:pt x="14941" y="3942"/>
                </a:lnTo>
                <a:lnTo>
                  <a:pt x="14941" y="5280"/>
                </a:lnTo>
                <a:lnTo>
                  <a:pt x="14941" y="6594"/>
                </a:lnTo>
                <a:lnTo>
                  <a:pt x="14941" y="7251"/>
                </a:lnTo>
                <a:lnTo>
                  <a:pt x="14965" y="7908"/>
                </a:lnTo>
                <a:lnTo>
                  <a:pt x="14332" y="8249"/>
                </a:lnTo>
                <a:lnTo>
                  <a:pt x="14332" y="6838"/>
                </a:lnTo>
                <a:lnTo>
                  <a:pt x="14308" y="5426"/>
                </a:lnTo>
                <a:lnTo>
                  <a:pt x="14332" y="4721"/>
                </a:lnTo>
                <a:lnTo>
                  <a:pt x="14357" y="3991"/>
                </a:lnTo>
                <a:lnTo>
                  <a:pt x="14381" y="3261"/>
                </a:lnTo>
                <a:lnTo>
                  <a:pt x="14381" y="2531"/>
                </a:lnTo>
                <a:close/>
                <a:moveTo>
                  <a:pt x="9393" y="1606"/>
                </a:moveTo>
                <a:lnTo>
                  <a:pt x="9344" y="1971"/>
                </a:lnTo>
                <a:lnTo>
                  <a:pt x="9320" y="2336"/>
                </a:lnTo>
                <a:lnTo>
                  <a:pt x="9296" y="3042"/>
                </a:lnTo>
                <a:lnTo>
                  <a:pt x="9150" y="4940"/>
                </a:lnTo>
                <a:lnTo>
                  <a:pt x="9004" y="6740"/>
                </a:lnTo>
                <a:lnTo>
                  <a:pt x="8931" y="7641"/>
                </a:lnTo>
                <a:lnTo>
                  <a:pt x="8833" y="8565"/>
                </a:lnTo>
                <a:lnTo>
                  <a:pt x="8055" y="8225"/>
                </a:lnTo>
                <a:lnTo>
                  <a:pt x="8128" y="7519"/>
                </a:lnTo>
                <a:lnTo>
                  <a:pt x="8176" y="6789"/>
                </a:lnTo>
                <a:lnTo>
                  <a:pt x="8201" y="6351"/>
                </a:lnTo>
                <a:lnTo>
                  <a:pt x="8274" y="5937"/>
                </a:lnTo>
                <a:lnTo>
                  <a:pt x="8347" y="5499"/>
                </a:lnTo>
                <a:lnTo>
                  <a:pt x="8420" y="5061"/>
                </a:lnTo>
                <a:lnTo>
                  <a:pt x="8590" y="3504"/>
                </a:lnTo>
                <a:lnTo>
                  <a:pt x="8687" y="2750"/>
                </a:lnTo>
                <a:lnTo>
                  <a:pt x="8736" y="2385"/>
                </a:lnTo>
                <a:lnTo>
                  <a:pt x="8736" y="1995"/>
                </a:lnTo>
                <a:lnTo>
                  <a:pt x="9077" y="1776"/>
                </a:lnTo>
                <a:lnTo>
                  <a:pt x="9393" y="1606"/>
                </a:lnTo>
                <a:close/>
                <a:moveTo>
                  <a:pt x="10123" y="1192"/>
                </a:moveTo>
                <a:lnTo>
                  <a:pt x="10074" y="1387"/>
                </a:lnTo>
                <a:lnTo>
                  <a:pt x="10050" y="1557"/>
                </a:lnTo>
                <a:lnTo>
                  <a:pt x="10026" y="1947"/>
                </a:lnTo>
                <a:lnTo>
                  <a:pt x="9977" y="2701"/>
                </a:lnTo>
                <a:lnTo>
                  <a:pt x="9807" y="4794"/>
                </a:lnTo>
                <a:lnTo>
                  <a:pt x="9734" y="5840"/>
                </a:lnTo>
                <a:lnTo>
                  <a:pt x="9685" y="6886"/>
                </a:lnTo>
                <a:lnTo>
                  <a:pt x="9661" y="7373"/>
                </a:lnTo>
                <a:lnTo>
                  <a:pt x="9612" y="7860"/>
                </a:lnTo>
                <a:lnTo>
                  <a:pt x="9563" y="8371"/>
                </a:lnTo>
                <a:lnTo>
                  <a:pt x="9539" y="8857"/>
                </a:lnTo>
                <a:lnTo>
                  <a:pt x="9028" y="8638"/>
                </a:lnTo>
                <a:lnTo>
                  <a:pt x="9271" y="6886"/>
                </a:lnTo>
                <a:lnTo>
                  <a:pt x="9369" y="6010"/>
                </a:lnTo>
                <a:lnTo>
                  <a:pt x="9442" y="5110"/>
                </a:lnTo>
                <a:lnTo>
                  <a:pt x="9563" y="3236"/>
                </a:lnTo>
                <a:lnTo>
                  <a:pt x="9636" y="2360"/>
                </a:lnTo>
                <a:lnTo>
                  <a:pt x="9636" y="1922"/>
                </a:lnTo>
                <a:lnTo>
                  <a:pt x="9612" y="1484"/>
                </a:lnTo>
                <a:lnTo>
                  <a:pt x="10123" y="1192"/>
                </a:lnTo>
                <a:close/>
                <a:moveTo>
                  <a:pt x="12751" y="1557"/>
                </a:moveTo>
                <a:lnTo>
                  <a:pt x="12945" y="1655"/>
                </a:lnTo>
                <a:lnTo>
                  <a:pt x="13408" y="1947"/>
                </a:lnTo>
                <a:lnTo>
                  <a:pt x="13335" y="2093"/>
                </a:lnTo>
                <a:lnTo>
                  <a:pt x="13310" y="2239"/>
                </a:lnTo>
                <a:lnTo>
                  <a:pt x="13286" y="2555"/>
                </a:lnTo>
                <a:lnTo>
                  <a:pt x="13286" y="3212"/>
                </a:lnTo>
                <a:lnTo>
                  <a:pt x="13286" y="4940"/>
                </a:lnTo>
                <a:lnTo>
                  <a:pt x="13286" y="5791"/>
                </a:lnTo>
                <a:lnTo>
                  <a:pt x="13335" y="6667"/>
                </a:lnTo>
                <a:lnTo>
                  <a:pt x="13383" y="7519"/>
                </a:lnTo>
                <a:lnTo>
                  <a:pt x="13505" y="8371"/>
                </a:lnTo>
                <a:lnTo>
                  <a:pt x="13505" y="8395"/>
                </a:lnTo>
                <a:lnTo>
                  <a:pt x="13554" y="8395"/>
                </a:lnTo>
                <a:lnTo>
                  <a:pt x="13554" y="8371"/>
                </a:lnTo>
                <a:lnTo>
                  <a:pt x="13602" y="7519"/>
                </a:lnTo>
                <a:lnTo>
                  <a:pt x="13602" y="6643"/>
                </a:lnTo>
                <a:lnTo>
                  <a:pt x="13602" y="4940"/>
                </a:lnTo>
                <a:lnTo>
                  <a:pt x="13602" y="3212"/>
                </a:lnTo>
                <a:lnTo>
                  <a:pt x="13651" y="2628"/>
                </a:lnTo>
                <a:lnTo>
                  <a:pt x="13651" y="2336"/>
                </a:lnTo>
                <a:lnTo>
                  <a:pt x="13627" y="2190"/>
                </a:lnTo>
                <a:lnTo>
                  <a:pt x="13602" y="2068"/>
                </a:lnTo>
                <a:lnTo>
                  <a:pt x="14235" y="2458"/>
                </a:lnTo>
                <a:lnTo>
                  <a:pt x="14162" y="3139"/>
                </a:lnTo>
                <a:lnTo>
                  <a:pt x="14113" y="3845"/>
                </a:lnTo>
                <a:lnTo>
                  <a:pt x="14089" y="5232"/>
                </a:lnTo>
                <a:lnTo>
                  <a:pt x="14065" y="6789"/>
                </a:lnTo>
                <a:lnTo>
                  <a:pt x="14089" y="7568"/>
                </a:lnTo>
                <a:lnTo>
                  <a:pt x="14113" y="8346"/>
                </a:lnTo>
                <a:lnTo>
                  <a:pt x="14113" y="8371"/>
                </a:lnTo>
                <a:lnTo>
                  <a:pt x="13627" y="8638"/>
                </a:lnTo>
                <a:lnTo>
                  <a:pt x="12945" y="9003"/>
                </a:lnTo>
                <a:lnTo>
                  <a:pt x="12945" y="9003"/>
                </a:lnTo>
                <a:lnTo>
                  <a:pt x="12970" y="7203"/>
                </a:lnTo>
                <a:lnTo>
                  <a:pt x="12970" y="5426"/>
                </a:lnTo>
                <a:lnTo>
                  <a:pt x="12945" y="4356"/>
                </a:lnTo>
                <a:lnTo>
                  <a:pt x="12897" y="3309"/>
                </a:lnTo>
                <a:lnTo>
                  <a:pt x="12872" y="2433"/>
                </a:lnTo>
                <a:lnTo>
                  <a:pt x="12824" y="1995"/>
                </a:lnTo>
                <a:lnTo>
                  <a:pt x="12751" y="1557"/>
                </a:lnTo>
                <a:close/>
                <a:moveTo>
                  <a:pt x="10780" y="803"/>
                </a:moveTo>
                <a:lnTo>
                  <a:pt x="10731" y="1241"/>
                </a:lnTo>
                <a:lnTo>
                  <a:pt x="10731" y="1679"/>
                </a:lnTo>
                <a:lnTo>
                  <a:pt x="10731" y="2555"/>
                </a:lnTo>
                <a:lnTo>
                  <a:pt x="10682" y="5037"/>
                </a:lnTo>
                <a:lnTo>
                  <a:pt x="10585" y="9246"/>
                </a:lnTo>
                <a:lnTo>
                  <a:pt x="9782" y="8930"/>
                </a:lnTo>
                <a:lnTo>
                  <a:pt x="9831" y="8517"/>
                </a:lnTo>
                <a:lnTo>
                  <a:pt x="9855" y="8103"/>
                </a:lnTo>
                <a:lnTo>
                  <a:pt x="9904" y="7276"/>
                </a:lnTo>
                <a:lnTo>
                  <a:pt x="10001" y="6229"/>
                </a:lnTo>
                <a:lnTo>
                  <a:pt x="10074" y="5183"/>
                </a:lnTo>
                <a:lnTo>
                  <a:pt x="10196" y="3090"/>
                </a:lnTo>
                <a:lnTo>
                  <a:pt x="10269" y="1947"/>
                </a:lnTo>
                <a:lnTo>
                  <a:pt x="10293" y="1533"/>
                </a:lnTo>
                <a:lnTo>
                  <a:pt x="10293" y="1314"/>
                </a:lnTo>
                <a:lnTo>
                  <a:pt x="10269" y="1119"/>
                </a:lnTo>
                <a:lnTo>
                  <a:pt x="10780" y="803"/>
                </a:lnTo>
                <a:close/>
                <a:moveTo>
                  <a:pt x="11996" y="1095"/>
                </a:moveTo>
                <a:lnTo>
                  <a:pt x="12653" y="1484"/>
                </a:lnTo>
                <a:lnTo>
                  <a:pt x="12605" y="1922"/>
                </a:lnTo>
                <a:lnTo>
                  <a:pt x="12605" y="2385"/>
                </a:lnTo>
                <a:lnTo>
                  <a:pt x="12629" y="3309"/>
                </a:lnTo>
                <a:lnTo>
                  <a:pt x="12678" y="5426"/>
                </a:lnTo>
                <a:lnTo>
                  <a:pt x="12726" y="7276"/>
                </a:lnTo>
                <a:lnTo>
                  <a:pt x="12751" y="9125"/>
                </a:lnTo>
                <a:lnTo>
                  <a:pt x="11996" y="9514"/>
                </a:lnTo>
                <a:lnTo>
                  <a:pt x="12094" y="8444"/>
                </a:lnTo>
                <a:lnTo>
                  <a:pt x="12142" y="7349"/>
                </a:lnTo>
                <a:lnTo>
                  <a:pt x="12167" y="6278"/>
                </a:lnTo>
                <a:lnTo>
                  <a:pt x="12142" y="5183"/>
                </a:lnTo>
                <a:lnTo>
                  <a:pt x="12094" y="2920"/>
                </a:lnTo>
                <a:lnTo>
                  <a:pt x="12118" y="2458"/>
                </a:lnTo>
                <a:lnTo>
                  <a:pt x="12118" y="1995"/>
                </a:lnTo>
                <a:lnTo>
                  <a:pt x="12118" y="1752"/>
                </a:lnTo>
                <a:lnTo>
                  <a:pt x="12118" y="1533"/>
                </a:lnTo>
                <a:lnTo>
                  <a:pt x="12069" y="1314"/>
                </a:lnTo>
                <a:lnTo>
                  <a:pt x="11996" y="1095"/>
                </a:lnTo>
                <a:close/>
                <a:moveTo>
                  <a:pt x="11291" y="609"/>
                </a:moveTo>
                <a:lnTo>
                  <a:pt x="11583" y="828"/>
                </a:lnTo>
                <a:lnTo>
                  <a:pt x="11923" y="1046"/>
                </a:lnTo>
                <a:lnTo>
                  <a:pt x="11850" y="1241"/>
                </a:lnTo>
                <a:lnTo>
                  <a:pt x="11826" y="1484"/>
                </a:lnTo>
                <a:lnTo>
                  <a:pt x="11802" y="1728"/>
                </a:lnTo>
                <a:lnTo>
                  <a:pt x="11826" y="1971"/>
                </a:lnTo>
                <a:lnTo>
                  <a:pt x="11899" y="2920"/>
                </a:lnTo>
                <a:lnTo>
                  <a:pt x="11899" y="3480"/>
                </a:lnTo>
                <a:lnTo>
                  <a:pt x="11899" y="4064"/>
                </a:lnTo>
                <a:lnTo>
                  <a:pt x="11875" y="5183"/>
                </a:lnTo>
                <a:lnTo>
                  <a:pt x="11777" y="7373"/>
                </a:lnTo>
                <a:lnTo>
                  <a:pt x="11753" y="8468"/>
                </a:lnTo>
                <a:lnTo>
                  <a:pt x="11729" y="9563"/>
                </a:lnTo>
                <a:lnTo>
                  <a:pt x="11753" y="9611"/>
                </a:lnTo>
                <a:lnTo>
                  <a:pt x="11753" y="9636"/>
                </a:lnTo>
                <a:lnTo>
                  <a:pt x="11704" y="9611"/>
                </a:lnTo>
                <a:lnTo>
                  <a:pt x="11193" y="9441"/>
                </a:lnTo>
                <a:lnTo>
                  <a:pt x="11266" y="5232"/>
                </a:lnTo>
                <a:lnTo>
                  <a:pt x="11315" y="2750"/>
                </a:lnTo>
                <a:lnTo>
                  <a:pt x="11364" y="1679"/>
                </a:lnTo>
                <a:lnTo>
                  <a:pt x="11364" y="1144"/>
                </a:lnTo>
                <a:lnTo>
                  <a:pt x="11339" y="876"/>
                </a:lnTo>
                <a:lnTo>
                  <a:pt x="11291" y="609"/>
                </a:lnTo>
                <a:close/>
                <a:moveTo>
                  <a:pt x="2604" y="5475"/>
                </a:moveTo>
                <a:lnTo>
                  <a:pt x="2701" y="5621"/>
                </a:lnTo>
                <a:lnTo>
                  <a:pt x="2823" y="5743"/>
                </a:lnTo>
                <a:lnTo>
                  <a:pt x="3091" y="5937"/>
                </a:lnTo>
                <a:lnTo>
                  <a:pt x="3577" y="6327"/>
                </a:lnTo>
                <a:lnTo>
                  <a:pt x="4113" y="6692"/>
                </a:lnTo>
                <a:lnTo>
                  <a:pt x="4672" y="7057"/>
                </a:lnTo>
                <a:lnTo>
                  <a:pt x="5256" y="7422"/>
                </a:lnTo>
                <a:lnTo>
                  <a:pt x="5840" y="7762"/>
                </a:lnTo>
                <a:lnTo>
                  <a:pt x="6424" y="8103"/>
                </a:lnTo>
                <a:lnTo>
                  <a:pt x="7422" y="8614"/>
                </a:lnTo>
                <a:lnTo>
                  <a:pt x="8468" y="9100"/>
                </a:lnTo>
                <a:lnTo>
                  <a:pt x="9515" y="9538"/>
                </a:lnTo>
                <a:lnTo>
                  <a:pt x="10561" y="9928"/>
                </a:lnTo>
                <a:lnTo>
                  <a:pt x="10561" y="10001"/>
                </a:lnTo>
                <a:lnTo>
                  <a:pt x="10585" y="10074"/>
                </a:lnTo>
                <a:lnTo>
                  <a:pt x="10609" y="10147"/>
                </a:lnTo>
                <a:lnTo>
                  <a:pt x="10634" y="10195"/>
                </a:lnTo>
                <a:lnTo>
                  <a:pt x="10682" y="10244"/>
                </a:lnTo>
                <a:lnTo>
                  <a:pt x="10536" y="10414"/>
                </a:lnTo>
                <a:lnTo>
                  <a:pt x="10390" y="10609"/>
                </a:lnTo>
                <a:lnTo>
                  <a:pt x="10245" y="10804"/>
                </a:lnTo>
                <a:lnTo>
                  <a:pt x="10123" y="11047"/>
                </a:lnTo>
                <a:lnTo>
                  <a:pt x="9928" y="11485"/>
                </a:lnTo>
                <a:lnTo>
                  <a:pt x="9734" y="11899"/>
                </a:lnTo>
                <a:lnTo>
                  <a:pt x="9223" y="12921"/>
                </a:lnTo>
                <a:lnTo>
                  <a:pt x="8979" y="13456"/>
                </a:lnTo>
                <a:lnTo>
                  <a:pt x="8785" y="13991"/>
                </a:lnTo>
                <a:lnTo>
                  <a:pt x="8420" y="13821"/>
                </a:lnTo>
                <a:lnTo>
                  <a:pt x="8055" y="13626"/>
                </a:lnTo>
                <a:lnTo>
                  <a:pt x="7787" y="13456"/>
                </a:lnTo>
                <a:lnTo>
                  <a:pt x="7519" y="13286"/>
                </a:lnTo>
                <a:lnTo>
                  <a:pt x="7008" y="12921"/>
                </a:lnTo>
                <a:lnTo>
                  <a:pt x="5889" y="12191"/>
                </a:lnTo>
                <a:lnTo>
                  <a:pt x="4770" y="11412"/>
                </a:lnTo>
                <a:lnTo>
                  <a:pt x="4210" y="11047"/>
                </a:lnTo>
                <a:lnTo>
                  <a:pt x="3650" y="10706"/>
                </a:lnTo>
                <a:lnTo>
                  <a:pt x="3091" y="10366"/>
                </a:lnTo>
                <a:lnTo>
                  <a:pt x="2482" y="10049"/>
                </a:lnTo>
                <a:lnTo>
                  <a:pt x="2069" y="9830"/>
                </a:lnTo>
                <a:lnTo>
                  <a:pt x="1631" y="9636"/>
                </a:lnTo>
                <a:lnTo>
                  <a:pt x="1169" y="9441"/>
                </a:lnTo>
                <a:lnTo>
                  <a:pt x="706" y="9295"/>
                </a:lnTo>
                <a:lnTo>
                  <a:pt x="1217" y="8322"/>
                </a:lnTo>
                <a:lnTo>
                  <a:pt x="1704" y="7324"/>
                </a:lnTo>
                <a:lnTo>
                  <a:pt x="2312" y="6132"/>
                </a:lnTo>
                <a:lnTo>
                  <a:pt x="2482" y="5816"/>
                </a:lnTo>
                <a:lnTo>
                  <a:pt x="2555" y="5645"/>
                </a:lnTo>
                <a:lnTo>
                  <a:pt x="2604" y="5475"/>
                </a:lnTo>
                <a:close/>
                <a:moveTo>
                  <a:pt x="19734" y="5597"/>
                </a:moveTo>
                <a:lnTo>
                  <a:pt x="19831" y="5840"/>
                </a:lnTo>
                <a:lnTo>
                  <a:pt x="19929" y="6083"/>
                </a:lnTo>
                <a:lnTo>
                  <a:pt x="20172" y="6546"/>
                </a:lnTo>
                <a:lnTo>
                  <a:pt x="20707" y="7470"/>
                </a:lnTo>
                <a:lnTo>
                  <a:pt x="20975" y="7933"/>
                </a:lnTo>
                <a:lnTo>
                  <a:pt x="21267" y="8395"/>
                </a:lnTo>
                <a:lnTo>
                  <a:pt x="21875" y="9295"/>
                </a:lnTo>
                <a:lnTo>
                  <a:pt x="20756" y="9757"/>
                </a:lnTo>
                <a:lnTo>
                  <a:pt x="19661" y="10244"/>
                </a:lnTo>
                <a:lnTo>
                  <a:pt x="18566" y="10779"/>
                </a:lnTo>
                <a:lnTo>
                  <a:pt x="17496" y="11339"/>
                </a:lnTo>
                <a:lnTo>
                  <a:pt x="16328" y="11972"/>
                </a:lnTo>
                <a:lnTo>
                  <a:pt x="15208" y="12653"/>
                </a:lnTo>
                <a:lnTo>
                  <a:pt x="14722" y="12945"/>
                </a:lnTo>
                <a:lnTo>
                  <a:pt x="14211" y="13261"/>
                </a:lnTo>
                <a:lnTo>
                  <a:pt x="13967" y="13432"/>
                </a:lnTo>
                <a:lnTo>
                  <a:pt x="13724" y="13602"/>
                </a:lnTo>
                <a:lnTo>
                  <a:pt x="13505" y="13821"/>
                </a:lnTo>
                <a:lnTo>
                  <a:pt x="13310" y="14016"/>
                </a:lnTo>
                <a:lnTo>
                  <a:pt x="13140" y="13675"/>
                </a:lnTo>
                <a:lnTo>
                  <a:pt x="12970" y="13334"/>
                </a:lnTo>
                <a:lnTo>
                  <a:pt x="12702" y="12799"/>
                </a:lnTo>
                <a:lnTo>
                  <a:pt x="12434" y="12239"/>
                </a:lnTo>
                <a:lnTo>
                  <a:pt x="11948" y="10998"/>
                </a:lnTo>
                <a:lnTo>
                  <a:pt x="11777" y="10609"/>
                </a:lnTo>
                <a:lnTo>
                  <a:pt x="11704" y="10414"/>
                </a:lnTo>
                <a:lnTo>
                  <a:pt x="11607" y="10244"/>
                </a:lnTo>
                <a:lnTo>
                  <a:pt x="11704" y="10220"/>
                </a:lnTo>
                <a:lnTo>
                  <a:pt x="11802" y="10171"/>
                </a:lnTo>
                <a:lnTo>
                  <a:pt x="11850" y="10098"/>
                </a:lnTo>
                <a:lnTo>
                  <a:pt x="11899" y="10001"/>
                </a:lnTo>
                <a:lnTo>
                  <a:pt x="12337" y="9830"/>
                </a:lnTo>
                <a:lnTo>
                  <a:pt x="12751" y="9660"/>
                </a:lnTo>
                <a:lnTo>
                  <a:pt x="12775" y="9684"/>
                </a:lnTo>
                <a:lnTo>
                  <a:pt x="12799" y="9709"/>
                </a:lnTo>
                <a:lnTo>
                  <a:pt x="12848" y="9733"/>
                </a:lnTo>
                <a:lnTo>
                  <a:pt x="12921" y="9709"/>
                </a:lnTo>
                <a:lnTo>
                  <a:pt x="12945" y="9684"/>
                </a:lnTo>
                <a:lnTo>
                  <a:pt x="12945" y="9636"/>
                </a:lnTo>
                <a:lnTo>
                  <a:pt x="12945" y="9563"/>
                </a:lnTo>
                <a:lnTo>
                  <a:pt x="13675" y="9198"/>
                </a:lnTo>
                <a:lnTo>
                  <a:pt x="14405" y="8809"/>
                </a:lnTo>
                <a:lnTo>
                  <a:pt x="15792" y="8006"/>
                </a:lnTo>
                <a:lnTo>
                  <a:pt x="16790" y="7422"/>
                </a:lnTo>
                <a:lnTo>
                  <a:pt x="17788" y="6838"/>
                </a:lnTo>
                <a:lnTo>
                  <a:pt x="18761" y="6229"/>
                </a:lnTo>
                <a:lnTo>
                  <a:pt x="19734" y="5597"/>
                </a:lnTo>
                <a:close/>
                <a:moveTo>
                  <a:pt x="19637" y="10950"/>
                </a:moveTo>
                <a:lnTo>
                  <a:pt x="19637" y="10974"/>
                </a:lnTo>
                <a:lnTo>
                  <a:pt x="19612" y="11461"/>
                </a:lnTo>
                <a:lnTo>
                  <a:pt x="19612" y="11947"/>
                </a:lnTo>
                <a:lnTo>
                  <a:pt x="19637" y="12921"/>
                </a:lnTo>
                <a:lnTo>
                  <a:pt x="19734" y="14892"/>
                </a:lnTo>
                <a:lnTo>
                  <a:pt x="19272" y="15111"/>
                </a:lnTo>
                <a:lnTo>
                  <a:pt x="18834" y="15378"/>
                </a:lnTo>
                <a:lnTo>
                  <a:pt x="17958" y="15938"/>
                </a:lnTo>
                <a:lnTo>
                  <a:pt x="16814" y="16619"/>
                </a:lnTo>
                <a:lnTo>
                  <a:pt x="15646" y="17300"/>
                </a:lnTo>
                <a:lnTo>
                  <a:pt x="13335" y="18663"/>
                </a:lnTo>
                <a:lnTo>
                  <a:pt x="12167" y="19344"/>
                </a:lnTo>
                <a:lnTo>
                  <a:pt x="11923" y="19490"/>
                </a:lnTo>
                <a:lnTo>
                  <a:pt x="11680" y="19661"/>
                </a:lnTo>
                <a:lnTo>
                  <a:pt x="11558" y="15013"/>
                </a:lnTo>
                <a:lnTo>
                  <a:pt x="11485" y="12507"/>
                </a:lnTo>
                <a:lnTo>
                  <a:pt x="11461" y="11388"/>
                </a:lnTo>
                <a:lnTo>
                  <a:pt x="11704" y="11947"/>
                </a:lnTo>
                <a:lnTo>
                  <a:pt x="11923" y="12458"/>
                </a:lnTo>
                <a:lnTo>
                  <a:pt x="12142" y="12994"/>
                </a:lnTo>
                <a:lnTo>
                  <a:pt x="12386" y="13578"/>
                </a:lnTo>
                <a:lnTo>
                  <a:pt x="12507" y="13870"/>
                </a:lnTo>
                <a:lnTo>
                  <a:pt x="12678" y="14137"/>
                </a:lnTo>
                <a:lnTo>
                  <a:pt x="12848" y="14381"/>
                </a:lnTo>
                <a:lnTo>
                  <a:pt x="13018" y="14600"/>
                </a:lnTo>
                <a:lnTo>
                  <a:pt x="13091" y="14648"/>
                </a:lnTo>
                <a:lnTo>
                  <a:pt x="13164" y="14673"/>
                </a:lnTo>
                <a:lnTo>
                  <a:pt x="13262" y="14673"/>
                </a:lnTo>
                <a:lnTo>
                  <a:pt x="13335" y="14624"/>
                </a:lnTo>
                <a:lnTo>
                  <a:pt x="13383" y="14575"/>
                </a:lnTo>
                <a:lnTo>
                  <a:pt x="13432" y="14527"/>
                </a:lnTo>
                <a:lnTo>
                  <a:pt x="13456" y="14429"/>
                </a:lnTo>
                <a:lnTo>
                  <a:pt x="13456" y="14356"/>
                </a:lnTo>
                <a:lnTo>
                  <a:pt x="13432" y="14308"/>
                </a:lnTo>
                <a:lnTo>
                  <a:pt x="13675" y="14210"/>
                </a:lnTo>
                <a:lnTo>
                  <a:pt x="13943" y="14113"/>
                </a:lnTo>
                <a:lnTo>
                  <a:pt x="14186" y="13991"/>
                </a:lnTo>
                <a:lnTo>
                  <a:pt x="14430" y="13845"/>
                </a:lnTo>
                <a:lnTo>
                  <a:pt x="14892" y="13529"/>
                </a:lnTo>
                <a:lnTo>
                  <a:pt x="15330" y="13237"/>
                </a:lnTo>
                <a:lnTo>
                  <a:pt x="16498" y="12580"/>
                </a:lnTo>
                <a:lnTo>
                  <a:pt x="17642" y="11923"/>
                </a:lnTo>
                <a:lnTo>
                  <a:pt x="18639" y="11412"/>
                </a:lnTo>
                <a:lnTo>
                  <a:pt x="19637" y="10950"/>
                </a:lnTo>
                <a:close/>
                <a:moveTo>
                  <a:pt x="2653" y="10755"/>
                </a:moveTo>
                <a:lnTo>
                  <a:pt x="3139" y="11047"/>
                </a:lnTo>
                <a:lnTo>
                  <a:pt x="3650" y="11363"/>
                </a:lnTo>
                <a:lnTo>
                  <a:pt x="4624" y="11996"/>
                </a:lnTo>
                <a:lnTo>
                  <a:pt x="5670" y="12702"/>
                </a:lnTo>
                <a:lnTo>
                  <a:pt x="6741" y="13359"/>
                </a:lnTo>
                <a:lnTo>
                  <a:pt x="7033" y="13529"/>
                </a:lnTo>
                <a:lnTo>
                  <a:pt x="7300" y="13675"/>
                </a:lnTo>
                <a:lnTo>
                  <a:pt x="7860" y="13967"/>
                </a:lnTo>
                <a:lnTo>
                  <a:pt x="8274" y="14186"/>
                </a:lnTo>
                <a:lnTo>
                  <a:pt x="8712" y="14381"/>
                </a:lnTo>
                <a:lnTo>
                  <a:pt x="8736" y="14454"/>
                </a:lnTo>
                <a:lnTo>
                  <a:pt x="8785" y="14502"/>
                </a:lnTo>
                <a:lnTo>
                  <a:pt x="8833" y="14551"/>
                </a:lnTo>
                <a:lnTo>
                  <a:pt x="8906" y="14575"/>
                </a:lnTo>
                <a:lnTo>
                  <a:pt x="8979" y="14600"/>
                </a:lnTo>
                <a:lnTo>
                  <a:pt x="9052" y="14575"/>
                </a:lnTo>
                <a:lnTo>
                  <a:pt x="9101" y="14551"/>
                </a:lnTo>
                <a:lnTo>
                  <a:pt x="9174" y="14478"/>
                </a:lnTo>
                <a:lnTo>
                  <a:pt x="9223" y="14429"/>
                </a:lnTo>
                <a:lnTo>
                  <a:pt x="9223" y="14356"/>
                </a:lnTo>
                <a:lnTo>
                  <a:pt x="9490" y="13821"/>
                </a:lnTo>
                <a:lnTo>
                  <a:pt x="9734" y="13286"/>
                </a:lnTo>
                <a:lnTo>
                  <a:pt x="9977" y="12726"/>
                </a:lnTo>
                <a:lnTo>
                  <a:pt x="10220" y="12166"/>
                </a:lnTo>
                <a:lnTo>
                  <a:pt x="10780" y="11047"/>
                </a:lnTo>
                <a:lnTo>
                  <a:pt x="10877" y="10828"/>
                </a:lnTo>
                <a:lnTo>
                  <a:pt x="10901" y="11582"/>
                </a:lnTo>
                <a:lnTo>
                  <a:pt x="10926" y="12312"/>
                </a:lnTo>
                <a:lnTo>
                  <a:pt x="10999" y="15013"/>
                </a:lnTo>
                <a:lnTo>
                  <a:pt x="11120" y="19807"/>
                </a:lnTo>
                <a:lnTo>
                  <a:pt x="11120" y="19807"/>
                </a:lnTo>
                <a:lnTo>
                  <a:pt x="9004" y="18687"/>
                </a:lnTo>
                <a:lnTo>
                  <a:pt x="6887" y="17568"/>
                </a:lnTo>
                <a:lnTo>
                  <a:pt x="4672" y="16400"/>
                </a:lnTo>
                <a:lnTo>
                  <a:pt x="3456" y="15768"/>
                </a:lnTo>
                <a:lnTo>
                  <a:pt x="3115" y="15597"/>
                </a:lnTo>
                <a:lnTo>
                  <a:pt x="2945" y="15524"/>
                </a:lnTo>
                <a:lnTo>
                  <a:pt x="2750" y="15451"/>
                </a:lnTo>
                <a:lnTo>
                  <a:pt x="2774" y="15159"/>
                </a:lnTo>
                <a:lnTo>
                  <a:pt x="2774" y="14867"/>
                </a:lnTo>
                <a:lnTo>
                  <a:pt x="2750" y="14283"/>
                </a:lnTo>
                <a:lnTo>
                  <a:pt x="2701" y="13675"/>
                </a:lnTo>
                <a:lnTo>
                  <a:pt x="2653" y="13091"/>
                </a:lnTo>
                <a:lnTo>
                  <a:pt x="2677" y="12507"/>
                </a:lnTo>
                <a:lnTo>
                  <a:pt x="2677" y="11923"/>
                </a:lnTo>
                <a:lnTo>
                  <a:pt x="2677" y="11339"/>
                </a:lnTo>
                <a:lnTo>
                  <a:pt x="2677" y="11047"/>
                </a:lnTo>
                <a:lnTo>
                  <a:pt x="2653" y="10755"/>
                </a:lnTo>
                <a:close/>
                <a:moveTo>
                  <a:pt x="11145" y="0"/>
                </a:moveTo>
                <a:lnTo>
                  <a:pt x="11047" y="25"/>
                </a:lnTo>
                <a:lnTo>
                  <a:pt x="10780" y="122"/>
                </a:lnTo>
                <a:lnTo>
                  <a:pt x="10512" y="268"/>
                </a:lnTo>
                <a:lnTo>
                  <a:pt x="9977" y="560"/>
                </a:lnTo>
                <a:lnTo>
                  <a:pt x="8979" y="1192"/>
                </a:lnTo>
                <a:lnTo>
                  <a:pt x="6643" y="2604"/>
                </a:lnTo>
                <a:lnTo>
                  <a:pt x="4478" y="3893"/>
                </a:lnTo>
                <a:lnTo>
                  <a:pt x="3310" y="4599"/>
                </a:lnTo>
                <a:lnTo>
                  <a:pt x="2920" y="4818"/>
                </a:lnTo>
                <a:lnTo>
                  <a:pt x="2750" y="4940"/>
                </a:lnTo>
                <a:lnTo>
                  <a:pt x="2604" y="5110"/>
                </a:lnTo>
                <a:lnTo>
                  <a:pt x="2555" y="5086"/>
                </a:lnTo>
                <a:lnTo>
                  <a:pt x="2507" y="5086"/>
                </a:lnTo>
                <a:lnTo>
                  <a:pt x="2337" y="5207"/>
                </a:lnTo>
                <a:lnTo>
                  <a:pt x="2191" y="5353"/>
                </a:lnTo>
                <a:lnTo>
                  <a:pt x="2093" y="5548"/>
                </a:lnTo>
                <a:lnTo>
                  <a:pt x="1996" y="5718"/>
                </a:lnTo>
                <a:lnTo>
                  <a:pt x="1680" y="6327"/>
                </a:lnTo>
                <a:lnTo>
                  <a:pt x="1363" y="6911"/>
                </a:lnTo>
                <a:lnTo>
                  <a:pt x="779" y="8054"/>
                </a:lnTo>
                <a:lnTo>
                  <a:pt x="195" y="9222"/>
                </a:lnTo>
                <a:lnTo>
                  <a:pt x="122" y="9222"/>
                </a:lnTo>
                <a:lnTo>
                  <a:pt x="74" y="9271"/>
                </a:lnTo>
                <a:lnTo>
                  <a:pt x="25" y="9319"/>
                </a:lnTo>
                <a:lnTo>
                  <a:pt x="1" y="9368"/>
                </a:lnTo>
                <a:lnTo>
                  <a:pt x="1" y="9417"/>
                </a:lnTo>
                <a:lnTo>
                  <a:pt x="25" y="9490"/>
                </a:lnTo>
                <a:lnTo>
                  <a:pt x="49" y="9538"/>
                </a:lnTo>
                <a:lnTo>
                  <a:pt x="98" y="9587"/>
                </a:lnTo>
                <a:lnTo>
                  <a:pt x="633" y="9855"/>
                </a:lnTo>
                <a:lnTo>
                  <a:pt x="1193" y="10098"/>
                </a:lnTo>
                <a:lnTo>
                  <a:pt x="1753" y="10317"/>
                </a:lnTo>
                <a:lnTo>
                  <a:pt x="2312" y="10585"/>
                </a:lnTo>
                <a:lnTo>
                  <a:pt x="2288" y="10585"/>
                </a:lnTo>
                <a:lnTo>
                  <a:pt x="2215" y="10877"/>
                </a:lnTo>
                <a:lnTo>
                  <a:pt x="2166" y="11193"/>
                </a:lnTo>
                <a:lnTo>
                  <a:pt x="2142" y="11509"/>
                </a:lnTo>
                <a:lnTo>
                  <a:pt x="2118" y="11826"/>
                </a:lnTo>
                <a:lnTo>
                  <a:pt x="2118" y="12483"/>
                </a:lnTo>
                <a:lnTo>
                  <a:pt x="2142" y="13091"/>
                </a:lnTo>
                <a:lnTo>
                  <a:pt x="2118" y="13724"/>
                </a:lnTo>
                <a:lnTo>
                  <a:pt x="2142" y="14356"/>
                </a:lnTo>
                <a:lnTo>
                  <a:pt x="2142" y="14697"/>
                </a:lnTo>
                <a:lnTo>
                  <a:pt x="2166" y="15013"/>
                </a:lnTo>
                <a:lnTo>
                  <a:pt x="2215" y="15305"/>
                </a:lnTo>
                <a:lnTo>
                  <a:pt x="2288" y="15622"/>
                </a:lnTo>
                <a:lnTo>
                  <a:pt x="2337" y="15695"/>
                </a:lnTo>
                <a:lnTo>
                  <a:pt x="2410" y="15768"/>
                </a:lnTo>
                <a:lnTo>
                  <a:pt x="2580" y="15768"/>
                </a:lnTo>
                <a:lnTo>
                  <a:pt x="2774" y="15914"/>
                </a:lnTo>
                <a:lnTo>
                  <a:pt x="2969" y="16060"/>
                </a:lnTo>
                <a:lnTo>
                  <a:pt x="3383" y="16303"/>
                </a:lnTo>
                <a:lnTo>
                  <a:pt x="3845" y="16498"/>
                </a:lnTo>
                <a:lnTo>
                  <a:pt x="4259" y="16717"/>
                </a:lnTo>
                <a:lnTo>
                  <a:pt x="6473" y="17884"/>
                </a:lnTo>
                <a:lnTo>
                  <a:pt x="8760" y="19125"/>
                </a:lnTo>
                <a:lnTo>
                  <a:pt x="9928" y="19734"/>
                </a:lnTo>
                <a:lnTo>
                  <a:pt x="11072" y="20318"/>
                </a:lnTo>
                <a:lnTo>
                  <a:pt x="11145" y="20342"/>
                </a:lnTo>
                <a:lnTo>
                  <a:pt x="11218" y="20415"/>
                </a:lnTo>
                <a:lnTo>
                  <a:pt x="11291" y="20464"/>
                </a:lnTo>
                <a:lnTo>
                  <a:pt x="11388" y="20512"/>
                </a:lnTo>
                <a:lnTo>
                  <a:pt x="11485" y="20488"/>
                </a:lnTo>
                <a:lnTo>
                  <a:pt x="11558" y="20464"/>
                </a:lnTo>
                <a:lnTo>
                  <a:pt x="11631" y="20415"/>
                </a:lnTo>
                <a:lnTo>
                  <a:pt x="11680" y="20342"/>
                </a:lnTo>
                <a:lnTo>
                  <a:pt x="11704" y="20220"/>
                </a:lnTo>
                <a:lnTo>
                  <a:pt x="11704" y="20074"/>
                </a:lnTo>
                <a:lnTo>
                  <a:pt x="11826" y="20026"/>
                </a:lnTo>
                <a:lnTo>
                  <a:pt x="11972" y="19977"/>
                </a:lnTo>
                <a:lnTo>
                  <a:pt x="12240" y="19831"/>
                </a:lnTo>
                <a:lnTo>
                  <a:pt x="13408" y="19174"/>
                </a:lnTo>
                <a:lnTo>
                  <a:pt x="15744" y="17836"/>
                </a:lnTo>
                <a:lnTo>
                  <a:pt x="18055" y="16498"/>
                </a:lnTo>
                <a:lnTo>
                  <a:pt x="18517" y="16254"/>
                </a:lnTo>
                <a:lnTo>
                  <a:pt x="18980" y="16011"/>
                </a:lnTo>
                <a:lnTo>
                  <a:pt x="19442" y="15768"/>
                </a:lnTo>
                <a:lnTo>
                  <a:pt x="19880" y="15476"/>
                </a:lnTo>
                <a:lnTo>
                  <a:pt x="19953" y="15524"/>
                </a:lnTo>
                <a:lnTo>
                  <a:pt x="20099" y="15524"/>
                </a:lnTo>
                <a:lnTo>
                  <a:pt x="20172" y="15500"/>
                </a:lnTo>
                <a:lnTo>
                  <a:pt x="20221" y="15451"/>
                </a:lnTo>
                <a:lnTo>
                  <a:pt x="20269" y="15403"/>
                </a:lnTo>
                <a:lnTo>
                  <a:pt x="20294" y="15330"/>
                </a:lnTo>
                <a:lnTo>
                  <a:pt x="20318" y="15257"/>
                </a:lnTo>
                <a:lnTo>
                  <a:pt x="20318" y="15135"/>
                </a:lnTo>
                <a:lnTo>
                  <a:pt x="20318" y="15086"/>
                </a:lnTo>
                <a:lnTo>
                  <a:pt x="20342" y="15013"/>
                </a:lnTo>
                <a:lnTo>
                  <a:pt x="20294" y="14892"/>
                </a:lnTo>
                <a:lnTo>
                  <a:pt x="20221" y="12921"/>
                </a:lnTo>
                <a:lnTo>
                  <a:pt x="20172" y="11947"/>
                </a:lnTo>
                <a:lnTo>
                  <a:pt x="20148" y="11461"/>
                </a:lnTo>
                <a:lnTo>
                  <a:pt x="20099" y="10974"/>
                </a:lnTo>
                <a:lnTo>
                  <a:pt x="20050" y="10852"/>
                </a:lnTo>
                <a:lnTo>
                  <a:pt x="19977" y="10779"/>
                </a:lnTo>
                <a:lnTo>
                  <a:pt x="21218" y="10244"/>
                </a:lnTo>
                <a:lnTo>
                  <a:pt x="22459" y="9684"/>
                </a:lnTo>
                <a:lnTo>
                  <a:pt x="22532" y="9636"/>
                </a:lnTo>
                <a:lnTo>
                  <a:pt x="22581" y="9587"/>
                </a:lnTo>
                <a:lnTo>
                  <a:pt x="22605" y="9490"/>
                </a:lnTo>
                <a:lnTo>
                  <a:pt x="22605" y="9417"/>
                </a:lnTo>
                <a:lnTo>
                  <a:pt x="22581" y="9344"/>
                </a:lnTo>
                <a:lnTo>
                  <a:pt x="22532" y="9271"/>
                </a:lnTo>
                <a:lnTo>
                  <a:pt x="22484" y="9198"/>
                </a:lnTo>
                <a:lnTo>
                  <a:pt x="22411" y="9173"/>
                </a:lnTo>
                <a:lnTo>
                  <a:pt x="21778" y="8200"/>
                </a:lnTo>
                <a:lnTo>
                  <a:pt x="21170" y="7203"/>
                </a:lnTo>
                <a:lnTo>
                  <a:pt x="20902" y="6740"/>
                </a:lnTo>
                <a:lnTo>
                  <a:pt x="20634" y="6229"/>
                </a:lnTo>
                <a:lnTo>
                  <a:pt x="20367" y="5767"/>
                </a:lnTo>
                <a:lnTo>
                  <a:pt x="20221" y="5524"/>
                </a:lnTo>
                <a:lnTo>
                  <a:pt x="20075" y="5305"/>
                </a:lnTo>
                <a:lnTo>
                  <a:pt x="20099" y="5232"/>
                </a:lnTo>
                <a:lnTo>
                  <a:pt x="20075" y="5159"/>
                </a:lnTo>
                <a:lnTo>
                  <a:pt x="20050" y="5086"/>
                </a:lnTo>
                <a:lnTo>
                  <a:pt x="20002" y="5013"/>
                </a:lnTo>
                <a:lnTo>
                  <a:pt x="19953" y="4964"/>
                </a:lnTo>
                <a:lnTo>
                  <a:pt x="19880" y="4940"/>
                </a:lnTo>
                <a:lnTo>
                  <a:pt x="19783" y="4940"/>
                </a:lnTo>
                <a:lnTo>
                  <a:pt x="19710" y="4988"/>
                </a:lnTo>
                <a:lnTo>
                  <a:pt x="19612" y="5037"/>
                </a:lnTo>
                <a:lnTo>
                  <a:pt x="19588" y="5013"/>
                </a:lnTo>
                <a:lnTo>
                  <a:pt x="19369" y="4842"/>
                </a:lnTo>
                <a:lnTo>
                  <a:pt x="19150" y="4696"/>
                </a:lnTo>
                <a:lnTo>
                  <a:pt x="18663" y="4404"/>
                </a:lnTo>
                <a:lnTo>
                  <a:pt x="17715" y="3845"/>
                </a:lnTo>
                <a:lnTo>
                  <a:pt x="15549" y="2579"/>
                </a:lnTo>
                <a:lnTo>
                  <a:pt x="14478" y="1922"/>
                </a:lnTo>
                <a:lnTo>
                  <a:pt x="13383" y="1290"/>
                </a:lnTo>
                <a:lnTo>
                  <a:pt x="12872" y="1022"/>
                </a:lnTo>
                <a:lnTo>
                  <a:pt x="12386" y="730"/>
                </a:lnTo>
                <a:lnTo>
                  <a:pt x="11875" y="438"/>
                </a:lnTo>
                <a:lnTo>
                  <a:pt x="11339" y="195"/>
                </a:lnTo>
                <a:lnTo>
                  <a:pt x="11315" y="98"/>
                </a:lnTo>
                <a:lnTo>
                  <a:pt x="11242" y="25"/>
                </a:lnTo>
                <a:lnTo>
                  <a:pt x="11145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21" name="Google Shape;421;p38"/>
          <p:cNvSpPr/>
          <p:nvPr/>
        </p:nvSpPr>
        <p:spPr>
          <a:xfrm>
            <a:off x="4336412" y="4386772"/>
            <a:ext cx="485006" cy="464266"/>
          </a:xfrm>
          <a:custGeom>
            <a:rect b="b" l="l" r="r" t="t"/>
            <a:pathLst>
              <a:path extrusionOk="0" h="21243" w="22192">
                <a:moveTo>
                  <a:pt x="17812" y="512"/>
                </a:moveTo>
                <a:lnTo>
                  <a:pt x="17909" y="585"/>
                </a:lnTo>
                <a:lnTo>
                  <a:pt x="17958" y="609"/>
                </a:lnTo>
                <a:lnTo>
                  <a:pt x="18031" y="634"/>
                </a:lnTo>
                <a:lnTo>
                  <a:pt x="18201" y="634"/>
                </a:lnTo>
                <a:lnTo>
                  <a:pt x="18396" y="658"/>
                </a:lnTo>
                <a:lnTo>
                  <a:pt x="18566" y="682"/>
                </a:lnTo>
                <a:lnTo>
                  <a:pt x="18712" y="755"/>
                </a:lnTo>
                <a:lnTo>
                  <a:pt x="18858" y="828"/>
                </a:lnTo>
                <a:lnTo>
                  <a:pt x="19004" y="926"/>
                </a:lnTo>
                <a:lnTo>
                  <a:pt x="19126" y="1023"/>
                </a:lnTo>
                <a:lnTo>
                  <a:pt x="19248" y="1145"/>
                </a:lnTo>
                <a:lnTo>
                  <a:pt x="19345" y="1266"/>
                </a:lnTo>
                <a:lnTo>
                  <a:pt x="19442" y="1388"/>
                </a:lnTo>
                <a:lnTo>
                  <a:pt x="19491" y="1558"/>
                </a:lnTo>
                <a:lnTo>
                  <a:pt x="19540" y="1704"/>
                </a:lnTo>
                <a:lnTo>
                  <a:pt x="19564" y="1874"/>
                </a:lnTo>
                <a:lnTo>
                  <a:pt x="19564" y="2045"/>
                </a:lnTo>
                <a:lnTo>
                  <a:pt x="19564" y="2239"/>
                </a:lnTo>
                <a:lnTo>
                  <a:pt x="19515" y="2410"/>
                </a:lnTo>
                <a:lnTo>
                  <a:pt x="19467" y="2580"/>
                </a:lnTo>
                <a:lnTo>
                  <a:pt x="19394" y="2750"/>
                </a:lnTo>
                <a:lnTo>
                  <a:pt x="19296" y="2896"/>
                </a:lnTo>
                <a:lnTo>
                  <a:pt x="19199" y="3018"/>
                </a:lnTo>
                <a:lnTo>
                  <a:pt x="19077" y="3140"/>
                </a:lnTo>
                <a:lnTo>
                  <a:pt x="18956" y="3237"/>
                </a:lnTo>
                <a:lnTo>
                  <a:pt x="18810" y="3334"/>
                </a:lnTo>
                <a:lnTo>
                  <a:pt x="18664" y="3407"/>
                </a:lnTo>
                <a:lnTo>
                  <a:pt x="18347" y="3529"/>
                </a:lnTo>
                <a:lnTo>
                  <a:pt x="18031" y="3602"/>
                </a:lnTo>
                <a:lnTo>
                  <a:pt x="17690" y="3651"/>
                </a:lnTo>
                <a:lnTo>
                  <a:pt x="17350" y="3651"/>
                </a:lnTo>
                <a:lnTo>
                  <a:pt x="17423" y="3553"/>
                </a:lnTo>
                <a:lnTo>
                  <a:pt x="17666" y="3213"/>
                </a:lnTo>
                <a:lnTo>
                  <a:pt x="17885" y="2823"/>
                </a:lnTo>
                <a:lnTo>
                  <a:pt x="17982" y="2629"/>
                </a:lnTo>
                <a:lnTo>
                  <a:pt x="18055" y="2410"/>
                </a:lnTo>
                <a:lnTo>
                  <a:pt x="18128" y="2215"/>
                </a:lnTo>
                <a:lnTo>
                  <a:pt x="18153" y="2020"/>
                </a:lnTo>
                <a:lnTo>
                  <a:pt x="18153" y="1947"/>
                </a:lnTo>
                <a:lnTo>
                  <a:pt x="18104" y="1899"/>
                </a:lnTo>
                <a:lnTo>
                  <a:pt x="18080" y="1850"/>
                </a:lnTo>
                <a:lnTo>
                  <a:pt x="18007" y="1826"/>
                </a:lnTo>
                <a:lnTo>
                  <a:pt x="17958" y="1801"/>
                </a:lnTo>
                <a:lnTo>
                  <a:pt x="17885" y="1801"/>
                </a:lnTo>
                <a:lnTo>
                  <a:pt x="17836" y="1826"/>
                </a:lnTo>
                <a:lnTo>
                  <a:pt x="17788" y="1874"/>
                </a:lnTo>
                <a:lnTo>
                  <a:pt x="17666" y="2020"/>
                </a:lnTo>
                <a:lnTo>
                  <a:pt x="17569" y="2191"/>
                </a:lnTo>
                <a:lnTo>
                  <a:pt x="17374" y="2556"/>
                </a:lnTo>
                <a:lnTo>
                  <a:pt x="17179" y="2896"/>
                </a:lnTo>
                <a:lnTo>
                  <a:pt x="16985" y="3261"/>
                </a:lnTo>
                <a:lnTo>
                  <a:pt x="16912" y="3067"/>
                </a:lnTo>
                <a:lnTo>
                  <a:pt x="16839" y="2848"/>
                </a:lnTo>
                <a:lnTo>
                  <a:pt x="16766" y="2653"/>
                </a:lnTo>
                <a:lnTo>
                  <a:pt x="16741" y="2458"/>
                </a:lnTo>
                <a:lnTo>
                  <a:pt x="16717" y="2239"/>
                </a:lnTo>
                <a:lnTo>
                  <a:pt x="16717" y="2020"/>
                </a:lnTo>
                <a:lnTo>
                  <a:pt x="16741" y="1801"/>
                </a:lnTo>
                <a:lnTo>
                  <a:pt x="16766" y="1582"/>
                </a:lnTo>
                <a:lnTo>
                  <a:pt x="16814" y="1436"/>
                </a:lnTo>
                <a:lnTo>
                  <a:pt x="16887" y="1315"/>
                </a:lnTo>
                <a:lnTo>
                  <a:pt x="16960" y="1169"/>
                </a:lnTo>
                <a:lnTo>
                  <a:pt x="17033" y="1047"/>
                </a:lnTo>
                <a:lnTo>
                  <a:pt x="17252" y="828"/>
                </a:lnTo>
                <a:lnTo>
                  <a:pt x="17496" y="658"/>
                </a:lnTo>
                <a:lnTo>
                  <a:pt x="17642" y="585"/>
                </a:lnTo>
                <a:lnTo>
                  <a:pt x="17812" y="512"/>
                </a:lnTo>
                <a:close/>
                <a:moveTo>
                  <a:pt x="5111" y="1582"/>
                </a:moveTo>
                <a:lnTo>
                  <a:pt x="5159" y="1655"/>
                </a:lnTo>
                <a:lnTo>
                  <a:pt x="5232" y="1704"/>
                </a:lnTo>
                <a:lnTo>
                  <a:pt x="5305" y="1728"/>
                </a:lnTo>
                <a:lnTo>
                  <a:pt x="5403" y="1704"/>
                </a:lnTo>
                <a:lnTo>
                  <a:pt x="5573" y="1655"/>
                </a:lnTo>
                <a:lnTo>
                  <a:pt x="5719" y="1631"/>
                </a:lnTo>
                <a:lnTo>
                  <a:pt x="5987" y="1631"/>
                </a:lnTo>
                <a:lnTo>
                  <a:pt x="6133" y="1680"/>
                </a:lnTo>
                <a:lnTo>
                  <a:pt x="6230" y="1753"/>
                </a:lnTo>
                <a:lnTo>
                  <a:pt x="6352" y="1850"/>
                </a:lnTo>
                <a:lnTo>
                  <a:pt x="6473" y="1996"/>
                </a:lnTo>
                <a:lnTo>
                  <a:pt x="6595" y="2264"/>
                </a:lnTo>
                <a:lnTo>
                  <a:pt x="6717" y="2531"/>
                </a:lnTo>
                <a:lnTo>
                  <a:pt x="6790" y="2799"/>
                </a:lnTo>
                <a:lnTo>
                  <a:pt x="6838" y="3091"/>
                </a:lnTo>
                <a:lnTo>
                  <a:pt x="6887" y="3286"/>
                </a:lnTo>
                <a:lnTo>
                  <a:pt x="6887" y="3456"/>
                </a:lnTo>
                <a:lnTo>
                  <a:pt x="6863" y="3626"/>
                </a:lnTo>
                <a:lnTo>
                  <a:pt x="6814" y="3797"/>
                </a:lnTo>
                <a:lnTo>
                  <a:pt x="6765" y="3943"/>
                </a:lnTo>
                <a:lnTo>
                  <a:pt x="6692" y="4064"/>
                </a:lnTo>
                <a:lnTo>
                  <a:pt x="6595" y="4186"/>
                </a:lnTo>
                <a:lnTo>
                  <a:pt x="6473" y="4308"/>
                </a:lnTo>
                <a:lnTo>
                  <a:pt x="6303" y="4040"/>
                </a:lnTo>
                <a:lnTo>
                  <a:pt x="6133" y="3797"/>
                </a:lnTo>
                <a:lnTo>
                  <a:pt x="5987" y="3529"/>
                </a:lnTo>
                <a:lnTo>
                  <a:pt x="5865" y="3261"/>
                </a:lnTo>
                <a:lnTo>
                  <a:pt x="5816" y="3164"/>
                </a:lnTo>
                <a:lnTo>
                  <a:pt x="5719" y="2994"/>
                </a:lnTo>
                <a:lnTo>
                  <a:pt x="5670" y="2921"/>
                </a:lnTo>
                <a:lnTo>
                  <a:pt x="5597" y="2872"/>
                </a:lnTo>
                <a:lnTo>
                  <a:pt x="5524" y="2848"/>
                </a:lnTo>
                <a:lnTo>
                  <a:pt x="5476" y="2896"/>
                </a:lnTo>
                <a:lnTo>
                  <a:pt x="5403" y="2969"/>
                </a:lnTo>
                <a:lnTo>
                  <a:pt x="5378" y="3067"/>
                </a:lnTo>
                <a:lnTo>
                  <a:pt x="5378" y="3164"/>
                </a:lnTo>
                <a:lnTo>
                  <a:pt x="5378" y="3261"/>
                </a:lnTo>
                <a:lnTo>
                  <a:pt x="5451" y="3456"/>
                </a:lnTo>
                <a:lnTo>
                  <a:pt x="5524" y="3626"/>
                </a:lnTo>
                <a:lnTo>
                  <a:pt x="5768" y="4089"/>
                </a:lnTo>
                <a:lnTo>
                  <a:pt x="6035" y="4551"/>
                </a:lnTo>
                <a:lnTo>
                  <a:pt x="5768" y="4624"/>
                </a:lnTo>
                <a:lnTo>
                  <a:pt x="5451" y="4648"/>
                </a:lnTo>
                <a:lnTo>
                  <a:pt x="5257" y="4648"/>
                </a:lnTo>
                <a:lnTo>
                  <a:pt x="5086" y="4624"/>
                </a:lnTo>
                <a:lnTo>
                  <a:pt x="4940" y="4600"/>
                </a:lnTo>
                <a:lnTo>
                  <a:pt x="4794" y="4551"/>
                </a:lnTo>
                <a:lnTo>
                  <a:pt x="4673" y="4478"/>
                </a:lnTo>
                <a:lnTo>
                  <a:pt x="4551" y="4381"/>
                </a:lnTo>
                <a:lnTo>
                  <a:pt x="4429" y="4308"/>
                </a:lnTo>
                <a:lnTo>
                  <a:pt x="4356" y="4186"/>
                </a:lnTo>
                <a:lnTo>
                  <a:pt x="4259" y="4064"/>
                </a:lnTo>
                <a:lnTo>
                  <a:pt x="4186" y="3943"/>
                </a:lnTo>
                <a:lnTo>
                  <a:pt x="4137" y="3821"/>
                </a:lnTo>
                <a:lnTo>
                  <a:pt x="4089" y="3675"/>
                </a:lnTo>
                <a:lnTo>
                  <a:pt x="4064" y="3505"/>
                </a:lnTo>
                <a:lnTo>
                  <a:pt x="4064" y="3359"/>
                </a:lnTo>
                <a:lnTo>
                  <a:pt x="4064" y="3188"/>
                </a:lnTo>
                <a:lnTo>
                  <a:pt x="4089" y="3018"/>
                </a:lnTo>
                <a:lnTo>
                  <a:pt x="4137" y="2775"/>
                </a:lnTo>
                <a:lnTo>
                  <a:pt x="4210" y="2556"/>
                </a:lnTo>
                <a:lnTo>
                  <a:pt x="4308" y="2337"/>
                </a:lnTo>
                <a:lnTo>
                  <a:pt x="4429" y="2142"/>
                </a:lnTo>
                <a:lnTo>
                  <a:pt x="4551" y="1972"/>
                </a:lnTo>
                <a:lnTo>
                  <a:pt x="4721" y="1801"/>
                </a:lnTo>
                <a:lnTo>
                  <a:pt x="4916" y="1680"/>
                </a:lnTo>
                <a:lnTo>
                  <a:pt x="5111" y="1582"/>
                </a:lnTo>
                <a:close/>
                <a:moveTo>
                  <a:pt x="12532" y="7544"/>
                </a:moveTo>
                <a:lnTo>
                  <a:pt x="12264" y="7568"/>
                </a:lnTo>
                <a:lnTo>
                  <a:pt x="11997" y="7593"/>
                </a:lnTo>
                <a:lnTo>
                  <a:pt x="11753" y="7641"/>
                </a:lnTo>
                <a:lnTo>
                  <a:pt x="11486" y="7690"/>
                </a:lnTo>
                <a:lnTo>
                  <a:pt x="11218" y="7763"/>
                </a:lnTo>
                <a:lnTo>
                  <a:pt x="10975" y="7885"/>
                </a:lnTo>
                <a:lnTo>
                  <a:pt x="10926" y="7933"/>
                </a:lnTo>
                <a:lnTo>
                  <a:pt x="10926" y="8006"/>
                </a:lnTo>
                <a:lnTo>
                  <a:pt x="10975" y="8055"/>
                </a:lnTo>
                <a:lnTo>
                  <a:pt x="11048" y="8079"/>
                </a:lnTo>
                <a:lnTo>
                  <a:pt x="11315" y="8055"/>
                </a:lnTo>
                <a:lnTo>
                  <a:pt x="11583" y="8031"/>
                </a:lnTo>
                <a:lnTo>
                  <a:pt x="11875" y="7982"/>
                </a:lnTo>
                <a:lnTo>
                  <a:pt x="12143" y="7933"/>
                </a:lnTo>
                <a:lnTo>
                  <a:pt x="12386" y="7909"/>
                </a:lnTo>
                <a:lnTo>
                  <a:pt x="12605" y="7909"/>
                </a:lnTo>
                <a:lnTo>
                  <a:pt x="12824" y="7885"/>
                </a:lnTo>
                <a:lnTo>
                  <a:pt x="12946" y="7860"/>
                </a:lnTo>
                <a:lnTo>
                  <a:pt x="13043" y="7787"/>
                </a:lnTo>
                <a:lnTo>
                  <a:pt x="13067" y="7763"/>
                </a:lnTo>
                <a:lnTo>
                  <a:pt x="13092" y="7714"/>
                </a:lnTo>
                <a:lnTo>
                  <a:pt x="13067" y="7690"/>
                </a:lnTo>
                <a:lnTo>
                  <a:pt x="13043" y="7641"/>
                </a:lnTo>
                <a:lnTo>
                  <a:pt x="12921" y="7593"/>
                </a:lnTo>
                <a:lnTo>
                  <a:pt x="12800" y="7544"/>
                </a:lnTo>
                <a:close/>
                <a:moveTo>
                  <a:pt x="20002" y="10026"/>
                </a:moveTo>
                <a:lnTo>
                  <a:pt x="20172" y="10050"/>
                </a:lnTo>
                <a:lnTo>
                  <a:pt x="20367" y="10074"/>
                </a:lnTo>
                <a:lnTo>
                  <a:pt x="20537" y="10099"/>
                </a:lnTo>
                <a:lnTo>
                  <a:pt x="20708" y="10172"/>
                </a:lnTo>
                <a:lnTo>
                  <a:pt x="20854" y="10245"/>
                </a:lnTo>
                <a:lnTo>
                  <a:pt x="21024" y="10342"/>
                </a:lnTo>
                <a:lnTo>
                  <a:pt x="21194" y="10439"/>
                </a:lnTo>
                <a:lnTo>
                  <a:pt x="21316" y="10585"/>
                </a:lnTo>
                <a:lnTo>
                  <a:pt x="21438" y="10707"/>
                </a:lnTo>
                <a:lnTo>
                  <a:pt x="21511" y="10877"/>
                </a:lnTo>
                <a:lnTo>
                  <a:pt x="21584" y="11023"/>
                </a:lnTo>
                <a:lnTo>
                  <a:pt x="21608" y="11194"/>
                </a:lnTo>
                <a:lnTo>
                  <a:pt x="21632" y="11364"/>
                </a:lnTo>
                <a:lnTo>
                  <a:pt x="21632" y="11534"/>
                </a:lnTo>
                <a:lnTo>
                  <a:pt x="21608" y="11705"/>
                </a:lnTo>
                <a:lnTo>
                  <a:pt x="21559" y="11875"/>
                </a:lnTo>
                <a:lnTo>
                  <a:pt x="21511" y="12021"/>
                </a:lnTo>
                <a:lnTo>
                  <a:pt x="21438" y="12191"/>
                </a:lnTo>
                <a:lnTo>
                  <a:pt x="21340" y="12337"/>
                </a:lnTo>
                <a:lnTo>
                  <a:pt x="21219" y="12483"/>
                </a:lnTo>
                <a:lnTo>
                  <a:pt x="21097" y="12605"/>
                </a:lnTo>
                <a:lnTo>
                  <a:pt x="20951" y="12702"/>
                </a:lnTo>
                <a:lnTo>
                  <a:pt x="20805" y="12800"/>
                </a:lnTo>
                <a:lnTo>
                  <a:pt x="20635" y="12873"/>
                </a:lnTo>
                <a:lnTo>
                  <a:pt x="20489" y="12921"/>
                </a:lnTo>
                <a:lnTo>
                  <a:pt x="20343" y="12970"/>
                </a:lnTo>
                <a:lnTo>
                  <a:pt x="20172" y="12994"/>
                </a:lnTo>
                <a:lnTo>
                  <a:pt x="20026" y="12994"/>
                </a:lnTo>
                <a:lnTo>
                  <a:pt x="19856" y="12970"/>
                </a:lnTo>
                <a:lnTo>
                  <a:pt x="19710" y="12946"/>
                </a:lnTo>
                <a:lnTo>
                  <a:pt x="19540" y="12897"/>
                </a:lnTo>
                <a:lnTo>
                  <a:pt x="19394" y="12848"/>
                </a:lnTo>
                <a:lnTo>
                  <a:pt x="19248" y="12775"/>
                </a:lnTo>
                <a:lnTo>
                  <a:pt x="19126" y="12678"/>
                </a:lnTo>
                <a:lnTo>
                  <a:pt x="18980" y="12581"/>
                </a:lnTo>
                <a:lnTo>
                  <a:pt x="18858" y="12459"/>
                </a:lnTo>
                <a:lnTo>
                  <a:pt x="18761" y="12337"/>
                </a:lnTo>
                <a:lnTo>
                  <a:pt x="18664" y="12216"/>
                </a:lnTo>
                <a:lnTo>
                  <a:pt x="18566" y="12070"/>
                </a:lnTo>
                <a:lnTo>
                  <a:pt x="18493" y="11899"/>
                </a:lnTo>
                <a:lnTo>
                  <a:pt x="18445" y="11729"/>
                </a:lnTo>
                <a:lnTo>
                  <a:pt x="18420" y="11583"/>
                </a:lnTo>
                <a:lnTo>
                  <a:pt x="19783" y="11753"/>
                </a:lnTo>
                <a:lnTo>
                  <a:pt x="19880" y="11753"/>
                </a:lnTo>
                <a:lnTo>
                  <a:pt x="19953" y="11705"/>
                </a:lnTo>
                <a:lnTo>
                  <a:pt x="20002" y="11632"/>
                </a:lnTo>
                <a:lnTo>
                  <a:pt x="20026" y="11534"/>
                </a:lnTo>
                <a:lnTo>
                  <a:pt x="20002" y="11437"/>
                </a:lnTo>
                <a:lnTo>
                  <a:pt x="19953" y="11364"/>
                </a:lnTo>
                <a:lnTo>
                  <a:pt x="19880" y="11291"/>
                </a:lnTo>
                <a:lnTo>
                  <a:pt x="19783" y="11267"/>
                </a:lnTo>
                <a:lnTo>
                  <a:pt x="18420" y="11096"/>
                </a:lnTo>
                <a:lnTo>
                  <a:pt x="18493" y="10804"/>
                </a:lnTo>
                <a:lnTo>
                  <a:pt x="18615" y="10512"/>
                </a:lnTo>
                <a:lnTo>
                  <a:pt x="18883" y="10415"/>
                </a:lnTo>
                <a:lnTo>
                  <a:pt x="19126" y="10293"/>
                </a:lnTo>
                <a:lnTo>
                  <a:pt x="19369" y="10172"/>
                </a:lnTo>
                <a:lnTo>
                  <a:pt x="19637" y="10074"/>
                </a:lnTo>
                <a:lnTo>
                  <a:pt x="19832" y="10050"/>
                </a:lnTo>
                <a:lnTo>
                  <a:pt x="20002" y="10026"/>
                </a:lnTo>
                <a:close/>
                <a:moveTo>
                  <a:pt x="11048" y="6838"/>
                </a:moveTo>
                <a:lnTo>
                  <a:pt x="11267" y="6863"/>
                </a:lnTo>
                <a:lnTo>
                  <a:pt x="11510" y="6887"/>
                </a:lnTo>
                <a:lnTo>
                  <a:pt x="11729" y="6936"/>
                </a:lnTo>
                <a:lnTo>
                  <a:pt x="11559" y="6960"/>
                </a:lnTo>
                <a:lnTo>
                  <a:pt x="11364" y="7009"/>
                </a:lnTo>
                <a:lnTo>
                  <a:pt x="11169" y="7057"/>
                </a:lnTo>
                <a:lnTo>
                  <a:pt x="10975" y="7155"/>
                </a:lnTo>
                <a:lnTo>
                  <a:pt x="10902" y="7228"/>
                </a:lnTo>
                <a:lnTo>
                  <a:pt x="10853" y="7301"/>
                </a:lnTo>
                <a:lnTo>
                  <a:pt x="10853" y="7325"/>
                </a:lnTo>
                <a:lnTo>
                  <a:pt x="10950" y="7349"/>
                </a:lnTo>
                <a:lnTo>
                  <a:pt x="11048" y="7374"/>
                </a:lnTo>
                <a:lnTo>
                  <a:pt x="11242" y="7349"/>
                </a:lnTo>
                <a:lnTo>
                  <a:pt x="11632" y="7252"/>
                </a:lnTo>
                <a:lnTo>
                  <a:pt x="11972" y="7203"/>
                </a:lnTo>
                <a:lnTo>
                  <a:pt x="12167" y="7179"/>
                </a:lnTo>
                <a:lnTo>
                  <a:pt x="12313" y="7106"/>
                </a:lnTo>
                <a:lnTo>
                  <a:pt x="12532" y="7203"/>
                </a:lnTo>
                <a:lnTo>
                  <a:pt x="12727" y="7325"/>
                </a:lnTo>
                <a:lnTo>
                  <a:pt x="12921" y="7447"/>
                </a:lnTo>
                <a:lnTo>
                  <a:pt x="13116" y="7568"/>
                </a:lnTo>
                <a:lnTo>
                  <a:pt x="13286" y="7714"/>
                </a:lnTo>
                <a:lnTo>
                  <a:pt x="13457" y="7885"/>
                </a:lnTo>
                <a:lnTo>
                  <a:pt x="13627" y="8055"/>
                </a:lnTo>
                <a:lnTo>
                  <a:pt x="13773" y="8250"/>
                </a:lnTo>
                <a:lnTo>
                  <a:pt x="13530" y="8225"/>
                </a:lnTo>
                <a:lnTo>
                  <a:pt x="13311" y="8225"/>
                </a:lnTo>
                <a:lnTo>
                  <a:pt x="12848" y="8274"/>
                </a:lnTo>
                <a:lnTo>
                  <a:pt x="12459" y="8347"/>
                </a:lnTo>
                <a:lnTo>
                  <a:pt x="12070" y="8420"/>
                </a:lnTo>
                <a:lnTo>
                  <a:pt x="11705" y="8566"/>
                </a:lnTo>
                <a:lnTo>
                  <a:pt x="11534" y="8663"/>
                </a:lnTo>
                <a:lnTo>
                  <a:pt x="11364" y="8761"/>
                </a:lnTo>
                <a:lnTo>
                  <a:pt x="11340" y="8785"/>
                </a:lnTo>
                <a:lnTo>
                  <a:pt x="11340" y="8834"/>
                </a:lnTo>
                <a:lnTo>
                  <a:pt x="11364" y="8858"/>
                </a:lnTo>
                <a:lnTo>
                  <a:pt x="11388" y="8882"/>
                </a:lnTo>
                <a:lnTo>
                  <a:pt x="11753" y="8834"/>
                </a:lnTo>
                <a:lnTo>
                  <a:pt x="12118" y="8761"/>
                </a:lnTo>
                <a:lnTo>
                  <a:pt x="12483" y="8688"/>
                </a:lnTo>
                <a:lnTo>
                  <a:pt x="12848" y="8663"/>
                </a:lnTo>
                <a:lnTo>
                  <a:pt x="13432" y="8663"/>
                </a:lnTo>
                <a:lnTo>
                  <a:pt x="13749" y="8688"/>
                </a:lnTo>
                <a:lnTo>
                  <a:pt x="13895" y="8663"/>
                </a:lnTo>
                <a:lnTo>
                  <a:pt x="14016" y="8663"/>
                </a:lnTo>
                <a:lnTo>
                  <a:pt x="14187" y="9028"/>
                </a:lnTo>
                <a:lnTo>
                  <a:pt x="13773" y="9053"/>
                </a:lnTo>
                <a:lnTo>
                  <a:pt x="13359" y="9101"/>
                </a:lnTo>
                <a:lnTo>
                  <a:pt x="12994" y="9150"/>
                </a:lnTo>
                <a:lnTo>
                  <a:pt x="12605" y="9199"/>
                </a:lnTo>
                <a:lnTo>
                  <a:pt x="12240" y="9296"/>
                </a:lnTo>
                <a:lnTo>
                  <a:pt x="12070" y="9369"/>
                </a:lnTo>
                <a:lnTo>
                  <a:pt x="11899" y="9466"/>
                </a:lnTo>
                <a:lnTo>
                  <a:pt x="11875" y="9490"/>
                </a:lnTo>
                <a:lnTo>
                  <a:pt x="11875" y="9539"/>
                </a:lnTo>
                <a:lnTo>
                  <a:pt x="11899" y="9563"/>
                </a:lnTo>
                <a:lnTo>
                  <a:pt x="11948" y="9588"/>
                </a:lnTo>
                <a:lnTo>
                  <a:pt x="12337" y="9588"/>
                </a:lnTo>
                <a:lnTo>
                  <a:pt x="12751" y="9539"/>
                </a:lnTo>
                <a:lnTo>
                  <a:pt x="13140" y="9466"/>
                </a:lnTo>
                <a:lnTo>
                  <a:pt x="13530" y="9417"/>
                </a:lnTo>
                <a:lnTo>
                  <a:pt x="13919" y="9417"/>
                </a:lnTo>
                <a:lnTo>
                  <a:pt x="14333" y="9393"/>
                </a:lnTo>
                <a:lnTo>
                  <a:pt x="14381" y="9661"/>
                </a:lnTo>
                <a:lnTo>
                  <a:pt x="14406" y="9904"/>
                </a:lnTo>
                <a:lnTo>
                  <a:pt x="14138" y="9831"/>
                </a:lnTo>
                <a:lnTo>
                  <a:pt x="13870" y="9782"/>
                </a:lnTo>
                <a:lnTo>
                  <a:pt x="13578" y="9782"/>
                </a:lnTo>
                <a:lnTo>
                  <a:pt x="13286" y="9807"/>
                </a:lnTo>
                <a:lnTo>
                  <a:pt x="12994" y="9855"/>
                </a:lnTo>
                <a:lnTo>
                  <a:pt x="12727" y="9904"/>
                </a:lnTo>
                <a:lnTo>
                  <a:pt x="12459" y="10001"/>
                </a:lnTo>
                <a:lnTo>
                  <a:pt x="12216" y="10099"/>
                </a:lnTo>
                <a:lnTo>
                  <a:pt x="12191" y="10123"/>
                </a:lnTo>
                <a:lnTo>
                  <a:pt x="12191" y="10172"/>
                </a:lnTo>
                <a:lnTo>
                  <a:pt x="12216" y="10196"/>
                </a:lnTo>
                <a:lnTo>
                  <a:pt x="12240" y="10220"/>
                </a:lnTo>
                <a:lnTo>
                  <a:pt x="12848" y="10196"/>
                </a:lnTo>
                <a:lnTo>
                  <a:pt x="13457" y="10196"/>
                </a:lnTo>
                <a:lnTo>
                  <a:pt x="13943" y="10220"/>
                </a:lnTo>
                <a:lnTo>
                  <a:pt x="14430" y="10220"/>
                </a:lnTo>
                <a:lnTo>
                  <a:pt x="14430" y="10464"/>
                </a:lnTo>
                <a:lnTo>
                  <a:pt x="14406" y="10707"/>
                </a:lnTo>
                <a:lnTo>
                  <a:pt x="14187" y="10634"/>
                </a:lnTo>
                <a:lnTo>
                  <a:pt x="13968" y="10610"/>
                </a:lnTo>
                <a:lnTo>
                  <a:pt x="13505" y="10561"/>
                </a:lnTo>
                <a:lnTo>
                  <a:pt x="13189" y="10512"/>
                </a:lnTo>
                <a:lnTo>
                  <a:pt x="12824" y="10464"/>
                </a:lnTo>
                <a:lnTo>
                  <a:pt x="12654" y="10464"/>
                </a:lnTo>
                <a:lnTo>
                  <a:pt x="12483" y="10488"/>
                </a:lnTo>
                <a:lnTo>
                  <a:pt x="12337" y="10537"/>
                </a:lnTo>
                <a:lnTo>
                  <a:pt x="12191" y="10610"/>
                </a:lnTo>
                <a:lnTo>
                  <a:pt x="12191" y="10634"/>
                </a:lnTo>
                <a:lnTo>
                  <a:pt x="12313" y="10731"/>
                </a:lnTo>
                <a:lnTo>
                  <a:pt x="12459" y="10804"/>
                </a:lnTo>
                <a:lnTo>
                  <a:pt x="12629" y="10853"/>
                </a:lnTo>
                <a:lnTo>
                  <a:pt x="12775" y="10877"/>
                </a:lnTo>
                <a:lnTo>
                  <a:pt x="13140" y="10926"/>
                </a:lnTo>
                <a:lnTo>
                  <a:pt x="13457" y="10950"/>
                </a:lnTo>
                <a:lnTo>
                  <a:pt x="13870" y="11048"/>
                </a:lnTo>
                <a:lnTo>
                  <a:pt x="14114" y="11072"/>
                </a:lnTo>
                <a:lnTo>
                  <a:pt x="14333" y="11072"/>
                </a:lnTo>
                <a:lnTo>
                  <a:pt x="14235" y="11340"/>
                </a:lnTo>
                <a:lnTo>
                  <a:pt x="14138" y="11607"/>
                </a:lnTo>
                <a:lnTo>
                  <a:pt x="14016" y="11851"/>
                </a:lnTo>
                <a:lnTo>
                  <a:pt x="13870" y="12094"/>
                </a:lnTo>
                <a:lnTo>
                  <a:pt x="13846" y="11997"/>
                </a:lnTo>
                <a:lnTo>
                  <a:pt x="13797" y="11899"/>
                </a:lnTo>
                <a:lnTo>
                  <a:pt x="13724" y="11826"/>
                </a:lnTo>
                <a:lnTo>
                  <a:pt x="13627" y="11778"/>
                </a:lnTo>
                <a:lnTo>
                  <a:pt x="13432" y="11680"/>
                </a:lnTo>
                <a:lnTo>
                  <a:pt x="13238" y="11607"/>
                </a:lnTo>
                <a:lnTo>
                  <a:pt x="12946" y="11534"/>
                </a:lnTo>
                <a:lnTo>
                  <a:pt x="12654" y="11486"/>
                </a:lnTo>
                <a:lnTo>
                  <a:pt x="12362" y="11486"/>
                </a:lnTo>
                <a:lnTo>
                  <a:pt x="12070" y="11510"/>
                </a:lnTo>
                <a:lnTo>
                  <a:pt x="12045" y="11534"/>
                </a:lnTo>
                <a:lnTo>
                  <a:pt x="12045" y="11559"/>
                </a:lnTo>
                <a:lnTo>
                  <a:pt x="12045" y="11607"/>
                </a:lnTo>
                <a:lnTo>
                  <a:pt x="12070" y="11632"/>
                </a:lnTo>
                <a:lnTo>
                  <a:pt x="12678" y="11826"/>
                </a:lnTo>
                <a:lnTo>
                  <a:pt x="12970" y="11948"/>
                </a:lnTo>
                <a:lnTo>
                  <a:pt x="13262" y="12070"/>
                </a:lnTo>
                <a:lnTo>
                  <a:pt x="13481" y="12191"/>
                </a:lnTo>
                <a:lnTo>
                  <a:pt x="13627" y="12240"/>
                </a:lnTo>
                <a:lnTo>
                  <a:pt x="13749" y="12240"/>
                </a:lnTo>
                <a:lnTo>
                  <a:pt x="13505" y="12556"/>
                </a:lnTo>
                <a:lnTo>
                  <a:pt x="13189" y="12362"/>
                </a:lnTo>
                <a:lnTo>
                  <a:pt x="12605" y="12021"/>
                </a:lnTo>
                <a:lnTo>
                  <a:pt x="12289" y="11899"/>
                </a:lnTo>
                <a:lnTo>
                  <a:pt x="12143" y="11851"/>
                </a:lnTo>
                <a:lnTo>
                  <a:pt x="11972" y="11802"/>
                </a:lnTo>
                <a:lnTo>
                  <a:pt x="11924" y="11802"/>
                </a:lnTo>
                <a:lnTo>
                  <a:pt x="11899" y="11826"/>
                </a:lnTo>
                <a:lnTo>
                  <a:pt x="11875" y="11875"/>
                </a:lnTo>
                <a:lnTo>
                  <a:pt x="11899" y="11924"/>
                </a:lnTo>
                <a:lnTo>
                  <a:pt x="12070" y="12118"/>
                </a:lnTo>
                <a:lnTo>
                  <a:pt x="12264" y="12289"/>
                </a:lnTo>
                <a:lnTo>
                  <a:pt x="12483" y="12435"/>
                </a:lnTo>
                <a:lnTo>
                  <a:pt x="12727" y="12581"/>
                </a:lnTo>
                <a:lnTo>
                  <a:pt x="13140" y="12873"/>
                </a:lnTo>
                <a:lnTo>
                  <a:pt x="12800" y="13116"/>
                </a:lnTo>
                <a:lnTo>
                  <a:pt x="12629" y="12946"/>
                </a:lnTo>
                <a:lnTo>
                  <a:pt x="12435" y="12800"/>
                </a:lnTo>
                <a:lnTo>
                  <a:pt x="12289" y="12702"/>
                </a:lnTo>
                <a:lnTo>
                  <a:pt x="12143" y="12605"/>
                </a:lnTo>
                <a:lnTo>
                  <a:pt x="12045" y="12581"/>
                </a:lnTo>
                <a:lnTo>
                  <a:pt x="11972" y="12556"/>
                </a:lnTo>
                <a:lnTo>
                  <a:pt x="11875" y="12556"/>
                </a:lnTo>
                <a:lnTo>
                  <a:pt x="11802" y="12581"/>
                </a:lnTo>
                <a:lnTo>
                  <a:pt x="11753" y="12629"/>
                </a:lnTo>
                <a:lnTo>
                  <a:pt x="11753" y="12678"/>
                </a:lnTo>
                <a:lnTo>
                  <a:pt x="11802" y="12824"/>
                </a:lnTo>
                <a:lnTo>
                  <a:pt x="11875" y="12921"/>
                </a:lnTo>
                <a:lnTo>
                  <a:pt x="12118" y="13116"/>
                </a:lnTo>
                <a:lnTo>
                  <a:pt x="12240" y="13238"/>
                </a:lnTo>
                <a:lnTo>
                  <a:pt x="12362" y="13359"/>
                </a:lnTo>
                <a:lnTo>
                  <a:pt x="11997" y="13505"/>
                </a:lnTo>
                <a:lnTo>
                  <a:pt x="11826" y="13554"/>
                </a:lnTo>
                <a:lnTo>
                  <a:pt x="11680" y="13384"/>
                </a:lnTo>
                <a:lnTo>
                  <a:pt x="11510" y="13213"/>
                </a:lnTo>
                <a:lnTo>
                  <a:pt x="11315" y="13067"/>
                </a:lnTo>
                <a:lnTo>
                  <a:pt x="11121" y="12946"/>
                </a:lnTo>
                <a:lnTo>
                  <a:pt x="11072" y="12946"/>
                </a:lnTo>
                <a:lnTo>
                  <a:pt x="11023" y="12970"/>
                </a:lnTo>
                <a:lnTo>
                  <a:pt x="10999" y="12994"/>
                </a:lnTo>
                <a:lnTo>
                  <a:pt x="10999" y="13043"/>
                </a:lnTo>
                <a:lnTo>
                  <a:pt x="11072" y="13213"/>
                </a:lnTo>
                <a:lnTo>
                  <a:pt x="11145" y="13359"/>
                </a:lnTo>
                <a:lnTo>
                  <a:pt x="11364" y="13651"/>
                </a:lnTo>
                <a:lnTo>
                  <a:pt x="11169" y="13651"/>
                </a:lnTo>
                <a:lnTo>
                  <a:pt x="11072" y="13481"/>
                </a:lnTo>
                <a:lnTo>
                  <a:pt x="10999" y="13286"/>
                </a:lnTo>
                <a:lnTo>
                  <a:pt x="10950" y="13213"/>
                </a:lnTo>
                <a:lnTo>
                  <a:pt x="10877" y="13165"/>
                </a:lnTo>
                <a:lnTo>
                  <a:pt x="10780" y="13116"/>
                </a:lnTo>
                <a:lnTo>
                  <a:pt x="10731" y="13116"/>
                </a:lnTo>
                <a:lnTo>
                  <a:pt x="10707" y="13140"/>
                </a:lnTo>
                <a:lnTo>
                  <a:pt x="10658" y="13213"/>
                </a:lnTo>
                <a:lnTo>
                  <a:pt x="10634" y="13311"/>
                </a:lnTo>
                <a:lnTo>
                  <a:pt x="10634" y="13408"/>
                </a:lnTo>
                <a:lnTo>
                  <a:pt x="10658" y="13481"/>
                </a:lnTo>
                <a:lnTo>
                  <a:pt x="10683" y="13627"/>
                </a:lnTo>
                <a:lnTo>
                  <a:pt x="10415" y="13603"/>
                </a:lnTo>
                <a:lnTo>
                  <a:pt x="10172" y="13530"/>
                </a:lnTo>
                <a:lnTo>
                  <a:pt x="9904" y="13457"/>
                </a:lnTo>
                <a:lnTo>
                  <a:pt x="9661" y="13359"/>
                </a:lnTo>
                <a:lnTo>
                  <a:pt x="9442" y="13238"/>
                </a:lnTo>
                <a:lnTo>
                  <a:pt x="9198" y="13092"/>
                </a:lnTo>
                <a:lnTo>
                  <a:pt x="8979" y="12946"/>
                </a:lnTo>
                <a:lnTo>
                  <a:pt x="8785" y="12775"/>
                </a:lnTo>
                <a:lnTo>
                  <a:pt x="8590" y="12581"/>
                </a:lnTo>
                <a:lnTo>
                  <a:pt x="8420" y="12386"/>
                </a:lnTo>
                <a:lnTo>
                  <a:pt x="8249" y="12167"/>
                </a:lnTo>
                <a:lnTo>
                  <a:pt x="8103" y="11948"/>
                </a:lnTo>
                <a:lnTo>
                  <a:pt x="7957" y="11705"/>
                </a:lnTo>
                <a:lnTo>
                  <a:pt x="7836" y="11461"/>
                </a:lnTo>
                <a:lnTo>
                  <a:pt x="7738" y="11218"/>
                </a:lnTo>
                <a:lnTo>
                  <a:pt x="7665" y="10950"/>
                </a:lnTo>
                <a:lnTo>
                  <a:pt x="7592" y="10610"/>
                </a:lnTo>
                <a:lnTo>
                  <a:pt x="7568" y="10245"/>
                </a:lnTo>
                <a:lnTo>
                  <a:pt x="7568" y="9880"/>
                </a:lnTo>
                <a:lnTo>
                  <a:pt x="7617" y="9539"/>
                </a:lnTo>
                <a:lnTo>
                  <a:pt x="7714" y="9174"/>
                </a:lnTo>
                <a:lnTo>
                  <a:pt x="7811" y="8834"/>
                </a:lnTo>
                <a:lnTo>
                  <a:pt x="7957" y="8517"/>
                </a:lnTo>
                <a:lnTo>
                  <a:pt x="8152" y="8201"/>
                </a:lnTo>
                <a:lnTo>
                  <a:pt x="8274" y="8006"/>
                </a:lnTo>
                <a:lnTo>
                  <a:pt x="8444" y="7812"/>
                </a:lnTo>
                <a:lnTo>
                  <a:pt x="8590" y="7641"/>
                </a:lnTo>
                <a:lnTo>
                  <a:pt x="8785" y="7471"/>
                </a:lnTo>
                <a:lnTo>
                  <a:pt x="9150" y="7179"/>
                </a:lnTo>
                <a:lnTo>
                  <a:pt x="9539" y="6936"/>
                </a:lnTo>
                <a:lnTo>
                  <a:pt x="9588" y="6984"/>
                </a:lnTo>
                <a:lnTo>
                  <a:pt x="9661" y="7033"/>
                </a:lnTo>
                <a:lnTo>
                  <a:pt x="9758" y="7057"/>
                </a:lnTo>
                <a:lnTo>
                  <a:pt x="9855" y="7033"/>
                </a:lnTo>
                <a:lnTo>
                  <a:pt x="10074" y="6960"/>
                </a:lnTo>
                <a:lnTo>
                  <a:pt x="10318" y="6911"/>
                </a:lnTo>
                <a:lnTo>
                  <a:pt x="10561" y="6863"/>
                </a:lnTo>
                <a:lnTo>
                  <a:pt x="10804" y="6863"/>
                </a:lnTo>
                <a:lnTo>
                  <a:pt x="11048" y="6838"/>
                </a:lnTo>
                <a:close/>
                <a:moveTo>
                  <a:pt x="2166" y="12410"/>
                </a:moveTo>
                <a:lnTo>
                  <a:pt x="2385" y="12435"/>
                </a:lnTo>
                <a:lnTo>
                  <a:pt x="2556" y="12483"/>
                </a:lnTo>
                <a:lnTo>
                  <a:pt x="2726" y="12605"/>
                </a:lnTo>
                <a:lnTo>
                  <a:pt x="2872" y="12727"/>
                </a:lnTo>
                <a:lnTo>
                  <a:pt x="3018" y="12897"/>
                </a:lnTo>
                <a:lnTo>
                  <a:pt x="3140" y="13092"/>
                </a:lnTo>
                <a:lnTo>
                  <a:pt x="2312" y="13530"/>
                </a:lnTo>
                <a:lnTo>
                  <a:pt x="2166" y="13603"/>
                </a:lnTo>
                <a:lnTo>
                  <a:pt x="1947" y="13773"/>
                </a:lnTo>
                <a:lnTo>
                  <a:pt x="1826" y="13846"/>
                </a:lnTo>
                <a:lnTo>
                  <a:pt x="1753" y="13943"/>
                </a:lnTo>
                <a:lnTo>
                  <a:pt x="1728" y="14041"/>
                </a:lnTo>
                <a:lnTo>
                  <a:pt x="1753" y="14065"/>
                </a:lnTo>
                <a:lnTo>
                  <a:pt x="1777" y="14089"/>
                </a:lnTo>
                <a:lnTo>
                  <a:pt x="1899" y="14162"/>
                </a:lnTo>
                <a:lnTo>
                  <a:pt x="2045" y="14162"/>
                </a:lnTo>
                <a:lnTo>
                  <a:pt x="2191" y="14114"/>
                </a:lnTo>
                <a:lnTo>
                  <a:pt x="2337" y="14065"/>
                </a:lnTo>
                <a:lnTo>
                  <a:pt x="2629" y="13919"/>
                </a:lnTo>
                <a:lnTo>
                  <a:pt x="2872" y="13773"/>
                </a:lnTo>
                <a:lnTo>
                  <a:pt x="3334" y="13530"/>
                </a:lnTo>
                <a:lnTo>
                  <a:pt x="3407" y="13895"/>
                </a:lnTo>
                <a:lnTo>
                  <a:pt x="3432" y="14235"/>
                </a:lnTo>
                <a:lnTo>
                  <a:pt x="3407" y="14381"/>
                </a:lnTo>
                <a:lnTo>
                  <a:pt x="3383" y="14552"/>
                </a:lnTo>
                <a:lnTo>
                  <a:pt x="3334" y="14698"/>
                </a:lnTo>
                <a:lnTo>
                  <a:pt x="3261" y="14819"/>
                </a:lnTo>
                <a:lnTo>
                  <a:pt x="3188" y="14941"/>
                </a:lnTo>
                <a:lnTo>
                  <a:pt x="3067" y="15063"/>
                </a:lnTo>
                <a:lnTo>
                  <a:pt x="2969" y="15160"/>
                </a:lnTo>
                <a:lnTo>
                  <a:pt x="2848" y="15233"/>
                </a:lnTo>
                <a:lnTo>
                  <a:pt x="2702" y="15330"/>
                </a:lnTo>
                <a:lnTo>
                  <a:pt x="2580" y="15379"/>
                </a:lnTo>
                <a:lnTo>
                  <a:pt x="2288" y="15476"/>
                </a:lnTo>
                <a:lnTo>
                  <a:pt x="2118" y="15476"/>
                </a:lnTo>
                <a:lnTo>
                  <a:pt x="1972" y="15501"/>
                </a:lnTo>
                <a:lnTo>
                  <a:pt x="1826" y="15476"/>
                </a:lnTo>
                <a:lnTo>
                  <a:pt x="1655" y="15452"/>
                </a:lnTo>
                <a:lnTo>
                  <a:pt x="1509" y="15403"/>
                </a:lnTo>
                <a:lnTo>
                  <a:pt x="1363" y="15355"/>
                </a:lnTo>
                <a:lnTo>
                  <a:pt x="1242" y="15282"/>
                </a:lnTo>
                <a:lnTo>
                  <a:pt x="1120" y="15184"/>
                </a:lnTo>
                <a:lnTo>
                  <a:pt x="1023" y="15087"/>
                </a:lnTo>
                <a:lnTo>
                  <a:pt x="925" y="14965"/>
                </a:lnTo>
                <a:lnTo>
                  <a:pt x="779" y="14722"/>
                </a:lnTo>
                <a:lnTo>
                  <a:pt x="658" y="14430"/>
                </a:lnTo>
                <a:lnTo>
                  <a:pt x="609" y="14138"/>
                </a:lnTo>
                <a:lnTo>
                  <a:pt x="609" y="13822"/>
                </a:lnTo>
                <a:lnTo>
                  <a:pt x="658" y="13530"/>
                </a:lnTo>
                <a:lnTo>
                  <a:pt x="706" y="13384"/>
                </a:lnTo>
                <a:lnTo>
                  <a:pt x="779" y="13238"/>
                </a:lnTo>
                <a:lnTo>
                  <a:pt x="852" y="13092"/>
                </a:lnTo>
                <a:lnTo>
                  <a:pt x="950" y="12970"/>
                </a:lnTo>
                <a:lnTo>
                  <a:pt x="1193" y="12727"/>
                </a:lnTo>
                <a:lnTo>
                  <a:pt x="1436" y="12532"/>
                </a:lnTo>
                <a:lnTo>
                  <a:pt x="1509" y="12581"/>
                </a:lnTo>
                <a:lnTo>
                  <a:pt x="1582" y="12605"/>
                </a:lnTo>
                <a:lnTo>
                  <a:pt x="1655" y="12605"/>
                </a:lnTo>
                <a:lnTo>
                  <a:pt x="1728" y="12581"/>
                </a:lnTo>
                <a:lnTo>
                  <a:pt x="1972" y="12459"/>
                </a:lnTo>
                <a:lnTo>
                  <a:pt x="2166" y="12410"/>
                </a:lnTo>
                <a:close/>
                <a:moveTo>
                  <a:pt x="10950" y="17496"/>
                </a:moveTo>
                <a:lnTo>
                  <a:pt x="11194" y="17569"/>
                </a:lnTo>
                <a:lnTo>
                  <a:pt x="11413" y="17666"/>
                </a:lnTo>
                <a:lnTo>
                  <a:pt x="11632" y="17812"/>
                </a:lnTo>
                <a:lnTo>
                  <a:pt x="11802" y="17958"/>
                </a:lnTo>
                <a:lnTo>
                  <a:pt x="11948" y="18153"/>
                </a:lnTo>
                <a:lnTo>
                  <a:pt x="12094" y="18372"/>
                </a:lnTo>
                <a:lnTo>
                  <a:pt x="12167" y="18615"/>
                </a:lnTo>
                <a:lnTo>
                  <a:pt x="12240" y="18883"/>
                </a:lnTo>
                <a:lnTo>
                  <a:pt x="12240" y="19077"/>
                </a:lnTo>
                <a:lnTo>
                  <a:pt x="12240" y="19248"/>
                </a:lnTo>
                <a:lnTo>
                  <a:pt x="12216" y="19418"/>
                </a:lnTo>
                <a:lnTo>
                  <a:pt x="12167" y="19588"/>
                </a:lnTo>
                <a:lnTo>
                  <a:pt x="12094" y="19734"/>
                </a:lnTo>
                <a:lnTo>
                  <a:pt x="12021" y="19880"/>
                </a:lnTo>
                <a:lnTo>
                  <a:pt x="11924" y="20002"/>
                </a:lnTo>
                <a:lnTo>
                  <a:pt x="11826" y="20124"/>
                </a:lnTo>
                <a:lnTo>
                  <a:pt x="11705" y="20245"/>
                </a:lnTo>
                <a:lnTo>
                  <a:pt x="11559" y="20343"/>
                </a:lnTo>
                <a:lnTo>
                  <a:pt x="11413" y="20416"/>
                </a:lnTo>
                <a:lnTo>
                  <a:pt x="11267" y="20489"/>
                </a:lnTo>
                <a:lnTo>
                  <a:pt x="11121" y="20562"/>
                </a:lnTo>
                <a:lnTo>
                  <a:pt x="10950" y="20610"/>
                </a:lnTo>
                <a:lnTo>
                  <a:pt x="10780" y="20635"/>
                </a:lnTo>
                <a:lnTo>
                  <a:pt x="10610" y="20659"/>
                </a:lnTo>
                <a:lnTo>
                  <a:pt x="10439" y="20635"/>
                </a:lnTo>
                <a:lnTo>
                  <a:pt x="10293" y="20610"/>
                </a:lnTo>
                <a:lnTo>
                  <a:pt x="10147" y="20586"/>
                </a:lnTo>
                <a:lnTo>
                  <a:pt x="10001" y="20513"/>
                </a:lnTo>
                <a:lnTo>
                  <a:pt x="9855" y="20464"/>
                </a:lnTo>
                <a:lnTo>
                  <a:pt x="9734" y="20367"/>
                </a:lnTo>
                <a:lnTo>
                  <a:pt x="9612" y="20270"/>
                </a:lnTo>
                <a:lnTo>
                  <a:pt x="9515" y="20148"/>
                </a:lnTo>
                <a:lnTo>
                  <a:pt x="9320" y="19905"/>
                </a:lnTo>
                <a:lnTo>
                  <a:pt x="9198" y="19637"/>
                </a:lnTo>
                <a:lnTo>
                  <a:pt x="9101" y="19345"/>
                </a:lnTo>
                <a:lnTo>
                  <a:pt x="9101" y="19175"/>
                </a:lnTo>
                <a:lnTo>
                  <a:pt x="9077" y="19029"/>
                </a:lnTo>
                <a:lnTo>
                  <a:pt x="9101" y="18883"/>
                </a:lnTo>
                <a:lnTo>
                  <a:pt x="9125" y="18712"/>
                </a:lnTo>
                <a:lnTo>
                  <a:pt x="9174" y="18566"/>
                </a:lnTo>
                <a:lnTo>
                  <a:pt x="9247" y="18420"/>
                </a:lnTo>
                <a:lnTo>
                  <a:pt x="9417" y="18177"/>
                </a:lnTo>
                <a:lnTo>
                  <a:pt x="9612" y="17934"/>
                </a:lnTo>
                <a:lnTo>
                  <a:pt x="9782" y="17812"/>
                </a:lnTo>
                <a:lnTo>
                  <a:pt x="9953" y="17690"/>
                </a:lnTo>
                <a:lnTo>
                  <a:pt x="10147" y="17617"/>
                </a:lnTo>
                <a:lnTo>
                  <a:pt x="10342" y="17544"/>
                </a:lnTo>
                <a:lnTo>
                  <a:pt x="10342" y="17544"/>
                </a:lnTo>
                <a:lnTo>
                  <a:pt x="10318" y="18323"/>
                </a:lnTo>
                <a:lnTo>
                  <a:pt x="10342" y="18688"/>
                </a:lnTo>
                <a:lnTo>
                  <a:pt x="10342" y="18883"/>
                </a:lnTo>
                <a:lnTo>
                  <a:pt x="10391" y="19053"/>
                </a:lnTo>
                <a:lnTo>
                  <a:pt x="10439" y="19150"/>
                </a:lnTo>
                <a:lnTo>
                  <a:pt x="10488" y="19199"/>
                </a:lnTo>
                <a:lnTo>
                  <a:pt x="10561" y="19223"/>
                </a:lnTo>
                <a:lnTo>
                  <a:pt x="10707" y="19223"/>
                </a:lnTo>
                <a:lnTo>
                  <a:pt x="10756" y="19199"/>
                </a:lnTo>
                <a:lnTo>
                  <a:pt x="10829" y="19150"/>
                </a:lnTo>
                <a:lnTo>
                  <a:pt x="10853" y="19053"/>
                </a:lnTo>
                <a:lnTo>
                  <a:pt x="10926" y="18688"/>
                </a:lnTo>
                <a:lnTo>
                  <a:pt x="10950" y="18299"/>
                </a:lnTo>
                <a:lnTo>
                  <a:pt x="10950" y="17885"/>
                </a:lnTo>
                <a:lnTo>
                  <a:pt x="10950" y="17496"/>
                </a:lnTo>
                <a:close/>
                <a:moveTo>
                  <a:pt x="17861" y="1"/>
                </a:moveTo>
                <a:lnTo>
                  <a:pt x="17715" y="25"/>
                </a:lnTo>
                <a:lnTo>
                  <a:pt x="17447" y="98"/>
                </a:lnTo>
                <a:lnTo>
                  <a:pt x="17204" y="171"/>
                </a:lnTo>
                <a:lnTo>
                  <a:pt x="17009" y="293"/>
                </a:lnTo>
                <a:lnTo>
                  <a:pt x="16839" y="415"/>
                </a:lnTo>
                <a:lnTo>
                  <a:pt x="16668" y="585"/>
                </a:lnTo>
                <a:lnTo>
                  <a:pt x="16522" y="755"/>
                </a:lnTo>
                <a:lnTo>
                  <a:pt x="16401" y="950"/>
                </a:lnTo>
                <a:lnTo>
                  <a:pt x="16303" y="1145"/>
                </a:lnTo>
                <a:lnTo>
                  <a:pt x="16230" y="1363"/>
                </a:lnTo>
                <a:lnTo>
                  <a:pt x="16157" y="1558"/>
                </a:lnTo>
                <a:lnTo>
                  <a:pt x="16109" y="1801"/>
                </a:lnTo>
                <a:lnTo>
                  <a:pt x="16084" y="2020"/>
                </a:lnTo>
                <a:lnTo>
                  <a:pt x="16084" y="2239"/>
                </a:lnTo>
                <a:lnTo>
                  <a:pt x="16109" y="2483"/>
                </a:lnTo>
                <a:lnTo>
                  <a:pt x="16157" y="2702"/>
                </a:lnTo>
                <a:lnTo>
                  <a:pt x="16206" y="2921"/>
                </a:lnTo>
                <a:lnTo>
                  <a:pt x="16352" y="3334"/>
                </a:lnTo>
                <a:lnTo>
                  <a:pt x="16449" y="3578"/>
                </a:lnTo>
                <a:lnTo>
                  <a:pt x="16571" y="3821"/>
                </a:lnTo>
                <a:lnTo>
                  <a:pt x="16206" y="4259"/>
                </a:lnTo>
                <a:lnTo>
                  <a:pt x="15792" y="4697"/>
                </a:lnTo>
                <a:lnTo>
                  <a:pt x="15062" y="5378"/>
                </a:lnTo>
                <a:lnTo>
                  <a:pt x="14308" y="6060"/>
                </a:lnTo>
                <a:lnTo>
                  <a:pt x="13773" y="6522"/>
                </a:lnTo>
                <a:lnTo>
                  <a:pt x="13651" y="6644"/>
                </a:lnTo>
                <a:lnTo>
                  <a:pt x="13530" y="6765"/>
                </a:lnTo>
                <a:lnTo>
                  <a:pt x="13432" y="6911"/>
                </a:lnTo>
                <a:lnTo>
                  <a:pt x="13384" y="7057"/>
                </a:lnTo>
                <a:lnTo>
                  <a:pt x="13043" y="6838"/>
                </a:lnTo>
                <a:lnTo>
                  <a:pt x="12678" y="6644"/>
                </a:lnTo>
                <a:lnTo>
                  <a:pt x="12289" y="6498"/>
                </a:lnTo>
                <a:lnTo>
                  <a:pt x="11899" y="6400"/>
                </a:lnTo>
                <a:lnTo>
                  <a:pt x="11510" y="6303"/>
                </a:lnTo>
                <a:lnTo>
                  <a:pt x="11096" y="6279"/>
                </a:lnTo>
                <a:lnTo>
                  <a:pt x="10683" y="6279"/>
                </a:lnTo>
                <a:lnTo>
                  <a:pt x="10269" y="6327"/>
                </a:lnTo>
                <a:lnTo>
                  <a:pt x="10245" y="6303"/>
                </a:lnTo>
                <a:lnTo>
                  <a:pt x="9977" y="6303"/>
                </a:lnTo>
                <a:lnTo>
                  <a:pt x="9758" y="6352"/>
                </a:lnTo>
                <a:lnTo>
                  <a:pt x="9563" y="6400"/>
                </a:lnTo>
                <a:lnTo>
                  <a:pt x="9369" y="6473"/>
                </a:lnTo>
                <a:lnTo>
                  <a:pt x="9174" y="6546"/>
                </a:lnTo>
                <a:lnTo>
                  <a:pt x="8979" y="6668"/>
                </a:lnTo>
                <a:lnTo>
                  <a:pt x="8639" y="6911"/>
                </a:lnTo>
                <a:lnTo>
                  <a:pt x="8468" y="6668"/>
                </a:lnTo>
                <a:lnTo>
                  <a:pt x="8274" y="6425"/>
                </a:lnTo>
                <a:lnTo>
                  <a:pt x="7884" y="5987"/>
                </a:lnTo>
                <a:lnTo>
                  <a:pt x="6838" y="4770"/>
                </a:lnTo>
                <a:lnTo>
                  <a:pt x="6984" y="4648"/>
                </a:lnTo>
                <a:lnTo>
                  <a:pt x="7106" y="4502"/>
                </a:lnTo>
                <a:lnTo>
                  <a:pt x="7252" y="4308"/>
                </a:lnTo>
                <a:lnTo>
                  <a:pt x="7349" y="4113"/>
                </a:lnTo>
                <a:lnTo>
                  <a:pt x="7398" y="3894"/>
                </a:lnTo>
                <a:lnTo>
                  <a:pt x="7446" y="3675"/>
                </a:lnTo>
                <a:lnTo>
                  <a:pt x="7446" y="3456"/>
                </a:lnTo>
                <a:lnTo>
                  <a:pt x="7446" y="3213"/>
                </a:lnTo>
                <a:lnTo>
                  <a:pt x="7422" y="2994"/>
                </a:lnTo>
                <a:lnTo>
                  <a:pt x="7373" y="2775"/>
                </a:lnTo>
                <a:lnTo>
                  <a:pt x="7252" y="2312"/>
                </a:lnTo>
                <a:lnTo>
                  <a:pt x="7154" y="2093"/>
                </a:lnTo>
                <a:lnTo>
                  <a:pt x="7057" y="1899"/>
                </a:lnTo>
                <a:lnTo>
                  <a:pt x="6936" y="1704"/>
                </a:lnTo>
                <a:lnTo>
                  <a:pt x="6814" y="1509"/>
                </a:lnTo>
                <a:lnTo>
                  <a:pt x="6644" y="1339"/>
                </a:lnTo>
                <a:lnTo>
                  <a:pt x="6473" y="1193"/>
                </a:lnTo>
                <a:lnTo>
                  <a:pt x="6254" y="1072"/>
                </a:lnTo>
                <a:lnTo>
                  <a:pt x="6035" y="1023"/>
                </a:lnTo>
                <a:lnTo>
                  <a:pt x="5792" y="999"/>
                </a:lnTo>
                <a:lnTo>
                  <a:pt x="5573" y="1047"/>
                </a:lnTo>
                <a:lnTo>
                  <a:pt x="5354" y="999"/>
                </a:lnTo>
                <a:lnTo>
                  <a:pt x="5135" y="999"/>
                </a:lnTo>
                <a:lnTo>
                  <a:pt x="4940" y="1047"/>
                </a:lnTo>
                <a:lnTo>
                  <a:pt x="4770" y="1096"/>
                </a:lnTo>
                <a:lnTo>
                  <a:pt x="4575" y="1193"/>
                </a:lnTo>
                <a:lnTo>
                  <a:pt x="4429" y="1290"/>
                </a:lnTo>
                <a:lnTo>
                  <a:pt x="4259" y="1436"/>
                </a:lnTo>
                <a:lnTo>
                  <a:pt x="4113" y="1582"/>
                </a:lnTo>
                <a:lnTo>
                  <a:pt x="3991" y="1753"/>
                </a:lnTo>
                <a:lnTo>
                  <a:pt x="3870" y="1923"/>
                </a:lnTo>
                <a:lnTo>
                  <a:pt x="3772" y="2118"/>
                </a:lnTo>
                <a:lnTo>
                  <a:pt x="3675" y="2288"/>
                </a:lnTo>
                <a:lnTo>
                  <a:pt x="3602" y="2507"/>
                </a:lnTo>
                <a:lnTo>
                  <a:pt x="3529" y="2702"/>
                </a:lnTo>
                <a:lnTo>
                  <a:pt x="3505" y="2896"/>
                </a:lnTo>
                <a:lnTo>
                  <a:pt x="3480" y="3091"/>
                </a:lnTo>
                <a:lnTo>
                  <a:pt x="3456" y="3334"/>
                </a:lnTo>
                <a:lnTo>
                  <a:pt x="3480" y="3578"/>
                </a:lnTo>
                <a:lnTo>
                  <a:pt x="3529" y="3821"/>
                </a:lnTo>
                <a:lnTo>
                  <a:pt x="3578" y="4016"/>
                </a:lnTo>
                <a:lnTo>
                  <a:pt x="3675" y="4235"/>
                </a:lnTo>
                <a:lnTo>
                  <a:pt x="3772" y="4405"/>
                </a:lnTo>
                <a:lnTo>
                  <a:pt x="3894" y="4575"/>
                </a:lnTo>
                <a:lnTo>
                  <a:pt x="4040" y="4721"/>
                </a:lnTo>
                <a:lnTo>
                  <a:pt x="4210" y="4867"/>
                </a:lnTo>
                <a:lnTo>
                  <a:pt x="4381" y="4965"/>
                </a:lnTo>
                <a:lnTo>
                  <a:pt x="4575" y="5062"/>
                </a:lnTo>
                <a:lnTo>
                  <a:pt x="4770" y="5135"/>
                </a:lnTo>
                <a:lnTo>
                  <a:pt x="4989" y="5208"/>
                </a:lnTo>
                <a:lnTo>
                  <a:pt x="5232" y="5232"/>
                </a:lnTo>
                <a:lnTo>
                  <a:pt x="5719" y="5232"/>
                </a:lnTo>
                <a:lnTo>
                  <a:pt x="5889" y="5184"/>
                </a:lnTo>
                <a:lnTo>
                  <a:pt x="6084" y="5159"/>
                </a:lnTo>
                <a:lnTo>
                  <a:pt x="6400" y="5038"/>
                </a:lnTo>
                <a:lnTo>
                  <a:pt x="6838" y="5573"/>
                </a:lnTo>
                <a:lnTo>
                  <a:pt x="7276" y="6084"/>
                </a:lnTo>
                <a:lnTo>
                  <a:pt x="7738" y="6692"/>
                </a:lnTo>
                <a:lnTo>
                  <a:pt x="7982" y="6984"/>
                </a:lnTo>
                <a:lnTo>
                  <a:pt x="8103" y="7106"/>
                </a:lnTo>
                <a:lnTo>
                  <a:pt x="8249" y="7228"/>
                </a:lnTo>
                <a:lnTo>
                  <a:pt x="7982" y="7520"/>
                </a:lnTo>
                <a:lnTo>
                  <a:pt x="7738" y="7812"/>
                </a:lnTo>
                <a:lnTo>
                  <a:pt x="7519" y="8152"/>
                </a:lnTo>
                <a:lnTo>
                  <a:pt x="7325" y="8517"/>
                </a:lnTo>
                <a:lnTo>
                  <a:pt x="7179" y="8907"/>
                </a:lnTo>
                <a:lnTo>
                  <a:pt x="7081" y="9320"/>
                </a:lnTo>
                <a:lnTo>
                  <a:pt x="7009" y="9734"/>
                </a:lnTo>
                <a:lnTo>
                  <a:pt x="7009" y="10147"/>
                </a:lnTo>
                <a:lnTo>
                  <a:pt x="7009" y="10561"/>
                </a:lnTo>
                <a:lnTo>
                  <a:pt x="7081" y="10975"/>
                </a:lnTo>
                <a:lnTo>
                  <a:pt x="7154" y="11340"/>
                </a:lnTo>
                <a:lnTo>
                  <a:pt x="6984" y="11364"/>
                </a:lnTo>
                <a:lnTo>
                  <a:pt x="6814" y="11413"/>
                </a:lnTo>
                <a:lnTo>
                  <a:pt x="6449" y="11559"/>
                </a:lnTo>
                <a:lnTo>
                  <a:pt x="5792" y="11851"/>
                </a:lnTo>
                <a:lnTo>
                  <a:pt x="4916" y="12216"/>
                </a:lnTo>
                <a:lnTo>
                  <a:pt x="4064" y="12605"/>
                </a:lnTo>
                <a:lnTo>
                  <a:pt x="3602" y="12848"/>
                </a:lnTo>
                <a:lnTo>
                  <a:pt x="3432" y="12629"/>
                </a:lnTo>
                <a:lnTo>
                  <a:pt x="3261" y="12435"/>
                </a:lnTo>
                <a:lnTo>
                  <a:pt x="3091" y="12264"/>
                </a:lnTo>
                <a:lnTo>
                  <a:pt x="2872" y="12118"/>
                </a:lnTo>
                <a:lnTo>
                  <a:pt x="2653" y="12021"/>
                </a:lnTo>
                <a:lnTo>
                  <a:pt x="2434" y="11948"/>
                </a:lnTo>
                <a:lnTo>
                  <a:pt x="2191" y="11924"/>
                </a:lnTo>
                <a:lnTo>
                  <a:pt x="1923" y="11948"/>
                </a:lnTo>
                <a:lnTo>
                  <a:pt x="1777" y="11924"/>
                </a:lnTo>
                <a:lnTo>
                  <a:pt x="1631" y="11948"/>
                </a:lnTo>
                <a:lnTo>
                  <a:pt x="1461" y="11972"/>
                </a:lnTo>
                <a:lnTo>
                  <a:pt x="1315" y="12045"/>
                </a:lnTo>
                <a:lnTo>
                  <a:pt x="1023" y="12191"/>
                </a:lnTo>
                <a:lnTo>
                  <a:pt x="804" y="12386"/>
                </a:lnTo>
                <a:lnTo>
                  <a:pt x="633" y="12532"/>
                </a:lnTo>
                <a:lnTo>
                  <a:pt x="487" y="12678"/>
                </a:lnTo>
                <a:lnTo>
                  <a:pt x="366" y="12848"/>
                </a:lnTo>
                <a:lnTo>
                  <a:pt x="268" y="13043"/>
                </a:lnTo>
                <a:lnTo>
                  <a:pt x="171" y="13238"/>
                </a:lnTo>
                <a:lnTo>
                  <a:pt x="98" y="13432"/>
                </a:lnTo>
                <a:lnTo>
                  <a:pt x="49" y="13651"/>
                </a:lnTo>
                <a:lnTo>
                  <a:pt x="25" y="13846"/>
                </a:lnTo>
                <a:lnTo>
                  <a:pt x="1" y="14089"/>
                </a:lnTo>
                <a:lnTo>
                  <a:pt x="25" y="14308"/>
                </a:lnTo>
                <a:lnTo>
                  <a:pt x="74" y="14503"/>
                </a:lnTo>
                <a:lnTo>
                  <a:pt x="122" y="14722"/>
                </a:lnTo>
                <a:lnTo>
                  <a:pt x="195" y="14917"/>
                </a:lnTo>
                <a:lnTo>
                  <a:pt x="317" y="15087"/>
                </a:lnTo>
                <a:lnTo>
                  <a:pt x="439" y="15257"/>
                </a:lnTo>
                <a:lnTo>
                  <a:pt x="560" y="15428"/>
                </a:lnTo>
                <a:lnTo>
                  <a:pt x="706" y="15574"/>
                </a:lnTo>
                <a:lnTo>
                  <a:pt x="877" y="15695"/>
                </a:lnTo>
                <a:lnTo>
                  <a:pt x="1071" y="15817"/>
                </a:lnTo>
                <a:lnTo>
                  <a:pt x="1242" y="15914"/>
                </a:lnTo>
                <a:lnTo>
                  <a:pt x="1436" y="15987"/>
                </a:lnTo>
                <a:lnTo>
                  <a:pt x="1655" y="16036"/>
                </a:lnTo>
                <a:lnTo>
                  <a:pt x="1850" y="16085"/>
                </a:lnTo>
                <a:lnTo>
                  <a:pt x="2312" y="16085"/>
                </a:lnTo>
                <a:lnTo>
                  <a:pt x="2531" y="16036"/>
                </a:lnTo>
                <a:lnTo>
                  <a:pt x="2726" y="15963"/>
                </a:lnTo>
                <a:lnTo>
                  <a:pt x="2921" y="15890"/>
                </a:lnTo>
                <a:lnTo>
                  <a:pt x="3091" y="15793"/>
                </a:lnTo>
                <a:lnTo>
                  <a:pt x="3237" y="15671"/>
                </a:lnTo>
                <a:lnTo>
                  <a:pt x="3383" y="15525"/>
                </a:lnTo>
                <a:lnTo>
                  <a:pt x="3529" y="15355"/>
                </a:lnTo>
                <a:lnTo>
                  <a:pt x="3626" y="15184"/>
                </a:lnTo>
                <a:lnTo>
                  <a:pt x="3724" y="15014"/>
                </a:lnTo>
                <a:lnTo>
                  <a:pt x="3797" y="14819"/>
                </a:lnTo>
                <a:lnTo>
                  <a:pt x="3870" y="14625"/>
                </a:lnTo>
                <a:lnTo>
                  <a:pt x="3918" y="14406"/>
                </a:lnTo>
                <a:lnTo>
                  <a:pt x="3918" y="14211"/>
                </a:lnTo>
                <a:lnTo>
                  <a:pt x="3943" y="13992"/>
                </a:lnTo>
                <a:lnTo>
                  <a:pt x="3918" y="13773"/>
                </a:lnTo>
                <a:lnTo>
                  <a:pt x="3870" y="13530"/>
                </a:lnTo>
                <a:lnTo>
                  <a:pt x="3797" y="13311"/>
                </a:lnTo>
                <a:lnTo>
                  <a:pt x="4502" y="12970"/>
                </a:lnTo>
                <a:lnTo>
                  <a:pt x="5378" y="12581"/>
                </a:lnTo>
                <a:lnTo>
                  <a:pt x="6254" y="12216"/>
                </a:lnTo>
                <a:lnTo>
                  <a:pt x="6522" y="12118"/>
                </a:lnTo>
                <a:lnTo>
                  <a:pt x="6790" y="12021"/>
                </a:lnTo>
                <a:lnTo>
                  <a:pt x="7081" y="11924"/>
                </a:lnTo>
                <a:lnTo>
                  <a:pt x="7203" y="11851"/>
                </a:lnTo>
                <a:lnTo>
                  <a:pt x="7325" y="11778"/>
                </a:lnTo>
                <a:lnTo>
                  <a:pt x="7422" y="12021"/>
                </a:lnTo>
                <a:lnTo>
                  <a:pt x="7544" y="12240"/>
                </a:lnTo>
                <a:lnTo>
                  <a:pt x="7690" y="12459"/>
                </a:lnTo>
                <a:lnTo>
                  <a:pt x="7836" y="12678"/>
                </a:lnTo>
                <a:lnTo>
                  <a:pt x="8006" y="12873"/>
                </a:lnTo>
                <a:lnTo>
                  <a:pt x="8176" y="13043"/>
                </a:lnTo>
                <a:lnTo>
                  <a:pt x="8371" y="13213"/>
                </a:lnTo>
                <a:lnTo>
                  <a:pt x="8566" y="13384"/>
                </a:lnTo>
                <a:lnTo>
                  <a:pt x="8785" y="13530"/>
                </a:lnTo>
                <a:lnTo>
                  <a:pt x="9004" y="13651"/>
                </a:lnTo>
                <a:lnTo>
                  <a:pt x="9223" y="13773"/>
                </a:lnTo>
                <a:lnTo>
                  <a:pt x="9466" y="13870"/>
                </a:lnTo>
                <a:lnTo>
                  <a:pt x="9685" y="13968"/>
                </a:lnTo>
                <a:lnTo>
                  <a:pt x="9928" y="14041"/>
                </a:lnTo>
                <a:lnTo>
                  <a:pt x="10196" y="14114"/>
                </a:lnTo>
                <a:lnTo>
                  <a:pt x="10439" y="14162"/>
                </a:lnTo>
                <a:lnTo>
                  <a:pt x="10391" y="14308"/>
                </a:lnTo>
                <a:lnTo>
                  <a:pt x="10366" y="14454"/>
                </a:lnTo>
                <a:lnTo>
                  <a:pt x="10342" y="14844"/>
                </a:lnTo>
                <a:lnTo>
                  <a:pt x="10342" y="15209"/>
                </a:lnTo>
                <a:lnTo>
                  <a:pt x="10342" y="15963"/>
                </a:lnTo>
                <a:lnTo>
                  <a:pt x="10342" y="16936"/>
                </a:lnTo>
                <a:lnTo>
                  <a:pt x="10220" y="16961"/>
                </a:lnTo>
                <a:lnTo>
                  <a:pt x="10147" y="16985"/>
                </a:lnTo>
                <a:lnTo>
                  <a:pt x="10099" y="17034"/>
                </a:lnTo>
                <a:lnTo>
                  <a:pt x="10074" y="17082"/>
                </a:lnTo>
                <a:lnTo>
                  <a:pt x="10050" y="17155"/>
                </a:lnTo>
                <a:lnTo>
                  <a:pt x="9758" y="17253"/>
                </a:lnTo>
                <a:lnTo>
                  <a:pt x="9490" y="17399"/>
                </a:lnTo>
                <a:lnTo>
                  <a:pt x="9247" y="17569"/>
                </a:lnTo>
                <a:lnTo>
                  <a:pt x="9028" y="17763"/>
                </a:lnTo>
                <a:lnTo>
                  <a:pt x="8833" y="18007"/>
                </a:lnTo>
                <a:lnTo>
                  <a:pt x="8687" y="18299"/>
                </a:lnTo>
                <a:lnTo>
                  <a:pt x="8590" y="18591"/>
                </a:lnTo>
                <a:lnTo>
                  <a:pt x="8517" y="18907"/>
                </a:lnTo>
                <a:lnTo>
                  <a:pt x="8517" y="19126"/>
                </a:lnTo>
                <a:lnTo>
                  <a:pt x="8517" y="19345"/>
                </a:lnTo>
                <a:lnTo>
                  <a:pt x="8566" y="19564"/>
                </a:lnTo>
                <a:lnTo>
                  <a:pt x="8614" y="19783"/>
                </a:lnTo>
                <a:lnTo>
                  <a:pt x="8712" y="19978"/>
                </a:lnTo>
                <a:lnTo>
                  <a:pt x="8809" y="20172"/>
                </a:lnTo>
                <a:lnTo>
                  <a:pt x="8931" y="20343"/>
                </a:lnTo>
                <a:lnTo>
                  <a:pt x="9052" y="20513"/>
                </a:lnTo>
                <a:lnTo>
                  <a:pt x="9198" y="20659"/>
                </a:lnTo>
                <a:lnTo>
                  <a:pt x="9369" y="20805"/>
                </a:lnTo>
                <a:lnTo>
                  <a:pt x="9563" y="20927"/>
                </a:lnTo>
                <a:lnTo>
                  <a:pt x="9758" y="21024"/>
                </a:lnTo>
                <a:lnTo>
                  <a:pt x="9953" y="21121"/>
                </a:lnTo>
                <a:lnTo>
                  <a:pt x="10147" y="21170"/>
                </a:lnTo>
                <a:lnTo>
                  <a:pt x="10366" y="21219"/>
                </a:lnTo>
                <a:lnTo>
                  <a:pt x="10610" y="21243"/>
                </a:lnTo>
                <a:lnTo>
                  <a:pt x="10853" y="21243"/>
                </a:lnTo>
                <a:lnTo>
                  <a:pt x="11072" y="21194"/>
                </a:lnTo>
                <a:lnTo>
                  <a:pt x="11291" y="21146"/>
                </a:lnTo>
                <a:lnTo>
                  <a:pt x="11486" y="21073"/>
                </a:lnTo>
                <a:lnTo>
                  <a:pt x="11680" y="20975"/>
                </a:lnTo>
                <a:lnTo>
                  <a:pt x="11875" y="20854"/>
                </a:lnTo>
                <a:lnTo>
                  <a:pt x="12045" y="20708"/>
                </a:lnTo>
                <a:lnTo>
                  <a:pt x="12191" y="20537"/>
                </a:lnTo>
                <a:lnTo>
                  <a:pt x="12313" y="20367"/>
                </a:lnTo>
                <a:lnTo>
                  <a:pt x="12435" y="20172"/>
                </a:lnTo>
                <a:lnTo>
                  <a:pt x="12532" y="19978"/>
                </a:lnTo>
                <a:lnTo>
                  <a:pt x="12629" y="19783"/>
                </a:lnTo>
                <a:lnTo>
                  <a:pt x="12678" y="19564"/>
                </a:lnTo>
                <a:lnTo>
                  <a:pt x="12727" y="19345"/>
                </a:lnTo>
                <a:lnTo>
                  <a:pt x="12751" y="19126"/>
                </a:lnTo>
                <a:lnTo>
                  <a:pt x="12751" y="18883"/>
                </a:lnTo>
                <a:lnTo>
                  <a:pt x="12727" y="18712"/>
                </a:lnTo>
                <a:lnTo>
                  <a:pt x="12678" y="18518"/>
                </a:lnTo>
                <a:lnTo>
                  <a:pt x="12629" y="18347"/>
                </a:lnTo>
                <a:lnTo>
                  <a:pt x="12581" y="18177"/>
                </a:lnTo>
                <a:lnTo>
                  <a:pt x="12483" y="18031"/>
                </a:lnTo>
                <a:lnTo>
                  <a:pt x="12386" y="17885"/>
                </a:lnTo>
                <a:lnTo>
                  <a:pt x="12289" y="17739"/>
                </a:lnTo>
                <a:lnTo>
                  <a:pt x="12167" y="17617"/>
                </a:lnTo>
                <a:lnTo>
                  <a:pt x="11899" y="17374"/>
                </a:lnTo>
                <a:lnTo>
                  <a:pt x="11607" y="17180"/>
                </a:lnTo>
                <a:lnTo>
                  <a:pt x="11267" y="17058"/>
                </a:lnTo>
                <a:lnTo>
                  <a:pt x="10926" y="16961"/>
                </a:lnTo>
                <a:lnTo>
                  <a:pt x="10926" y="16717"/>
                </a:lnTo>
                <a:lnTo>
                  <a:pt x="10926" y="15598"/>
                </a:lnTo>
                <a:lnTo>
                  <a:pt x="10926" y="15014"/>
                </a:lnTo>
                <a:lnTo>
                  <a:pt x="10902" y="14649"/>
                </a:lnTo>
                <a:lnTo>
                  <a:pt x="10926" y="14454"/>
                </a:lnTo>
                <a:lnTo>
                  <a:pt x="10926" y="14381"/>
                </a:lnTo>
                <a:lnTo>
                  <a:pt x="10975" y="14308"/>
                </a:lnTo>
                <a:lnTo>
                  <a:pt x="10999" y="14211"/>
                </a:lnTo>
                <a:lnTo>
                  <a:pt x="11413" y="14187"/>
                </a:lnTo>
                <a:lnTo>
                  <a:pt x="11826" y="14114"/>
                </a:lnTo>
                <a:lnTo>
                  <a:pt x="11924" y="14114"/>
                </a:lnTo>
                <a:lnTo>
                  <a:pt x="11997" y="14089"/>
                </a:lnTo>
                <a:lnTo>
                  <a:pt x="12021" y="14065"/>
                </a:lnTo>
                <a:lnTo>
                  <a:pt x="12264" y="13992"/>
                </a:lnTo>
                <a:lnTo>
                  <a:pt x="12483" y="13919"/>
                </a:lnTo>
                <a:lnTo>
                  <a:pt x="12727" y="13822"/>
                </a:lnTo>
                <a:lnTo>
                  <a:pt x="12946" y="13700"/>
                </a:lnTo>
                <a:lnTo>
                  <a:pt x="13140" y="13578"/>
                </a:lnTo>
                <a:lnTo>
                  <a:pt x="13335" y="13432"/>
                </a:lnTo>
                <a:lnTo>
                  <a:pt x="13530" y="13286"/>
                </a:lnTo>
                <a:lnTo>
                  <a:pt x="13700" y="13116"/>
                </a:lnTo>
                <a:lnTo>
                  <a:pt x="13822" y="13140"/>
                </a:lnTo>
                <a:lnTo>
                  <a:pt x="13870" y="13116"/>
                </a:lnTo>
                <a:lnTo>
                  <a:pt x="13919" y="13067"/>
                </a:lnTo>
                <a:lnTo>
                  <a:pt x="13943" y="13043"/>
                </a:lnTo>
                <a:lnTo>
                  <a:pt x="13943" y="12970"/>
                </a:lnTo>
                <a:lnTo>
                  <a:pt x="13919" y="12921"/>
                </a:lnTo>
                <a:lnTo>
                  <a:pt x="14089" y="12727"/>
                </a:lnTo>
                <a:lnTo>
                  <a:pt x="14235" y="12508"/>
                </a:lnTo>
                <a:lnTo>
                  <a:pt x="14381" y="12289"/>
                </a:lnTo>
                <a:lnTo>
                  <a:pt x="14503" y="12045"/>
                </a:lnTo>
                <a:lnTo>
                  <a:pt x="14625" y="11802"/>
                </a:lnTo>
                <a:lnTo>
                  <a:pt x="14722" y="11559"/>
                </a:lnTo>
                <a:lnTo>
                  <a:pt x="14795" y="11315"/>
                </a:lnTo>
                <a:lnTo>
                  <a:pt x="14868" y="11048"/>
                </a:lnTo>
                <a:lnTo>
                  <a:pt x="14989" y="11096"/>
                </a:lnTo>
                <a:lnTo>
                  <a:pt x="15135" y="11145"/>
                </a:lnTo>
                <a:lnTo>
                  <a:pt x="15403" y="11169"/>
                </a:lnTo>
                <a:lnTo>
                  <a:pt x="16912" y="11364"/>
                </a:lnTo>
                <a:lnTo>
                  <a:pt x="17885" y="11510"/>
                </a:lnTo>
                <a:lnTo>
                  <a:pt x="17909" y="11753"/>
                </a:lnTo>
                <a:lnTo>
                  <a:pt x="17982" y="11997"/>
                </a:lnTo>
                <a:lnTo>
                  <a:pt x="18055" y="12264"/>
                </a:lnTo>
                <a:lnTo>
                  <a:pt x="18177" y="12483"/>
                </a:lnTo>
                <a:lnTo>
                  <a:pt x="18299" y="12678"/>
                </a:lnTo>
                <a:lnTo>
                  <a:pt x="18445" y="12848"/>
                </a:lnTo>
                <a:lnTo>
                  <a:pt x="18615" y="13019"/>
                </a:lnTo>
                <a:lnTo>
                  <a:pt x="18785" y="13140"/>
                </a:lnTo>
                <a:lnTo>
                  <a:pt x="18956" y="13262"/>
                </a:lnTo>
                <a:lnTo>
                  <a:pt x="19150" y="13359"/>
                </a:lnTo>
                <a:lnTo>
                  <a:pt x="19345" y="13432"/>
                </a:lnTo>
                <a:lnTo>
                  <a:pt x="19564" y="13481"/>
                </a:lnTo>
                <a:lnTo>
                  <a:pt x="19759" y="13505"/>
                </a:lnTo>
                <a:lnTo>
                  <a:pt x="19978" y="13530"/>
                </a:lnTo>
                <a:lnTo>
                  <a:pt x="20197" y="13530"/>
                </a:lnTo>
                <a:lnTo>
                  <a:pt x="20416" y="13505"/>
                </a:lnTo>
                <a:lnTo>
                  <a:pt x="20610" y="13457"/>
                </a:lnTo>
                <a:lnTo>
                  <a:pt x="20829" y="13384"/>
                </a:lnTo>
                <a:lnTo>
                  <a:pt x="21024" y="13311"/>
                </a:lnTo>
                <a:lnTo>
                  <a:pt x="21219" y="13189"/>
                </a:lnTo>
                <a:lnTo>
                  <a:pt x="21413" y="13067"/>
                </a:lnTo>
                <a:lnTo>
                  <a:pt x="21608" y="12921"/>
                </a:lnTo>
                <a:lnTo>
                  <a:pt x="21754" y="12751"/>
                </a:lnTo>
                <a:lnTo>
                  <a:pt x="21876" y="12581"/>
                </a:lnTo>
                <a:lnTo>
                  <a:pt x="21973" y="12386"/>
                </a:lnTo>
                <a:lnTo>
                  <a:pt x="22070" y="12191"/>
                </a:lnTo>
                <a:lnTo>
                  <a:pt x="22119" y="11997"/>
                </a:lnTo>
                <a:lnTo>
                  <a:pt x="22168" y="11778"/>
                </a:lnTo>
                <a:lnTo>
                  <a:pt x="22192" y="11583"/>
                </a:lnTo>
                <a:lnTo>
                  <a:pt x="22192" y="11364"/>
                </a:lnTo>
                <a:lnTo>
                  <a:pt x="22143" y="11145"/>
                </a:lnTo>
                <a:lnTo>
                  <a:pt x="22095" y="10926"/>
                </a:lnTo>
                <a:lnTo>
                  <a:pt x="22022" y="10731"/>
                </a:lnTo>
                <a:lnTo>
                  <a:pt x="21949" y="10537"/>
                </a:lnTo>
                <a:lnTo>
                  <a:pt x="21827" y="10342"/>
                </a:lnTo>
                <a:lnTo>
                  <a:pt x="21681" y="10172"/>
                </a:lnTo>
                <a:lnTo>
                  <a:pt x="21559" y="10050"/>
                </a:lnTo>
                <a:lnTo>
                  <a:pt x="21413" y="9928"/>
                </a:lnTo>
                <a:lnTo>
                  <a:pt x="21267" y="9831"/>
                </a:lnTo>
                <a:lnTo>
                  <a:pt x="21121" y="9734"/>
                </a:lnTo>
                <a:lnTo>
                  <a:pt x="20951" y="9661"/>
                </a:lnTo>
                <a:lnTo>
                  <a:pt x="20781" y="9612"/>
                </a:lnTo>
                <a:lnTo>
                  <a:pt x="20416" y="9515"/>
                </a:lnTo>
                <a:lnTo>
                  <a:pt x="20026" y="9466"/>
                </a:lnTo>
                <a:lnTo>
                  <a:pt x="19661" y="9490"/>
                </a:lnTo>
                <a:lnTo>
                  <a:pt x="19467" y="9515"/>
                </a:lnTo>
                <a:lnTo>
                  <a:pt x="19296" y="9563"/>
                </a:lnTo>
                <a:lnTo>
                  <a:pt x="19126" y="9636"/>
                </a:lnTo>
                <a:lnTo>
                  <a:pt x="18956" y="9709"/>
                </a:lnTo>
                <a:lnTo>
                  <a:pt x="18931" y="9709"/>
                </a:lnTo>
                <a:lnTo>
                  <a:pt x="18737" y="9807"/>
                </a:lnTo>
                <a:lnTo>
                  <a:pt x="18542" y="9928"/>
                </a:lnTo>
                <a:lnTo>
                  <a:pt x="18372" y="10074"/>
                </a:lnTo>
                <a:lnTo>
                  <a:pt x="18250" y="10245"/>
                </a:lnTo>
                <a:lnTo>
                  <a:pt x="18128" y="10415"/>
                </a:lnTo>
                <a:lnTo>
                  <a:pt x="18031" y="10610"/>
                </a:lnTo>
                <a:lnTo>
                  <a:pt x="17958" y="10804"/>
                </a:lnTo>
                <a:lnTo>
                  <a:pt x="17909" y="11023"/>
                </a:lnTo>
                <a:lnTo>
                  <a:pt x="16595" y="10853"/>
                </a:lnTo>
                <a:lnTo>
                  <a:pt x="15890" y="10756"/>
                </a:lnTo>
                <a:lnTo>
                  <a:pt x="15354" y="10707"/>
                </a:lnTo>
                <a:lnTo>
                  <a:pt x="15111" y="10683"/>
                </a:lnTo>
                <a:lnTo>
                  <a:pt x="14917" y="10707"/>
                </a:lnTo>
                <a:lnTo>
                  <a:pt x="14941" y="10366"/>
                </a:lnTo>
                <a:lnTo>
                  <a:pt x="14941" y="10001"/>
                </a:lnTo>
                <a:lnTo>
                  <a:pt x="14917" y="9636"/>
                </a:lnTo>
                <a:lnTo>
                  <a:pt x="14844" y="9296"/>
                </a:lnTo>
                <a:lnTo>
                  <a:pt x="14892" y="9247"/>
                </a:lnTo>
                <a:lnTo>
                  <a:pt x="14892" y="9223"/>
                </a:lnTo>
                <a:lnTo>
                  <a:pt x="14868" y="9174"/>
                </a:lnTo>
                <a:lnTo>
                  <a:pt x="14844" y="9150"/>
                </a:lnTo>
                <a:lnTo>
                  <a:pt x="14819" y="9126"/>
                </a:lnTo>
                <a:lnTo>
                  <a:pt x="14722" y="8858"/>
                </a:lnTo>
                <a:lnTo>
                  <a:pt x="14625" y="8590"/>
                </a:lnTo>
                <a:lnTo>
                  <a:pt x="14503" y="8323"/>
                </a:lnTo>
                <a:lnTo>
                  <a:pt x="14357" y="8079"/>
                </a:lnTo>
                <a:lnTo>
                  <a:pt x="14187" y="7860"/>
                </a:lnTo>
                <a:lnTo>
                  <a:pt x="14016" y="7641"/>
                </a:lnTo>
                <a:lnTo>
                  <a:pt x="13822" y="7447"/>
                </a:lnTo>
                <a:lnTo>
                  <a:pt x="13627" y="7252"/>
                </a:lnTo>
                <a:lnTo>
                  <a:pt x="13773" y="7179"/>
                </a:lnTo>
                <a:lnTo>
                  <a:pt x="13919" y="7106"/>
                </a:lnTo>
                <a:lnTo>
                  <a:pt x="14187" y="6887"/>
                </a:lnTo>
                <a:lnTo>
                  <a:pt x="14673" y="6425"/>
                </a:lnTo>
                <a:lnTo>
                  <a:pt x="15500" y="5695"/>
                </a:lnTo>
                <a:lnTo>
                  <a:pt x="15890" y="5330"/>
                </a:lnTo>
                <a:lnTo>
                  <a:pt x="16279" y="4940"/>
                </a:lnTo>
                <a:lnTo>
                  <a:pt x="16620" y="4600"/>
                </a:lnTo>
                <a:lnTo>
                  <a:pt x="16912" y="4235"/>
                </a:lnTo>
                <a:lnTo>
                  <a:pt x="17106" y="4283"/>
                </a:lnTo>
                <a:lnTo>
                  <a:pt x="17666" y="4283"/>
                </a:lnTo>
                <a:lnTo>
                  <a:pt x="17909" y="4259"/>
                </a:lnTo>
                <a:lnTo>
                  <a:pt x="18128" y="4235"/>
                </a:lnTo>
                <a:lnTo>
                  <a:pt x="18347" y="4162"/>
                </a:lnTo>
                <a:lnTo>
                  <a:pt x="18566" y="4089"/>
                </a:lnTo>
                <a:lnTo>
                  <a:pt x="18785" y="3991"/>
                </a:lnTo>
                <a:lnTo>
                  <a:pt x="18980" y="3894"/>
                </a:lnTo>
                <a:lnTo>
                  <a:pt x="19150" y="3772"/>
                </a:lnTo>
                <a:lnTo>
                  <a:pt x="19345" y="3626"/>
                </a:lnTo>
                <a:lnTo>
                  <a:pt x="19491" y="3480"/>
                </a:lnTo>
                <a:lnTo>
                  <a:pt x="19637" y="3310"/>
                </a:lnTo>
                <a:lnTo>
                  <a:pt x="19783" y="3140"/>
                </a:lnTo>
                <a:lnTo>
                  <a:pt x="19880" y="2945"/>
                </a:lnTo>
                <a:lnTo>
                  <a:pt x="19978" y="2726"/>
                </a:lnTo>
                <a:lnTo>
                  <a:pt x="20051" y="2531"/>
                </a:lnTo>
                <a:lnTo>
                  <a:pt x="20124" y="2288"/>
                </a:lnTo>
                <a:lnTo>
                  <a:pt x="20148" y="2069"/>
                </a:lnTo>
                <a:lnTo>
                  <a:pt x="20172" y="1874"/>
                </a:lnTo>
                <a:lnTo>
                  <a:pt x="20148" y="1680"/>
                </a:lnTo>
                <a:lnTo>
                  <a:pt x="20099" y="1485"/>
                </a:lnTo>
                <a:lnTo>
                  <a:pt x="20051" y="1290"/>
                </a:lnTo>
                <a:lnTo>
                  <a:pt x="19953" y="1120"/>
                </a:lnTo>
                <a:lnTo>
                  <a:pt x="19856" y="974"/>
                </a:lnTo>
                <a:lnTo>
                  <a:pt x="19759" y="804"/>
                </a:lnTo>
                <a:lnTo>
                  <a:pt x="19613" y="682"/>
                </a:lnTo>
                <a:lnTo>
                  <a:pt x="19467" y="536"/>
                </a:lnTo>
                <a:lnTo>
                  <a:pt x="19321" y="415"/>
                </a:lnTo>
                <a:lnTo>
                  <a:pt x="19150" y="317"/>
                </a:lnTo>
                <a:lnTo>
                  <a:pt x="18980" y="244"/>
                </a:lnTo>
                <a:lnTo>
                  <a:pt x="18810" y="171"/>
                </a:lnTo>
                <a:lnTo>
                  <a:pt x="18615" y="123"/>
                </a:lnTo>
                <a:lnTo>
                  <a:pt x="18420" y="74"/>
                </a:lnTo>
                <a:lnTo>
                  <a:pt x="18226" y="74"/>
                </a:lnTo>
                <a:lnTo>
                  <a:pt x="18104" y="25"/>
                </a:lnTo>
                <a:lnTo>
                  <a:pt x="17982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22" name="Google Shape;422;p38"/>
          <p:cNvSpPr/>
          <p:nvPr/>
        </p:nvSpPr>
        <p:spPr>
          <a:xfrm>
            <a:off x="4946346" y="4497924"/>
            <a:ext cx="431308" cy="249956"/>
          </a:xfrm>
          <a:custGeom>
            <a:rect b="b" l="l" r="r" t="t"/>
            <a:pathLst>
              <a:path extrusionOk="0" h="11437" w="19735">
                <a:moveTo>
                  <a:pt x="17155" y="1363"/>
                </a:moveTo>
                <a:lnTo>
                  <a:pt x="17058" y="1387"/>
                </a:lnTo>
                <a:lnTo>
                  <a:pt x="16985" y="1460"/>
                </a:lnTo>
                <a:lnTo>
                  <a:pt x="16936" y="1533"/>
                </a:lnTo>
                <a:lnTo>
                  <a:pt x="16912" y="1777"/>
                </a:lnTo>
                <a:lnTo>
                  <a:pt x="16912" y="1825"/>
                </a:lnTo>
                <a:lnTo>
                  <a:pt x="16936" y="1874"/>
                </a:lnTo>
                <a:lnTo>
                  <a:pt x="16985" y="1971"/>
                </a:lnTo>
                <a:lnTo>
                  <a:pt x="17082" y="2044"/>
                </a:lnTo>
                <a:lnTo>
                  <a:pt x="17204" y="2069"/>
                </a:lnTo>
                <a:lnTo>
                  <a:pt x="17277" y="2069"/>
                </a:lnTo>
                <a:lnTo>
                  <a:pt x="17374" y="2093"/>
                </a:lnTo>
                <a:lnTo>
                  <a:pt x="17496" y="2069"/>
                </a:lnTo>
                <a:lnTo>
                  <a:pt x="17593" y="2020"/>
                </a:lnTo>
                <a:lnTo>
                  <a:pt x="17666" y="1947"/>
                </a:lnTo>
                <a:lnTo>
                  <a:pt x="17691" y="1874"/>
                </a:lnTo>
                <a:lnTo>
                  <a:pt x="17715" y="1801"/>
                </a:lnTo>
                <a:lnTo>
                  <a:pt x="17715" y="1655"/>
                </a:lnTo>
                <a:lnTo>
                  <a:pt x="17642" y="1533"/>
                </a:lnTo>
                <a:lnTo>
                  <a:pt x="17593" y="1485"/>
                </a:lnTo>
                <a:lnTo>
                  <a:pt x="17545" y="1436"/>
                </a:lnTo>
                <a:lnTo>
                  <a:pt x="17447" y="1387"/>
                </a:lnTo>
                <a:lnTo>
                  <a:pt x="17326" y="1387"/>
                </a:lnTo>
                <a:lnTo>
                  <a:pt x="17277" y="1363"/>
                </a:lnTo>
                <a:close/>
                <a:moveTo>
                  <a:pt x="16523" y="511"/>
                </a:moveTo>
                <a:lnTo>
                  <a:pt x="16888" y="560"/>
                </a:lnTo>
                <a:lnTo>
                  <a:pt x="17058" y="609"/>
                </a:lnTo>
                <a:lnTo>
                  <a:pt x="17228" y="657"/>
                </a:lnTo>
                <a:lnTo>
                  <a:pt x="17374" y="730"/>
                </a:lnTo>
                <a:lnTo>
                  <a:pt x="17520" y="828"/>
                </a:lnTo>
                <a:lnTo>
                  <a:pt x="17642" y="949"/>
                </a:lnTo>
                <a:lnTo>
                  <a:pt x="17764" y="1071"/>
                </a:lnTo>
                <a:lnTo>
                  <a:pt x="17861" y="1217"/>
                </a:lnTo>
                <a:lnTo>
                  <a:pt x="17934" y="1387"/>
                </a:lnTo>
                <a:lnTo>
                  <a:pt x="17983" y="1533"/>
                </a:lnTo>
                <a:lnTo>
                  <a:pt x="18031" y="1704"/>
                </a:lnTo>
                <a:lnTo>
                  <a:pt x="18056" y="2044"/>
                </a:lnTo>
                <a:lnTo>
                  <a:pt x="18031" y="2385"/>
                </a:lnTo>
                <a:lnTo>
                  <a:pt x="18031" y="2726"/>
                </a:lnTo>
                <a:lnTo>
                  <a:pt x="17958" y="3504"/>
                </a:lnTo>
                <a:lnTo>
                  <a:pt x="17885" y="4283"/>
                </a:lnTo>
                <a:lnTo>
                  <a:pt x="17861" y="4331"/>
                </a:lnTo>
                <a:lnTo>
                  <a:pt x="17739" y="4380"/>
                </a:lnTo>
                <a:lnTo>
                  <a:pt x="17593" y="4453"/>
                </a:lnTo>
                <a:lnTo>
                  <a:pt x="17520" y="4502"/>
                </a:lnTo>
                <a:lnTo>
                  <a:pt x="17472" y="4575"/>
                </a:lnTo>
                <a:lnTo>
                  <a:pt x="17472" y="4599"/>
                </a:lnTo>
                <a:lnTo>
                  <a:pt x="17496" y="4648"/>
                </a:lnTo>
                <a:lnTo>
                  <a:pt x="17569" y="4672"/>
                </a:lnTo>
                <a:lnTo>
                  <a:pt x="17618" y="4696"/>
                </a:lnTo>
                <a:lnTo>
                  <a:pt x="17764" y="4696"/>
                </a:lnTo>
                <a:lnTo>
                  <a:pt x="17812" y="4672"/>
                </a:lnTo>
                <a:lnTo>
                  <a:pt x="17764" y="4891"/>
                </a:lnTo>
                <a:lnTo>
                  <a:pt x="17715" y="4867"/>
                </a:lnTo>
                <a:lnTo>
                  <a:pt x="17569" y="4818"/>
                </a:lnTo>
                <a:lnTo>
                  <a:pt x="17423" y="4769"/>
                </a:lnTo>
                <a:lnTo>
                  <a:pt x="17350" y="4769"/>
                </a:lnTo>
                <a:lnTo>
                  <a:pt x="17326" y="4794"/>
                </a:lnTo>
                <a:lnTo>
                  <a:pt x="17301" y="4842"/>
                </a:lnTo>
                <a:lnTo>
                  <a:pt x="17301" y="4915"/>
                </a:lnTo>
                <a:lnTo>
                  <a:pt x="17374" y="4988"/>
                </a:lnTo>
                <a:lnTo>
                  <a:pt x="17472" y="5061"/>
                </a:lnTo>
                <a:lnTo>
                  <a:pt x="17593" y="5134"/>
                </a:lnTo>
                <a:lnTo>
                  <a:pt x="17691" y="5159"/>
                </a:lnTo>
                <a:lnTo>
                  <a:pt x="17642" y="5353"/>
                </a:lnTo>
                <a:lnTo>
                  <a:pt x="17569" y="5329"/>
                </a:lnTo>
                <a:lnTo>
                  <a:pt x="17374" y="5256"/>
                </a:lnTo>
                <a:lnTo>
                  <a:pt x="17277" y="5207"/>
                </a:lnTo>
                <a:lnTo>
                  <a:pt x="17155" y="5183"/>
                </a:lnTo>
                <a:lnTo>
                  <a:pt x="17131" y="5207"/>
                </a:lnTo>
                <a:lnTo>
                  <a:pt x="17107" y="5232"/>
                </a:lnTo>
                <a:lnTo>
                  <a:pt x="17082" y="5305"/>
                </a:lnTo>
                <a:lnTo>
                  <a:pt x="17107" y="5378"/>
                </a:lnTo>
                <a:lnTo>
                  <a:pt x="17131" y="5426"/>
                </a:lnTo>
                <a:lnTo>
                  <a:pt x="17228" y="5548"/>
                </a:lnTo>
                <a:lnTo>
                  <a:pt x="17374" y="5645"/>
                </a:lnTo>
                <a:lnTo>
                  <a:pt x="17545" y="5694"/>
                </a:lnTo>
                <a:lnTo>
                  <a:pt x="17399" y="6059"/>
                </a:lnTo>
                <a:lnTo>
                  <a:pt x="17253" y="6010"/>
                </a:lnTo>
                <a:lnTo>
                  <a:pt x="17107" y="5937"/>
                </a:lnTo>
                <a:lnTo>
                  <a:pt x="17034" y="5864"/>
                </a:lnTo>
                <a:lnTo>
                  <a:pt x="16961" y="5791"/>
                </a:lnTo>
                <a:lnTo>
                  <a:pt x="16888" y="5718"/>
                </a:lnTo>
                <a:lnTo>
                  <a:pt x="16790" y="5645"/>
                </a:lnTo>
                <a:lnTo>
                  <a:pt x="16742" y="5621"/>
                </a:lnTo>
                <a:lnTo>
                  <a:pt x="16693" y="5645"/>
                </a:lnTo>
                <a:lnTo>
                  <a:pt x="16644" y="5670"/>
                </a:lnTo>
                <a:lnTo>
                  <a:pt x="16620" y="5743"/>
                </a:lnTo>
                <a:lnTo>
                  <a:pt x="16644" y="5840"/>
                </a:lnTo>
                <a:lnTo>
                  <a:pt x="16669" y="5962"/>
                </a:lnTo>
                <a:lnTo>
                  <a:pt x="16742" y="6059"/>
                </a:lnTo>
                <a:lnTo>
                  <a:pt x="16815" y="6156"/>
                </a:lnTo>
                <a:lnTo>
                  <a:pt x="16912" y="6229"/>
                </a:lnTo>
                <a:lnTo>
                  <a:pt x="17034" y="6302"/>
                </a:lnTo>
                <a:lnTo>
                  <a:pt x="17131" y="6351"/>
                </a:lnTo>
                <a:lnTo>
                  <a:pt x="17253" y="6400"/>
                </a:lnTo>
                <a:lnTo>
                  <a:pt x="17082" y="6740"/>
                </a:lnTo>
                <a:lnTo>
                  <a:pt x="16985" y="6740"/>
                </a:lnTo>
                <a:lnTo>
                  <a:pt x="16790" y="6643"/>
                </a:lnTo>
                <a:lnTo>
                  <a:pt x="16596" y="6546"/>
                </a:lnTo>
                <a:lnTo>
                  <a:pt x="16401" y="6424"/>
                </a:lnTo>
                <a:lnTo>
                  <a:pt x="16231" y="6278"/>
                </a:lnTo>
                <a:lnTo>
                  <a:pt x="16158" y="6278"/>
                </a:lnTo>
                <a:lnTo>
                  <a:pt x="16133" y="6302"/>
                </a:lnTo>
                <a:lnTo>
                  <a:pt x="16133" y="6327"/>
                </a:lnTo>
                <a:lnTo>
                  <a:pt x="16182" y="6448"/>
                </a:lnTo>
                <a:lnTo>
                  <a:pt x="16255" y="6546"/>
                </a:lnTo>
                <a:lnTo>
                  <a:pt x="16401" y="6740"/>
                </a:lnTo>
                <a:lnTo>
                  <a:pt x="16571" y="6886"/>
                </a:lnTo>
                <a:lnTo>
                  <a:pt x="16790" y="7008"/>
                </a:lnTo>
                <a:lnTo>
                  <a:pt x="16888" y="7057"/>
                </a:lnTo>
                <a:lnTo>
                  <a:pt x="16669" y="7373"/>
                </a:lnTo>
                <a:lnTo>
                  <a:pt x="16401" y="7251"/>
                </a:lnTo>
                <a:lnTo>
                  <a:pt x="16158" y="7154"/>
                </a:lnTo>
                <a:lnTo>
                  <a:pt x="15987" y="7057"/>
                </a:lnTo>
                <a:lnTo>
                  <a:pt x="15817" y="6935"/>
                </a:lnTo>
                <a:lnTo>
                  <a:pt x="15647" y="6813"/>
                </a:lnTo>
                <a:lnTo>
                  <a:pt x="15476" y="6740"/>
                </a:lnTo>
                <a:lnTo>
                  <a:pt x="15428" y="6740"/>
                </a:lnTo>
                <a:lnTo>
                  <a:pt x="15403" y="6765"/>
                </a:lnTo>
                <a:lnTo>
                  <a:pt x="15379" y="6789"/>
                </a:lnTo>
                <a:lnTo>
                  <a:pt x="15379" y="6813"/>
                </a:lnTo>
                <a:lnTo>
                  <a:pt x="15403" y="6935"/>
                </a:lnTo>
                <a:lnTo>
                  <a:pt x="15452" y="7032"/>
                </a:lnTo>
                <a:lnTo>
                  <a:pt x="15525" y="7130"/>
                </a:lnTo>
                <a:lnTo>
                  <a:pt x="15598" y="7227"/>
                </a:lnTo>
                <a:lnTo>
                  <a:pt x="15768" y="7373"/>
                </a:lnTo>
                <a:lnTo>
                  <a:pt x="15963" y="7495"/>
                </a:lnTo>
                <a:lnTo>
                  <a:pt x="16133" y="7616"/>
                </a:lnTo>
                <a:lnTo>
                  <a:pt x="16352" y="7689"/>
                </a:lnTo>
                <a:lnTo>
                  <a:pt x="16036" y="7957"/>
                </a:lnTo>
                <a:lnTo>
                  <a:pt x="15866" y="7884"/>
                </a:lnTo>
                <a:lnTo>
                  <a:pt x="15671" y="7811"/>
                </a:lnTo>
                <a:lnTo>
                  <a:pt x="15501" y="7738"/>
                </a:lnTo>
                <a:lnTo>
                  <a:pt x="15330" y="7665"/>
                </a:lnTo>
                <a:lnTo>
                  <a:pt x="14892" y="7422"/>
                </a:lnTo>
                <a:lnTo>
                  <a:pt x="14649" y="7300"/>
                </a:lnTo>
                <a:lnTo>
                  <a:pt x="14430" y="7227"/>
                </a:lnTo>
                <a:lnTo>
                  <a:pt x="14406" y="7227"/>
                </a:lnTo>
                <a:lnTo>
                  <a:pt x="14406" y="7251"/>
                </a:lnTo>
                <a:lnTo>
                  <a:pt x="14454" y="7373"/>
                </a:lnTo>
                <a:lnTo>
                  <a:pt x="14503" y="7495"/>
                </a:lnTo>
                <a:lnTo>
                  <a:pt x="14600" y="7592"/>
                </a:lnTo>
                <a:lnTo>
                  <a:pt x="14698" y="7689"/>
                </a:lnTo>
                <a:lnTo>
                  <a:pt x="14892" y="7860"/>
                </a:lnTo>
                <a:lnTo>
                  <a:pt x="15111" y="8006"/>
                </a:lnTo>
                <a:lnTo>
                  <a:pt x="15355" y="8127"/>
                </a:lnTo>
                <a:lnTo>
                  <a:pt x="15622" y="8249"/>
                </a:lnTo>
                <a:lnTo>
                  <a:pt x="15379" y="8371"/>
                </a:lnTo>
                <a:lnTo>
                  <a:pt x="15111" y="8492"/>
                </a:lnTo>
                <a:lnTo>
                  <a:pt x="15038" y="8419"/>
                </a:lnTo>
                <a:lnTo>
                  <a:pt x="14917" y="8371"/>
                </a:lnTo>
                <a:lnTo>
                  <a:pt x="14698" y="8249"/>
                </a:lnTo>
                <a:lnTo>
                  <a:pt x="14454" y="8176"/>
                </a:lnTo>
                <a:lnTo>
                  <a:pt x="14235" y="8079"/>
                </a:lnTo>
                <a:lnTo>
                  <a:pt x="14016" y="7957"/>
                </a:lnTo>
                <a:lnTo>
                  <a:pt x="13797" y="7811"/>
                </a:lnTo>
                <a:lnTo>
                  <a:pt x="13578" y="7689"/>
                </a:lnTo>
                <a:lnTo>
                  <a:pt x="13359" y="7568"/>
                </a:lnTo>
                <a:lnTo>
                  <a:pt x="13335" y="7592"/>
                </a:lnTo>
                <a:lnTo>
                  <a:pt x="13311" y="7616"/>
                </a:lnTo>
                <a:lnTo>
                  <a:pt x="13384" y="7738"/>
                </a:lnTo>
                <a:lnTo>
                  <a:pt x="13432" y="7860"/>
                </a:lnTo>
                <a:lnTo>
                  <a:pt x="13627" y="8054"/>
                </a:lnTo>
                <a:lnTo>
                  <a:pt x="13822" y="8249"/>
                </a:lnTo>
                <a:lnTo>
                  <a:pt x="14041" y="8419"/>
                </a:lnTo>
                <a:lnTo>
                  <a:pt x="14284" y="8565"/>
                </a:lnTo>
                <a:lnTo>
                  <a:pt x="14552" y="8687"/>
                </a:lnTo>
                <a:lnTo>
                  <a:pt x="14211" y="8760"/>
                </a:lnTo>
                <a:lnTo>
                  <a:pt x="13870" y="8833"/>
                </a:lnTo>
                <a:lnTo>
                  <a:pt x="13724" y="8736"/>
                </a:lnTo>
                <a:lnTo>
                  <a:pt x="13578" y="8663"/>
                </a:lnTo>
                <a:lnTo>
                  <a:pt x="13286" y="8492"/>
                </a:lnTo>
                <a:lnTo>
                  <a:pt x="13092" y="8322"/>
                </a:lnTo>
                <a:lnTo>
                  <a:pt x="12897" y="8152"/>
                </a:lnTo>
                <a:lnTo>
                  <a:pt x="12678" y="7981"/>
                </a:lnTo>
                <a:lnTo>
                  <a:pt x="12483" y="7835"/>
                </a:lnTo>
                <a:lnTo>
                  <a:pt x="12435" y="7835"/>
                </a:lnTo>
                <a:lnTo>
                  <a:pt x="12410" y="7860"/>
                </a:lnTo>
                <a:lnTo>
                  <a:pt x="12386" y="7884"/>
                </a:lnTo>
                <a:lnTo>
                  <a:pt x="12386" y="7908"/>
                </a:lnTo>
                <a:lnTo>
                  <a:pt x="12435" y="8030"/>
                </a:lnTo>
                <a:lnTo>
                  <a:pt x="12508" y="8176"/>
                </a:lnTo>
                <a:lnTo>
                  <a:pt x="12654" y="8395"/>
                </a:lnTo>
                <a:lnTo>
                  <a:pt x="12848" y="8614"/>
                </a:lnTo>
                <a:lnTo>
                  <a:pt x="13043" y="8784"/>
                </a:lnTo>
                <a:lnTo>
                  <a:pt x="13189" y="8906"/>
                </a:lnTo>
                <a:lnTo>
                  <a:pt x="12727" y="8906"/>
                </a:lnTo>
                <a:lnTo>
                  <a:pt x="12556" y="8760"/>
                </a:lnTo>
                <a:lnTo>
                  <a:pt x="12410" y="8638"/>
                </a:lnTo>
                <a:lnTo>
                  <a:pt x="12094" y="8322"/>
                </a:lnTo>
                <a:lnTo>
                  <a:pt x="11729" y="8054"/>
                </a:lnTo>
                <a:lnTo>
                  <a:pt x="11680" y="8054"/>
                </a:lnTo>
                <a:lnTo>
                  <a:pt x="11656" y="8079"/>
                </a:lnTo>
                <a:lnTo>
                  <a:pt x="11632" y="8103"/>
                </a:lnTo>
                <a:lnTo>
                  <a:pt x="11632" y="8152"/>
                </a:lnTo>
                <a:lnTo>
                  <a:pt x="11899" y="8517"/>
                </a:lnTo>
                <a:lnTo>
                  <a:pt x="12167" y="8857"/>
                </a:lnTo>
                <a:lnTo>
                  <a:pt x="12191" y="8882"/>
                </a:lnTo>
                <a:lnTo>
                  <a:pt x="12118" y="8882"/>
                </a:lnTo>
                <a:lnTo>
                  <a:pt x="11753" y="8833"/>
                </a:lnTo>
                <a:lnTo>
                  <a:pt x="11632" y="8663"/>
                </a:lnTo>
                <a:lnTo>
                  <a:pt x="11486" y="8517"/>
                </a:lnTo>
                <a:lnTo>
                  <a:pt x="11218" y="8176"/>
                </a:lnTo>
                <a:lnTo>
                  <a:pt x="10926" y="7860"/>
                </a:lnTo>
                <a:lnTo>
                  <a:pt x="10878" y="7835"/>
                </a:lnTo>
                <a:lnTo>
                  <a:pt x="10853" y="7835"/>
                </a:lnTo>
                <a:lnTo>
                  <a:pt x="10780" y="7860"/>
                </a:lnTo>
                <a:lnTo>
                  <a:pt x="10732" y="7908"/>
                </a:lnTo>
                <a:lnTo>
                  <a:pt x="10732" y="7957"/>
                </a:lnTo>
                <a:lnTo>
                  <a:pt x="10756" y="8006"/>
                </a:lnTo>
                <a:lnTo>
                  <a:pt x="10926" y="8322"/>
                </a:lnTo>
                <a:lnTo>
                  <a:pt x="11145" y="8638"/>
                </a:lnTo>
                <a:lnTo>
                  <a:pt x="11242" y="8736"/>
                </a:lnTo>
                <a:lnTo>
                  <a:pt x="10659" y="8614"/>
                </a:lnTo>
                <a:lnTo>
                  <a:pt x="10513" y="8492"/>
                </a:lnTo>
                <a:lnTo>
                  <a:pt x="10391" y="8273"/>
                </a:lnTo>
                <a:lnTo>
                  <a:pt x="10269" y="8054"/>
                </a:lnTo>
                <a:lnTo>
                  <a:pt x="10221" y="8006"/>
                </a:lnTo>
                <a:lnTo>
                  <a:pt x="10172" y="8006"/>
                </a:lnTo>
                <a:lnTo>
                  <a:pt x="10123" y="8030"/>
                </a:lnTo>
                <a:lnTo>
                  <a:pt x="10075" y="8079"/>
                </a:lnTo>
                <a:lnTo>
                  <a:pt x="10075" y="8176"/>
                </a:lnTo>
                <a:lnTo>
                  <a:pt x="10075" y="8298"/>
                </a:lnTo>
                <a:lnTo>
                  <a:pt x="10099" y="8395"/>
                </a:lnTo>
                <a:lnTo>
                  <a:pt x="10123" y="8492"/>
                </a:lnTo>
                <a:lnTo>
                  <a:pt x="9856" y="8419"/>
                </a:lnTo>
                <a:lnTo>
                  <a:pt x="9807" y="8273"/>
                </a:lnTo>
                <a:lnTo>
                  <a:pt x="9734" y="8103"/>
                </a:lnTo>
                <a:lnTo>
                  <a:pt x="9685" y="8079"/>
                </a:lnTo>
                <a:lnTo>
                  <a:pt x="9661" y="8103"/>
                </a:lnTo>
                <a:lnTo>
                  <a:pt x="9612" y="8225"/>
                </a:lnTo>
                <a:lnTo>
                  <a:pt x="9637" y="8371"/>
                </a:lnTo>
                <a:lnTo>
                  <a:pt x="9637" y="8371"/>
                </a:lnTo>
                <a:lnTo>
                  <a:pt x="9199" y="8249"/>
                </a:lnTo>
                <a:lnTo>
                  <a:pt x="8566" y="8079"/>
                </a:lnTo>
                <a:lnTo>
                  <a:pt x="8250" y="7957"/>
                </a:lnTo>
                <a:lnTo>
                  <a:pt x="7933" y="7835"/>
                </a:lnTo>
                <a:lnTo>
                  <a:pt x="7641" y="7689"/>
                </a:lnTo>
                <a:lnTo>
                  <a:pt x="7374" y="7519"/>
                </a:lnTo>
                <a:lnTo>
                  <a:pt x="7106" y="7300"/>
                </a:lnTo>
                <a:lnTo>
                  <a:pt x="6863" y="7057"/>
                </a:lnTo>
                <a:lnTo>
                  <a:pt x="6814" y="7008"/>
                </a:lnTo>
                <a:lnTo>
                  <a:pt x="6741" y="6984"/>
                </a:lnTo>
                <a:lnTo>
                  <a:pt x="6692" y="6886"/>
                </a:lnTo>
                <a:lnTo>
                  <a:pt x="6571" y="6813"/>
                </a:lnTo>
                <a:lnTo>
                  <a:pt x="6473" y="6813"/>
                </a:lnTo>
                <a:lnTo>
                  <a:pt x="6400" y="6862"/>
                </a:lnTo>
                <a:lnTo>
                  <a:pt x="6352" y="6886"/>
                </a:lnTo>
                <a:lnTo>
                  <a:pt x="5865" y="7422"/>
                </a:lnTo>
                <a:lnTo>
                  <a:pt x="5354" y="7933"/>
                </a:lnTo>
                <a:lnTo>
                  <a:pt x="4794" y="8395"/>
                </a:lnTo>
                <a:lnTo>
                  <a:pt x="4235" y="8857"/>
                </a:lnTo>
                <a:lnTo>
                  <a:pt x="3699" y="9222"/>
                </a:lnTo>
                <a:lnTo>
                  <a:pt x="3140" y="9563"/>
                </a:lnTo>
                <a:lnTo>
                  <a:pt x="2580" y="9904"/>
                </a:lnTo>
                <a:lnTo>
                  <a:pt x="2288" y="10050"/>
                </a:lnTo>
                <a:lnTo>
                  <a:pt x="2045" y="10123"/>
                </a:lnTo>
                <a:lnTo>
                  <a:pt x="1923" y="10171"/>
                </a:lnTo>
                <a:lnTo>
                  <a:pt x="1777" y="10171"/>
                </a:lnTo>
                <a:lnTo>
                  <a:pt x="1729" y="10123"/>
                </a:lnTo>
                <a:lnTo>
                  <a:pt x="1680" y="10074"/>
                </a:lnTo>
                <a:lnTo>
                  <a:pt x="1656" y="10001"/>
                </a:lnTo>
                <a:lnTo>
                  <a:pt x="1631" y="9904"/>
                </a:lnTo>
                <a:lnTo>
                  <a:pt x="1631" y="9782"/>
                </a:lnTo>
                <a:lnTo>
                  <a:pt x="1704" y="9685"/>
                </a:lnTo>
                <a:lnTo>
                  <a:pt x="1875" y="9612"/>
                </a:lnTo>
                <a:lnTo>
                  <a:pt x="2045" y="9539"/>
                </a:lnTo>
                <a:lnTo>
                  <a:pt x="2361" y="9320"/>
                </a:lnTo>
                <a:lnTo>
                  <a:pt x="2994" y="8906"/>
                </a:lnTo>
                <a:lnTo>
                  <a:pt x="3918" y="8298"/>
                </a:lnTo>
                <a:lnTo>
                  <a:pt x="4356" y="8030"/>
                </a:lnTo>
                <a:lnTo>
                  <a:pt x="4527" y="7884"/>
                </a:lnTo>
                <a:lnTo>
                  <a:pt x="4697" y="7714"/>
                </a:lnTo>
                <a:lnTo>
                  <a:pt x="4721" y="7665"/>
                </a:lnTo>
                <a:lnTo>
                  <a:pt x="4697" y="7616"/>
                </a:lnTo>
                <a:lnTo>
                  <a:pt x="4648" y="7592"/>
                </a:lnTo>
                <a:lnTo>
                  <a:pt x="4624" y="7592"/>
                </a:lnTo>
                <a:lnTo>
                  <a:pt x="4381" y="7665"/>
                </a:lnTo>
                <a:lnTo>
                  <a:pt x="4186" y="7762"/>
                </a:lnTo>
                <a:lnTo>
                  <a:pt x="3772" y="8030"/>
                </a:lnTo>
                <a:lnTo>
                  <a:pt x="2824" y="8638"/>
                </a:lnTo>
                <a:lnTo>
                  <a:pt x="2215" y="8979"/>
                </a:lnTo>
                <a:lnTo>
                  <a:pt x="1899" y="9198"/>
                </a:lnTo>
                <a:lnTo>
                  <a:pt x="1607" y="9417"/>
                </a:lnTo>
                <a:lnTo>
                  <a:pt x="1534" y="9368"/>
                </a:lnTo>
                <a:lnTo>
                  <a:pt x="1437" y="9344"/>
                </a:lnTo>
                <a:lnTo>
                  <a:pt x="1339" y="9344"/>
                </a:lnTo>
                <a:lnTo>
                  <a:pt x="1242" y="9417"/>
                </a:lnTo>
                <a:lnTo>
                  <a:pt x="1169" y="9466"/>
                </a:lnTo>
                <a:lnTo>
                  <a:pt x="1096" y="9539"/>
                </a:lnTo>
                <a:lnTo>
                  <a:pt x="1023" y="9539"/>
                </a:lnTo>
                <a:lnTo>
                  <a:pt x="999" y="9490"/>
                </a:lnTo>
                <a:lnTo>
                  <a:pt x="974" y="9417"/>
                </a:lnTo>
                <a:lnTo>
                  <a:pt x="950" y="9344"/>
                </a:lnTo>
                <a:lnTo>
                  <a:pt x="974" y="9271"/>
                </a:lnTo>
                <a:lnTo>
                  <a:pt x="999" y="9222"/>
                </a:lnTo>
                <a:lnTo>
                  <a:pt x="1072" y="9174"/>
                </a:lnTo>
                <a:lnTo>
                  <a:pt x="1315" y="9174"/>
                </a:lnTo>
                <a:lnTo>
                  <a:pt x="1388" y="9125"/>
                </a:lnTo>
                <a:lnTo>
                  <a:pt x="1437" y="9028"/>
                </a:lnTo>
                <a:lnTo>
                  <a:pt x="1485" y="8955"/>
                </a:lnTo>
                <a:lnTo>
                  <a:pt x="1729" y="8857"/>
                </a:lnTo>
                <a:lnTo>
                  <a:pt x="1996" y="8736"/>
                </a:lnTo>
                <a:lnTo>
                  <a:pt x="2580" y="8468"/>
                </a:lnTo>
                <a:lnTo>
                  <a:pt x="3164" y="8200"/>
                </a:lnTo>
                <a:lnTo>
                  <a:pt x="3772" y="7860"/>
                </a:lnTo>
                <a:lnTo>
                  <a:pt x="4405" y="7495"/>
                </a:lnTo>
                <a:lnTo>
                  <a:pt x="4648" y="7373"/>
                </a:lnTo>
                <a:lnTo>
                  <a:pt x="4892" y="7227"/>
                </a:lnTo>
                <a:lnTo>
                  <a:pt x="5111" y="7032"/>
                </a:lnTo>
                <a:lnTo>
                  <a:pt x="5208" y="6935"/>
                </a:lnTo>
                <a:lnTo>
                  <a:pt x="5281" y="6838"/>
                </a:lnTo>
                <a:lnTo>
                  <a:pt x="5281" y="6789"/>
                </a:lnTo>
                <a:lnTo>
                  <a:pt x="5281" y="6765"/>
                </a:lnTo>
                <a:lnTo>
                  <a:pt x="5232" y="6740"/>
                </a:lnTo>
                <a:lnTo>
                  <a:pt x="5208" y="6740"/>
                </a:lnTo>
                <a:lnTo>
                  <a:pt x="5062" y="6765"/>
                </a:lnTo>
                <a:lnTo>
                  <a:pt x="4940" y="6813"/>
                </a:lnTo>
                <a:lnTo>
                  <a:pt x="4697" y="6935"/>
                </a:lnTo>
                <a:lnTo>
                  <a:pt x="4235" y="7227"/>
                </a:lnTo>
                <a:lnTo>
                  <a:pt x="3699" y="7543"/>
                </a:lnTo>
                <a:lnTo>
                  <a:pt x="3164" y="7835"/>
                </a:lnTo>
                <a:lnTo>
                  <a:pt x="2605" y="8127"/>
                </a:lnTo>
                <a:lnTo>
                  <a:pt x="2045" y="8395"/>
                </a:lnTo>
                <a:lnTo>
                  <a:pt x="1704" y="8541"/>
                </a:lnTo>
                <a:lnTo>
                  <a:pt x="1534" y="8590"/>
                </a:lnTo>
                <a:lnTo>
                  <a:pt x="1388" y="8687"/>
                </a:lnTo>
                <a:lnTo>
                  <a:pt x="1291" y="8638"/>
                </a:lnTo>
                <a:lnTo>
                  <a:pt x="1120" y="8614"/>
                </a:lnTo>
                <a:lnTo>
                  <a:pt x="974" y="8638"/>
                </a:lnTo>
                <a:lnTo>
                  <a:pt x="804" y="8614"/>
                </a:lnTo>
                <a:lnTo>
                  <a:pt x="682" y="8273"/>
                </a:lnTo>
                <a:lnTo>
                  <a:pt x="1047" y="8127"/>
                </a:lnTo>
                <a:lnTo>
                  <a:pt x="2142" y="7738"/>
                </a:lnTo>
                <a:lnTo>
                  <a:pt x="4332" y="6935"/>
                </a:lnTo>
                <a:lnTo>
                  <a:pt x="6327" y="6181"/>
                </a:lnTo>
                <a:lnTo>
                  <a:pt x="7422" y="5767"/>
                </a:lnTo>
                <a:lnTo>
                  <a:pt x="7690" y="5645"/>
                </a:lnTo>
                <a:lnTo>
                  <a:pt x="7787" y="5597"/>
                </a:lnTo>
                <a:lnTo>
                  <a:pt x="7909" y="5499"/>
                </a:lnTo>
                <a:lnTo>
                  <a:pt x="8079" y="5499"/>
                </a:lnTo>
                <a:lnTo>
                  <a:pt x="8055" y="5524"/>
                </a:lnTo>
                <a:lnTo>
                  <a:pt x="8055" y="5597"/>
                </a:lnTo>
                <a:lnTo>
                  <a:pt x="8079" y="5694"/>
                </a:lnTo>
                <a:lnTo>
                  <a:pt x="8128" y="5791"/>
                </a:lnTo>
                <a:lnTo>
                  <a:pt x="8201" y="5840"/>
                </a:lnTo>
                <a:lnTo>
                  <a:pt x="8639" y="6035"/>
                </a:lnTo>
                <a:lnTo>
                  <a:pt x="9101" y="6205"/>
                </a:lnTo>
                <a:lnTo>
                  <a:pt x="9564" y="6327"/>
                </a:lnTo>
                <a:lnTo>
                  <a:pt x="10050" y="6424"/>
                </a:lnTo>
                <a:lnTo>
                  <a:pt x="10537" y="6497"/>
                </a:lnTo>
                <a:lnTo>
                  <a:pt x="11023" y="6521"/>
                </a:lnTo>
                <a:lnTo>
                  <a:pt x="11510" y="6497"/>
                </a:lnTo>
                <a:lnTo>
                  <a:pt x="11997" y="6448"/>
                </a:lnTo>
                <a:lnTo>
                  <a:pt x="12459" y="6351"/>
                </a:lnTo>
                <a:lnTo>
                  <a:pt x="12921" y="6229"/>
                </a:lnTo>
                <a:lnTo>
                  <a:pt x="13384" y="6083"/>
                </a:lnTo>
                <a:lnTo>
                  <a:pt x="13870" y="5889"/>
                </a:lnTo>
                <a:lnTo>
                  <a:pt x="14308" y="5670"/>
                </a:lnTo>
                <a:lnTo>
                  <a:pt x="14722" y="5402"/>
                </a:lnTo>
                <a:lnTo>
                  <a:pt x="14917" y="5256"/>
                </a:lnTo>
                <a:lnTo>
                  <a:pt x="15111" y="5086"/>
                </a:lnTo>
                <a:lnTo>
                  <a:pt x="15257" y="4915"/>
                </a:lnTo>
                <a:lnTo>
                  <a:pt x="15403" y="4745"/>
                </a:lnTo>
                <a:lnTo>
                  <a:pt x="15452" y="4672"/>
                </a:lnTo>
                <a:lnTo>
                  <a:pt x="15452" y="4575"/>
                </a:lnTo>
                <a:lnTo>
                  <a:pt x="15428" y="4502"/>
                </a:lnTo>
                <a:lnTo>
                  <a:pt x="15379" y="4453"/>
                </a:lnTo>
                <a:lnTo>
                  <a:pt x="15306" y="4404"/>
                </a:lnTo>
                <a:lnTo>
                  <a:pt x="15233" y="4380"/>
                </a:lnTo>
                <a:lnTo>
                  <a:pt x="15160" y="4380"/>
                </a:lnTo>
                <a:lnTo>
                  <a:pt x="15063" y="4404"/>
                </a:lnTo>
                <a:lnTo>
                  <a:pt x="14746" y="4623"/>
                </a:lnTo>
                <a:lnTo>
                  <a:pt x="14406" y="4842"/>
                </a:lnTo>
                <a:lnTo>
                  <a:pt x="14089" y="5086"/>
                </a:lnTo>
                <a:lnTo>
                  <a:pt x="13749" y="5280"/>
                </a:lnTo>
                <a:lnTo>
                  <a:pt x="13359" y="5475"/>
                </a:lnTo>
                <a:lnTo>
                  <a:pt x="12970" y="5621"/>
                </a:lnTo>
                <a:lnTo>
                  <a:pt x="12581" y="5743"/>
                </a:lnTo>
                <a:lnTo>
                  <a:pt x="12167" y="5840"/>
                </a:lnTo>
                <a:lnTo>
                  <a:pt x="11729" y="5913"/>
                </a:lnTo>
                <a:lnTo>
                  <a:pt x="11291" y="5937"/>
                </a:lnTo>
                <a:lnTo>
                  <a:pt x="10853" y="5937"/>
                </a:lnTo>
                <a:lnTo>
                  <a:pt x="10415" y="5913"/>
                </a:lnTo>
                <a:lnTo>
                  <a:pt x="9977" y="5840"/>
                </a:lnTo>
                <a:lnTo>
                  <a:pt x="9539" y="5743"/>
                </a:lnTo>
                <a:lnTo>
                  <a:pt x="9126" y="5597"/>
                </a:lnTo>
                <a:lnTo>
                  <a:pt x="8712" y="5451"/>
                </a:lnTo>
                <a:lnTo>
                  <a:pt x="8785" y="5353"/>
                </a:lnTo>
                <a:lnTo>
                  <a:pt x="8858" y="5280"/>
                </a:lnTo>
                <a:lnTo>
                  <a:pt x="8907" y="5183"/>
                </a:lnTo>
                <a:lnTo>
                  <a:pt x="8931" y="5110"/>
                </a:lnTo>
                <a:lnTo>
                  <a:pt x="8931" y="5013"/>
                </a:lnTo>
                <a:lnTo>
                  <a:pt x="8882" y="4915"/>
                </a:lnTo>
                <a:lnTo>
                  <a:pt x="8834" y="4842"/>
                </a:lnTo>
                <a:lnTo>
                  <a:pt x="8761" y="4794"/>
                </a:lnTo>
                <a:lnTo>
                  <a:pt x="8688" y="4769"/>
                </a:lnTo>
                <a:lnTo>
                  <a:pt x="8566" y="4794"/>
                </a:lnTo>
                <a:lnTo>
                  <a:pt x="8323" y="4867"/>
                </a:lnTo>
                <a:lnTo>
                  <a:pt x="8201" y="4915"/>
                </a:lnTo>
                <a:lnTo>
                  <a:pt x="8055" y="4940"/>
                </a:lnTo>
                <a:lnTo>
                  <a:pt x="7933" y="4940"/>
                </a:lnTo>
                <a:lnTo>
                  <a:pt x="7812" y="4915"/>
                </a:lnTo>
                <a:lnTo>
                  <a:pt x="7714" y="4842"/>
                </a:lnTo>
                <a:lnTo>
                  <a:pt x="7617" y="4721"/>
                </a:lnTo>
                <a:lnTo>
                  <a:pt x="7617" y="4696"/>
                </a:lnTo>
                <a:lnTo>
                  <a:pt x="7641" y="4672"/>
                </a:lnTo>
                <a:lnTo>
                  <a:pt x="7714" y="4599"/>
                </a:lnTo>
                <a:lnTo>
                  <a:pt x="7812" y="4550"/>
                </a:lnTo>
                <a:lnTo>
                  <a:pt x="7958" y="4502"/>
                </a:lnTo>
                <a:lnTo>
                  <a:pt x="8250" y="4429"/>
                </a:lnTo>
                <a:lnTo>
                  <a:pt x="8420" y="4404"/>
                </a:lnTo>
                <a:lnTo>
                  <a:pt x="10269" y="3991"/>
                </a:lnTo>
                <a:lnTo>
                  <a:pt x="12118" y="3553"/>
                </a:lnTo>
                <a:lnTo>
                  <a:pt x="12970" y="3383"/>
                </a:lnTo>
                <a:lnTo>
                  <a:pt x="13189" y="3334"/>
                </a:lnTo>
                <a:lnTo>
                  <a:pt x="13408" y="3261"/>
                </a:lnTo>
                <a:lnTo>
                  <a:pt x="13603" y="3188"/>
                </a:lnTo>
                <a:lnTo>
                  <a:pt x="13773" y="3066"/>
                </a:lnTo>
                <a:lnTo>
                  <a:pt x="13846" y="2993"/>
                </a:lnTo>
                <a:lnTo>
                  <a:pt x="13846" y="2896"/>
                </a:lnTo>
                <a:lnTo>
                  <a:pt x="13895" y="2847"/>
                </a:lnTo>
                <a:lnTo>
                  <a:pt x="13895" y="2750"/>
                </a:lnTo>
                <a:lnTo>
                  <a:pt x="13895" y="2555"/>
                </a:lnTo>
                <a:lnTo>
                  <a:pt x="13919" y="2385"/>
                </a:lnTo>
                <a:lnTo>
                  <a:pt x="13943" y="2215"/>
                </a:lnTo>
                <a:lnTo>
                  <a:pt x="13992" y="2044"/>
                </a:lnTo>
                <a:lnTo>
                  <a:pt x="14065" y="1874"/>
                </a:lnTo>
                <a:lnTo>
                  <a:pt x="14138" y="1728"/>
                </a:lnTo>
                <a:lnTo>
                  <a:pt x="14211" y="1582"/>
                </a:lnTo>
                <a:lnTo>
                  <a:pt x="14333" y="1436"/>
                </a:lnTo>
                <a:lnTo>
                  <a:pt x="14552" y="1193"/>
                </a:lnTo>
                <a:lnTo>
                  <a:pt x="14844" y="974"/>
                </a:lnTo>
                <a:lnTo>
                  <a:pt x="15136" y="779"/>
                </a:lnTo>
                <a:lnTo>
                  <a:pt x="15476" y="657"/>
                </a:lnTo>
                <a:lnTo>
                  <a:pt x="15817" y="560"/>
                </a:lnTo>
                <a:lnTo>
                  <a:pt x="16158" y="511"/>
                </a:lnTo>
                <a:close/>
                <a:moveTo>
                  <a:pt x="16182" y="0"/>
                </a:moveTo>
                <a:lnTo>
                  <a:pt x="15817" y="49"/>
                </a:lnTo>
                <a:lnTo>
                  <a:pt x="15476" y="122"/>
                </a:lnTo>
                <a:lnTo>
                  <a:pt x="15136" y="268"/>
                </a:lnTo>
                <a:lnTo>
                  <a:pt x="14795" y="414"/>
                </a:lnTo>
                <a:lnTo>
                  <a:pt x="14503" y="633"/>
                </a:lnTo>
                <a:lnTo>
                  <a:pt x="14235" y="852"/>
                </a:lnTo>
                <a:lnTo>
                  <a:pt x="13992" y="1120"/>
                </a:lnTo>
                <a:lnTo>
                  <a:pt x="13797" y="1387"/>
                </a:lnTo>
                <a:lnTo>
                  <a:pt x="13651" y="1704"/>
                </a:lnTo>
                <a:lnTo>
                  <a:pt x="13530" y="2044"/>
                </a:lnTo>
                <a:lnTo>
                  <a:pt x="13505" y="2215"/>
                </a:lnTo>
                <a:lnTo>
                  <a:pt x="13481" y="2385"/>
                </a:lnTo>
                <a:lnTo>
                  <a:pt x="13481" y="2580"/>
                </a:lnTo>
                <a:lnTo>
                  <a:pt x="13481" y="2750"/>
                </a:lnTo>
                <a:lnTo>
                  <a:pt x="13481" y="2774"/>
                </a:lnTo>
                <a:lnTo>
                  <a:pt x="13238" y="2799"/>
                </a:lnTo>
                <a:lnTo>
                  <a:pt x="12994" y="2847"/>
                </a:lnTo>
                <a:lnTo>
                  <a:pt x="12532" y="2945"/>
                </a:lnTo>
                <a:lnTo>
                  <a:pt x="11802" y="3115"/>
                </a:lnTo>
                <a:lnTo>
                  <a:pt x="11048" y="3261"/>
                </a:lnTo>
                <a:lnTo>
                  <a:pt x="8104" y="3918"/>
                </a:lnTo>
                <a:lnTo>
                  <a:pt x="7885" y="3967"/>
                </a:lnTo>
                <a:lnTo>
                  <a:pt x="7666" y="4015"/>
                </a:lnTo>
                <a:lnTo>
                  <a:pt x="7447" y="4113"/>
                </a:lnTo>
                <a:lnTo>
                  <a:pt x="7276" y="4210"/>
                </a:lnTo>
                <a:lnTo>
                  <a:pt x="7203" y="4283"/>
                </a:lnTo>
                <a:lnTo>
                  <a:pt x="7130" y="4356"/>
                </a:lnTo>
                <a:lnTo>
                  <a:pt x="7082" y="4429"/>
                </a:lnTo>
                <a:lnTo>
                  <a:pt x="7057" y="4526"/>
                </a:lnTo>
                <a:lnTo>
                  <a:pt x="7033" y="4623"/>
                </a:lnTo>
                <a:lnTo>
                  <a:pt x="7033" y="4721"/>
                </a:lnTo>
                <a:lnTo>
                  <a:pt x="7057" y="4842"/>
                </a:lnTo>
                <a:lnTo>
                  <a:pt x="7106" y="4988"/>
                </a:lnTo>
                <a:lnTo>
                  <a:pt x="7155" y="5086"/>
                </a:lnTo>
                <a:lnTo>
                  <a:pt x="7228" y="5183"/>
                </a:lnTo>
                <a:lnTo>
                  <a:pt x="7301" y="5280"/>
                </a:lnTo>
                <a:lnTo>
                  <a:pt x="7374" y="5329"/>
                </a:lnTo>
                <a:lnTo>
                  <a:pt x="7057" y="5451"/>
                </a:lnTo>
                <a:lnTo>
                  <a:pt x="6765" y="5572"/>
                </a:lnTo>
                <a:lnTo>
                  <a:pt x="6035" y="5816"/>
                </a:lnTo>
                <a:lnTo>
                  <a:pt x="5305" y="6059"/>
                </a:lnTo>
                <a:lnTo>
                  <a:pt x="2191" y="7154"/>
                </a:lnTo>
                <a:lnTo>
                  <a:pt x="731" y="7689"/>
                </a:lnTo>
                <a:lnTo>
                  <a:pt x="512" y="7762"/>
                </a:lnTo>
                <a:lnTo>
                  <a:pt x="342" y="7860"/>
                </a:lnTo>
                <a:lnTo>
                  <a:pt x="196" y="8006"/>
                </a:lnTo>
                <a:lnTo>
                  <a:pt x="123" y="8079"/>
                </a:lnTo>
                <a:lnTo>
                  <a:pt x="74" y="8176"/>
                </a:lnTo>
                <a:lnTo>
                  <a:pt x="25" y="8322"/>
                </a:lnTo>
                <a:lnTo>
                  <a:pt x="1" y="8468"/>
                </a:lnTo>
                <a:lnTo>
                  <a:pt x="1" y="8565"/>
                </a:lnTo>
                <a:lnTo>
                  <a:pt x="50" y="8687"/>
                </a:lnTo>
                <a:lnTo>
                  <a:pt x="123" y="8784"/>
                </a:lnTo>
                <a:lnTo>
                  <a:pt x="196" y="8857"/>
                </a:lnTo>
                <a:lnTo>
                  <a:pt x="293" y="8930"/>
                </a:lnTo>
                <a:lnTo>
                  <a:pt x="415" y="9003"/>
                </a:lnTo>
                <a:lnTo>
                  <a:pt x="366" y="9125"/>
                </a:lnTo>
                <a:lnTo>
                  <a:pt x="317" y="9271"/>
                </a:lnTo>
                <a:lnTo>
                  <a:pt x="317" y="9417"/>
                </a:lnTo>
                <a:lnTo>
                  <a:pt x="317" y="9563"/>
                </a:lnTo>
                <a:lnTo>
                  <a:pt x="366" y="9685"/>
                </a:lnTo>
                <a:lnTo>
                  <a:pt x="415" y="9782"/>
                </a:lnTo>
                <a:lnTo>
                  <a:pt x="488" y="9879"/>
                </a:lnTo>
                <a:lnTo>
                  <a:pt x="561" y="9952"/>
                </a:lnTo>
                <a:lnTo>
                  <a:pt x="682" y="10001"/>
                </a:lnTo>
                <a:lnTo>
                  <a:pt x="780" y="10025"/>
                </a:lnTo>
                <a:lnTo>
                  <a:pt x="901" y="10050"/>
                </a:lnTo>
                <a:lnTo>
                  <a:pt x="1023" y="10050"/>
                </a:lnTo>
                <a:lnTo>
                  <a:pt x="1047" y="10196"/>
                </a:lnTo>
                <a:lnTo>
                  <a:pt x="1096" y="10317"/>
                </a:lnTo>
                <a:lnTo>
                  <a:pt x="1193" y="10415"/>
                </a:lnTo>
                <a:lnTo>
                  <a:pt x="1315" y="10512"/>
                </a:lnTo>
                <a:lnTo>
                  <a:pt x="1412" y="10561"/>
                </a:lnTo>
                <a:lnTo>
                  <a:pt x="1534" y="10609"/>
                </a:lnTo>
                <a:lnTo>
                  <a:pt x="1656" y="10658"/>
                </a:lnTo>
                <a:lnTo>
                  <a:pt x="1996" y="10658"/>
                </a:lnTo>
                <a:lnTo>
                  <a:pt x="2240" y="10609"/>
                </a:lnTo>
                <a:lnTo>
                  <a:pt x="2459" y="10536"/>
                </a:lnTo>
                <a:lnTo>
                  <a:pt x="2702" y="10415"/>
                </a:lnTo>
                <a:lnTo>
                  <a:pt x="3140" y="10196"/>
                </a:lnTo>
                <a:lnTo>
                  <a:pt x="3578" y="9928"/>
                </a:lnTo>
                <a:lnTo>
                  <a:pt x="4040" y="9636"/>
                </a:lnTo>
                <a:lnTo>
                  <a:pt x="4478" y="9320"/>
                </a:lnTo>
                <a:lnTo>
                  <a:pt x="4892" y="9003"/>
                </a:lnTo>
                <a:lnTo>
                  <a:pt x="5305" y="8663"/>
                </a:lnTo>
                <a:lnTo>
                  <a:pt x="5719" y="8298"/>
                </a:lnTo>
                <a:lnTo>
                  <a:pt x="6108" y="7933"/>
                </a:lnTo>
                <a:lnTo>
                  <a:pt x="6473" y="7543"/>
                </a:lnTo>
                <a:lnTo>
                  <a:pt x="6717" y="7787"/>
                </a:lnTo>
                <a:lnTo>
                  <a:pt x="7009" y="8030"/>
                </a:lnTo>
                <a:lnTo>
                  <a:pt x="7325" y="8200"/>
                </a:lnTo>
                <a:lnTo>
                  <a:pt x="7641" y="8371"/>
                </a:lnTo>
                <a:lnTo>
                  <a:pt x="7982" y="8517"/>
                </a:lnTo>
                <a:lnTo>
                  <a:pt x="8347" y="8614"/>
                </a:lnTo>
                <a:lnTo>
                  <a:pt x="9053" y="8809"/>
                </a:lnTo>
                <a:lnTo>
                  <a:pt x="10221" y="9101"/>
                </a:lnTo>
                <a:lnTo>
                  <a:pt x="10829" y="9198"/>
                </a:lnTo>
                <a:lnTo>
                  <a:pt x="11413" y="9295"/>
                </a:lnTo>
                <a:lnTo>
                  <a:pt x="11364" y="9368"/>
                </a:lnTo>
                <a:lnTo>
                  <a:pt x="11291" y="9758"/>
                </a:lnTo>
                <a:lnTo>
                  <a:pt x="11194" y="10147"/>
                </a:lnTo>
                <a:lnTo>
                  <a:pt x="11145" y="10536"/>
                </a:lnTo>
                <a:lnTo>
                  <a:pt x="11121" y="10926"/>
                </a:lnTo>
                <a:lnTo>
                  <a:pt x="11121" y="10999"/>
                </a:lnTo>
                <a:lnTo>
                  <a:pt x="11169" y="11072"/>
                </a:lnTo>
                <a:lnTo>
                  <a:pt x="11218" y="11096"/>
                </a:lnTo>
                <a:lnTo>
                  <a:pt x="11291" y="11096"/>
                </a:lnTo>
                <a:lnTo>
                  <a:pt x="11340" y="11169"/>
                </a:lnTo>
                <a:lnTo>
                  <a:pt x="11388" y="11218"/>
                </a:lnTo>
                <a:lnTo>
                  <a:pt x="11534" y="11291"/>
                </a:lnTo>
                <a:lnTo>
                  <a:pt x="11729" y="11388"/>
                </a:lnTo>
                <a:lnTo>
                  <a:pt x="11826" y="11437"/>
                </a:lnTo>
                <a:lnTo>
                  <a:pt x="11972" y="11437"/>
                </a:lnTo>
                <a:lnTo>
                  <a:pt x="12021" y="11412"/>
                </a:lnTo>
                <a:lnTo>
                  <a:pt x="12070" y="11364"/>
                </a:lnTo>
                <a:lnTo>
                  <a:pt x="12070" y="11339"/>
                </a:lnTo>
                <a:lnTo>
                  <a:pt x="12070" y="11218"/>
                </a:lnTo>
                <a:lnTo>
                  <a:pt x="12045" y="11193"/>
                </a:lnTo>
                <a:lnTo>
                  <a:pt x="11997" y="11145"/>
                </a:lnTo>
                <a:lnTo>
                  <a:pt x="11851" y="11072"/>
                </a:lnTo>
                <a:lnTo>
                  <a:pt x="11705" y="10999"/>
                </a:lnTo>
                <a:lnTo>
                  <a:pt x="11632" y="10974"/>
                </a:lnTo>
                <a:lnTo>
                  <a:pt x="11997" y="10877"/>
                </a:lnTo>
                <a:lnTo>
                  <a:pt x="12094" y="10828"/>
                </a:lnTo>
                <a:lnTo>
                  <a:pt x="12118" y="10780"/>
                </a:lnTo>
                <a:lnTo>
                  <a:pt x="12143" y="10707"/>
                </a:lnTo>
                <a:lnTo>
                  <a:pt x="12143" y="10634"/>
                </a:lnTo>
                <a:lnTo>
                  <a:pt x="12118" y="10561"/>
                </a:lnTo>
                <a:lnTo>
                  <a:pt x="12070" y="10512"/>
                </a:lnTo>
                <a:lnTo>
                  <a:pt x="11997" y="10488"/>
                </a:lnTo>
                <a:lnTo>
                  <a:pt x="11899" y="10488"/>
                </a:lnTo>
                <a:lnTo>
                  <a:pt x="11753" y="10512"/>
                </a:lnTo>
                <a:lnTo>
                  <a:pt x="11510" y="10585"/>
                </a:lnTo>
                <a:lnTo>
                  <a:pt x="11559" y="10366"/>
                </a:lnTo>
                <a:lnTo>
                  <a:pt x="11583" y="10147"/>
                </a:lnTo>
                <a:lnTo>
                  <a:pt x="11632" y="9952"/>
                </a:lnTo>
                <a:lnTo>
                  <a:pt x="11705" y="9758"/>
                </a:lnTo>
                <a:lnTo>
                  <a:pt x="11826" y="9393"/>
                </a:lnTo>
                <a:lnTo>
                  <a:pt x="11826" y="9368"/>
                </a:lnTo>
                <a:lnTo>
                  <a:pt x="11899" y="9368"/>
                </a:lnTo>
                <a:lnTo>
                  <a:pt x="11924" y="9539"/>
                </a:lnTo>
                <a:lnTo>
                  <a:pt x="11972" y="9733"/>
                </a:lnTo>
                <a:lnTo>
                  <a:pt x="12094" y="10074"/>
                </a:lnTo>
                <a:lnTo>
                  <a:pt x="12216" y="10415"/>
                </a:lnTo>
                <a:lnTo>
                  <a:pt x="12337" y="10731"/>
                </a:lnTo>
                <a:lnTo>
                  <a:pt x="12337" y="10780"/>
                </a:lnTo>
                <a:lnTo>
                  <a:pt x="12386" y="10853"/>
                </a:lnTo>
                <a:lnTo>
                  <a:pt x="12435" y="10926"/>
                </a:lnTo>
                <a:lnTo>
                  <a:pt x="12605" y="11047"/>
                </a:lnTo>
                <a:lnTo>
                  <a:pt x="12800" y="11193"/>
                </a:lnTo>
                <a:lnTo>
                  <a:pt x="13019" y="11291"/>
                </a:lnTo>
                <a:lnTo>
                  <a:pt x="13116" y="11315"/>
                </a:lnTo>
                <a:lnTo>
                  <a:pt x="13189" y="11315"/>
                </a:lnTo>
                <a:lnTo>
                  <a:pt x="13238" y="11266"/>
                </a:lnTo>
                <a:lnTo>
                  <a:pt x="13286" y="11218"/>
                </a:lnTo>
                <a:lnTo>
                  <a:pt x="13311" y="11169"/>
                </a:lnTo>
                <a:lnTo>
                  <a:pt x="13311" y="11096"/>
                </a:lnTo>
                <a:lnTo>
                  <a:pt x="13286" y="11023"/>
                </a:lnTo>
                <a:lnTo>
                  <a:pt x="13213" y="10950"/>
                </a:lnTo>
                <a:lnTo>
                  <a:pt x="13116" y="10901"/>
                </a:lnTo>
                <a:lnTo>
                  <a:pt x="13457" y="10901"/>
                </a:lnTo>
                <a:lnTo>
                  <a:pt x="13603" y="10877"/>
                </a:lnTo>
                <a:lnTo>
                  <a:pt x="13676" y="10853"/>
                </a:lnTo>
                <a:lnTo>
                  <a:pt x="13724" y="10804"/>
                </a:lnTo>
                <a:lnTo>
                  <a:pt x="13773" y="10731"/>
                </a:lnTo>
                <a:lnTo>
                  <a:pt x="13773" y="10658"/>
                </a:lnTo>
                <a:lnTo>
                  <a:pt x="13773" y="10609"/>
                </a:lnTo>
                <a:lnTo>
                  <a:pt x="13724" y="10536"/>
                </a:lnTo>
                <a:lnTo>
                  <a:pt x="13676" y="10488"/>
                </a:lnTo>
                <a:lnTo>
                  <a:pt x="13627" y="10463"/>
                </a:lnTo>
                <a:lnTo>
                  <a:pt x="13481" y="10439"/>
                </a:lnTo>
                <a:lnTo>
                  <a:pt x="13019" y="10439"/>
                </a:lnTo>
                <a:lnTo>
                  <a:pt x="12824" y="10463"/>
                </a:lnTo>
                <a:lnTo>
                  <a:pt x="12556" y="9831"/>
                </a:lnTo>
                <a:lnTo>
                  <a:pt x="12410" y="9417"/>
                </a:lnTo>
                <a:lnTo>
                  <a:pt x="12848" y="9441"/>
                </a:lnTo>
                <a:lnTo>
                  <a:pt x="13189" y="9417"/>
                </a:lnTo>
                <a:lnTo>
                  <a:pt x="13554" y="9417"/>
                </a:lnTo>
                <a:lnTo>
                  <a:pt x="13895" y="9368"/>
                </a:lnTo>
                <a:lnTo>
                  <a:pt x="14211" y="9295"/>
                </a:lnTo>
                <a:lnTo>
                  <a:pt x="14552" y="9222"/>
                </a:lnTo>
                <a:lnTo>
                  <a:pt x="14868" y="9125"/>
                </a:lnTo>
                <a:lnTo>
                  <a:pt x="15184" y="9003"/>
                </a:lnTo>
                <a:lnTo>
                  <a:pt x="15476" y="8882"/>
                </a:lnTo>
                <a:lnTo>
                  <a:pt x="15768" y="8736"/>
                </a:lnTo>
                <a:lnTo>
                  <a:pt x="16036" y="8565"/>
                </a:lnTo>
                <a:lnTo>
                  <a:pt x="16304" y="8371"/>
                </a:lnTo>
                <a:lnTo>
                  <a:pt x="16571" y="8152"/>
                </a:lnTo>
                <a:lnTo>
                  <a:pt x="16790" y="7933"/>
                </a:lnTo>
                <a:lnTo>
                  <a:pt x="17034" y="7689"/>
                </a:lnTo>
                <a:lnTo>
                  <a:pt x="17228" y="7422"/>
                </a:lnTo>
                <a:lnTo>
                  <a:pt x="17423" y="7154"/>
                </a:lnTo>
                <a:lnTo>
                  <a:pt x="17545" y="7105"/>
                </a:lnTo>
                <a:lnTo>
                  <a:pt x="17666" y="7057"/>
                </a:lnTo>
                <a:lnTo>
                  <a:pt x="17691" y="7008"/>
                </a:lnTo>
                <a:lnTo>
                  <a:pt x="17691" y="6959"/>
                </a:lnTo>
                <a:lnTo>
                  <a:pt x="17666" y="6911"/>
                </a:lnTo>
                <a:lnTo>
                  <a:pt x="17642" y="6862"/>
                </a:lnTo>
                <a:lnTo>
                  <a:pt x="17593" y="6862"/>
                </a:lnTo>
                <a:lnTo>
                  <a:pt x="17739" y="6619"/>
                </a:lnTo>
                <a:lnTo>
                  <a:pt x="17837" y="6351"/>
                </a:lnTo>
                <a:lnTo>
                  <a:pt x="18007" y="5937"/>
                </a:lnTo>
                <a:lnTo>
                  <a:pt x="18129" y="5524"/>
                </a:lnTo>
                <a:lnTo>
                  <a:pt x="18226" y="5086"/>
                </a:lnTo>
                <a:lnTo>
                  <a:pt x="18323" y="4672"/>
                </a:lnTo>
                <a:lnTo>
                  <a:pt x="18396" y="4234"/>
                </a:lnTo>
                <a:lnTo>
                  <a:pt x="18445" y="3796"/>
                </a:lnTo>
                <a:lnTo>
                  <a:pt x="18518" y="2920"/>
                </a:lnTo>
                <a:lnTo>
                  <a:pt x="18542" y="2653"/>
                </a:lnTo>
                <a:lnTo>
                  <a:pt x="18786" y="2774"/>
                </a:lnTo>
                <a:lnTo>
                  <a:pt x="19029" y="2872"/>
                </a:lnTo>
                <a:lnTo>
                  <a:pt x="19150" y="2896"/>
                </a:lnTo>
                <a:lnTo>
                  <a:pt x="19223" y="2872"/>
                </a:lnTo>
                <a:lnTo>
                  <a:pt x="19296" y="2799"/>
                </a:lnTo>
                <a:lnTo>
                  <a:pt x="19345" y="2726"/>
                </a:lnTo>
                <a:lnTo>
                  <a:pt x="19369" y="2628"/>
                </a:lnTo>
                <a:lnTo>
                  <a:pt x="19369" y="2531"/>
                </a:lnTo>
                <a:lnTo>
                  <a:pt x="19321" y="2434"/>
                </a:lnTo>
                <a:lnTo>
                  <a:pt x="19248" y="2361"/>
                </a:lnTo>
                <a:lnTo>
                  <a:pt x="19102" y="2288"/>
                </a:lnTo>
                <a:lnTo>
                  <a:pt x="18956" y="2215"/>
                </a:lnTo>
                <a:lnTo>
                  <a:pt x="18737" y="2117"/>
                </a:lnTo>
                <a:lnTo>
                  <a:pt x="18980" y="2020"/>
                </a:lnTo>
                <a:lnTo>
                  <a:pt x="19199" y="1947"/>
                </a:lnTo>
                <a:lnTo>
                  <a:pt x="19394" y="1874"/>
                </a:lnTo>
                <a:lnTo>
                  <a:pt x="19588" y="1801"/>
                </a:lnTo>
                <a:lnTo>
                  <a:pt x="19661" y="1728"/>
                </a:lnTo>
                <a:lnTo>
                  <a:pt x="19710" y="1655"/>
                </a:lnTo>
                <a:lnTo>
                  <a:pt x="19734" y="1582"/>
                </a:lnTo>
                <a:lnTo>
                  <a:pt x="19686" y="1460"/>
                </a:lnTo>
                <a:lnTo>
                  <a:pt x="19637" y="1387"/>
                </a:lnTo>
                <a:lnTo>
                  <a:pt x="19540" y="1339"/>
                </a:lnTo>
                <a:lnTo>
                  <a:pt x="19442" y="1314"/>
                </a:lnTo>
                <a:lnTo>
                  <a:pt x="19321" y="1314"/>
                </a:lnTo>
                <a:lnTo>
                  <a:pt x="19102" y="1363"/>
                </a:lnTo>
                <a:lnTo>
                  <a:pt x="18883" y="1436"/>
                </a:lnTo>
                <a:lnTo>
                  <a:pt x="18688" y="1509"/>
                </a:lnTo>
                <a:lnTo>
                  <a:pt x="18494" y="1606"/>
                </a:lnTo>
                <a:lnTo>
                  <a:pt x="18445" y="1412"/>
                </a:lnTo>
                <a:lnTo>
                  <a:pt x="18396" y="1217"/>
                </a:lnTo>
                <a:lnTo>
                  <a:pt x="18323" y="1022"/>
                </a:lnTo>
                <a:lnTo>
                  <a:pt x="18202" y="852"/>
                </a:lnTo>
                <a:lnTo>
                  <a:pt x="18080" y="682"/>
                </a:lnTo>
                <a:lnTo>
                  <a:pt x="17934" y="511"/>
                </a:lnTo>
                <a:lnTo>
                  <a:pt x="17764" y="390"/>
                </a:lnTo>
                <a:lnTo>
                  <a:pt x="17545" y="268"/>
                </a:lnTo>
                <a:lnTo>
                  <a:pt x="17228" y="122"/>
                </a:lnTo>
                <a:lnTo>
                  <a:pt x="16888" y="25"/>
                </a:lnTo>
                <a:lnTo>
                  <a:pt x="16523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23" name="Google Shape;423;p38"/>
          <p:cNvSpPr/>
          <p:nvPr/>
        </p:nvSpPr>
        <p:spPr>
          <a:xfrm>
            <a:off x="5591925" y="4452182"/>
            <a:ext cx="321749" cy="353133"/>
          </a:xfrm>
          <a:custGeom>
            <a:rect b="b" l="l" r="r" t="t"/>
            <a:pathLst>
              <a:path extrusionOk="0" h="16158" w="14722">
                <a:moveTo>
                  <a:pt x="5232" y="633"/>
                </a:moveTo>
                <a:lnTo>
                  <a:pt x="5402" y="658"/>
                </a:lnTo>
                <a:lnTo>
                  <a:pt x="5354" y="682"/>
                </a:lnTo>
                <a:lnTo>
                  <a:pt x="5062" y="755"/>
                </a:lnTo>
                <a:lnTo>
                  <a:pt x="4770" y="877"/>
                </a:lnTo>
                <a:lnTo>
                  <a:pt x="4502" y="998"/>
                </a:lnTo>
                <a:lnTo>
                  <a:pt x="4380" y="1096"/>
                </a:lnTo>
                <a:lnTo>
                  <a:pt x="4283" y="1169"/>
                </a:lnTo>
                <a:lnTo>
                  <a:pt x="4259" y="1217"/>
                </a:lnTo>
                <a:lnTo>
                  <a:pt x="4234" y="1266"/>
                </a:lnTo>
                <a:lnTo>
                  <a:pt x="4234" y="1363"/>
                </a:lnTo>
                <a:lnTo>
                  <a:pt x="4307" y="1436"/>
                </a:lnTo>
                <a:lnTo>
                  <a:pt x="4332" y="1461"/>
                </a:lnTo>
                <a:lnTo>
                  <a:pt x="4380" y="1461"/>
                </a:lnTo>
                <a:lnTo>
                  <a:pt x="4648" y="1412"/>
                </a:lnTo>
                <a:lnTo>
                  <a:pt x="4891" y="1339"/>
                </a:lnTo>
                <a:lnTo>
                  <a:pt x="5354" y="1193"/>
                </a:lnTo>
                <a:lnTo>
                  <a:pt x="5718" y="1096"/>
                </a:lnTo>
                <a:lnTo>
                  <a:pt x="5889" y="1047"/>
                </a:lnTo>
                <a:lnTo>
                  <a:pt x="6059" y="974"/>
                </a:lnTo>
                <a:lnTo>
                  <a:pt x="6229" y="1461"/>
                </a:lnTo>
                <a:lnTo>
                  <a:pt x="6059" y="1485"/>
                </a:lnTo>
                <a:lnTo>
                  <a:pt x="5889" y="1534"/>
                </a:lnTo>
                <a:lnTo>
                  <a:pt x="5548" y="1655"/>
                </a:lnTo>
                <a:lnTo>
                  <a:pt x="5281" y="1753"/>
                </a:lnTo>
                <a:lnTo>
                  <a:pt x="5013" y="1874"/>
                </a:lnTo>
                <a:lnTo>
                  <a:pt x="4770" y="1996"/>
                </a:lnTo>
                <a:lnTo>
                  <a:pt x="4526" y="2191"/>
                </a:lnTo>
                <a:lnTo>
                  <a:pt x="4502" y="2215"/>
                </a:lnTo>
                <a:lnTo>
                  <a:pt x="4526" y="2264"/>
                </a:lnTo>
                <a:lnTo>
                  <a:pt x="4551" y="2288"/>
                </a:lnTo>
                <a:lnTo>
                  <a:pt x="4575" y="2312"/>
                </a:lnTo>
                <a:lnTo>
                  <a:pt x="4867" y="2288"/>
                </a:lnTo>
                <a:lnTo>
                  <a:pt x="5135" y="2239"/>
                </a:lnTo>
                <a:lnTo>
                  <a:pt x="5670" y="2069"/>
                </a:lnTo>
                <a:lnTo>
                  <a:pt x="6010" y="1996"/>
                </a:lnTo>
                <a:lnTo>
                  <a:pt x="6181" y="1947"/>
                </a:lnTo>
                <a:lnTo>
                  <a:pt x="6327" y="1874"/>
                </a:lnTo>
                <a:lnTo>
                  <a:pt x="6351" y="1996"/>
                </a:lnTo>
                <a:lnTo>
                  <a:pt x="6375" y="2166"/>
                </a:lnTo>
                <a:lnTo>
                  <a:pt x="6156" y="2191"/>
                </a:lnTo>
                <a:lnTo>
                  <a:pt x="5937" y="2264"/>
                </a:lnTo>
                <a:lnTo>
                  <a:pt x="5524" y="2434"/>
                </a:lnTo>
                <a:lnTo>
                  <a:pt x="5135" y="2604"/>
                </a:lnTo>
                <a:lnTo>
                  <a:pt x="4721" y="2775"/>
                </a:lnTo>
                <a:lnTo>
                  <a:pt x="4697" y="2799"/>
                </a:lnTo>
                <a:lnTo>
                  <a:pt x="4672" y="2823"/>
                </a:lnTo>
                <a:lnTo>
                  <a:pt x="4697" y="2872"/>
                </a:lnTo>
                <a:lnTo>
                  <a:pt x="4721" y="2945"/>
                </a:lnTo>
                <a:lnTo>
                  <a:pt x="4794" y="2969"/>
                </a:lnTo>
                <a:lnTo>
                  <a:pt x="5183" y="2969"/>
                </a:lnTo>
                <a:lnTo>
                  <a:pt x="5402" y="2945"/>
                </a:lnTo>
                <a:lnTo>
                  <a:pt x="5621" y="2921"/>
                </a:lnTo>
                <a:lnTo>
                  <a:pt x="5840" y="2872"/>
                </a:lnTo>
                <a:lnTo>
                  <a:pt x="6059" y="2799"/>
                </a:lnTo>
                <a:lnTo>
                  <a:pt x="6254" y="2726"/>
                </a:lnTo>
                <a:lnTo>
                  <a:pt x="6424" y="2604"/>
                </a:lnTo>
                <a:lnTo>
                  <a:pt x="6424" y="3091"/>
                </a:lnTo>
                <a:lnTo>
                  <a:pt x="6327" y="3067"/>
                </a:lnTo>
                <a:lnTo>
                  <a:pt x="6229" y="3042"/>
                </a:lnTo>
                <a:lnTo>
                  <a:pt x="6035" y="3067"/>
                </a:lnTo>
                <a:lnTo>
                  <a:pt x="5621" y="3164"/>
                </a:lnTo>
                <a:lnTo>
                  <a:pt x="5402" y="3213"/>
                </a:lnTo>
                <a:lnTo>
                  <a:pt x="5183" y="3286"/>
                </a:lnTo>
                <a:lnTo>
                  <a:pt x="4989" y="3359"/>
                </a:lnTo>
                <a:lnTo>
                  <a:pt x="4794" y="3480"/>
                </a:lnTo>
                <a:lnTo>
                  <a:pt x="4770" y="3529"/>
                </a:lnTo>
                <a:lnTo>
                  <a:pt x="4770" y="3553"/>
                </a:lnTo>
                <a:lnTo>
                  <a:pt x="4794" y="3602"/>
                </a:lnTo>
                <a:lnTo>
                  <a:pt x="4843" y="3626"/>
                </a:lnTo>
                <a:lnTo>
                  <a:pt x="4940" y="3651"/>
                </a:lnTo>
                <a:lnTo>
                  <a:pt x="5062" y="3675"/>
                </a:lnTo>
                <a:lnTo>
                  <a:pt x="5305" y="3675"/>
                </a:lnTo>
                <a:lnTo>
                  <a:pt x="5816" y="3626"/>
                </a:lnTo>
                <a:lnTo>
                  <a:pt x="6108" y="3602"/>
                </a:lnTo>
                <a:lnTo>
                  <a:pt x="6254" y="3578"/>
                </a:lnTo>
                <a:lnTo>
                  <a:pt x="6400" y="3505"/>
                </a:lnTo>
                <a:lnTo>
                  <a:pt x="6400" y="3505"/>
                </a:lnTo>
                <a:lnTo>
                  <a:pt x="6351" y="3821"/>
                </a:lnTo>
                <a:lnTo>
                  <a:pt x="6327" y="3943"/>
                </a:lnTo>
                <a:lnTo>
                  <a:pt x="6059" y="3943"/>
                </a:lnTo>
                <a:lnTo>
                  <a:pt x="5816" y="3967"/>
                </a:lnTo>
                <a:lnTo>
                  <a:pt x="5572" y="3991"/>
                </a:lnTo>
                <a:lnTo>
                  <a:pt x="5329" y="4040"/>
                </a:lnTo>
                <a:lnTo>
                  <a:pt x="5110" y="4137"/>
                </a:lnTo>
                <a:lnTo>
                  <a:pt x="4916" y="4259"/>
                </a:lnTo>
                <a:lnTo>
                  <a:pt x="4867" y="4308"/>
                </a:lnTo>
                <a:lnTo>
                  <a:pt x="4867" y="4356"/>
                </a:lnTo>
                <a:lnTo>
                  <a:pt x="4916" y="4405"/>
                </a:lnTo>
                <a:lnTo>
                  <a:pt x="4940" y="4429"/>
                </a:lnTo>
                <a:lnTo>
                  <a:pt x="5159" y="4478"/>
                </a:lnTo>
                <a:lnTo>
                  <a:pt x="5378" y="4478"/>
                </a:lnTo>
                <a:lnTo>
                  <a:pt x="5816" y="4454"/>
                </a:lnTo>
                <a:lnTo>
                  <a:pt x="6156" y="4454"/>
                </a:lnTo>
                <a:lnTo>
                  <a:pt x="6035" y="4770"/>
                </a:lnTo>
                <a:lnTo>
                  <a:pt x="5499" y="4819"/>
                </a:lnTo>
                <a:lnTo>
                  <a:pt x="4964" y="4892"/>
                </a:lnTo>
                <a:lnTo>
                  <a:pt x="4916" y="4916"/>
                </a:lnTo>
                <a:lnTo>
                  <a:pt x="4867" y="4965"/>
                </a:lnTo>
                <a:lnTo>
                  <a:pt x="4843" y="5013"/>
                </a:lnTo>
                <a:lnTo>
                  <a:pt x="4843" y="5062"/>
                </a:lnTo>
                <a:lnTo>
                  <a:pt x="4867" y="5111"/>
                </a:lnTo>
                <a:lnTo>
                  <a:pt x="4916" y="5159"/>
                </a:lnTo>
                <a:lnTo>
                  <a:pt x="4964" y="5208"/>
                </a:lnTo>
                <a:lnTo>
                  <a:pt x="5013" y="5208"/>
                </a:lnTo>
                <a:lnTo>
                  <a:pt x="5378" y="5257"/>
                </a:lnTo>
                <a:lnTo>
                  <a:pt x="5718" y="5257"/>
                </a:lnTo>
                <a:lnTo>
                  <a:pt x="5572" y="5451"/>
                </a:lnTo>
                <a:lnTo>
                  <a:pt x="5402" y="5597"/>
                </a:lnTo>
                <a:lnTo>
                  <a:pt x="5232" y="5695"/>
                </a:lnTo>
                <a:lnTo>
                  <a:pt x="5013" y="5768"/>
                </a:lnTo>
                <a:lnTo>
                  <a:pt x="4818" y="5768"/>
                </a:lnTo>
                <a:lnTo>
                  <a:pt x="4599" y="5743"/>
                </a:lnTo>
                <a:lnTo>
                  <a:pt x="4356" y="5622"/>
                </a:lnTo>
                <a:lnTo>
                  <a:pt x="4113" y="5451"/>
                </a:lnTo>
                <a:lnTo>
                  <a:pt x="3942" y="5305"/>
                </a:lnTo>
                <a:lnTo>
                  <a:pt x="3796" y="5159"/>
                </a:lnTo>
                <a:lnTo>
                  <a:pt x="3675" y="4965"/>
                </a:lnTo>
                <a:lnTo>
                  <a:pt x="3553" y="4770"/>
                </a:lnTo>
                <a:lnTo>
                  <a:pt x="3456" y="4551"/>
                </a:lnTo>
                <a:lnTo>
                  <a:pt x="3383" y="4332"/>
                </a:lnTo>
                <a:lnTo>
                  <a:pt x="3310" y="4113"/>
                </a:lnTo>
                <a:lnTo>
                  <a:pt x="3261" y="3870"/>
                </a:lnTo>
                <a:lnTo>
                  <a:pt x="3188" y="3407"/>
                </a:lnTo>
                <a:lnTo>
                  <a:pt x="3164" y="2921"/>
                </a:lnTo>
                <a:lnTo>
                  <a:pt x="3212" y="2483"/>
                </a:lnTo>
                <a:lnTo>
                  <a:pt x="3285" y="2069"/>
                </a:lnTo>
                <a:lnTo>
                  <a:pt x="3358" y="1874"/>
                </a:lnTo>
                <a:lnTo>
                  <a:pt x="3431" y="1704"/>
                </a:lnTo>
                <a:lnTo>
                  <a:pt x="3504" y="1534"/>
                </a:lnTo>
                <a:lnTo>
                  <a:pt x="3602" y="1388"/>
                </a:lnTo>
                <a:lnTo>
                  <a:pt x="3723" y="1266"/>
                </a:lnTo>
                <a:lnTo>
                  <a:pt x="3845" y="1120"/>
                </a:lnTo>
                <a:lnTo>
                  <a:pt x="3967" y="1023"/>
                </a:lnTo>
                <a:lnTo>
                  <a:pt x="4088" y="925"/>
                </a:lnTo>
                <a:lnTo>
                  <a:pt x="4234" y="828"/>
                </a:lnTo>
                <a:lnTo>
                  <a:pt x="4405" y="755"/>
                </a:lnTo>
                <a:lnTo>
                  <a:pt x="4551" y="706"/>
                </a:lnTo>
                <a:lnTo>
                  <a:pt x="4721" y="658"/>
                </a:lnTo>
                <a:lnTo>
                  <a:pt x="4891" y="633"/>
                </a:lnTo>
                <a:close/>
                <a:moveTo>
                  <a:pt x="9393" y="658"/>
                </a:moveTo>
                <a:lnTo>
                  <a:pt x="9076" y="852"/>
                </a:lnTo>
                <a:lnTo>
                  <a:pt x="8784" y="1096"/>
                </a:lnTo>
                <a:lnTo>
                  <a:pt x="8760" y="1144"/>
                </a:lnTo>
                <a:lnTo>
                  <a:pt x="8760" y="1217"/>
                </a:lnTo>
                <a:lnTo>
                  <a:pt x="8760" y="1266"/>
                </a:lnTo>
                <a:lnTo>
                  <a:pt x="8784" y="1290"/>
                </a:lnTo>
                <a:lnTo>
                  <a:pt x="8857" y="1315"/>
                </a:lnTo>
                <a:lnTo>
                  <a:pt x="8955" y="1315"/>
                </a:lnTo>
                <a:lnTo>
                  <a:pt x="9052" y="1266"/>
                </a:lnTo>
                <a:lnTo>
                  <a:pt x="9149" y="1217"/>
                </a:lnTo>
                <a:lnTo>
                  <a:pt x="9490" y="1023"/>
                </a:lnTo>
                <a:lnTo>
                  <a:pt x="9733" y="901"/>
                </a:lnTo>
                <a:lnTo>
                  <a:pt x="9977" y="804"/>
                </a:lnTo>
                <a:lnTo>
                  <a:pt x="10196" y="901"/>
                </a:lnTo>
                <a:lnTo>
                  <a:pt x="10415" y="1047"/>
                </a:lnTo>
                <a:lnTo>
                  <a:pt x="10001" y="1169"/>
                </a:lnTo>
                <a:lnTo>
                  <a:pt x="9806" y="1266"/>
                </a:lnTo>
                <a:lnTo>
                  <a:pt x="9636" y="1363"/>
                </a:lnTo>
                <a:lnTo>
                  <a:pt x="9441" y="1485"/>
                </a:lnTo>
                <a:lnTo>
                  <a:pt x="9295" y="1607"/>
                </a:lnTo>
                <a:lnTo>
                  <a:pt x="9149" y="1753"/>
                </a:lnTo>
                <a:lnTo>
                  <a:pt x="9028" y="1899"/>
                </a:lnTo>
                <a:lnTo>
                  <a:pt x="9003" y="1923"/>
                </a:lnTo>
                <a:lnTo>
                  <a:pt x="9003" y="1947"/>
                </a:lnTo>
                <a:lnTo>
                  <a:pt x="9028" y="2020"/>
                </a:lnTo>
                <a:lnTo>
                  <a:pt x="9076" y="2069"/>
                </a:lnTo>
                <a:lnTo>
                  <a:pt x="9149" y="2069"/>
                </a:lnTo>
                <a:lnTo>
                  <a:pt x="9344" y="2020"/>
                </a:lnTo>
                <a:lnTo>
                  <a:pt x="9514" y="1947"/>
                </a:lnTo>
                <a:lnTo>
                  <a:pt x="9904" y="1777"/>
                </a:lnTo>
                <a:lnTo>
                  <a:pt x="10366" y="1582"/>
                </a:lnTo>
                <a:lnTo>
                  <a:pt x="10828" y="1412"/>
                </a:lnTo>
                <a:lnTo>
                  <a:pt x="11096" y="1753"/>
                </a:lnTo>
                <a:lnTo>
                  <a:pt x="10926" y="1777"/>
                </a:lnTo>
                <a:lnTo>
                  <a:pt x="10755" y="1826"/>
                </a:lnTo>
                <a:lnTo>
                  <a:pt x="10415" y="1972"/>
                </a:lnTo>
                <a:lnTo>
                  <a:pt x="9928" y="2191"/>
                </a:lnTo>
                <a:lnTo>
                  <a:pt x="9685" y="2337"/>
                </a:lnTo>
                <a:lnTo>
                  <a:pt x="9466" y="2483"/>
                </a:lnTo>
                <a:lnTo>
                  <a:pt x="9441" y="2507"/>
                </a:lnTo>
                <a:lnTo>
                  <a:pt x="9417" y="2556"/>
                </a:lnTo>
                <a:lnTo>
                  <a:pt x="9441" y="2604"/>
                </a:lnTo>
                <a:lnTo>
                  <a:pt x="9490" y="2604"/>
                </a:lnTo>
                <a:lnTo>
                  <a:pt x="9758" y="2580"/>
                </a:lnTo>
                <a:lnTo>
                  <a:pt x="10025" y="2531"/>
                </a:lnTo>
                <a:lnTo>
                  <a:pt x="10269" y="2458"/>
                </a:lnTo>
                <a:lnTo>
                  <a:pt x="10536" y="2385"/>
                </a:lnTo>
                <a:lnTo>
                  <a:pt x="10926" y="2239"/>
                </a:lnTo>
                <a:lnTo>
                  <a:pt x="11120" y="2166"/>
                </a:lnTo>
                <a:lnTo>
                  <a:pt x="11193" y="2093"/>
                </a:lnTo>
                <a:lnTo>
                  <a:pt x="11291" y="2020"/>
                </a:lnTo>
                <a:lnTo>
                  <a:pt x="11388" y="2239"/>
                </a:lnTo>
                <a:lnTo>
                  <a:pt x="11485" y="2458"/>
                </a:lnTo>
                <a:lnTo>
                  <a:pt x="11339" y="2483"/>
                </a:lnTo>
                <a:lnTo>
                  <a:pt x="11193" y="2531"/>
                </a:lnTo>
                <a:lnTo>
                  <a:pt x="10901" y="2653"/>
                </a:lnTo>
                <a:lnTo>
                  <a:pt x="10634" y="2750"/>
                </a:lnTo>
                <a:lnTo>
                  <a:pt x="10366" y="2823"/>
                </a:lnTo>
                <a:lnTo>
                  <a:pt x="10098" y="2921"/>
                </a:lnTo>
                <a:lnTo>
                  <a:pt x="9952" y="2969"/>
                </a:lnTo>
                <a:lnTo>
                  <a:pt x="9831" y="3042"/>
                </a:lnTo>
                <a:lnTo>
                  <a:pt x="9806" y="3091"/>
                </a:lnTo>
                <a:lnTo>
                  <a:pt x="9806" y="3115"/>
                </a:lnTo>
                <a:lnTo>
                  <a:pt x="9806" y="3164"/>
                </a:lnTo>
                <a:lnTo>
                  <a:pt x="9855" y="3188"/>
                </a:lnTo>
                <a:lnTo>
                  <a:pt x="9977" y="3237"/>
                </a:lnTo>
                <a:lnTo>
                  <a:pt x="10123" y="3261"/>
                </a:lnTo>
                <a:lnTo>
                  <a:pt x="10390" y="3261"/>
                </a:lnTo>
                <a:lnTo>
                  <a:pt x="10658" y="3213"/>
                </a:lnTo>
                <a:lnTo>
                  <a:pt x="10926" y="3164"/>
                </a:lnTo>
                <a:lnTo>
                  <a:pt x="11291" y="3067"/>
                </a:lnTo>
                <a:lnTo>
                  <a:pt x="11461" y="3018"/>
                </a:lnTo>
                <a:lnTo>
                  <a:pt x="11631" y="2921"/>
                </a:lnTo>
                <a:lnTo>
                  <a:pt x="11680" y="3140"/>
                </a:lnTo>
                <a:lnTo>
                  <a:pt x="11729" y="3359"/>
                </a:lnTo>
                <a:lnTo>
                  <a:pt x="11291" y="3505"/>
                </a:lnTo>
                <a:lnTo>
                  <a:pt x="10780" y="3651"/>
                </a:lnTo>
                <a:lnTo>
                  <a:pt x="10512" y="3699"/>
                </a:lnTo>
                <a:lnTo>
                  <a:pt x="10269" y="3797"/>
                </a:lnTo>
                <a:lnTo>
                  <a:pt x="10220" y="3821"/>
                </a:lnTo>
                <a:lnTo>
                  <a:pt x="10196" y="3894"/>
                </a:lnTo>
                <a:lnTo>
                  <a:pt x="10220" y="3943"/>
                </a:lnTo>
                <a:lnTo>
                  <a:pt x="10269" y="3967"/>
                </a:lnTo>
                <a:lnTo>
                  <a:pt x="10536" y="4016"/>
                </a:lnTo>
                <a:lnTo>
                  <a:pt x="10780" y="4040"/>
                </a:lnTo>
                <a:lnTo>
                  <a:pt x="11023" y="4016"/>
                </a:lnTo>
                <a:lnTo>
                  <a:pt x="11266" y="3991"/>
                </a:lnTo>
                <a:lnTo>
                  <a:pt x="11510" y="3967"/>
                </a:lnTo>
                <a:lnTo>
                  <a:pt x="11753" y="3918"/>
                </a:lnTo>
                <a:lnTo>
                  <a:pt x="11729" y="4137"/>
                </a:lnTo>
                <a:lnTo>
                  <a:pt x="11704" y="4381"/>
                </a:lnTo>
                <a:lnTo>
                  <a:pt x="11680" y="4381"/>
                </a:lnTo>
                <a:lnTo>
                  <a:pt x="11364" y="4356"/>
                </a:lnTo>
                <a:lnTo>
                  <a:pt x="11023" y="4381"/>
                </a:lnTo>
                <a:lnTo>
                  <a:pt x="10682" y="4429"/>
                </a:lnTo>
                <a:lnTo>
                  <a:pt x="10366" y="4478"/>
                </a:lnTo>
                <a:lnTo>
                  <a:pt x="10317" y="4502"/>
                </a:lnTo>
                <a:lnTo>
                  <a:pt x="10269" y="4527"/>
                </a:lnTo>
                <a:lnTo>
                  <a:pt x="10244" y="4575"/>
                </a:lnTo>
                <a:lnTo>
                  <a:pt x="10244" y="4624"/>
                </a:lnTo>
                <a:lnTo>
                  <a:pt x="10244" y="4673"/>
                </a:lnTo>
                <a:lnTo>
                  <a:pt x="10269" y="4721"/>
                </a:lnTo>
                <a:lnTo>
                  <a:pt x="10317" y="4770"/>
                </a:lnTo>
                <a:lnTo>
                  <a:pt x="10366" y="4770"/>
                </a:lnTo>
                <a:lnTo>
                  <a:pt x="10950" y="4843"/>
                </a:lnTo>
                <a:lnTo>
                  <a:pt x="11242" y="4867"/>
                </a:lnTo>
                <a:lnTo>
                  <a:pt x="11534" y="4867"/>
                </a:lnTo>
                <a:lnTo>
                  <a:pt x="11461" y="5013"/>
                </a:lnTo>
                <a:lnTo>
                  <a:pt x="11364" y="5184"/>
                </a:lnTo>
                <a:lnTo>
                  <a:pt x="11120" y="5111"/>
                </a:lnTo>
                <a:lnTo>
                  <a:pt x="10901" y="5086"/>
                </a:lnTo>
                <a:lnTo>
                  <a:pt x="10780" y="5086"/>
                </a:lnTo>
                <a:lnTo>
                  <a:pt x="10658" y="5111"/>
                </a:lnTo>
                <a:lnTo>
                  <a:pt x="10561" y="5135"/>
                </a:lnTo>
                <a:lnTo>
                  <a:pt x="10439" y="5208"/>
                </a:lnTo>
                <a:lnTo>
                  <a:pt x="10415" y="5232"/>
                </a:lnTo>
                <a:lnTo>
                  <a:pt x="10415" y="5281"/>
                </a:lnTo>
                <a:lnTo>
                  <a:pt x="10415" y="5330"/>
                </a:lnTo>
                <a:lnTo>
                  <a:pt x="10463" y="5354"/>
                </a:lnTo>
                <a:lnTo>
                  <a:pt x="10755" y="5451"/>
                </a:lnTo>
                <a:lnTo>
                  <a:pt x="11023" y="5549"/>
                </a:lnTo>
                <a:lnTo>
                  <a:pt x="10877" y="5646"/>
                </a:lnTo>
                <a:lnTo>
                  <a:pt x="10780" y="5719"/>
                </a:lnTo>
                <a:lnTo>
                  <a:pt x="10536" y="5646"/>
                </a:lnTo>
                <a:lnTo>
                  <a:pt x="10415" y="5597"/>
                </a:lnTo>
                <a:lnTo>
                  <a:pt x="10293" y="5524"/>
                </a:lnTo>
                <a:lnTo>
                  <a:pt x="10171" y="5451"/>
                </a:lnTo>
                <a:lnTo>
                  <a:pt x="10050" y="5427"/>
                </a:lnTo>
                <a:lnTo>
                  <a:pt x="9977" y="5427"/>
                </a:lnTo>
                <a:lnTo>
                  <a:pt x="9928" y="5451"/>
                </a:lnTo>
                <a:lnTo>
                  <a:pt x="9879" y="5500"/>
                </a:lnTo>
                <a:lnTo>
                  <a:pt x="9879" y="5597"/>
                </a:lnTo>
                <a:lnTo>
                  <a:pt x="9904" y="5670"/>
                </a:lnTo>
                <a:lnTo>
                  <a:pt x="9952" y="5768"/>
                </a:lnTo>
                <a:lnTo>
                  <a:pt x="10025" y="5841"/>
                </a:lnTo>
                <a:lnTo>
                  <a:pt x="10123" y="5914"/>
                </a:lnTo>
                <a:lnTo>
                  <a:pt x="9879" y="5914"/>
                </a:lnTo>
                <a:lnTo>
                  <a:pt x="9636" y="5889"/>
                </a:lnTo>
                <a:lnTo>
                  <a:pt x="9417" y="5841"/>
                </a:lnTo>
                <a:lnTo>
                  <a:pt x="9198" y="5743"/>
                </a:lnTo>
                <a:lnTo>
                  <a:pt x="9003" y="5597"/>
                </a:lnTo>
                <a:lnTo>
                  <a:pt x="8833" y="5451"/>
                </a:lnTo>
                <a:lnTo>
                  <a:pt x="8711" y="5257"/>
                </a:lnTo>
                <a:lnTo>
                  <a:pt x="8590" y="5062"/>
                </a:lnTo>
                <a:lnTo>
                  <a:pt x="8492" y="4843"/>
                </a:lnTo>
                <a:lnTo>
                  <a:pt x="8419" y="4624"/>
                </a:lnTo>
                <a:lnTo>
                  <a:pt x="8298" y="4186"/>
                </a:lnTo>
                <a:lnTo>
                  <a:pt x="8225" y="3797"/>
                </a:lnTo>
                <a:lnTo>
                  <a:pt x="8152" y="3359"/>
                </a:lnTo>
                <a:lnTo>
                  <a:pt x="8127" y="2921"/>
                </a:lnTo>
                <a:lnTo>
                  <a:pt x="8127" y="2483"/>
                </a:lnTo>
                <a:lnTo>
                  <a:pt x="8152" y="2020"/>
                </a:lnTo>
                <a:lnTo>
                  <a:pt x="8225" y="1582"/>
                </a:lnTo>
                <a:lnTo>
                  <a:pt x="8298" y="1363"/>
                </a:lnTo>
                <a:lnTo>
                  <a:pt x="8371" y="1169"/>
                </a:lnTo>
                <a:lnTo>
                  <a:pt x="8444" y="974"/>
                </a:lnTo>
                <a:lnTo>
                  <a:pt x="8541" y="804"/>
                </a:lnTo>
                <a:lnTo>
                  <a:pt x="8760" y="731"/>
                </a:lnTo>
                <a:lnTo>
                  <a:pt x="8979" y="682"/>
                </a:lnTo>
                <a:lnTo>
                  <a:pt x="9198" y="658"/>
                </a:lnTo>
                <a:close/>
                <a:moveTo>
                  <a:pt x="4940" y="1"/>
                </a:moveTo>
                <a:lnTo>
                  <a:pt x="4745" y="25"/>
                </a:lnTo>
                <a:lnTo>
                  <a:pt x="4526" y="74"/>
                </a:lnTo>
                <a:lnTo>
                  <a:pt x="4307" y="147"/>
                </a:lnTo>
                <a:lnTo>
                  <a:pt x="4113" y="244"/>
                </a:lnTo>
                <a:lnTo>
                  <a:pt x="3918" y="341"/>
                </a:lnTo>
                <a:lnTo>
                  <a:pt x="3723" y="487"/>
                </a:lnTo>
                <a:lnTo>
                  <a:pt x="3553" y="609"/>
                </a:lnTo>
                <a:lnTo>
                  <a:pt x="3383" y="779"/>
                </a:lnTo>
                <a:lnTo>
                  <a:pt x="3237" y="950"/>
                </a:lnTo>
                <a:lnTo>
                  <a:pt x="3091" y="1120"/>
                </a:lnTo>
                <a:lnTo>
                  <a:pt x="2969" y="1315"/>
                </a:lnTo>
                <a:lnTo>
                  <a:pt x="2823" y="1558"/>
                </a:lnTo>
                <a:lnTo>
                  <a:pt x="2726" y="1850"/>
                </a:lnTo>
                <a:lnTo>
                  <a:pt x="2653" y="2118"/>
                </a:lnTo>
                <a:lnTo>
                  <a:pt x="2604" y="2410"/>
                </a:lnTo>
                <a:lnTo>
                  <a:pt x="2555" y="2726"/>
                </a:lnTo>
                <a:lnTo>
                  <a:pt x="2555" y="3018"/>
                </a:lnTo>
                <a:lnTo>
                  <a:pt x="2555" y="3334"/>
                </a:lnTo>
                <a:lnTo>
                  <a:pt x="2604" y="3626"/>
                </a:lnTo>
                <a:lnTo>
                  <a:pt x="2653" y="3943"/>
                </a:lnTo>
                <a:lnTo>
                  <a:pt x="2726" y="4235"/>
                </a:lnTo>
                <a:lnTo>
                  <a:pt x="2823" y="4527"/>
                </a:lnTo>
                <a:lnTo>
                  <a:pt x="2945" y="4794"/>
                </a:lnTo>
                <a:lnTo>
                  <a:pt x="3091" y="5062"/>
                </a:lnTo>
                <a:lnTo>
                  <a:pt x="3237" y="5330"/>
                </a:lnTo>
                <a:lnTo>
                  <a:pt x="3407" y="5549"/>
                </a:lnTo>
                <a:lnTo>
                  <a:pt x="3602" y="5768"/>
                </a:lnTo>
                <a:lnTo>
                  <a:pt x="3772" y="5938"/>
                </a:lnTo>
                <a:lnTo>
                  <a:pt x="3942" y="6060"/>
                </a:lnTo>
                <a:lnTo>
                  <a:pt x="4161" y="6157"/>
                </a:lnTo>
                <a:lnTo>
                  <a:pt x="4380" y="6230"/>
                </a:lnTo>
                <a:lnTo>
                  <a:pt x="4599" y="6279"/>
                </a:lnTo>
                <a:lnTo>
                  <a:pt x="5062" y="6279"/>
                </a:lnTo>
                <a:lnTo>
                  <a:pt x="5281" y="6230"/>
                </a:lnTo>
                <a:lnTo>
                  <a:pt x="5524" y="6133"/>
                </a:lnTo>
                <a:lnTo>
                  <a:pt x="5718" y="6011"/>
                </a:lnTo>
                <a:lnTo>
                  <a:pt x="5913" y="5865"/>
                </a:lnTo>
                <a:lnTo>
                  <a:pt x="6059" y="5695"/>
                </a:lnTo>
                <a:lnTo>
                  <a:pt x="6205" y="5500"/>
                </a:lnTo>
                <a:lnTo>
                  <a:pt x="6351" y="5281"/>
                </a:lnTo>
                <a:lnTo>
                  <a:pt x="6448" y="5086"/>
                </a:lnTo>
                <a:lnTo>
                  <a:pt x="6546" y="4867"/>
                </a:lnTo>
                <a:lnTo>
                  <a:pt x="6716" y="4356"/>
                </a:lnTo>
                <a:lnTo>
                  <a:pt x="6838" y="3821"/>
                </a:lnTo>
                <a:lnTo>
                  <a:pt x="6911" y="3261"/>
                </a:lnTo>
                <a:lnTo>
                  <a:pt x="6935" y="2969"/>
                </a:lnTo>
                <a:lnTo>
                  <a:pt x="6935" y="2702"/>
                </a:lnTo>
                <a:lnTo>
                  <a:pt x="6911" y="2410"/>
                </a:lnTo>
                <a:lnTo>
                  <a:pt x="6886" y="2118"/>
                </a:lnTo>
                <a:lnTo>
                  <a:pt x="6838" y="1850"/>
                </a:lnTo>
                <a:lnTo>
                  <a:pt x="6789" y="1582"/>
                </a:lnTo>
                <a:lnTo>
                  <a:pt x="6692" y="1315"/>
                </a:lnTo>
                <a:lnTo>
                  <a:pt x="6594" y="1047"/>
                </a:lnTo>
                <a:lnTo>
                  <a:pt x="6473" y="804"/>
                </a:lnTo>
                <a:lnTo>
                  <a:pt x="6351" y="585"/>
                </a:lnTo>
                <a:lnTo>
                  <a:pt x="6327" y="512"/>
                </a:lnTo>
                <a:lnTo>
                  <a:pt x="6254" y="439"/>
                </a:lnTo>
                <a:lnTo>
                  <a:pt x="6229" y="414"/>
                </a:lnTo>
                <a:lnTo>
                  <a:pt x="6132" y="293"/>
                </a:lnTo>
                <a:lnTo>
                  <a:pt x="6083" y="268"/>
                </a:lnTo>
                <a:lnTo>
                  <a:pt x="6010" y="268"/>
                </a:lnTo>
                <a:lnTo>
                  <a:pt x="5816" y="147"/>
                </a:lnTo>
                <a:lnTo>
                  <a:pt x="5597" y="74"/>
                </a:lnTo>
                <a:lnTo>
                  <a:pt x="5378" y="25"/>
                </a:lnTo>
                <a:lnTo>
                  <a:pt x="5159" y="1"/>
                </a:lnTo>
                <a:close/>
                <a:moveTo>
                  <a:pt x="9271" y="49"/>
                </a:moveTo>
                <a:lnTo>
                  <a:pt x="8979" y="74"/>
                </a:lnTo>
                <a:lnTo>
                  <a:pt x="8663" y="122"/>
                </a:lnTo>
                <a:lnTo>
                  <a:pt x="8371" y="220"/>
                </a:lnTo>
                <a:lnTo>
                  <a:pt x="8273" y="268"/>
                </a:lnTo>
                <a:lnTo>
                  <a:pt x="8200" y="366"/>
                </a:lnTo>
                <a:lnTo>
                  <a:pt x="8176" y="439"/>
                </a:lnTo>
                <a:lnTo>
                  <a:pt x="8176" y="536"/>
                </a:lnTo>
                <a:lnTo>
                  <a:pt x="8079" y="658"/>
                </a:lnTo>
                <a:lnTo>
                  <a:pt x="7981" y="804"/>
                </a:lnTo>
                <a:lnTo>
                  <a:pt x="7860" y="1071"/>
                </a:lnTo>
                <a:lnTo>
                  <a:pt x="7762" y="1388"/>
                </a:lnTo>
                <a:lnTo>
                  <a:pt x="7689" y="1704"/>
                </a:lnTo>
                <a:lnTo>
                  <a:pt x="7641" y="2069"/>
                </a:lnTo>
                <a:lnTo>
                  <a:pt x="7616" y="2410"/>
                </a:lnTo>
                <a:lnTo>
                  <a:pt x="7592" y="2750"/>
                </a:lnTo>
                <a:lnTo>
                  <a:pt x="7592" y="3091"/>
                </a:lnTo>
                <a:lnTo>
                  <a:pt x="7616" y="3456"/>
                </a:lnTo>
                <a:lnTo>
                  <a:pt x="7641" y="3797"/>
                </a:lnTo>
                <a:lnTo>
                  <a:pt x="7689" y="4137"/>
                </a:lnTo>
                <a:lnTo>
                  <a:pt x="7762" y="4478"/>
                </a:lnTo>
                <a:lnTo>
                  <a:pt x="7835" y="4746"/>
                </a:lnTo>
                <a:lnTo>
                  <a:pt x="7908" y="5013"/>
                </a:lnTo>
                <a:lnTo>
                  <a:pt x="8030" y="5257"/>
                </a:lnTo>
                <a:lnTo>
                  <a:pt x="8152" y="5476"/>
                </a:lnTo>
                <a:lnTo>
                  <a:pt x="8298" y="5719"/>
                </a:lnTo>
                <a:lnTo>
                  <a:pt x="8468" y="5914"/>
                </a:lnTo>
                <a:lnTo>
                  <a:pt x="8663" y="6108"/>
                </a:lnTo>
                <a:lnTo>
                  <a:pt x="8882" y="6279"/>
                </a:lnTo>
                <a:lnTo>
                  <a:pt x="9125" y="6400"/>
                </a:lnTo>
                <a:lnTo>
                  <a:pt x="9368" y="6497"/>
                </a:lnTo>
                <a:lnTo>
                  <a:pt x="9636" y="6546"/>
                </a:lnTo>
                <a:lnTo>
                  <a:pt x="9904" y="6546"/>
                </a:lnTo>
                <a:lnTo>
                  <a:pt x="10171" y="6522"/>
                </a:lnTo>
                <a:lnTo>
                  <a:pt x="10439" y="6473"/>
                </a:lnTo>
                <a:lnTo>
                  <a:pt x="10707" y="6400"/>
                </a:lnTo>
                <a:lnTo>
                  <a:pt x="10950" y="6327"/>
                </a:lnTo>
                <a:lnTo>
                  <a:pt x="11218" y="6181"/>
                </a:lnTo>
                <a:lnTo>
                  <a:pt x="11461" y="6011"/>
                </a:lnTo>
                <a:lnTo>
                  <a:pt x="11656" y="5816"/>
                </a:lnTo>
                <a:lnTo>
                  <a:pt x="11826" y="5622"/>
                </a:lnTo>
                <a:lnTo>
                  <a:pt x="11996" y="5378"/>
                </a:lnTo>
                <a:lnTo>
                  <a:pt x="12118" y="5135"/>
                </a:lnTo>
                <a:lnTo>
                  <a:pt x="12215" y="4867"/>
                </a:lnTo>
                <a:lnTo>
                  <a:pt x="12288" y="4600"/>
                </a:lnTo>
                <a:lnTo>
                  <a:pt x="12337" y="4308"/>
                </a:lnTo>
                <a:lnTo>
                  <a:pt x="12361" y="4016"/>
                </a:lnTo>
                <a:lnTo>
                  <a:pt x="12361" y="3724"/>
                </a:lnTo>
                <a:lnTo>
                  <a:pt x="12337" y="3456"/>
                </a:lnTo>
                <a:lnTo>
                  <a:pt x="12313" y="3164"/>
                </a:lnTo>
                <a:lnTo>
                  <a:pt x="12240" y="2896"/>
                </a:lnTo>
                <a:lnTo>
                  <a:pt x="12167" y="2604"/>
                </a:lnTo>
                <a:lnTo>
                  <a:pt x="12094" y="2361"/>
                </a:lnTo>
                <a:lnTo>
                  <a:pt x="11972" y="2093"/>
                </a:lnTo>
                <a:lnTo>
                  <a:pt x="11826" y="1826"/>
                </a:lnTo>
                <a:lnTo>
                  <a:pt x="11680" y="1582"/>
                </a:lnTo>
                <a:lnTo>
                  <a:pt x="11485" y="1339"/>
                </a:lnTo>
                <a:lnTo>
                  <a:pt x="11291" y="1096"/>
                </a:lnTo>
                <a:lnTo>
                  <a:pt x="11096" y="877"/>
                </a:lnTo>
                <a:lnTo>
                  <a:pt x="10853" y="682"/>
                </a:lnTo>
                <a:lnTo>
                  <a:pt x="10634" y="512"/>
                </a:lnTo>
                <a:lnTo>
                  <a:pt x="10366" y="341"/>
                </a:lnTo>
                <a:lnTo>
                  <a:pt x="10098" y="220"/>
                </a:lnTo>
                <a:lnTo>
                  <a:pt x="9831" y="122"/>
                </a:lnTo>
                <a:lnTo>
                  <a:pt x="9563" y="74"/>
                </a:lnTo>
                <a:lnTo>
                  <a:pt x="9271" y="49"/>
                </a:lnTo>
                <a:close/>
                <a:moveTo>
                  <a:pt x="1850" y="5257"/>
                </a:moveTo>
                <a:lnTo>
                  <a:pt x="2044" y="5281"/>
                </a:lnTo>
                <a:lnTo>
                  <a:pt x="1825" y="5354"/>
                </a:lnTo>
                <a:lnTo>
                  <a:pt x="1606" y="5451"/>
                </a:lnTo>
                <a:lnTo>
                  <a:pt x="1460" y="5524"/>
                </a:lnTo>
                <a:lnTo>
                  <a:pt x="1290" y="5597"/>
                </a:lnTo>
                <a:lnTo>
                  <a:pt x="1168" y="5719"/>
                </a:lnTo>
                <a:lnTo>
                  <a:pt x="1095" y="5768"/>
                </a:lnTo>
                <a:lnTo>
                  <a:pt x="1047" y="5841"/>
                </a:lnTo>
                <a:lnTo>
                  <a:pt x="1047" y="5889"/>
                </a:lnTo>
                <a:lnTo>
                  <a:pt x="1047" y="5938"/>
                </a:lnTo>
                <a:lnTo>
                  <a:pt x="1071" y="5987"/>
                </a:lnTo>
                <a:lnTo>
                  <a:pt x="1120" y="5987"/>
                </a:lnTo>
                <a:lnTo>
                  <a:pt x="1266" y="6011"/>
                </a:lnTo>
                <a:lnTo>
                  <a:pt x="1412" y="5962"/>
                </a:lnTo>
                <a:lnTo>
                  <a:pt x="1704" y="5865"/>
                </a:lnTo>
                <a:lnTo>
                  <a:pt x="2190" y="5695"/>
                </a:lnTo>
                <a:lnTo>
                  <a:pt x="2263" y="6011"/>
                </a:lnTo>
                <a:lnTo>
                  <a:pt x="2093" y="6133"/>
                </a:lnTo>
                <a:lnTo>
                  <a:pt x="1923" y="6254"/>
                </a:lnTo>
                <a:lnTo>
                  <a:pt x="1728" y="6327"/>
                </a:lnTo>
                <a:lnTo>
                  <a:pt x="1533" y="6424"/>
                </a:lnTo>
                <a:lnTo>
                  <a:pt x="1339" y="6522"/>
                </a:lnTo>
                <a:lnTo>
                  <a:pt x="1266" y="6595"/>
                </a:lnTo>
                <a:lnTo>
                  <a:pt x="1193" y="6668"/>
                </a:lnTo>
                <a:lnTo>
                  <a:pt x="1193" y="6716"/>
                </a:lnTo>
                <a:lnTo>
                  <a:pt x="1193" y="6765"/>
                </a:lnTo>
                <a:lnTo>
                  <a:pt x="1241" y="6814"/>
                </a:lnTo>
                <a:lnTo>
                  <a:pt x="1339" y="6862"/>
                </a:lnTo>
                <a:lnTo>
                  <a:pt x="1436" y="6887"/>
                </a:lnTo>
                <a:lnTo>
                  <a:pt x="1558" y="6887"/>
                </a:lnTo>
                <a:lnTo>
                  <a:pt x="1679" y="6862"/>
                </a:lnTo>
                <a:lnTo>
                  <a:pt x="1898" y="6789"/>
                </a:lnTo>
                <a:lnTo>
                  <a:pt x="2093" y="6716"/>
                </a:lnTo>
                <a:lnTo>
                  <a:pt x="2409" y="6570"/>
                </a:lnTo>
                <a:lnTo>
                  <a:pt x="2434" y="6643"/>
                </a:lnTo>
                <a:lnTo>
                  <a:pt x="2215" y="6765"/>
                </a:lnTo>
                <a:lnTo>
                  <a:pt x="1923" y="6911"/>
                </a:lnTo>
                <a:lnTo>
                  <a:pt x="1777" y="6984"/>
                </a:lnTo>
                <a:lnTo>
                  <a:pt x="1655" y="7081"/>
                </a:lnTo>
                <a:lnTo>
                  <a:pt x="1631" y="7106"/>
                </a:lnTo>
                <a:lnTo>
                  <a:pt x="1631" y="7154"/>
                </a:lnTo>
                <a:lnTo>
                  <a:pt x="1655" y="7203"/>
                </a:lnTo>
                <a:lnTo>
                  <a:pt x="1679" y="7227"/>
                </a:lnTo>
                <a:lnTo>
                  <a:pt x="1850" y="7276"/>
                </a:lnTo>
                <a:lnTo>
                  <a:pt x="1996" y="7276"/>
                </a:lnTo>
                <a:lnTo>
                  <a:pt x="2166" y="7252"/>
                </a:lnTo>
                <a:lnTo>
                  <a:pt x="2312" y="7203"/>
                </a:lnTo>
                <a:lnTo>
                  <a:pt x="2482" y="7154"/>
                </a:lnTo>
                <a:lnTo>
                  <a:pt x="2677" y="7081"/>
                </a:lnTo>
                <a:lnTo>
                  <a:pt x="2726" y="7154"/>
                </a:lnTo>
                <a:lnTo>
                  <a:pt x="2750" y="7179"/>
                </a:lnTo>
                <a:lnTo>
                  <a:pt x="2434" y="7398"/>
                </a:lnTo>
                <a:lnTo>
                  <a:pt x="2190" y="7519"/>
                </a:lnTo>
                <a:lnTo>
                  <a:pt x="2093" y="7617"/>
                </a:lnTo>
                <a:lnTo>
                  <a:pt x="1996" y="7714"/>
                </a:lnTo>
                <a:lnTo>
                  <a:pt x="1996" y="7811"/>
                </a:lnTo>
                <a:lnTo>
                  <a:pt x="2020" y="7836"/>
                </a:lnTo>
                <a:lnTo>
                  <a:pt x="2044" y="7860"/>
                </a:lnTo>
                <a:lnTo>
                  <a:pt x="2166" y="7909"/>
                </a:lnTo>
                <a:lnTo>
                  <a:pt x="2288" y="7884"/>
                </a:lnTo>
                <a:lnTo>
                  <a:pt x="2434" y="7860"/>
                </a:lnTo>
                <a:lnTo>
                  <a:pt x="2531" y="7811"/>
                </a:lnTo>
                <a:lnTo>
                  <a:pt x="2774" y="7714"/>
                </a:lnTo>
                <a:lnTo>
                  <a:pt x="2896" y="7641"/>
                </a:lnTo>
                <a:lnTo>
                  <a:pt x="3018" y="7568"/>
                </a:lnTo>
                <a:lnTo>
                  <a:pt x="3066" y="7665"/>
                </a:lnTo>
                <a:lnTo>
                  <a:pt x="2872" y="7836"/>
                </a:lnTo>
                <a:lnTo>
                  <a:pt x="2628" y="7982"/>
                </a:lnTo>
                <a:lnTo>
                  <a:pt x="2507" y="8055"/>
                </a:lnTo>
                <a:lnTo>
                  <a:pt x="2409" y="8128"/>
                </a:lnTo>
                <a:lnTo>
                  <a:pt x="2215" y="8347"/>
                </a:lnTo>
                <a:lnTo>
                  <a:pt x="2190" y="8371"/>
                </a:lnTo>
                <a:lnTo>
                  <a:pt x="2190" y="8395"/>
                </a:lnTo>
                <a:lnTo>
                  <a:pt x="2215" y="8444"/>
                </a:lnTo>
                <a:lnTo>
                  <a:pt x="2239" y="8444"/>
                </a:lnTo>
                <a:lnTo>
                  <a:pt x="2409" y="8493"/>
                </a:lnTo>
                <a:lnTo>
                  <a:pt x="2531" y="8517"/>
                </a:lnTo>
                <a:lnTo>
                  <a:pt x="2677" y="8493"/>
                </a:lnTo>
                <a:lnTo>
                  <a:pt x="2847" y="8468"/>
                </a:lnTo>
                <a:lnTo>
                  <a:pt x="3018" y="8371"/>
                </a:lnTo>
                <a:lnTo>
                  <a:pt x="3212" y="8274"/>
                </a:lnTo>
                <a:lnTo>
                  <a:pt x="3212" y="8274"/>
                </a:lnTo>
                <a:lnTo>
                  <a:pt x="3139" y="8493"/>
                </a:lnTo>
                <a:lnTo>
                  <a:pt x="3042" y="8663"/>
                </a:lnTo>
                <a:lnTo>
                  <a:pt x="2896" y="8785"/>
                </a:lnTo>
                <a:lnTo>
                  <a:pt x="2726" y="8906"/>
                </a:lnTo>
                <a:lnTo>
                  <a:pt x="2531" y="8955"/>
                </a:lnTo>
                <a:lnTo>
                  <a:pt x="2336" y="9004"/>
                </a:lnTo>
                <a:lnTo>
                  <a:pt x="2117" y="9004"/>
                </a:lnTo>
                <a:lnTo>
                  <a:pt x="1923" y="8979"/>
                </a:lnTo>
                <a:lnTo>
                  <a:pt x="1728" y="8931"/>
                </a:lnTo>
                <a:lnTo>
                  <a:pt x="1558" y="8858"/>
                </a:lnTo>
                <a:lnTo>
                  <a:pt x="1387" y="8736"/>
                </a:lnTo>
                <a:lnTo>
                  <a:pt x="1266" y="8639"/>
                </a:lnTo>
                <a:lnTo>
                  <a:pt x="1144" y="8493"/>
                </a:lnTo>
                <a:lnTo>
                  <a:pt x="1022" y="8347"/>
                </a:lnTo>
                <a:lnTo>
                  <a:pt x="925" y="8176"/>
                </a:lnTo>
                <a:lnTo>
                  <a:pt x="852" y="8006"/>
                </a:lnTo>
                <a:lnTo>
                  <a:pt x="706" y="7641"/>
                </a:lnTo>
                <a:lnTo>
                  <a:pt x="633" y="7252"/>
                </a:lnTo>
                <a:lnTo>
                  <a:pt x="609" y="6862"/>
                </a:lnTo>
                <a:lnTo>
                  <a:pt x="609" y="6497"/>
                </a:lnTo>
                <a:lnTo>
                  <a:pt x="633" y="6327"/>
                </a:lnTo>
                <a:lnTo>
                  <a:pt x="657" y="6157"/>
                </a:lnTo>
                <a:lnTo>
                  <a:pt x="730" y="5987"/>
                </a:lnTo>
                <a:lnTo>
                  <a:pt x="803" y="5841"/>
                </a:lnTo>
                <a:lnTo>
                  <a:pt x="901" y="5695"/>
                </a:lnTo>
                <a:lnTo>
                  <a:pt x="1022" y="5549"/>
                </a:lnTo>
                <a:lnTo>
                  <a:pt x="1144" y="5451"/>
                </a:lnTo>
                <a:lnTo>
                  <a:pt x="1314" y="5354"/>
                </a:lnTo>
                <a:lnTo>
                  <a:pt x="1387" y="5305"/>
                </a:lnTo>
                <a:lnTo>
                  <a:pt x="1485" y="5281"/>
                </a:lnTo>
                <a:lnTo>
                  <a:pt x="1679" y="5257"/>
                </a:lnTo>
                <a:close/>
                <a:moveTo>
                  <a:pt x="12848" y="5135"/>
                </a:moveTo>
                <a:lnTo>
                  <a:pt x="13091" y="5159"/>
                </a:lnTo>
                <a:lnTo>
                  <a:pt x="13286" y="5232"/>
                </a:lnTo>
                <a:lnTo>
                  <a:pt x="13480" y="5330"/>
                </a:lnTo>
                <a:lnTo>
                  <a:pt x="13651" y="5451"/>
                </a:lnTo>
                <a:lnTo>
                  <a:pt x="13456" y="5524"/>
                </a:lnTo>
                <a:lnTo>
                  <a:pt x="13237" y="5622"/>
                </a:lnTo>
                <a:lnTo>
                  <a:pt x="13043" y="5743"/>
                </a:lnTo>
                <a:lnTo>
                  <a:pt x="12872" y="5889"/>
                </a:lnTo>
                <a:lnTo>
                  <a:pt x="12848" y="5914"/>
                </a:lnTo>
                <a:lnTo>
                  <a:pt x="12872" y="5962"/>
                </a:lnTo>
                <a:lnTo>
                  <a:pt x="12872" y="6011"/>
                </a:lnTo>
                <a:lnTo>
                  <a:pt x="12921" y="6011"/>
                </a:lnTo>
                <a:lnTo>
                  <a:pt x="13140" y="5962"/>
                </a:lnTo>
                <a:lnTo>
                  <a:pt x="13335" y="5914"/>
                </a:lnTo>
                <a:lnTo>
                  <a:pt x="13748" y="5792"/>
                </a:lnTo>
                <a:lnTo>
                  <a:pt x="13943" y="5768"/>
                </a:lnTo>
                <a:lnTo>
                  <a:pt x="14016" y="5914"/>
                </a:lnTo>
                <a:lnTo>
                  <a:pt x="14089" y="6084"/>
                </a:lnTo>
                <a:lnTo>
                  <a:pt x="13870" y="6133"/>
                </a:lnTo>
                <a:lnTo>
                  <a:pt x="13724" y="6181"/>
                </a:lnTo>
                <a:lnTo>
                  <a:pt x="13237" y="6303"/>
                </a:lnTo>
                <a:lnTo>
                  <a:pt x="13116" y="6351"/>
                </a:lnTo>
                <a:lnTo>
                  <a:pt x="12994" y="6400"/>
                </a:lnTo>
                <a:lnTo>
                  <a:pt x="12897" y="6473"/>
                </a:lnTo>
                <a:lnTo>
                  <a:pt x="12824" y="6570"/>
                </a:lnTo>
                <a:lnTo>
                  <a:pt x="12824" y="6619"/>
                </a:lnTo>
                <a:lnTo>
                  <a:pt x="12848" y="6643"/>
                </a:lnTo>
                <a:lnTo>
                  <a:pt x="12921" y="6716"/>
                </a:lnTo>
                <a:lnTo>
                  <a:pt x="13018" y="6741"/>
                </a:lnTo>
                <a:lnTo>
                  <a:pt x="13116" y="6765"/>
                </a:lnTo>
                <a:lnTo>
                  <a:pt x="13237" y="6765"/>
                </a:lnTo>
                <a:lnTo>
                  <a:pt x="13456" y="6741"/>
                </a:lnTo>
                <a:lnTo>
                  <a:pt x="13651" y="6692"/>
                </a:lnTo>
                <a:lnTo>
                  <a:pt x="13894" y="6643"/>
                </a:lnTo>
                <a:lnTo>
                  <a:pt x="14040" y="6595"/>
                </a:lnTo>
                <a:lnTo>
                  <a:pt x="14186" y="6546"/>
                </a:lnTo>
                <a:lnTo>
                  <a:pt x="14186" y="6716"/>
                </a:lnTo>
                <a:lnTo>
                  <a:pt x="14089" y="6692"/>
                </a:lnTo>
                <a:lnTo>
                  <a:pt x="13967" y="6716"/>
                </a:lnTo>
                <a:lnTo>
                  <a:pt x="13772" y="6741"/>
                </a:lnTo>
                <a:lnTo>
                  <a:pt x="13529" y="6789"/>
                </a:lnTo>
                <a:lnTo>
                  <a:pt x="13286" y="6838"/>
                </a:lnTo>
                <a:lnTo>
                  <a:pt x="13043" y="6935"/>
                </a:lnTo>
                <a:lnTo>
                  <a:pt x="12945" y="6984"/>
                </a:lnTo>
                <a:lnTo>
                  <a:pt x="12848" y="7057"/>
                </a:lnTo>
                <a:lnTo>
                  <a:pt x="12824" y="7130"/>
                </a:lnTo>
                <a:lnTo>
                  <a:pt x="12824" y="7203"/>
                </a:lnTo>
                <a:lnTo>
                  <a:pt x="12848" y="7276"/>
                </a:lnTo>
                <a:lnTo>
                  <a:pt x="12921" y="7325"/>
                </a:lnTo>
                <a:lnTo>
                  <a:pt x="13018" y="7349"/>
                </a:lnTo>
                <a:lnTo>
                  <a:pt x="13140" y="7349"/>
                </a:lnTo>
                <a:lnTo>
                  <a:pt x="13359" y="7325"/>
                </a:lnTo>
                <a:lnTo>
                  <a:pt x="13797" y="7227"/>
                </a:lnTo>
                <a:lnTo>
                  <a:pt x="13967" y="7203"/>
                </a:lnTo>
                <a:lnTo>
                  <a:pt x="14137" y="7130"/>
                </a:lnTo>
                <a:lnTo>
                  <a:pt x="14137" y="7227"/>
                </a:lnTo>
                <a:lnTo>
                  <a:pt x="14089" y="7373"/>
                </a:lnTo>
                <a:lnTo>
                  <a:pt x="14064" y="7373"/>
                </a:lnTo>
                <a:lnTo>
                  <a:pt x="13699" y="7471"/>
                </a:lnTo>
                <a:lnTo>
                  <a:pt x="13310" y="7568"/>
                </a:lnTo>
                <a:lnTo>
                  <a:pt x="12970" y="7617"/>
                </a:lnTo>
                <a:lnTo>
                  <a:pt x="12799" y="7665"/>
                </a:lnTo>
                <a:lnTo>
                  <a:pt x="12653" y="7738"/>
                </a:lnTo>
                <a:lnTo>
                  <a:pt x="12605" y="7763"/>
                </a:lnTo>
                <a:lnTo>
                  <a:pt x="12580" y="7836"/>
                </a:lnTo>
                <a:lnTo>
                  <a:pt x="12605" y="7884"/>
                </a:lnTo>
                <a:lnTo>
                  <a:pt x="12653" y="7933"/>
                </a:lnTo>
                <a:lnTo>
                  <a:pt x="12775" y="7982"/>
                </a:lnTo>
                <a:lnTo>
                  <a:pt x="12921" y="8006"/>
                </a:lnTo>
                <a:lnTo>
                  <a:pt x="13213" y="8030"/>
                </a:lnTo>
                <a:lnTo>
                  <a:pt x="13529" y="8006"/>
                </a:lnTo>
                <a:lnTo>
                  <a:pt x="13845" y="7933"/>
                </a:lnTo>
                <a:lnTo>
                  <a:pt x="13651" y="8176"/>
                </a:lnTo>
                <a:lnTo>
                  <a:pt x="13480" y="8201"/>
                </a:lnTo>
                <a:lnTo>
                  <a:pt x="13310" y="8225"/>
                </a:lnTo>
                <a:lnTo>
                  <a:pt x="12994" y="8298"/>
                </a:lnTo>
                <a:lnTo>
                  <a:pt x="12848" y="8322"/>
                </a:lnTo>
                <a:lnTo>
                  <a:pt x="12653" y="8347"/>
                </a:lnTo>
                <a:lnTo>
                  <a:pt x="12556" y="8395"/>
                </a:lnTo>
                <a:lnTo>
                  <a:pt x="12483" y="8444"/>
                </a:lnTo>
                <a:lnTo>
                  <a:pt x="12459" y="8517"/>
                </a:lnTo>
                <a:lnTo>
                  <a:pt x="12483" y="8590"/>
                </a:lnTo>
                <a:lnTo>
                  <a:pt x="12532" y="8663"/>
                </a:lnTo>
                <a:lnTo>
                  <a:pt x="12580" y="8712"/>
                </a:lnTo>
                <a:lnTo>
                  <a:pt x="12653" y="8736"/>
                </a:lnTo>
                <a:lnTo>
                  <a:pt x="12726" y="8760"/>
                </a:lnTo>
                <a:lnTo>
                  <a:pt x="13067" y="8760"/>
                </a:lnTo>
                <a:lnTo>
                  <a:pt x="12897" y="8858"/>
                </a:lnTo>
                <a:lnTo>
                  <a:pt x="12726" y="8955"/>
                </a:lnTo>
                <a:lnTo>
                  <a:pt x="12556" y="9052"/>
                </a:lnTo>
                <a:lnTo>
                  <a:pt x="12386" y="9101"/>
                </a:lnTo>
                <a:lnTo>
                  <a:pt x="12264" y="9077"/>
                </a:lnTo>
                <a:lnTo>
                  <a:pt x="12142" y="9028"/>
                </a:lnTo>
                <a:lnTo>
                  <a:pt x="12118" y="9028"/>
                </a:lnTo>
                <a:lnTo>
                  <a:pt x="12069" y="9052"/>
                </a:lnTo>
                <a:lnTo>
                  <a:pt x="12045" y="9077"/>
                </a:lnTo>
                <a:lnTo>
                  <a:pt x="12069" y="9125"/>
                </a:lnTo>
                <a:lnTo>
                  <a:pt x="12069" y="9174"/>
                </a:lnTo>
                <a:lnTo>
                  <a:pt x="11923" y="9174"/>
                </a:lnTo>
                <a:lnTo>
                  <a:pt x="11802" y="9150"/>
                </a:lnTo>
                <a:lnTo>
                  <a:pt x="11656" y="9101"/>
                </a:lnTo>
                <a:lnTo>
                  <a:pt x="11534" y="9028"/>
                </a:lnTo>
                <a:lnTo>
                  <a:pt x="11437" y="8931"/>
                </a:lnTo>
                <a:lnTo>
                  <a:pt x="11339" y="8833"/>
                </a:lnTo>
                <a:lnTo>
                  <a:pt x="11266" y="8712"/>
                </a:lnTo>
                <a:lnTo>
                  <a:pt x="11218" y="8566"/>
                </a:lnTo>
                <a:lnTo>
                  <a:pt x="11193" y="8395"/>
                </a:lnTo>
                <a:lnTo>
                  <a:pt x="11193" y="8225"/>
                </a:lnTo>
                <a:lnTo>
                  <a:pt x="11218" y="8055"/>
                </a:lnTo>
                <a:lnTo>
                  <a:pt x="11291" y="7884"/>
                </a:lnTo>
                <a:lnTo>
                  <a:pt x="11461" y="7544"/>
                </a:lnTo>
                <a:lnTo>
                  <a:pt x="11631" y="7252"/>
                </a:lnTo>
                <a:lnTo>
                  <a:pt x="11996" y="6716"/>
                </a:lnTo>
                <a:lnTo>
                  <a:pt x="12167" y="6449"/>
                </a:lnTo>
                <a:lnTo>
                  <a:pt x="12337" y="6181"/>
                </a:lnTo>
                <a:lnTo>
                  <a:pt x="12434" y="5889"/>
                </a:lnTo>
                <a:lnTo>
                  <a:pt x="12532" y="5597"/>
                </a:lnTo>
                <a:lnTo>
                  <a:pt x="12580" y="5451"/>
                </a:lnTo>
                <a:lnTo>
                  <a:pt x="12653" y="5330"/>
                </a:lnTo>
                <a:lnTo>
                  <a:pt x="12726" y="5208"/>
                </a:lnTo>
                <a:lnTo>
                  <a:pt x="12848" y="5135"/>
                </a:lnTo>
                <a:close/>
                <a:moveTo>
                  <a:pt x="1631" y="4746"/>
                </a:moveTo>
                <a:lnTo>
                  <a:pt x="1485" y="4770"/>
                </a:lnTo>
                <a:lnTo>
                  <a:pt x="1266" y="4819"/>
                </a:lnTo>
                <a:lnTo>
                  <a:pt x="1071" y="4892"/>
                </a:lnTo>
                <a:lnTo>
                  <a:pt x="876" y="4989"/>
                </a:lnTo>
                <a:lnTo>
                  <a:pt x="706" y="5111"/>
                </a:lnTo>
                <a:lnTo>
                  <a:pt x="560" y="5257"/>
                </a:lnTo>
                <a:lnTo>
                  <a:pt x="438" y="5403"/>
                </a:lnTo>
                <a:lnTo>
                  <a:pt x="317" y="5597"/>
                </a:lnTo>
                <a:lnTo>
                  <a:pt x="219" y="5792"/>
                </a:lnTo>
                <a:lnTo>
                  <a:pt x="146" y="6011"/>
                </a:lnTo>
                <a:lnTo>
                  <a:pt x="73" y="6230"/>
                </a:lnTo>
                <a:lnTo>
                  <a:pt x="25" y="6473"/>
                </a:lnTo>
                <a:lnTo>
                  <a:pt x="0" y="6716"/>
                </a:lnTo>
                <a:lnTo>
                  <a:pt x="0" y="6960"/>
                </a:lnTo>
                <a:lnTo>
                  <a:pt x="25" y="7203"/>
                </a:lnTo>
                <a:lnTo>
                  <a:pt x="73" y="7446"/>
                </a:lnTo>
                <a:lnTo>
                  <a:pt x="122" y="7690"/>
                </a:lnTo>
                <a:lnTo>
                  <a:pt x="195" y="7909"/>
                </a:lnTo>
                <a:lnTo>
                  <a:pt x="292" y="8152"/>
                </a:lnTo>
                <a:lnTo>
                  <a:pt x="390" y="8371"/>
                </a:lnTo>
                <a:lnTo>
                  <a:pt x="511" y="8566"/>
                </a:lnTo>
                <a:lnTo>
                  <a:pt x="657" y="8760"/>
                </a:lnTo>
                <a:lnTo>
                  <a:pt x="803" y="8955"/>
                </a:lnTo>
                <a:lnTo>
                  <a:pt x="974" y="9101"/>
                </a:lnTo>
                <a:lnTo>
                  <a:pt x="1168" y="9271"/>
                </a:lnTo>
                <a:lnTo>
                  <a:pt x="1339" y="9369"/>
                </a:lnTo>
                <a:lnTo>
                  <a:pt x="1533" y="9466"/>
                </a:lnTo>
                <a:lnTo>
                  <a:pt x="1752" y="9515"/>
                </a:lnTo>
                <a:lnTo>
                  <a:pt x="1947" y="9563"/>
                </a:lnTo>
                <a:lnTo>
                  <a:pt x="2385" y="9563"/>
                </a:lnTo>
                <a:lnTo>
                  <a:pt x="2604" y="9539"/>
                </a:lnTo>
                <a:lnTo>
                  <a:pt x="2799" y="9466"/>
                </a:lnTo>
                <a:lnTo>
                  <a:pt x="2993" y="9393"/>
                </a:lnTo>
                <a:lnTo>
                  <a:pt x="3188" y="9296"/>
                </a:lnTo>
                <a:lnTo>
                  <a:pt x="3334" y="9174"/>
                </a:lnTo>
                <a:lnTo>
                  <a:pt x="3480" y="9028"/>
                </a:lnTo>
                <a:lnTo>
                  <a:pt x="3602" y="8858"/>
                </a:lnTo>
                <a:lnTo>
                  <a:pt x="3699" y="8663"/>
                </a:lnTo>
                <a:lnTo>
                  <a:pt x="3748" y="8444"/>
                </a:lnTo>
                <a:lnTo>
                  <a:pt x="3772" y="8225"/>
                </a:lnTo>
                <a:lnTo>
                  <a:pt x="3772" y="7982"/>
                </a:lnTo>
                <a:lnTo>
                  <a:pt x="3723" y="7763"/>
                </a:lnTo>
                <a:lnTo>
                  <a:pt x="3650" y="7568"/>
                </a:lnTo>
                <a:lnTo>
                  <a:pt x="3553" y="7373"/>
                </a:lnTo>
                <a:lnTo>
                  <a:pt x="3310" y="7008"/>
                </a:lnTo>
                <a:lnTo>
                  <a:pt x="3042" y="6643"/>
                </a:lnTo>
                <a:lnTo>
                  <a:pt x="2945" y="6424"/>
                </a:lnTo>
                <a:lnTo>
                  <a:pt x="2896" y="6206"/>
                </a:lnTo>
                <a:lnTo>
                  <a:pt x="2799" y="5695"/>
                </a:lnTo>
                <a:lnTo>
                  <a:pt x="2750" y="5451"/>
                </a:lnTo>
                <a:lnTo>
                  <a:pt x="2653" y="5232"/>
                </a:lnTo>
                <a:lnTo>
                  <a:pt x="2604" y="5135"/>
                </a:lnTo>
                <a:lnTo>
                  <a:pt x="2531" y="5038"/>
                </a:lnTo>
                <a:lnTo>
                  <a:pt x="2434" y="4965"/>
                </a:lnTo>
                <a:lnTo>
                  <a:pt x="2336" y="4916"/>
                </a:lnTo>
                <a:lnTo>
                  <a:pt x="2263" y="4892"/>
                </a:lnTo>
                <a:lnTo>
                  <a:pt x="2190" y="4892"/>
                </a:lnTo>
                <a:lnTo>
                  <a:pt x="2020" y="4819"/>
                </a:lnTo>
                <a:lnTo>
                  <a:pt x="1825" y="4770"/>
                </a:lnTo>
                <a:lnTo>
                  <a:pt x="1631" y="4746"/>
                </a:lnTo>
                <a:close/>
                <a:moveTo>
                  <a:pt x="12994" y="4624"/>
                </a:moveTo>
                <a:lnTo>
                  <a:pt x="12799" y="4648"/>
                </a:lnTo>
                <a:lnTo>
                  <a:pt x="12702" y="4697"/>
                </a:lnTo>
                <a:lnTo>
                  <a:pt x="12629" y="4770"/>
                </a:lnTo>
                <a:lnTo>
                  <a:pt x="12483" y="4867"/>
                </a:lnTo>
                <a:lnTo>
                  <a:pt x="12337" y="5013"/>
                </a:lnTo>
                <a:lnTo>
                  <a:pt x="12215" y="5159"/>
                </a:lnTo>
                <a:lnTo>
                  <a:pt x="12118" y="5330"/>
                </a:lnTo>
                <a:lnTo>
                  <a:pt x="11899" y="5841"/>
                </a:lnTo>
                <a:lnTo>
                  <a:pt x="11777" y="6084"/>
                </a:lnTo>
                <a:lnTo>
                  <a:pt x="11631" y="6327"/>
                </a:lnTo>
                <a:lnTo>
                  <a:pt x="11291" y="6765"/>
                </a:lnTo>
                <a:lnTo>
                  <a:pt x="10950" y="7227"/>
                </a:lnTo>
                <a:lnTo>
                  <a:pt x="10853" y="7446"/>
                </a:lnTo>
                <a:lnTo>
                  <a:pt x="10755" y="7641"/>
                </a:lnTo>
                <a:lnTo>
                  <a:pt x="10682" y="7860"/>
                </a:lnTo>
                <a:lnTo>
                  <a:pt x="10634" y="8079"/>
                </a:lnTo>
                <a:lnTo>
                  <a:pt x="10634" y="8298"/>
                </a:lnTo>
                <a:lnTo>
                  <a:pt x="10634" y="8517"/>
                </a:lnTo>
                <a:lnTo>
                  <a:pt x="10658" y="8712"/>
                </a:lnTo>
                <a:lnTo>
                  <a:pt x="10731" y="8906"/>
                </a:lnTo>
                <a:lnTo>
                  <a:pt x="10804" y="9077"/>
                </a:lnTo>
                <a:lnTo>
                  <a:pt x="10926" y="9247"/>
                </a:lnTo>
                <a:lnTo>
                  <a:pt x="11047" y="9393"/>
                </a:lnTo>
                <a:lnTo>
                  <a:pt x="11218" y="9515"/>
                </a:lnTo>
                <a:lnTo>
                  <a:pt x="11388" y="9612"/>
                </a:lnTo>
                <a:lnTo>
                  <a:pt x="11607" y="9685"/>
                </a:lnTo>
                <a:lnTo>
                  <a:pt x="11826" y="9734"/>
                </a:lnTo>
                <a:lnTo>
                  <a:pt x="12094" y="9758"/>
                </a:lnTo>
                <a:lnTo>
                  <a:pt x="12313" y="9734"/>
                </a:lnTo>
                <a:lnTo>
                  <a:pt x="12556" y="9709"/>
                </a:lnTo>
                <a:lnTo>
                  <a:pt x="12775" y="9612"/>
                </a:lnTo>
                <a:lnTo>
                  <a:pt x="12994" y="9515"/>
                </a:lnTo>
                <a:lnTo>
                  <a:pt x="13189" y="9393"/>
                </a:lnTo>
                <a:lnTo>
                  <a:pt x="13383" y="9247"/>
                </a:lnTo>
                <a:lnTo>
                  <a:pt x="13578" y="9077"/>
                </a:lnTo>
                <a:lnTo>
                  <a:pt x="13772" y="8906"/>
                </a:lnTo>
                <a:lnTo>
                  <a:pt x="13918" y="8712"/>
                </a:lnTo>
                <a:lnTo>
                  <a:pt x="14089" y="8517"/>
                </a:lnTo>
                <a:lnTo>
                  <a:pt x="14210" y="8298"/>
                </a:lnTo>
                <a:lnTo>
                  <a:pt x="14332" y="8079"/>
                </a:lnTo>
                <a:lnTo>
                  <a:pt x="14454" y="7860"/>
                </a:lnTo>
                <a:lnTo>
                  <a:pt x="14551" y="7641"/>
                </a:lnTo>
                <a:lnTo>
                  <a:pt x="14624" y="7422"/>
                </a:lnTo>
                <a:lnTo>
                  <a:pt x="14673" y="7203"/>
                </a:lnTo>
                <a:lnTo>
                  <a:pt x="14697" y="7008"/>
                </a:lnTo>
                <a:lnTo>
                  <a:pt x="14721" y="6789"/>
                </a:lnTo>
                <a:lnTo>
                  <a:pt x="14721" y="6570"/>
                </a:lnTo>
                <a:lnTo>
                  <a:pt x="14697" y="6351"/>
                </a:lnTo>
                <a:lnTo>
                  <a:pt x="14673" y="6157"/>
                </a:lnTo>
                <a:lnTo>
                  <a:pt x="14624" y="5938"/>
                </a:lnTo>
                <a:lnTo>
                  <a:pt x="14551" y="5743"/>
                </a:lnTo>
                <a:lnTo>
                  <a:pt x="14454" y="5549"/>
                </a:lnTo>
                <a:lnTo>
                  <a:pt x="14502" y="5476"/>
                </a:lnTo>
                <a:lnTo>
                  <a:pt x="14527" y="5451"/>
                </a:lnTo>
                <a:lnTo>
                  <a:pt x="14527" y="5403"/>
                </a:lnTo>
                <a:lnTo>
                  <a:pt x="14478" y="5354"/>
                </a:lnTo>
                <a:lnTo>
                  <a:pt x="14381" y="5305"/>
                </a:lnTo>
                <a:lnTo>
                  <a:pt x="14283" y="5281"/>
                </a:lnTo>
                <a:lnTo>
                  <a:pt x="14137" y="5111"/>
                </a:lnTo>
                <a:lnTo>
                  <a:pt x="13991" y="4965"/>
                </a:lnTo>
                <a:lnTo>
                  <a:pt x="13797" y="4843"/>
                </a:lnTo>
                <a:lnTo>
                  <a:pt x="13626" y="4746"/>
                </a:lnTo>
                <a:lnTo>
                  <a:pt x="13407" y="4673"/>
                </a:lnTo>
                <a:lnTo>
                  <a:pt x="13213" y="4624"/>
                </a:lnTo>
                <a:close/>
                <a:moveTo>
                  <a:pt x="10682" y="11267"/>
                </a:moveTo>
                <a:lnTo>
                  <a:pt x="10342" y="11315"/>
                </a:lnTo>
                <a:lnTo>
                  <a:pt x="10050" y="11364"/>
                </a:lnTo>
                <a:lnTo>
                  <a:pt x="9636" y="11437"/>
                </a:lnTo>
                <a:lnTo>
                  <a:pt x="9222" y="11534"/>
                </a:lnTo>
                <a:lnTo>
                  <a:pt x="8809" y="11680"/>
                </a:lnTo>
                <a:lnTo>
                  <a:pt x="8614" y="11753"/>
                </a:lnTo>
                <a:lnTo>
                  <a:pt x="8444" y="11875"/>
                </a:lnTo>
                <a:lnTo>
                  <a:pt x="8395" y="11924"/>
                </a:lnTo>
                <a:lnTo>
                  <a:pt x="8395" y="11972"/>
                </a:lnTo>
                <a:lnTo>
                  <a:pt x="8419" y="12021"/>
                </a:lnTo>
                <a:lnTo>
                  <a:pt x="8492" y="12045"/>
                </a:lnTo>
                <a:lnTo>
                  <a:pt x="8882" y="12045"/>
                </a:lnTo>
                <a:lnTo>
                  <a:pt x="9295" y="11997"/>
                </a:lnTo>
                <a:lnTo>
                  <a:pt x="10098" y="11875"/>
                </a:lnTo>
                <a:lnTo>
                  <a:pt x="10415" y="11851"/>
                </a:lnTo>
                <a:lnTo>
                  <a:pt x="10731" y="11802"/>
                </a:lnTo>
                <a:lnTo>
                  <a:pt x="10877" y="11778"/>
                </a:lnTo>
                <a:lnTo>
                  <a:pt x="11023" y="11729"/>
                </a:lnTo>
                <a:lnTo>
                  <a:pt x="11169" y="11680"/>
                </a:lnTo>
                <a:lnTo>
                  <a:pt x="11291" y="11583"/>
                </a:lnTo>
                <a:lnTo>
                  <a:pt x="11315" y="11534"/>
                </a:lnTo>
                <a:lnTo>
                  <a:pt x="11315" y="11486"/>
                </a:lnTo>
                <a:lnTo>
                  <a:pt x="11291" y="11437"/>
                </a:lnTo>
                <a:lnTo>
                  <a:pt x="11266" y="11413"/>
                </a:lnTo>
                <a:lnTo>
                  <a:pt x="11120" y="11340"/>
                </a:lnTo>
                <a:lnTo>
                  <a:pt x="10974" y="11291"/>
                </a:lnTo>
                <a:lnTo>
                  <a:pt x="10828" y="11267"/>
                </a:lnTo>
                <a:close/>
                <a:moveTo>
                  <a:pt x="10901" y="13189"/>
                </a:moveTo>
                <a:lnTo>
                  <a:pt x="10707" y="13213"/>
                </a:lnTo>
                <a:lnTo>
                  <a:pt x="10512" y="13238"/>
                </a:lnTo>
                <a:lnTo>
                  <a:pt x="9733" y="13408"/>
                </a:lnTo>
                <a:lnTo>
                  <a:pt x="9368" y="13457"/>
                </a:lnTo>
                <a:lnTo>
                  <a:pt x="8979" y="13554"/>
                </a:lnTo>
                <a:lnTo>
                  <a:pt x="8809" y="13603"/>
                </a:lnTo>
                <a:lnTo>
                  <a:pt x="8614" y="13676"/>
                </a:lnTo>
                <a:lnTo>
                  <a:pt x="8468" y="13749"/>
                </a:lnTo>
                <a:lnTo>
                  <a:pt x="8322" y="13870"/>
                </a:lnTo>
                <a:lnTo>
                  <a:pt x="8298" y="13895"/>
                </a:lnTo>
                <a:lnTo>
                  <a:pt x="8298" y="13919"/>
                </a:lnTo>
                <a:lnTo>
                  <a:pt x="8346" y="13943"/>
                </a:lnTo>
                <a:lnTo>
                  <a:pt x="8492" y="13992"/>
                </a:lnTo>
                <a:lnTo>
                  <a:pt x="8663" y="14016"/>
                </a:lnTo>
                <a:lnTo>
                  <a:pt x="9003" y="14016"/>
                </a:lnTo>
                <a:lnTo>
                  <a:pt x="9344" y="13968"/>
                </a:lnTo>
                <a:lnTo>
                  <a:pt x="9685" y="13895"/>
                </a:lnTo>
                <a:lnTo>
                  <a:pt x="10098" y="13846"/>
                </a:lnTo>
                <a:lnTo>
                  <a:pt x="10536" y="13773"/>
                </a:lnTo>
                <a:lnTo>
                  <a:pt x="10731" y="13724"/>
                </a:lnTo>
                <a:lnTo>
                  <a:pt x="10950" y="13676"/>
                </a:lnTo>
                <a:lnTo>
                  <a:pt x="11145" y="13603"/>
                </a:lnTo>
                <a:lnTo>
                  <a:pt x="11315" y="13505"/>
                </a:lnTo>
                <a:lnTo>
                  <a:pt x="11388" y="13432"/>
                </a:lnTo>
                <a:lnTo>
                  <a:pt x="11388" y="13335"/>
                </a:lnTo>
                <a:lnTo>
                  <a:pt x="11364" y="13262"/>
                </a:lnTo>
                <a:lnTo>
                  <a:pt x="11339" y="13238"/>
                </a:lnTo>
                <a:lnTo>
                  <a:pt x="11291" y="13213"/>
                </a:lnTo>
                <a:lnTo>
                  <a:pt x="11096" y="13189"/>
                </a:lnTo>
                <a:close/>
                <a:moveTo>
                  <a:pt x="7251" y="6643"/>
                </a:moveTo>
                <a:lnTo>
                  <a:pt x="7495" y="6692"/>
                </a:lnTo>
                <a:lnTo>
                  <a:pt x="7738" y="6765"/>
                </a:lnTo>
                <a:lnTo>
                  <a:pt x="7422" y="6838"/>
                </a:lnTo>
                <a:lnTo>
                  <a:pt x="7203" y="6887"/>
                </a:lnTo>
                <a:lnTo>
                  <a:pt x="6984" y="6935"/>
                </a:lnTo>
                <a:lnTo>
                  <a:pt x="6765" y="7033"/>
                </a:lnTo>
                <a:lnTo>
                  <a:pt x="6667" y="7081"/>
                </a:lnTo>
                <a:lnTo>
                  <a:pt x="6594" y="7154"/>
                </a:lnTo>
                <a:lnTo>
                  <a:pt x="6570" y="7179"/>
                </a:lnTo>
                <a:lnTo>
                  <a:pt x="6570" y="7203"/>
                </a:lnTo>
                <a:lnTo>
                  <a:pt x="6594" y="7252"/>
                </a:lnTo>
                <a:lnTo>
                  <a:pt x="6619" y="7252"/>
                </a:lnTo>
                <a:lnTo>
                  <a:pt x="6813" y="7276"/>
                </a:lnTo>
                <a:lnTo>
                  <a:pt x="7008" y="7252"/>
                </a:lnTo>
                <a:lnTo>
                  <a:pt x="7373" y="7179"/>
                </a:lnTo>
                <a:lnTo>
                  <a:pt x="7811" y="7130"/>
                </a:lnTo>
                <a:lnTo>
                  <a:pt x="8030" y="7106"/>
                </a:lnTo>
                <a:lnTo>
                  <a:pt x="8225" y="7057"/>
                </a:lnTo>
                <a:lnTo>
                  <a:pt x="8346" y="7154"/>
                </a:lnTo>
                <a:lnTo>
                  <a:pt x="8006" y="7227"/>
                </a:lnTo>
                <a:lnTo>
                  <a:pt x="7714" y="7276"/>
                </a:lnTo>
                <a:lnTo>
                  <a:pt x="7397" y="7349"/>
                </a:lnTo>
                <a:lnTo>
                  <a:pt x="7105" y="7446"/>
                </a:lnTo>
                <a:lnTo>
                  <a:pt x="6959" y="7519"/>
                </a:lnTo>
                <a:lnTo>
                  <a:pt x="6838" y="7617"/>
                </a:lnTo>
                <a:lnTo>
                  <a:pt x="6813" y="7665"/>
                </a:lnTo>
                <a:lnTo>
                  <a:pt x="6813" y="7714"/>
                </a:lnTo>
                <a:lnTo>
                  <a:pt x="6862" y="7738"/>
                </a:lnTo>
                <a:lnTo>
                  <a:pt x="6886" y="7763"/>
                </a:lnTo>
                <a:lnTo>
                  <a:pt x="7154" y="7763"/>
                </a:lnTo>
                <a:lnTo>
                  <a:pt x="7422" y="7714"/>
                </a:lnTo>
                <a:lnTo>
                  <a:pt x="7957" y="7592"/>
                </a:lnTo>
                <a:lnTo>
                  <a:pt x="8298" y="7544"/>
                </a:lnTo>
                <a:lnTo>
                  <a:pt x="8663" y="7495"/>
                </a:lnTo>
                <a:lnTo>
                  <a:pt x="8857" y="7763"/>
                </a:lnTo>
                <a:lnTo>
                  <a:pt x="8590" y="7811"/>
                </a:lnTo>
                <a:lnTo>
                  <a:pt x="8322" y="7860"/>
                </a:lnTo>
                <a:lnTo>
                  <a:pt x="7981" y="7933"/>
                </a:lnTo>
                <a:lnTo>
                  <a:pt x="7616" y="8055"/>
                </a:lnTo>
                <a:lnTo>
                  <a:pt x="7300" y="8201"/>
                </a:lnTo>
                <a:lnTo>
                  <a:pt x="6959" y="8347"/>
                </a:lnTo>
                <a:lnTo>
                  <a:pt x="6935" y="8371"/>
                </a:lnTo>
                <a:lnTo>
                  <a:pt x="6959" y="8420"/>
                </a:lnTo>
                <a:lnTo>
                  <a:pt x="6984" y="8444"/>
                </a:lnTo>
                <a:lnTo>
                  <a:pt x="7008" y="8444"/>
                </a:lnTo>
                <a:lnTo>
                  <a:pt x="8225" y="8225"/>
                </a:lnTo>
                <a:lnTo>
                  <a:pt x="8663" y="8176"/>
                </a:lnTo>
                <a:lnTo>
                  <a:pt x="8882" y="8152"/>
                </a:lnTo>
                <a:lnTo>
                  <a:pt x="9076" y="8103"/>
                </a:lnTo>
                <a:lnTo>
                  <a:pt x="9222" y="8347"/>
                </a:lnTo>
                <a:lnTo>
                  <a:pt x="8906" y="8371"/>
                </a:lnTo>
                <a:lnTo>
                  <a:pt x="8614" y="8420"/>
                </a:lnTo>
                <a:lnTo>
                  <a:pt x="8322" y="8468"/>
                </a:lnTo>
                <a:lnTo>
                  <a:pt x="8030" y="8566"/>
                </a:lnTo>
                <a:lnTo>
                  <a:pt x="7738" y="8687"/>
                </a:lnTo>
                <a:lnTo>
                  <a:pt x="7495" y="8809"/>
                </a:lnTo>
                <a:lnTo>
                  <a:pt x="7251" y="8979"/>
                </a:lnTo>
                <a:lnTo>
                  <a:pt x="7057" y="9150"/>
                </a:lnTo>
                <a:lnTo>
                  <a:pt x="7032" y="9174"/>
                </a:lnTo>
                <a:lnTo>
                  <a:pt x="7032" y="9223"/>
                </a:lnTo>
                <a:lnTo>
                  <a:pt x="7057" y="9247"/>
                </a:lnTo>
                <a:lnTo>
                  <a:pt x="7081" y="9247"/>
                </a:lnTo>
                <a:lnTo>
                  <a:pt x="7397" y="9198"/>
                </a:lnTo>
                <a:lnTo>
                  <a:pt x="7689" y="9125"/>
                </a:lnTo>
                <a:lnTo>
                  <a:pt x="8298" y="8979"/>
                </a:lnTo>
                <a:lnTo>
                  <a:pt x="8590" y="8931"/>
                </a:lnTo>
                <a:lnTo>
                  <a:pt x="8882" y="8882"/>
                </a:lnTo>
                <a:lnTo>
                  <a:pt x="9490" y="8833"/>
                </a:lnTo>
                <a:lnTo>
                  <a:pt x="9563" y="9004"/>
                </a:lnTo>
                <a:lnTo>
                  <a:pt x="9174" y="9077"/>
                </a:lnTo>
                <a:lnTo>
                  <a:pt x="8760" y="9150"/>
                </a:lnTo>
                <a:lnTo>
                  <a:pt x="8346" y="9296"/>
                </a:lnTo>
                <a:lnTo>
                  <a:pt x="8152" y="9369"/>
                </a:lnTo>
                <a:lnTo>
                  <a:pt x="7957" y="9490"/>
                </a:lnTo>
                <a:lnTo>
                  <a:pt x="7787" y="9612"/>
                </a:lnTo>
                <a:lnTo>
                  <a:pt x="7641" y="9734"/>
                </a:lnTo>
                <a:lnTo>
                  <a:pt x="7616" y="9782"/>
                </a:lnTo>
                <a:lnTo>
                  <a:pt x="7616" y="9831"/>
                </a:lnTo>
                <a:lnTo>
                  <a:pt x="7665" y="9880"/>
                </a:lnTo>
                <a:lnTo>
                  <a:pt x="7714" y="9904"/>
                </a:lnTo>
                <a:lnTo>
                  <a:pt x="8054" y="9855"/>
                </a:lnTo>
                <a:lnTo>
                  <a:pt x="8419" y="9782"/>
                </a:lnTo>
                <a:lnTo>
                  <a:pt x="8784" y="9685"/>
                </a:lnTo>
                <a:lnTo>
                  <a:pt x="9125" y="9612"/>
                </a:lnTo>
                <a:lnTo>
                  <a:pt x="9320" y="9588"/>
                </a:lnTo>
                <a:lnTo>
                  <a:pt x="9514" y="9588"/>
                </a:lnTo>
                <a:lnTo>
                  <a:pt x="9904" y="9563"/>
                </a:lnTo>
                <a:lnTo>
                  <a:pt x="10074" y="9807"/>
                </a:lnTo>
                <a:lnTo>
                  <a:pt x="10269" y="10026"/>
                </a:lnTo>
                <a:lnTo>
                  <a:pt x="9904" y="10099"/>
                </a:lnTo>
                <a:lnTo>
                  <a:pt x="9563" y="10147"/>
                </a:lnTo>
                <a:lnTo>
                  <a:pt x="9198" y="10220"/>
                </a:lnTo>
                <a:lnTo>
                  <a:pt x="8833" y="10318"/>
                </a:lnTo>
                <a:lnTo>
                  <a:pt x="8468" y="10439"/>
                </a:lnTo>
                <a:lnTo>
                  <a:pt x="8127" y="10585"/>
                </a:lnTo>
                <a:lnTo>
                  <a:pt x="8103" y="10610"/>
                </a:lnTo>
                <a:lnTo>
                  <a:pt x="8103" y="10658"/>
                </a:lnTo>
                <a:lnTo>
                  <a:pt x="8127" y="10683"/>
                </a:lnTo>
                <a:lnTo>
                  <a:pt x="8152" y="10707"/>
                </a:lnTo>
                <a:lnTo>
                  <a:pt x="8492" y="10683"/>
                </a:lnTo>
                <a:lnTo>
                  <a:pt x="8809" y="10634"/>
                </a:lnTo>
                <a:lnTo>
                  <a:pt x="9466" y="10537"/>
                </a:lnTo>
                <a:lnTo>
                  <a:pt x="10025" y="10464"/>
                </a:lnTo>
                <a:lnTo>
                  <a:pt x="10293" y="10439"/>
                </a:lnTo>
                <a:lnTo>
                  <a:pt x="10585" y="10391"/>
                </a:lnTo>
                <a:lnTo>
                  <a:pt x="10804" y="10634"/>
                </a:lnTo>
                <a:lnTo>
                  <a:pt x="10536" y="10658"/>
                </a:lnTo>
                <a:lnTo>
                  <a:pt x="10244" y="10707"/>
                </a:lnTo>
                <a:lnTo>
                  <a:pt x="9709" y="10804"/>
                </a:lnTo>
                <a:lnTo>
                  <a:pt x="9320" y="10902"/>
                </a:lnTo>
                <a:lnTo>
                  <a:pt x="8930" y="10999"/>
                </a:lnTo>
                <a:lnTo>
                  <a:pt x="8760" y="11048"/>
                </a:lnTo>
                <a:lnTo>
                  <a:pt x="8590" y="11121"/>
                </a:lnTo>
                <a:lnTo>
                  <a:pt x="8419" y="11218"/>
                </a:lnTo>
                <a:lnTo>
                  <a:pt x="8249" y="11340"/>
                </a:lnTo>
                <a:lnTo>
                  <a:pt x="8225" y="11364"/>
                </a:lnTo>
                <a:lnTo>
                  <a:pt x="8225" y="11388"/>
                </a:lnTo>
                <a:lnTo>
                  <a:pt x="8249" y="11437"/>
                </a:lnTo>
                <a:lnTo>
                  <a:pt x="8273" y="11437"/>
                </a:lnTo>
                <a:lnTo>
                  <a:pt x="8444" y="11461"/>
                </a:lnTo>
                <a:lnTo>
                  <a:pt x="8614" y="11461"/>
                </a:lnTo>
                <a:lnTo>
                  <a:pt x="8955" y="11437"/>
                </a:lnTo>
                <a:lnTo>
                  <a:pt x="9320" y="11388"/>
                </a:lnTo>
                <a:lnTo>
                  <a:pt x="9660" y="11340"/>
                </a:lnTo>
                <a:lnTo>
                  <a:pt x="10025" y="11291"/>
                </a:lnTo>
                <a:lnTo>
                  <a:pt x="10415" y="11242"/>
                </a:lnTo>
                <a:lnTo>
                  <a:pt x="10804" y="11169"/>
                </a:lnTo>
                <a:lnTo>
                  <a:pt x="10974" y="11121"/>
                </a:lnTo>
                <a:lnTo>
                  <a:pt x="11145" y="11048"/>
                </a:lnTo>
                <a:lnTo>
                  <a:pt x="11315" y="11291"/>
                </a:lnTo>
                <a:lnTo>
                  <a:pt x="11485" y="11534"/>
                </a:lnTo>
                <a:lnTo>
                  <a:pt x="11607" y="11802"/>
                </a:lnTo>
                <a:lnTo>
                  <a:pt x="11704" y="12070"/>
                </a:lnTo>
                <a:lnTo>
                  <a:pt x="11631" y="12070"/>
                </a:lnTo>
                <a:lnTo>
                  <a:pt x="11242" y="12118"/>
                </a:lnTo>
                <a:lnTo>
                  <a:pt x="10853" y="12191"/>
                </a:lnTo>
                <a:lnTo>
                  <a:pt x="10074" y="12337"/>
                </a:lnTo>
                <a:lnTo>
                  <a:pt x="9709" y="12410"/>
                </a:lnTo>
                <a:lnTo>
                  <a:pt x="9344" y="12508"/>
                </a:lnTo>
                <a:lnTo>
                  <a:pt x="8979" y="12605"/>
                </a:lnTo>
                <a:lnTo>
                  <a:pt x="8784" y="12678"/>
                </a:lnTo>
                <a:lnTo>
                  <a:pt x="8614" y="12775"/>
                </a:lnTo>
                <a:lnTo>
                  <a:pt x="8590" y="12824"/>
                </a:lnTo>
                <a:lnTo>
                  <a:pt x="8565" y="12897"/>
                </a:lnTo>
                <a:lnTo>
                  <a:pt x="8590" y="12946"/>
                </a:lnTo>
                <a:lnTo>
                  <a:pt x="8663" y="12994"/>
                </a:lnTo>
                <a:lnTo>
                  <a:pt x="9344" y="12994"/>
                </a:lnTo>
                <a:lnTo>
                  <a:pt x="10050" y="12873"/>
                </a:lnTo>
                <a:lnTo>
                  <a:pt x="10877" y="12727"/>
                </a:lnTo>
                <a:lnTo>
                  <a:pt x="11291" y="12654"/>
                </a:lnTo>
                <a:lnTo>
                  <a:pt x="11680" y="12532"/>
                </a:lnTo>
                <a:lnTo>
                  <a:pt x="11777" y="12483"/>
                </a:lnTo>
                <a:lnTo>
                  <a:pt x="11777" y="12873"/>
                </a:lnTo>
                <a:lnTo>
                  <a:pt x="11753" y="13286"/>
                </a:lnTo>
                <a:lnTo>
                  <a:pt x="11680" y="13676"/>
                </a:lnTo>
                <a:lnTo>
                  <a:pt x="11583" y="14065"/>
                </a:lnTo>
                <a:lnTo>
                  <a:pt x="11558" y="13992"/>
                </a:lnTo>
                <a:lnTo>
                  <a:pt x="11510" y="13968"/>
                </a:lnTo>
                <a:lnTo>
                  <a:pt x="11461" y="13943"/>
                </a:lnTo>
                <a:lnTo>
                  <a:pt x="11388" y="13943"/>
                </a:lnTo>
                <a:lnTo>
                  <a:pt x="11047" y="13992"/>
                </a:lnTo>
                <a:lnTo>
                  <a:pt x="10731" y="14065"/>
                </a:lnTo>
                <a:lnTo>
                  <a:pt x="10074" y="14211"/>
                </a:lnTo>
                <a:lnTo>
                  <a:pt x="9709" y="14284"/>
                </a:lnTo>
                <a:lnTo>
                  <a:pt x="9344" y="14357"/>
                </a:lnTo>
                <a:lnTo>
                  <a:pt x="9174" y="14406"/>
                </a:lnTo>
                <a:lnTo>
                  <a:pt x="9003" y="14478"/>
                </a:lnTo>
                <a:lnTo>
                  <a:pt x="8833" y="14551"/>
                </a:lnTo>
                <a:lnTo>
                  <a:pt x="8663" y="14649"/>
                </a:lnTo>
                <a:lnTo>
                  <a:pt x="8638" y="14673"/>
                </a:lnTo>
                <a:lnTo>
                  <a:pt x="8638" y="14722"/>
                </a:lnTo>
                <a:lnTo>
                  <a:pt x="8663" y="14770"/>
                </a:lnTo>
                <a:lnTo>
                  <a:pt x="8687" y="14795"/>
                </a:lnTo>
                <a:lnTo>
                  <a:pt x="8833" y="14819"/>
                </a:lnTo>
                <a:lnTo>
                  <a:pt x="8979" y="14843"/>
                </a:lnTo>
                <a:lnTo>
                  <a:pt x="9271" y="14843"/>
                </a:lnTo>
                <a:lnTo>
                  <a:pt x="9563" y="14795"/>
                </a:lnTo>
                <a:lnTo>
                  <a:pt x="9855" y="14746"/>
                </a:lnTo>
                <a:lnTo>
                  <a:pt x="10244" y="14673"/>
                </a:lnTo>
                <a:lnTo>
                  <a:pt x="10658" y="14600"/>
                </a:lnTo>
                <a:lnTo>
                  <a:pt x="11047" y="14503"/>
                </a:lnTo>
                <a:lnTo>
                  <a:pt x="11437" y="14357"/>
                </a:lnTo>
                <a:lnTo>
                  <a:pt x="11461" y="14357"/>
                </a:lnTo>
                <a:lnTo>
                  <a:pt x="11364" y="14527"/>
                </a:lnTo>
                <a:lnTo>
                  <a:pt x="11242" y="14697"/>
                </a:lnTo>
                <a:lnTo>
                  <a:pt x="11023" y="14722"/>
                </a:lnTo>
                <a:lnTo>
                  <a:pt x="10780" y="14770"/>
                </a:lnTo>
                <a:lnTo>
                  <a:pt x="10317" y="14892"/>
                </a:lnTo>
                <a:lnTo>
                  <a:pt x="10001" y="14965"/>
                </a:lnTo>
                <a:lnTo>
                  <a:pt x="9660" y="15038"/>
                </a:lnTo>
                <a:lnTo>
                  <a:pt x="9368" y="15160"/>
                </a:lnTo>
                <a:lnTo>
                  <a:pt x="9222" y="15233"/>
                </a:lnTo>
                <a:lnTo>
                  <a:pt x="9076" y="15330"/>
                </a:lnTo>
                <a:lnTo>
                  <a:pt x="9076" y="15354"/>
                </a:lnTo>
                <a:lnTo>
                  <a:pt x="9101" y="15379"/>
                </a:lnTo>
                <a:lnTo>
                  <a:pt x="9247" y="15427"/>
                </a:lnTo>
                <a:lnTo>
                  <a:pt x="9660" y="15427"/>
                </a:lnTo>
                <a:lnTo>
                  <a:pt x="9977" y="15379"/>
                </a:lnTo>
                <a:lnTo>
                  <a:pt x="10244" y="15330"/>
                </a:lnTo>
                <a:lnTo>
                  <a:pt x="10585" y="15281"/>
                </a:lnTo>
                <a:lnTo>
                  <a:pt x="10585" y="15281"/>
                </a:lnTo>
                <a:lnTo>
                  <a:pt x="10342" y="15403"/>
                </a:lnTo>
                <a:lnTo>
                  <a:pt x="10074" y="15476"/>
                </a:lnTo>
                <a:lnTo>
                  <a:pt x="9831" y="15500"/>
                </a:lnTo>
                <a:lnTo>
                  <a:pt x="9563" y="15525"/>
                </a:lnTo>
                <a:lnTo>
                  <a:pt x="9320" y="15500"/>
                </a:lnTo>
                <a:lnTo>
                  <a:pt x="9052" y="15476"/>
                </a:lnTo>
                <a:lnTo>
                  <a:pt x="8541" y="15379"/>
                </a:lnTo>
                <a:lnTo>
                  <a:pt x="8030" y="15257"/>
                </a:lnTo>
                <a:lnTo>
                  <a:pt x="7568" y="15184"/>
                </a:lnTo>
                <a:lnTo>
                  <a:pt x="7081" y="15160"/>
                </a:lnTo>
                <a:lnTo>
                  <a:pt x="6594" y="15184"/>
                </a:lnTo>
                <a:lnTo>
                  <a:pt x="6132" y="15257"/>
                </a:lnTo>
                <a:lnTo>
                  <a:pt x="5645" y="15354"/>
                </a:lnTo>
                <a:lnTo>
                  <a:pt x="5183" y="15476"/>
                </a:lnTo>
                <a:lnTo>
                  <a:pt x="4697" y="15573"/>
                </a:lnTo>
                <a:lnTo>
                  <a:pt x="4453" y="15598"/>
                </a:lnTo>
                <a:lnTo>
                  <a:pt x="4210" y="15598"/>
                </a:lnTo>
                <a:lnTo>
                  <a:pt x="3942" y="15573"/>
                </a:lnTo>
                <a:lnTo>
                  <a:pt x="3675" y="15525"/>
                </a:lnTo>
                <a:lnTo>
                  <a:pt x="3431" y="15427"/>
                </a:lnTo>
                <a:lnTo>
                  <a:pt x="3188" y="15306"/>
                </a:lnTo>
                <a:lnTo>
                  <a:pt x="2993" y="15135"/>
                </a:lnTo>
                <a:lnTo>
                  <a:pt x="2799" y="14965"/>
                </a:lnTo>
                <a:lnTo>
                  <a:pt x="2628" y="14746"/>
                </a:lnTo>
                <a:lnTo>
                  <a:pt x="2482" y="14527"/>
                </a:lnTo>
                <a:lnTo>
                  <a:pt x="2361" y="14333"/>
                </a:lnTo>
                <a:lnTo>
                  <a:pt x="2288" y="14114"/>
                </a:lnTo>
                <a:lnTo>
                  <a:pt x="2239" y="13919"/>
                </a:lnTo>
                <a:lnTo>
                  <a:pt x="2215" y="13700"/>
                </a:lnTo>
                <a:lnTo>
                  <a:pt x="2239" y="13505"/>
                </a:lnTo>
                <a:lnTo>
                  <a:pt x="2263" y="13286"/>
                </a:lnTo>
                <a:lnTo>
                  <a:pt x="2288" y="13092"/>
                </a:lnTo>
                <a:lnTo>
                  <a:pt x="2361" y="12873"/>
                </a:lnTo>
                <a:lnTo>
                  <a:pt x="2507" y="12483"/>
                </a:lnTo>
                <a:lnTo>
                  <a:pt x="2726" y="12094"/>
                </a:lnTo>
                <a:lnTo>
                  <a:pt x="2945" y="11729"/>
                </a:lnTo>
                <a:lnTo>
                  <a:pt x="3188" y="11388"/>
                </a:lnTo>
                <a:lnTo>
                  <a:pt x="3650" y="10780"/>
                </a:lnTo>
                <a:lnTo>
                  <a:pt x="3845" y="10488"/>
                </a:lnTo>
                <a:lnTo>
                  <a:pt x="4064" y="10172"/>
                </a:lnTo>
                <a:lnTo>
                  <a:pt x="4259" y="9807"/>
                </a:lnTo>
                <a:lnTo>
                  <a:pt x="4405" y="9417"/>
                </a:lnTo>
                <a:lnTo>
                  <a:pt x="4502" y="9028"/>
                </a:lnTo>
                <a:lnTo>
                  <a:pt x="4599" y="8614"/>
                </a:lnTo>
                <a:lnTo>
                  <a:pt x="4672" y="8347"/>
                </a:lnTo>
                <a:lnTo>
                  <a:pt x="4770" y="8079"/>
                </a:lnTo>
                <a:lnTo>
                  <a:pt x="4891" y="7860"/>
                </a:lnTo>
                <a:lnTo>
                  <a:pt x="5037" y="7641"/>
                </a:lnTo>
                <a:lnTo>
                  <a:pt x="5183" y="7446"/>
                </a:lnTo>
                <a:lnTo>
                  <a:pt x="5378" y="7300"/>
                </a:lnTo>
                <a:lnTo>
                  <a:pt x="5621" y="7154"/>
                </a:lnTo>
                <a:lnTo>
                  <a:pt x="5889" y="7033"/>
                </a:lnTo>
                <a:lnTo>
                  <a:pt x="6205" y="6911"/>
                </a:lnTo>
                <a:lnTo>
                  <a:pt x="6546" y="6814"/>
                </a:lnTo>
                <a:lnTo>
                  <a:pt x="6862" y="6741"/>
                </a:lnTo>
                <a:lnTo>
                  <a:pt x="7178" y="6643"/>
                </a:lnTo>
                <a:close/>
                <a:moveTo>
                  <a:pt x="7154" y="6060"/>
                </a:moveTo>
                <a:lnTo>
                  <a:pt x="7081" y="6084"/>
                </a:lnTo>
                <a:lnTo>
                  <a:pt x="7008" y="6157"/>
                </a:lnTo>
                <a:lnTo>
                  <a:pt x="6984" y="6230"/>
                </a:lnTo>
                <a:lnTo>
                  <a:pt x="6594" y="6327"/>
                </a:lnTo>
                <a:lnTo>
                  <a:pt x="6229" y="6424"/>
                </a:lnTo>
                <a:lnTo>
                  <a:pt x="5840" y="6546"/>
                </a:lnTo>
                <a:lnTo>
                  <a:pt x="5499" y="6692"/>
                </a:lnTo>
                <a:lnTo>
                  <a:pt x="5159" y="6862"/>
                </a:lnTo>
                <a:lnTo>
                  <a:pt x="4867" y="7081"/>
                </a:lnTo>
                <a:lnTo>
                  <a:pt x="4721" y="7227"/>
                </a:lnTo>
                <a:lnTo>
                  <a:pt x="4599" y="7373"/>
                </a:lnTo>
                <a:lnTo>
                  <a:pt x="4502" y="7519"/>
                </a:lnTo>
                <a:lnTo>
                  <a:pt x="4380" y="7690"/>
                </a:lnTo>
                <a:lnTo>
                  <a:pt x="4307" y="7884"/>
                </a:lnTo>
                <a:lnTo>
                  <a:pt x="4234" y="8103"/>
                </a:lnTo>
                <a:lnTo>
                  <a:pt x="4113" y="8517"/>
                </a:lnTo>
                <a:lnTo>
                  <a:pt x="4015" y="8955"/>
                </a:lnTo>
                <a:lnTo>
                  <a:pt x="3894" y="9393"/>
                </a:lnTo>
                <a:lnTo>
                  <a:pt x="3796" y="9588"/>
                </a:lnTo>
                <a:lnTo>
                  <a:pt x="3699" y="9807"/>
                </a:lnTo>
                <a:lnTo>
                  <a:pt x="3456" y="10196"/>
                </a:lnTo>
                <a:lnTo>
                  <a:pt x="3188" y="10561"/>
                </a:lnTo>
                <a:lnTo>
                  <a:pt x="2920" y="10926"/>
                </a:lnTo>
                <a:lnTo>
                  <a:pt x="2434" y="11583"/>
                </a:lnTo>
                <a:lnTo>
                  <a:pt x="2215" y="11899"/>
                </a:lnTo>
                <a:lnTo>
                  <a:pt x="2020" y="12264"/>
                </a:lnTo>
                <a:lnTo>
                  <a:pt x="1850" y="12605"/>
                </a:lnTo>
                <a:lnTo>
                  <a:pt x="1752" y="12994"/>
                </a:lnTo>
                <a:lnTo>
                  <a:pt x="1704" y="13189"/>
                </a:lnTo>
                <a:lnTo>
                  <a:pt x="1679" y="13384"/>
                </a:lnTo>
                <a:lnTo>
                  <a:pt x="1679" y="13603"/>
                </a:lnTo>
                <a:lnTo>
                  <a:pt x="1679" y="13822"/>
                </a:lnTo>
                <a:lnTo>
                  <a:pt x="1704" y="14016"/>
                </a:lnTo>
                <a:lnTo>
                  <a:pt x="1752" y="14235"/>
                </a:lnTo>
                <a:lnTo>
                  <a:pt x="1825" y="14430"/>
                </a:lnTo>
                <a:lnTo>
                  <a:pt x="1898" y="14624"/>
                </a:lnTo>
                <a:lnTo>
                  <a:pt x="1996" y="14819"/>
                </a:lnTo>
                <a:lnTo>
                  <a:pt x="2093" y="14989"/>
                </a:lnTo>
                <a:lnTo>
                  <a:pt x="2215" y="15160"/>
                </a:lnTo>
                <a:lnTo>
                  <a:pt x="2361" y="15330"/>
                </a:lnTo>
                <a:lnTo>
                  <a:pt x="2507" y="15476"/>
                </a:lnTo>
                <a:lnTo>
                  <a:pt x="2677" y="15598"/>
                </a:lnTo>
                <a:lnTo>
                  <a:pt x="2847" y="15719"/>
                </a:lnTo>
                <a:lnTo>
                  <a:pt x="3018" y="15841"/>
                </a:lnTo>
                <a:lnTo>
                  <a:pt x="3212" y="15938"/>
                </a:lnTo>
                <a:lnTo>
                  <a:pt x="3407" y="16011"/>
                </a:lnTo>
                <a:lnTo>
                  <a:pt x="3602" y="16084"/>
                </a:lnTo>
                <a:lnTo>
                  <a:pt x="3821" y="16133"/>
                </a:lnTo>
                <a:lnTo>
                  <a:pt x="4040" y="16157"/>
                </a:lnTo>
                <a:lnTo>
                  <a:pt x="4502" y="16157"/>
                </a:lnTo>
                <a:lnTo>
                  <a:pt x="4721" y="16133"/>
                </a:lnTo>
                <a:lnTo>
                  <a:pt x="5159" y="16060"/>
                </a:lnTo>
                <a:lnTo>
                  <a:pt x="5597" y="15938"/>
                </a:lnTo>
                <a:lnTo>
                  <a:pt x="6108" y="15817"/>
                </a:lnTo>
                <a:lnTo>
                  <a:pt x="6594" y="15719"/>
                </a:lnTo>
                <a:lnTo>
                  <a:pt x="6789" y="15695"/>
                </a:lnTo>
                <a:lnTo>
                  <a:pt x="6959" y="15671"/>
                </a:lnTo>
                <a:lnTo>
                  <a:pt x="7349" y="15695"/>
                </a:lnTo>
                <a:lnTo>
                  <a:pt x="7714" y="15744"/>
                </a:lnTo>
                <a:lnTo>
                  <a:pt x="8079" y="15817"/>
                </a:lnTo>
                <a:lnTo>
                  <a:pt x="8541" y="15890"/>
                </a:lnTo>
                <a:lnTo>
                  <a:pt x="8979" y="15963"/>
                </a:lnTo>
                <a:lnTo>
                  <a:pt x="9441" y="16011"/>
                </a:lnTo>
                <a:lnTo>
                  <a:pt x="9879" y="16011"/>
                </a:lnTo>
                <a:lnTo>
                  <a:pt x="10098" y="15987"/>
                </a:lnTo>
                <a:lnTo>
                  <a:pt x="10317" y="15963"/>
                </a:lnTo>
                <a:lnTo>
                  <a:pt x="10536" y="15890"/>
                </a:lnTo>
                <a:lnTo>
                  <a:pt x="10731" y="15817"/>
                </a:lnTo>
                <a:lnTo>
                  <a:pt x="10926" y="15744"/>
                </a:lnTo>
                <a:lnTo>
                  <a:pt x="11120" y="15622"/>
                </a:lnTo>
                <a:lnTo>
                  <a:pt x="11315" y="15476"/>
                </a:lnTo>
                <a:lnTo>
                  <a:pt x="11485" y="15306"/>
                </a:lnTo>
                <a:lnTo>
                  <a:pt x="11631" y="15135"/>
                </a:lnTo>
                <a:lnTo>
                  <a:pt x="11753" y="14941"/>
                </a:lnTo>
                <a:lnTo>
                  <a:pt x="11802" y="14892"/>
                </a:lnTo>
                <a:lnTo>
                  <a:pt x="11948" y="14576"/>
                </a:lnTo>
                <a:lnTo>
                  <a:pt x="12094" y="14235"/>
                </a:lnTo>
                <a:lnTo>
                  <a:pt x="12191" y="13870"/>
                </a:lnTo>
                <a:lnTo>
                  <a:pt x="12264" y="13505"/>
                </a:lnTo>
                <a:lnTo>
                  <a:pt x="12288" y="13140"/>
                </a:lnTo>
                <a:lnTo>
                  <a:pt x="12313" y="12751"/>
                </a:lnTo>
                <a:lnTo>
                  <a:pt x="12288" y="12410"/>
                </a:lnTo>
                <a:lnTo>
                  <a:pt x="12264" y="12070"/>
                </a:lnTo>
                <a:lnTo>
                  <a:pt x="12215" y="11851"/>
                </a:lnTo>
                <a:lnTo>
                  <a:pt x="12167" y="11656"/>
                </a:lnTo>
                <a:lnTo>
                  <a:pt x="12069" y="11437"/>
                </a:lnTo>
                <a:lnTo>
                  <a:pt x="11972" y="11267"/>
                </a:lnTo>
                <a:lnTo>
                  <a:pt x="11753" y="10902"/>
                </a:lnTo>
                <a:lnTo>
                  <a:pt x="11485" y="10561"/>
                </a:lnTo>
                <a:lnTo>
                  <a:pt x="10926" y="9953"/>
                </a:lnTo>
                <a:lnTo>
                  <a:pt x="10682" y="9636"/>
                </a:lnTo>
                <a:lnTo>
                  <a:pt x="10439" y="9320"/>
                </a:lnTo>
                <a:lnTo>
                  <a:pt x="10439" y="9223"/>
                </a:lnTo>
                <a:lnTo>
                  <a:pt x="10439" y="9174"/>
                </a:lnTo>
                <a:lnTo>
                  <a:pt x="10415" y="9150"/>
                </a:lnTo>
                <a:lnTo>
                  <a:pt x="10269" y="9052"/>
                </a:lnTo>
                <a:lnTo>
                  <a:pt x="10171" y="8882"/>
                </a:lnTo>
                <a:lnTo>
                  <a:pt x="10001" y="8590"/>
                </a:lnTo>
                <a:lnTo>
                  <a:pt x="9977" y="8493"/>
                </a:lnTo>
                <a:lnTo>
                  <a:pt x="9904" y="8395"/>
                </a:lnTo>
                <a:lnTo>
                  <a:pt x="9490" y="7690"/>
                </a:lnTo>
                <a:lnTo>
                  <a:pt x="9271" y="7373"/>
                </a:lnTo>
                <a:lnTo>
                  <a:pt x="9028" y="7057"/>
                </a:lnTo>
                <a:lnTo>
                  <a:pt x="8760" y="6765"/>
                </a:lnTo>
                <a:lnTo>
                  <a:pt x="8468" y="6522"/>
                </a:lnTo>
                <a:lnTo>
                  <a:pt x="8298" y="6400"/>
                </a:lnTo>
                <a:lnTo>
                  <a:pt x="8127" y="6303"/>
                </a:lnTo>
                <a:lnTo>
                  <a:pt x="7957" y="6230"/>
                </a:lnTo>
                <a:lnTo>
                  <a:pt x="7762" y="6157"/>
                </a:lnTo>
                <a:lnTo>
                  <a:pt x="7689" y="6108"/>
                </a:lnTo>
                <a:lnTo>
                  <a:pt x="7592" y="6108"/>
                </a:lnTo>
                <a:lnTo>
                  <a:pt x="7251" y="606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24" name="Google Shape;424;p38"/>
          <p:cNvSpPr/>
          <p:nvPr/>
        </p:nvSpPr>
        <p:spPr>
          <a:xfrm>
            <a:off x="6350992" y="1877604"/>
            <a:ext cx="458409" cy="451502"/>
          </a:xfrm>
          <a:custGeom>
            <a:rect b="b" l="l" r="r" t="t"/>
            <a:pathLst>
              <a:path extrusionOk="0" h="20659" w="20975">
                <a:moveTo>
                  <a:pt x="10317" y="1704"/>
                </a:moveTo>
                <a:lnTo>
                  <a:pt x="10269" y="1728"/>
                </a:lnTo>
                <a:lnTo>
                  <a:pt x="10171" y="1825"/>
                </a:lnTo>
                <a:lnTo>
                  <a:pt x="10123" y="1947"/>
                </a:lnTo>
                <a:lnTo>
                  <a:pt x="10098" y="2069"/>
                </a:lnTo>
                <a:lnTo>
                  <a:pt x="10074" y="2190"/>
                </a:lnTo>
                <a:lnTo>
                  <a:pt x="10050" y="2336"/>
                </a:lnTo>
                <a:lnTo>
                  <a:pt x="10050" y="2482"/>
                </a:lnTo>
                <a:lnTo>
                  <a:pt x="10098" y="2653"/>
                </a:lnTo>
                <a:lnTo>
                  <a:pt x="10123" y="2701"/>
                </a:lnTo>
                <a:lnTo>
                  <a:pt x="10147" y="2774"/>
                </a:lnTo>
                <a:lnTo>
                  <a:pt x="10196" y="2799"/>
                </a:lnTo>
                <a:lnTo>
                  <a:pt x="10244" y="2823"/>
                </a:lnTo>
                <a:lnTo>
                  <a:pt x="10342" y="2823"/>
                </a:lnTo>
                <a:lnTo>
                  <a:pt x="10439" y="2774"/>
                </a:lnTo>
                <a:lnTo>
                  <a:pt x="10463" y="2726"/>
                </a:lnTo>
                <a:lnTo>
                  <a:pt x="10488" y="2677"/>
                </a:lnTo>
                <a:lnTo>
                  <a:pt x="10488" y="2580"/>
                </a:lnTo>
                <a:lnTo>
                  <a:pt x="10488" y="2482"/>
                </a:lnTo>
                <a:lnTo>
                  <a:pt x="10463" y="2263"/>
                </a:lnTo>
                <a:lnTo>
                  <a:pt x="10463" y="1850"/>
                </a:lnTo>
                <a:lnTo>
                  <a:pt x="10439" y="1777"/>
                </a:lnTo>
                <a:lnTo>
                  <a:pt x="10390" y="1728"/>
                </a:lnTo>
                <a:lnTo>
                  <a:pt x="10317" y="1704"/>
                </a:lnTo>
                <a:close/>
                <a:moveTo>
                  <a:pt x="8054" y="1"/>
                </a:moveTo>
                <a:lnTo>
                  <a:pt x="7981" y="25"/>
                </a:lnTo>
                <a:lnTo>
                  <a:pt x="7933" y="122"/>
                </a:lnTo>
                <a:lnTo>
                  <a:pt x="7908" y="220"/>
                </a:lnTo>
                <a:lnTo>
                  <a:pt x="7884" y="439"/>
                </a:lnTo>
                <a:lnTo>
                  <a:pt x="7908" y="852"/>
                </a:lnTo>
                <a:lnTo>
                  <a:pt x="7933" y="1071"/>
                </a:lnTo>
                <a:lnTo>
                  <a:pt x="7957" y="1290"/>
                </a:lnTo>
                <a:lnTo>
                  <a:pt x="8054" y="1704"/>
                </a:lnTo>
                <a:lnTo>
                  <a:pt x="8103" y="2044"/>
                </a:lnTo>
                <a:lnTo>
                  <a:pt x="8200" y="2458"/>
                </a:lnTo>
                <a:lnTo>
                  <a:pt x="8273" y="2653"/>
                </a:lnTo>
                <a:lnTo>
                  <a:pt x="8371" y="2823"/>
                </a:lnTo>
                <a:lnTo>
                  <a:pt x="8468" y="2969"/>
                </a:lnTo>
                <a:lnTo>
                  <a:pt x="8541" y="2993"/>
                </a:lnTo>
                <a:lnTo>
                  <a:pt x="8614" y="3042"/>
                </a:lnTo>
                <a:lnTo>
                  <a:pt x="8711" y="3042"/>
                </a:lnTo>
                <a:lnTo>
                  <a:pt x="8784" y="2993"/>
                </a:lnTo>
                <a:lnTo>
                  <a:pt x="8857" y="2920"/>
                </a:lnTo>
                <a:lnTo>
                  <a:pt x="8857" y="2847"/>
                </a:lnTo>
                <a:lnTo>
                  <a:pt x="8857" y="2726"/>
                </a:lnTo>
                <a:lnTo>
                  <a:pt x="8809" y="2604"/>
                </a:lnTo>
                <a:lnTo>
                  <a:pt x="8711" y="2385"/>
                </a:lnTo>
                <a:lnTo>
                  <a:pt x="8614" y="2044"/>
                </a:lnTo>
                <a:lnTo>
                  <a:pt x="8517" y="1704"/>
                </a:lnTo>
                <a:lnTo>
                  <a:pt x="8444" y="1290"/>
                </a:lnTo>
                <a:lnTo>
                  <a:pt x="8395" y="876"/>
                </a:lnTo>
                <a:lnTo>
                  <a:pt x="8322" y="487"/>
                </a:lnTo>
                <a:lnTo>
                  <a:pt x="8273" y="293"/>
                </a:lnTo>
                <a:lnTo>
                  <a:pt x="8225" y="98"/>
                </a:lnTo>
                <a:lnTo>
                  <a:pt x="8176" y="25"/>
                </a:lnTo>
                <a:lnTo>
                  <a:pt x="8103" y="1"/>
                </a:lnTo>
                <a:close/>
                <a:moveTo>
                  <a:pt x="12483" y="1"/>
                </a:moveTo>
                <a:lnTo>
                  <a:pt x="12337" y="122"/>
                </a:lnTo>
                <a:lnTo>
                  <a:pt x="12239" y="244"/>
                </a:lnTo>
                <a:lnTo>
                  <a:pt x="12142" y="414"/>
                </a:lnTo>
                <a:lnTo>
                  <a:pt x="12093" y="585"/>
                </a:lnTo>
                <a:lnTo>
                  <a:pt x="11996" y="949"/>
                </a:lnTo>
                <a:lnTo>
                  <a:pt x="11923" y="1290"/>
                </a:lnTo>
                <a:lnTo>
                  <a:pt x="11753" y="2166"/>
                </a:lnTo>
                <a:lnTo>
                  <a:pt x="11631" y="2531"/>
                </a:lnTo>
                <a:lnTo>
                  <a:pt x="11607" y="2701"/>
                </a:lnTo>
                <a:lnTo>
                  <a:pt x="11607" y="2799"/>
                </a:lnTo>
                <a:lnTo>
                  <a:pt x="11607" y="2872"/>
                </a:lnTo>
                <a:lnTo>
                  <a:pt x="11655" y="2969"/>
                </a:lnTo>
                <a:lnTo>
                  <a:pt x="11753" y="3018"/>
                </a:lnTo>
                <a:lnTo>
                  <a:pt x="11850" y="3042"/>
                </a:lnTo>
                <a:lnTo>
                  <a:pt x="11947" y="3018"/>
                </a:lnTo>
                <a:lnTo>
                  <a:pt x="12069" y="2920"/>
                </a:lnTo>
                <a:lnTo>
                  <a:pt x="12142" y="2774"/>
                </a:lnTo>
                <a:lnTo>
                  <a:pt x="12191" y="2604"/>
                </a:lnTo>
                <a:lnTo>
                  <a:pt x="12239" y="2434"/>
                </a:lnTo>
                <a:lnTo>
                  <a:pt x="12288" y="2069"/>
                </a:lnTo>
                <a:lnTo>
                  <a:pt x="12337" y="1752"/>
                </a:lnTo>
                <a:lnTo>
                  <a:pt x="12458" y="974"/>
                </a:lnTo>
                <a:lnTo>
                  <a:pt x="12556" y="585"/>
                </a:lnTo>
                <a:lnTo>
                  <a:pt x="12604" y="390"/>
                </a:lnTo>
                <a:lnTo>
                  <a:pt x="12677" y="220"/>
                </a:lnTo>
                <a:lnTo>
                  <a:pt x="12702" y="171"/>
                </a:lnTo>
                <a:lnTo>
                  <a:pt x="12702" y="122"/>
                </a:lnTo>
                <a:lnTo>
                  <a:pt x="12653" y="25"/>
                </a:lnTo>
                <a:lnTo>
                  <a:pt x="12629" y="1"/>
                </a:lnTo>
                <a:close/>
                <a:moveTo>
                  <a:pt x="14089" y="2507"/>
                </a:moveTo>
                <a:lnTo>
                  <a:pt x="13991" y="2555"/>
                </a:lnTo>
                <a:lnTo>
                  <a:pt x="13918" y="2628"/>
                </a:lnTo>
                <a:lnTo>
                  <a:pt x="13845" y="2726"/>
                </a:lnTo>
                <a:lnTo>
                  <a:pt x="13797" y="2847"/>
                </a:lnTo>
                <a:lnTo>
                  <a:pt x="13699" y="3066"/>
                </a:lnTo>
                <a:lnTo>
                  <a:pt x="13651" y="3212"/>
                </a:lnTo>
                <a:lnTo>
                  <a:pt x="13651" y="3334"/>
                </a:lnTo>
                <a:lnTo>
                  <a:pt x="13651" y="3383"/>
                </a:lnTo>
                <a:lnTo>
                  <a:pt x="13675" y="3431"/>
                </a:lnTo>
                <a:lnTo>
                  <a:pt x="13724" y="3456"/>
                </a:lnTo>
                <a:lnTo>
                  <a:pt x="13772" y="3480"/>
                </a:lnTo>
                <a:lnTo>
                  <a:pt x="13821" y="3504"/>
                </a:lnTo>
                <a:lnTo>
                  <a:pt x="13894" y="3480"/>
                </a:lnTo>
                <a:lnTo>
                  <a:pt x="13918" y="3456"/>
                </a:lnTo>
                <a:lnTo>
                  <a:pt x="13967" y="3407"/>
                </a:lnTo>
                <a:lnTo>
                  <a:pt x="14040" y="3212"/>
                </a:lnTo>
                <a:lnTo>
                  <a:pt x="14089" y="3018"/>
                </a:lnTo>
                <a:lnTo>
                  <a:pt x="14162" y="2799"/>
                </a:lnTo>
                <a:lnTo>
                  <a:pt x="14210" y="2701"/>
                </a:lnTo>
                <a:lnTo>
                  <a:pt x="14235" y="2604"/>
                </a:lnTo>
                <a:lnTo>
                  <a:pt x="14210" y="2555"/>
                </a:lnTo>
                <a:lnTo>
                  <a:pt x="14186" y="2531"/>
                </a:lnTo>
                <a:lnTo>
                  <a:pt x="14137" y="2507"/>
                </a:lnTo>
                <a:close/>
                <a:moveTo>
                  <a:pt x="6692" y="2385"/>
                </a:moveTo>
                <a:lnTo>
                  <a:pt x="6667" y="2409"/>
                </a:lnTo>
                <a:lnTo>
                  <a:pt x="6594" y="2507"/>
                </a:lnTo>
                <a:lnTo>
                  <a:pt x="6570" y="2628"/>
                </a:lnTo>
                <a:lnTo>
                  <a:pt x="6594" y="2774"/>
                </a:lnTo>
                <a:lnTo>
                  <a:pt x="6619" y="2920"/>
                </a:lnTo>
                <a:lnTo>
                  <a:pt x="6740" y="3188"/>
                </a:lnTo>
                <a:lnTo>
                  <a:pt x="6838" y="3431"/>
                </a:lnTo>
                <a:lnTo>
                  <a:pt x="6886" y="3504"/>
                </a:lnTo>
                <a:lnTo>
                  <a:pt x="6935" y="3553"/>
                </a:lnTo>
                <a:lnTo>
                  <a:pt x="7008" y="3553"/>
                </a:lnTo>
                <a:lnTo>
                  <a:pt x="7081" y="3529"/>
                </a:lnTo>
                <a:lnTo>
                  <a:pt x="7130" y="3504"/>
                </a:lnTo>
                <a:lnTo>
                  <a:pt x="7154" y="3456"/>
                </a:lnTo>
                <a:lnTo>
                  <a:pt x="7178" y="3383"/>
                </a:lnTo>
                <a:lnTo>
                  <a:pt x="7154" y="3310"/>
                </a:lnTo>
                <a:lnTo>
                  <a:pt x="6935" y="2823"/>
                </a:lnTo>
                <a:lnTo>
                  <a:pt x="6862" y="2604"/>
                </a:lnTo>
                <a:lnTo>
                  <a:pt x="6813" y="2507"/>
                </a:lnTo>
                <a:lnTo>
                  <a:pt x="6740" y="2409"/>
                </a:lnTo>
                <a:lnTo>
                  <a:pt x="6692" y="2385"/>
                </a:lnTo>
                <a:close/>
                <a:moveTo>
                  <a:pt x="16668" y="2020"/>
                </a:moveTo>
                <a:lnTo>
                  <a:pt x="16595" y="2044"/>
                </a:lnTo>
                <a:lnTo>
                  <a:pt x="16546" y="2093"/>
                </a:lnTo>
                <a:lnTo>
                  <a:pt x="16303" y="2409"/>
                </a:lnTo>
                <a:lnTo>
                  <a:pt x="16084" y="2726"/>
                </a:lnTo>
                <a:lnTo>
                  <a:pt x="15889" y="3042"/>
                </a:lnTo>
                <a:lnTo>
                  <a:pt x="15719" y="3383"/>
                </a:lnTo>
                <a:lnTo>
                  <a:pt x="15573" y="3626"/>
                </a:lnTo>
                <a:lnTo>
                  <a:pt x="15427" y="3894"/>
                </a:lnTo>
                <a:lnTo>
                  <a:pt x="15281" y="4137"/>
                </a:lnTo>
                <a:lnTo>
                  <a:pt x="15184" y="4380"/>
                </a:lnTo>
                <a:lnTo>
                  <a:pt x="15159" y="4453"/>
                </a:lnTo>
                <a:lnTo>
                  <a:pt x="15184" y="4502"/>
                </a:lnTo>
                <a:lnTo>
                  <a:pt x="15232" y="4575"/>
                </a:lnTo>
                <a:lnTo>
                  <a:pt x="15330" y="4624"/>
                </a:lnTo>
                <a:lnTo>
                  <a:pt x="15427" y="4624"/>
                </a:lnTo>
                <a:lnTo>
                  <a:pt x="15549" y="4575"/>
                </a:lnTo>
                <a:lnTo>
                  <a:pt x="15646" y="4502"/>
                </a:lnTo>
                <a:lnTo>
                  <a:pt x="15743" y="4380"/>
                </a:lnTo>
                <a:lnTo>
                  <a:pt x="15816" y="4259"/>
                </a:lnTo>
                <a:lnTo>
                  <a:pt x="15962" y="3991"/>
                </a:lnTo>
                <a:lnTo>
                  <a:pt x="16060" y="3723"/>
                </a:lnTo>
                <a:lnTo>
                  <a:pt x="16352" y="3091"/>
                </a:lnTo>
                <a:lnTo>
                  <a:pt x="16498" y="2872"/>
                </a:lnTo>
                <a:lnTo>
                  <a:pt x="16619" y="2677"/>
                </a:lnTo>
                <a:lnTo>
                  <a:pt x="16765" y="2458"/>
                </a:lnTo>
                <a:lnTo>
                  <a:pt x="16887" y="2239"/>
                </a:lnTo>
                <a:lnTo>
                  <a:pt x="16911" y="2166"/>
                </a:lnTo>
                <a:lnTo>
                  <a:pt x="16887" y="2117"/>
                </a:lnTo>
                <a:lnTo>
                  <a:pt x="16838" y="2069"/>
                </a:lnTo>
                <a:lnTo>
                  <a:pt x="16790" y="2044"/>
                </a:lnTo>
                <a:lnTo>
                  <a:pt x="16741" y="2020"/>
                </a:lnTo>
                <a:close/>
                <a:moveTo>
                  <a:pt x="3869" y="2020"/>
                </a:moveTo>
                <a:lnTo>
                  <a:pt x="3820" y="2044"/>
                </a:lnTo>
                <a:lnTo>
                  <a:pt x="3796" y="2044"/>
                </a:lnTo>
                <a:lnTo>
                  <a:pt x="3747" y="2093"/>
                </a:lnTo>
                <a:lnTo>
                  <a:pt x="3723" y="2190"/>
                </a:lnTo>
                <a:lnTo>
                  <a:pt x="3747" y="2263"/>
                </a:lnTo>
                <a:lnTo>
                  <a:pt x="3796" y="2312"/>
                </a:lnTo>
                <a:lnTo>
                  <a:pt x="3820" y="2385"/>
                </a:lnTo>
                <a:lnTo>
                  <a:pt x="3869" y="2531"/>
                </a:lnTo>
                <a:lnTo>
                  <a:pt x="3991" y="2799"/>
                </a:lnTo>
                <a:lnTo>
                  <a:pt x="4185" y="3188"/>
                </a:lnTo>
                <a:lnTo>
                  <a:pt x="4404" y="3577"/>
                </a:lnTo>
                <a:lnTo>
                  <a:pt x="4599" y="3869"/>
                </a:lnTo>
                <a:lnTo>
                  <a:pt x="4818" y="4161"/>
                </a:lnTo>
                <a:lnTo>
                  <a:pt x="5086" y="4405"/>
                </a:lnTo>
                <a:lnTo>
                  <a:pt x="5207" y="4526"/>
                </a:lnTo>
                <a:lnTo>
                  <a:pt x="5378" y="4624"/>
                </a:lnTo>
                <a:lnTo>
                  <a:pt x="5475" y="4648"/>
                </a:lnTo>
                <a:lnTo>
                  <a:pt x="5572" y="4648"/>
                </a:lnTo>
                <a:lnTo>
                  <a:pt x="5645" y="4599"/>
                </a:lnTo>
                <a:lnTo>
                  <a:pt x="5694" y="4526"/>
                </a:lnTo>
                <a:lnTo>
                  <a:pt x="5718" y="4453"/>
                </a:lnTo>
                <a:lnTo>
                  <a:pt x="5718" y="4356"/>
                </a:lnTo>
                <a:lnTo>
                  <a:pt x="5694" y="4283"/>
                </a:lnTo>
                <a:lnTo>
                  <a:pt x="5621" y="4210"/>
                </a:lnTo>
                <a:lnTo>
                  <a:pt x="5451" y="4088"/>
                </a:lnTo>
                <a:lnTo>
                  <a:pt x="5329" y="3991"/>
                </a:lnTo>
                <a:lnTo>
                  <a:pt x="5086" y="3723"/>
                </a:lnTo>
                <a:lnTo>
                  <a:pt x="4867" y="3431"/>
                </a:lnTo>
                <a:lnTo>
                  <a:pt x="4672" y="3139"/>
                </a:lnTo>
                <a:lnTo>
                  <a:pt x="4526" y="2847"/>
                </a:lnTo>
                <a:lnTo>
                  <a:pt x="4380" y="2580"/>
                </a:lnTo>
                <a:lnTo>
                  <a:pt x="4210" y="2288"/>
                </a:lnTo>
                <a:lnTo>
                  <a:pt x="4112" y="2166"/>
                </a:lnTo>
                <a:lnTo>
                  <a:pt x="4015" y="2069"/>
                </a:lnTo>
                <a:lnTo>
                  <a:pt x="3966" y="2044"/>
                </a:lnTo>
                <a:lnTo>
                  <a:pt x="3918" y="2020"/>
                </a:lnTo>
                <a:close/>
                <a:moveTo>
                  <a:pt x="3601" y="4843"/>
                </a:moveTo>
                <a:lnTo>
                  <a:pt x="3577" y="4891"/>
                </a:lnTo>
                <a:lnTo>
                  <a:pt x="3577" y="4916"/>
                </a:lnTo>
                <a:lnTo>
                  <a:pt x="3577" y="4964"/>
                </a:lnTo>
                <a:lnTo>
                  <a:pt x="3601" y="5062"/>
                </a:lnTo>
                <a:lnTo>
                  <a:pt x="3674" y="5135"/>
                </a:lnTo>
                <a:lnTo>
                  <a:pt x="3747" y="5183"/>
                </a:lnTo>
                <a:lnTo>
                  <a:pt x="3845" y="5281"/>
                </a:lnTo>
                <a:lnTo>
                  <a:pt x="3966" y="5354"/>
                </a:lnTo>
                <a:lnTo>
                  <a:pt x="4234" y="5500"/>
                </a:lnTo>
                <a:lnTo>
                  <a:pt x="4404" y="5500"/>
                </a:lnTo>
                <a:lnTo>
                  <a:pt x="4477" y="5451"/>
                </a:lnTo>
                <a:lnTo>
                  <a:pt x="4502" y="5402"/>
                </a:lnTo>
                <a:lnTo>
                  <a:pt x="4526" y="5329"/>
                </a:lnTo>
                <a:lnTo>
                  <a:pt x="4502" y="5256"/>
                </a:lnTo>
                <a:lnTo>
                  <a:pt x="4477" y="5183"/>
                </a:lnTo>
                <a:lnTo>
                  <a:pt x="4380" y="5135"/>
                </a:lnTo>
                <a:lnTo>
                  <a:pt x="4137" y="5013"/>
                </a:lnTo>
                <a:lnTo>
                  <a:pt x="3918" y="4891"/>
                </a:lnTo>
                <a:lnTo>
                  <a:pt x="3820" y="4867"/>
                </a:lnTo>
                <a:lnTo>
                  <a:pt x="3747" y="4843"/>
                </a:lnTo>
                <a:close/>
                <a:moveTo>
                  <a:pt x="17106" y="4891"/>
                </a:moveTo>
                <a:lnTo>
                  <a:pt x="16960" y="4940"/>
                </a:lnTo>
                <a:lnTo>
                  <a:pt x="16814" y="5037"/>
                </a:lnTo>
                <a:lnTo>
                  <a:pt x="16668" y="5159"/>
                </a:lnTo>
                <a:lnTo>
                  <a:pt x="16498" y="5305"/>
                </a:lnTo>
                <a:lnTo>
                  <a:pt x="16473" y="5354"/>
                </a:lnTo>
                <a:lnTo>
                  <a:pt x="16473" y="5402"/>
                </a:lnTo>
                <a:lnTo>
                  <a:pt x="16473" y="5451"/>
                </a:lnTo>
                <a:lnTo>
                  <a:pt x="16498" y="5500"/>
                </a:lnTo>
                <a:lnTo>
                  <a:pt x="16546" y="5524"/>
                </a:lnTo>
                <a:lnTo>
                  <a:pt x="16571" y="5548"/>
                </a:lnTo>
                <a:lnTo>
                  <a:pt x="16644" y="5548"/>
                </a:lnTo>
                <a:lnTo>
                  <a:pt x="16692" y="5524"/>
                </a:lnTo>
                <a:lnTo>
                  <a:pt x="16838" y="5402"/>
                </a:lnTo>
                <a:lnTo>
                  <a:pt x="17009" y="5256"/>
                </a:lnTo>
                <a:lnTo>
                  <a:pt x="17106" y="5135"/>
                </a:lnTo>
                <a:lnTo>
                  <a:pt x="17179" y="4964"/>
                </a:lnTo>
                <a:lnTo>
                  <a:pt x="17179" y="4940"/>
                </a:lnTo>
                <a:lnTo>
                  <a:pt x="17155" y="4916"/>
                </a:lnTo>
                <a:lnTo>
                  <a:pt x="17130" y="4891"/>
                </a:lnTo>
                <a:close/>
                <a:moveTo>
                  <a:pt x="19539" y="5500"/>
                </a:moveTo>
                <a:lnTo>
                  <a:pt x="19442" y="5524"/>
                </a:lnTo>
                <a:lnTo>
                  <a:pt x="19320" y="5548"/>
                </a:lnTo>
                <a:lnTo>
                  <a:pt x="19101" y="5646"/>
                </a:lnTo>
                <a:lnTo>
                  <a:pt x="18688" y="5865"/>
                </a:lnTo>
                <a:lnTo>
                  <a:pt x="18006" y="6157"/>
                </a:lnTo>
                <a:lnTo>
                  <a:pt x="17349" y="6497"/>
                </a:lnTo>
                <a:lnTo>
                  <a:pt x="17276" y="6546"/>
                </a:lnTo>
                <a:lnTo>
                  <a:pt x="17252" y="6619"/>
                </a:lnTo>
                <a:lnTo>
                  <a:pt x="17252" y="6692"/>
                </a:lnTo>
                <a:lnTo>
                  <a:pt x="17276" y="6765"/>
                </a:lnTo>
                <a:lnTo>
                  <a:pt x="17301" y="6814"/>
                </a:lnTo>
                <a:lnTo>
                  <a:pt x="17374" y="6862"/>
                </a:lnTo>
                <a:lnTo>
                  <a:pt x="17422" y="6887"/>
                </a:lnTo>
                <a:lnTo>
                  <a:pt x="17520" y="6887"/>
                </a:lnTo>
                <a:lnTo>
                  <a:pt x="18201" y="6595"/>
                </a:lnTo>
                <a:lnTo>
                  <a:pt x="18858" y="6303"/>
                </a:lnTo>
                <a:lnTo>
                  <a:pt x="19345" y="6132"/>
                </a:lnTo>
                <a:lnTo>
                  <a:pt x="19466" y="6084"/>
                </a:lnTo>
                <a:lnTo>
                  <a:pt x="19588" y="6011"/>
                </a:lnTo>
                <a:lnTo>
                  <a:pt x="19685" y="5938"/>
                </a:lnTo>
                <a:lnTo>
                  <a:pt x="19734" y="5865"/>
                </a:lnTo>
                <a:lnTo>
                  <a:pt x="19758" y="5792"/>
                </a:lnTo>
                <a:lnTo>
                  <a:pt x="19782" y="5743"/>
                </a:lnTo>
                <a:lnTo>
                  <a:pt x="19734" y="5621"/>
                </a:lnTo>
                <a:lnTo>
                  <a:pt x="19709" y="5573"/>
                </a:lnTo>
                <a:lnTo>
                  <a:pt x="19661" y="5548"/>
                </a:lnTo>
                <a:lnTo>
                  <a:pt x="19612" y="5524"/>
                </a:lnTo>
                <a:lnTo>
                  <a:pt x="19539" y="5500"/>
                </a:lnTo>
                <a:close/>
                <a:moveTo>
                  <a:pt x="998" y="5694"/>
                </a:moveTo>
                <a:lnTo>
                  <a:pt x="949" y="5719"/>
                </a:lnTo>
                <a:lnTo>
                  <a:pt x="925" y="5767"/>
                </a:lnTo>
                <a:lnTo>
                  <a:pt x="901" y="5865"/>
                </a:lnTo>
                <a:lnTo>
                  <a:pt x="925" y="5938"/>
                </a:lnTo>
                <a:lnTo>
                  <a:pt x="949" y="6011"/>
                </a:lnTo>
                <a:lnTo>
                  <a:pt x="1022" y="6084"/>
                </a:lnTo>
                <a:lnTo>
                  <a:pt x="1193" y="6230"/>
                </a:lnTo>
                <a:lnTo>
                  <a:pt x="1412" y="6327"/>
                </a:lnTo>
                <a:lnTo>
                  <a:pt x="1874" y="6522"/>
                </a:lnTo>
                <a:lnTo>
                  <a:pt x="2093" y="6595"/>
                </a:lnTo>
                <a:lnTo>
                  <a:pt x="2239" y="6643"/>
                </a:lnTo>
                <a:lnTo>
                  <a:pt x="2677" y="6887"/>
                </a:lnTo>
                <a:lnTo>
                  <a:pt x="3139" y="7130"/>
                </a:lnTo>
                <a:lnTo>
                  <a:pt x="3383" y="7276"/>
                </a:lnTo>
                <a:lnTo>
                  <a:pt x="3504" y="7325"/>
                </a:lnTo>
                <a:lnTo>
                  <a:pt x="3577" y="7325"/>
                </a:lnTo>
                <a:lnTo>
                  <a:pt x="3650" y="7300"/>
                </a:lnTo>
                <a:lnTo>
                  <a:pt x="3699" y="7252"/>
                </a:lnTo>
                <a:lnTo>
                  <a:pt x="3723" y="7203"/>
                </a:lnTo>
                <a:lnTo>
                  <a:pt x="3747" y="7130"/>
                </a:lnTo>
                <a:lnTo>
                  <a:pt x="3723" y="7057"/>
                </a:lnTo>
                <a:lnTo>
                  <a:pt x="3650" y="6935"/>
                </a:lnTo>
                <a:lnTo>
                  <a:pt x="3529" y="6814"/>
                </a:lnTo>
                <a:lnTo>
                  <a:pt x="3383" y="6692"/>
                </a:lnTo>
                <a:lnTo>
                  <a:pt x="3212" y="6595"/>
                </a:lnTo>
                <a:lnTo>
                  <a:pt x="2847" y="6424"/>
                </a:lnTo>
                <a:lnTo>
                  <a:pt x="2531" y="6278"/>
                </a:lnTo>
                <a:lnTo>
                  <a:pt x="2166" y="6108"/>
                </a:lnTo>
                <a:lnTo>
                  <a:pt x="1777" y="5962"/>
                </a:lnTo>
                <a:lnTo>
                  <a:pt x="1022" y="5694"/>
                </a:lnTo>
                <a:close/>
                <a:moveTo>
                  <a:pt x="18396" y="8274"/>
                </a:moveTo>
                <a:lnTo>
                  <a:pt x="18128" y="8298"/>
                </a:lnTo>
                <a:lnTo>
                  <a:pt x="17982" y="8322"/>
                </a:lnTo>
                <a:lnTo>
                  <a:pt x="17885" y="8371"/>
                </a:lnTo>
                <a:lnTo>
                  <a:pt x="17812" y="8420"/>
                </a:lnTo>
                <a:lnTo>
                  <a:pt x="17787" y="8468"/>
                </a:lnTo>
                <a:lnTo>
                  <a:pt x="17787" y="8541"/>
                </a:lnTo>
                <a:lnTo>
                  <a:pt x="17787" y="8590"/>
                </a:lnTo>
                <a:lnTo>
                  <a:pt x="17812" y="8663"/>
                </a:lnTo>
                <a:lnTo>
                  <a:pt x="17860" y="8712"/>
                </a:lnTo>
                <a:lnTo>
                  <a:pt x="17909" y="8736"/>
                </a:lnTo>
                <a:lnTo>
                  <a:pt x="17982" y="8736"/>
                </a:lnTo>
                <a:lnTo>
                  <a:pt x="18201" y="8712"/>
                </a:lnTo>
                <a:lnTo>
                  <a:pt x="18517" y="8663"/>
                </a:lnTo>
                <a:lnTo>
                  <a:pt x="18663" y="8590"/>
                </a:lnTo>
                <a:lnTo>
                  <a:pt x="18785" y="8541"/>
                </a:lnTo>
                <a:lnTo>
                  <a:pt x="18858" y="8468"/>
                </a:lnTo>
                <a:lnTo>
                  <a:pt x="18858" y="8420"/>
                </a:lnTo>
                <a:lnTo>
                  <a:pt x="18858" y="8395"/>
                </a:lnTo>
                <a:lnTo>
                  <a:pt x="18809" y="8347"/>
                </a:lnTo>
                <a:lnTo>
                  <a:pt x="18761" y="8322"/>
                </a:lnTo>
                <a:lnTo>
                  <a:pt x="18639" y="8274"/>
                </a:lnTo>
                <a:close/>
                <a:moveTo>
                  <a:pt x="2020" y="8201"/>
                </a:moveTo>
                <a:lnTo>
                  <a:pt x="1947" y="8225"/>
                </a:lnTo>
                <a:lnTo>
                  <a:pt x="1898" y="8249"/>
                </a:lnTo>
                <a:lnTo>
                  <a:pt x="1874" y="8274"/>
                </a:lnTo>
                <a:lnTo>
                  <a:pt x="1850" y="8322"/>
                </a:lnTo>
                <a:lnTo>
                  <a:pt x="1850" y="8395"/>
                </a:lnTo>
                <a:lnTo>
                  <a:pt x="1850" y="8444"/>
                </a:lnTo>
                <a:lnTo>
                  <a:pt x="1874" y="8493"/>
                </a:lnTo>
                <a:lnTo>
                  <a:pt x="1923" y="8517"/>
                </a:lnTo>
                <a:lnTo>
                  <a:pt x="2093" y="8614"/>
                </a:lnTo>
                <a:lnTo>
                  <a:pt x="2288" y="8687"/>
                </a:lnTo>
                <a:lnTo>
                  <a:pt x="2482" y="8736"/>
                </a:lnTo>
                <a:lnTo>
                  <a:pt x="2701" y="8760"/>
                </a:lnTo>
                <a:lnTo>
                  <a:pt x="2774" y="8760"/>
                </a:lnTo>
                <a:lnTo>
                  <a:pt x="2823" y="8712"/>
                </a:lnTo>
                <a:lnTo>
                  <a:pt x="2872" y="8663"/>
                </a:lnTo>
                <a:lnTo>
                  <a:pt x="2896" y="8590"/>
                </a:lnTo>
                <a:lnTo>
                  <a:pt x="2896" y="8517"/>
                </a:lnTo>
                <a:lnTo>
                  <a:pt x="2872" y="8444"/>
                </a:lnTo>
                <a:lnTo>
                  <a:pt x="2823" y="8395"/>
                </a:lnTo>
                <a:lnTo>
                  <a:pt x="2750" y="8347"/>
                </a:lnTo>
                <a:lnTo>
                  <a:pt x="2385" y="8274"/>
                </a:lnTo>
                <a:lnTo>
                  <a:pt x="2190" y="8225"/>
                </a:lnTo>
                <a:lnTo>
                  <a:pt x="2020" y="8201"/>
                </a:lnTo>
                <a:close/>
                <a:moveTo>
                  <a:pt x="18517" y="9904"/>
                </a:moveTo>
                <a:lnTo>
                  <a:pt x="18323" y="9928"/>
                </a:lnTo>
                <a:lnTo>
                  <a:pt x="18177" y="9952"/>
                </a:lnTo>
                <a:lnTo>
                  <a:pt x="18031" y="10050"/>
                </a:lnTo>
                <a:lnTo>
                  <a:pt x="18006" y="10074"/>
                </a:lnTo>
                <a:lnTo>
                  <a:pt x="18006" y="10123"/>
                </a:lnTo>
                <a:lnTo>
                  <a:pt x="18128" y="10220"/>
                </a:lnTo>
                <a:lnTo>
                  <a:pt x="18274" y="10293"/>
                </a:lnTo>
                <a:lnTo>
                  <a:pt x="18420" y="10317"/>
                </a:lnTo>
                <a:lnTo>
                  <a:pt x="18590" y="10342"/>
                </a:lnTo>
                <a:lnTo>
                  <a:pt x="18931" y="10366"/>
                </a:lnTo>
                <a:lnTo>
                  <a:pt x="19247" y="10366"/>
                </a:lnTo>
                <a:lnTo>
                  <a:pt x="19661" y="10390"/>
                </a:lnTo>
                <a:lnTo>
                  <a:pt x="20074" y="10415"/>
                </a:lnTo>
                <a:lnTo>
                  <a:pt x="20293" y="10415"/>
                </a:lnTo>
                <a:lnTo>
                  <a:pt x="20512" y="10390"/>
                </a:lnTo>
                <a:lnTo>
                  <a:pt x="20707" y="10366"/>
                </a:lnTo>
                <a:lnTo>
                  <a:pt x="20902" y="10293"/>
                </a:lnTo>
                <a:lnTo>
                  <a:pt x="20950" y="10269"/>
                </a:lnTo>
                <a:lnTo>
                  <a:pt x="20975" y="10220"/>
                </a:lnTo>
                <a:lnTo>
                  <a:pt x="20975" y="10123"/>
                </a:lnTo>
                <a:lnTo>
                  <a:pt x="20926" y="10050"/>
                </a:lnTo>
                <a:lnTo>
                  <a:pt x="20853" y="10001"/>
                </a:lnTo>
                <a:lnTo>
                  <a:pt x="20707" y="9952"/>
                </a:lnTo>
                <a:lnTo>
                  <a:pt x="20512" y="9904"/>
                </a:lnTo>
                <a:lnTo>
                  <a:pt x="20147" y="9904"/>
                </a:lnTo>
                <a:lnTo>
                  <a:pt x="19782" y="9928"/>
                </a:lnTo>
                <a:lnTo>
                  <a:pt x="19418" y="9952"/>
                </a:lnTo>
                <a:lnTo>
                  <a:pt x="19077" y="9928"/>
                </a:lnTo>
                <a:lnTo>
                  <a:pt x="18688" y="9904"/>
                </a:lnTo>
                <a:close/>
                <a:moveTo>
                  <a:pt x="365" y="10123"/>
                </a:moveTo>
                <a:lnTo>
                  <a:pt x="219" y="10147"/>
                </a:lnTo>
                <a:lnTo>
                  <a:pt x="98" y="10171"/>
                </a:lnTo>
                <a:lnTo>
                  <a:pt x="25" y="10220"/>
                </a:lnTo>
                <a:lnTo>
                  <a:pt x="0" y="10269"/>
                </a:lnTo>
                <a:lnTo>
                  <a:pt x="0" y="10317"/>
                </a:lnTo>
                <a:lnTo>
                  <a:pt x="25" y="10366"/>
                </a:lnTo>
                <a:lnTo>
                  <a:pt x="49" y="10415"/>
                </a:lnTo>
                <a:lnTo>
                  <a:pt x="146" y="10512"/>
                </a:lnTo>
                <a:lnTo>
                  <a:pt x="268" y="10561"/>
                </a:lnTo>
                <a:lnTo>
                  <a:pt x="414" y="10585"/>
                </a:lnTo>
                <a:lnTo>
                  <a:pt x="730" y="10609"/>
                </a:lnTo>
                <a:lnTo>
                  <a:pt x="974" y="10609"/>
                </a:lnTo>
                <a:lnTo>
                  <a:pt x="1923" y="10634"/>
                </a:lnTo>
                <a:lnTo>
                  <a:pt x="2847" y="10634"/>
                </a:lnTo>
                <a:lnTo>
                  <a:pt x="2945" y="10609"/>
                </a:lnTo>
                <a:lnTo>
                  <a:pt x="3018" y="10561"/>
                </a:lnTo>
                <a:lnTo>
                  <a:pt x="3066" y="10488"/>
                </a:lnTo>
                <a:lnTo>
                  <a:pt x="3066" y="10390"/>
                </a:lnTo>
                <a:lnTo>
                  <a:pt x="3066" y="10317"/>
                </a:lnTo>
                <a:lnTo>
                  <a:pt x="3018" y="10244"/>
                </a:lnTo>
                <a:lnTo>
                  <a:pt x="2945" y="10196"/>
                </a:lnTo>
                <a:lnTo>
                  <a:pt x="2847" y="10171"/>
                </a:lnTo>
                <a:lnTo>
                  <a:pt x="1850" y="10171"/>
                </a:lnTo>
                <a:lnTo>
                  <a:pt x="852" y="10147"/>
                </a:lnTo>
                <a:lnTo>
                  <a:pt x="657" y="10123"/>
                </a:lnTo>
                <a:close/>
                <a:moveTo>
                  <a:pt x="2677" y="11777"/>
                </a:moveTo>
                <a:lnTo>
                  <a:pt x="2409" y="11826"/>
                </a:lnTo>
                <a:lnTo>
                  <a:pt x="2288" y="11875"/>
                </a:lnTo>
                <a:lnTo>
                  <a:pt x="2166" y="11923"/>
                </a:lnTo>
                <a:lnTo>
                  <a:pt x="2069" y="11996"/>
                </a:lnTo>
                <a:lnTo>
                  <a:pt x="2020" y="12094"/>
                </a:lnTo>
                <a:lnTo>
                  <a:pt x="2020" y="12167"/>
                </a:lnTo>
                <a:lnTo>
                  <a:pt x="2069" y="12215"/>
                </a:lnTo>
                <a:lnTo>
                  <a:pt x="2190" y="12240"/>
                </a:lnTo>
                <a:lnTo>
                  <a:pt x="2312" y="12240"/>
                </a:lnTo>
                <a:lnTo>
                  <a:pt x="2580" y="12191"/>
                </a:lnTo>
                <a:lnTo>
                  <a:pt x="2872" y="12191"/>
                </a:lnTo>
                <a:lnTo>
                  <a:pt x="2993" y="12167"/>
                </a:lnTo>
                <a:lnTo>
                  <a:pt x="3066" y="12142"/>
                </a:lnTo>
                <a:lnTo>
                  <a:pt x="3115" y="12069"/>
                </a:lnTo>
                <a:lnTo>
                  <a:pt x="3139" y="12045"/>
                </a:lnTo>
                <a:lnTo>
                  <a:pt x="3139" y="11996"/>
                </a:lnTo>
                <a:lnTo>
                  <a:pt x="3115" y="11923"/>
                </a:lnTo>
                <a:lnTo>
                  <a:pt x="3091" y="11875"/>
                </a:lnTo>
                <a:lnTo>
                  <a:pt x="3066" y="11850"/>
                </a:lnTo>
                <a:lnTo>
                  <a:pt x="3018" y="11802"/>
                </a:lnTo>
                <a:lnTo>
                  <a:pt x="2920" y="11777"/>
                </a:lnTo>
                <a:close/>
                <a:moveTo>
                  <a:pt x="18006" y="11923"/>
                </a:moveTo>
                <a:lnTo>
                  <a:pt x="17860" y="11948"/>
                </a:lnTo>
                <a:lnTo>
                  <a:pt x="17812" y="11972"/>
                </a:lnTo>
                <a:lnTo>
                  <a:pt x="17763" y="11996"/>
                </a:lnTo>
                <a:lnTo>
                  <a:pt x="17763" y="12045"/>
                </a:lnTo>
                <a:lnTo>
                  <a:pt x="17763" y="12094"/>
                </a:lnTo>
                <a:lnTo>
                  <a:pt x="17787" y="12118"/>
                </a:lnTo>
                <a:lnTo>
                  <a:pt x="17860" y="12167"/>
                </a:lnTo>
                <a:lnTo>
                  <a:pt x="17933" y="12215"/>
                </a:lnTo>
                <a:lnTo>
                  <a:pt x="18006" y="12240"/>
                </a:lnTo>
                <a:lnTo>
                  <a:pt x="18152" y="12264"/>
                </a:lnTo>
                <a:lnTo>
                  <a:pt x="18444" y="12337"/>
                </a:lnTo>
                <a:lnTo>
                  <a:pt x="18761" y="12386"/>
                </a:lnTo>
                <a:lnTo>
                  <a:pt x="18834" y="12386"/>
                </a:lnTo>
                <a:lnTo>
                  <a:pt x="18882" y="12337"/>
                </a:lnTo>
                <a:lnTo>
                  <a:pt x="18931" y="12288"/>
                </a:lnTo>
                <a:lnTo>
                  <a:pt x="18955" y="12215"/>
                </a:lnTo>
                <a:lnTo>
                  <a:pt x="18931" y="12142"/>
                </a:lnTo>
                <a:lnTo>
                  <a:pt x="18931" y="12069"/>
                </a:lnTo>
                <a:lnTo>
                  <a:pt x="18882" y="12021"/>
                </a:lnTo>
                <a:lnTo>
                  <a:pt x="18809" y="11996"/>
                </a:lnTo>
                <a:lnTo>
                  <a:pt x="18566" y="11948"/>
                </a:lnTo>
                <a:lnTo>
                  <a:pt x="18201" y="11923"/>
                </a:lnTo>
                <a:close/>
                <a:moveTo>
                  <a:pt x="3358" y="13359"/>
                </a:moveTo>
                <a:lnTo>
                  <a:pt x="3261" y="13383"/>
                </a:lnTo>
                <a:lnTo>
                  <a:pt x="2434" y="13870"/>
                </a:lnTo>
                <a:lnTo>
                  <a:pt x="1582" y="14357"/>
                </a:lnTo>
                <a:lnTo>
                  <a:pt x="1241" y="14503"/>
                </a:lnTo>
                <a:lnTo>
                  <a:pt x="1095" y="14576"/>
                </a:lnTo>
                <a:lnTo>
                  <a:pt x="949" y="14697"/>
                </a:lnTo>
                <a:lnTo>
                  <a:pt x="925" y="14770"/>
                </a:lnTo>
                <a:lnTo>
                  <a:pt x="925" y="14843"/>
                </a:lnTo>
                <a:lnTo>
                  <a:pt x="949" y="14892"/>
                </a:lnTo>
                <a:lnTo>
                  <a:pt x="1022" y="14941"/>
                </a:lnTo>
                <a:lnTo>
                  <a:pt x="1120" y="14965"/>
                </a:lnTo>
                <a:lnTo>
                  <a:pt x="1217" y="14965"/>
                </a:lnTo>
                <a:lnTo>
                  <a:pt x="1412" y="14916"/>
                </a:lnTo>
                <a:lnTo>
                  <a:pt x="1606" y="14843"/>
                </a:lnTo>
                <a:lnTo>
                  <a:pt x="1801" y="14746"/>
                </a:lnTo>
                <a:lnTo>
                  <a:pt x="2239" y="14551"/>
                </a:lnTo>
                <a:lnTo>
                  <a:pt x="2677" y="14308"/>
                </a:lnTo>
                <a:lnTo>
                  <a:pt x="3504" y="13797"/>
                </a:lnTo>
                <a:lnTo>
                  <a:pt x="3577" y="13724"/>
                </a:lnTo>
                <a:lnTo>
                  <a:pt x="3626" y="13651"/>
                </a:lnTo>
                <a:lnTo>
                  <a:pt x="3626" y="13554"/>
                </a:lnTo>
                <a:lnTo>
                  <a:pt x="3577" y="13481"/>
                </a:lnTo>
                <a:lnTo>
                  <a:pt x="3529" y="13408"/>
                </a:lnTo>
                <a:lnTo>
                  <a:pt x="3456" y="13359"/>
                </a:lnTo>
                <a:close/>
                <a:moveTo>
                  <a:pt x="17325" y="13383"/>
                </a:moveTo>
                <a:lnTo>
                  <a:pt x="17179" y="13408"/>
                </a:lnTo>
                <a:lnTo>
                  <a:pt x="17130" y="13408"/>
                </a:lnTo>
                <a:lnTo>
                  <a:pt x="17130" y="13432"/>
                </a:lnTo>
                <a:lnTo>
                  <a:pt x="17130" y="13505"/>
                </a:lnTo>
                <a:lnTo>
                  <a:pt x="17252" y="13627"/>
                </a:lnTo>
                <a:lnTo>
                  <a:pt x="17398" y="13748"/>
                </a:lnTo>
                <a:lnTo>
                  <a:pt x="17690" y="13943"/>
                </a:lnTo>
                <a:lnTo>
                  <a:pt x="18006" y="14113"/>
                </a:lnTo>
                <a:lnTo>
                  <a:pt x="18323" y="14284"/>
                </a:lnTo>
                <a:lnTo>
                  <a:pt x="18907" y="14649"/>
                </a:lnTo>
                <a:lnTo>
                  <a:pt x="19199" y="14819"/>
                </a:lnTo>
                <a:lnTo>
                  <a:pt x="19515" y="14941"/>
                </a:lnTo>
                <a:lnTo>
                  <a:pt x="19612" y="14965"/>
                </a:lnTo>
                <a:lnTo>
                  <a:pt x="19709" y="14941"/>
                </a:lnTo>
                <a:lnTo>
                  <a:pt x="19758" y="14868"/>
                </a:lnTo>
                <a:lnTo>
                  <a:pt x="19807" y="14795"/>
                </a:lnTo>
                <a:lnTo>
                  <a:pt x="19807" y="14697"/>
                </a:lnTo>
                <a:lnTo>
                  <a:pt x="19782" y="14600"/>
                </a:lnTo>
                <a:lnTo>
                  <a:pt x="19734" y="14527"/>
                </a:lnTo>
                <a:lnTo>
                  <a:pt x="19636" y="14454"/>
                </a:lnTo>
                <a:lnTo>
                  <a:pt x="19272" y="14308"/>
                </a:lnTo>
                <a:lnTo>
                  <a:pt x="18931" y="14113"/>
                </a:lnTo>
                <a:lnTo>
                  <a:pt x="18590" y="13919"/>
                </a:lnTo>
                <a:lnTo>
                  <a:pt x="18250" y="13724"/>
                </a:lnTo>
                <a:lnTo>
                  <a:pt x="17982" y="13602"/>
                </a:lnTo>
                <a:lnTo>
                  <a:pt x="17739" y="13481"/>
                </a:lnTo>
                <a:lnTo>
                  <a:pt x="17593" y="13432"/>
                </a:lnTo>
                <a:lnTo>
                  <a:pt x="17447" y="13408"/>
                </a:lnTo>
                <a:lnTo>
                  <a:pt x="17325" y="13383"/>
                </a:lnTo>
                <a:close/>
                <a:moveTo>
                  <a:pt x="4234" y="14892"/>
                </a:moveTo>
                <a:lnTo>
                  <a:pt x="4161" y="14916"/>
                </a:lnTo>
                <a:lnTo>
                  <a:pt x="4088" y="14941"/>
                </a:lnTo>
                <a:lnTo>
                  <a:pt x="3942" y="15087"/>
                </a:lnTo>
                <a:lnTo>
                  <a:pt x="3820" y="15257"/>
                </a:lnTo>
                <a:lnTo>
                  <a:pt x="3723" y="15330"/>
                </a:lnTo>
                <a:lnTo>
                  <a:pt x="3650" y="15379"/>
                </a:lnTo>
                <a:lnTo>
                  <a:pt x="3650" y="15403"/>
                </a:lnTo>
                <a:lnTo>
                  <a:pt x="3601" y="15427"/>
                </a:lnTo>
                <a:lnTo>
                  <a:pt x="3577" y="15476"/>
                </a:lnTo>
                <a:lnTo>
                  <a:pt x="3553" y="15525"/>
                </a:lnTo>
                <a:lnTo>
                  <a:pt x="3553" y="15573"/>
                </a:lnTo>
                <a:lnTo>
                  <a:pt x="3577" y="15646"/>
                </a:lnTo>
                <a:lnTo>
                  <a:pt x="3626" y="15695"/>
                </a:lnTo>
                <a:lnTo>
                  <a:pt x="3699" y="15744"/>
                </a:lnTo>
                <a:lnTo>
                  <a:pt x="3772" y="15744"/>
                </a:lnTo>
                <a:lnTo>
                  <a:pt x="3845" y="15719"/>
                </a:lnTo>
                <a:lnTo>
                  <a:pt x="3991" y="15646"/>
                </a:lnTo>
                <a:lnTo>
                  <a:pt x="4088" y="15549"/>
                </a:lnTo>
                <a:lnTo>
                  <a:pt x="4258" y="15403"/>
                </a:lnTo>
                <a:lnTo>
                  <a:pt x="4429" y="15208"/>
                </a:lnTo>
                <a:lnTo>
                  <a:pt x="4453" y="15135"/>
                </a:lnTo>
                <a:lnTo>
                  <a:pt x="4453" y="15087"/>
                </a:lnTo>
                <a:lnTo>
                  <a:pt x="4429" y="15014"/>
                </a:lnTo>
                <a:lnTo>
                  <a:pt x="4380" y="14941"/>
                </a:lnTo>
                <a:lnTo>
                  <a:pt x="4307" y="14892"/>
                </a:lnTo>
                <a:close/>
                <a:moveTo>
                  <a:pt x="16376" y="14843"/>
                </a:moveTo>
                <a:lnTo>
                  <a:pt x="16303" y="14892"/>
                </a:lnTo>
                <a:lnTo>
                  <a:pt x="16279" y="14965"/>
                </a:lnTo>
                <a:lnTo>
                  <a:pt x="16303" y="15038"/>
                </a:lnTo>
                <a:lnTo>
                  <a:pt x="16400" y="15233"/>
                </a:lnTo>
                <a:lnTo>
                  <a:pt x="16522" y="15403"/>
                </a:lnTo>
                <a:lnTo>
                  <a:pt x="16668" y="15598"/>
                </a:lnTo>
                <a:lnTo>
                  <a:pt x="16765" y="15671"/>
                </a:lnTo>
                <a:lnTo>
                  <a:pt x="16863" y="15744"/>
                </a:lnTo>
                <a:lnTo>
                  <a:pt x="16936" y="15768"/>
                </a:lnTo>
                <a:lnTo>
                  <a:pt x="17009" y="15768"/>
                </a:lnTo>
                <a:lnTo>
                  <a:pt x="17082" y="15719"/>
                </a:lnTo>
                <a:lnTo>
                  <a:pt x="17130" y="15671"/>
                </a:lnTo>
                <a:lnTo>
                  <a:pt x="17155" y="15598"/>
                </a:lnTo>
                <a:lnTo>
                  <a:pt x="17155" y="15525"/>
                </a:lnTo>
                <a:lnTo>
                  <a:pt x="17130" y="15476"/>
                </a:lnTo>
                <a:lnTo>
                  <a:pt x="17057" y="15403"/>
                </a:lnTo>
                <a:lnTo>
                  <a:pt x="16911" y="15281"/>
                </a:lnTo>
                <a:lnTo>
                  <a:pt x="16790" y="15135"/>
                </a:lnTo>
                <a:lnTo>
                  <a:pt x="16644" y="14965"/>
                </a:lnTo>
                <a:lnTo>
                  <a:pt x="16546" y="14892"/>
                </a:lnTo>
                <a:lnTo>
                  <a:pt x="16449" y="14843"/>
                </a:lnTo>
                <a:close/>
                <a:moveTo>
                  <a:pt x="11169" y="3577"/>
                </a:moveTo>
                <a:lnTo>
                  <a:pt x="11582" y="3650"/>
                </a:lnTo>
                <a:lnTo>
                  <a:pt x="11996" y="3748"/>
                </a:lnTo>
                <a:lnTo>
                  <a:pt x="12410" y="3894"/>
                </a:lnTo>
                <a:lnTo>
                  <a:pt x="12799" y="4064"/>
                </a:lnTo>
                <a:lnTo>
                  <a:pt x="13188" y="4259"/>
                </a:lnTo>
                <a:lnTo>
                  <a:pt x="13578" y="4453"/>
                </a:lnTo>
                <a:lnTo>
                  <a:pt x="13943" y="4672"/>
                </a:lnTo>
                <a:lnTo>
                  <a:pt x="14235" y="4891"/>
                </a:lnTo>
                <a:lnTo>
                  <a:pt x="14502" y="5110"/>
                </a:lnTo>
                <a:lnTo>
                  <a:pt x="14770" y="5329"/>
                </a:lnTo>
                <a:lnTo>
                  <a:pt x="15038" y="5573"/>
                </a:lnTo>
                <a:lnTo>
                  <a:pt x="14989" y="5621"/>
                </a:lnTo>
                <a:lnTo>
                  <a:pt x="14916" y="5694"/>
                </a:lnTo>
                <a:lnTo>
                  <a:pt x="14916" y="5767"/>
                </a:lnTo>
                <a:lnTo>
                  <a:pt x="14892" y="5792"/>
                </a:lnTo>
                <a:lnTo>
                  <a:pt x="14892" y="5840"/>
                </a:lnTo>
                <a:lnTo>
                  <a:pt x="14940" y="5840"/>
                </a:lnTo>
                <a:lnTo>
                  <a:pt x="14989" y="5865"/>
                </a:lnTo>
                <a:lnTo>
                  <a:pt x="15086" y="5865"/>
                </a:lnTo>
                <a:lnTo>
                  <a:pt x="15159" y="5816"/>
                </a:lnTo>
                <a:lnTo>
                  <a:pt x="15232" y="5767"/>
                </a:lnTo>
                <a:lnTo>
                  <a:pt x="15354" y="5913"/>
                </a:lnTo>
                <a:lnTo>
                  <a:pt x="15257" y="5986"/>
                </a:lnTo>
                <a:lnTo>
                  <a:pt x="15208" y="6059"/>
                </a:lnTo>
                <a:lnTo>
                  <a:pt x="15159" y="6132"/>
                </a:lnTo>
                <a:lnTo>
                  <a:pt x="15184" y="6205"/>
                </a:lnTo>
                <a:lnTo>
                  <a:pt x="15208" y="6254"/>
                </a:lnTo>
                <a:lnTo>
                  <a:pt x="15330" y="6254"/>
                </a:lnTo>
                <a:lnTo>
                  <a:pt x="15427" y="6181"/>
                </a:lnTo>
                <a:lnTo>
                  <a:pt x="15524" y="6132"/>
                </a:lnTo>
                <a:lnTo>
                  <a:pt x="15719" y="6376"/>
                </a:lnTo>
                <a:lnTo>
                  <a:pt x="15695" y="6424"/>
                </a:lnTo>
                <a:lnTo>
                  <a:pt x="15573" y="6546"/>
                </a:lnTo>
                <a:lnTo>
                  <a:pt x="15549" y="6619"/>
                </a:lnTo>
                <a:lnTo>
                  <a:pt x="15524" y="6716"/>
                </a:lnTo>
                <a:lnTo>
                  <a:pt x="15549" y="6765"/>
                </a:lnTo>
                <a:lnTo>
                  <a:pt x="15597" y="6789"/>
                </a:lnTo>
                <a:lnTo>
                  <a:pt x="15768" y="6789"/>
                </a:lnTo>
                <a:lnTo>
                  <a:pt x="15865" y="6741"/>
                </a:lnTo>
                <a:lnTo>
                  <a:pt x="15914" y="6692"/>
                </a:lnTo>
                <a:lnTo>
                  <a:pt x="16060" y="6911"/>
                </a:lnTo>
                <a:lnTo>
                  <a:pt x="15962" y="7008"/>
                </a:lnTo>
                <a:lnTo>
                  <a:pt x="15889" y="7081"/>
                </a:lnTo>
                <a:lnTo>
                  <a:pt x="15841" y="7130"/>
                </a:lnTo>
                <a:lnTo>
                  <a:pt x="15841" y="7203"/>
                </a:lnTo>
                <a:lnTo>
                  <a:pt x="15865" y="7300"/>
                </a:lnTo>
                <a:lnTo>
                  <a:pt x="15914" y="7325"/>
                </a:lnTo>
                <a:lnTo>
                  <a:pt x="15962" y="7349"/>
                </a:lnTo>
                <a:lnTo>
                  <a:pt x="16060" y="7325"/>
                </a:lnTo>
                <a:lnTo>
                  <a:pt x="16157" y="7300"/>
                </a:lnTo>
                <a:lnTo>
                  <a:pt x="16254" y="7227"/>
                </a:lnTo>
                <a:lnTo>
                  <a:pt x="16400" y="7495"/>
                </a:lnTo>
                <a:lnTo>
                  <a:pt x="16327" y="7519"/>
                </a:lnTo>
                <a:lnTo>
                  <a:pt x="16254" y="7544"/>
                </a:lnTo>
                <a:lnTo>
                  <a:pt x="16157" y="7617"/>
                </a:lnTo>
                <a:lnTo>
                  <a:pt x="16060" y="7714"/>
                </a:lnTo>
                <a:lnTo>
                  <a:pt x="15987" y="7811"/>
                </a:lnTo>
                <a:lnTo>
                  <a:pt x="15938" y="7909"/>
                </a:lnTo>
                <a:lnTo>
                  <a:pt x="15938" y="7982"/>
                </a:lnTo>
                <a:lnTo>
                  <a:pt x="15962" y="8030"/>
                </a:lnTo>
                <a:lnTo>
                  <a:pt x="15987" y="8079"/>
                </a:lnTo>
                <a:lnTo>
                  <a:pt x="16060" y="8103"/>
                </a:lnTo>
                <a:lnTo>
                  <a:pt x="16108" y="8079"/>
                </a:lnTo>
                <a:lnTo>
                  <a:pt x="16181" y="8030"/>
                </a:lnTo>
                <a:lnTo>
                  <a:pt x="16303" y="7933"/>
                </a:lnTo>
                <a:lnTo>
                  <a:pt x="16449" y="7836"/>
                </a:lnTo>
                <a:lnTo>
                  <a:pt x="16522" y="7763"/>
                </a:lnTo>
                <a:lnTo>
                  <a:pt x="16692" y="8176"/>
                </a:lnTo>
                <a:lnTo>
                  <a:pt x="16619" y="8201"/>
                </a:lnTo>
                <a:lnTo>
                  <a:pt x="16571" y="8225"/>
                </a:lnTo>
                <a:lnTo>
                  <a:pt x="16473" y="8347"/>
                </a:lnTo>
                <a:lnTo>
                  <a:pt x="16254" y="8541"/>
                </a:lnTo>
                <a:lnTo>
                  <a:pt x="16181" y="8614"/>
                </a:lnTo>
                <a:lnTo>
                  <a:pt x="16108" y="8712"/>
                </a:lnTo>
                <a:lnTo>
                  <a:pt x="16084" y="8760"/>
                </a:lnTo>
                <a:lnTo>
                  <a:pt x="16060" y="8809"/>
                </a:lnTo>
                <a:lnTo>
                  <a:pt x="16060" y="8858"/>
                </a:lnTo>
                <a:lnTo>
                  <a:pt x="16108" y="8906"/>
                </a:lnTo>
                <a:lnTo>
                  <a:pt x="16157" y="8930"/>
                </a:lnTo>
                <a:lnTo>
                  <a:pt x="16206" y="8930"/>
                </a:lnTo>
                <a:lnTo>
                  <a:pt x="16327" y="8882"/>
                </a:lnTo>
                <a:lnTo>
                  <a:pt x="16425" y="8809"/>
                </a:lnTo>
                <a:lnTo>
                  <a:pt x="16522" y="8736"/>
                </a:lnTo>
                <a:lnTo>
                  <a:pt x="16668" y="8614"/>
                </a:lnTo>
                <a:lnTo>
                  <a:pt x="16790" y="8468"/>
                </a:lnTo>
                <a:lnTo>
                  <a:pt x="16887" y="8882"/>
                </a:lnTo>
                <a:lnTo>
                  <a:pt x="16790" y="8930"/>
                </a:lnTo>
                <a:lnTo>
                  <a:pt x="16692" y="8979"/>
                </a:lnTo>
                <a:lnTo>
                  <a:pt x="16498" y="9125"/>
                </a:lnTo>
                <a:lnTo>
                  <a:pt x="16230" y="9271"/>
                </a:lnTo>
                <a:lnTo>
                  <a:pt x="16108" y="9368"/>
                </a:lnTo>
                <a:lnTo>
                  <a:pt x="16011" y="9441"/>
                </a:lnTo>
                <a:lnTo>
                  <a:pt x="16011" y="9490"/>
                </a:lnTo>
                <a:lnTo>
                  <a:pt x="16035" y="9514"/>
                </a:lnTo>
                <a:lnTo>
                  <a:pt x="16181" y="9539"/>
                </a:lnTo>
                <a:lnTo>
                  <a:pt x="16327" y="9514"/>
                </a:lnTo>
                <a:lnTo>
                  <a:pt x="16619" y="9441"/>
                </a:lnTo>
                <a:lnTo>
                  <a:pt x="16790" y="9368"/>
                </a:lnTo>
                <a:lnTo>
                  <a:pt x="16960" y="9271"/>
                </a:lnTo>
                <a:lnTo>
                  <a:pt x="17009" y="9660"/>
                </a:lnTo>
                <a:lnTo>
                  <a:pt x="16522" y="9855"/>
                </a:lnTo>
                <a:lnTo>
                  <a:pt x="16254" y="9977"/>
                </a:lnTo>
                <a:lnTo>
                  <a:pt x="16108" y="10050"/>
                </a:lnTo>
                <a:lnTo>
                  <a:pt x="15987" y="10123"/>
                </a:lnTo>
                <a:lnTo>
                  <a:pt x="15962" y="10171"/>
                </a:lnTo>
                <a:lnTo>
                  <a:pt x="15962" y="10196"/>
                </a:lnTo>
                <a:lnTo>
                  <a:pt x="15987" y="10220"/>
                </a:lnTo>
                <a:lnTo>
                  <a:pt x="16011" y="10244"/>
                </a:lnTo>
                <a:lnTo>
                  <a:pt x="16279" y="10269"/>
                </a:lnTo>
                <a:lnTo>
                  <a:pt x="16522" y="10220"/>
                </a:lnTo>
                <a:lnTo>
                  <a:pt x="16765" y="10147"/>
                </a:lnTo>
                <a:lnTo>
                  <a:pt x="17033" y="10074"/>
                </a:lnTo>
                <a:lnTo>
                  <a:pt x="17009" y="10585"/>
                </a:lnTo>
                <a:lnTo>
                  <a:pt x="16765" y="10585"/>
                </a:lnTo>
                <a:lnTo>
                  <a:pt x="16546" y="10634"/>
                </a:lnTo>
                <a:lnTo>
                  <a:pt x="16108" y="10707"/>
                </a:lnTo>
                <a:lnTo>
                  <a:pt x="15914" y="10780"/>
                </a:lnTo>
                <a:lnTo>
                  <a:pt x="15719" y="10853"/>
                </a:lnTo>
                <a:lnTo>
                  <a:pt x="15695" y="10877"/>
                </a:lnTo>
                <a:lnTo>
                  <a:pt x="15719" y="10901"/>
                </a:lnTo>
                <a:lnTo>
                  <a:pt x="15889" y="10950"/>
                </a:lnTo>
                <a:lnTo>
                  <a:pt x="16060" y="10974"/>
                </a:lnTo>
                <a:lnTo>
                  <a:pt x="16425" y="10950"/>
                </a:lnTo>
                <a:lnTo>
                  <a:pt x="16814" y="10926"/>
                </a:lnTo>
                <a:lnTo>
                  <a:pt x="16984" y="10926"/>
                </a:lnTo>
                <a:lnTo>
                  <a:pt x="16887" y="11412"/>
                </a:lnTo>
                <a:lnTo>
                  <a:pt x="16765" y="11412"/>
                </a:lnTo>
                <a:lnTo>
                  <a:pt x="16619" y="11437"/>
                </a:lnTo>
                <a:lnTo>
                  <a:pt x="16352" y="11485"/>
                </a:lnTo>
                <a:lnTo>
                  <a:pt x="16035" y="11558"/>
                </a:lnTo>
                <a:lnTo>
                  <a:pt x="15889" y="11583"/>
                </a:lnTo>
                <a:lnTo>
                  <a:pt x="15719" y="11607"/>
                </a:lnTo>
                <a:lnTo>
                  <a:pt x="15695" y="11607"/>
                </a:lnTo>
                <a:lnTo>
                  <a:pt x="15670" y="11631"/>
                </a:lnTo>
                <a:lnTo>
                  <a:pt x="15670" y="11656"/>
                </a:lnTo>
                <a:lnTo>
                  <a:pt x="15695" y="11680"/>
                </a:lnTo>
                <a:lnTo>
                  <a:pt x="15962" y="11777"/>
                </a:lnTo>
                <a:lnTo>
                  <a:pt x="16108" y="11826"/>
                </a:lnTo>
                <a:lnTo>
                  <a:pt x="16254" y="11850"/>
                </a:lnTo>
                <a:lnTo>
                  <a:pt x="16522" y="11826"/>
                </a:lnTo>
                <a:lnTo>
                  <a:pt x="16814" y="11802"/>
                </a:lnTo>
                <a:lnTo>
                  <a:pt x="16668" y="12264"/>
                </a:lnTo>
                <a:lnTo>
                  <a:pt x="16498" y="12215"/>
                </a:lnTo>
                <a:lnTo>
                  <a:pt x="16303" y="12191"/>
                </a:lnTo>
                <a:lnTo>
                  <a:pt x="16108" y="12142"/>
                </a:lnTo>
                <a:lnTo>
                  <a:pt x="15914" y="12094"/>
                </a:lnTo>
                <a:lnTo>
                  <a:pt x="15695" y="12094"/>
                </a:lnTo>
                <a:lnTo>
                  <a:pt x="15476" y="12118"/>
                </a:lnTo>
                <a:lnTo>
                  <a:pt x="15451" y="12142"/>
                </a:lnTo>
                <a:lnTo>
                  <a:pt x="15451" y="12167"/>
                </a:lnTo>
                <a:lnTo>
                  <a:pt x="15476" y="12191"/>
                </a:lnTo>
                <a:lnTo>
                  <a:pt x="15646" y="12288"/>
                </a:lnTo>
                <a:lnTo>
                  <a:pt x="15816" y="12386"/>
                </a:lnTo>
                <a:lnTo>
                  <a:pt x="16230" y="12532"/>
                </a:lnTo>
                <a:lnTo>
                  <a:pt x="16546" y="12629"/>
                </a:lnTo>
                <a:lnTo>
                  <a:pt x="16376" y="13018"/>
                </a:lnTo>
                <a:lnTo>
                  <a:pt x="16060" y="12970"/>
                </a:lnTo>
                <a:lnTo>
                  <a:pt x="15743" y="12872"/>
                </a:lnTo>
                <a:lnTo>
                  <a:pt x="15573" y="12824"/>
                </a:lnTo>
                <a:lnTo>
                  <a:pt x="15476" y="12824"/>
                </a:lnTo>
                <a:lnTo>
                  <a:pt x="15451" y="12848"/>
                </a:lnTo>
                <a:lnTo>
                  <a:pt x="15427" y="12897"/>
                </a:lnTo>
                <a:lnTo>
                  <a:pt x="15427" y="12945"/>
                </a:lnTo>
                <a:lnTo>
                  <a:pt x="15451" y="12994"/>
                </a:lnTo>
                <a:lnTo>
                  <a:pt x="15524" y="13091"/>
                </a:lnTo>
                <a:lnTo>
                  <a:pt x="15743" y="13237"/>
                </a:lnTo>
                <a:lnTo>
                  <a:pt x="15938" y="13335"/>
                </a:lnTo>
                <a:lnTo>
                  <a:pt x="16181" y="13408"/>
                </a:lnTo>
                <a:lnTo>
                  <a:pt x="15914" y="13821"/>
                </a:lnTo>
                <a:lnTo>
                  <a:pt x="15865" y="13894"/>
                </a:lnTo>
                <a:lnTo>
                  <a:pt x="15841" y="13870"/>
                </a:lnTo>
                <a:lnTo>
                  <a:pt x="15719" y="13797"/>
                </a:lnTo>
                <a:lnTo>
                  <a:pt x="15597" y="13700"/>
                </a:lnTo>
                <a:lnTo>
                  <a:pt x="15330" y="13578"/>
                </a:lnTo>
                <a:lnTo>
                  <a:pt x="15013" y="13505"/>
                </a:lnTo>
                <a:lnTo>
                  <a:pt x="14721" y="13505"/>
                </a:lnTo>
                <a:lnTo>
                  <a:pt x="14697" y="13529"/>
                </a:lnTo>
                <a:lnTo>
                  <a:pt x="14673" y="13578"/>
                </a:lnTo>
                <a:lnTo>
                  <a:pt x="14697" y="13602"/>
                </a:lnTo>
                <a:lnTo>
                  <a:pt x="14794" y="13651"/>
                </a:lnTo>
                <a:lnTo>
                  <a:pt x="14892" y="13724"/>
                </a:lnTo>
                <a:lnTo>
                  <a:pt x="15111" y="13821"/>
                </a:lnTo>
                <a:lnTo>
                  <a:pt x="15378" y="13967"/>
                </a:lnTo>
                <a:lnTo>
                  <a:pt x="15622" y="14138"/>
                </a:lnTo>
                <a:lnTo>
                  <a:pt x="15670" y="14162"/>
                </a:lnTo>
                <a:lnTo>
                  <a:pt x="15451" y="14405"/>
                </a:lnTo>
                <a:lnTo>
                  <a:pt x="15330" y="14357"/>
                </a:lnTo>
                <a:lnTo>
                  <a:pt x="15208" y="14332"/>
                </a:lnTo>
                <a:lnTo>
                  <a:pt x="15086" y="14332"/>
                </a:lnTo>
                <a:lnTo>
                  <a:pt x="14989" y="14308"/>
                </a:lnTo>
                <a:lnTo>
                  <a:pt x="14794" y="14259"/>
                </a:lnTo>
                <a:lnTo>
                  <a:pt x="14624" y="14186"/>
                </a:lnTo>
                <a:lnTo>
                  <a:pt x="14454" y="14089"/>
                </a:lnTo>
                <a:lnTo>
                  <a:pt x="14308" y="14016"/>
                </a:lnTo>
                <a:lnTo>
                  <a:pt x="14137" y="14016"/>
                </a:lnTo>
                <a:lnTo>
                  <a:pt x="14089" y="14040"/>
                </a:lnTo>
                <a:lnTo>
                  <a:pt x="14064" y="14089"/>
                </a:lnTo>
                <a:lnTo>
                  <a:pt x="14089" y="14162"/>
                </a:lnTo>
                <a:lnTo>
                  <a:pt x="14162" y="14259"/>
                </a:lnTo>
                <a:lnTo>
                  <a:pt x="14308" y="14405"/>
                </a:lnTo>
                <a:lnTo>
                  <a:pt x="14478" y="14527"/>
                </a:lnTo>
                <a:lnTo>
                  <a:pt x="14648" y="14600"/>
                </a:lnTo>
                <a:lnTo>
                  <a:pt x="14843" y="14697"/>
                </a:lnTo>
                <a:lnTo>
                  <a:pt x="14965" y="14746"/>
                </a:lnTo>
                <a:lnTo>
                  <a:pt x="15086" y="14770"/>
                </a:lnTo>
                <a:lnTo>
                  <a:pt x="14819" y="14989"/>
                </a:lnTo>
                <a:lnTo>
                  <a:pt x="14527" y="15208"/>
                </a:lnTo>
                <a:lnTo>
                  <a:pt x="14454" y="15208"/>
                </a:lnTo>
                <a:lnTo>
                  <a:pt x="14332" y="15184"/>
                </a:lnTo>
                <a:lnTo>
                  <a:pt x="14235" y="15111"/>
                </a:lnTo>
                <a:lnTo>
                  <a:pt x="14064" y="14965"/>
                </a:lnTo>
                <a:lnTo>
                  <a:pt x="13918" y="14843"/>
                </a:lnTo>
                <a:lnTo>
                  <a:pt x="13748" y="14722"/>
                </a:lnTo>
                <a:lnTo>
                  <a:pt x="13651" y="14673"/>
                </a:lnTo>
                <a:lnTo>
                  <a:pt x="13578" y="14624"/>
                </a:lnTo>
                <a:lnTo>
                  <a:pt x="13383" y="14624"/>
                </a:lnTo>
                <a:lnTo>
                  <a:pt x="13359" y="14649"/>
                </a:lnTo>
                <a:lnTo>
                  <a:pt x="13359" y="14697"/>
                </a:lnTo>
                <a:lnTo>
                  <a:pt x="13456" y="14868"/>
                </a:lnTo>
                <a:lnTo>
                  <a:pt x="13602" y="15014"/>
                </a:lnTo>
                <a:lnTo>
                  <a:pt x="13894" y="15306"/>
                </a:lnTo>
                <a:lnTo>
                  <a:pt x="13991" y="15403"/>
                </a:lnTo>
                <a:lnTo>
                  <a:pt x="14113" y="15476"/>
                </a:lnTo>
                <a:lnTo>
                  <a:pt x="13748" y="15671"/>
                </a:lnTo>
                <a:lnTo>
                  <a:pt x="13553" y="15598"/>
                </a:lnTo>
                <a:lnTo>
                  <a:pt x="13456" y="15549"/>
                </a:lnTo>
                <a:lnTo>
                  <a:pt x="13359" y="15476"/>
                </a:lnTo>
                <a:lnTo>
                  <a:pt x="13164" y="15306"/>
                </a:lnTo>
                <a:lnTo>
                  <a:pt x="12872" y="15062"/>
                </a:lnTo>
                <a:lnTo>
                  <a:pt x="12726" y="14941"/>
                </a:lnTo>
                <a:lnTo>
                  <a:pt x="12556" y="14843"/>
                </a:lnTo>
                <a:lnTo>
                  <a:pt x="12507" y="14868"/>
                </a:lnTo>
                <a:lnTo>
                  <a:pt x="12483" y="14916"/>
                </a:lnTo>
                <a:lnTo>
                  <a:pt x="12580" y="15135"/>
                </a:lnTo>
                <a:lnTo>
                  <a:pt x="12726" y="15330"/>
                </a:lnTo>
                <a:lnTo>
                  <a:pt x="12896" y="15525"/>
                </a:lnTo>
                <a:lnTo>
                  <a:pt x="13067" y="15695"/>
                </a:lnTo>
                <a:lnTo>
                  <a:pt x="13310" y="15865"/>
                </a:lnTo>
                <a:lnTo>
                  <a:pt x="12702" y="16084"/>
                </a:lnTo>
                <a:lnTo>
                  <a:pt x="12239" y="15719"/>
                </a:lnTo>
                <a:lnTo>
                  <a:pt x="11972" y="15476"/>
                </a:lnTo>
                <a:lnTo>
                  <a:pt x="11826" y="15354"/>
                </a:lnTo>
                <a:lnTo>
                  <a:pt x="11655" y="15257"/>
                </a:lnTo>
                <a:lnTo>
                  <a:pt x="11631" y="15257"/>
                </a:lnTo>
                <a:lnTo>
                  <a:pt x="11607" y="15281"/>
                </a:lnTo>
                <a:lnTo>
                  <a:pt x="11607" y="15354"/>
                </a:lnTo>
                <a:lnTo>
                  <a:pt x="11631" y="15427"/>
                </a:lnTo>
                <a:lnTo>
                  <a:pt x="11704" y="15573"/>
                </a:lnTo>
                <a:lnTo>
                  <a:pt x="11801" y="15719"/>
                </a:lnTo>
                <a:lnTo>
                  <a:pt x="11899" y="15841"/>
                </a:lnTo>
                <a:lnTo>
                  <a:pt x="12093" y="16036"/>
                </a:lnTo>
                <a:lnTo>
                  <a:pt x="12312" y="16206"/>
                </a:lnTo>
                <a:lnTo>
                  <a:pt x="11826" y="16303"/>
                </a:lnTo>
                <a:lnTo>
                  <a:pt x="11801" y="16303"/>
                </a:lnTo>
                <a:lnTo>
                  <a:pt x="11558" y="16036"/>
                </a:lnTo>
                <a:lnTo>
                  <a:pt x="11291" y="15768"/>
                </a:lnTo>
                <a:lnTo>
                  <a:pt x="11169" y="15671"/>
                </a:lnTo>
                <a:lnTo>
                  <a:pt x="11047" y="15573"/>
                </a:lnTo>
                <a:lnTo>
                  <a:pt x="10901" y="15500"/>
                </a:lnTo>
                <a:lnTo>
                  <a:pt x="10828" y="15476"/>
                </a:lnTo>
                <a:lnTo>
                  <a:pt x="10731" y="15476"/>
                </a:lnTo>
                <a:lnTo>
                  <a:pt x="10731" y="15500"/>
                </a:lnTo>
                <a:lnTo>
                  <a:pt x="10780" y="15646"/>
                </a:lnTo>
                <a:lnTo>
                  <a:pt x="10853" y="15768"/>
                </a:lnTo>
                <a:lnTo>
                  <a:pt x="11072" y="15987"/>
                </a:lnTo>
                <a:lnTo>
                  <a:pt x="11437" y="16376"/>
                </a:lnTo>
                <a:lnTo>
                  <a:pt x="11072" y="16425"/>
                </a:lnTo>
                <a:lnTo>
                  <a:pt x="10682" y="16474"/>
                </a:lnTo>
                <a:lnTo>
                  <a:pt x="10682" y="16401"/>
                </a:lnTo>
                <a:lnTo>
                  <a:pt x="10634" y="16328"/>
                </a:lnTo>
                <a:lnTo>
                  <a:pt x="10463" y="16133"/>
                </a:lnTo>
                <a:lnTo>
                  <a:pt x="10269" y="15938"/>
                </a:lnTo>
                <a:lnTo>
                  <a:pt x="10050" y="15768"/>
                </a:lnTo>
                <a:lnTo>
                  <a:pt x="9831" y="15598"/>
                </a:lnTo>
                <a:lnTo>
                  <a:pt x="9806" y="15598"/>
                </a:lnTo>
                <a:lnTo>
                  <a:pt x="9782" y="15622"/>
                </a:lnTo>
                <a:lnTo>
                  <a:pt x="9806" y="15744"/>
                </a:lnTo>
                <a:lnTo>
                  <a:pt x="9855" y="15865"/>
                </a:lnTo>
                <a:lnTo>
                  <a:pt x="9904" y="15987"/>
                </a:lnTo>
                <a:lnTo>
                  <a:pt x="9977" y="16084"/>
                </a:lnTo>
                <a:lnTo>
                  <a:pt x="10123" y="16303"/>
                </a:lnTo>
                <a:lnTo>
                  <a:pt x="10317" y="16474"/>
                </a:lnTo>
                <a:lnTo>
                  <a:pt x="9685" y="16474"/>
                </a:lnTo>
                <a:lnTo>
                  <a:pt x="9612" y="16352"/>
                </a:lnTo>
                <a:lnTo>
                  <a:pt x="9563" y="16255"/>
                </a:lnTo>
                <a:lnTo>
                  <a:pt x="9393" y="16060"/>
                </a:lnTo>
                <a:lnTo>
                  <a:pt x="9222" y="15817"/>
                </a:lnTo>
                <a:lnTo>
                  <a:pt x="9125" y="15695"/>
                </a:lnTo>
                <a:lnTo>
                  <a:pt x="9028" y="15598"/>
                </a:lnTo>
                <a:lnTo>
                  <a:pt x="8979" y="15598"/>
                </a:lnTo>
                <a:lnTo>
                  <a:pt x="8955" y="15622"/>
                </a:lnTo>
                <a:lnTo>
                  <a:pt x="8955" y="15744"/>
                </a:lnTo>
                <a:lnTo>
                  <a:pt x="8979" y="15865"/>
                </a:lnTo>
                <a:lnTo>
                  <a:pt x="9003" y="15987"/>
                </a:lnTo>
                <a:lnTo>
                  <a:pt x="9052" y="16109"/>
                </a:lnTo>
                <a:lnTo>
                  <a:pt x="9247" y="16449"/>
                </a:lnTo>
                <a:lnTo>
                  <a:pt x="9247" y="16449"/>
                </a:lnTo>
                <a:lnTo>
                  <a:pt x="8687" y="16376"/>
                </a:lnTo>
                <a:lnTo>
                  <a:pt x="8614" y="16376"/>
                </a:lnTo>
                <a:lnTo>
                  <a:pt x="8590" y="16328"/>
                </a:lnTo>
                <a:lnTo>
                  <a:pt x="8492" y="16230"/>
                </a:lnTo>
                <a:lnTo>
                  <a:pt x="8419" y="16109"/>
                </a:lnTo>
                <a:lnTo>
                  <a:pt x="8346" y="15841"/>
                </a:lnTo>
                <a:lnTo>
                  <a:pt x="8273" y="15646"/>
                </a:lnTo>
                <a:lnTo>
                  <a:pt x="8200" y="15573"/>
                </a:lnTo>
                <a:lnTo>
                  <a:pt x="8152" y="15549"/>
                </a:lnTo>
                <a:lnTo>
                  <a:pt x="8103" y="15549"/>
                </a:lnTo>
                <a:lnTo>
                  <a:pt x="8079" y="15598"/>
                </a:lnTo>
                <a:lnTo>
                  <a:pt x="8054" y="15646"/>
                </a:lnTo>
                <a:lnTo>
                  <a:pt x="8054" y="15792"/>
                </a:lnTo>
                <a:lnTo>
                  <a:pt x="8079" y="15938"/>
                </a:lnTo>
                <a:lnTo>
                  <a:pt x="8103" y="16060"/>
                </a:lnTo>
                <a:lnTo>
                  <a:pt x="8176" y="16279"/>
                </a:lnTo>
                <a:lnTo>
                  <a:pt x="7762" y="16157"/>
                </a:lnTo>
                <a:lnTo>
                  <a:pt x="7714" y="16084"/>
                </a:lnTo>
                <a:lnTo>
                  <a:pt x="7665" y="15963"/>
                </a:lnTo>
                <a:lnTo>
                  <a:pt x="7592" y="15817"/>
                </a:lnTo>
                <a:lnTo>
                  <a:pt x="7543" y="15695"/>
                </a:lnTo>
                <a:lnTo>
                  <a:pt x="7519" y="15549"/>
                </a:lnTo>
                <a:lnTo>
                  <a:pt x="7495" y="15549"/>
                </a:lnTo>
                <a:lnTo>
                  <a:pt x="7470" y="15671"/>
                </a:lnTo>
                <a:lnTo>
                  <a:pt x="7446" y="15792"/>
                </a:lnTo>
                <a:lnTo>
                  <a:pt x="7446" y="15938"/>
                </a:lnTo>
                <a:lnTo>
                  <a:pt x="7470" y="16060"/>
                </a:lnTo>
                <a:lnTo>
                  <a:pt x="6984" y="15841"/>
                </a:lnTo>
                <a:lnTo>
                  <a:pt x="6984" y="15792"/>
                </a:lnTo>
                <a:lnTo>
                  <a:pt x="6911" y="15646"/>
                </a:lnTo>
                <a:lnTo>
                  <a:pt x="6813" y="15549"/>
                </a:lnTo>
                <a:lnTo>
                  <a:pt x="6789" y="15549"/>
                </a:lnTo>
                <a:lnTo>
                  <a:pt x="6740" y="15622"/>
                </a:lnTo>
                <a:lnTo>
                  <a:pt x="6716" y="15695"/>
                </a:lnTo>
                <a:lnTo>
                  <a:pt x="6375" y="15476"/>
                </a:lnTo>
                <a:lnTo>
                  <a:pt x="6035" y="15233"/>
                </a:lnTo>
                <a:lnTo>
                  <a:pt x="5718" y="14965"/>
                </a:lnTo>
                <a:lnTo>
                  <a:pt x="5451" y="14649"/>
                </a:lnTo>
                <a:lnTo>
                  <a:pt x="5159" y="14284"/>
                </a:lnTo>
                <a:lnTo>
                  <a:pt x="4915" y="13894"/>
                </a:lnTo>
                <a:lnTo>
                  <a:pt x="4696" y="13505"/>
                </a:lnTo>
                <a:lnTo>
                  <a:pt x="4502" y="13091"/>
                </a:lnTo>
                <a:lnTo>
                  <a:pt x="4356" y="12653"/>
                </a:lnTo>
                <a:lnTo>
                  <a:pt x="4234" y="12215"/>
                </a:lnTo>
                <a:lnTo>
                  <a:pt x="4112" y="11777"/>
                </a:lnTo>
                <a:lnTo>
                  <a:pt x="4064" y="11315"/>
                </a:lnTo>
                <a:lnTo>
                  <a:pt x="4015" y="10926"/>
                </a:lnTo>
                <a:lnTo>
                  <a:pt x="3991" y="10561"/>
                </a:lnTo>
                <a:lnTo>
                  <a:pt x="4015" y="10171"/>
                </a:lnTo>
                <a:lnTo>
                  <a:pt x="4039" y="9782"/>
                </a:lnTo>
                <a:lnTo>
                  <a:pt x="4088" y="9393"/>
                </a:lnTo>
                <a:lnTo>
                  <a:pt x="4137" y="9028"/>
                </a:lnTo>
                <a:lnTo>
                  <a:pt x="4234" y="8663"/>
                </a:lnTo>
                <a:lnTo>
                  <a:pt x="4331" y="8274"/>
                </a:lnTo>
                <a:lnTo>
                  <a:pt x="4453" y="7909"/>
                </a:lnTo>
                <a:lnTo>
                  <a:pt x="4599" y="7568"/>
                </a:lnTo>
                <a:lnTo>
                  <a:pt x="4769" y="7227"/>
                </a:lnTo>
                <a:lnTo>
                  <a:pt x="4940" y="6887"/>
                </a:lnTo>
                <a:lnTo>
                  <a:pt x="5134" y="6546"/>
                </a:lnTo>
                <a:lnTo>
                  <a:pt x="5353" y="6230"/>
                </a:lnTo>
                <a:lnTo>
                  <a:pt x="5597" y="5913"/>
                </a:lnTo>
                <a:lnTo>
                  <a:pt x="5840" y="5621"/>
                </a:lnTo>
                <a:lnTo>
                  <a:pt x="6083" y="5354"/>
                </a:lnTo>
                <a:lnTo>
                  <a:pt x="6351" y="5110"/>
                </a:lnTo>
                <a:lnTo>
                  <a:pt x="6643" y="4891"/>
                </a:lnTo>
                <a:lnTo>
                  <a:pt x="6935" y="4721"/>
                </a:lnTo>
                <a:lnTo>
                  <a:pt x="7227" y="4526"/>
                </a:lnTo>
                <a:lnTo>
                  <a:pt x="7543" y="4380"/>
                </a:lnTo>
                <a:lnTo>
                  <a:pt x="8225" y="4088"/>
                </a:lnTo>
                <a:lnTo>
                  <a:pt x="8784" y="3845"/>
                </a:lnTo>
                <a:lnTo>
                  <a:pt x="9368" y="3675"/>
                </a:lnTo>
                <a:lnTo>
                  <a:pt x="9636" y="3602"/>
                </a:lnTo>
                <a:lnTo>
                  <a:pt x="9660" y="3650"/>
                </a:lnTo>
                <a:lnTo>
                  <a:pt x="9685" y="3699"/>
                </a:lnTo>
                <a:lnTo>
                  <a:pt x="9733" y="3723"/>
                </a:lnTo>
                <a:lnTo>
                  <a:pt x="9806" y="3723"/>
                </a:lnTo>
                <a:lnTo>
                  <a:pt x="10171" y="3626"/>
                </a:lnTo>
                <a:lnTo>
                  <a:pt x="10536" y="3577"/>
                </a:lnTo>
                <a:lnTo>
                  <a:pt x="10585" y="3626"/>
                </a:lnTo>
                <a:lnTo>
                  <a:pt x="10634" y="3650"/>
                </a:lnTo>
                <a:lnTo>
                  <a:pt x="10682" y="3626"/>
                </a:lnTo>
                <a:lnTo>
                  <a:pt x="10707" y="3602"/>
                </a:lnTo>
                <a:lnTo>
                  <a:pt x="10731" y="3577"/>
                </a:lnTo>
                <a:close/>
                <a:moveTo>
                  <a:pt x="9977" y="3237"/>
                </a:moveTo>
                <a:lnTo>
                  <a:pt x="9733" y="3261"/>
                </a:lnTo>
                <a:lnTo>
                  <a:pt x="9490" y="3310"/>
                </a:lnTo>
                <a:lnTo>
                  <a:pt x="9028" y="3431"/>
                </a:lnTo>
                <a:lnTo>
                  <a:pt x="8638" y="3577"/>
                </a:lnTo>
                <a:lnTo>
                  <a:pt x="7957" y="3821"/>
                </a:lnTo>
                <a:lnTo>
                  <a:pt x="7324" y="4113"/>
                </a:lnTo>
                <a:lnTo>
                  <a:pt x="7008" y="4283"/>
                </a:lnTo>
                <a:lnTo>
                  <a:pt x="6692" y="4453"/>
                </a:lnTo>
                <a:lnTo>
                  <a:pt x="6400" y="4648"/>
                </a:lnTo>
                <a:lnTo>
                  <a:pt x="6108" y="4867"/>
                </a:lnTo>
                <a:lnTo>
                  <a:pt x="5791" y="5159"/>
                </a:lnTo>
                <a:lnTo>
                  <a:pt x="5499" y="5451"/>
                </a:lnTo>
                <a:lnTo>
                  <a:pt x="5232" y="5767"/>
                </a:lnTo>
                <a:lnTo>
                  <a:pt x="4988" y="6108"/>
                </a:lnTo>
                <a:lnTo>
                  <a:pt x="4745" y="6473"/>
                </a:lnTo>
                <a:lnTo>
                  <a:pt x="4526" y="6838"/>
                </a:lnTo>
                <a:lnTo>
                  <a:pt x="4356" y="7203"/>
                </a:lnTo>
                <a:lnTo>
                  <a:pt x="4185" y="7592"/>
                </a:lnTo>
                <a:lnTo>
                  <a:pt x="4039" y="8006"/>
                </a:lnTo>
                <a:lnTo>
                  <a:pt x="3918" y="8420"/>
                </a:lnTo>
                <a:lnTo>
                  <a:pt x="3796" y="8833"/>
                </a:lnTo>
                <a:lnTo>
                  <a:pt x="3723" y="9247"/>
                </a:lnTo>
                <a:lnTo>
                  <a:pt x="3674" y="9660"/>
                </a:lnTo>
                <a:lnTo>
                  <a:pt x="3626" y="10074"/>
                </a:lnTo>
                <a:lnTo>
                  <a:pt x="3626" y="10488"/>
                </a:lnTo>
                <a:lnTo>
                  <a:pt x="3626" y="10901"/>
                </a:lnTo>
                <a:lnTo>
                  <a:pt x="3650" y="11315"/>
                </a:lnTo>
                <a:lnTo>
                  <a:pt x="3699" y="11704"/>
                </a:lnTo>
                <a:lnTo>
                  <a:pt x="3772" y="12094"/>
                </a:lnTo>
                <a:lnTo>
                  <a:pt x="3869" y="12483"/>
                </a:lnTo>
                <a:lnTo>
                  <a:pt x="3991" y="12872"/>
                </a:lnTo>
                <a:lnTo>
                  <a:pt x="4137" y="13262"/>
                </a:lnTo>
                <a:lnTo>
                  <a:pt x="4307" y="13627"/>
                </a:lnTo>
                <a:lnTo>
                  <a:pt x="4477" y="13967"/>
                </a:lnTo>
                <a:lnTo>
                  <a:pt x="4696" y="14332"/>
                </a:lnTo>
                <a:lnTo>
                  <a:pt x="4915" y="14649"/>
                </a:lnTo>
                <a:lnTo>
                  <a:pt x="5183" y="14965"/>
                </a:lnTo>
                <a:lnTo>
                  <a:pt x="5451" y="15257"/>
                </a:lnTo>
                <a:lnTo>
                  <a:pt x="5743" y="15525"/>
                </a:lnTo>
                <a:lnTo>
                  <a:pt x="6035" y="15768"/>
                </a:lnTo>
                <a:lnTo>
                  <a:pt x="6375" y="15987"/>
                </a:lnTo>
                <a:lnTo>
                  <a:pt x="6716" y="16182"/>
                </a:lnTo>
                <a:lnTo>
                  <a:pt x="6765" y="16230"/>
                </a:lnTo>
                <a:lnTo>
                  <a:pt x="6838" y="16230"/>
                </a:lnTo>
                <a:lnTo>
                  <a:pt x="6862" y="16255"/>
                </a:lnTo>
                <a:lnTo>
                  <a:pt x="7276" y="16425"/>
                </a:lnTo>
                <a:lnTo>
                  <a:pt x="7738" y="16595"/>
                </a:lnTo>
                <a:lnTo>
                  <a:pt x="8176" y="16717"/>
                </a:lnTo>
                <a:lnTo>
                  <a:pt x="8638" y="16814"/>
                </a:lnTo>
                <a:lnTo>
                  <a:pt x="9101" y="16887"/>
                </a:lnTo>
                <a:lnTo>
                  <a:pt x="9563" y="16936"/>
                </a:lnTo>
                <a:lnTo>
                  <a:pt x="10025" y="16960"/>
                </a:lnTo>
                <a:lnTo>
                  <a:pt x="10488" y="16936"/>
                </a:lnTo>
                <a:lnTo>
                  <a:pt x="10974" y="16912"/>
                </a:lnTo>
                <a:lnTo>
                  <a:pt x="11437" y="16839"/>
                </a:lnTo>
                <a:lnTo>
                  <a:pt x="11899" y="16766"/>
                </a:lnTo>
                <a:lnTo>
                  <a:pt x="12337" y="16644"/>
                </a:lnTo>
                <a:lnTo>
                  <a:pt x="12799" y="16522"/>
                </a:lnTo>
                <a:lnTo>
                  <a:pt x="13237" y="16352"/>
                </a:lnTo>
                <a:lnTo>
                  <a:pt x="13675" y="16182"/>
                </a:lnTo>
                <a:lnTo>
                  <a:pt x="14089" y="15963"/>
                </a:lnTo>
                <a:lnTo>
                  <a:pt x="14575" y="15671"/>
                </a:lnTo>
                <a:lnTo>
                  <a:pt x="15038" y="15354"/>
                </a:lnTo>
                <a:lnTo>
                  <a:pt x="15451" y="15014"/>
                </a:lnTo>
                <a:lnTo>
                  <a:pt x="15816" y="14624"/>
                </a:lnTo>
                <a:lnTo>
                  <a:pt x="16157" y="14186"/>
                </a:lnTo>
                <a:lnTo>
                  <a:pt x="16473" y="13748"/>
                </a:lnTo>
                <a:lnTo>
                  <a:pt x="16741" y="13286"/>
                </a:lnTo>
                <a:lnTo>
                  <a:pt x="16960" y="12799"/>
                </a:lnTo>
                <a:lnTo>
                  <a:pt x="17155" y="12288"/>
                </a:lnTo>
                <a:lnTo>
                  <a:pt x="17301" y="11777"/>
                </a:lnTo>
                <a:lnTo>
                  <a:pt x="17398" y="11242"/>
                </a:lnTo>
                <a:lnTo>
                  <a:pt x="17447" y="10707"/>
                </a:lnTo>
                <a:lnTo>
                  <a:pt x="17471" y="10147"/>
                </a:lnTo>
                <a:lnTo>
                  <a:pt x="17447" y="9587"/>
                </a:lnTo>
                <a:lnTo>
                  <a:pt x="17374" y="9052"/>
                </a:lnTo>
                <a:lnTo>
                  <a:pt x="17276" y="8493"/>
                </a:lnTo>
                <a:lnTo>
                  <a:pt x="17106" y="7957"/>
                </a:lnTo>
                <a:lnTo>
                  <a:pt x="16887" y="7422"/>
                </a:lnTo>
                <a:lnTo>
                  <a:pt x="16619" y="6911"/>
                </a:lnTo>
                <a:lnTo>
                  <a:pt x="16327" y="6400"/>
                </a:lnTo>
                <a:lnTo>
                  <a:pt x="15987" y="5938"/>
                </a:lnTo>
                <a:lnTo>
                  <a:pt x="15597" y="5500"/>
                </a:lnTo>
                <a:lnTo>
                  <a:pt x="15184" y="5110"/>
                </a:lnTo>
                <a:lnTo>
                  <a:pt x="14746" y="4745"/>
                </a:lnTo>
                <a:lnTo>
                  <a:pt x="14502" y="4551"/>
                </a:lnTo>
                <a:lnTo>
                  <a:pt x="14235" y="4380"/>
                </a:lnTo>
                <a:lnTo>
                  <a:pt x="13651" y="4088"/>
                </a:lnTo>
                <a:lnTo>
                  <a:pt x="13067" y="3796"/>
                </a:lnTo>
                <a:lnTo>
                  <a:pt x="12483" y="3577"/>
                </a:lnTo>
                <a:lnTo>
                  <a:pt x="11996" y="3431"/>
                </a:lnTo>
                <a:lnTo>
                  <a:pt x="11461" y="3334"/>
                </a:lnTo>
                <a:lnTo>
                  <a:pt x="11218" y="3285"/>
                </a:lnTo>
                <a:lnTo>
                  <a:pt x="10415" y="3285"/>
                </a:lnTo>
                <a:lnTo>
                  <a:pt x="10196" y="3237"/>
                </a:lnTo>
                <a:close/>
                <a:moveTo>
                  <a:pt x="13675" y="16912"/>
                </a:moveTo>
                <a:lnTo>
                  <a:pt x="13626" y="16936"/>
                </a:lnTo>
                <a:lnTo>
                  <a:pt x="13578" y="16984"/>
                </a:lnTo>
                <a:lnTo>
                  <a:pt x="13553" y="17057"/>
                </a:lnTo>
                <a:lnTo>
                  <a:pt x="13553" y="17106"/>
                </a:lnTo>
                <a:lnTo>
                  <a:pt x="13578" y="17252"/>
                </a:lnTo>
                <a:lnTo>
                  <a:pt x="13724" y="17495"/>
                </a:lnTo>
                <a:lnTo>
                  <a:pt x="13772" y="17666"/>
                </a:lnTo>
                <a:lnTo>
                  <a:pt x="13870" y="17812"/>
                </a:lnTo>
                <a:lnTo>
                  <a:pt x="13943" y="17885"/>
                </a:lnTo>
                <a:lnTo>
                  <a:pt x="13991" y="17958"/>
                </a:lnTo>
                <a:lnTo>
                  <a:pt x="14089" y="17982"/>
                </a:lnTo>
                <a:lnTo>
                  <a:pt x="14162" y="18006"/>
                </a:lnTo>
                <a:lnTo>
                  <a:pt x="14210" y="17982"/>
                </a:lnTo>
                <a:lnTo>
                  <a:pt x="14259" y="17958"/>
                </a:lnTo>
                <a:lnTo>
                  <a:pt x="14332" y="17885"/>
                </a:lnTo>
                <a:lnTo>
                  <a:pt x="14356" y="17787"/>
                </a:lnTo>
                <a:lnTo>
                  <a:pt x="14356" y="17739"/>
                </a:lnTo>
                <a:lnTo>
                  <a:pt x="14332" y="17690"/>
                </a:lnTo>
                <a:lnTo>
                  <a:pt x="14259" y="17593"/>
                </a:lnTo>
                <a:lnTo>
                  <a:pt x="14162" y="17495"/>
                </a:lnTo>
                <a:lnTo>
                  <a:pt x="13991" y="17228"/>
                </a:lnTo>
                <a:lnTo>
                  <a:pt x="13918" y="17082"/>
                </a:lnTo>
                <a:lnTo>
                  <a:pt x="13870" y="17033"/>
                </a:lnTo>
                <a:lnTo>
                  <a:pt x="13821" y="16960"/>
                </a:lnTo>
                <a:lnTo>
                  <a:pt x="13748" y="16936"/>
                </a:lnTo>
                <a:lnTo>
                  <a:pt x="13675" y="16912"/>
                </a:lnTo>
                <a:close/>
                <a:moveTo>
                  <a:pt x="7008" y="17009"/>
                </a:moveTo>
                <a:lnTo>
                  <a:pt x="6911" y="17057"/>
                </a:lnTo>
                <a:lnTo>
                  <a:pt x="6813" y="17155"/>
                </a:lnTo>
                <a:lnTo>
                  <a:pt x="6716" y="17374"/>
                </a:lnTo>
                <a:lnTo>
                  <a:pt x="6570" y="17666"/>
                </a:lnTo>
                <a:lnTo>
                  <a:pt x="6521" y="17812"/>
                </a:lnTo>
                <a:lnTo>
                  <a:pt x="6497" y="17885"/>
                </a:lnTo>
                <a:lnTo>
                  <a:pt x="6521" y="17958"/>
                </a:lnTo>
                <a:lnTo>
                  <a:pt x="6546" y="18006"/>
                </a:lnTo>
                <a:lnTo>
                  <a:pt x="6594" y="18055"/>
                </a:lnTo>
                <a:lnTo>
                  <a:pt x="6667" y="18079"/>
                </a:lnTo>
                <a:lnTo>
                  <a:pt x="6740" y="18079"/>
                </a:lnTo>
                <a:lnTo>
                  <a:pt x="6789" y="18055"/>
                </a:lnTo>
                <a:lnTo>
                  <a:pt x="6862" y="18006"/>
                </a:lnTo>
                <a:lnTo>
                  <a:pt x="6935" y="17885"/>
                </a:lnTo>
                <a:lnTo>
                  <a:pt x="7008" y="17739"/>
                </a:lnTo>
                <a:lnTo>
                  <a:pt x="7057" y="17593"/>
                </a:lnTo>
                <a:lnTo>
                  <a:pt x="7154" y="17349"/>
                </a:lnTo>
                <a:lnTo>
                  <a:pt x="7178" y="17228"/>
                </a:lnTo>
                <a:lnTo>
                  <a:pt x="7178" y="17106"/>
                </a:lnTo>
                <a:lnTo>
                  <a:pt x="7154" y="17057"/>
                </a:lnTo>
                <a:lnTo>
                  <a:pt x="7105" y="17033"/>
                </a:lnTo>
                <a:lnTo>
                  <a:pt x="7057" y="17009"/>
                </a:lnTo>
                <a:close/>
                <a:moveTo>
                  <a:pt x="5694" y="16328"/>
                </a:moveTo>
                <a:lnTo>
                  <a:pt x="5597" y="16352"/>
                </a:lnTo>
                <a:lnTo>
                  <a:pt x="5524" y="16425"/>
                </a:lnTo>
                <a:lnTo>
                  <a:pt x="5159" y="16887"/>
                </a:lnTo>
                <a:lnTo>
                  <a:pt x="4745" y="17349"/>
                </a:lnTo>
                <a:lnTo>
                  <a:pt x="4307" y="17787"/>
                </a:lnTo>
                <a:lnTo>
                  <a:pt x="3869" y="18225"/>
                </a:lnTo>
                <a:lnTo>
                  <a:pt x="3820" y="18250"/>
                </a:lnTo>
                <a:lnTo>
                  <a:pt x="3820" y="18298"/>
                </a:lnTo>
                <a:lnTo>
                  <a:pt x="3820" y="18347"/>
                </a:lnTo>
                <a:lnTo>
                  <a:pt x="3845" y="18396"/>
                </a:lnTo>
                <a:lnTo>
                  <a:pt x="3893" y="18444"/>
                </a:lnTo>
                <a:lnTo>
                  <a:pt x="3942" y="18469"/>
                </a:lnTo>
                <a:lnTo>
                  <a:pt x="3991" y="18469"/>
                </a:lnTo>
                <a:lnTo>
                  <a:pt x="4161" y="18420"/>
                </a:lnTo>
                <a:lnTo>
                  <a:pt x="4283" y="18347"/>
                </a:lnTo>
                <a:lnTo>
                  <a:pt x="4429" y="18250"/>
                </a:lnTo>
                <a:lnTo>
                  <a:pt x="4550" y="18152"/>
                </a:lnTo>
                <a:lnTo>
                  <a:pt x="4794" y="17909"/>
                </a:lnTo>
                <a:lnTo>
                  <a:pt x="5013" y="17690"/>
                </a:lnTo>
                <a:lnTo>
                  <a:pt x="5499" y="17203"/>
                </a:lnTo>
                <a:lnTo>
                  <a:pt x="5718" y="16936"/>
                </a:lnTo>
                <a:lnTo>
                  <a:pt x="5937" y="16668"/>
                </a:lnTo>
                <a:lnTo>
                  <a:pt x="5986" y="16571"/>
                </a:lnTo>
                <a:lnTo>
                  <a:pt x="5962" y="16498"/>
                </a:lnTo>
                <a:lnTo>
                  <a:pt x="5937" y="16425"/>
                </a:lnTo>
                <a:lnTo>
                  <a:pt x="5864" y="16376"/>
                </a:lnTo>
                <a:lnTo>
                  <a:pt x="5791" y="16328"/>
                </a:lnTo>
                <a:close/>
                <a:moveTo>
                  <a:pt x="15013" y="15987"/>
                </a:moveTo>
                <a:lnTo>
                  <a:pt x="14965" y="16011"/>
                </a:lnTo>
                <a:lnTo>
                  <a:pt x="14940" y="16084"/>
                </a:lnTo>
                <a:lnTo>
                  <a:pt x="14940" y="16133"/>
                </a:lnTo>
                <a:lnTo>
                  <a:pt x="14989" y="16303"/>
                </a:lnTo>
                <a:lnTo>
                  <a:pt x="15038" y="16449"/>
                </a:lnTo>
                <a:lnTo>
                  <a:pt x="15208" y="16717"/>
                </a:lnTo>
                <a:lnTo>
                  <a:pt x="15427" y="17082"/>
                </a:lnTo>
                <a:lnTo>
                  <a:pt x="15524" y="17252"/>
                </a:lnTo>
                <a:lnTo>
                  <a:pt x="15646" y="17422"/>
                </a:lnTo>
                <a:lnTo>
                  <a:pt x="16108" y="17933"/>
                </a:lnTo>
                <a:lnTo>
                  <a:pt x="16327" y="18225"/>
                </a:lnTo>
                <a:lnTo>
                  <a:pt x="16400" y="18371"/>
                </a:lnTo>
                <a:lnTo>
                  <a:pt x="16473" y="18517"/>
                </a:lnTo>
                <a:lnTo>
                  <a:pt x="16522" y="18590"/>
                </a:lnTo>
                <a:lnTo>
                  <a:pt x="16595" y="18639"/>
                </a:lnTo>
                <a:lnTo>
                  <a:pt x="16668" y="18688"/>
                </a:lnTo>
                <a:lnTo>
                  <a:pt x="16765" y="18688"/>
                </a:lnTo>
                <a:lnTo>
                  <a:pt x="16838" y="18663"/>
                </a:lnTo>
                <a:lnTo>
                  <a:pt x="16887" y="18615"/>
                </a:lnTo>
                <a:lnTo>
                  <a:pt x="16936" y="18566"/>
                </a:lnTo>
                <a:lnTo>
                  <a:pt x="16936" y="18469"/>
                </a:lnTo>
                <a:lnTo>
                  <a:pt x="16911" y="18298"/>
                </a:lnTo>
                <a:lnTo>
                  <a:pt x="16838" y="18128"/>
                </a:lnTo>
                <a:lnTo>
                  <a:pt x="16765" y="17982"/>
                </a:lnTo>
                <a:lnTo>
                  <a:pt x="16668" y="17836"/>
                </a:lnTo>
                <a:lnTo>
                  <a:pt x="16449" y="17568"/>
                </a:lnTo>
                <a:lnTo>
                  <a:pt x="16206" y="17325"/>
                </a:lnTo>
                <a:lnTo>
                  <a:pt x="16060" y="17155"/>
                </a:lnTo>
                <a:lnTo>
                  <a:pt x="15938" y="16984"/>
                </a:lnTo>
                <a:lnTo>
                  <a:pt x="15695" y="16595"/>
                </a:lnTo>
                <a:lnTo>
                  <a:pt x="15573" y="16401"/>
                </a:lnTo>
                <a:lnTo>
                  <a:pt x="15427" y="16230"/>
                </a:lnTo>
                <a:lnTo>
                  <a:pt x="15281" y="16109"/>
                </a:lnTo>
                <a:lnTo>
                  <a:pt x="15086" y="15987"/>
                </a:lnTo>
                <a:close/>
                <a:moveTo>
                  <a:pt x="10439" y="17666"/>
                </a:moveTo>
                <a:lnTo>
                  <a:pt x="10342" y="17787"/>
                </a:lnTo>
                <a:lnTo>
                  <a:pt x="10293" y="17909"/>
                </a:lnTo>
                <a:lnTo>
                  <a:pt x="10244" y="18055"/>
                </a:lnTo>
                <a:lnTo>
                  <a:pt x="10244" y="18201"/>
                </a:lnTo>
                <a:lnTo>
                  <a:pt x="10196" y="18517"/>
                </a:lnTo>
                <a:lnTo>
                  <a:pt x="10196" y="18688"/>
                </a:lnTo>
                <a:lnTo>
                  <a:pt x="10244" y="18834"/>
                </a:lnTo>
                <a:lnTo>
                  <a:pt x="10293" y="18882"/>
                </a:lnTo>
                <a:lnTo>
                  <a:pt x="10342" y="18907"/>
                </a:lnTo>
                <a:lnTo>
                  <a:pt x="10415" y="18882"/>
                </a:lnTo>
                <a:lnTo>
                  <a:pt x="10463" y="18858"/>
                </a:lnTo>
                <a:lnTo>
                  <a:pt x="10512" y="18809"/>
                </a:lnTo>
                <a:lnTo>
                  <a:pt x="10561" y="18736"/>
                </a:lnTo>
                <a:lnTo>
                  <a:pt x="10585" y="18615"/>
                </a:lnTo>
                <a:lnTo>
                  <a:pt x="10585" y="18323"/>
                </a:lnTo>
                <a:lnTo>
                  <a:pt x="10609" y="18031"/>
                </a:lnTo>
                <a:lnTo>
                  <a:pt x="10609" y="17885"/>
                </a:lnTo>
                <a:lnTo>
                  <a:pt x="10585" y="17739"/>
                </a:lnTo>
                <a:lnTo>
                  <a:pt x="10561" y="17690"/>
                </a:lnTo>
                <a:lnTo>
                  <a:pt x="10536" y="17666"/>
                </a:lnTo>
                <a:close/>
                <a:moveTo>
                  <a:pt x="8638" y="17349"/>
                </a:moveTo>
                <a:lnTo>
                  <a:pt x="8492" y="17471"/>
                </a:lnTo>
                <a:lnTo>
                  <a:pt x="8395" y="17593"/>
                </a:lnTo>
                <a:lnTo>
                  <a:pt x="8322" y="17739"/>
                </a:lnTo>
                <a:lnTo>
                  <a:pt x="8249" y="17909"/>
                </a:lnTo>
                <a:lnTo>
                  <a:pt x="8176" y="18250"/>
                </a:lnTo>
                <a:lnTo>
                  <a:pt x="8103" y="18590"/>
                </a:lnTo>
                <a:lnTo>
                  <a:pt x="7908" y="19369"/>
                </a:lnTo>
                <a:lnTo>
                  <a:pt x="7860" y="19758"/>
                </a:lnTo>
                <a:lnTo>
                  <a:pt x="7835" y="19953"/>
                </a:lnTo>
                <a:lnTo>
                  <a:pt x="7835" y="20148"/>
                </a:lnTo>
                <a:lnTo>
                  <a:pt x="7860" y="20221"/>
                </a:lnTo>
                <a:lnTo>
                  <a:pt x="7908" y="20269"/>
                </a:lnTo>
                <a:lnTo>
                  <a:pt x="7933" y="20318"/>
                </a:lnTo>
                <a:lnTo>
                  <a:pt x="8006" y="20342"/>
                </a:lnTo>
                <a:lnTo>
                  <a:pt x="8103" y="20342"/>
                </a:lnTo>
                <a:lnTo>
                  <a:pt x="8176" y="20318"/>
                </a:lnTo>
                <a:lnTo>
                  <a:pt x="8200" y="20245"/>
                </a:lnTo>
                <a:lnTo>
                  <a:pt x="8273" y="20099"/>
                </a:lnTo>
                <a:lnTo>
                  <a:pt x="8346" y="19929"/>
                </a:lnTo>
                <a:lnTo>
                  <a:pt x="8419" y="19588"/>
                </a:lnTo>
                <a:lnTo>
                  <a:pt x="8517" y="18882"/>
                </a:lnTo>
                <a:lnTo>
                  <a:pt x="8614" y="18517"/>
                </a:lnTo>
                <a:lnTo>
                  <a:pt x="8711" y="18152"/>
                </a:lnTo>
                <a:lnTo>
                  <a:pt x="8760" y="17958"/>
                </a:lnTo>
                <a:lnTo>
                  <a:pt x="8784" y="17763"/>
                </a:lnTo>
                <a:lnTo>
                  <a:pt x="8784" y="17593"/>
                </a:lnTo>
                <a:lnTo>
                  <a:pt x="8784" y="17422"/>
                </a:lnTo>
                <a:lnTo>
                  <a:pt x="8760" y="17374"/>
                </a:lnTo>
                <a:lnTo>
                  <a:pt x="8711" y="17349"/>
                </a:lnTo>
                <a:close/>
                <a:moveTo>
                  <a:pt x="12093" y="17374"/>
                </a:moveTo>
                <a:lnTo>
                  <a:pt x="12045" y="17398"/>
                </a:lnTo>
                <a:lnTo>
                  <a:pt x="11996" y="17398"/>
                </a:lnTo>
                <a:lnTo>
                  <a:pt x="11947" y="17447"/>
                </a:lnTo>
                <a:lnTo>
                  <a:pt x="11923" y="17495"/>
                </a:lnTo>
                <a:lnTo>
                  <a:pt x="11923" y="17544"/>
                </a:lnTo>
                <a:lnTo>
                  <a:pt x="11947" y="17836"/>
                </a:lnTo>
                <a:lnTo>
                  <a:pt x="11972" y="18152"/>
                </a:lnTo>
                <a:lnTo>
                  <a:pt x="12093" y="18761"/>
                </a:lnTo>
                <a:lnTo>
                  <a:pt x="12166" y="19199"/>
                </a:lnTo>
                <a:lnTo>
                  <a:pt x="12215" y="19661"/>
                </a:lnTo>
                <a:lnTo>
                  <a:pt x="12239" y="19904"/>
                </a:lnTo>
                <a:lnTo>
                  <a:pt x="12288" y="20123"/>
                </a:lnTo>
                <a:lnTo>
                  <a:pt x="12337" y="20342"/>
                </a:lnTo>
                <a:lnTo>
                  <a:pt x="12434" y="20561"/>
                </a:lnTo>
                <a:lnTo>
                  <a:pt x="12483" y="20610"/>
                </a:lnTo>
                <a:lnTo>
                  <a:pt x="12556" y="20659"/>
                </a:lnTo>
                <a:lnTo>
                  <a:pt x="12629" y="20659"/>
                </a:lnTo>
                <a:lnTo>
                  <a:pt x="12702" y="20634"/>
                </a:lnTo>
                <a:lnTo>
                  <a:pt x="12775" y="20610"/>
                </a:lnTo>
                <a:lnTo>
                  <a:pt x="12823" y="20537"/>
                </a:lnTo>
                <a:lnTo>
                  <a:pt x="12848" y="20464"/>
                </a:lnTo>
                <a:lnTo>
                  <a:pt x="12848" y="20391"/>
                </a:lnTo>
                <a:lnTo>
                  <a:pt x="12750" y="19953"/>
                </a:lnTo>
                <a:lnTo>
                  <a:pt x="12702" y="19491"/>
                </a:lnTo>
                <a:lnTo>
                  <a:pt x="12629" y="19053"/>
                </a:lnTo>
                <a:lnTo>
                  <a:pt x="12556" y="18639"/>
                </a:lnTo>
                <a:lnTo>
                  <a:pt x="12483" y="18323"/>
                </a:lnTo>
                <a:lnTo>
                  <a:pt x="12434" y="18031"/>
                </a:lnTo>
                <a:lnTo>
                  <a:pt x="12361" y="17739"/>
                </a:lnTo>
                <a:lnTo>
                  <a:pt x="12288" y="17593"/>
                </a:lnTo>
                <a:lnTo>
                  <a:pt x="12239" y="17471"/>
                </a:lnTo>
                <a:lnTo>
                  <a:pt x="12191" y="17422"/>
                </a:lnTo>
                <a:lnTo>
                  <a:pt x="12142" y="17398"/>
                </a:lnTo>
                <a:lnTo>
                  <a:pt x="12093" y="17374"/>
                </a:lnTo>
                <a:close/>
              </a:path>
            </a:pathLst>
          </a:custGeom>
          <a:solidFill>
            <a:srgbClr val="FFFF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25" name="Google Shape;425;p38"/>
          <p:cNvSpPr/>
          <p:nvPr/>
        </p:nvSpPr>
        <p:spPr>
          <a:xfrm>
            <a:off x="7244612" y="1877594"/>
            <a:ext cx="1104911" cy="1088368"/>
          </a:xfrm>
          <a:custGeom>
            <a:rect b="b" l="l" r="r" t="t"/>
            <a:pathLst>
              <a:path extrusionOk="0" h="20659" w="20975">
                <a:moveTo>
                  <a:pt x="10317" y="1704"/>
                </a:moveTo>
                <a:lnTo>
                  <a:pt x="10269" y="1728"/>
                </a:lnTo>
                <a:lnTo>
                  <a:pt x="10171" y="1825"/>
                </a:lnTo>
                <a:lnTo>
                  <a:pt x="10123" y="1947"/>
                </a:lnTo>
                <a:lnTo>
                  <a:pt x="10098" y="2069"/>
                </a:lnTo>
                <a:lnTo>
                  <a:pt x="10074" y="2190"/>
                </a:lnTo>
                <a:lnTo>
                  <a:pt x="10050" y="2336"/>
                </a:lnTo>
                <a:lnTo>
                  <a:pt x="10050" y="2482"/>
                </a:lnTo>
                <a:lnTo>
                  <a:pt x="10098" y="2653"/>
                </a:lnTo>
                <a:lnTo>
                  <a:pt x="10123" y="2701"/>
                </a:lnTo>
                <a:lnTo>
                  <a:pt x="10147" y="2774"/>
                </a:lnTo>
                <a:lnTo>
                  <a:pt x="10196" y="2799"/>
                </a:lnTo>
                <a:lnTo>
                  <a:pt x="10244" y="2823"/>
                </a:lnTo>
                <a:lnTo>
                  <a:pt x="10342" y="2823"/>
                </a:lnTo>
                <a:lnTo>
                  <a:pt x="10439" y="2774"/>
                </a:lnTo>
                <a:lnTo>
                  <a:pt x="10463" y="2726"/>
                </a:lnTo>
                <a:lnTo>
                  <a:pt x="10488" y="2677"/>
                </a:lnTo>
                <a:lnTo>
                  <a:pt x="10488" y="2580"/>
                </a:lnTo>
                <a:lnTo>
                  <a:pt x="10488" y="2482"/>
                </a:lnTo>
                <a:lnTo>
                  <a:pt x="10463" y="2263"/>
                </a:lnTo>
                <a:lnTo>
                  <a:pt x="10463" y="1850"/>
                </a:lnTo>
                <a:lnTo>
                  <a:pt x="10439" y="1777"/>
                </a:lnTo>
                <a:lnTo>
                  <a:pt x="10390" y="1728"/>
                </a:lnTo>
                <a:lnTo>
                  <a:pt x="10317" y="1704"/>
                </a:lnTo>
                <a:close/>
                <a:moveTo>
                  <a:pt x="8054" y="1"/>
                </a:moveTo>
                <a:lnTo>
                  <a:pt x="7981" y="25"/>
                </a:lnTo>
                <a:lnTo>
                  <a:pt x="7933" y="122"/>
                </a:lnTo>
                <a:lnTo>
                  <a:pt x="7908" y="220"/>
                </a:lnTo>
                <a:lnTo>
                  <a:pt x="7884" y="439"/>
                </a:lnTo>
                <a:lnTo>
                  <a:pt x="7908" y="852"/>
                </a:lnTo>
                <a:lnTo>
                  <a:pt x="7933" y="1071"/>
                </a:lnTo>
                <a:lnTo>
                  <a:pt x="7957" y="1290"/>
                </a:lnTo>
                <a:lnTo>
                  <a:pt x="8054" y="1704"/>
                </a:lnTo>
                <a:lnTo>
                  <a:pt x="8103" y="2044"/>
                </a:lnTo>
                <a:lnTo>
                  <a:pt x="8200" y="2458"/>
                </a:lnTo>
                <a:lnTo>
                  <a:pt x="8273" y="2653"/>
                </a:lnTo>
                <a:lnTo>
                  <a:pt x="8371" y="2823"/>
                </a:lnTo>
                <a:lnTo>
                  <a:pt x="8468" y="2969"/>
                </a:lnTo>
                <a:lnTo>
                  <a:pt x="8541" y="2993"/>
                </a:lnTo>
                <a:lnTo>
                  <a:pt x="8614" y="3042"/>
                </a:lnTo>
                <a:lnTo>
                  <a:pt x="8711" y="3042"/>
                </a:lnTo>
                <a:lnTo>
                  <a:pt x="8784" y="2993"/>
                </a:lnTo>
                <a:lnTo>
                  <a:pt x="8857" y="2920"/>
                </a:lnTo>
                <a:lnTo>
                  <a:pt x="8857" y="2847"/>
                </a:lnTo>
                <a:lnTo>
                  <a:pt x="8857" y="2726"/>
                </a:lnTo>
                <a:lnTo>
                  <a:pt x="8809" y="2604"/>
                </a:lnTo>
                <a:lnTo>
                  <a:pt x="8711" y="2385"/>
                </a:lnTo>
                <a:lnTo>
                  <a:pt x="8614" y="2044"/>
                </a:lnTo>
                <a:lnTo>
                  <a:pt x="8517" y="1704"/>
                </a:lnTo>
                <a:lnTo>
                  <a:pt x="8444" y="1290"/>
                </a:lnTo>
                <a:lnTo>
                  <a:pt x="8395" y="876"/>
                </a:lnTo>
                <a:lnTo>
                  <a:pt x="8322" y="487"/>
                </a:lnTo>
                <a:lnTo>
                  <a:pt x="8273" y="293"/>
                </a:lnTo>
                <a:lnTo>
                  <a:pt x="8225" y="98"/>
                </a:lnTo>
                <a:lnTo>
                  <a:pt x="8176" y="25"/>
                </a:lnTo>
                <a:lnTo>
                  <a:pt x="8103" y="1"/>
                </a:lnTo>
                <a:close/>
                <a:moveTo>
                  <a:pt x="12483" y="1"/>
                </a:moveTo>
                <a:lnTo>
                  <a:pt x="12337" y="122"/>
                </a:lnTo>
                <a:lnTo>
                  <a:pt x="12239" y="244"/>
                </a:lnTo>
                <a:lnTo>
                  <a:pt x="12142" y="414"/>
                </a:lnTo>
                <a:lnTo>
                  <a:pt x="12093" y="585"/>
                </a:lnTo>
                <a:lnTo>
                  <a:pt x="11996" y="949"/>
                </a:lnTo>
                <a:lnTo>
                  <a:pt x="11923" y="1290"/>
                </a:lnTo>
                <a:lnTo>
                  <a:pt x="11753" y="2166"/>
                </a:lnTo>
                <a:lnTo>
                  <a:pt x="11631" y="2531"/>
                </a:lnTo>
                <a:lnTo>
                  <a:pt x="11607" y="2701"/>
                </a:lnTo>
                <a:lnTo>
                  <a:pt x="11607" y="2799"/>
                </a:lnTo>
                <a:lnTo>
                  <a:pt x="11607" y="2872"/>
                </a:lnTo>
                <a:lnTo>
                  <a:pt x="11655" y="2969"/>
                </a:lnTo>
                <a:lnTo>
                  <a:pt x="11753" y="3018"/>
                </a:lnTo>
                <a:lnTo>
                  <a:pt x="11850" y="3042"/>
                </a:lnTo>
                <a:lnTo>
                  <a:pt x="11947" y="3018"/>
                </a:lnTo>
                <a:lnTo>
                  <a:pt x="12069" y="2920"/>
                </a:lnTo>
                <a:lnTo>
                  <a:pt x="12142" y="2774"/>
                </a:lnTo>
                <a:lnTo>
                  <a:pt x="12191" y="2604"/>
                </a:lnTo>
                <a:lnTo>
                  <a:pt x="12239" y="2434"/>
                </a:lnTo>
                <a:lnTo>
                  <a:pt x="12288" y="2069"/>
                </a:lnTo>
                <a:lnTo>
                  <a:pt x="12337" y="1752"/>
                </a:lnTo>
                <a:lnTo>
                  <a:pt x="12458" y="974"/>
                </a:lnTo>
                <a:lnTo>
                  <a:pt x="12556" y="585"/>
                </a:lnTo>
                <a:lnTo>
                  <a:pt x="12604" y="390"/>
                </a:lnTo>
                <a:lnTo>
                  <a:pt x="12677" y="220"/>
                </a:lnTo>
                <a:lnTo>
                  <a:pt x="12702" y="171"/>
                </a:lnTo>
                <a:lnTo>
                  <a:pt x="12702" y="122"/>
                </a:lnTo>
                <a:lnTo>
                  <a:pt x="12653" y="25"/>
                </a:lnTo>
                <a:lnTo>
                  <a:pt x="12629" y="1"/>
                </a:lnTo>
                <a:close/>
                <a:moveTo>
                  <a:pt x="14089" y="2507"/>
                </a:moveTo>
                <a:lnTo>
                  <a:pt x="13991" y="2555"/>
                </a:lnTo>
                <a:lnTo>
                  <a:pt x="13918" y="2628"/>
                </a:lnTo>
                <a:lnTo>
                  <a:pt x="13845" y="2726"/>
                </a:lnTo>
                <a:lnTo>
                  <a:pt x="13797" y="2847"/>
                </a:lnTo>
                <a:lnTo>
                  <a:pt x="13699" y="3066"/>
                </a:lnTo>
                <a:lnTo>
                  <a:pt x="13651" y="3212"/>
                </a:lnTo>
                <a:lnTo>
                  <a:pt x="13651" y="3334"/>
                </a:lnTo>
                <a:lnTo>
                  <a:pt x="13651" y="3383"/>
                </a:lnTo>
                <a:lnTo>
                  <a:pt x="13675" y="3431"/>
                </a:lnTo>
                <a:lnTo>
                  <a:pt x="13724" y="3456"/>
                </a:lnTo>
                <a:lnTo>
                  <a:pt x="13772" y="3480"/>
                </a:lnTo>
                <a:lnTo>
                  <a:pt x="13821" y="3504"/>
                </a:lnTo>
                <a:lnTo>
                  <a:pt x="13894" y="3480"/>
                </a:lnTo>
                <a:lnTo>
                  <a:pt x="13918" y="3456"/>
                </a:lnTo>
                <a:lnTo>
                  <a:pt x="13967" y="3407"/>
                </a:lnTo>
                <a:lnTo>
                  <a:pt x="14040" y="3212"/>
                </a:lnTo>
                <a:lnTo>
                  <a:pt x="14089" y="3018"/>
                </a:lnTo>
                <a:lnTo>
                  <a:pt x="14162" y="2799"/>
                </a:lnTo>
                <a:lnTo>
                  <a:pt x="14210" y="2701"/>
                </a:lnTo>
                <a:lnTo>
                  <a:pt x="14235" y="2604"/>
                </a:lnTo>
                <a:lnTo>
                  <a:pt x="14210" y="2555"/>
                </a:lnTo>
                <a:lnTo>
                  <a:pt x="14186" y="2531"/>
                </a:lnTo>
                <a:lnTo>
                  <a:pt x="14137" y="2507"/>
                </a:lnTo>
                <a:close/>
                <a:moveTo>
                  <a:pt x="6692" y="2385"/>
                </a:moveTo>
                <a:lnTo>
                  <a:pt x="6667" y="2409"/>
                </a:lnTo>
                <a:lnTo>
                  <a:pt x="6594" y="2507"/>
                </a:lnTo>
                <a:lnTo>
                  <a:pt x="6570" y="2628"/>
                </a:lnTo>
                <a:lnTo>
                  <a:pt x="6594" y="2774"/>
                </a:lnTo>
                <a:lnTo>
                  <a:pt x="6619" y="2920"/>
                </a:lnTo>
                <a:lnTo>
                  <a:pt x="6740" y="3188"/>
                </a:lnTo>
                <a:lnTo>
                  <a:pt x="6838" y="3431"/>
                </a:lnTo>
                <a:lnTo>
                  <a:pt x="6886" y="3504"/>
                </a:lnTo>
                <a:lnTo>
                  <a:pt x="6935" y="3553"/>
                </a:lnTo>
                <a:lnTo>
                  <a:pt x="7008" y="3553"/>
                </a:lnTo>
                <a:lnTo>
                  <a:pt x="7081" y="3529"/>
                </a:lnTo>
                <a:lnTo>
                  <a:pt x="7130" y="3504"/>
                </a:lnTo>
                <a:lnTo>
                  <a:pt x="7154" y="3456"/>
                </a:lnTo>
                <a:lnTo>
                  <a:pt x="7178" y="3383"/>
                </a:lnTo>
                <a:lnTo>
                  <a:pt x="7154" y="3310"/>
                </a:lnTo>
                <a:lnTo>
                  <a:pt x="6935" y="2823"/>
                </a:lnTo>
                <a:lnTo>
                  <a:pt x="6862" y="2604"/>
                </a:lnTo>
                <a:lnTo>
                  <a:pt x="6813" y="2507"/>
                </a:lnTo>
                <a:lnTo>
                  <a:pt x="6740" y="2409"/>
                </a:lnTo>
                <a:lnTo>
                  <a:pt x="6692" y="2385"/>
                </a:lnTo>
                <a:close/>
                <a:moveTo>
                  <a:pt x="16668" y="2020"/>
                </a:moveTo>
                <a:lnTo>
                  <a:pt x="16595" y="2044"/>
                </a:lnTo>
                <a:lnTo>
                  <a:pt x="16546" y="2093"/>
                </a:lnTo>
                <a:lnTo>
                  <a:pt x="16303" y="2409"/>
                </a:lnTo>
                <a:lnTo>
                  <a:pt x="16084" y="2726"/>
                </a:lnTo>
                <a:lnTo>
                  <a:pt x="15889" y="3042"/>
                </a:lnTo>
                <a:lnTo>
                  <a:pt x="15719" y="3383"/>
                </a:lnTo>
                <a:lnTo>
                  <a:pt x="15573" y="3626"/>
                </a:lnTo>
                <a:lnTo>
                  <a:pt x="15427" y="3894"/>
                </a:lnTo>
                <a:lnTo>
                  <a:pt x="15281" y="4137"/>
                </a:lnTo>
                <a:lnTo>
                  <a:pt x="15184" y="4380"/>
                </a:lnTo>
                <a:lnTo>
                  <a:pt x="15159" y="4453"/>
                </a:lnTo>
                <a:lnTo>
                  <a:pt x="15184" y="4502"/>
                </a:lnTo>
                <a:lnTo>
                  <a:pt x="15232" y="4575"/>
                </a:lnTo>
                <a:lnTo>
                  <a:pt x="15330" y="4624"/>
                </a:lnTo>
                <a:lnTo>
                  <a:pt x="15427" y="4624"/>
                </a:lnTo>
                <a:lnTo>
                  <a:pt x="15549" y="4575"/>
                </a:lnTo>
                <a:lnTo>
                  <a:pt x="15646" y="4502"/>
                </a:lnTo>
                <a:lnTo>
                  <a:pt x="15743" y="4380"/>
                </a:lnTo>
                <a:lnTo>
                  <a:pt x="15816" y="4259"/>
                </a:lnTo>
                <a:lnTo>
                  <a:pt x="15962" y="3991"/>
                </a:lnTo>
                <a:lnTo>
                  <a:pt x="16060" y="3723"/>
                </a:lnTo>
                <a:lnTo>
                  <a:pt x="16352" y="3091"/>
                </a:lnTo>
                <a:lnTo>
                  <a:pt x="16498" y="2872"/>
                </a:lnTo>
                <a:lnTo>
                  <a:pt x="16619" y="2677"/>
                </a:lnTo>
                <a:lnTo>
                  <a:pt x="16765" y="2458"/>
                </a:lnTo>
                <a:lnTo>
                  <a:pt x="16887" y="2239"/>
                </a:lnTo>
                <a:lnTo>
                  <a:pt x="16911" y="2166"/>
                </a:lnTo>
                <a:lnTo>
                  <a:pt x="16887" y="2117"/>
                </a:lnTo>
                <a:lnTo>
                  <a:pt x="16838" y="2069"/>
                </a:lnTo>
                <a:lnTo>
                  <a:pt x="16790" y="2044"/>
                </a:lnTo>
                <a:lnTo>
                  <a:pt x="16741" y="2020"/>
                </a:lnTo>
                <a:close/>
                <a:moveTo>
                  <a:pt x="3869" y="2020"/>
                </a:moveTo>
                <a:lnTo>
                  <a:pt x="3820" y="2044"/>
                </a:lnTo>
                <a:lnTo>
                  <a:pt x="3796" y="2044"/>
                </a:lnTo>
                <a:lnTo>
                  <a:pt x="3747" y="2093"/>
                </a:lnTo>
                <a:lnTo>
                  <a:pt x="3723" y="2190"/>
                </a:lnTo>
                <a:lnTo>
                  <a:pt x="3747" y="2263"/>
                </a:lnTo>
                <a:lnTo>
                  <a:pt x="3796" y="2312"/>
                </a:lnTo>
                <a:lnTo>
                  <a:pt x="3820" y="2385"/>
                </a:lnTo>
                <a:lnTo>
                  <a:pt x="3869" y="2531"/>
                </a:lnTo>
                <a:lnTo>
                  <a:pt x="3991" y="2799"/>
                </a:lnTo>
                <a:lnTo>
                  <a:pt x="4185" y="3188"/>
                </a:lnTo>
                <a:lnTo>
                  <a:pt x="4404" y="3577"/>
                </a:lnTo>
                <a:lnTo>
                  <a:pt x="4599" y="3869"/>
                </a:lnTo>
                <a:lnTo>
                  <a:pt x="4818" y="4161"/>
                </a:lnTo>
                <a:lnTo>
                  <a:pt x="5086" y="4405"/>
                </a:lnTo>
                <a:lnTo>
                  <a:pt x="5207" y="4526"/>
                </a:lnTo>
                <a:lnTo>
                  <a:pt x="5378" y="4624"/>
                </a:lnTo>
                <a:lnTo>
                  <a:pt x="5475" y="4648"/>
                </a:lnTo>
                <a:lnTo>
                  <a:pt x="5572" y="4648"/>
                </a:lnTo>
                <a:lnTo>
                  <a:pt x="5645" y="4599"/>
                </a:lnTo>
                <a:lnTo>
                  <a:pt x="5694" y="4526"/>
                </a:lnTo>
                <a:lnTo>
                  <a:pt x="5718" y="4453"/>
                </a:lnTo>
                <a:lnTo>
                  <a:pt x="5718" y="4356"/>
                </a:lnTo>
                <a:lnTo>
                  <a:pt x="5694" y="4283"/>
                </a:lnTo>
                <a:lnTo>
                  <a:pt x="5621" y="4210"/>
                </a:lnTo>
                <a:lnTo>
                  <a:pt x="5451" y="4088"/>
                </a:lnTo>
                <a:lnTo>
                  <a:pt x="5329" y="3991"/>
                </a:lnTo>
                <a:lnTo>
                  <a:pt x="5086" y="3723"/>
                </a:lnTo>
                <a:lnTo>
                  <a:pt x="4867" y="3431"/>
                </a:lnTo>
                <a:lnTo>
                  <a:pt x="4672" y="3139"/>
                </a:lnTo>
                <a:lnTo>
                  <a:pt x="4526" y="2847"/>
                </a:lnTo>
                <a:lnTo>
                  <a:pt x="4380" y="2580"/>
                </a:lnTo>
                <a:lnTo>
                  <a:pt x="4210" y="2288"/>
                </a:lnTo>
                <a:lnTo>
                  <a:pt x="4112" y="2166"/>
                </a:lnTo>
                <a:lnTo>
                  <a:pt x="4015" y="2069"/>
                </a:lnTo>
                <a:lnTo>
                  <a:pt x="3966" y="2044"/>
                </a:lnTo>
                <a:lnTo>
                  <a:pt x="3918" y="2020"/>
                </a:lnTo>
                <a:close/>
                <a:moveTo>
                  <a:pt x="3601" y="4843"/>
                </a:moveTo>
                <a:lnTo>
                  <a:pt x="3577" y="4891"/>
                </a:lnTo>
                <a:lnTo>
                  <a:pt x="3577" y="4916"/>
                </a:lnTo>
                <a:lnTo>
                  <a:pt x="3577" y="4964"/>
                </a:lnTo>
                <a:lnTo>
                  <a:pt x="3601" y="5062"/>
                </a:lnTo>
                <a:lnTo>
                  <a:pt x="3674" y="5135"/>
                </a:lnTo>
                <a:lnTo>
                  <a:pt x="3747" y="5183"/>
                </a:lnTo>
                <a:lnTo>
                  <a:pt x="3845" y="5281"/>
                </a:lnTo>
                <a:lnTo>
                  <a:pt x="3966" y="5354"/>
                </a:lnTo>
                <a:lnTo>
                  <a:pt x="4234" y="5500"/>
                </a:lnTo>
                <a:lnTo>
                  <a:pt x="4404" y="5500"/>
                </a:lnTo>
                <a:lnTo>
                  <a:pt x="4477" y="5451"/>
                </a:lnTo>
                <a:lnTo>
                  <a:pt x="4502" y="5402"/>
                </a:lnTo>
                <a:lnTo>
                  <a:pt x="4526" y="5329"/>
                </a:lnTo>
                <a:lnTo>
                  <a:pt x="4502" y="5256"/>
                </a:lnTo>
                <a:lnTo>
                  <a:pt x="4477" y="5183"/>
                </a:lnTo>
                <a:lnTo>
                  <a:pt x="4380" y="5135"/>
                </a:lnTo>
                <a:lnTo>
                  <a:pt x="4137" y="5013"/>
                </a:lnTo>
                <a:lnTo>
                  <a:pt x="3918" y="4891"/>
                </a:lnTo>
                <a:lnTo>
                  <a:pt x="3820" y="4867"/>
                </a:lnTo>
                <a:lnTo>
                  <a:pt x="3747" y="4843"/>
                </a:lnTo>
                <a:close/>
                <a:moveTo>
                  <a:pt x="17106" y="4891"/>
                </a:moveTo>
                <a:lnTo>
                  <a:pt x="16960" y="4940"/>
                </a:lnTo>
                <a:lnTo>
                  <a:pt x="16814" y="5037"/>
                </a:lnTo>
                <a:lnTo>
                  <a:pt x="16668" y="5159"/>
                </a:lnTo>
                <a:lnTo>
                  <a:pt x="16498" y="5305"/>
                </a:lnTo>
                <a:lnTo>
                  <a:pt x="16473" y="5354"/>
                </a:lnTo>
                <a:lnTo>
                  <a:pt x="16473" y="5402"/>
                </a:lnTo>
                <a:lnTo>
                  <a:pt x="16473" y="5451"/>
                </a:lnTo>
                <a:lnTo>
                  <a:pt x="16498" y="5500"/>
                </a:lnTo>
                <a:lnTo>
                  <a:pt x="16546" y="5524"/>
                </a:lnTo>
                <a:lnTo>
                  <a:pt x="16571" y="5548"/>
                </a:lnTo>
                <a:lnTo>
                  <a:pt x="16644" y="5548"/>
                </a:lnTo>
                <a:lnTo>
                  <a:pt x="16692" y="5524"/>
                </a:lnTo>
                <a:lnTo>
                  <a:pt x="16838" y="5402"/>
                </a:lnTo>
                <a:lnTo>
                  <a:pt x="17009" y="5256"/>
                </a:lnTo>
                <a:lnTo>
                  <a:pt x="17106" y="5135"/>
                </a:lnTo>
                <a:lnTo>
                  <a:pt x="17179" y="4964"/>
                </a:lnTo>
                <a:lnTo>
                  <a:pt x="17179" y="4940"/>
                </a:lnTo>
                <a:lnTo>
                  <a:pt x="17155" y="4916"/>
                </a:lnTo>
                <a:lnTo>
                  <a:pt x="17130" y="4891"/>
                </a:lnTo>
                <a:close/>
                <a:moveTo>
                  <a:pt x="19539" y="5500"/>
                </a:moveTo>
                <a:lnTo>
                  <a:pt x="19442" y="5524"/>
                </a:lnTo>
                <a:lnTo>
                  <a:pt x="19320" y="5548"/>
                </a:lnTo>
                <a:lnTo>
                  <a:pt x="19101" y="5646"/>
                </a:lnTo>
                <a:lnTo>
                  <a:pt x="18688" y="5865"/>
                </a:lnTo>
                <a:lnTo>
                  <a:pt x="18006" y="6157"/>
                </a:lnTo>
                <a:lnTo>
                  <a:pt x="17349" y="6497"/>
                </a:lnTo>
                <a:lnTo>
                  <a:pt x="17276" y="6546"/>
                </a:lnTo>
                <a:lnTo>
                  <a:pt x="17252" y="6619"/>
                </a:lnTo>
                <a:lnTo>
                  <a:pt x="17252" y="6692"/>
                </a:lnTo>
                <a:lnTo>
                  <a:pt x="17276" y="6765"/>
                </a:lnTo>
                <a:lnTo>
                  <a:pt x="17301" y="6814"/>
                </a:lnTo>
                <a:lnTo>
                  <a:pt x="17374" y="6862"/>
                </a:lnTo>
                <a:lnTo>
                  <a:pt x="17422" y="6887"/>
                </a:lnTo>
                <a:lnTo>
                  <a:pt x="17520" y="6887"/>
                </a:lnTo>
                <a:lnTo>
                  <a:pt x="18201" y="6595"/>
                </a:lnTo>
                <a:lnTo>
                  <a:pt x="18858" y="6303"/>
                </a:lnTo>
                <a:lnTo>
                  <a:pt x="19345" y="6132"/>
                </a:lnTo>
                <a:lnTo>
                  <a:pt x="19466" y="6084"/>
                </a:lnTo>
                <a:lnTo>
                  <a:pt x="19588" y="6011"/>
                </a:lnTo>
                <a:lnTo>
                  <a:pt x="19685" y="5938"/>
                </a:lnTo>
                <a:lnTo>
                  <a:pt x="19734" y="5865"/>
                </a:lnTo>
                <a:lnTo>
                  <a:pt x="19758" y="5792"/>
                </a:lnTo>
                <a:lnTo>
                  <a:pt x="19782" y="5743"/>
                </a:lnTo>
                <a:lnTo>
                  <a:pt x="19734" y="5621"/>
                </a:lnTo>
                <a:lnTo>
                  <a:pt x="19709" y="5573"/>
                </a:lnTo>
                <a:lnTo>
                  <a:pt x="19661" y="5548"/>
                </a:lnTo>
                <a:lnTo>
                  <a:pt x="19612" y="5524"/>
                </a:lnTo>
                <a:lnTo>
                  <a:pt x="19539" y="5500"/>
                </a:lnTo>
                <a:close/>
                <a:moveTo>
                  <a:pt x="998" y="5694"/>
                </a:moveTo>
                <a:lnTo>
                  <a:pt x="949" y="5719"/>
                </a:lnTo>
                <a:lnTo>
                  <a:pt x="925" y="5767"/>
                </a:lnTo>
                <a:lnTo>
                  <a:pt x="901" y="5865"/>
                </a:lnTo>
                <a:lnTo>
                  <a:pt x="925" y="5938"/>
                </a:lnTo>
                <a:lnTo>
                  <a:pt x="949" y="6011"/>
                </a:lnTo>
                <a:lnTo>
                  <a:pt x="1022" y="6084"/>
                </a:lnTo>
                <a:lnTo>
                  <a:pt x="1193" y="6230"/>
                </a:lnTo>
                <a:lnTo>
                  <a:pt x="1412" y="6327"/>
                </a:lnTo>
                <a:lnTo>
                  <a:pt x="1874" y="6522"/>
                </a:lnTo>
                <a:lnTo>
                  <a:pt x="2093" y="6595"/>
                </a:lnTo>
                <a:lnTo>
                  <a:pt x="2239" y="6643"/>
                </a:lnTo>
                <a:lnTo>
                  <a:pt x="2677" y="6887"/>
                </a:lnTo>
                <a:lnTo>
                  <a:pt x="3139" y="7130"/>
                </a:lnTo>
                <a:lnTo>
                  <a:pt x="3383" y="7276"/>
                </a:lnTo>
                <a:lnTo>
                  <a:pt x="3504" y="7325"/>
                </a:lnTo>
                <a:lnTo>
                  <a:pt x="3577" y="7325"/>
                </a:lnTo>
                <a:lnTo>
                  <a:pt x="3650" y="7300"/>
                </a:lnTo>
                <a:lnTo>
                  <a:pt x="3699" y="7252"/>
                </a:lnTo>
                <a:lnTo>
                  <a:pt x="3723" y="7203"/>
                </a:lnTo>
                <a:lnTo>
                  <a:pt x="3747" y="7130"/>
                </a:lnTo>
                <a:lnTo>
                  <a:pt x="3723" y="7057"/>
                </a:lnTo>
                <a:lnTo>
                  <a:pt x="3650" y="6935"/>
                </a:lnTo>
                <a:lnTo>
                  <a:pt x="3529" y="6814"/>
                </a:lnTo>
                <a:lnTo>
                  <a:pt x="3383" y="6692"/>
                </a:lnTo>
                <a:lnTo>
                  <a:pt x="3212" y="6595"/>
                </a:lnTo>
                <a:lnTo>
                  <a:pt x="2847" y="6424"/>
                </a:lnTo>
                <a:lnTo>
                  <a:pt x="2531" y="6278"/>
                </a:lnTo>
                <a:lnTo>
                  <a:pt x="2166" y="6108"/>
                </a:lnTo>
                <a:lnTo>
                  <a:pt x="1777" y="5962"/>
                </a:lnTo>
                <a:lnTo>
                  <a:pt x="1022" y="5694"/>
                </a:lnTo>
                <a:close/>
                <a:moveTo>
                  <a:pt x="18396" y="8274"/>
                </a:moveTo>
                <a:lnTo>
                  <a:pt x="18128" y="8298"/>
                </a:lnTo>
                <a:lnTo>
                  <a:pt x="17982" y="8322"/>
                </a:lnTo>
                <a:lnTo>
                  <a:pt x="17885" y="8371"/>
                </a:lnTo>
                <a:lnTo>
                  <a:pt x="17812" y="8420"/>
                </a:lnTo>
                <a:lnTo>
                  <a:pt x="17787" y="8468"/>
                </a:lnTo>
                <a:lnTo>
                  <a:pt x="17787" y="8541"/>
                </a:lnTo>
                <a:lnTo>
                  <a:pt x="17787" y="8590"/>
                </a:lnTo>
                <a:lnTo>
                  <a:pt x="17812" y="8663"/>
                </a:lnTo>
                <a:lnTo>
                  <a:pt x="17860" y="8712"/>
                </a:lnTo>
                <a:lnTo>
                  <a:pt x="17909" y="8736"/>
                </a:lnTo>
                <a:lnTo>
                  <a:pt x="17982" y="8736"/>
                </a:lnTo>
                <a:lnTo>
                  <a:pt x="18201" y="8712"/>
                </a:lnTo>
                <a:lnTo>
                  <a:pt x="18517" y="8663"/>
                </a:lnTo>
                <a:lnTo>
                  <a:pt x="18663" y="8590"/>
                </a:lnTo>
                <a:lnTo>
                  <a:pt x="18785" y="8541"/>
                </a:lnTo>
                <a:lnTo>
                  <a:pt x="18858" y="8468"/>
                </a:lnTo>
                <a:lnTo>
                  <a:pt x="18858" y="8420"/>
                </a:lnTo>
                <a:lnTo>
                  <a:pt x="18858" y="8395"/>
                </a:lnTo>
                <a:lnTo>
                  <a:pt x="18809" y="8347"/>
                </a:lnTo>
                <a:lnTo>
                  <a:pt x="18761" y="8322"/>
                </a:lnTo>
                <a:lnTo>
                  <a:pt x="18639" y="8274"/>
                </a:lnTo>
                <a:close/>
                <a:moveTo>
                  <a:pt x="2020" y="8201"/>
                </a:moveTo>
                <a:lnTo>
                  <a:pt x="1947" y="8225"/>
                </a:lnTo>
                <a:lnTo>
                  <a:pt x="1898" y="8249"/>
                </a:lnTo>
                <a:lnTo>
                  <a:pt x="1874" y="8274"/>
                </a:lnTo>
                <a:lnTo>
                  <a:pt x="1850" y="8322"/>
                </a:lnTo>
                <a:lnTo>
                  <a:pt x="1850" y="8395"/>
                </a:lnTo>
                <a:lnTo>
                  <a:pt x="1850" y="8444"/>
                </a:lnTo>
                <a:lnTo>
                  <a:pt x="1874" y="8493"/>
                </a:lnTo>
                <a:lnTo>
                  <a:pt x="1923" y="8517"/>
                </a:lnTo>
                <a:lnTo>
                  <a:pt x="2093" y="8614"/>
                </a:lnTo>
                <a:lnTo>
                  <a:pt x="2288" y="8687"/>
                </a:lnTo>
                <a:lnTo>
                  <a:pt x="2482" y="8736"/>
                </a:lnTo>
                <a:lnTo>
                  <a:pt x="2701" y="8760"/>
                </a:lnTo>
                <a:lnTo>
                  <a:pt x="2774" y="8760"/>
                </a:lnTo>
                <a:lnTo>
                  <a:pt x="2823" y="8712"/>
                </a:lnTo>
                <a:lnTo>
                  <a:pt x="2872" y="8663"/>
                </a:lnTo>
                <a:lnTo>
                  <a:pt x="2896" y="8590"/>
                </a:lnTo>
                <a:lnTo>
                  <a:pt x="2896" y="8517"/>
                </a:lnTo>
                <a:lnTo>
                  <a:pt x="2872" y="8444"/>
                </a:lnTo>
                <a:lnTo>
                  <a:pt x="2823" y="8395"/>
                </a:lnTo>
                <a:lnTo>
                  <a:pt x="2750" y="8347"/>
                </a:lnTo>
                <a:lnTo>
                  <a:pt x="2385" y="8274"/>
                </a:lnTo>
                <a:lnTo>
                  <a:pt x="2190" y="8225"/>
                </a:lnTo>
                <a:lnTo>
                  <a:pt x="2020" y="8201"/>
                </a:lnTo>
                <a:close/>
                <a:moveTo>
                  <a:pt x="18517" y="9904"/>
                </a:moveTo>
                <a:lnTo>
                  <a:pt x="18323" y="9928"/>
                </a:lnTo>
                <a:lnTo>
                  <a:pt x="18177" y="9952"/>
                </a:lnTo>
                <a:lnTo>
                  <a:pt x="18031" y="10050"/>
                </a:lnTo>
                <a:lnTo>
                  <a:pt x="18006" y="10074"/>
                </a:lnTo>
                <a:lnTo>
                  <a:pt x="18006" y="10123"/>
                </a:lnTo>
                <a:lnTo>
                  <a:pt x="18128" y="10220"/>
                </a:lnTo>
                <a:lnTo>
                  <a:pt x="18274" y="10293"/>
                </a:lnTo>
                <a:lnTo>
                  <a:pt x="18420" y="10317"/>
                </a:lnTo>
                <a:lnTo>
                  <a:pt x="18590" y="10342"/>
                </a:lnTo>
                <a:lnTo>
                  <a:pt x="18931" y="10366"/>
                </a:lnTo>
                <a:lnTo>
                  <a:pt x="19247" y="10366"/>
                </a:lnTo>
                <a:lnTo>
                  <a:pt x="19661" y="10390"/>
                </a:lnTo>
                <a:lnTo>
                  <a:pt x="20074" y="10415"/>
                </a:lnTo>
                <a:lnTo>
                  <a:pt x="20293" y="10415"/>
                </a:lnTo>
                <a:lnTo>
                  <a:pt x="20512" y="10390"/>
                </a:lnTo>
                <a:lnTo>
                  <a:pt x="20707" y="10366"/>
                </a:lnTo>
                <a:lnTo>
                  <a:pt x="20902" y="10293"/>
                </a:lnTo>
                <a:lnTo>
                  <a:pt x="20950" y="10269"/>
                </a:lnTo>
                <a:lnTo>
                  <a:pt x="20975" y="10220"/>
                </a:lnTo>
                <a:lnTo>
                  <a:pt x="20975" y="10123"/>
                </a:lnTo>
                <a:lnTo>
                  <a:pt x="20926" y="10050"/>
                </a:lnTo>
                <a:lnTo>
                  <a:pt x="20853" y="10001"/>
                </a:lnTo>
                <a:lnTo>
                  <a:pt x="20707" y="9952"/>
                </a:lnTo>
                <a:lnTo>
                  <a:pt x="20512" y="9904"/>
                </a:lnTo>
                <a:lnTo>
                  <a:pt x="20147" y="9904"/>
                </a:lnTo>
                <a:lnTo>
                  <a:pt x="19782" y="9928"/>
                </a:lnTo>
                <a:lnTo>
                  <a:pt x="19418" y="9952"/>
                </a:lnTo>
                <a:lnTo>
                  <a:pt x="19077" y="9928"/>
                </a:lnTo>
                <a:lnTo>
                  <a:pt x="18688" y="9904"/>
                </a:lnTo>
                <a:close/>
                <a:moveTo>
                  <a:pt x="365" y="10123"/>
                </a:moveTo>
                <a:lnTo>
                  <a:pt x="219" y="10147"/>
                </a:lnTo>
                <a:lnTo>
                  <a:pt x="98" y="10171"/>
                </a:lnTo>
                <a:lnTo>
                  <a:pt x="25" y="10220"/>
                </a:lnTo>
                <a:lnTo>
                  <a:pt x="0" y="10269"/>
                </a:lnTo>
                <a:lnTo>
                  <a:pt x="0" y="10317"/>
                </a:lnTo>
                <a:lnTo>
                  <a:pt x="25" y="10366"/>
                </a:lnTo>
                <a:lnTo>
                  <a:pt x="49" y="10415"/>
                </a:lnTo>
                <a:lnTo>
                  <a:pt x="146" y="10512"/>
                </a:lnTo>
                <a:lnTo>
                  <a:pt x="268" y="10561"/>
                </a:lnTo>
                <a:lnTo>
                  <a:pt x="414" y="10585"/>
                </a:lnTo>
                <a:lnTo>
                  <a:pt x="730" y="10609"/>
                </a:lnTo>
                <a:lnTo>
                  <a:pt x="974" y="10609"/>
                </a:lnTo>
                <a:lnTo>
                  <a:pt x="1923" y="10634"/>
                </a:lnTo>
                <a:lnTo>
                  <a:pt x="2847" y="10634"/>
                </a:lnTo>
                <a:lnTo>
                  <a:pt x="2945" y="10609"/>
                </a:lnTo>
                <a:lnTo>
                  <a:pt x="3018" y="10561"/>
                </a:lnTo>
                <a:lnTo>
                  <a:pt x="3066" y="10488"/>
                </a:lnTo>
                <a:lnTo>
                  <a:pt x="3066" y="10390"/>
                </a:lnTo>
                <a:lnTo>
                  <a:pt x="3066" y="10317"/>
                </a:lnTo>
                <a:lnTo>
                  <a:pt x="3018" y="10244"/>
                </a:lnTo>
                <a:lnTo>
                  <a:pt x="2945" y="10196"/>
                </a:lnTo>
                <a:lnTo>
                  <a:pt x="2847" y="10171"/>
                </a:lnTo>
                <a:lnTo>
                  <a:pt x="1850" y="10171"/>
                </a:lnTo>
                <a:lnTo>
                  <a:pt x="852" y="10147"/>
                </a:lnTo>
                <a:lnTo>
                  <a:pt x="657" y="10123"/>
                </a:lnTo>
                <a:close/>
                <a:moveTo>
                  <a:pt x="2677" y="11777"/>
                </a:moveTo>
                <a:lnTo>
                  <a:pt x="2409" y="11826"/>
                </a:lnTo>
                <a:lnTo>
                  <a:pt x="2288" y="11875"/>
                </a:lnTo>
                <a:lnTo>
                  <a:pt x="2166" y="11923"/>
                </a:lnTo>
                <a:lnTo>
                  <a:pt x="2069" y="11996"/>
                </a:lnTo>
                <a:lnTo>
                  <a:pt x="2020" y="12094"/>
                </a:lnTo>
                <a:lnTo>
                  <a:pt x="2020" y="12167"/>
                </a:lnTo>
                <a:lnTo>
                  <a:pt x="2069" y="12215"/>
                </a:lnTo>
                <a:lnTo>
                  <a:pt x="2190" y="12240"/>
                </a:lnTo>
                <a:lnTo>
                  <a:pt x="2312" y="12240"/>
                </a:lnTo>
                <a:lnTo>
                  <a:pt x="2580" y="12191"/>
                </a:lnTo>
                <a:lnTo>
                  <a:pt x="2872" y="12191"/>
                </a:lnTo>
                <a:lnTo>
                  <a:pt x="2993" y="12167"/>
                </a:lnTo>
                <a:lnTo>
                  <a:pt x="3066" y="12142"/>
                </a:lnTo>
                <a:lnTo>
                  <a:pt x="3115" y="12069"/>
                </a:lnTo>
                <a:lnTo>
                  <a:pt x="3139" y="12045"/>
                </a:lnTo>
                <a:lnTo>
                  <a:pt x="3139" y="11996"/>
                </a:lnTo>
                <a:lnTo>
                  <a:pt x="3115" y="11923"/>
                </a:lnTo>
                <a:lnTo>
                  <a:pt x="3091" y="11875"/>
                </a:lnTo>
                <a:lnTo>
                  <a:pt x="3066" y="11850"/>
                </a:lnTo>
                <a:lnTo>
                  <a:pt x="3018" y="11802"/>
                </a:lnTo>
                <a:lnTo>
                  <a:pt x="2920" y="11777"/>
                </a:lnTo>
                <a:close/>
                <a:moveTo>
                  <a:pt x="18006" y="11923"/>
                </a:moveTo>
                <a:lnTo>
                  <a:pt x="17860" y="11948"/>
                </a:lnTo>
                <a:lnTo>
                  <a:pt x="17812" y="11972"/>
                </a:lnTo>
                <a:lnTo>
                  <a:pt x="17763" y="11996"/>
                </a:lnTo>
                <a:lnTo>
                  <a:pt x="17763" y="12045"/>
                </a:lnTo>
                <a:lnTo>
                  <a:pt x="17763" y="12094"/>
                </a:lnTo>
                <a:lnTo>
                  <a:pt x="17787" y="12118"/>
                </a:lnTo>
                <a:lnTo>
                  <a:pt x="17860" y="12167"/>
                </a:lnTo>
                <a:lnTo>
                  <a:pt x="17933" y="12215"/>
                </a:lnTo>
                <a:lnTo>
                  <a:pt x="18006" y="12240"/>
                </a:lnTo>
                <a:lnTo>
                  <a:pt x="18152" y="12264"/>
                </a:lnTo>
                <a:lnTo>
                  <a:pt x="18444" y="12337"/>
                </a:lnTo>
                <a:lnTo>
                  <a:pt x="18761" y="12386"/>
                </a:lnTo>
                <a:lnTo>
                  <a:pt x="18834" y="12386"/>
                </a:lnTo>
                <a:lnTo>
                  <a:pt x="18882" y="12337"/>
                </a:lnTo>
                <a:lnTo>
                  <a:pt x="18931" y="12288"/>
                </a:lnTo>
                <a:lnTo>
                  <a:pt x="18955" y="12215"/>
                </a:lnTo>
                <a:lnTo>
                  <a:pt x="18931" y="12142"/>
                </a:lnTo>
                <a:lnTo>
                  <a:pt x="18931" y="12069"/>
                </a:lnTo>
                <a:lnTo>
                  <a:pt x="18882" y="12021"/>
                </a:lnTo>
                <a:lnTo>
                  <a:pt x="18809" y="11996"/>
                </a:lnTo>
                <a:lnTo>
                  <a:pt x="18566" y="11948"/>
                </a:lnTo>
                <a:lnTo>
                  <a:pt x="18201" y="11923"/>
                </a:lnTo>
                <a:close/>
                <a:moveTo>
                  <a:pt x="3358" y="13359"/>
                </a:moveTo>
                <a:lnTo>
                  <a:pt x="3261" y="13383"/>
                </a:lnTo>
                <a:lnTo>
                  <a:pt x="2434" y="13870"/>
                </a:lnTo>
                <a:lnTo>
                  <a:pt x="1582" y="14357"/>
                </a:lnTo>
                <a:lnTo>
                  <a:pt x="1241" y="14503"/>
                </a:lnTo>
                <a:lnTo>
                  <a:pt x="1095" y="14576"/>
                </a:lnTo>
                <a:lnTo>
                  <a:pt x="949" y="14697"/>
                </a:lnTo>
                <a:lnTo>
                  <a:pt x="925" y="14770"/>
                </a:lnTo>
                <a:lnTo>
                  <a:pt x="925" y="14843"/>
                </a:lnTo>
                <a:lnTo>
                  <a:pt x="949" y="14892"/>
                </a:lnTo>
                <a:lnTo>
                  <a:pt x="1022" y="14941"/>
                </a:lnTo>
                <a:lnTo>
                  <a:pt x="1120" y="14965"/>
                </a:lnTo>
                <a:lnTo>
                  <a:pt x="1217" y="14965"/>
                </a:lnTo>
                <a:lnTo>
                  <a:pt x="1412" y="14916"/>
                </a:lnTo>
                <a:lnTo>
                  <a:pt x="1606" y="14843"/>
                </a:lnTo>
                <a:lnTo>
                  <a:pt x="1801" y="14746"/>
                </a:lnTo>
                <a:lnTo>
                  <a:pt x="2239" y="14551"/>
                </a:lnTo>
                <a:lnTo>
                  <a:pt x="2677" y="14308"/>
                </a:lnTo>
                <a:lnTo>
                  <a:pt x="3504" y="13797"/>
                </a:lnTo>
                <a:lnTo>
                  <a:pt x="3577" y="13724"/>
                </a:lnTo>
                <a:lnTo>
                  <a:pt x="3626" y="13651"/>
                </a:lnTo>
                <a:lnTo>
                  <a:pt x="3626" y="13554"/>
                </a:lnTo>
                <a:lnTo>
                  <a:pt x="3577" y="13481"/>
                </a:lnTo>
                <a:lnTo>
                  <a:pt x="3529" y="13408"/>
                </a:lnTo>
                <a:lnTo>
                  <a:pt x="3456" y="13359"/>
                </a:lnTo>
                <a:close/>
                <a:moveTo>
                  <a:pt x="17325" y="13383"/>
                </a:moveTo>
                <a:lnTo>
                  <a:pt x="17179" y="13408"/>
                </a:lnTo>
                <a:lnTo>
                  <a:pt x="17130" y="13408"/>
                </a:lnTo>
                <a:lnTo>
                  <a:pt x="17130" y="13432"/>
                </a:lnTo>
                <a:lnTo>
                  <a:pt x="17130" y="13505"/>
                </a:lnTo>
                <a:lnTo>
                  <a:pt x="17252" y="13627"/>
                </a:lnTo>
                <a:lnTo>
                  <a:pt x="17398" y="13748"/>
                </a:lnTo>
                <a:lnTo>
                  <a:pt x="17690" y="13943"/>
                </a:lnTo>
                <a:lnTo>
                  <a:pt x="18006" y="14113"/>
                </a:lnTo>
                <a:lnTo>
                  <a:pt x="18323" y="14284"/>
                </a:lnTo>
                <a:lnTo>
                  <a:pt x="18907" y="14649"/>
                </a:lnTo>
                <a:lnTo>
                  <a:pt x="19199" y="14819"/>
                </a:lnTo>
                <a:lnTo>
                  <a:pt x="19515" y="14941"/>
                </a:lnTo>
                <a:lnTo>
                  <a:pt x="19612" y="14965"/>
                </a:lnTo>
                <a:lnTo>
                  <a:pt x="19709" y="14941"/>
                </a:lnTo>
                <a:lnTo>
                  <a:pt x="19758" y="14868"/>
                </a:lnTo>
                <a:lnTo>
                  <a:pt x="19807" y="14795"/>
                </a:lnTo>
                <a:lnTo>
                  <a:pt x="19807" y="14697"/>
                </a:lnTo>
                <a:lnTo>
                  <a:pt x="19782" y="14600"/>
                </a:lnTo>
                <a:lnTo>
                  <a:pt x="19734" y="14527"/>
                </a:lnTo>
                <a:lnTo>
                  <a:pt x="19636" y="14454"/>
                </a:lnTo>
                <a:lnTo>
                  <a:pt x="19272" y="14308"/>
                </a:lnTo>
                <a:lnTo>
                  <a:pt x="18931" y="14113"/>
                </a:lnTo>
                <a:lnTo>
                  <a:pt x="18590" y="13919"/>
                </a:lnTo>
                <a:lnTo>
                  <a:pt x="18250" y="13724"/>
                </a:lnTo>
                <a:lnTo>
                  <a:pt x="17982" y="13602"/>
                </a:lnTo>
                <a:lnTo>
                  <a:pt x="17739" y="13481"/>
                </a:lnTo>
                <a:lnTo>
                  <a:pt x="17593" y="13432"/>
                </a:lnTo>
                <a:lnTo>
                  <a:pt x="17447" y="13408"/>
                </a:lnTo>
                <a:lnTo>
                  <a:pt x="17325" y="13383"/>
                </a:lnTo>
                <a:close/>
                <a:moveTo>
                  <a:pt x="4234" y="14892"/>
                </a:moveTo>
                <a:lnTo>
                  <a:pt x="4161" y="14916"/>
                </a:lnTo>
                <a:lnTo>
                  <a:pt x="4088" y="14941"/>
                </a:lnTo>
                <a:lnTo>
                  <a:pt x="3942" y="15087"/>
                </a:lnTo>
                <a:lnTo>
                  <a:pt x="3820" y="15257"/>
                </a:lnTo>
                <a:lnTo>
                  <a:pt x="3723" y="15330"/>
                </a:lnTo>
                <a:lnTo>
                  <a:pt x="3650" y="15379"/>
                </a:lnTo>
                <a:lnTo>
                  <a:pt x="3650" y="15403"/>
                </a:lnTo>
                <a:lnTo>
                  <a:pt x="3601" y="15427"/>
                </a:lnTo>
                <a:lnTo>
                  <a:pt x="3577" y="15476"/>
                </a:lnTo>
                <a:lnTo>
                  <a:pt x="3553" y="15525"/>
                </a:lnTo>
                <a:lnTo>
                  <a:pt x="3553" y="15573"/>
                </a:lnTo>
                <a:lnTo>
                  <a:pt x="3577" y="15646"/>
                </a:lnTo>
                <a:lnTo>
                  <a:pt x="3626" y="15695"/>
                </a:lnTo>
                <a:lnTo>
                  <a:pt x="3699" y="15744"/>
                </a:lnTo>
                <a:lnTo>
                  <a:pt x="3772" y="15744"/>
                </a:lnTo>
                <a:lnTo>
                  <a:pt x="3845" y="15719"/>
                </a:lnTo>
                <a:lnTo>
                  <a:pt x="3991" y="15646"/>
                </a:lnTo>
                <a:lnTo>
                  <a:pt x="4088" y="15549"/>
                </a:lnTo>
                <a:lnTo>
                  <a:pt x="4258" y="15403"/>
                </a:lnTo>
                <a:lnTo>
                  <a:pt x="4429" y="15208"/>
                </a:lnTo>
                <a:lnTo>
                  <a:pt x="4453" y="15135"/>
                </a:lnTo>
                <a:lnTo>
                  <a:pt x="4453" y="15087"/>
                </a:lnTo>
                <a:lnTo>
                  <a:pt x="4429" y="15014"/>
                </a:lnTo>
                <a:lnTo>
                  <a:pt x="4380" y="14941"/>
                </a:lnTo>
                <a:lnTo>
                  <a:pt x="4307" y="14892"/>
                </a:lnTo>
                <a:close/>
                <a:moveTo>
                  <a:pt x="16376" y="14843"/>
                </a:moveTo>
                <a:lnTo>
                  <a:pt x="16303" y="14892"/>
                </a:lnTo>
                <a:lnTo>
                  <a:pt x="16279" y="14965"/>
                </a:lnTo>
                <a:lnTo>
                  <a:pt x="16303" y="15038"/>
                </a:lnTo>
                <a:lnTo>
                  <a:pt x="16400" y="15233"/>
                </a:lnTo>
                <a:lnTo>
                  <a:pt x="16522" y="15403"/>
                </a:lnTo>
                <a:lnTo>
                  <a:pt x="16668" y="15598"/>
                </a:lnTo>
                <a:lnTo>
                  <a:pt x="16765" y="15671"/>
                </a:lnTo>
                <a:lnTo>
                  <a:pt x="16863" y="15744"/>
                </a:lnTo>
                <a:lnTo>
                  <a:pt x="16936" y="15768"/>
                </a:lnTo>
                <a:lnTo>
                  <a:pt x="17009" y="15768"/>
                </a:lnTo>
                <a:lnTo>
                  <a:pt x="17082" y="15719"/>
                </a:lnTo>
                <a:lnTo>
                  <a:pt x="17130" y="15671"/>
                </a:lnTo>
                <a:lnTo>
                  <a:pt x="17155" y="15598"/>
                </a:lnTo>
                <a:lnTo>
                  <a:pt x="17155" y="15525"/>
                </a:lnTo>
                <a:lnTo>
                  <a:pt x="17130" y="15476"/>
                </a:lnTo>
                <a:lnTo>
                  <a:pt x="17057" y="15403"/>
                </a:lnTo>
                <a:lnTo>
                  <a:pt x="16911" y="15281"/>
                </a:lnTo>
                <a:lnTo>
                  <a:pt x="16790" y="15135"/>
                </a:lnTo>
                <a:lnTo>
                  <a:pt x="16644" y="14965"/>
                </a:lnTo>
                <a:lnTo>
                  <a:pt x="16546" y="14892"/>
                </a:lnTo>
                <a:lnTo>
                  <a:pt x="16449" y="14843"/>
                </a:lnTo>
                <a:close/>
                <a:moveTo>
                  <a:pt x="11169" y="3577"/>
                </a:moveTo>
                <a:lnTo>
                  <a:pt x="11582" y="3650"/>
                </a:lnTo>
                <a:lnTo>
                  <a:pt x="11996" y="3748"/>
                </a:lnTo>
                <a:lnTo>
                  <a:pt x="12410" y="3894"/>
                </a:lnTo>
                <a:lnTo>
                  <a:pt x="12799" y="4064"/>
                </a:lnTo>
                <a:lnTo>
                  <a:pt x="13188" y="4259"/>
                </a:lnTo>
                <a:lnTo>
                  <a:pt x="13578" y="4453"/>
                </a:lnTo>
                <a:lnTo>
                  <a:pt x="13943" y="4672"/>
                </a:lnTo>
                <a:lnTo>
                  <a:pt x="14235" y="4891"/>
                </a:lnTo>
                <a:lnTo>
                  <a:pt x="14502" y="5110"/>
                </a:lnTo>
                <a:lnTo>
                  <a:pt x="14770" y="5329"/>
                </a:lnTo>
                <a:lnTo>
                  <a:pt x="15038" y="5573"/>
                </a:lnTo>
                <a:lnTo>
                  <a:pt x="14989" y="5621"/>
                </a:lnTo>
                <a:lnTo>
                  <a:pt x="14916" y="5694"/>
                </a:lnTo>
                <a:lnTo>
                  <a:pt x="14916" y="5767"/>
                </a:lnTo>
                <a:lnTo>
                  <a:pt x="14892" y="5792"/>
                </a:lnTo>
                <a:lnTo>
                  <a:pt x="14892" y="5840"/>
                </a:lnTo>
                <a:lnTo>
                  <a:pt x="14940" y="5840"/>
                </a:lnTo>
                <a:lnTo>
                  <a:pt x="14989" y="5865"/>
                </a:lnTo>
                <a:lnTo>
                  <a:pt x="15086" y="5865"/>
                </a:lnTo>
                <a:lnTo>
                  <a:pt x="15159" y="5816"/>
                </a:lnTo>
                <a:lnTo>
                  <a:pt x="15232" y="5767"/>
                </a:lnTo>
                <a:lnTo>
                  <a:pt x="15354" y="5913"/>
                </a:lnTo>
                <a:lnTo>
                  <a:pt x="15257" y="5986"/>
                </a:lnTo>
                <a:lnTo>
                  <a:pt x="15208" y="6059"/>
                </a:lnTo>
                <a:lnTo>
                  <a:pt x="15159" y="6132"/>
                </a:lnTo>
                <a:lnTo>
                  <a:pt x="15184" y="6205"/>
                </a:lnTo>
                <a:lnTo>
                  <a:pt x="15208" y="6254"/>
                </a:lnTo>
                <a:lnTo>
                  <a:pt x="15330" y="6254"/>
                </a:lnTo>
                <a:lnTo>
                  <a:pt x="15427" y="6181"/>
                </a:lnTo>
                <a:lnTo>
                  <a:pt x="15524" y="6132"/>
                </a:lnTo>
                <a:lnTo>
                  <a:pt x="15719" y="6376"/>
                </a:lnTo>
                <a:lnTo>
                  <a:pt x="15695" y="6424"/>
                </a:lnTo>
                <a:lnTo>
                  <a:pt x="15573" y="6546"/>
                </a:lnTo>
                <a:lnTo>
                  <a:pt x="15549" y="6619"/>
                </a:lnTo>
                <a:lnTo>
                  <a:pt x="15524" y="6716"/>
                </a:lnTo>
                <a:lnTo>
                  <a:pt x="15549" y="6765"/>
                </a:lnTo>
                <a:lnTo>
                  <a:pt x="15597" y="6789"/>
                </a:lnTo>
                <a:lnTo>
                  <a:pt x="15768" y="6789"/>
                </a:lnTo>
                <a:lnTo>
                  <a:pt x="15865" y="6741"/>
                </a:lnTo>
                <a:lnTo>
                  <a:pt x="15914" y="6692"/>
                </a:lnTo>
                <a:lnTo>
                  <a:pt x="16060" y="6911"/>
                </a:lnTo>
                <a:lnTo>
                  <a:pt x="15962" y="7008"/>
                </a:lnTo>
                <a:lnTo>
                  <a:pt x="15889" y="7081"/>
                </a:lnTo>
                <a:lnTo>
                  <a:pt x="15841" y="7130"/>
                </a:lnTo>
                <a:lnTo>
                  <a:pt x="15841" y="7203"/>
                </a:lnTo>
                <a:lnTo>
                  <a:pt x="15865" y="7300"/>
                </a:lnTo>
                <a:lnTo>
                  <a:pt x="15914" y="7325"/>
                </a:lnTo>
                <a:lnTo>
                  <a:pt x="15962" y="7349"/>
                </a:lnTo>
                <a:lnTo>
                  <a:pt x="16060" y="7325"/>
                </a:lnTo>
                <a:lnTo>
                  <a:pt x="16157" y="7300"/>
                </a:lnTo>
                <a:lnTo>
                  <a:pt x="16254" y="7227"/>
                </a:lnTo>
                <a:lnTo>
                  <a:pt x="16400" y="7495"/>
                </a:lnTo>
                <a:lnTo>
                  <a:pt x="16327" y="7519"/>
                </a:lnTo>
                <a:lnTo>
                  <a:pt x="16254" y="7544"/>
                </a:lnTo>
                <a:lnTo>
                  <a:pt x="16157" y="7617"/>
                </a:lnTo>
                <a:lnTo>
                  <a:pt x="16060" y="7714"/>
                </a:lnTo>
                <a:lnTo>
                  <a:pt x="15987" y="7811"/>
                </a:lnTo>
                <a:lnTo>
                  <a:pt x="15938" y="7909"/>
                </a:lnTo>
                <a:lnTo>
                  <a:pt x="15938" y="7982"/>
                </a:lnTo>
                <a:lnTo>
                  <a:pt x="15962" y="8030"/>
                </a:lnTo>
                <a:lnTo>
                  <a:pt x="15987" y="8079"/>
                </a:lnTo>
                <a:lnTo>
                  <a:pt x="16060" y="8103"/>
                </a:lnTo>
                <a:lnTo>
                  <a:pt x="16108" y="8079"/>
                </a:lnTo>
                <a:lnTo>
                  <a:pt x="16181" y="8030"/>
                </a:lnTo>
                <a:lnTo>
                  <a:pt x="16303" y="7933"/>
                </a:lnTo>
                <a:lnTo>
                  <a:pt x="16449" y="7836"/>
                </a:lnTo>
                <a:lnTo>
                  <a:pt x="16522" y="7763"/>
                </a:lnTo>
                <a:lnTo>
                  <a:pt x="16692" y="8176"/>
                </a:lnTo>
                <a:lnTo>
                  <a:pt x="16619" y="8201"/>
                </a:lnTo>
                <a:lnTo>
                  <a:pt x="16571" y="8225"/>
                </a:lnTo>
                <a:lnTo>
                  <a:pt x="16473" y="8347"/>
                </a:lnTo>
                <a:lnTo>
                  <a:pt x="16254" y="8541"/>
                </a:lnTo>
                <a:lnTo>
                  <a:pt x="16181" y="8614"/>
                </a:lnTo>
                <a:lnTo>
                  <a:pt x="16108" y="8712"/>
                </a:lnTo>
                <a:lnTo>
                  <a:pt x="16084" y="8760"/>
                </a:lnTo>
                <a:lnTo>
                  <a:pt x="16060" y="8809"/>
                </a:lnTo>
                <a:lnTo>
                  <a:pt x="16060" y="8858"/>
                </a:lnTo>
                <a:lnTo>
                  <a:pt x="16108" y="8906"/>
                </a:lnTo>
                <a:lnTo>
                  <a:pt x="16157" y="8930"/>
                </a:lnTo>
                <a:lnTo>
                  <a:pt x="16206" y="8930"/>
                </a:lnTo>
                <a:lnTo>
                  <a:pt x="16327" y="8882"/>
                </a:lnTo>
                <a:lnTo>
                  <a:pt x="16425" y="8809"/>
                </a:lnTo>
                <a:lnTo>
                  <a:pt x="16522" y="8736"/>
                </a:lnTo>
                <a:lnTo>
                  <a:pt x="16668" y="8614"/>
                </a:lnTo>
                <a:lnTo>
                  <a:pt x="16790" y="8468"/>
                </a:lnTo>
                <a:lnTo>
                  <a:pt x="16887" y="8882"/>
                </a:lnTo>
                <a:lnTo>
                  <a:pt x="16790" y="8930"/>
                </a:lnTo>
                <a:lnTo>
                  <a:pt x="16692" y="8979"/>
                </a:lnTo>
                <a:lnTo>
                  <a:pt x="16498" y="9125"/>
                </a:lnTo>
                <a:lnTo>
                  <a:pt x="16230" y="9271"/>
                </a:lnTo>
                <a:lnTo>
                  <a:pt x="16108" y="9368"/>
                </a:lnTo>
                <a:lnTo>
                  <a:pt x="16011" y="9441"/>
                </a:lnTo>
                <a:lnTo>
                  <a:pt x="16011" y="9490"/>
                </a:lnTo>
                <a:lnTo>
                  <a:pt x="16035" y="9514"/>
                </a:lnTo>
                <a:lnTo>
                  <a:pt x="16181" y="9539"/>
                </a:lnTo>
                <a:lnTo>
                  <a:pt x="16327" y="9514"/>
                </a:lnTo>
                <a:lnTo>
                  <a:pt x="16619" y="9441"/>
                </a:lnTo>
                <a:lnTo>
                  <a:pt x="16790" y="9368"/>
                </a:lnTo>
                <a:lnTo>
                  <a:pt x="16960" y="9271"/>
                </a:lnTo>
                <a:lnTo>
                  <a:pt x="17009" y="9660"/>
                </a:lnTo>
                <a:lnTo>
                  <a:pt x="16522" y="9855"/>
                </a:lnTo>
                <a:lnTo>
                  <a:pt x="16254" y="9977"/>
                </a:lnTo>
                <a:lnTo>
                  <a:pt x="16108" y="10050"/>
                </a:lnTo>
                <a:lnTo>
                  <a:pt x="15987" y="10123"/>
                </a:lnTo>
                <a:lnTo>
                  <a:pt x="15962" y="10171"/>
                </a:lnTo>
                <a:lnTo>
                  <a:pt x="15962" y="10196"/>
                </a:lnTo>
                <a:lnTo>
                  <a:pt x="15987" y="10220"/>
                </a:lnTo>
                <a:lnTo>
                  <a:pt x="16011" y="10244"/>
                </a:lnTo>
                <a:lnTo>
                  <a:pt x="16279" y="10269"/>
                </a:lnTo>
                <a:lnTo>
                  <a:pt x="16522" y="10220"/>
                </a:lnTo>
                <a:lnTo>
                  <a:pt x="16765" y="10147"/>
                </a:lnTo>
                <a:lnTo>
                  <a:pt x="17033" y="10074"/>
                </a:lnTo>
                <a:lnTo>
                  <a:pt x="17009" y="10585"/>
                </a:lnTo>
                <a:lnTo>
                  <a:pt x="16765" y="10585"/>
                </a:lnTo>
                <a:lnTo>
                  <a:pt x="16546" y="10634"/>
                </a:lnTo>
                <a:lnTo>
                  <a:pt x="16108" y="10707"/>
                </a:lnTo>
                <a:lnTo>
                  <a:pt x="15914" y="10780"/>
                </a:lnTo>
                <a:lnTo>
                  <a:pt x="15719" y="10853"/>
                </a:lnTo>
                <a:lnTo>
                  <a:pt x="15695" y="10877"/>
                </a:lnTo>
                <a:lnTo>
                  <a:pt x="15719" y="10901"/>
                </a:lnTo>
                <a:lnTo>
                  <a:pt x="15889" y="10950"/>
                </a:lnTo>
                <a:lnTo>
                  <a:pt x="16060" y="10974"/>
                </a:lnTo>
                <a:lnTo>
                  <a:pt x="16425" y="10950"/>
                </a:lnTo>
                <a:lnTo>
                  <a:pt x="16814" y="10926"/>
                </a:lnTo>
                <a:lnTo>
                  <a:pt x="16984" y="10926"/>
                </a:lnTo>
                <a:lnTo>
                  <a:pt x="16887" y="11412"/>
                </a:lnTo>
                <a:lnTo>
                  <a:pt x="16765" y="11412"/>
                </a:lnTo>
                <a:lnTo>
                  <a:pt x="16619" y="11437"/>
                </a:lnTo>
                <a:lnTo>
                  <a:pt x="16352" y="11485"/>
                </a:lnTo>
                <a:lnTo>
                  <a:pt x="16035" y="11558"/>
                </a:lnTo>
                <a:lnTo>
                  <a:pt x="15889" y="11583"/>
                </a:lnTo>
                <a:lnTo>
                  <a:pt x="15719" y="11607"/>
                </a:lnTo>
                <a:lnTo>
                  <a:pt x="15695" y="11607"/>
                </a:lnTo>
                <a:lnTo>
                  <a:pt x="15670" y="11631"/>
                </a:lnTo>
                <a:lnTo>
                  <a:pt x="15670" y="11656"/>
                </a:lnTo>
                <a:lnTo>
                  <a:pt x="15695" y="11680"/>
                </a:lnTo>
                <a:lnTo>
                  <a:pt x="15962" y="11777"/>
                </a:lnTo>
                <a:lnTo>
                  <a:pt x="16108" y="11826"/>
                </a:lnTo>
                <a:lnTo>
                  <a:pt x="16254" y="11850"/>
                </a:lnTo>
                <a:lnTo>
                  <a:pt x="16522" y="11826"/>
                </a:lnTo>
                <a:lnTo>
                  <a:pt x="16814" y="11802"/>
                </a:lnTo>
                <a:lnTo>
                  <a:pt x="16668" y="12264"/>
                </a:lnTo>
                <a:lnTo>
                  <a:pt x="16498" y="12215"/>
                </a:lnTo>
                <a:lnTo>
                  <a:pt x="16303" y="12191"/>
                </a:lnTo>
                <a:lnTo>
                  <a:pt x="16108" y="12142"/>
                </a:lnTo>
                <a:lnTo>
                  <a:pt x="15914" y="12094"/>
                </a:lnTo>
                <a:lnTo>
                  <a:pt x="15695" y="12094"/>
                </a:lnTo>
                <a:lnTo>
                  <a:pt x="15476" y="12118"/>
                </a:lnTo>
                <a:lnTo>
                  <a:pt x="15451" y="12142"/>
                </a:lnTo>
                <a:lnTo>
                  <a:pt x="15451" y="12167"/>
                </a:lnTo>
                <a:lnTo>
                  <a:pt x="15476" y="12191"/>
                </a:lnTo>
                <a:lnTo>
                  <a:pt x="15646" y="12288"/>
                </a:lnTo>
                <a:lnTo>
                  <a:pt x="15816" y="12386"/>
                </a:lnTo>
                <a:lnTo>
                  <a:pt x="16230" y="12532"/>
                </a:lnTo>
                <a:lnTo>
                  <a:pt x="16546" y="12629"/>
                </a:lnTo>
                <a:lnTo>
                  <a:pt x="16376" y="13018"/>
                </a:lnTo>
                <a:lnTo>
                  <a:pt x="16060" y="12970"/>
                </a:lnTo>
                <a:lnTo>
                  <a:pt x="15743" y="12872"/>
                </a:lnTo>
                <a:lnTo>
                  <a:pt x="15573" y="12824"/>
                </a:lnTo>
                <a:lnTo>
                  <a:pt x="15476" y="12824"/>
                </a:lnTo>
                <a:lnTo>
                  <a:pt x="15451" y="12848"/>
                </a:lnTo>
                <a:lnTo>
                  <a:pt x="15427" y="12897"/>
                </a:lnTo>
                <a:lnTo>
                  <a:pt x="15427" y="12945"/>
                </a:lnTo>
                <a:lnTo>
                  <a:pt x="15451" y="12994"/>
                </a:lnTo>
                <a:lnTo>
                  <a:pt x="15524" y="13091"/>
                </a:lnTo>
                <a:lnTo>
                  <a:pt x="15743" y="13237"/>
                </a:lnTo>
                <a:lnTo>
                  <a:pt x="15938" y="13335"/>
                </a:lnTo>
                <a:lnTo>
                  <a:pt x="16181" y="13408"/>
                </a:lnTo>
                <a:lnTo>
                  <a:pt x="15914" y="13821"/>
                </a:lnTo>
                <a:lnTo>
                  <a:pt x="15865" y="13894"/>
                </a:lnTo>
                <a:lnTo>
                  <a:pt x="15841" y="13870"/>
                </a:lnTo>
                <a:lnTo>
                  <a:pt x="15719" y="13797"/>
                </a:lnTo>
                <a:lnTo>
                  <a:pt x="15597" y="13700"/>
                </a:lnTo>
                <a:lnTo>
                  <a:pt x="15330" y="13578"/>
                </a:lnTo>
                <a:lnTo>
                  <a:pt x="15013" y="13505"/>
                </a:lnTo>
                <a:lnTo>
                  <a:pt x="14721" y="13505"/>
                </a:lnTo>
                <a:lnTo>
                  <a:pt x="14697" y="13529"/>
                </a:lnTo>
                <a:lnTo>
                  <a:pt x="14673" y="13578"/>
                </a:lnTo>
                <a:lnTo>
                  <a:pt x="14697" y="13602"/>
                </a:lnTo>
                <a:lnTo>
                  <a:pt x="14794" y="13651"/>
                </a:lnTo>
                <a:lnTo>
                  <a:pt x="14892" y="13724"/>
                </a:lnTo>
                <a:lnTo>
                  <a:pt x="15111" y="13821"/>
                </a:lnTo>
                <a:lnTo>
                  <a:pt x="15378" y="13967"/>
                </a:lnTo>
                <a:lnTo>
                  <a:pt x="15622" y="14138"/>
                </a:lnTo>
                <a:lnTo>
                  <a:pt x="15670" y="14162"/>
                </a:lnTo>
                <a:lnTo>
                  <a:pt x="15451" y="14405"/>
                </a:lnTo>
                <a:lnTo>
                  <a:pt x="15330" y="14357"/>
                </a:lnTo>
                <a:lnTo>
                  <a:pt x="15208" y="14332"/>
                </a:lnTo>
                <a:lnTo>
                  <a:pt x="15086" y="14332"/>
                </a:lnTo>
                <a:lnTo>
                  <a:pt x="14989" y="14308"/>
                </a:lnTo>
                <a:lnTo>
                  <a:pt x="14794" y="14259"/>
                </a:lnTo>
                <a:lnTo>
                  <a:pt x="14624" y="14186"/>
                </a:lnTo>
                <a:lnTo>
                  <a:pt x="14454" y="14089"/>
                </a:lnTo>
                <a:lnTo>
                  <a:pt x="14308" y="14016"/>
                </a:lnTo>
                <a:lnTo>
                  <a:pt x="14137" y="14016"/>
                </a:lnTo>
                <a:lnTo>
                  <a:pt x="14089" y="14040"/>
                </a:lnTo>
                <a:lnTo>
                  <a:pt x="14064" y="14089"/>
                </a:lnTo>
                <a:lnTo>
                  <a:pt x="14089" y="14162"/>
                </a:lnTo>
                <a:lnTo>
                  <a:pt x="14162" y="14259"/>
                </a:lnTo>
                <a:lnTo>
                  <a:pt x="14308" y="14405"/>
                </a:lnTo>
                <a:lnTo>
                  <a:pt x="14478" y="14527"/>
                </a:lnTo>
                <a:lnTo>
                  <a:pt x="14648" y="14600"/>
                </a:lnTo>
                <a:lnTo>
                  <a:pt x="14843" y="14697"/>
                </a:lnTo>
                <a:lnTo>
                  <a:pt x="14965" y="14746"/>
                </a:lnTo>
                <a:lnTo>
                  <a:pt x="15086" y="14770"/>
                </a:lnTo>
                <a:lnTo>
                  <a:pt x="14819" y="14989"/>
                </a:lnTo>
                <a:lnTo>
                  <a:pt x="14527" y="15208"/>
                </a:lnTo>
                <a:lnTo>
                  <a:pt x="14454" y="15208"/>
                </a:lnTo>
                <a:lnTo>
                  <a:pt x="14332" y="15184"/>
                </a:lnTo>
                <a:lnTo>
                  <a:pt x="14235" y="15111"/>
                </a:lnTo>
                <a:lnTo>
                  <a:pt x="14064" y="14965"/>
                </a:lnTo>
                <a:lnTo>
                  <a:pt x="13918" y="14843"/>
                </a:lnTo>
                <a:lnTo>
                  <a:pt x="13748" y="14722"/>
                </a:lnTo>
                <a:lnTo>
                  <a:pt x="13651" y="14673"/>
                </a:lnTo>
                <a:lnTo>
                  <a:pt x="13578" y="14624"/>
                </a:lnTo>
                <a:lnTo>
                  <a:pt x="13383" y="14624"/>
                </a:lnTo>
                <a:lnTo>
                  <a:pt x="13359" y="14649"/>
                </a:lnTo>
                <a:lnTo>
                  <a:pt x="13359" y="14697"/>
                </a:lnTo>
                <a:lnTo>
                  <a:pt x="13456" y="14868"/>
                </a:lnTo>
                <a:lnTo>
                  <a:pt x="13602" y="15014"/>
                </a:lnTo>
                <a:lnTo>
                  <a:pt x="13894" y="15306"/>
                </a:lnTo>
                <a:lnTo>
                  <a:pt x="13991" y="15403"/>
                </a:lnTo>
                <a:lnTo>
                  <a:pt x="14113" y="15476"/>
                </a:lnTo>
                <a:lnTo>
                  <a:pt x="13748" y="15671"/>
                </a:lnTo>
                <a:lnTo>
                  <a:pt x="13553" y="15598"/>
                </a:lnTo>
                <a:lnTo>
                  <a:pt x="13456" y="15549"/>
                </a:lnTo>
                <a:lnTo>
                  <a:pt x="13359" y="15476"/>
                </a:lnTo>
                <a:lnTo>
                  <a:pt x="13164" y="15306"/>
                </a:lnTo>
                <a:lnTo>
                  <a:pt x="12872" y="15062"/>
                </a:lnTo>
                <a:lnTo>
                  <a:pt x="12726" y="14941"/>
                </a:lnTo>
                <a:lnTo>
                  <a:pt x="12556" y="14843"/>
                </a:lnTo>
                <a:lnTo>
                  <a:pt x="12507" y="14868"/>
                </a:lnTo>
                <a:lnTo>
                  <a:pt x="12483" y="14916"/>
                </a:lnTo>
                <a:lnTo>
                  <a:pt x="12580" y="15135"/>
                </a:lnTo>
                <a:lnTo>
                  <a:pt x="12726" y="15330"/>
                </a:lnTo>
                <a:lnTo>
                  <a:pt x="12896" y="15525"/>
                </a:lnTo>
                <a:lnTo>
                  <a:pt x="13067" y="15695"/>
                </a:lnTo>
                <a:lnTo>
                  <a:pt x="13310" y="15865"/>
                </a:lnTo>
                <a:lnTo>
                  <a:pt x="12702" y="16084"/>
                </a:lnTo>
                <a:lnTo>
                  <a:pt x="12239" y="15719"/>
                </a:lnTo>
                <a:lnTo>
                  <a:pt x="11972" y="15476"/>
                </a:lnTo>
                <a:lnTo>
                  <a:pt x="11826" y="15354"/>
                </a:lnTo>
                <a:lnTo>
                  <a:pt x="11655" y="15257"/>
                </a:lnTo>
                <a:lnTo>
                  <a:pt x="11631" y="15257"/>
                </a:lnTo>
                <a:lnTo>
                  <a:pt x="11607" y="15281"/>
                </a:lnTo>
                <a:lnTo>
                  <a:pt x="11607" y="15354"/>
                </a:lnTo>
                <a:lnTo>
                  <a:pt x="11631" y="15427"/>
                </a:lnTo>
                <a:lnTo>
                  <a:pt x="11704" y="15573"/>
                </a:lnTo>
                <a:lnTo>
                  <a:pt x="11801" y="15719"/>
                </a:lnTo>
                <a:lnTo>
                  <a:pt x="11899" y="15841"/>
                </a:lnTo>
                <a:lnTo>
                  <a:pt x="12093" y="16036"/>
                </a:lnTo>
                <a:lnTo>
                  <a:pt x="12312" y="16206"/>
                </a:lnTo>
                <a:lnTo>
                  <a:pt x="11826" y="16303"/>
                </a:lnTo>
                <a:lnTo>
                  <a:pt x="11801" y="16303"/>
                </a:lnTo>
                <a:lnTo>
                  <a:pt x="11558" y="16036"/>
                </a:lnTo>
                <a:lnTo>
                  <a:pt x="11291" y="15768"/>
                </a:lnTo>
                <a:lnTo>
                  <a:pt x="11169" y="15671"/>
                </a:lnTo>
                <a:lnTo>
                  <a:pt x="11047" y="15573"/>
                </a:lnTo>
                <a:lnTo>
                  <a:pt x="10901" y="15500"/>
                </a:lnTo>
                <a:lnTo>
                  <a:pt x="10828" y="15476"/>
                </a:lnTo>
                <a:lnTo>
                  <a:pt x="10731" y="15476"/>
                </a:lnTo>
                <a:lnTo>
                  <a:pt x="10731" y="15500"/>
                </a:lnTo>
                <a:lnTo>
                  <a:pt x="10780" y="15646"/>
                </a:lnTo>
                <a:lnTo>
                  <a:pt x="10853" y="15768"/>
                </a:lnTo>
                <a:lnTo>
                  <a:pt x="11072" y="15987"/>
                </a:lnTo>
                <a:lnTo>
                  <a:pt x="11437" y="16376"/>
                </a:lnTo>
                <a:lnTo>
                  <a:pt x="11072" y="16425"/>
                </a:lnTo>
                <a:lnTo>
                  <a:pt x="10682" y="16474"/>
                </a:lnTo>
                <a:lnTo>
                  <a:pt x="10682" y="16401"/>
                </a:lnTo>
                <a:lnTo>
                  <a:pt x="10634" y="16328"/>
                </a:lnTo>
                <a:lnTo>
                  <a:pt x="10463" y="16133"/>
                </a:lnTo>
                <a:lnTo>
                  <a:pt x="10269" y="15938"/>
                </a:lnTo>
                <a:lnTo>
                  <a:pt x="10050" y="15768"/>
                </a:lnTo>
                <a:lnTo>
                  <a:pt x="9831" y="15598"/>
                </a:lnTo>
                <a:lnTo>
                  <a:pt x="9806" y="15598"/>
                </a:lnTo>
                <a:lnTo>
                  <a:pt x="9782" y="15622"/>
                </a:lnTo>
                <a:lnTo>
                  <a:pt x="9806" y="15744"/>
                </a:lnTo>
                <a:lnTo>
                  <a:pt x="9855" y="15865"/>
                </a:lnTo>
                <a:lnTo>
                  <a:pt x="9904" y="15987"/>
                </a:lnTo>
                <a:lnTo>
                  <a:pt x="9977" y="16084"/>
                </a:lnTo>
                <a:lnTo>
                  <a:pt x="10123" y="16303"/>
                </a:lnTo>
                <a:lnTo>
                  <a:pt x="10317" y="16474"/>
                </a:lnTo>
                <a:lnTo>
                  <a:pt x="9685" y="16474"/>
                </a:lnTo>
                <a:lnTo>
                  <a:pt x="9612" y="16352"/>
                </a:lnTo>
                <a:lnTo>
                  <a:pt x="9563" y="16255"/>
                </a:lnTo>
                <a:lnTo>
                  <a:pt x="9393" y="16060"/>
                </a:lnTo>
                <a:lnTo>
                  <a:pt x="9222" y="15817"/>
                </a:lnTo>
                <a:lnTo>
                  <a:pt x="9125" y="15695"/>
                </a:lnTo>
                <a:lnTo>
                  <a:pt x="9028" y="15598"/>
                </a:lnTo>
                <a:lnTo>
                  <a:pt x="8979" y="15598"/>
                </a:lnTo>
                <a:lnTo>
                  <a:pt x="8955" y="15622"/>
                </a:lnTo>
                <a:lnTo>
                  <a:pt x="8955" y="15744"/>
                </a:lnTo>
                <a:lnTo>
                  <a:pt x="8979" y="15865"/>
                </a:lnTo>
                <a:lnTo>
                  <a:pt x="9003" y="15987"/>
                </a:lnTo>
                <a:lnTo>
                  <a:pt x="9052" y="16109"/>
                </a:lnTo>
                <a:lnTo>
                  <a:pt x="9247" y="16449"/>
                </a:lnTo>
                <a:lnTo>
                  <a:pt x="9247" y="16449"/>
                </a:lnTo>
                <a:lnTo>
                  <a:pt x="8687" y="16376"/>
                </a:lnTo>
                <a:lnTo>
                  <a:pt x="8614" y="16376"/>
                </a:lnTo>
                <a:lnTo>
                  <a:pt x="8590" y="16328"/>
                </a:lnTo>
                <a:lnTo>
                  <a:pt x="8492" y="16230"/>
                </a:lnTo>
                <a:lnTo>
                  <a:pt x="8419" y="16109"/>
                </a:lnTo>
                <a:lnTo>
                  <a:pt x="8346" y="15841"/>
                </a:lnTo>
                <a:lnTo>
                  <a:pt x="8273" y="15646"/>
                </a:lnTo>
                <a:lnTo>
                  <a:pt x="8200" y="15573"/>
                </a:lnTo>
                <a:lnTo>
                  <a:pt x="8152" y="15549"/>
                </a:lnTo>
                <a:lnTo>
                  <a:pt x="8103" y="15549"/>
                </a:lnTo>
                <a:lnTo>
                  <a:pt x="8079" y="15598"/>
                </a:lnTo>
                <a:lnTo>
                  <a:pt x="8054" y="15646"/>
                </a:lnTo>
                <a:lnTo>
                  <a:pt x="8054" y="15792"/>
                </a:lnTo>
                <a:lnTo>
                  <a:pt x="8079" y="15938"/>
                </a:lnTo>
                <a:lnTo>
                  <a:pt x="8103" y="16060"/>
                </a:lnTo>
                <a:lnTo>
                  <a:pt x="8176" y="16279"/>
                </a:lnTo>
                <a:lnTo>
                  <a:pt x="7762" y="16157"/>
                </a:lnTo>
                <a:lnTo>
                  <a:pt x="7714" y="16084"/>
                </a:lnTo>
                <a:lnTo>
                  <a:pt x="7665" y="15963"/>
                </a:lnTo>
                <a:lnTo>
                  <a:pt x="7592" y="15817"/>
                </a:lnTo>
                <a:lnTo>
                  <a:pt x="7543" y="15695"/>
                </a:lnTo>
                <a:lnTo>
                  <a:pt x="7519" y="15549"/>
                </a:lnTo>
                <a:lnTo>
                  <a:pt x="7495" y="15549"/>
                </a:lnTo>
                <a:lnTo>
                  <a:pt x="7470" y="15671"/>
                </a:lnTo>
                <a:lnTo>
                  <a:pt x="7446" y="15792"/>
                </a:lnTo>
                <a:lnTo>
                  <a:pt x="7446" y="15938"/>
                </a:lnTo>
                <a:lnTo>
                  <a:pt x="7470" y="16060"/>
                </a:lnTo>
                <a:lnTo>
                  <a:pt x="6984" y="15841"/>
                </a:lnTo>
                <a:lnTo>
                  <a:pt x="6984" y="15792"/>
                </a:lnTo>
                <a:lnTo>
                  <a:pt x="6911" y="15646"/>
                </a:lnTo>
                <a:lnTo>
                  <a:pt x="6813" y="15549"/>
                </a:lnTo>
                <a:lnTo>
                  <a:pt x="6789" y="15549"/>
                </a:lnTo>
                <a:lnTo>
                  <a:pt x="6740" y="15622"/>
                </a:lnTo>
                <a:lnTo>
                  <a:pt x="6716" y="15695"/>
                </a:lnTo>
                <a:lnTo>
                  <a:pt x="6375" y="15476"/>
                </a:lnTo>
                <a:lnTo>
                  <a:pt x="6035" y="15233"/>
                </a:lnTo>
                <a:lnTo>
                  <a:pt x="5718" y="14965"/>
                </a:lnTo>
                <a:lnTo>
                  <a:pt x="5451" y="14649"/>
                </a:lnTo>
                <a:lnTo>
                  <a:pt x="5159" y="14284"/>
                </a:lnTo>
                <a:lnTo>
                  <a:pt x="4915" y="13894"/>
                </a:lnTo>
                <a:lnTo>
                  <a:pt x="4696" y="13505"/>
                </a:lnTo>
                <a:lnTo>
                  <a:pt x="4502" y="13091"/>
                </a:lnTo>
                <a:lnTo>
                  <a:pt x="4356" y="12653"/>
                </a:lnTo>
                <a:lnTo>
                  <a:pt x="4234" y="12215"/>
                </a:lnTo>
                <a:lnTo>
                  <a:pt x="4112" y="11777"/>
                </a:lnTo>
                <a:lnTo>
                  <a:pt x="4064" y="11315"/>
                </a:lnTo>
                <a:lnTo>
                  <a:pt x="4015" y="10926"/>
                </a:lnTo>
                <a:lnTo>
                  <a:pt x="3991" y="10561"/>
                </a:lnTo>
                <a:lnTo>
                  <a:pt x="4015" y="10171"/>
                </a:lnTo>
                <a:lnTo>
                  <a:pt x="4039" y="9782"/>
                </a:lnTo>
                <a:lnTo>
                  <a:pt x="4088" y="9393"/>
                </a:lnTo>
                <a:lnTo>
                  <a:pt x="4137" y="9028"/>
                </a:lnTo>
                <a:lnTo>
                  <a:pt x="4234" y="8663"/>
                </a:lnTo>
                <a:lnTo>
                  <a:pt x="4331" y="8274"/>
                </a:lnTo>
                <a:lnTo>
                  <a:pt x="4453" y="7909"/>
                </a:lnTo>
                <a:lnTo>
                  <a:pt x="4599" y="7568"/>
                </a:lnTo>
                <a:lnTo>
                  <a:pt x="4769" y="7227"/>
                </a:lnTo>
                <a:lnTo>
                  <a:pt x="4940" y="6887"/>
                </a:lnTo>
                <a:lnTo>
                  <a:pt x="5134" y="6546"/>
                </a:lnTo>
                <a:lnTo>
                  <a:pt x="5353" y="6230"/>
                </a:lnTo>
                <a:lnTo>
                  <a:pt x="5597" y="5913"/>
                </a:lnTo>
                <a:lnTo>
                  <a:pt x="5840" y="5621"/>
                </a:lnTo>
                <a:lnTo>
                  <a:pt x="6083" y="5354"/>
                </a:lnTo>
                <a:lnTo>
                  <a:pt x="6351" y="5110"/>
                </a:lnTo>
                <a:lnTo>
                  <a:pt x="6643" y="4891"/>
                </a:lnTo>
                <a:lnTo>
                  <a:pt x="6935" y="4721"/>
                </a:lnTo>
                <a:lnTo>
                  <a:pt x="7227" y="4526"/>
                </a:lnTo>
                <a:lnTo>
                  <a:pt x="7543" y="4380"/>
                </a:lnTo>
                <a:lnTo>
                  <a:pt x="8225" y="4088"/>
                </a:lnTo>
                <a:lnTo>
                  <a:pt x="8784" y="3845"/>
                </a:lnTo>
                <a:lnTo>
                  <a:pt x="9368" y="3675"/>
                </a:lnTo>
                <a:lnTo>
                  <a:pt x="9636" y="3602"/>
                </a:lnTo>
                <a:lnTo>
                  <a:pt x="9660" y="3650"/>
                </a:lnTo>
                <a:lnTo>
                  <a:pt x="9685" y="3699"/>
                </a:lnTo>
                <a:lnTo>
                  <a:pt x="9733" y="3723"/>
                </a:lnTo>
                <a:lnTo>
                  <a:pt x="9806" y="3723"/>
                </a:lnTo>
                <a:lnTo>
                  <a:pt x="10171" y="3626"/>
                </a:lnTo>
                <a:lnTo>
                  <a:pt x="10536" y="3577"/>
                </a:lnTo>
                <a:lnTo>
                  <a:pt x="10585" y="3626"/>
                </a:lnTo>
                <a:lnTo>
                  <a:pt x="10634" y="3650"/>
                </a:lnTo>
                <a:lnTo>
                  <a:pt x="10682" y="3626"/>
                </a:lnTo>
                <a:lnTo>
                  <a:pt x="10707" y="3602"/>
                </a:lnTo>
                <a:lnTo>
                  <a:pt x="10731" y="3577"/>
                </a:lnTo>
                <a:close/>
                <a:moveTo>
                  <a:pt x="9977" y="3237"/>
                </a:moveTo>
                <a:lnTo>
                  <a:pt x="9733" y="3261"/>
                </a:lnTo>
                <a:lnTo>
                  <a:pt x="9490" y="3310"/>
                </a:lnTo>
                <a:lnTo>
                  <a:pt x="9028" y="3431"/>
                </a:lnTo>
                <a:lnTo>
                  <a:pt x="8638" y="3577"/>
                </a:lnTo>
                <a:lnTo>
                  <a:pt x="7957" y="3821"/>
                </a:lnTo>
                <a:lnTo>
                  <a:pt x="7324" y="4113"/>
                </a:lnTo>
                <a:lnTo>
                  <a:pt x="7008" y="4283"/>
                </a:lnTo>
                <a:lnTo>
                  <a:pt x="6692" y="4453"/>
                </a:lnTo>
                <a:lnTo>
                  <a:pt x="6400" y="4648"/>
                </a:lnTo>
                <a:lnTo>
                  <a:pt x="6108" y="4867"/>
                </a:lnTo>
                <a:lnTo>
                  <a:pt x="5791" y="5159"/>
                </a:lnTo>
                <a:lnTo>
                  <a:pt x="5499" y="5451"/>
                </a:lnTo>
                <a:lnTo>
                  <a:pt x="5232" y="5767"/>
                </a:lnTo>
                <a:lnTo>
                  <a:pt x="4988" y="6108"/>
                </a:lnTo>
                <a:lnTo>
                  <a:pt x="4745" y="6473"/>
                </a:lnTo>
                <a:lnTo>
                  <a:pt x="4526" y="6838"/>
                </a:lnTo>
                <a:lnTo>
                  <a:pt x="4356" y="7203"/>
                </a:lnTo>
                <a:lnTo>
                  <a:pt x="4185" y="7592"/>
                </a:lnTo>
                <a:lnTo>
                  <a:pt x="4039" y="8006"/>
                </a:lnTo>
                <a:lnTo>
                  <a:pt x="3918" y="8420"/>
                </a:lnTo>
                <a:lnTo>
                  <a:pt x="3796" y="8833"/>
                </a:lnTo>
                <a:lnTo>
                  <a:pt x="3723" y="9247"/>
                </a:lnTo>
                <a:lnTo>
                  <a:pt x="3674" y="9660"/>
                </a:lnTo>
                <a:lnTo>
                  <a:pt x="3626" y="10074"/>
                </a:lnTo>
                <a:lnTo>
                  <a:pt x="3626" y="10488"/>
                </a:lnTo>
                <a:lnTo>
                  <a:pt x="3626" y="10901"/>
                </a:lnTo>
                <a:lnTo>
                  <a:pt x="3650" y="11315"/>
                </a:lnTo>
                <a:lnTo>
                  <a:pt x="3699" y="11704"/>
                </a:lnTo>
                <a:lnTo>
                  <a:pt x="3772" y="12094"/>
                </a:lnTo>
                <a:lnTo>
                  <a:pt x="3869" y="12483"/>
                </a:lnTo>
                <a:lnTo>
                  <a:pt x="3991" y="12872"/>
                </a:lnTo>
                <a:lnTo>
                  <a:pt x="4137" y="13262"/>
                </a:lnTo>
                <a:lnTo>
                  <a:pt x="4307" y="13627"/>
                </a:lnTo>
                <a:lnTo>
                  <a:pt x="4477" y="13967"/>
                </a:lnTo>
                <a:lnTo>
                  <a:pt x="4696" y="14332"/>
                </a:lnTo>
                <a:lnTo>
                  <a:pt x="4915" y="14649"/>
                </a:lnTo>
                <a:lnTo>
                  <a:pt x="5183" y="14965"/>
                </a:lnTo>
                <a:lnTo>
                  <a:pt x="5451" y="15257"/>
                </a:lnTo>
                <a:lnTo>
                  <a:pt x="5743" y="15525"/>
                </a:lnTo>
                <a:lnTo>
                  <a:pt x="6035" y="15768"/>
                </a:lnTo>
                <a:lnTo>
                  <a:pt x="6375" y="15987"/>
                </a:lnTo>
                <a:lnTo>
                  <a:pt x="6716" y="16182"/>
                </a:lnTo>
                <a:lnTo>
                  <a:pt x="6765" y="16230"/>
                </a:lnTo>
                <a:lnTo>
                  <a:pt x="6838" y="16230"/>
                </a:lnTo>
                <a:lnTo>
                  <a:pt x="6862" y="16255"/>
                </a:lnTo>
                <a:lnTo>
                  <a:pt x="7276" y="16425"/>
                </a:lnTo>
                <a:lnTo>
                  <a:pt x="7738" y="16595"/>
                </a:lnTo>
                <a:lnTo>
                  <a:pt x="8176" y="16717"/>
                </a:lnTo>
                <a:lnTo>
                  <a:pt x="8638" y="16814"/>
                </a:lnTo>
                <a:lnTo>
                  <a:pt x="9101" y="16887"/>
                </a:lnTo>
                <a:lnTo>
                  <a:pt x="9563" y="16936"/>
                </a:lnTo>
                <a:lnTo>
                  <a:pt x="10025" y="16960"/>
                </a:lnTo>
                <a:lnTo>
                  <a:pt x="10488" y="16936"/>
                </a:lnTo>
                <a:lnTo>
                  <a:pt x="10974" y="16912"/>
                </a:lnTo>
                <a:lnTo>
                  <a:pt x="11437" y="16839"/>
                </a:lnTo>
                <a:lnTo>
                  <a:pt x="11899" y="16766"/>
                </a:lnTo>
                <a:lnTo>
                  <a:pt x="12337" y="16644"/>
                </a:lnTo>
                <a:lnTo>
                  <a:pt x="12799" y="16522"/>
                </a:lnTo>
                <a:lnTo>
                  <a:pt x="13237" y="16352"/>
                </a:lnTo>
                <a:lnTo>
                  <a:pt x="13675" y="16182"/>
                </a:lnTo>
                <a:lnTo>
                  <a:pt x="14089" y="15963"/>
                </a:lnTo>
                <a:lnTo>
                  <a:pt x="14575" y="15671"/>
                </a:lnTo>
                <a:lnTo>
                  <a:pt x="15038" y="15354"/>
                </a:lnTo>
                <a:lnTo>
                  <a:pt x="15451" y="15014"/>
                </a:lnTo>
                <a:lnTo>
                  <a:pt x="15816" y="14624"/>
                </a:lnTo>
                <a:lnTo>
                  <a:pt x="16157" y="14186"/>
                </a:lnTo>
                <a:lnTo>
                  <a:pt x="16473" y="13748"/>
                </a:lnTo>
                <a:lnTo>
                  <a:pt x="16741" y="13286"/>
                </a:lnTo>
                <a:lnTo>
                  <a:pt x="16960" y="12799"/>
                </a:lnTo>
                <a:lnTo>
                  <a:pt x="17155" y="12288"/>
                </a:lnTo>
                <a:lnTo>
                  <a:pt x="17301" y="11777"/>
                </a:lnTo>
                <a:lnTo>
                  <a:pt x="17398" y="11242"/>
                </a:lnTo>
                <a:lnTo>
                  <a:pt x="17447" y="10707"/>
                </a:lnTo>
                <a:lnTo>
                  <a:pt x="17471" y="10147"/>
                </a:lnTo>
                <a:lnTo>
                  <a:pt x="17447" y="9587"/>
                </a:lnTo>
                <a:lnTo>
                  <a:pt x="17374" y="9052"/>
                </a:lnTo>
                <a:lnTo>
                  <a:pt x="17276" y="8493"/>
                </a:lnTo>
                <a:lnTo>
                  <a:pt x="17106" y="7957"/>
                </a:lnTo>
                <a:lnTo>
                  <a:pt x="16887" y="7422"/>
                </a:lnTo>
                <a:lnTo>
                  <a:pt x="16619" y="6911"/>
                </a:lnTo>
                <a:lnTo>
                  <a:pt x="16327" y="6400"/>
                </a:lnTo>
                <a:lnTo>
                  <a:pt x="15987" y="5938"/>
                </a:lnTo>
                <a:lnTo>
                  <a:pt x="15597" y="5500"/>
                </a:lnTo>
                <a:lnTo>
                  <a:pt x="15184" y="5110"/>
                </a:lnTo>
                <a:lnTo>
                  <a:pt x="14746" y="4745"/>
                </a:lnTo>
                <a:lnTo>
                  <a:pt x="14502" y="4551"/>
                </a:lnTo>
                <a:lnTo>
                  <a:pt x="14235" y="4380"/>
                </a:lnTo>
                <a:lnTo>
                  <a:pt x="13651" y="4088"/>
                </a:lnTo>
                <a:lnTo>
                  <a:pt x="13067" y="3796"/>
                </a:lnTo>
                <a:lnTo>
                  <a:pt x="12483" y="3577"/>
                </a:lnTo>
                <a:lnTo>
                  <a:pt x="11996" y="3431"/>
                </a:lnTo>
                <a:lnTo>
                  <a:pt x="11461" y="3334"/>
                </a:lnTo>
                <a:lnTo>
                  <a:pt x="11218" y="3285"/>
                </a:lnTo>
                <a:lnTo>
                  <a:pt x="10415" y="3285"/>
                </a:lnTo>
                <a:lnTo>
                  <a:pt x="10196" y="3237"/>
                </a:lnTo>
                <a:close/>
                <a:moveTo>
                  <a:pt x="13675" y="16912"/>
                </a:moveTo>
                <a:lnTo>
                  <a:pt x="13626" y="16936"/>
                </a:lnTo>
                <a:lnTo>
                  <a:pt x="13578" y="16984"/>
                </a:lnTo>
                <a:lnTo>
                  <a:pt x="13553" y="17057"/>
                </a:lnTo>
                <a:lnTo>
                  <a:pt x="13553" y="17106"/>
                </a:lnTo>
                <a:lnTo>
                  <a:pt x="13578" y="17252"/>
                </a:lnTo>
                <a:lnTo>
                  <a:pt x="13724" y="17495"/>
                </a:lnTo>
                <a:lnTo>
                  <a:pt x="13772" y="17666"/>
                </a:lnTo>
                <a:lnTo>
                  <a:pt x="13870" y="17812"/>
                </a:lnTo>
                <a:lnTo>
                  <a:pt x="13943" y="17885"/>
                </a:lnTo>
                <a:lnTo>
                  <a:pt x="13991" y="17958"/>
                </a:lnTo>
                <a:lnTo>
                  <a:pt x="14089" y="17982"/>
                </a:lnTo>
                <a:lnTo>
                  <a:pt x="14162" y="18006"/>
                </a:lnTo>
                <a:lnTo>
                  <a:pt x="14210" y="17982"/>
                </a:lnTo>
                <a:lnTo>
                  <a:pt x="14259" y="17958"/>
                </a:lnTo>
                <a:lnTo>
                  <a:pt x="14332" y="17885"/>
                </a:lnTo>
                <a:lnTo>
                  <a:pt x="14356" y="17787"/>
                </a:lnTo>
                <a:lnTo>
                  <a:pt x="14356" y="17739"/>
                </a:lnTo>
                <a:lnTo>
                  <a:pt x="14332" y="17690"/>
                </a:lnTo>
                <a:lnTo>
                  <a:pt x="14259" y="17593"/>
                </a:lnTo>
                <a:lnTo>
                  <a:pt x="14162" y="17495"/>
                </a:lnTo>
                <a:lnTo>
                  <a:pt x="13991" y="17228"/>
                </a:lnTo>
                <a:lnTo>
                  <a:pt x="13918" y="17082"/>
                </a:lnTo>
                <a:lnTo>
                  <a:pt x="13870" y="17033"/>
                </a:lnTo>
                <a:lnTo>
                  <a:pt x="13821" y="16960"/>
                </a:lnTo>
                <a:lnTo>
                  <a:pt x="13748" y="16936"/>
                </a:lnTo>
                <a:lnTo>
                  <a:pt x="13675" y="16912"/>
                </a:lnTo>
                <a:close/>
                <a:moveTo>
                  <a:pt x="7008" y="17009"/>
                </a:moveTo>
                <a:lnTo>
                  <a:pt x="6911" y="17057"/>
                </a:lnTo>
                <a:lnTo>
                  <a:pt x="6813" y="17155"/>
                </a:lnTo>
                <a:lnTo>
                  <a:pt x="6716" y="17374"/>
                </a:lnTo>
                <a:lnTo>
                  <a:pt x="6570" y="17666"/>
                </a:lnTo>
                <a:lnTo>
                  <a:pt x="6521" y="17812"/>
                </a:lnTo>
                <a:lnTo>
                  <a:pt x="6497" y="17885"/>
                </a:lnTo>
                <a:lnTo>
                  <a:pt x="6521" y="17958"/>
                </a:lnTo>
                <a:lnTo>
                  <a:pt x="6546" y="18006"/>
                </a:lnTo>
                <a:lnTo>
                  <a:pt x="6594" y="18055"/>
                </a:lnTo>
                <a:lnTo>
                  <a:pt x="6667" y="18079"/>
                </a:lnTo>
                <a:lnTo>
                  <a:pt x="6740" y="18079"/>
                </a:lnTo>
                <a:lnTo>
                  <a:pt x="6789" y="18055"/>
                </a:lnTo>
                <a:lnTo>
                  <a:pt x="6862" y="18006"/>
                </a:lnTo>
                <a:lnTo>
                  <a:pt x="6935" y="17885"/>
                </a:lnTo>
                <a:lnTo>
                  <a:pt x="7008" y="17739"/>
                </a:lnTo>
                <a:lnTo>
                  <a:pt x="7057" y="17593"/>
                </a:lnTo>
                <a:lnTo>
                  <a:pt x="7154" y="17349"/>
                </a:lnTo>
                <a:lnTo>
                  <a:pt x="7178" y="17228"/>
                </a:lnTo>
                <a:lnTo>
                  <a:pt x="7178" y="17106"/>
                </a:lnTo>
                <a:lnTo>
                  <a:pt x="7154" y="17057"/>
                </a:lnTo>
                <a:lnTo>
                  <a:pt x="7105" y="17033"/>
                </a:lnTo>
                <a:lnTo>
                  <a:pt x="7057" y="17009"/>
                </a:lnTo>
                <a:close/>
                <a:moveTo>
                  <a:pt x="5694" y="16328"/>
                </a:moveTo>
                <a:lnTo>
                  <a:pt x="5597" y="16352"/>
                </a:lnTo>
                <a:lnTo>
                  <a:pt x="5524" y="16425"/>
                </a:lnTo>
                <a:lnTo>
                  <a:pt x="5159" y="16887"/>
                </a:lnTo>
                <a:lnTo>
                  <a:pt x="4745" y="17349"/>
                </a:lnTo>
                <a:lnTo>
                  <a:pt x="4307" y="17787"/>
                </a:lnTo>
                <a:lnTo>
                  <a:pt x="3869" y="18225"/>
                </a:lnTo>
                <a:lnTo>
                  <a:pt x="3820" y="18250"/>
                </a:lnTo>
                <a:lnTo>
                  <a:pt x="3820" y="18298"/>
                </a:lnTo>
                <a:lnTo>
                  <a:pt x="3820" y="18347"/>
                </a:lnTo>
                <a:lnTo>
                  <a:pt x="3845" y="18396"/>
                </a:lnTo>
                <a:lnTo>
                  <a:pt x="3893" y="18444"/>
                </a:lnTo>
                <a:lnTo>
                  <a:pt x="3942" y="18469"/>
                </a:lnTo>
                <a:lnTo>
                  <a:pt x="3991" y="18469"/>
                </a:lnTo>
                <a:lnTo>
                  <a:pt x="4161" y="18420"/>
                </a:lnTo>
                <a:lnTo>
                  <a:pt x="4283" y="18347"/>
                </a:lnTo>
                <a:lnTo>
                  <a:pt x="4429" y="18250"/>
                </a:lnTo>
                <a:lnTo>
                  <a:pt x="4550" y="18152"/>
                </a:lnTo>
                <a:lnTo>
                  <a:pt x="4794" y="17909"/>
                </a:lnTo>
                <a:lnTo>
                  <a:pt x="5013" y="17690"/>
                </a:lnTo>
                <a:lnTo>
                  <a:pt x="5499" y="17203"/>
                </a:lnTo>
                <a:lnTo>
                  <a:pt x="5718" y="16936"/>
                </a:lnTo>
                <a:lnTo>
                  <a:pt x="5937" y="16668"/>
                </a:lnTo>
                <a:lnTo>
                  <a:pt x="5986" y="16571"/>
                </a:lnTo>
                <a:lnTo>
                  <a:pt x="5962" y="16498"/>
                </a:lnTo>
                <a:lnTo>
                  <a:pt x="5937" y="16425"/>
                </a:lnTo>
                <a:lnTo>
                  <a:pt x="5864" y="16376"/>
                </a:lnTo>
                <a:lnTo>
                  <a:pt x="5791" y="16328"/>
                </a:lnTo>
                <a:close/>
                <a:moveTo>
                  <a:pt x="15013" y="15987"/>
                </a:moveTo>
                <a:lnTo>
                  <a:pt x="14965" y="16011"/>
                </a:lnTo>
                <a:lnTo>
                  <a:pt x="14940" y="16084"/>
                </a:lnTo>
                <a:lnTo>
                  <a:pt x="14940" y="16133"/>
                </a:lnTo>
                <a:lnTo>
                  <a:pt x="14989" y="16303"/>
                </a:lnTo>
                <a:lnTo>
                  <a:pt x="15038" y="16449"/>
                </a:lnTo>
                <a:lnTo>
                  <a:pt x="15208" y="16717"/>
                </a:lnTo>
                <a:lnTo>
                  <a:pt x="15427" y="17082"/>
                </a:lnTo>
                <a:lnTo>
                  <a:pt x="15524" y="17252"/>
                </a:lnTo>
                <a:lnTo>
                  <a:pt x="15646" y="17422"/>
                </a:lnTo>
                <a:lnTo>
                  <a:pt x="16108" y="17933"/>
                </a:lnTo>
                <a:lnTo>
                  <a:pt x="16327" y="18225"/>
                </a:lnTo>
                <a:lnTo>
                  <a:pt x="16400" y="18371"/>
                </a:lnTo>
                <a:lnTo>
                  <a:pt x="16473" y="18517"/>
                </a:lnTo>
                <a:lnTo>
                  <a:pt x="16522" y="18590"/>
                </a:lnTo>
                <a:lnTo>
                  <a:pt x="16595" y="18639"/>
                </a:lnTo>
                <a:lnTo>
                  <a:pt x="16668" y="18688"/>
                </a:lnTo>
                <a:lnTo>
                  <a:pt x="16765" y="18688"/>
                </a:lnTo>
                <a:lnTo>
                  <a:pt x="16838" y="18663"/>
                </a:lnTo>
                <a:lnTo>
                  <a:pt x="16887" y="18615"/>
                </a:lnTo>
                <a:lnTo>
                  <a:pt x="16936" y="18566"/>
                </a:lnTo>
                <a:lnTo>
                  <a:pt x="16936" y="18469"/>
                </a:lnTo>
                <a:lnTo>
                  <a:pt x="16911" y="18298"/>
                </a:lnTo>
                <a:lnTo>
                  <a:pt x="16838" y="18128"/>
                </a:lnTo>
                <a:lnTo>
                  <a:pt x="16765" y="17982"/>
                </a:lnTo>
                <a:lnTo>
                  <a:pt x="16668" y="17836"/>
                </a:lnTo>
                <a:lnTo>
                  <a:pt x="16449" y="17568"/>
                </a:lnTo>
                <a:lnTo>
                  <a:pt x="16206" y="17325"/>
                </a:lnTo>
                <a:lnTo>
                  <a:pt x="16060" y="17155"/>
                </a:lnTo>
                <a:lnTo>
                  <a:pt x="15938" y="16984"/>
                </a:lnTo>
                <a:lnTo>
                  <a:pt x="15695" y="16595"/>
                </a:lnTo>
                <a:lnTo>
                  <a:pt x="15573" y="16401"/>
                </a:lnTo>
                <a:lnTo>
                  <a:pt x="15427" y="16230"/>
                </a:lnTo>
                <a:lnTo>
                  <a:pt x="15281" y="16109"/>
                </a:lnTo>
                <a:lnTo>
                  <a:pt x="15086" y="15987"/>
                </a:lnTo>
                <a:close/>
                <a:moveTo>
                  <a:pt x="10439" y="17666"/>
                </a:moveTo>
                <a:lnTo>
                  <a:pt x="10342" y="17787"/>
                </a:lnTo>
                <a:lnTo>
                  <a:pt x="10293" y="17909"/>
                </a:lnTo>
                <a:lnTo>
                  <a:pt x="10244" y="18055"/>
                </a:lnTo>
                <a:lnTo>
                  <a:pt x="10244" y="18201"/>
                </a:lnTo>
                <a:lnTo>
                  <a:pt x="10196" y="18517"/>
                </a:lnTo>
                <a:lnTo>
                  <a:pt x="10196" y="18688"/>
                </a:lnTo>
                <a:lnTo>
                  <a:pt x="10244" y="18834"/>
                </a:lnTo>
                <a:lnTo>
                  <a:pt x="10293" y="18882"/>
                </a:lnTo>
                <a:lnTo>
                  <a:pt x="10342" y="18907"/>
                </a:lnTo>
                <a:lnTo>
                  <a:pt x="10415" y="18882"/>
                </a:lnTo>
                <a:lnTo>
                  <a:pt x="10463" y="18858"/>
                </a:lnTo>
                <a:lnTo>
                  <a:pt x="10512" y="18809"/>
                </a:lnTo>
                <a:lnTo>
                  <a:pt x="10561" y="18736"/>
                </a:lnTo>
                <a:lnTo>
                  <a:pt x="10585" y="18615"/>
                </a:lnTo>
                <a:lnTo>
                  <a:pt x="10585" y="18323"/>
                </a:lnTo>
                <a:lnTo>
                  <a:pt x="10609" y="18031"/>
                </a:lnTo>
                <a:lnTo>
                  <a:pt x="10609" y="17885"/>
                </a:lnTo>
                <a:lnTo>
                  <a:pt x="10585" y="17739"/>
                </a:lnTo>
                <a:lnTo>
                  <a:pt x="10561" y="17690"/>
                </a:lnTo>
                <a:lnTo>
                  <a:pt x="10536" y="17666"/>
                </a:lnTo>
                <a:close/>
                <a:moveTo>
                  <a:pt x="8638" y="17349"/>
                </a:moveTo>
                <a:lnTo>
                  <a:pt x="8492" y="17471"/>
                </a:lnTo>
                <a:lnTo>
                  <a:pt x="8395" y="17593"/>
                </a:lnTo>
                <a:lnTo>
                  <a:pt x="8322" y="17739"/>
                </a:lnTo>
                <a:lnTo>
                  <a:pt x="8249" y="17909"/>
                </a:lnTo>
                <a:lnTo>
                  <a:pt x="8176" y="18250"/>
                </a:lnTo>
                <a:lnTo>
                  <a:pt x="8103" y="18590"/>
                </a:lnTo>
                <a:lnTo>
                  <a:pt x="7908" y="19369"/>
                </a:lnTo>
                <a:lnTo>
                  <a:pt x="7860" y="19758"/>
                </a:lnTo>
                <a:lnTo>
                  <a:pt x="7835" y="19953"/>
                </a:lnTo>
                <a:lnTo>
                  <a:pt x="7835" y="20148"/>
                </a:lnTo>
                <a:lnTo>
                  <a:pt x="7860" y="20221"/>
                </a:lnTo>
                <a:lnTo>
                  <a:pt x="7908" y="20269"/>
                </a:lnTo>
                <a:lnTo>
                  <a:pt x="7933" y="20318"/>
                </a:lnTo>
                <a:lnTo>
                  <a:pt x="8006" y="20342"/>
                </a:lnTo>
                <a:lnTo>
                  <a:pt x="8103" y="20342"/>
                </a:lnTo>
                <a:lnTo>
                  <a:pt x="8176" y="20318"/>
                </a:lnTo>
                <a:lnTo>
                  <a:pt x="8200" y="20245"/>
                </a:lnTo>
                <a:lnTo>
                  <a:pt x="8273" y="20099"/>
                </a:lnTo>
                <a:lnTo>
                  <a:pt x="8346" y="19929"/>
                </a:lnTo>
                <a:lnTo>
                  <a:pt x="8419" y="19588"/>
                </a:lnTo>
                <a:lnTo>
                  <a:pt x="8517" y="18882"/>
                </a:lnTo>
                <a:lnTo>
                  <a:pt x="8614" y="18517"/>
                </a:lnTo>
                <a:lnTo>
                  <a:pt x="8711" y="18152"/>
                </a:lnTo>
                <a:lnTo>
                  <a:pt x="8760" y="17958"/>
                </a:lnTo>
                <a:lnTo>
                  <a:pt x="8784" y="17763"/>
                </a:lnTo>
                <a:lnTo>
                  <a:pt x="8784" y="17593"/>
                </a:lnTo>
                <a:lnTo>
                  <a:pt x="8784" y="17422"/>
                </a:lnTo>
                <a:lnTo>
                  <a:pt x="8760" y="17374"/>
                </a:lnTo>
                <a:lnTo>
                  <a:pt x="8711" y="17349"/>
                </a:lnTo>
                <a:close/>
                <a:moveTo>
                  <a:pt x="12093" y="17374"/>
                </a:moveTo>
                <a:lnTo>
                  <a:pt x="12045" y="17398"/>
                </a:lnTo>
                <a:lnTo>
                  <a:pt x="11996" y="17398"/>
                </a:lnTo>
                <a:lnTo>
                  <a:pt x="11947" y="17447"/>
                </a:lnTo>
                <a:lnTo>
                  <a:pt x="11923" y="17495"/>
                </a:lnTo>
                <a:lnTo>
                  <a:pt x="11923" y="17544"/>
                </a:lnTo>
                <a:lnTo>
                  <a:pt x="11947" y="17836"/>
                </a:lnTo>
                <a:lnTo>
                  <a:pt x="11972" y="18152"/>
                </a:lnTo>
                <a:lnTo>
                  <a:pt x="12093" y="18761"/>
                </a:lnTo>
                <a:lnTo>
                  <a:pt x="12166" y="19199"/>
                </a:lnTo>
                <a:lnTo>
                  <a:pt x="12215" y="19661"/>
                </a:lnTo>
                <a:lnTo>
                  <a:pt x="12239" y="19904"/>
                </a:lnTo>
                <a:lnTo>
                  <a:pt x="12288" y="20123"/>
                </a:lnTo>
                <a:lnTo>
                  <a:pt x="12337" y="20342"/>
                </a:lnTo>
                <a:lnTo>
                  <a:pt x="12434" y="20561"/>
                </a:lnTo>
                <a:lnTo>
                  <a:pt x="12483" y="20610"/>
                </a:lnTo>
                <a:lnTo>
                  <a:pt x="12556" y="20659"/>
                </a:lnTo>
                <a:lnTo>
                  <a:pt x="12629" y="20659"/>
                </a:lnTo>
                <a:lnTo>
                  <a:pt x="12702" y="20634"/>
                </a:lnTo>
                <a:lnTo>
                  <a:pt x="12775" y="20610"/>
                </a:lnTo>
                <a:lnTo>
                  <a:pt x="12823" y="20537"/>
                </a:lnTo>
                <a:lnTo>
                  <a:pt x="12848" y="20464"/>
                </a:lnTo>
                <a:lnTo>
                  <a:pt x="12848" y="20391"/>
                </a:lnTo>
                <a:lnTo>
                  <a:pt x="12750" y="19953"/>
                </a:lnTo>
                <a:lnTo>
                  <a:pt x="12702" y="19491"/>
                </a:lnTo>
                <a:lnTo>
                  <a:pt x="12629" y="19053"/>
                </a:lnTo>
                <a:lnTo>
                  <a:pt x="12556" y="18639"/>
                </a:lnTo>
                <a:lnTo>
                  <a:pt x="12483" y="18323"/>
                </a:lnTo>
                <a:lnTo>
                  <a:pt x="12434" y="18031"/>
                </a:lnTo>
                <a:lnTo>
                  <a:pt x="12361" y="17739"/>
                </a:lnTo>
                <a:lnTo>
                  <a:pt x="12288" y="17593"/>
                </a:lnTo>
                <a:lnTo>
                  <a:pt x="12239" y="17471"/>
                </a:lnTo>
                <a:lnTo>
                  <a:pt x="12191" y="17422"/>
                </a:lnTo>
                <a:lnTo>
                  <a:pt x="12142" y="17398"/>
                </a:lnTo>
                <a:lnTo>
                  <a:pt x="12093" y="17374"/>
                </a:lnTo>
                <a:close/>
              </a:path>
            </a:pathLst>
          </a:custGeom>
          <a:solidFill>
            <a:srgbClr val="F1C23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26" name="Google Shape;426;p38"/>
          <p:cNvSpPr/>
          <p:nvPr/>
        </p:nvSpPr>
        <p:spPr>
          <a:xfrm>
            <a:off x="6535708" y="2088458"/>
            <a:ext cx="436619" cy="266981"/>
          </a:xfrm>
          <a:custGeom>
            <a:rect b="b" l="l" r="r" t="t"/>
            <a:pathLst>
              <a:path extrusionOk="0" h="12216" w="19978">
                <a:moveTo>
                  <a:pt x="8128" y="560"/>
                </a:moveTo>
                <a:lnTo>
                  <a:pt x="8517" y="609"/>
                </a:lnTo>
                <a:lnTo>
                  <a:pt x="8055" y="925"/>
                </a:lnTo>
                <a:lnTo>
                  <a:pt x="7617" y="1193"/>
                </a:lnTo>
                <a:lnTo>
                  <a:pt x="7422" y="1339"/>
                </a:lnTo>
                <a:lnTo>
                  <a:pt x="7325" y="1436"/>
                </a:lnTo>
                <a:lnTo>
                  <a:pt x="7252" y="1534"/>
                </a:lnTo>
                <a:lnTo>
                  <a:pt x="7252" y="1582"/>
                </a:lnTo>
                <a:lnTo>
                  <a:pt x="7252" y="1655"/>
                </a:lnTo>
                <a:lnTo>
                  <a:pt x="7300" y="1680"/>
                </a:lnTo>
                <a:lnTo>
                  <a:pt x="7349" y="1704"/>
                </a:lnTo>
                <a:lnTo>
                  <a:pt x="7471" y="1704"/>
                </a:lnTo>
                <a:lnTo>
                  <a:pt x="7592" y="1680"/>
                </a:lnTo>
                <a:lnTo>
                  <a:pt x="7836" y="1582"/>
                </a:lnTo>
                <a:lnTo>
                  <a:pt x="8055" y="1436"/>
                </a:lnTo>
                <a:lnTo>
                  <a:pt x="8274" y="1315"/>
                </a:lnTo>
                <a:lnTo>
                  <a:pt x="8711" y="1023"/>
                </a:lnTo>
                <a:lnTo>
                  <a:pt x="9149" y="731"/>
                </a:lnTo>
                <a:lnTo>
                  <a:pt x="9393" y="828"/>
                </a:lnTo>
                <a:lnTo>
                  <a:pt x="9660" y="925"/>
                </a:lnTo>
                <a:lnTo>
                  <a:pt x="9320" y="1071"/>
                </a:lnTo>
                <a:lnTo>
                  <a:pt x="9003" y="1217"/>
                </a:lnTo>
                <a:lnTo>
                  <a:pt x="8736" y="1339"/>
                </a:lnTo>
                <a:lnTo>
                  <a:pt x="8492" y="1509"/>
                </a:lnTo>
                <a:lnTo>
                  <a:pt x="8371" y="1607"/>
                </a:lnTo>
                <a:lnTo>
                  <a:pt x="8274" y="1728"/>
                </a:lnTo>
                <a:lnTo>
                  <a:pt x="8201" y="1850"/>
                </a:lnTo>
                <a:lnTo>
                  <a:pt x="8152" y="1996"/>
                </a:lnTo>
                <a:lnTo>
                  <a:pt x="8152" y="2045"/>
                </a:lnTo>
                <a:lnTo>
                  <a:pt x="8176" y="2045"/>
                </a:lnTo>
                <a:lnTo>
                  <a:pt x="8201" y="2069"/>
                </a:lnTo>
                <a:lnTo>
                  <a:pt x="8225" y="2069"/>
                </a:lnTo>
                <a:lnTo>
                  <a:pt x="8492" y="1947"/>
                </a:lnTo>
                <a:lnTo>
                  <a:pt x="8711" y="1801"/>
                </a:lnTo>
                <a:lnTo>
                  <a:pt x="8955" y="1680"/>
                </a:lnTo>
                <a:lnTo>
                  <a:pt x="9198" y="1558"/>
                </a:lnTo>
                <a:lnTo>
                  <a:pt x="9417" y="1485"/>
                </a:lnTo>
                <a:lnTo>
                  <a:pt x="9660" y="1412"/>
                </a:lnTo>
                <a:lnTo>
                  <a:pt x="9904" y="1339"/>
                </a:lnTo>
                <a:lnTo>
                  <a:pt x="10123" y="1266"/>
                </a:lnTo>
                <a:lnTo>
                  <a:pt x="10463" y="1558"/>
                </a:lnTo>
                <a:lnTo>
                  <a:pt x="10269" y="1582"/>
                </a:lnTo>
                <a:lnTo>
                  <a:pt x="10050" y="1631"/>
                </a:lnTo>
                <a:lnTo>
                  <a:pt x="9660" y="1777"/>
                </a:lnTo>
                <a:lnTo>
                  <a:pt x="9490" y="1874"/>
                </a:lnTo>
                <a:lnTo>
                  <a:pt x="9295" y="1947"/>
                </a:lnTo>
                <a:lnTo>
                  <a:pt x="9101" y="2045"/>
                </a:lnTo>
                <a:lnTo>
                  <a:pt x="8955" y="2191"/>
                </a:lnTo>
                <a:lnTo>
                  <a:pt x="8930" y="2239"/>
                </a:lnTo>
                <a:lnTo>
                  <a:pt x="8930" y="2264"/>
                </a:lnTo>
                <a:lnTo>
                  <a:pt x="8930" y="2337"/>
                </a:lnTo>
                <a:lnTo>
                  <a:pt x="9003" y="2410"/>
                </a:lnTo>
                <a:lnTo>
                  <a:pt x="9076" y="2410"/>
                </a:lnTo>
                <a:lnTo>
                  <a:pt x="9320" y="2361"/>
                </a:lnTo>
                <a:lnTo>
                  <a:pt x="9539" y="2288"/>
                </a:lnTo>
                <a:lnTo>
                  <a:pt x="9977" y="2093"/>
                </a:lnTo>
                <a:lnTo>
                  <a:pt x="10147" y="2045"/>
                </a:lnTo>
                <a:lnTo>
                  <a:pt x="10317" y="1947"/>
                </a:lnTo>
                <a:lnTo>
                  <a:pt x="10463" y="1850"/>
                </a:lnTo>
                <a:lnTo>
                  <a:pt x="10585" y="1704"/>
                </a:lnTo>
                <a:lnTo>
                  <a:pt x="10804" y="1972"/>
                </a:lnTo>
                <a:lnTo>
                  <a:pt x="10390" y="2191"/>
                </a:lnTo>
                <a:lnTo>
                  <a:pt x="10196" y="2288"/>
                </a:lnTo>
                <a:lnTo>
                  <a:pt x="10001" y="2385"/>
                </a:lnTo>
                <a:lnTo>
                  <a:pt x="9904" y="2434"/>
                </a:lnTo>
                <a:lnTo>
                  <a:pt x="9831" y="2507"/>
                </a:lnTo>
                <a:lnTo>
                  <a:pt x="9758" y="2604"/>
                </a:lnTo>
                <a:lnTo>
                  <a:pt x="9709" y="2702"/>
                </a:lnTo>
                <a:lnTo>
                  <a:pt x="9709" y="2726"/>
                </a:lnTo>
                <a:lnTo>
                  <a:pt x="9733" y="2750"/>
                </a:lnTo>
                <a:lnTo>
                  <a:pt x="9782" y="2775"/>
                </a:lnTo>
                <a:lnTo>
                  <a:pt x="10001" y="2775"/>
                </a:lnTo>
                <a:lnTo>
                  <a:pt x="10220" y="2702"/>
                </a:lnTo>
                <a:lnTo>
                  <a:pt x="10634" y="2507"/>
                </a:lnTo>
                <a:lnTo>
                  <a:pt x="10853" y="2434"/>
                </a:lnTo>
                <a:lnTo>
                  <a:pt x="11072" y="2361"/>
                </a:lnTo>
                <a:lnTo>
                  <a:pt x="11096" y="2361"/>
                </a:lnTo>
                <a:lnTo>
                  <a:pt x="11145" y="2458"/>
                </a:lnTo>
                <a:lnTo>
                  <a:pt x="10926" y="2556"/>
                </a:lnTo>
                <a:lnTo>
                  <a:pt x="10707" y="2677"/>
                </a:lnTo>
                <a:lnTo>
                  <a:pt x="10269" y="2945"/>
                </a:lnTo>
                <a:lnTo>
                  <a:pt x="10244" y="2994"/>
                </a:lnTo>
                <a:lnTo>
                  <a:pt x="10244" y="3042"/>
                </a:lnTo>
                <a:lnTo>
                  <a:pt x="10269" y="3067"/>
                </a:lnTo>
                <a:lnTo>
                  <a:pt x="10317" y="3091"/>
                </a:lnTo>
                <a:lnTo>
                  <a:pt x="10561" y="3067"/>
                </a:lnTo>
                <a:lnTo>
                  <a:pt x="10804" y="2994"/>
                </a:lnTo>
                <a:lnTo>
                  <a:pt x="11047" y="2896"/>
                </a:lnTo>
                <a:lnTo>
                  <a:pt x="11291" y="2775"/>
                </a:lnTo>
                <a:lnTo>
                  <a:pt x="11388" y="3091"/>
                </a:lnTo>
                <a:lnTo>
                  <a:pt x="11291" y="3091"/>
                </a:lnTo>
                <a:lnTo>
                  <a:pt x="11218" y="3115"/>
                </a:lnTo>
                <a:lnTo>
                  <a:pt x="11047" y="3164"/>
                </a:lnTo>
                <a:lnTo>
                  <a:pt x="10853" y="3286"/>
                </a:lnTo>
                <a:lnTo>
                  <a:pt x="10780" y="3334"/>
                </a:lnTo>
                <a:lnTo>
                  <a:pt x="10707" y="3432"/>
                </a:lnTo>
                <a:lnTo>
                  <a:pt x="10707" y="3505"/>
                </a:lnTo>
                <a:lnTo>
                  <a:pt x="10731" y="3553"/>
                </a:lnTo>
                <a:lnTo>
                  <a:pt x="10780" y="3602"/>
                </a:lnTo>
                <a:lnTo>
                  <a:pt x="10828" y="3602"/>
                </a:lnTo>
                <a:lnTo>
                  <a:pt x="10999" y="3553"/>
                </a:lnTo>
                <a:lnTo>
                  <a:pt x="11169" y="3505"/>
                </a:lnTo>
                <a:lnTo>
                  <a:pt x="11339" y="3456"/>
                </a:lnTo>
                <a:lnTo>
                  <a:pt x="11412" y="3432"/>
                </a:lnTo>
                <a:lnTo>
                  <a:pt x="11461" y="3383"/>
                </a:lnTo>
                <a:lnTo>
                  <a:pt x="11534" y="3602"/>
                </a:lnTo>
                <a:lnTo>
                  <a:pt x="11461" y="3626"/>
                </a:lnTo>
                <a:lnTo>
                  <a:pt x="11388" y="3675"/>
                </a:lnTo>
                <a:lnTo>
                  <a:pt x="11291" y="3724"/>
                </a:lnTo>
                <a:lnTo>
                  <a:pt x="11193" y="3772"/>
                </a:lnTo>
                <a:lnTo>
                  <a:pt x="11193" y="3821"/>
                </a:lnTo>
                <a:lnTo>
                  <a:pt x="11193" y="3845"/>
                </a:lnTo>
                <a:lnTo>
                  <a:pt x="11291" y="3894"/>
                </a:lnTo>
                <a:lnTo>
                  <a:pt x="11412" y="3943"/>
                </a:lnTo>
                <a:lnTo>
                  <a:pt x="11534" y="3943"/>
                </a:lnTo>
                <a:lnTo>
                  <a:pt x="11631" y="3894"/>
                </a:lnTo>
                <a:lnTo>
                  <a:pt x="11680" y="3967"/>
                </a:lnTo>
                <a:lnTo>
                  <a:pt x="11777" y="4016"/>
                </a:lnTo>
                <a:lnTo>
                  <a:pt x="11850" y="4040"/>
                </a:lnTo>
                <a:lnTo>
                  <a:pt x="11948" y="4040"/>
                </a:lnTo>
                <a:lnTo>
                  <a:pt x="12021" y="4016"/>
                </a:lnTo>
                <a:lnTo>
                  <a:pt x="12094" y="3967"/>
                </a:lnTo>
                <a:lnTo>
                  <a:pt x="12142" y="3894"/>
                </a:lnTo>
                <a:lnTo>
                  <a:pt x="12142" y="3797"/>
                </a:lnTo>
                <a:lnTo>
                  <a:pt x="12069" y="3359"/>
                </a:lnTo>
                <a:lnTo>
                  <a:pt x="11972" y="2945"/>
                </a:lnTo>
                <a:lnTo>
                  <a:pt x="12240" y="2726"/>
                </a:lnTo>
                <a:lnTo>
                  <a:pt x="12507" y="2531"/>
                </a:lnTo>
                <a:lnTo>
                  <a:pt x="12653" y="2458"/>
                </a:lnTo>
                <a:lnTo>
                  <a:pt x="12824" y="2410"/>
                </a:lnTo>
                <a:lnTo>
                  <a:pt x="12994" y="2361"/>
                </a:lnTo>
                <a:lnTo>
                  <a:pt x="13164" y="2337"/>
                </a:lnTo>
                <a:lnTo>
                  <a:pt x="13383" y="2337"/>
                </a:lnTo>
                <a:lnTo>
                  <a:pt x="13627" y="2385"/>
                </a:lnTo>
                <a:lnTo>
                  <a:pt x="13481" y="2458"/>
                </a:lnTo>
                <a:lnTo>
                  <a:pt x="13359" y="2556"/>
                </a:lnTo>
                <a:lnTo>
                  <a:pt x="13262" y="2702"/>
                </a:lnTo>
                <a:lnTo>
                  <a:pt x="13237" y="2775"/>
                </a:lnTo>
                <a:lnTo>
                  <a:pt x="13213" y="2848"/>
                </a:lnTo>
                <a:lnTo>
                  <a:pt x="13213" y="2896"/>
                </a:lnTo>
                <a:lnTo>
                  <a:pt x="13237" y="2921"/>
                </a:lnTo>
                <a:lnTo>
                  <a:pt x="13286" y="2945"/>
                </a:lnTo>
                <a:lnTo>
                  <a:pt x="13310" y="2921"/>
                </a:lnTo>
                <a:lnTo>
                  <a:pt x="13602" y="2750"/>
                </a:lnTo>
                <a:lnTo>
                  <a:pt x="13870" y="2604"/>
                </a:lnTo>
                <a:lnTo>
                  <a:pt x="14065" y="2507"/>
                </a:lnTo>
                <a:lnTo>
                  <a:pt x="14308" y="2629"/>
                </a:lnTo>
                <a:lnTo>
                  <a:pt x="14551" y="2750"/>
                </a:lnTo>
                <a:lnTo>
                  <a:pt x="14405" y="2775"/>
                </a:lnTo>
                <a:lnTo>
                  <a:pt x="14259" y="2823"/>
                </a:lnTo>
                <a:lnTo>
                  <a:pt x="14113" y="2872"/>
                </a:lnTo>
                <a:lnTo>
                  <a:pt x="13967" y="2945"/>
                </a:lnTo>
                <a:lnTo>
                  <a:pt x="13846" y="3018"/>
                </a:lnTo>
                <a:lnTo>
                  <a:pt x="13724" y="3115"/>
                </a:lnTo>
                <a:lnTo>
                  <a:pt x="13627" y="3213"/>
                </a:lnTo>
                <a:lnTo>
                  <a:pt x="13554" y="3310"/>
                </a:lnTo>
                <a:lnTo>
                  <a:pt x="13554" y="3359"/>
                </a:lnTo>
                <a:lnTo>
                  <a:pt x="13554" y="3407"/>
                </a:lnTo>
                <a:lnTo>
                  <a:pt x="13602" y="3456"/>
                </a:lnTo>
                <a:lnTo>
                  <a:pt x="13651" y="3480"/>
                </a:lnTo>
                <a:lnTo>
                  <a:pt x="13797" y="3456"/>
                </a:lnTo>
                <a:lnTo>
                  <a:pt x="13943" y="3407"/>
                </a:lnTo>
                <a:lnTo>
                  <a:pt x="14211" y="3286"/>
                </a:lnTo>
                <a:lnTo>
                  <a:pt x="14381" y="3237"/>
                </a:lnTo>
                <a:lnTo>
                  <a:pt x="14527" y="3188"/>
                </a:lnTo>
                <a:lnTo>
                  <a:pt x="14697" y="3140"/>
                </a:lnTo>
                <a:lnTo>
                  <a:pt x="14843" y="3091"/>
                </a:lnTo>
                <a:lnTo>
                  <a:pt x="14892" y="3067"/>
                </a:lnTo>
                <a:lnTo>
                  <a:pt x="14916" y="3018"/>
                </a:lnTo>
                <a:lnTo>
                  <a:pt x="15038" y="3140"/>
                </a:lnTo>
                <a:lnTo>
                  <a:pt x="14770" y="3213"/>
                </a:lnTo>
                <a:lnTo>
                  <a:pt x="14551" y="3261"/>
                </a:lnTo>
                <a:lnTo>
                  <a:pt x="14332" y="3359"/>
                </a:lnTo>
                <a:lnTo>
                  <a:pt x="14211" y="3432"/>
                </a:lnTo>
                <a:lnTo>
                  <a:pt x="14113" y="3505"/>
                </a:lnTo>
                <a:lnTo>
                  <a:pt x="14040" y="3578"/>
                </a:lnTo>
                <a:lnTo>
                  <a:pt x="13992" y="3675"/>
                </a:lnTo>
                <a:lnTo>
                  <a:pt x="13967" y="3748"/>
                </a:lnTo>
                <a:lnTo>
                  <a:pt x="13992" y="3821"/>
                </a:lnTo>
                <a:lnTo>
                  <a:pt x="14040" y="3845"/>
                </a:lnTo>
                <a:lnTo>
                  <a:pt x="14113" y="3845"/>
                </a:lnTo>
                <a:lnTo>
                  <a:pt x="14551" y="3724"/>
                </a:lnTo>
                <a:lnTo>
                  <a:pt x="14989" y="3602"/>
                </a:lnTo>
                <a:lnTo>
                  <a:pt x="15184" y="3578"/>
                </a:lnTo>
                <a:lnTo>
                  <a:pt x="15379" y="3505"/>
                </a:lnTo>
                <a:lnTo>
                  <a:pt x="15452" y="3602"/>
                </a:lnTo>
                <a:lnTo>
                  <a:pt x="15208" y="3675"/>
                </a:lnTo>
                <a:lnTo>
                  <a:pt x="15014" y="3748"/>
                </a:lnTo>
                <a:lnTo>
                  <a:pt x="14843" y="3845"/>
                </a:lnTo>
                <a:lnTo>
                  <a:pt x="14673" y="3967"/>
                </a:lnTo>
                <a:lnTo>
                  <a:pt x="14503" y="4089"/>
                </a:lnTo>
                <a:lnTo>
                  <a:pt x="14478" y="4113"/>
                </a:lnTo>
                <a:lnTo>
                  <a:pt x="14478" y="4162"/>
                </a:lnTo>
                <a:lnTo>
                  <a:pt x="14503" y="4210"/>
                </a:lnTo>
                <a:lnTo>
                  <a:pt x="14551" y="4259"/>
                </a:lnTo>
                <a:lnTo>
                  <a:pt x="14600" y="4259"/>
                </a:lnTo>
                <a:lnTo>
                  <a:pt x="15452" y="4016"/>
                </a:lnTo>
                <a:lnTo>
                  <a:pt x="15671" y="3967"/>
                </a:lnTo>
                <a:lnTo>
                  <a:pt x="15768" y="4186"/>
                </a:lnTo>
                <a:lnTo>
                  <a:pt x="15549" y="4259"/>
                </a:lnTo>
                <a:lnTo>
                  <a:pt x="15330" y="4332"/>
                </a:lnTo>
                <a:lnTo>
                  <a:pt x="15111" y="4429"/>
                </a:lnTo>
                <a:lnTo>
                  <a:pt x="14916" y="4551"/>
                </a:lnTo>
                <a:lnTo>
                  <a:pt x="14892" y="4600"/>
                </a:lnTo>
                <a:lnTo>
                  <a:pt x="14916" y="4648"/>
                </a:lnTo>
                <a:lnTo>
                  <a:pt x="14941" y="4697"/>
                </a:lnTo>
                <a:lnTo>
                  <a:pt x="15014" y="4697"/>
                </a:lnTo>
                <a:lnTo>
                  <a:pt x="15354" y="4624"/>
                </a:lnTo>
                <a:lnTo>
                  <a:pt x="15719" y="4551"/>
                </a:lnTo>
                <a:lnTo>
                  <a:pt x="15500" y="4648"/>
                </a:lnTo>
                <a:lnTo>
                  <a:pt x="15281" y="4746"/>
                </a:lnTo>
                <a:lnTo>
                  <a:pt x="15257" y="4770"/>
                </a:lnTo>
                <a:lnTo>
                  <a:pt x="15233" y="4819"/>
                </a:lnTo>
                <a:lnTo>
                  <a:pt x="15233" y="4867"/>
                </a:lnTo>
                <a:lnTo>
                  <a:pt x="15281" y="4940"/>
                </a:lnTo>
                <a:lnTo>
                  <a:pt x="15354" y="4940"/>
                </a:lnTo>
                <a:lnTo>
                  <a:pt x="15841" y="4867"/>
                </a:lnTo>
                <a:lnTo>
                  <a:pt x="15841" y="4989"/>
                </a:lnTo>
                <a:lnTo>
                  <a:pt x="15695" y="5013"/>
                </a:lnTo>
                <a:lnTo>
                  <a:pt x="15598" y="5038"/>
                </a:lnTo>
                <a:lnTo>
                  <a:pt x="15525" y="5086"/>
                </a:lnTo>
                <a:lnTo>
                  <a:pt x="15379" y="5208"/>
                </a:lnTo>
                <a:lnTo>
                  <a:pt x="15354" y="5281"/>
                </a:lnTo>
                <a:lnTo>
                  <a:pt x="15379" y="5330"/>
                </a:lnTo>
                <a:lnTo>
                  <a:pt x="15427" y="5378"/>
                </a:lnTo>
                <a:lnTo>
                  <a:pt x="15476" y="5378"/>
                </a:lnTo>
                <a:lnTo>
                  <a:pt x="15622" y="5354"/>
                </a:lnTo>
                <a:lnTo>
                  <a:pt x="15768" y="5378"/>
                </a:lnTo>
                <a:lnTo>
                  <a:pt x="15768" y="5427"/>
                </a:lnTo>
                <a:lnTo>
                  <a:pt x="15768" y="5524"/>
                </a:lnTo>
                <a:lnTo>
                  <a:pt x="15792" y="5622"/>
                </a:lnTo>
                <a:lnTo>
                  <a:pt x="15865" y="5695"/>
                </a:lnTo>
                <a:lnTo>
                  <a:pt x="15938" y="5768"/>
                </a:lnTo>
                <a:lnTo>
                  <a:pt x="16036" y="5792"/>
                </a:lnTo>
                <a:lnTo>
                  <a:pt x="16133" y="5792"/>
                </a:lnTo>
                <a:lnTo>
                  <a:pt x="16206" y="5768"/>
                </a:lnTo>
                <a:lnTo>
                  <a:pt x="16279" y="5695"/>
                </a:lnTo>
                <a:lnTo>
                  <a:pt x="16328" y="5695"/>
                </a:lnTo>
                <a:lnTo>
                  <a:pt x="16619" y="5622"/>
                </a:lnTo>
                <a:lnTo>
                  <a:pt x="16911" y="5597"/>
                </a:lnTo>
                <a:lnTo>
                  <a:pt x="17179" y="5597"/>
                </a:lnTo>
                <a:lnTo>
                  <a:pt x="17422" y="5646"/>
                </a:lnTo>
                <a:lnTo>
                  <a:pt x="17276" y="5695"/>
                </a:lnTo>
                <a:lnTo>
                  <a:pt x="17106" y="5768"/>
                </a:lnTo>
                <a:lnTo>
                  <a:pt x="16936" y="5865"/>
                </a:lnTo>
                <a:lnTo>
                  <a:pt x="16814" y="5987"/>
                </a:lnTo>
                <a:lnTo>
                  <a:pt x="16765" y="6060"/>
                </a:lnTo>
                <a:lnTo>
                  <a:pt x="16717" y="6133"/>
                </a:lnTo>
                <a:lnTo>
                  <a:pt x="16717" y="6206"/>
                </a:lnTo>
                <a:lnTo>
                  <a:pt x="16765" y="6279"/>
                </a:lnTo>
                <a:lnTo>
                  <a:pt x="16838" y="6303"/>
                </a:lnTo>
                <a:lnTo>
                  <a:pt x="16911" y="6279"/>
                </a:lnTo>
                <a:lnTo>
                  <a:pt x="17179" y="6157"/>
                </a:lnTo>
                <a:lnTo>
                  <a:pt x="17447" y="6060"/>
                </a:lnTo>
                <a:lnTo>
                  <a:pt x="17739" y="6011"/>
                </a:lnTo>
                <a:lnTo>
                  <a:pt x="17909" y="5962"/>
                </a:lnTo>
                <a:lnTo>
                  <a:pt x="18031" y="5914"/>
                </a:lnTo>
                <a:lnTo>
                  <a:pt x="18298" y="6133"/>
                </a:lnTo>
                <a:lnTo>
                  <a:pt x="18152" y="6181"/>
                </a:lnTo>
                <a:lnTo>
                  <a:pt x="17933" y="6254"/>
                </a:lnTo>
                <a:lnTo>
                  <a:pt x="17739" y="6352"/>
                </a:lnTo>
                <a:lnTo>
                  <a:pt x="17544" y="6473"/>
                </a:lnTo>
                <a:lnTo>
                  <a:pt x="17349" y="6595"/>
                </a:lnTo>
                <a:lnTo>
                  <a:pt x="17325" y="6668"/>
                </a:lnTo>
                <a:lnTo>
                  <a:pt x="17325" y="6741"/>
                </a:lnTo>
                <a:lnTo>
                  <a:pt x="17374" y="6790"/>
                </a:lnTo>
                <a:lnTo>
                  <a:pt x="17422" y="6814"/>
                </a:lnTo>
                <a:lnTo>
                  <a:pt x="17641" y="6765"/>
                </a:lnTo>
                <a:lnTo>
                  <a:pt x="17860" y="6717"/>
                </a:lnTo>
                <a:lnTo>
                  <a:pt x="18274" y="6595"/>
                </a:lnTo>
                <a:lnTo>
                  <a:pt x="18639" y="6473"/>
                </a:lnTo>
                <a:lnTo>
                  <a:pt x="18761" y="6644"/>
                </a:lnTo>
                <a:lnTo>
                  <a:pt x="18493" y="6717"/>
                </a:lnTo>
                <a:lnTo>
                  <a:pt x="18250" y="6814"/>
                </a:lnTo>
                <a:lnTo>
                  <a:pt x="18006" y="6960"/>
                </a:lnTo>
                <a:lnTo>
                  <a:pt x="17812" y="7130"/>
                </a:lnTo>
                <a:lnTo>
                  <a:pt x="17787" y="7155"/>
                </a:lnTo>
                <a:lnTo>
                  <a:pt x="17787" y="7179"/>
                </a:lnTo>
                <a:lnTo>
                  <a:pt x="17812" y="7252"/>
                </a:lnTo>
                <a:lnTo>
                  <a:pt x="17860" y="7276"/>
                </a:lnTo>
                <a:lnTo>
                  <a:pt x="17933" y="7276"/>
                </a:lnTo>
                <a:lnTo>
                  <a:pt x="18177" y="7179"/>
                </a:lnTo>
                <a:lnTo>
                  <a:pt x="18444" y="7130"/>
                </a:lnTo>
                <a:lnTo>
                  <a:pt x="18955" y="7033"/>
                </a:lnTo>
                <a:lnTo>
                  <a:pt x="19004" y="7106"/>
                </a:lnTo>
                <a:lnTo>
                  <a:pt x="18785" y="7155"/>
                </a:lnTo>
                <a:lnTo>
                  <a:pt x="18566" y="7203"/>
                </a:lnTo>
                <a:lnTo>
                  <a:pt x="18371" y="7301"/>
                </a:lnTo>
                <a:lnTo>
                  <a:pt x="18177" y="7398"/>
                </a:lnTo>
                <a:lnTo>
                  <a:pt x="18177" y="7447"/>
                </a:lnTo>
                <a:lnTo>
                  <a:pt x="18177" y="7471"/>
                </a:lnTo>
                <a:lnTo>
                  <a:pt x="18201" y="7471"/>
                </a:lnTo>
                <a:lnTo>
                  <a:pt x="18396" y="7495"/>
                </a:lnTo>
                <a:lnTo>
                  <a:pt x="18590" y="7495"/>
                </a:lnTo>
                <a:lnTo>
                  <a:pt x="18955" y="7447"/>
                </a:lnTo>
                <a:lnTo>
                  <a:pt x="19126" y="7422"/>
                </a:lnTo>
                <a:lnTo>
                  <a:pt x="19174" y="7544"/>
                </a:lnTo>
                <a:lnTo>
                  <a:pt x="18980" y="7568"/>
                </a:lnTo>
                <a:lnTo>
                  <a:pt x="18761" y="7617"/>
                </a:lnTo>
                <a:lnTo>
                  <a:pt x="18444" y="7714"/>
                </a:lnTo>
                <a:lnTo>
                  <a:pt x="18396" y="7763"/>
                </a:lnTo>
                <a:lnTo>
                  <a:pt x="18371" y="7836"/>
                </a:lnTo>
                <a:lnTo>
                  <a:pt x="18371" y="7909"/>
                </a:lnTo>
                <a:lnTo>
                  <a:pt x="18396" y="7933"/>
                </a:lnTo>
                <a:lnTo>
                  <a:pt x="18444" y="7957"/>
                </a:lnTo>
                <a:lnTo>
                  <a:pt x="18809" y="7982"/>
                </a:lnTo>
                <a:lnTo>
                  <a:pt x="19296" y="7982"/>
                </a:lnTo>
                <a:lnTo>
                  <a:pt x="19320" y="8201"/>
                </a:lnTo>
                <a:lnTo>
                  <a:pt x="19272" y="8201"/>
                </a:lnTo>
                <a:lnTo>
                  <a:pt x="19101" y="8176"/>
                </a:lnTo>
                <a:lnTo>
                  <a:pt x="18907" y="8201"/>
                </a:lnTo>
                <a:lnTo>
                  <a:pt x="18736" y="8225"/>
                </a:lnTo>
                <a:lnTo>
                  <a:pt x="18566" y="8274"/>
                </a:lnTo>
                <a:lnTo>
                  <a:pt x="18542" y="8298"/>
                </a:lnTo>
                <a:lnTo>
                  <a:pt x="18517" y="8322"/>
                </a:lnTo>
                <a:lnTo>
                  <a:pt x="18493" y="8420"/>
                </a:lnTo>
                <a:lnTo>
                  <a:pt x="18542" y="8468"/>
                </a:lnTo>
                <a:lnTo>
                  <a:pt x="18566" y="8493"/>
                </a:lnTo>
                <a:lnTo>
                  <a:pt x="18907" y="8493"/>
                </a:lnTo>
                <a:lnTo>
                  <a:pt x="19223" y="8517"/>
                </a:lnTo>
                <a:lnTo>
                  <a:pt x="19345" y="8541"/>
                </a:lnTo>
                <a:lnTo>
                  <a:pt x="19345" y="8833"/>
                </a:lnTo>
                <a:lnTo>
                  <a:pt x="19199" y="8785"/>
                </a:lnTo>
                <a:lnTo>
                  <a:pt x="18882" y="8785"/>
                </a:lnTo>
                <a:lnTo>
                  <a:pt x="18736" y="8809"/>
                </a:lnTo>
                <a:lnTo>
                  <a:pt x="18688" y="8833"/>
                </a:lnTo>
                <a:lnTo>
                  <a:pt x="18663" y="8858"/>
                </a:lnTo>
                <a:lnTo>
                  <a:pt x="18663" y="8931"/>
                </a:lnTo>
                <a:lnTo>
                  <a:pt x="18688" y="9004"/>
                </a:lnTo>
                <a:lnTo>
                  <a:pt x="18712" y="9004"/>
                </a:lnTo>
                <a:lnTo>
                  <a:pt x="18761" y="9028"/>
                </a:lnTo>
                <a:lnTo>
                  <a:pt x="18882" y="9028"/>
                </a:lnTo>
                <a:lnTo>
                  <a:pt x="19028" y="9077"/>
                </a:lnTo>
                <a:lnTo>
                  <a:pt x="19150" y="9125"/>
                </a:lnTo>
                <a:lnTo>
                  <a:pt x="19296" y="9174"/>
                </a:lnTo>
                <a:lnTo>
                  <a:pt x="19199" y="9466"/>
                </a:lnTo>
                <a:lnTo>
                  <a:pt x="18980" y="9417"/>
                </a:lnTo>
                <a:lnTo>
                  <a:pt x="18736" y="9417"/>
                </a:lnTo>
                <a:lnTo>
                  <a:pt x="18688" y="9442"/>
                </a:lnTo>
                <a:lnTo>
                  <a:pt x="18663" y="9466"/>
                </a:lnTo>
                <a:lnTo>
                  <a:pt x="18663" y="9515"/>
                </a:lnTo>
                <a:lnTo>
                  <a:pt x="18663" y="9563"/>
                </a:lnTo>
                <a:lnTo>
                  <a:pt x="18663" y="9612"/>
                </a:lnTo>
                <a:lnTo>
                  <a:pt x="18712" y="9636"/>
                </a:lnTo>
                <a:lnTo>
                  <a:pt x="18736" y="9661"/>
                </a:lnTo>
                <a:lnTo>
                  <a:pt x="18907" y="9709"/>
                </a:lnTo>
                <a:lnTo>
                  <a:pt x="19053" y="9758"/>
                </a:lnTo>
                <a:lnTo>
                  <a:pt x="18955" y="9928"/>
                </a:lnTo>
                <a:lnTo>
                  <a:pt x="18834" y="10099"/>
                </a:lnTo>
                <a:lnTo>
                  <a:pt x="18663" y="10074"/>
                </a:lnTo>
                <a:lnTo>
                  <a:pt x="18444" y="10074"/>
                </a:lnTo>
                <a:lnTo>
                  <a:pt x="18420" y="10099"/>
                </a:lnTo>
                <a:lnTo>
                  <a:pt x="18396" y="10172"/>
                </a:lnTo>
                <a:lnTo>
                  <a:pt x="18420" y="10220"/>
                </a:lnTo>
                <a:lnTo>
                  <a:pt x="18444" y="10245"/>
                </a:lnTo>
                <a:lnTo>
                  <a:pt x="18493" y="10245"/>
                </a:lnTo>
                <a:lnTo>
                  <a:pt x="18663" y="10269"/>
                </a:lnTo>
                <a:lnTo>
                  <a:pt x="18542" y="10391"/>
                </a:lnTo>
                <a:lnTo>
                  <a:pt x="18371" y="10512"/>
                </a:lnTo>
                <a:lnTo>
                  <a:pt x="18274" y="10464"/>
                </a:lnTo>
                <a:lnTo>
                  <a:pt x="18225" y="10439"/>
                </a:lnTo>
                <a:lnTo>
                  <a:pt x="18152" y="10439"/>
                </a:lnTo>
                <a:lnTo>
                  <a:pt x="18104" y="10488"/>
                </a:lnTo>
                <a:lnTo>
                  <a:pt x="18079" y="10537"/>
                </a:lnTo>
                <a:lnTo>
                  <a:pt x="18079" y="10610"/>
                </a:lnTo>
                <a:lnTo>
                  <a:pt x="18104" y="10658"/>
                </a:lnTo>
                <a:lnTo>
                  <a:pt x="17739" y="10829"/>
                </a:lnTo>
                <a:lnTo>
                  <a:pt x="17349" y="10950"/>
                </a:lnTo>
                <a:lnTo>
                  <a:pt x="16960" y="11023"/>
                </a:lnTo>
                <a:lnTo>
                  <a:pt x="16546" y="11096"/>
                </a:lnTo>
                <a:lnTo>
                  <a:pt x="16133" y="11121"/>
                </a:lnTo>
                <a:lnTo>
                  <a:pt x="15719" y="11145"/>
                </a:lnTo>
                <a:lnTo>
                  <a:pt x="14916" y="11169"/>
                </a:lnTo>
                <a:lnTo>
                  <a:pt x="13140" y="11194"/>
                </a:lnTo>
                <a:lnTo>
                  <a:pt x="12264" y="11242"/>
                </a:lnTo>
                <a:lnTo>
                  <a:pt x="11364" y="11340"/>
                </a:lnTo>
                <a:lnTo>
                  <a:pt x="10244" y="11461"/>
                </a:lnTo>
                <a:lnTo>
                  <a:pt x="9125" y="11559"/>
                </a:lnTo>
                <a:lnTo>
                  <a:pt x="8565" y="11583"/>
                </a:lnTo>
                <a:lnTo>
                  <a:pt x="8006" y="11583"/>
                </a:lnTo>
                <a:lnTo>
                  <a:pt x="7446" y="11559"/>
                </a:lnTo>
                <a:lnTo>
                  <a:pt x="6862" y="11510"/>
                </a:lnTo>
                <a:lnTo>
                  <a:pt x="5086" y="11364"/>
                </a:lnTo>
                <a:lnTo>
                  <a:pt x="4210" y="11242"/>
                </a:lnTo>
                <a:lnTo>
                  <a:pt x="3772" y="11169"/>
                </a:lnTo>
                <a:lnTo>
                  <a:pt x="3334" y="11072"/>
                </a:lnTo>
                <a:lnTo>
                  <a:pt x="2993" y="10999"/>
                </a:lnTo>
                <a:lnTo>
                  <a:pt x="2653" y="10877"/>
                </a:lnTo>
                <a:lnTo>
                  <a:pt x="2336" y="10756"/>
                </a:lnTo>
                <a:lnTo>
                  <a:pt x="2020" y="10610"/>
                </a:lnTo>
                <a:lnTo>
                  <a:pt x="1704" y="10439"/>
                </a:lnTo>
                <a:lnTo>
                  <a:pt x="1436" y="10245"/>
                </a:lnTo>
                <a:lnTo>
                  <a:pt x="1168" y="10001"/>
                </a:lnTo>
                <a:lnTo>
                  <a:pt x="949" y="9734"/>
                </a:lnTo>
                <a:lnTo>
                  <a:pt x="852" y="9588"/>
                </a:lnTo>
                <a:lnTo>
                  <a:pt x="779" y="9417"/>
                </a:lnTo>
                <a:lnTo>
                  <a:pt x="706" y="9271"/>
                </a:lnTo>
                <a:lnTo>
                  <a:pt x="657" y="9101"/>
                </a:lnTo>
                <a:lnTo>
                  <a:pt x="633" y="8931"/>
                </a:lnTo>
                <a:lnTo>
                  <a:pt x="609" y="8760"/>
                </a:lnTo>
                <a:lnTo>
                  <a:pt x="633" y="8420"/>
                </a:lnTo>
                <a:lnTo>
                  <a:pt x="682" y="8103"/>
                </a:lnTo>
                <a:lnTo>
                  <a:pt x="803" y="7763"/>
                </a:lnTo>
                <a:lnTo>
                  <a:pt x="949" y="7447"/>
                </a:lnTo>
                <a:lnTo>
                  <a:pt x="1120" y="7155"/>
                </a:lnTo>
                <a:lnTo>
                  <a:pt x="1387" y="6814"/>
                </a:lnTo>
                <a:lnTo>
                  <a:pt x="1679" y="6498"/>
                </a:lnTo>
                <a:lnTo>
                  <a:pt x="1996" y="6230"/>
                </a:lnTo>
                <a:lnTo>
                  <a:pt x="2336" y="5962"/>
                </a:lnTo>
                <a:lnTo>
                  <a:pt x="2336" y="5962"/>
                </a:lnTo>
                <a:lnTo>
                  <a:pt x="2117" y="6279"/>
                </a:lnTo>
                <a:lnTo>
                  <a:pt x="1898" y="6571"/>
                </a:lnTo>
                <a:lnTo>
                  <a:pt x="1874" y="6644"/>
                </a:lnTo>
                <a:lnTo>
                  <a:pt x="1898" y="6717"/>
                </a:lnTo>
                <a:lnTo>
                  <a:pt x="1947" y="6765"/>
                </a:lnTo>
                <a:lnTo>
                  <a:pt x="2044" y="6765"/>
                </a:lnTo>
                <a:lnTo>
                  <a:pt x="2117" y="6741"/>
                </a:lnTo>
                <a:lnTo>
                  <a:pt x="2190" y="6692"/>
                </a:lnTo>
                <a:lnTo>
                  <a:pt x="2336" y="6595"/>
                </a:lnTo>
                <a:lnTo>
                  <a:pt x="2458" y="6449"/>
                </a:lnTo>
                <a:lnTo>
                  <a:pt x="2555" y="6303"/>
                </a:lnTo>
                <a:lnTo>
                  <a:pt x="2847" y="5987"/>
                </a:lnTo>
                <a:lnTo>
                  <a:pt x="3164" y="5695"/>
                </a:lnTo>
                <a:lnTo>
                  <a:pt x="3188" y="5646"/>
                </a:lnTo>
                <a:lnTo>
                  <a:pt x="3212" y="5646"/>
                </a:lnTo>
                <a:lnTo>
                  <a:pt x="3091" y="5792"/>
                </a:lnTo>
                <a:lnTo>
                  <a:pt x="2847" y="6133"/>
                </a:lnTo>
                <a:lnTo>
                  <a:pt x="2774" y="6303"/>
                </a:lnTo>
                <a:lnTo>
                  <a:pt x="2677" y="6498"/>
                </a:lnTo>
                <a:lnTo>
                  <a:pt x="2677" y="6546"/>
                </a:lnTo>
                <a:lnTo>
                  <a:pt x="2726" y="6546"/>
                </a:lnTo>
                <a:lnTo>
                  <a:pt x="2896" y="6449"/>
                </a:lnTo>
                <a:lnTo>
                  <a:pt x="3066" y="6327"/>
                </a:lnTo>
                <a:lnTo>
                  <a:pt x="3212" y="6206"/>
                </a:lnTo>
                <a:lnTo>
                  <a:pt x="3334" y="6035"/>
                </a:lnTo>
                <a:lnTo>
                  <a:pt x="3480" y="5889"/>
                </a:lnTo>
                <a:lnTo>
                  <a:pt x="3626" y="5695"/>
                </a:lnTo>
                <a:lnTo>
                  <a:pt x="3650" y="5719"/>
                </a:lnTo>
                <a:lnTo>
                  <a:pt x="3699" y="5816"/>
                </a:lnTo>
                <a:lnTo>
                  <a:pt x="3577" y="5938"/>
                </a:lnTo>
                <a:lnTo>
                  <a:pt x="3456" y="6108"/>
                </a:lnTo>
                <a:lnTo>
                  <a:pt x="3407" y="6230"/>
                </a:lnTo>
                <a:lnTo>
                  <a:pt x="3407" y="6327"/>
                </a:lnTo>
                <a:lnTo>
                  <a:pt x="3407" y="6352"/>
                </a:lnTo>
                <a:lnTo>
                  <a:pt x="3456" y="6376"/>
                </a:lnTo>
                <a:lnTo>
                  <a:pt x="3529" y="6376"/>
                </a:lnTo>
                <a:lnTo>
                  <a:pt x="3626" y="6327"/>
                </a:lnTo>
                <a:lnTo>
                  <a:pt x="3772" y="6206"/>
                </a:lnTo>
                <a:lnTo>
                  <a:pt x="3869" y="6108"/>
                </a:lnTo>
                <a:lnTo>
                  <a:pt x="3967" y="6157"/>
                </a:lnTo>
                <a:lnTo>
                  <a:pt x="4064" y="6181"/>
                </a:lnTo>
                <a:lnTo>
                  <a:pt x="4186" y="6157"/>
                </a:lnTo>
                <a:lnTo>
                  <a:pt x="4283" y="6084"/>
                </a:lnTo>
                <a:lnTo>
                  <a:pt x="4307" y="6035"/>
                </a:lnTo>
                <a:lnTo>
                  <a:pt x="4307" y="5987"/>
                </a:lnTo>
                <a:lnTo>
                  <a:pt x="4137" y="5719"/>
                </a:lnTo>
                <a:lnTo>
                  <a:pt x="4015" y="5403"/>
                </a:lnTo>
                <a:lnTo>
                  <a:pt x="3918" y="5062"/>
                </a:lnTo>
                <a:lnTo>
                  <a:pt x="3845" y="4697"/>
                </a:lnTo>
                <a:lnTo>
                  <a:pt x="3821" y="4356"/>
                </a:lnTo>
                <a:lnTo>
                  <a:pt x="3821" y="3991"/>
                </a:lnTo>
                <a:lnTo>
                  <a:pt x="3845" y="3651"/>
                </a:lnTo>
                <a:lnTo>
                  <a:pt x="3894" y="3334"/>
                </a:lnTo>
                <a:lnTo>
                  <a:pt x="3942" y="3115"/>
                </a:lnTo>
                <a:lnTo>
                  <a:pt x="4015" y="2896"/>
                </a:lnTo>
                <a:lnTo>
                  <a:pt x="4113" y="2677"/>
                </a:lnTo>
                <a:lnTo>
                  <a:pt x="4210" y="2483"/>
                </a:lnTo>
                <a:lnTo>
                  <a:pt x="4332" y="2288"/>
                </a:lnTo>
                <a:lnTo>
                  <a:pt x="4478" y="2093"/>
                </a:lnTo>
                <a:lnTo>
                  <a:pt x="4599" y="1923"/>
                </a:lnTo>
                <a:lnTo>
                  <a:pt x="4770" y="1753"/>
                </a:lnTo>
                <a:lnTo>
                  <a:pt x="5110" y="1461"/>
                </a:lnTo>
                <a:lnTo>
                  <a:pt x="5475" y="1193"/>
                </a:lnTo>
                <a:lnTo>
                  <a:pt x="5865" y="974"/>
                </a:lnTo>
                <a:lnTo>
                  <a:pt x="6303" y="828"/>
                </a:lnTo>
                <a:lnTo>
                  <a:pt x="6716" y="706"/>
                </a:lnTo>
                <a:lnTo>
                  <a:pt x="7179" y="633"/>
                </a:lnTo>
                <a:lnTo>
                  <a:pt x="7008" y="731"/>
                </a:lnTo>
                <a:lnTo>
                  <a:pt x="6789" y="852"/>
                </a:lnTo>
                <a:lnTo>
                  <a:pt x="6546" y="998"/>
                </a:lnTo>
                <a:lnTo>
                  <a:pt x="6424" y="1071"/>
                </a:lnTo>
                <a:lnTo>
                  <a:pt x="6327" y="1169"/>
                </a:lnTo>
                <a:lnTo>
                  <a:pt x="6278" y="1266"/>
                </a:lnTo>
                <a:lnTo>
                  <a:pt x="6230" y="1363"/>
                </a:lnTo>
                <a:lnTo>
                  <a:pt x="6254" y="1412"/>
                </a:lnTo>
                <a:lnTo>
                  <a:pt x="6303" y="1461"/>
                </a:lnTo>
                <a:lnTo>
                  <a:pt x="6400" y="1485"/>
                </a:lnTo>
                <a:lnTo>
                  <a:pt x="6522" y="1461"/>
                </a:lnTo>
                <a:lnTo>
                  <a:pt x="6643" y="1436"/>
                </a:lnTo>
                <a:lnTo>
                  <a:pt x="6765" y="1363"/>
                </a:lnTo>
                <a:lnTo>
                  <a:pt x="7033" y="1217"/>
                </a:lnTo>
                <a:lnTo>
                  <a:pt x="7203" y="1096"/>
                </a:lnTo>
                <a:lnTo>
                  <a:pt x="7811" y="779"/>
                </a:lnTo>
                <a:lnTo>
                  <a:pt x="7982" y="682"/>
                </a:lnTo>
                <a:lnTo>
                  <a:pt x="8055" y="633"/>
                </a:lnTo>
                <a:lnTo>
                  <a:pt x="8128" y="560"/>
                </a:lnTo>
                <a:close/>
                <a:moveTo>
                  <a:pt x="7933" y="1"/>
                </a:moveTo>
                <a:lnTo>
                  <a:pt x="7349" y="49"/>
                </a:lnTo>
                <a:lnTo>
                  <a:pt x="6789" y="147"/>
                </a:lnTo>
                <a:lnTo>
                  <a:pt x="6254" y="268"/>
                </a:lnTo>
                <a:lnTo>
                  <a:pt x="5767" y="439"/>
                </a:lnTo>
                <a:lnTo>
                  <a:pt x="5524" y="536"/>
                </a:lnTo>
                <a:lnTo>
                  <a:pt x="5281" y="658"/>
                </a:lnTo>
                <a:lnTo>
                  <a:pt x="5062" y="804"/>
                </a:lnTo>
                <a:lnTo>
                  <a:pt x="4843" y="950"/>
                </a:lnTo>
                <a:lnTo>
                  <a:pt x="4624" y="1120"/>
                </a:lnTo>
                <a:lnTo>
                  <a:pt x="4429" y="1315"/>
                </a:lnTo>
                <a:lnTo>
                  <a:pt x="4259" y="1509"/>
                </a:lnTo>
                <a:lnTo>
                  <a:pt x="4088" y="1728"/>
                </a:lnTo>
                <a:lnTo>
                  <a:pt x="3942" y="1947"/>
                </a:lnTo>
                <a:lnTo>
                  <a:pt x="3796" y="2166"/>
                </a:lnTo>
                <a:lnTo>
                  <a:pt x="3675" y="2410"/>
                </a:lnTo>
                <a:lnTo>
                  <a:pt x="3577" y="2653"/>
                </a:lnTo>
                <a:lnTo>
                  <a:pt x="3480" y="2896"/>
                </a:lnTo>
                <a:lnTo>
                  <a:pt x="3407" y="3164"/>
                </a:lnTo>
                <a:lnTo>
                  <a:pt x="3358" y="3407"/>
                </a:lnTo>
                <a:lnTo>
                  <a:pt x="3310" y="3675"/>
                </a:lnTo>
                <a:lnTo>
                  <a:pt x="3310" y="3870"/>
                </a:lnTo>
                <a:lnTo>
                  <a:pt x="3334" y="4210"/>
                </a:lnTo>
                <a:lnTo>
                  <a:pt x="3383" y="4624"/>
                </a:lnTo>
                <a:lnTo>
                  <a:pt x="3480" y="5086"/>
                </a:lnTo>
                <a:lnTo>
                  <a:pt x="3285" y="5086"/>
                </a:lnTo>
                <a:lnTo>
                  <a:pt x="3115" y="5111"/>
                </a:lnTo>
                <a:lnTo>
                  <a:pt x="2726" y="5184"/>
                </a:lnTo>
                <a:lnTo>
                  <a:pt x="2409" y="5305"/>
                </a:lnTo>
                <a:lnTo>
                  <a:pt x="2166" y="5427"/>
                </a:lnTo>
                <a:lnTo>
                  <a:pt x="1825" y="5622"/>
                </a:lnTo>
                <a:lnTo>
                  <a:pt x="1485" y="5889"/>
                </a:lnTo>
                <a:lnTo>
                  <a:pt x="1193" y="6157"/>
                </a:lnTo>
                <a:lnTo>
                  <a:pt x="901" y="6473"/>
                </a:lnTo>
                <a:lnTo>
                  <a:pt x="657" y="6814"/>
                </a:lnTo>
                <a:lnTo>
                  <a:pt x="439" y="7179"/>
                </a:lnTo>
                <a:lnTo>
                  <a:pt x="268" y="7544"/>
                </a:lnTo>
                <a:lnTo>
                  <a:pt x="122" y="7909"/>
                </a:lnTo>
                <a:lnTo>
                  <a:pt x="25" y="8274"/>
                </a:lnTo>
                <a:lnTo>
                  <a:pt x="1" y="8614"/>
                </a:lnTo>
                <a:lnTo>
                  <a:pt x="1" y="8931"/>
                </a:lnTo>
                <a:lnTo>
                  <a:pt x="74" y="9247"/>
                </a:lnTo>
                <a:lnTo>
                  <a:pt x="171" y="9539"/>
                </a:lnTo>
                <a:lnTo>
                  <a:pt x="293" y="9807"/>
                </a:lnTo>
                <a:lnTo>
                  <a:pt x="487" y="10074"/>
                </a:lnTo>
                <a:lnTo>
                  <a:pt x="682" y="10318"/>
                </a:lnTo>
                <a:lnTo>
                  <a:pt x="925" y="10561"/>
                </a:lnTo>
                <a:lnTo>
                  <a:pt x="1168" y="10756"/>
                </a:lnTo>
                <a:lnTo>
                  <a:pt x="1436" y="10950"/>
                </a:lnTo>
                <a:lnTo>
                  <a:pt x="1728" y="11121"/>
                </a:lnTo>
                <a:lnTo>
                  <a:pt x="2020" y="11267"/>
                </a:lnTo>
                <a:lnTo>
                  <a:pt x="2336" y="11413"/>
                </a:lnTo>
                <a:lnTo>
                  <a:pt x="2628" y="11534"/>
                </a:lnTo>
                <a:lnTo>
                  <a:pt x="2945" y="11632"/>
                </a:lnTo>
                <a:lnTo>
                  <a:pt x="3334" y="11729"/>
                </a:lnTo>
                <a:lnTo>
                  <a:pt x="3723" y="11802"/>
                </a:lnTo>
                <a:lnTo>
                  <a:pt x="4526" y="11924"/>
                </a:lnTo>
                <a:lnTo>
                  <a:pt x="6132" y="12070"/>
                </a:lnTo>
                <a:lnTo>
                  <a:pt x="7276" y="12167"/>
                </a:lnTo>
                <a:lnTo>
                  <a:pt x="7836" y="12191"/>
                </a:lnTo>
                <a:lnTo>
                  <a:pt x="8395" y="12216"/>
                </a:lnTo>
                <a:lnTo>
                  <a:pt x="8955" y="12191"/>
                </a:lnTo>
                <a:lnTo>
                  <a:pt x="9514" y="12167"/>
                </a:lnTo>
                <a:lnTo>
                  <a:pt x="10098" y="12118"/>
                </a:lnTo>
                <a:lnTo>
                  <a:pt x="10658" y="12070"/>
                </a:lnTo>
                <a:lnTo>
                  <a:pt x="11583" y="11948"/>
                </a:lnTo>
                <a:lnTo>
                  <a:pt x="12507" y="11875"/>
                </a:lnTo>
                <a:lnTo>
                  <a:pt x="13432" y="11826"/>
                </a:lnTo>
                <a:lnTo>
                  <a:pt x="14357" y="11802"/>
                </a:lnTo>
                <a:lnTo>
                  <a:pt x="15208" y="11802"/>
                </a:lnTo>
                <a:lnTo>
                  <a:pt x="16060" y="11753"/>
                </a:lnTo>
                <a:lnTo>
                  <a:pt x="16498" y="11729"/>
                </a:lnTo>
                <a:lnTo>
                  <a:pt x="16911" y="11656"/>
                </a:lnTo>
                <a:lnTo>
                  <a:pt x="17325" y="11583"/>
                </a:lnTo>
                <a:lnTo>
                  <a:pt x="17739" y="11486"/>
                </a:lnTo>
                <a:lnTo>
                  <a:pt x="18079" y="11364"/>
                </a:lnTo>
                <a:lnTo>
                  <a:pt x="18396" y="11218"/>
                </a:lnTo>
                <a:lnTo>
                  <a:pt x="18688" y="11048"/>
                </a:lnTo>
                <a:lnTo>
                  <a:pt x="18931" y="10853"/>
                </a:lnTo>
                <a:lnTo>
                  <a:pt x="19174" y="10634"/>
                </a:lnTo>
                <a:lnTo>
                  <a:pt x="19369" y="10415"/>
                </a:lnTo>
                <a:lnTo>
                  <a:pt x="19539" y="10147"/>
                </a:lnTo>
                <a:lnTo>
                  <a:pt x="19685" y="9880"/>
                </a:lnTo>
                <a:lnTo>
                  <a:pt x="19807" y="9588"/>
                </a:lnTo>
                <a:lnTo>
                  <a:pt x="19904" y="9296"/>
                </a:lnTo>
                <a:lnTo>
                  <a:pt x="19953" y="8979"/>
                </a:lnTo>
                <a:lnTo>
                  <a:pt x="19977" y="8663"/>
                </a:lnTo>
                <a:lnTo>
                  <a:pt x="19977" y="8322"/>
                </a:lnTo>
                <a:lnTo>
                  <a:pt x="19953" y="8006"/>
                </a:lnTo>
                <a:lnTo>
                  <a:pt x="19880" y="7665"/>
                </a:lnTo>
                <a:lnTo>
                  <a:pt x="19783" y="7325"/>
                </a:lnTo>
                <a:lnTo>
                  <a:pt x="19710" y="7057"/>
                </a:lnTo>
                <a:lnTo>
                  <a:pt x="19588" y="6790"/>
                </a:lnTo>
                <a:lnTo>
                  <a:pt x="19442" y="6546"/>
                </a:lnTo>
                <a:lnTo>
                  <a:pt x="19296" y="6303"/>
                </a:lnTo>
                <a:lnTo>
                  <a:pt x="19126" y="6060"/>
                </a:lnTo>
                <a:lnTo>
                  <a:pt x="18955" y="5865"/>
                </a:lnTo>
                <a:lnTo>
                  <a:pt x="18761" y="5670"/>
                </a:lnTo>
                <a:lnTo>
                  <a:pt x="18542" y="5476"/>
                </a:lnTo>
                <a:lnTo>
                  <a:pt x="18323" y="5330"/>
                </a:lnTo>
                <a:lnTo>
                  <a:pt x="18104" y="5208"/>
                </a:lnTo>
                <a:lnTo>
                  <a:pt x="17860" y="5086"/>
                </a:lnTo>
                <a:lnTo>
                  <a:pt x="17593" y="5013"/>
                </a:lnTo>
                <a:lnTo>
                  <a:pt x="17325" y="4965"/>
                </a:lnTo>
                <a:lnTo>
                  <a:pt x="17057" y="4940"/>
                </a:lnTo>
                <a:lnTo>
                  <a:pt x="16790" y="4965"/>
                </a:lnTo>
                <a:lnTo>
                  <a:pt x="16522" y="5013"/>
                </a:lnTo>
                <a:lnTo>
                  <a:pt x="16522" y="4794"/>
                </a:lnTo>
                <a:lnTo>
                  <a:pt x="16522" y="4600"/>
                </a:lnTo>
                <a:lnTo>
                  <a:pt x="16473" y="4381"/>
                </a:lnTo>
                <a:lnTo>
                  <a:pt x="16425" y="4186"/>
                </a:lnTo>
                <a:lnTo>
                  <a:pt x="16352" y="3991"/>
                </a:lnTo>
                <a:lnTo>
                  <a:pt x="16279" y="3797"/>
                </a:lnTo>
                <a:lnTo>
                  <a:pt x="16182" y="3602"/>
                </a:lnTo>
                <a:lnTo>
                  <a:pt x="16060" y="3407"/>
                </a:lnTo>
                <a:lnTo>
                  <a:pt x="15792" y="3067"/>
                </a:lnTo>
                <a:lnTo>
                  <a:pt x="15500" y="2750"/>
                </a:lnTo>
                <a:lnTo>
                  <a:pt x="15184" y="2483"/>
                </a:lnTo>
                <a:lnTo>
                  <a:pt x="14843" y="2239"/>
                </a:lnTo>
                <a:lnTo>
                  <a:pt x="14673" y="2142"/>
                </a:lnTo>
                <a:lnTo>
                  <a:pt x="14478" y="2045"/>
                </a:lnTo>
                <a:lnTo>
                  <a:pt x="14284" y="1972"/>
                </a:lnTo>
                <a:lnTo>
                  <a:pt x="14089" y="1899"/>
                </a:lnTo>
                <a:lnTo>
                  <a:pt x="13870" y="1850"/>
                </a:lnTo>
                <a:lnTo>
                  <a:pt x="13651" y="1801"/>
                </a:lnTo>
                <a:lnTo>
                  <a:pt x="13432" y="1777"/>
                </a:lnTo>
                <a:lnTo>
                  <a:pt x="13213" y="1777"/>
                </a:lnTo>
                <a:lnTo>
                  <a:pt x="12994" y="1801"/>
                </a:lnTo>
                <a:lnTo>
                  <a:pt x="12775" y="1826"/>
                </a:lnTo>
                <a:lnTo>
                  <a:pt x="12580" y="1899"/>
                </a:lnTo>
                <a:lnTo>
                  <a:pt x="12386" y="1972"/>
                </a:lnTo>
                <a:lnTo>
                  <a:pt x="12215" y="2069"/>
                </a:lnTo>
                <a:lnTo>
                  <a:pt x="12069" y="2191"/>
                </a:lnTo>
                <a:lnTo>
                  <a:pt x="11923" y="2361"/>
                </a:lnTo>
                <a:lnTo>
                  <a:pt x="11802" y="2531"/>
                </a:lnTo>
                <a:lnTo>
                  <a:pt x="11656" y="2239"/>
                </a:lnTo>
                <a:lnTo>
                  <a:pt x="11485" y="1947"/>
                </a:lnTo>
                <a:lnTo>
                  <a:pt x="11291" y="1680"/>
                </a:lnTo>
                <a:lnTo>
                  <a:pt x="11072" y="1412"/>
                </a:lnTo>
                <a:lnTo>
                  <a:pt x="10828" y="1169"/>
                </a:lnTo>
                <a:lnTo>
                  <a:pt x="10585" y="925"/>
                </a:lnTo>
                <a:lnTo>
                  <a:pt x="10317" y="731"/>
                </a:lnTo>
                <a:lnTo>
                  <a:pt x="10050" y="536"/>
                </a:lnTo>
                <a:lnTo>
                  <a:pt x="9806" y="390"/>
                </a:lnTo>
                <a:lnTo>
                  <a:pt x="9563" y="268"/>
                </a:lnTo>
                <a:lnTo>
                  <a:pt x="9320" y="195"/>
                </a:lnTo>
                <a:lnTo>
                  <a:pt x="9052" y="122"/>
                </a:lnTo>
                <a:lnTo>
                  <a:pt x="8784" y="74"/>
                </a:lnTo>
                <a:lnTo>
                  <a:pt x="8492" y="25"/>
                </a:lnTo>
                <a:lnTo>
                  <a:pt x="8225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27" name="Google Shape;427;p38"/>
          <p:cNvSpPr/>
          <p:nvPr/>
        </p:nvSpPr>
        <p:spPr>
          <a:xfrm>
            <a:off x="7689847" y="2385855"/>
            <a:ext cx="1052391" cy="643569"/>
          </a:xfrm>
          <a:custGeom>
            <a:rect b="b" l="l" r="r" t="t"/>
            <a:pathLst>
              <a:path extrusionOk="0" h="12216" w="19978">
                <a:moveTo>
                  <a:pt x="8128" y="560"/>
                </a:moveTo>
                <a:lnTo>
                  <a:pt x="8517" y="609"/>
                </a:lnTo>
                <a:lnTo>
                  <a:pt x="8055" y="925"/>
                </a:lnTo>
                <a:lnTo>
                  <a:pt x="7617" y="1193"/>
                </a:lnTo>
                <a:lnTo>
                  <a:pt x="7422" y="1339"/>
                </a:lnTo>
                <a:lnTo>
                  <a:pt x="7325" y="1436"/>
                </a:lnTo>
                <a:lnTo>
                  <a:pt x="7252" y="1534"/>
                </a:lnTo>
                <a:lnTo>
                  <a:pt x="7252" y="1582"/>
                </a:lnTo>
                <a:lnTo>
                  <a:pt x="7252" y="1655"/>
                </a:lnTo>
                <a:lnTo>
                  <a:pt x="7300" y="1680"/>
                </a:lnTo>
                <a:lnTo>
                  <a:pt x="7349" y="1704"/>
                </a:lnTo>
                <a:lnTo>
                  <a:pt x="7471" y="1704"/>
                </a:lnTo>
                <a:lnTo>
                  <a:pt x="7592" y="1680"/>
                </a:lnTo>
                <a:lnTo>
                  <a:pt x="7836" y="1582"/>
                </a:lnTo>
                <a:lnTo>
                  <a:pt x="8055" y="1436"/>
                </a:lnTo>
                <a:lnTo>
                  <a:pt x="8274" y="1315"/>
                </a:lnTo>
                <a:lnTo>
                  <a:pt x="8711" y="1023"/>
                </a:lnTo>
                <a:lnTo>
                  <a:pt x="9149" y="731"/>
                </a:lnTo>
                <a:lnTo>
                  <a:pt x="9393" y="828"/>
                </a:lnTo>
                <a:lnTo>
                  <a:pt x="9660" y="925"/>
                </a:lnTo>
                <a:lnTo>
                  <a:pt x="9320" y="1071"/>
                </a:lnTo>
                <a:lnTo>
                  <a:pt x="9003" y="1217"/>
                </a:lnTo>
                <a:lnTo>
                  <a:pt x="8736" y="1339"/>
                </a:lnTo>
                <a:lnTo>
                  <a:pt x="8492" y="1509"/>
                </a:lnTo>
                <a:lnTo>
                  <a:pt x="8371" y="1607"/>
                </a:lnTo>
                <a:lnTo>
                  <a:pt x="8274" y="1728"/>
                </a:lnTo>
                <a:lnTo>
                  <a:pt x="8201" y="1850"/>
                </a:lnTo>
                <a:lnTo>
                  <a:pt x="8152" y="1996"/>
                </a:lnTo>
                <a:lnTo>
                  <a:pt x="8152" y="2045"/>
                </a:lnTo>
                <a:lnTo>
                  <a:pt x="8176" y="2045"/>
                </a:lnTo>
                <a:lnTo>
                  <a:pt x="8201" y="2069"/>
                </a:lnTo>
                <a:lnTo>
                  <a:pt x="8225" y="2069"/>
                </a:lnTo>
                <a:lnTo>
                  <a:pt x="8492" y="1947"/>
                </a:lnTo>
                <a:lnTo>
                  <a:pt x="8711" y="1801"/>
                </a:lnTo>
                <a:lnTo>
                  <a:pt x="8955" y="1680"/>
                </a:lnTo>
                <a:lnTo>
                  <a:pt x="9198" y="1558"/>
                </a:lnTo>
                <a:lnTo>
                  <a:pt x="9417" y="1485"/>
                </a:lnTo>
                <a:lnTo>
                  <a:pt x="9660" y="1412"/>
                </a:lnTo>
                <a:lnTo>
                  <a:pt x="9904" y="1339"/>
                </a:lnTo>
                <a:lnTo>
                  <a:pt x="10123" y="1266"/>
                </a:lnTo>
                <a:lnTo>
                  <a:pt x="10463" y="1558"/>
                </a:lnTo>
                <a:lnTo>
                  <a:pt x="10269" y="1582"/>
                </a:lnTo>
                <a:lnTo>
                  <a:pt x="10050" y="1631"/>
                </a:lnTo>
                <a:lnTo>
                  <a:pt x="9660" y="1777"/>
                </a:lnTo>
                <a:lnTo>
                  <a:pt x="9490" y="1874"/>
                </a:lnTo>
                <a:lnTo>
                  <a:pt x="9295" y="1947"/>
                </a:lnTo>
                <a:lnTo>
                  <a:pt x="9101" y="2045"/>
                </a:lnTo>
                <a:lnTo>
                  <a:pt x="8955" y="2191"/>
                </a:lnTo>
                <a:lnTo>
                  <a:pt x="8930" y="2239"/>
                </a:lnTo>
                <a:lnTo>
                  <a:pt x="8930" y="2264"/>
                </a:lnTo>
                <a:lnTo>
                  <a:pt x="8930" y="2337"/>
                </a:lnTo>
                <a:lnTo>
                  <a:pt x="9003" y="2410"/>
                </a:lnTo>
                <a:lnTo>
                  <a:pt x="9076" y="2410"/>
                </a:lnTo>
                <a:lnTo>
                  <a:pt x="9320" y="2361"/>
                </a:lnTo>
                <a:lnTo>
                  <a:pt x="9539" y="2288"/>
                </a:lnTo>
                <a:lnTo>
                  <a:pt x="9977" y="2093"/>
                </a:lnTo>
                <a:lnTo>
                  <a:pt x="10147" y="2045"/>
                </a:lnTo>
                <a:lnTo>
                  <a:pt x="10317" y="1947"/>
                </a:lnTo>
                <a:lnTo>
                  <a:pt x="10463" y="1850"/>
                </a:lnTo>
                <a:lnTo>
                  <a:pt x="10585" y="1704"/>
                </a:lnTo>
                <a:lnTo>
                  <a:pt x="10804" y="1972"/>
                </a:lnTo>
                <a:lnTo>
                  <a:pt x="10390" y="2191"/>
                </a:lnTo>
                <a:lnTo>
                  <a:pt x="10196" y="2288"/>
                </a:lnTo>
                <a:lnTo>
                  <a:pt x="10001" y="2385"/>
                </a:lnTo>
                <a:lnTo>
                  <a:pt x="9904" y="2434"/>
                </a:lnTo>
                <a:lnTo>
                  <a:pt x="9831" y="2507"/>
                </a:lnTo>
                <a:lnTo>
                  <a:pt x="9758" y="2604"/>
                </a:lnTo>
                <a:lnTo>
                  <a:pt x="9709" y="2702"/>
                </a:lnTo>
                <a:lnTo>
                  <a:pt x="9709" y="2726"/>
                </a:lnTo>
                <a:lnTo>
                  <a:pt x="9733" y="2750"/>
                </a:lnTo>
                <a:lnTo>
                  <a:pt x="9782" y="2775"/>
                </a:lnTo>
                <a:lnTo>
                  <a:pt x="10001" y="2775"/>
                </a:lnTo>
                <a:lnTo>
                  <a:pt x="10220" y="2702"/>
                </a:lnTo>
                <a:lnTo>
                  <a:pt x="10634" y="2507"/>
                </a:lnTo>
                <a:lnTo>
                  <a:pt x="10853" y="2434"/>
                </a:lnTo>
                <a:lnTo>
                  <a:pt x="11072" y="2361"/>
                </a:lnTo>
                <a:lnTo>
                  <a:pt x="11096" y="2361"/>
                </a:lnTo>
                <a:lnTo>
                  <a:pt x="11145" y="2458"/>
                </a:lnTo>
                <a:lnTo>
                  <a:pt x="10926" y="2556"/>
                </a:lnTo>
                <a:lnTo>
                  <a:pt x="10707" y="2677"/>
                </a:lnTo>
                <a:lnTo>
                  <a:pt x="10269" y="2945"/>
                </a:lnTo>
                <a:lnTo>
                  <a:pt x="10244" y="2994"/>
                </a:lnTo>
                <a:lnTo>
                  <a:pt x="10244" y="3042"/>
                </a:lnTo>
                <a:lnTo>
                  <a:pt x="10269" y="3067"/>
                </a:lnTo>
                <a:lnTo>
                  <a:pt x="10317" y="3091"/>
                </a:lnTo>
                <a:lnTo>
                  <a:pt x="10561" y="3067"/>
                </a:lnTo>
                <a:lnTo>
                  <a:pt x="10804" y="2994"/>
                </a:lnTo>
                <a:lnTo>
                  <a:pt x="11047" y="2896"/>
                </a:lnTo>
                <a:lnTo>
                  <a:pt x="11291" y="2775"/>
                </a:lnTo>
                <a:lnTo>
                  <a:pt x="11388" y="3091"/>
                </a:lnTo>
                <a:lnTo>
                  <a:pt x="11291" y="3091"/>
                </a:lnTo>
                <a:lnTo>
                  <a:pt x="11218" y="3115"/>
                </a:lnTo>
                <a:lnTo>
                  <a:pt x="11047" y="3164"/>
                </a:lnTo>
                <a:lnTo>
                  <a:pt x="10853" y="3286"/>
                </a:lnTo>
                <a:lnTo>
                  <a:pt x="10780" y="3334"/>
                </a:lnTo>
                <a:lnTo>
                  <a:pt x="10707" y="3432"/>
                </a:lnTo>
                <a:lnTo>
                  <a:pt x="10707" y="3505"/>
                </a:lnTo>
                <a:lnTo>
                  <a:pt x="10731" y="3553"/>
                </a:lnTo>
                <a:lnTo>
                  <a:pt x="10780" y="3602"/>
                </a:lnTo>
                <a:lnTo>
                  <a:pt x="10828" y="3602"/>
                </a:lnTo>
                <a:lnTo>
                  <a:pt x="10999" y="3553"/>
                </a:lnTo>
                <a:lnTo>
                  <a:pt x="11169" y="3505"/>
                </a:lnTo>
                <a:lnTo>
                  <a:pt x="11339" y="3456"/>
                </a:lnTo>
                <a:lnTo>
                  <a:pt x="11412" y="3432"/>
                </a:lnTo>
                <a:lnTo>
                  <a:pt x="11461" y="3383"/>
                </a:lnTo>
                <a:lnTo>
                  <a:pt x="11534" y="3602"/>
                </a:lnTo>
                <a:lnTo>
                  <a:pt x="11461" y="3626"/>
                </a:lnTo>
                <a:lnTo>
                  <a:pt x="11388" y="3675"/>
                </a:lnTo>
                <a:lnTo>
                  <a:pt x="11291" y="3724"/>
                </a:lnTo>
                <a:lnTo>
                  <a:pt x="11193" y="3772"/>
                </a:lnTo>
                <a:lnTo>
                  <a:pt x="11193" y="3821"/>
                </a:lnTo>
                <a:lnTo>
                  <a:pt x="11193" y="3845"/>
                </a:lnTo>
                <a:lnTo>
                  <a:pt x="11291" y="3894"/>
                </a:lnTo>
                <a:lnTo>
                  <a:pt x="11412" y="3943"/>
                </a:lnTo>
                <a:lnTo>
                  <a:pt x="11534" y="3943"/>
                </a:lnTo>
                <a:lnTo>
                  <a:pt x="11631" y="3894"/>
                </a:lnTo>
                <a:lnTo>
                  <a:pt x="11680" y="3967"/>
                </a:lnTo>
                <a:lnTo>
                  <a:pt x="11777" y="4016"/>
                </a:lnTo>
                <a:lnTo>
                  <a:pt x="11850" y="4040"/>
                </a:lnTo>
                <a:lnTo>
                  <a:pt x="11948" y="4040"/>
                </a:lnTo>
                <a:lnTo>
                  <a:pt x="12021" y="4016"/>
                </a:lnTo>
                <a:lnTo>
                  <a:pt x="12094" y="3967"/>
                </a:lnTo>
                <a:lnTo>
                  <a:pt x="12142" y="3894"/>
                </a:lnTo>
                <a:lnTo>
                  <a:pt x="12142" y="3797"/>
                </a:lnTo>
                <a:lnTo>
                  <a:pt x="12069" y="3359"/>
                </a:lnTo>
                <a:lnTo>
                  <a:pt x="11972" y="2945"/>
                </a:lnTo>
                <a:lnTo>
                  <a:pt x="12240" y="2726"/>
                </a:lnTo>
                <a:lnTo>
                  <a:pt x="12507" y="2531"/>
                </a:lnTo>
                <a:lnTo>
                  <a:pt x="12653" y="2458"/>
                </a:lnTo>
                <a:lnTo>
                  <a:pt x="12824" y="2410"/>
                </a:lnTo>
                <a:lnTo>
                  <a:pt x="12994" y="2361"/>
                </a:lnTo>
                <a:lnTo>
                  <a:pt x="13164" y="2337"/>
                </a:lnTo>
                <a:lnTo>
                  <a:pt x="13383" y="2337"/>
                </a:lnTo>
                <a:lnTo>
                  <a:pt x="13627" y="2385"/>
                </a:lnTo>
                <a:lnTo>
                  <a:pt x="13481" y="2458"/>
                </a:lnTo>
                <a:lnTo>
                  <a:pt x="13359" y="2556"/>
                </a:lnTo>
                <a:lnTo>
                  <a:pt x="13262" y="2702"/>
                </a:lnTo>
                <a:lnTo>
                  <a:pt x="13237" y="2775"/>
                </a:lnTo>
                <a:lnTo>
                  <a:pt x="13213" y="2848"/>
                </a:lnTo>
                <a:lnTo>
                  <a:pt x="13213" y="2896"/>
                </a:lnTo>
                <a:lnTo>
                  <a:pt x="13237" y="2921"/>
                </a:lnTo>
                <a:lnTo>
                  <a:pt x="13286" y="2945"/>
                </a:lnTo>
                <a:lnTo>
                  <a:pt x="13310" y="2921"/>
                </a:lnTo>
                <a:lnTo>
                  <a:pt x="13602" y="2750"/>
                </a:lnTo>
                <a:lnTo>
                  <a:pt x="13870" y="2604"/>
                </a:lnTo>
                <a:lnTo>
                  <a:pt x="14065" y="2507"/>
                </a:lnTo>
                <a:lnTo>
                  <a:pt x="14308" y="2629"/>
                </a:lnTo>
                <a:lnTo>
                  <a:pt x="14551" y="2750"/>
                </a:lnTo>
                <a:lnTo>
                  <a:pt x="14405" y="2775"/>
                </a:lnTo>
                <a:lnTo>
                  <a:pt x="14259" y="2823"/>
                </a:lnTo>
                <a:lnTo>
                  <a:pt x="14113" y="2872"/>
                </a:lnTo>
                <a:lnTo>
                  <a:pt x="13967" y="2945"/>
                </a:lnTo>
                <a:lnTo>
                  <a:pt x="13846" y="3018"/>
                </a:lnTo>
                <a:lnTo>
                  <a:pt x="13724" y="3115"/>
                </a:lnTo>
                <a:lnTo>
                  <a:pt x="13627" y="3213"/>
                </a:lnTo>
                <a:lnTo>
                  <a:pt x="13554" y="3310"/>
                </a:lnTo>
                <a:lnTo>
                  <a:pt x="13554" y="3359"/>
                </a:lnTo>
                <a:lnTo>
                  <a:pt x="13554" y="3407"/>
                </a:lnTo>
                <a:lnTo>
                  <a:pt x="13602" y="3456"/>
                </a:lnTo>
                <a:lnTo>
                  <a:pt x="13651" y="3480"/>
                </a:lnTo>
                <a:lnTo>
                  <a:pt x="13797" y="3456"/>
                </a:lnTo>
                <a:lnTo>
                  <a:pt x="13943" y="3407"/>
                </a:lnTo>
                <a:lnTo>
                  <a:pt x="14211" y="3286"/>
                </a:lnTo>
                <a:lnTo>
                  <a:pt x="14381" y="3237"/>
                </a:lnTo>
                <a:lnTo>
                  <a:pt x="14527" y="3188"/>
                </a:lnTo>
                <a:lnTo>
                  <a:pt x="14697" y="3140"/>
                </a:lnTo>
                <a:lnTo>
                  <a:pt x="14843" y="3091"/>
                </a:lnTo>
                <a:lnTo>
                  <a:pt x="14892" y="3067"/>
                </a:lnTo>
                <a:lnTo>
                  <a:pt x="14916" y="3018"/>
                </a:lnTo>
                <a:lnTo>
                  <a:pt x="15038" y="3140"/>
                </a:lnTo>
                <a:lnTo>
                  <a:pt x="14770" y="3213"/>
                </a:lnTo>
                <a:lnTo>
                  <a:pt x="14551" y="3261"/>
                </a:lnTo>
                <a:lnTo>
                  <a:pt x="14332" y="3359"/>
                </a:lnTo>
                <a:lnTo>
                  <a:pt x="14211" y="3432"/>
                </a:lnTo>
                <a:lnTo>
                  <a:pt x="14113" y="3505"/>
                </a:lnTo>
                <a:lnTo>
                  <a:pt x="14040" y="3578"/>
                </a:lnTo>
                <a:lnTo>
                  <a:pt x="13992" y="3675"/>
                </a:lnTo>
                <a:lnTo>
                  <a:pt x="13967" y="3748"/>
                </a:lnTo>
                <a:lnTo>
                  <a:pt x="13992" y="3821"/>
                </a:lnTo>
                <a:lnTo>
                  <a:pt x="14040" y="3845"/>
                </a:lnTo>
                <a:lnTo>
                  <a:pt x="14113" y="3845"/>
                </a:lnTo>
                <a:lnTo>
                  <a:pt x="14551" y="3724"/>
                </a:lnTo>
                <a:lnTo>
                  <a:pt x="14989" y="3602"/>
                </a:lnTo>
                <a:lnTo>
                  <a:pt x="15184" y="3578"/>
                </a:lnTo>
                <a:lnTo>
                  <a:pt x="15379" y="3505"/>
                </a:lnTo>
                <a:lnTo>
                  <a:pt x="15452" y="3602"/>
                </a:lnTo>
                <a:lnTo>
                  <a:pt x="15208" y="3675"/>
                </a:lnTo>
                <a:lnTo>
                  <a:pt x="15014" y="3748"/>
                </a:lnTo>
                <a:lnTo>
                  <a:pt x="14843" y="3845"/>
                </a:lnTo>
                <a:lnTo>
                  <a:pt x="14673" y="3967"/>
                </a:lnTo>
                <a:lnTo>
                  <a:pt x="14503" y="4089"/>
                </a:lnTo>
                <a:lnTo>
                  <a:pt x="14478" y="4113"/>
                </a:lnTo>
                <a:lnTo>
                  <a:pt x="14478" y="4162"/>
                </a:lnTo>
                <a:lnTo>
                  <a:pt x="14503" y="4210"/>
                </a:lnTo>
                <a:lnTo>
                  <a:pt x="14551" y="4259"/>
                </a:lnTo>
                <a:lnTo>
                  <a:pt x="14600" y="4259"/>
                </a:lnTo>
                <a:lnTo>
                  <a:pt x="15452" y="4016"/>
                </a:lnTo>
                <a:lnTo>
                  <a:pt x="15671" y="3967"/>
                </a:lnTo>
                <a:lnTo>
                  <a:pt x="15768" y="4186"/>
                </a:lnTo>
                <a:lnTo>
                  <a:pt x="15549" y="4259"/>
                </a:lnTo>
                <a:lnTo>
                  <a:pt x="15330" y="4332"/>
                </a:lnTo>
                <a:lnTo>
                  <a:pt x="15111" y="4429"/>
                </a:lnTo>
                <a:lnTo>
                  <a:pt x="14916" y="4551"/>
                </a:lnTo>
                <a:lnTo>
                  <a:pt x="14892" y="4600"/>
                </a:lnTo>
                <a:lnTo>
                  <a:pt x="14916" y="4648"/>
                </a:lnTo>
                <a:lnTo>
                  <a:pt x="14941" y="4697"/>
                </a:lnTo>
                <a:lnTo>
                  <a:pt x="15014" y="4697"/>
                </a:lnTo>
                <a:lnTo>
                  <a:pt x="15354" y="4624"/>
                </a:lnTo>
                <a:lnTo>
                  <a:pt x="15719" y="4551"/>
                </a:lnTo>
                <a:lnTo>
                  <a:pt x="15500" y="4648"/>
                </a:lnTo>
                <a:lnTo>
                  <a:pt x="15281" y="4746"/>
                </a:lnTo>
                <a:lnTo>
                  <a:pt x="15257" y="4770"/>
                </a:lnTo>
                <a:lnTo>
                  <a:pt x="15233" y="4819"/>
                </a:lnTo>
                <a:lnTo>
                  <a:pt x="15233" y="4867"/>
                </a:lnTo>
                <a:lnTo>
                  <a:pt x="15281" y="4940"/>
                </a:lnTo>
                <a:lnTo>
                  <a:pt x="15354" y="4940"/>
                </a:lnTo>
                <a:lnTo>
                  <a:pt x="15841" y="4867"/>
                </a:lnTo>
                <a:lnTo>
                  <a:pt x="15841" y="4989"/>
                </a:lnTo>
                <a:lnTo>
                  <a:pt x="15695" y="5013"/>
                </a:lnTo>
                <a:lnTo>
                  <a:pt x="15598" y="5038"/>
                </a:lnTo>
                <a:lnTo>
                  <a:pt x="15525" y="5086"/>
                </a:lnTo>
                <a:lnTo>
                  <a:pt x="15379" y="5208"/>
                </a:lnTo>
                <a:lnTo>
                  <a:pt x="15354" y="5281"/>
                </a:lnTo>
                <a:lnTo>
                  <a:pt x="15379" y="5330"/>
                </a:lnTo>
                <a:lnTo>
                  <a:pt x="15427" y="5378"/>
                </a:lnTo>
                <a:lnTo>
                  <a:pt x="15476" y="5378"/>
                </a:lnTo>
                <a:lnTo>
                  <a:pt x="15622" y="5354"/>
                </a:lnTo>
                <a:lnTo>
                  <a:pt x="15768" y="5378"/>
                </a:lnTo>
                <a:lnTo>
                  <a:pt x="15768" y="5427"/>
                </a:lnTo>
                <a:lnTo>
                  <a:pt x="15768" y="5524"/>
                </a:lnTo>
                <a:lnTo>
                  <a:pt x="15792" y="5622"/>
                </a:lnTo>
                <a:lnTo>
                  <a:pt x="15865" y="5695"/>
                </a:lnTo>
                <a:lnTo>
                  <a:pt x="15938" y="5768"/>
                </a:lnTo>
                <a:lnTo>
                  <a:pt x="16036" y="5792"/>
                </a:lnTo>
                <a:lnTo>
                  <a:pt x="16133" y="5792"/>
                </a:lnTo>
                <a:lnTo>
                  <a:pt x="16206" y="5768"/>
                </a:lnTo>
                <a:lnTo>
                  <a:pt x="16279" y="5695"/>
                </a:lnTo>
                <a:lnTo>
                  <a:pt x="16328" y="5695"/>
                </a:lnTo>
                <a:lnTo>
                  <a:pt x="16619" y="5622"/>
                </a:lnTo>
                <a:lnTo>
                  <a:pt x="16911" y="5597"/>
                </a:lnTo>
                <a:lnTo>
                  <a:pt x="17179" y="5597"/>
                </a:lnTo>
                <a:lnTo>
                  <a:pt x="17422" y="5646"/>
                </a:lnTo>
                <a:lnTo>
                  <a:pt x="17276" y="5695"/>
                </a:lnTo>
                <a:lnTo>
                  <a:pt x="17106" y="5768"/>
                </a:lnTo>
                <a:lnTo>
                  <a:pt x="16936" y="5865"/>
                </a:lnTo>
                <a:lnTo>
                  <a:pt x="16814" y="5987"/>
                </a:lnTo>
                <a:lnTo>
                  <a:pt x="16765" y="6060"/>
                </a:lnTo>
                <a:lnTo>
                  <a:pt x="16717" y="6133"/>
                </a:lnTo>
                <a:lnTo>
                  <a:pt x="16717" y="6206"/>
                </a:lnTo>
                <a:lnTo>
                  <a:pt x="16765" y="6279"/>
                </a:lnTo>
                <a:lnTo>
                  <a:pt x="16838" y="6303"/>
                </a:lnTo>
                <a:lnTo>
                  <a:pt x="16911" y="6279"/>
                </a:lnTo>
                <a:lnTo>
                  <a:pt x="17179" y="6157"/>
                </a:lnTo>
                <a:lnTo>
                  <a:pt x="17447" y="6060"/>
                </a:lnTo>
                <a:lnTo>
                  <a:pt x="17739" y="6011"/>
                </a:lnTo>
                <a:lnTo>
                  <a:pt x="17909" y="5962"/>
                </a:lnTo>
                <a:lnTo>
                  <a:pt x="18031" y="5914"/>
                </a:lnTo>
                <a:lnTo>
                  <a:pt x="18298" y="6133"/>
                </a:lnTo>
                <a:lnTo>
                  <a:pt x="18152" y="6181"/>
                </a:lnTo>
                <a:lnTo>
                  <a:pt x="17933" y="6254"/>
                </a:lnTo>
                <a:lnTo>
                  <a:pt x="17739" y="6352"/>
                </a:lnTo>
                <a:lnTo>
                  <a:pt x="17544" y="6473"/>
                </a:lnTo>
                <a:lnTo>
                  <a:pt x="17349" y="6595"/>
                </a:lnTo>
                <a:lnTo>
                  <a:pt x="17325" y="6668"/>
                </a:lnTo>
                <a:lnTo>
                  <a:pt x="17325" y="6741"/>
                </a:lnTo>
                <a:lnTo>
                  <a:pt x="17374" y="6790"/>
                </a:lnTo>
                <a:lnTo>
                  <a:pt x="17422" y="6814"/>
                </a:lnTo>
                <a:lnTo>
                  <a:pt x="17641" y="6765"/>
                </a:lnTo>
                <a:lnTo>
                  <a:pt x="17860" y="6717"/>
                </a:lnTo>
                <a:lnTo>
                  <a:pt x="18274" y="6595"/>
                </a:lnTo>
                <a:lnTo>
                  <a:pt x="18639" y="6473"/>
                </a:lnTo>
                <a:lnTo>
                  <a:pt x="18761" y="6644"/>
                </a:lnTo>
                <a:lnTo>
                  <a:pt x="18493" y="6717"/>
                </a:lnTo>
                <a:lnTo>
                  <a:pt x="18250" y="6814"/>
                </a:lnTo>
                <a:lnTo>
                  <a:pt x="18006" y="6960"/>
                </a:lnTo>
                <a:lnTo>
                  <a:pt x="17812" y="7130"/>
                </a:lnTo>
                <a:lnTo>
                  <a:pt x="17787" y="7155"/>
                </a:lnTo>
                <a:lnTo>
                  <a:pt x="17787" y="7179"/>
                </a:lnTo>
                <a:lnTo>
                  <a:pt x="17812" y="7252"/>
                </a:lnTo>
                <a:lnTo>
                  <a:pt x="17860" y="7276"/>
                </a:lnTo>
                <a:lnTo>
                  <a:pt x="17933" y="7276"/>
                </a:lnTo>
                <a:lnTo>
                  <a:pt x="18177" y="7179"/>
                </a:lnTo>
                <a:lnTo>
                  <a:pt x="18444" y="7130"/>
                </a:lnTo>
                <a:lnTo>
                  <a:pt x="18955" y="7033"/>
                </a:lnTo>
                <a:lnTo>
                  <a:pt x="19004" y="7106"/>
                </a:lnTo>
                <a:lnTo>
                  <a:pt x="18785" y="7155"/>
                </a:lnTo>
                <a:lnTo>
                  <a:pt x="18566" y="7203"/>
                </a:lnTo>
                <a:lnTo>
                  <a:pt x="18371" y="7301"/>
                </a:lnTo>
                <a:lnTo>
                  <a:pt x="18177" y="7398"/>
                </a:lnTo>
                <a:lnTo>
                  <a:pt x="18177" y="7447"/>
                </a:lnTo>
                <a:lnTo>
                  <a:pt x="18177" y="7471"/>
                </a:lnTo>
                <a:lnTo>
                  <a:pt x="18201" y="7471"/>
                </a:lnTo>
                <a:lnTo>
                  <a:pt x="18396" y="7495"/>
                </a:lnTo>
                <a:lnTo>
                  <a:pt x="18590" y="7495"/>
                </a:lnTo>
                <a:lnTo>
                  <a:pt x="18955" y="7447"/>
                </a:lnTo>
                <a:lnTo>
                  <a:pt x="19126" y="7422"/>
                </a:lnTo>
                <a:lnTo>
                  <a:pt x="19174" y="7544"/>
                </a:lnTo>
                <a:lnTo>
                  <a:pt x="18980" y="7568"/>
                </a:lnTo>
                <a:lnTo>
                  <a:pt x="18761" y="7617"/>
                </a:lnTo>
                <a:lnTo>
                  <a:pt x="18444" y="7714"/>
                </a:lnTo>
                <a:lnTo>
                  <a:pt x="18396" y="7763"/>
                </a:lnTo>
                <a:lnTo>
                  <a:pt x="18371" y="7836"/>
                </a:lnTo>
                <a:lnTo>
                  <a:pt x="18371" y="7909"/>
                </a:lnTo>
                <a:lnTo>
                  <a:pt x="18396" y="7933"/>
                </a:lnTo>
                <a:lnTo>
                  <a:pt x="18444" y="7957"/>
                </a:lnTo>
                <a:lnTo>
                  <a:pt x="18809" y="7982"/>
                </a:lnTo>
                <a:lnTo>
                  <a:pt x="19296" y="7982"/>
                </a:lnTo>
                <a:lnTo>
                  <a:pt x="19320" y="8201"/>
                </a:lnTo>
                <a:lnTo>
                  <a:pt x="19272" y="8201"/>
                </a:lnTo>
                <a:lnTo>
                  <a:pt x="19101" y="8176"/>
                </a:lnTo>
                <a:lnTo>
                  <a:pt x="18907" y="8201"/>
                </a:lnTo>
                <a:lnTo>
                  <a:pt x="18736" y="8225"/>
                </a:lnTo>
                <a:lnTo>
                  <a:pt x="18566" y="8274"/>
                </a:lnTo>
                <a:lnTo>
                  <a:pt x="18542" y="8298"/>
                </a:lnTo>
                <a:lnTo>
                  <a:pt x="18517" y="8322"/>
                </a:lnTo>
                <a:lnTo>
                  <a:pt x="18493" y="8420"/>
                </a:lnTo>
                <a:lnTo>
                  <a:pt x="18542" y="8468"/>
                </a:lnTo>
                <a:lnTo>
                  <a:pt x="18566" y="8493"/>
                </a:lnTo>
                <a:lnTo>
                  <a:pt x="18907" y="8493"/>
                </a:lnTo>
                <a:lnTo>
                  <a:pt x="19223" y="8517"/>
                </a:lnTo>
                <a:lnTo>
                  <a:pt x="19345" y="8541"/>
                </a:lnTo>
                <a:lnTo>
                  <a:pt x="19345" y="8833"/>
                </a:lnTo>
                <a:lnTo>
                  <a:pt x="19199" y="8785"/>
                </a:lnTo>
                <a:lnTo>
                  <a:pt x="18882" y="8785"/>
                </a:lnTo>
                <a:lnTo>
                  <a:pt x="18736" y="8809"/>
                </a:lnTo>
                <a:lnTo>
                  <a:pt x="18688" y="8833"/>
                </a:lnTo>
                <a:lnTo>
                  <a:pt x="18663" y="8858"/>
                </a:lnTo>
                <a:lnTo>
                  <a:pt x="18663" y="8931"/>
                </a:lnTo>
                <a:lnTo>
                  <a:pt x="18688" y="9004"/>
                </a:lnTo>
                <a:lnTo>
                  <a:pt x="18712" y="9004"/>
                </a:lnTo>
                <a:lnTo>
                  <a:pt x="18761" y="9028"/>
                </a:lnTo>
                <a:lnTo>
                  <a:pt x="18882" y="9028"/>
                </a:lnTo>
                <a:lnTo>
                  <a:pt x="19028" y="9077"/>
                </a:lnTo>
                <a:lnTo>
                  <a:pt x="19150" y="9125"/>
                </a:lnTo>
                <a:lnTo>
                  <a:pt x="19296" y="9174"/>
                </a:lnTo>
                <a:lnTo>
                  <a:pt x="19199" y="9466"/>
                </a:lnTo>
                <a:lnTo>
                  <a:pt x="18980" y="9417"/>
                </a:lnTo>
                <a:lnTo>
                  <a:pt x="18736" y="9417"/>
                </a:lnTo>
                <a:lnTo>
                  <a:pt x="18688" y="9442"/>
                </a:lnTo>
                <a:lnTo>
                  <a:pt x="18663" y="9466"/>
                </a:lnTo>
                <a:lnTo>
                  <a:pt x="18663" y="9515"/>
                </a:lnTo>
                <a:lnTo>
                  <a:pt x="18663" y="9563"/>
                </a:lnTo>
                <a:lnTo>
                  <a:pt x="18663" y="9612"/>
                </a:lnTo>
                <a:lnTo>
                  <a:pt x="18712" y="9636"/>
                </a:lnTo>
                <a:lnTo>
                  <a:pt x="18736" y="9661"/>
                </a:lnTo>
                <a:lnTo>
                  <a:pt x="18907" y="9709"/>
                </a:lnTo>
                <a:lnTo>
                  <a:pt x="19053" y="9758"/>
                </a:lnTo>
                <a:lnTo>
                  <a:pt x="18955" y="9928"/>
                </a:lnTo>
                <a:lnTo>
                  <a:pt x="18834" y="10099"/>
                </a:lnTo>
                <a:lnTo>
                  <a:pt x="18663" y="10074"/>
                </a:lnTo>
                <a:lnTo>
                  <a:pt x="18444" y="10074"/>
                </a:lnTo>
                <a:lnTo>
                  <a:pt x="18420" y="10099"/>
                </a:lnTo>
                <a:lnTo>
                  <a:pt x="18396" y="10172"/>
                </a:lnTo>
                <a:lnTo>
                  <a:pt x="18420" y="10220"/>
                </a:lnTo>
                <a:lnTo>
                  <a:pt x="18444" y="10245"/>
                </a:lnTo>
                <a:lnTo>
                  <a:pt x="18493" y="10245"/>
                </a:lnTo>
                <a:lnTo>
                  <a:pt x="18663" y="10269"/>
                </a:lnTo>
                <a:lnTo>
                  <a:pt x="18542" y="10391"/>
                </a:lnTo>
                <a:lnTo>
                  <a:pt x="18371" y="10512"/>
                </a:lnTo>
                <a:lnTo>
                  <a:pt x="18274" y="10464"/>
                </a:lnTo>
                <a:lnTo>
                  <a:pt x="18225" y="10439"/>
                </a:lnTo>
                <a:lnTo>
                  <a:pt x="18152" y="10439"/>
                </a:lnTo>
                <a:lnTo>
                  <a:pt x="18104" y="10488"/>
                </a:lnTo>
                <a:lnTo>
                  <a:pt x="18079" y="10537"/>
                </a:lnTo>
                <a:lnTo>
                  <a:pt x="18079" y="10610"/>
                </a:lnTo>
                <a:lnTo>
                  <a:pt x="18104" y="10658"/>
                </a:lnTo>
                <a:lnTo>
                  <a:pt x="17739" y="10829"/>
                </a:lnTo>
                <a:lnTo>
                  <a:pt x="17349" y="10950"/>
                </a:lnTo>
                <a:lnTo>
                  <a:pt x="16960" y="11023"/>
                </a:lnTo>
                <a:lnTo>
                  <a:pt x="16546" y="11096"/>
                </a:lnTo>
                <a:lnTo>
                  <a:pt x="16133" y="11121"/>
                </a:lnTo>
                <a:lnTo>
                  <a:pt x="15719" y="11145"/>
                </a:lnTo>
                <a:lnTo>
                  <a:pt x="14916" y="11169"/>
                </a:lnTo>
                <a:lnTo>
                  <a:pt x="13140" y="11194"/>
                </a:lnTo>
                <a:lnTo>
                  <a:pt x="12264" y="11242"/>
                </a:lnTo>
                <a:lnTo>
                  <a:pt x="11364" y="11340"/>
                </a:lnTo>
                <a:lnTo>
                  <a:pt x="10244" y="11461"/>
                </a:lnTo>
                <a:lnTo>
                  <a:pt x="9125" y="11559"/>
                </a:lnTo>
                <a:lnTo>
                  <a:pt x="8565" y="11583"/>
                </a:lnTo>
                <a:lnTo>
                  <a:pt x="8006" y="11583"/>
                </a:lnTo>
                <a:lnTo>
                  <a:pt x="7446" y="11559"/>
                </a:lnTo>
                <a:lnTo>
                  <a:pt x="6862" y="11510"/>
                </a:lnTo>
                <a:lnTo>
                  <a:pt x="5086" y="11364"/>
                </a:lnTo>
                <a:lnTo>
                  <a:pt x="4210" y="11242"/>
                </a:lnTo>
                <a:lnTo>
                  <a:pt x="3772" y="11169"/>
                </a:lnTo>
                <a:lnTo>
                  <a:pt x="3334" y="11072"/>
                </a:lnTo>
                <a:lnTo>
                  <a:pt x="2993" y="10999"/>
                </a:lnTo>
                <a:lnTo>
                  <a:pt x="2653" y="10877"/>
                </a:lnTo>
                <a:lnTo>
                  <a:pt x="2336" y="10756"/>
                </a:lnTo>
                <a:lnTo>
                  <a:pt x="2020" y="10610"/>
                </a:lnTo>
                <a:lnTo>
                  <a:pt x="1704" y="10439"/>
                </a:lnTo>
                <a:lnTo>
                  <a:pt x="1436" y="10245"/>
                </a:lnTo>
                <a:lnTo>
                  <a:pt x="1168" y="10001"/>
                </a:lnTo>
                <a:lnTo>
                  <a:pt x="949" y="9734"/>
                </a:lnTo>
                <a:lnTo>
                  <a:pt x="852" y="9588"/>
                </a:lnTo>
                <a:lnTo>
                  <a:pt x="779" y="9417"/>
                </a:lnTo>
                <a:lnTo>
                  <a:pt x="706" y="9271"/>
                </a:lnTo>
                <a:lnTo>
                  <a:pt x="657" y="9101"/>
                </a:lnTo>
                <a:lnTo>
                  <a:pt x="633" y="8931"/>
                </a:lnTo>
                <a:lnTo>
                  <a:pt x="609" y="8760"/>
                </a:lnTo>
                <a:lnTo>
                  <a:pt x="633" y="8420"/>
                </a:lnTo>
                <a:lnTo>
                  <a:pt x="682" y="8103"/>
                </a:lnTo>
                <a:lnTo>
                  <a:pt x="803" y="7763"/>
                </a:lnTo>
                <a:lnTo>
                  <a:pt x="949" y="7447"/>
                </a:lnTo>
                <a:lnTo>
                  <a:pt x="1120" y="7155"/>
                </a:lnTo>
                <a:lnTo>
                  <a:pt x="1387" y="6814"/>
                </a:lnTo>
                <a:lnTo>
                  <a:pt x="1679" y="6498"/>
                </a:lnTo>
                <a:lnTo>
                  <a:pt x="1996" y="6230"/>
                </a:lnTo>
                <a:lnTo>
                  <a:pt x="2336" y="5962"/>
                </a:lnTo>
                <a:lnTo>
                  <a:pt x="2336" y="5962"/>
                </a:lnTo>
                <a:lnTo>
                  <a:pt x="2117" y="6279"/>
                </a:lnTo>
                <a:lnTo>
                  <a:pt x="1898" y="6571"/>
                </a:lnTo>
                <a:lnTo>
                  <a:pt x="1874" y="6644"/>
                </a:lnTo>
                <a:lnTo>
                  <a:pt x="1898" y="6717"/>
                </a:lnTo>
                <a:lnTo>
                  <a:pt x="1947" y="6765"/>
                </a:lnTo>
                <a:lnTo>
                  <a:pt x="2044" y="6765"/>
                </a:lnTo>
                <a:lnTo>
                  <a:pt x="2117" y="6741"/>
                </a:lnTo>
                <a:lnTo>
                  <a:pt x="2190" y="6692"/>
                </a:lnTo>
                <a:lnTo>
                  <a:pt x="2336" y="6595"/>
                </a:lnTo>
                <a:lnTo>
                  <a:pt x="2458" y="6449"/>
                </a:lnTo>
                <a:lnTo>
                  <a:pt x="2555" y="6303"/>
                </a:lnTo>
                <a:lnTo>
                  <a:pt x="2847" y="5987"/>
                </a:lnTo>
                <a:lnTo>
                  <a:pt x="3164" y="5695"/>
                </a:lnTo>
                <a:lnTo>
                  <a:pt x="3188" y="5646"/>
                </a:lnTo>
                <a:lnTo>
                  <a:pt x="3212" y="5646"/>
                </a:lnTo>
                <a:lnTo>
                  <a:pt x="3091" y="5792"/>
                </a:lnTo>
                <a:lnTo>
                  <a:pt x="2847" y="6133"/>
                </a:lnTo>
                <a:lnTo>
                  <a:pt x="2774" y="6303"/>
                </a:lnTo>
                <a:lnTo>
                  <a:pt x="2677" y="6498"/>
                </a:lnTo>
                <a:lnTo>
                  <a:pt x="2677" y="6546"/>
                </a:lnTo>
                <a:lnTo>
                  <a:pt x="2726" y="6546"/>
                </a:lnTo>
                <a:lnTo>
                  <a:pt x="2896" y="6449"/>
                </a:lnTo>
                <a:lnTo>
                  <a:pt x="3066" y="6327"/>
                </a:lnTo>
                <a:lnTo>
                  <a:pt x="3212" y="6206"/>
                </a:lnTo>
                <a:lnTo>
                  <a:pt x="3334" y="6035"/>
                </a:lnTo>
                <a:lnTo>
                  <a:pt x="3480" y="5889"/>
                </a:lnTo>
                <a:lnTo>
                  <a:pt x="3626" y="5695"/>
                </a:lnTo>
                <a:lnTo>
                  <a:pt x="3650" y="5719"/>
                </a:lnTo>
                <a:lnTo>
                  <a:pt x="3699" y="5816"/>
                </a:lnTo>
                <a:lnTo>
                  <a:pt x="3577" y="5938"/>
                </a:lnTo>
                <a:lnTo>
                  <a:pt x="3456" y="6108"/>
                </a:lnTo>
                <a:lnTo>
                  <a:pt x="3407" y="6230"/>
                </a:lnTo>
                <a:lnTo>
                  <a:pt x="3407" y="6327"/>
                </a:lnTo>
                <a:lnTo>
                  <a:pt x="3407" y="6352"/>
                </a:lnTo>
                <a:lnTo>
                  <a:pt x="3456" y="6376"/>
                </a:lnTo>
                <a:lnTo>
                  <a:pt x="3529" y="6376"/>
                </a:lnTo>
                <a:lnTo>
                  <a:pt x="3626" y="6327"/>
                </a:lnTo>
                <a:lnTo>
                  <a:pt x="3772" y="6206"/>
                </a:lnTo>
                <a:lnTo>
                  <a:pt x="3869" y="6108"/>
                </a:lnTo>
                <a:lnTo>
                  <a:pt x="3967" y="6157"/>
                </a:lnTo>
                <a:lnTo>
                  <a:pt x="4064" y="6181"/>
                </a:lnTo>
                <a:lnTo>
                  <a:pt x="4186" y="6157"/>
                </a:lnTo>
                <a:lnTo>
                  <a:pt x="4283" y="6084"/>
                </a:lnTo>
                <a:lnTo>
                  <a:pt x="4307" y="6035"/>
                </a:lnTo>
                <a:lnTo>
                  <a:pt x="4307" y="5987"/>
                </a:lnTo>
                <a:lnTo>
                  <a:pt x="4137" y="5719"/>
                </a:lnTo>
                <a:lnTo>
                  <a:pt x="4015" y="5403"/>
                </a:lnTo>
                <a:lnTo>
                  <a:pt x="3918" y="5062"/>
                </a:lnTo>
                <a:lnTo>
                  <a:pt x="3845" y="4697"/>
                </a:lnTo>
                <a:lnTo>
                  <a:pt x="3821" y="4356"/>
                </a:lnTo>
                <a:lnTo>
                  <a:pt x="3821" y="3991"/>
                </a:lnTo>
                <a:lnTo>
                  <a:pt x="3845" y="3651"/>
                </a:lnTo>
                <a:lnTo>
                  <a:pt x="3894" y="3334"/>
                </a:lnTo>
                <a:lnTo>
                  <a:pt x="3942" y="3115"/>
                </a:lnTo>
                <a:lnTo>
                  <a:pt x="4015" y="2896"/>
                </a:lnTo>
                <a:lnTo>
                  <a:pt x="4113" y="2677"/>
                </a:lnTo>
                <a:lnTo>
                  <a:pt x="4210" y="2483"/>
                </a:lnTo>
                <a:lnTo>
                  <a:pt x="4332" y="2288"/>
                </a:lnTo>
                <a:lnTo>
                  <a:pt x="4478" y="2093"/>
                </a:lnTo>
                <a:lnTo>
                  <a:pt x="4599" y="1923"/>
                </a:lnTo>
                <a:lnTo>
                  <a:pt x="4770" y="1753"/>
                </a:lnTo>
                <a:lnTo>
                  <a:pt x="5110" y="1461"/>
                </a:lnTo>
                <a:lnTo>
                  <a:pt x="5475" y="1193"/>
                </a:lnTo>
                <a:lnTo>
                  <a:pt x="5865" y="974"/>
                </a:lnTo>
                <a:lnTo>
                  <a:pt x="6303" y="828"/>
                </a:lnTo>
                <a:lnTo>
                  <a:pt x="6716" y="706"/>
                </a:lnTo>
                <a:lnTo>
                  <a:pt x="7179" y="633"/>
                </a:lnTo>
                <a:lnTo>
                  <a:pt x="7008" y="731"/>
                </a:lnTo>
                <a:lnTo>
                  <a:pt x="6789" y="852"/>
                </a:lnTo>
                <a:lnTo>
                  <a:pt x="6546" y="998"/>
                </a:lnTo>
                <a:lnTo>
                  <a:pt x="6424" y="1071"/>
                </a:lnTo>
                <a:lnTo>
                  <a:pt x="6327" y="1169"/>
                </a:lnTo>
                <a:lnTo>
                  <a:pt x="6278" y="1266"/>
                </a:lnTo>
                <a:lnTo>
                  <a:pt x="6230" y="1363"/>
                </a:lnTo>
                <a:lnTo>
                  <a:pt x="6254" y="1412"/>
                </a:lnTo>
                <a:lnTo>
                  <a:pt x="6303" y="1461"/>
                </a:lnTo>
                <a:lnTo>
                  <a:pt x="6400" y="1485"/>
                </a:lnTo>
                <a:lnTo>
                  <a:pt x="6522" y="1461"/>
                </a:lnTo>
                <a:lnTo>
                  <a:pt x="6643" y="1436"/>
                </a:lnTo>
                <a:lnTo>
                  <a:pt x="6765" y="1363"/>
                </a:lnTo>
                <a:lnTo>
                  <a:pt x="7033" y="1217"/>
                </a:lnTo>
                <a:lnTo>
                  <a:pt x="7203" y="1096"/>
                </a:lnTo>
                <a:lnTo>
                  <a:pt x="7811" y="779"/>
                </a:lnTo>
                <a:lnTo>
                  <a:pt x="7982" y="682"/>
                </a:lnTo>
                <a:lnTo>
                  <a:pt x="8055" y="633"/>
                </a:lnTo>
                <a:lnTo>
                  <a:pt x="8128" y="560"/>
                </a:lnTo>
                <a:close/>
                <a:moveTo>
                  <a:pt x="7933" y="1"/>
                </a:moveTo>
                <a:lnTo>
                  <a:pt x="7349" y="49"/>
                </a:lnTo>
                <a:lnTo>
                  <a:pt x="6789" y="147"/>
                </a:lnTo>
                <a:lnTo>
                  <a:pt x="6254" y="268"/>
                </a:lnTo>
                <a:lnTo>
                  <a:pt x="5767" y="439"/>
                </a:lnTo>
                <a:lnTo>
                  <a:pt x="5524" y="536"/>
                </a:lnTo>
                <a:lnTo>
                  <a:pt x="5281" y="658"/>
                </a:lnTo>
                <a:lnTo>
                  <a:pt x="5062" y="804"/>
                </a:lnTo>
                <a:lnTo>
                  <a:pt x="4843" y="950"/>
                </a:lnTo>
                <a:lnTo>
                  <a:pt x="4624" y="1120"/>
                </a:lnTo>
                <a:lnTo>
                  <a:pt x="4429" y="1315"/>
                </a:lnTo>
                <a:lnTo>
                  <a:pt x="4259" y="1509"/>
                </a:lnTo>
                <a:lnTo>
                  <a:pt x="4088" y="1728"/>
                </a:lnTo>
                <a:lnTo>
                  <a:pt x="3942" y="1947"/>
                </a:lnTo>
                <a:lnTo>
                  <a:pt x="3796" y="2166"/>
                </a:lnTo>
                <a:lnTo>
                  <a:pt x="3675" y="2410"/>
                </a:lnTo>
                <a:lnTo>
                  <a:pt x="3577" y="2653"/>
                </a:lnTo>
                <a:lnTo>
                  <a:pt x="3480" y="2896"/>
                </a:lnTo>
                <a:lnTo>
                  <a:pt x="3407" y="3164"/>
                </a:lnTo>
                <a:lnTo>
                  <a:pt x="3358" y="3407"/>
                </a:lnTo>
                <a:lnTo>
                  <a:pt x="3310" y="3675"/>
                </a:lnTo>
                <a:lnTo>
                  <a:pt x="3310" y="3870"/>
                </a:lnTo>
                <a:lnTo>
                  <a:pt x="3334" y="4210"/>
                </a:lnTo>
                <a:lnTo>
                  <a:pt x="3383" y="4624"/>
                </a:lnTo>
                <a:lnTo>
                  <a:pt x="3480" y="5086"/>
                </a:lnTo>
                <a:lnTo>
                  <a:pt x="3285" y="5086"/>
                </a:lnTo>
                <a:lnTo>
                  <a:pt x="3115" y="5111"/>
                </a:lnTo>
                <a:lnTo>
                  <a:pt x="2726" y="5184"/>
                </a:lnTo>
                <a:lnTo>
                  <a:pt x="2409" y="5305"/>
                </a:lnTo>
                <a:lnTo>
                  <a:pt x="2166" y="5427"/>
                </a:lnTo>
                <a:lnTo>
                  <a:pt x="1825" y="5622"/>
                </a:lnTo>
                <a:lnTo>
                  <a:pt x="1485" y="5889"/>
                </a:lnTo>
                <a:lnTo>
                  <a:pt x="1193" y="6157"/>
                </a:lnTo>
                <a:lnTo>
                  <a:pt x="901" y="6473"/>
                </a:lnTo>
                <a:lnTo>
                  <a:pt x="657" y="6814"/>
                </a:lnTo>
                <a:lnTo>
                  <a:pt x="439" y="7179"/>
                </a:lnTo>
                <a:lnTo>
                  <a:pt x="268" y="7544"/>
                </a:lnTo>
                <a:lnTo>
                  <a:pt x="122" y="7909"/>
                </a:lnTo>
                <a:lnTo>
                  <a:pt x="25" y="8274"/>
                </a:lnTo>
                <a:lnTo>
                  <a:pt x="1" y="8614"/>
                </a:lnTo>
                <a:lnTo>
                  <a:pt x="1" y="8931"/>
                </a:lnTo>
                <a:lnTo>
                  <a:pt x="74" y="9247"/>
                </a:lnTo>
                <a:lnTo>
                  <a:pt x="171" y="9539"/>
                </a:lnTo>
                <a:lnTo>
                  <a:pt x="293" y="9807"/>
                </a:lnTo>
                <a:lnTo>
                  <a:pt x="487" y="10074"/>
                </a:lnTo>
                <a:lnTo>
                  <a:pt x="682" y="10318"/>
                </a:lnTo>
                <a:lnTo>
                  <a:pt x="925" y="10561"/>
                </a:lnTo>
                <a:lnTo>
                  <a:pt x="1168" y="10756"/>
                </a:lnTo>
                <a:lnTo>
                  <a:pt x="1436" y="10950"/>
                </a:lnTo>
                <a:lnTo>
                  <a:pt x="1728" y="11121"/>
                </a:lnTo>
                <a:lnTo>
                  <a:pt x="2020" y="11267"/>
                </a:lnTo>
                <a:lnTo>
                  <a:pt x="2336" y="11413"/>
                </a:lnTo>
                <a:lnTo>
                  <a:pt x="2628" y="11534"/>
                </a:lnTo>
                <a:lnTo>
                  <a:pt x="2945" y="11632"/>
                </a:lnTo>
                <a:lnTo>
                  <a:pt x="3334" y="11729"/>
                </a:lnTo>
                <a:lnTo>
                  <a:pt x="3723" y="11802"/>
                </a:lnTo>
                <a:lnTo>
                  <a:pt x="4526" y="11924"/>
                </a:lnTo>
                <a:lnTo>
                  <a:pt x="6132" y="12070"/>
                </a:lnTo>
                <a:lnTo>
                  <a:pt x="7276" y="12167"/>
                </a:lnTo>
                <a:lnTo>
                  <a:pt x="7836" y="12191"/>
                </a:lnTo>
                <a:lnTo>
                  <a:pt x="8395" y="12216"/>
                </a:lnTo>
                <a:lnTo>
                  <a:pt x="8955" y="12191"/>
                </a:lnTo>
                <a:lnTo>
                  <a:pt x="9514" y="12167"/>
                </a:lnTo>
                <a:lnTo>
                  <a:pt x="10098" y="12118"/>
                </a:lnTo>
                <a:lnTo>
                  <a:pt x="10658" y="12070"/>
                </a:lnTo>
                <a:lnTo>
                  <a:pt x="11583" y="11948"/>
                </a:lnTo>
                <a:lnTo>
                  <a:pt x="12507" y="11875"/>
                </a:lnTo>
                <a:lnTo>
                  <a:pt x="13432" y="11826"/>
                </a:lnTo>
                <a:lnTo>
                  <a:pt x="14357" y="11802"/>
                </a:lnTo>
                <a:lnTo>
                  <a:pt x="15208" y="11802"/>
                </a:lnTo>
                <a:lnTo>
                  <a:pt x="16060" y="11753"/>
                </a:lnTo>
                <a:lnTo>
                  <a:pt x="16498" y="11729"/>
                </a:lnTo>
                <a:lnTo>
                  <a:pt x="16911" y="11656"/>
                </a:lnTo>
                <a:lnTo>
                  <a:pt x="17325" y="11583"/>
                </a:lnTo>
                <a:lnTo>
                  <a:pt x="17739" y="11486"/>
                </a:lnTo>
                <a:lnTo>
                  <a:pt x="18079" y="11364"/>
                </a:lnTo>
                <a:lnTo>
                  <a:pt x="18396" y="11218"/>
                </a:lnTo>
                <a:lnTo>
                  <a:pt x="18688" y="11048"/>
                </a:lnTo>
                <a:lnTo>
                  <a:pt x="18931" y="10853"/>
                </a:lnTo>
                <a:lnTo>
                  <a:pt x="19174" y="10634"/>
                </a:lnTo>
                <a:lnTo>
                  <a:pt x="19369" y="10415"/>
                </a:lnTo>
                <a:lnTo>
                  <a:pt x="19539" y="10147"/>
                </a:lnTo>
                <a:lnTo>
                  <a:pt x="19685" y="9880"/>
                </a:lnTo>
                <a:lnTo>
                  <a:pt x="19807" y="9588"/>
                </a:lnTo>
                <a:lnTo>
                  <a:pt x="19904" y="9296"/>
                </a:lnTo>
                <a:lnTo>
                  <a:pt x="19953" y="8979"/>
                </a:lnTo>
                <a:lnTo>
                  <a:pt x="19977" y="8663"/>
                </a:lnTo>
                <a:lnTo>
                  <a:pt x="19977" y="8322"/>
                </a:lnTo>
                <a:lnTo>
                  <a:pt x="19953" y="8006"/>
                </a:lnTo>
                <a:lnTo>
                  <a:pt x="19880" y="7665"/>
                </a:lnTo>
                <a:lnTo>
                  <a:pt x="19783" y="7325"/>
                </a:lnTo>
                <a:lnTo>
                  <a:pt x="19710" y="7057"/>
                </a:lnTo>
                <a:lnTo>
                  <a:pt x="19588" y="6790"/>
                </a:lnTo>
                <a:lnTo>
                  <a:pt x="19442" y="6546"/>
                </a:lnTo>
                <a:lnTo>
                  <a:pt x="19296" y="6303"/>
                </a:lnTo>
                <a:lnTo>
                  <a:pt x="19126" y="6060"/>
                </a:lnTo>
                <a:lnTo>
                  <a:pt x="18955" y="5865"/>
                </a:lnTo>
                <a:lnTo>
                  <a:pt x="18761" y="5670"/>
                </a:lnTo>
                <a:lnTo>
                  <a:pt x="18542" y="5476"/>
                </a:lnTo>
                <a:lnTo>
                  <a:pt x="18323" y="5330"/>
                </a:lnTo>
                <a:lnTo>
                  <a:pt x="18104" y="5208"/>
                </a:lnTo>
                <a:lnTo>
                  <a:pt x="17860" y="5086"/>
                </a:lnTo>
                <a:lnTo>
                  <a:pt x="17593" y="5013"/>
                </a:lnTo>
                <a:lnTo>
                  <a:pt x="17325" y="4965"/>
                </a:lnTo>
                <a:lnTo>
                  <a:pt x="17057" y="4940"/>
                </a:lnTo>
                <a:lnTo>
                  <a:pt x="16790" y="4965"/>
                </a:lnTo>
                <a:lnTo>
                  <a:pt x="16522" y="5013"/>
                </a:lnTo>
                <a:lnTo>
                  <a:pt x="16522" y="4794"/>
                </a:lnTo>
                <a:lnTo>
                  <a:pt x="16522" y="4600"/>
                </a:lnTo>
                <a:lnTo>
                  <a:pt x="16473" y="4381"/>
                </a:lnTo>
                <a:lnTo>
                  <a:pt x="16425" y="4186"/>
                </a:lnTo>
                <a:lnTo>
                  <a:pt x="16352" y="3991"/>
                </a:lnTo>
                <a:lnTo>
                  <a:pt x="16279" y="3797"/>
                </a:lnTo>
                <a:lnTo>
                  <a:pt x="16182" y="3602"/>
                </a:lnTo>
                <a:lnTo>
                  <a:pt x="16060" y="3407"/>
                </a:lnTo>
                <a:lnTo>
                  <a:pt x="15792" y="3067"/>
                </a:lnTo>
                <a:lnTo>
                  <a:pt x="15500" y="2750"/>
                </a:lnTo>
                <a:lnTo>
                  <a:pt x="15184" y="2483"/>
                </a:lnTo>
                <a:lnTo>
                  <a:pt x="14843" y="2239"/>
                </a:lnTo>
                <a:lnTo>
                  <a:pt x="14673" y="2142"/>
                </a:lnTo>
                <a:lnTo>
                  <a:pt x="14478" y="2045"/>
                </a:lnTo>
                <a:lnTo>
                  <a:pt x="14284" y="1972"/>
                </a:lnTo>
                <a:lnTo>
                  <a:pt x="14089" y="1899"/>
                </a:lnTo>
                <a:lnTo>
                  <a:pt x="13870" y="1850"/>
                </a:lnTo>
                <a:lnTo>
                  <a:pt x="13651" y="1801"/>
                </a:lnTo>
                <a:lnTo>
                  <a:pt x="13432" y="1777"/>
                </a:lnTo>
                <a:lnTo>
                  <a:pt x="13213" y="1777"/>
                </a:lnTo>
                <a:lnTo>
                  <a:pt x="12994" y="1801"/>
                </a:lnTo>
                <a:lnTo>
                  <a:pt x="12775" y="1826"/>
                </a:lnTo>
                <a:lnTo>
                  <a:pt x="12580" y="1899"/>
                </a:lnTo>
                <a:lnTo>
                  <a:pt x="12386" y="1972"/>
                </a:lnTo>
                <a:lnTo>
                  <a:pt x="12215" y="2069"/>
                </a:lnTo>
                <a:lnTo>
                  <a:pt x="12069" y="2191"/>
                </a:lnTo>
                <a:lnTo>
                  <a:pt x="11923" y="2361"/>
                </a:lnTo>
                <a:lnTo>
                  <a:pt x="11802" y="2531"/>
                </a:lnTo>
                <a:lnTo>
                  <a:pt x="11656" y="2239"/>
                </a:lnTo>
                <a:lnTo>
                  <a:pt x="11485" y="1947"/>
                </a:lnTo>
                <a:lnTo>
                  <a:pt x="11291" y="1680"/>
                </a:lnTo>
                <a:lnTo>
                  <a:pt x="11072" y="1412"/>
                </a:lnTo>
                <a:lnTo>
                  <a:pt x="10828" y="1169"/>
                </a:lnTo>
                <a:lnTo>
                  <a:pt x="10585" y="925"/>
                </a:lnTo>
                <a:lnTo>
                  <a:pt x="10317" y="731"/>
                </a:lnTo>
                <a:lnTo>
                  <a:pt x="10050" y="536"/>
                </a:lnTo>
                <a:lnTo>
                  <a:pt x="9806" y="390"/>
                </a:lnTo>
                <a:lnTo>
                  <a:pt x="9563" y="268"/>
                </a:lnTo>
                <a:lnTo>
                  <a:pt x="9320" y="195"/>
                </a:lnTo>
                <a:lnTo>
                  <a:pt x="9052" y="122"/>
                </a:lnTo>
                <a:lnTo>
                  <a:pt x="8784" y="74"/>
                </a:lnTo>
                <a:lnTo>
                  <a:pt x="8492" y="25"/>
                </a:lnTo>
                <a:lnTo>
                  <a:pt x="8225" y="1"/>
                </a:lnTo>
                <a:close/>
              </a:path>
            </a:pathLst>
          </a:custGeom>
          <a:solidFill>
            <a:srgbClr val="6FA8DC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28" name="Google Shape;428;p38"/>
          <p:cNvSpPr txBox="1"/>
          <p:nvPr>
            <p:ph idx="12" type="sldNum"/>
          </p:nvPr>
        </p:nvSpPr>
        <p:spPr>
          <a:xfrm>
            <a:off x="4297650" y="4832975"/>
            <a:ext cx="548700" cy="3105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432" name="Shape 43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433" name="Google Shape;433;p39"/>
          <p:cNvGrpSpPr/>
          <p:nvPr/>
        </p:nvGrpSpPr>
        <p:grpSpPr>
          <a:xfrm>
            <a:off x="3058888" y="1550127"/>
            <a:ext cx="445718" cy="445753"/>
            <a:chOff x="3706812" y="1035050"/>
            <a:chExt cx="4792662" cy="4787899"/>
          </a:xfrm>
        </p:grpSpPr>
        <p:sp>
          <p:nvSpPr>
            <p:cNvPr id="434" name="Google Shape;434;p39"/>
            <p:cNvSpPr/>
            <p:nvPr/>
          </p:nvSpPr>
          <p:spPr>
            <a:xfrm>
              <a:off x="5913437" y="4054475"/>
              <a:ext cx="2273299" cy="1746250"/>
            </a:xfrm>
            <a:custGeom>
              <a:rect b="b" l="l" r="r" t="t"/>
              <a:pathLst>
                <a:path extrusionOk="0" h="397" w="517">
                  <a:moveTo>
                    <a:pt x="517" y="117"/>
                  </a:moveTo>
                  <a:cubicBezTo>
                    <a:pt x="368" y="128"/>
                    <a:pt x="368" y="128"/>
                    <a:pt x="368" y="128"/>
                  </a:cubicBezTo>
                  <a:cubicBezTo>
                    <a:pt x="284" y="0"/>
                    <a:pt x="284" y="0"/>
                    <a:pt x="284" y="0"/>
                  </a:cubicBezTo>
                  <a:cubicBezTo>
                    <a:pt x="239" y="77"/>
                    <a:pt x="158" y="129"/>
                    <a:pt x="68" y="137"/>
                  </a:cubicBezTo>
                  <a:cubicBezTo>
                    <a:pt x="0" y="273"/>
                    <a:pt x="0" y="273"/>
                    <a:pt x="0" y="273"/>
                  </a:cubicBezTo>
                  <a:cubicBezTo>
                    <a:pt x="83" y="397"/>
                    <a:pt x="83" y="397"/>
                    <a:pt x="83" y="397"/>
                  </a:cubicBezTo>
                  <a:cubicBezTo>
                    <a:pt x="265" y="383"/>
                    <a:pt x="429" y="277"/>
                    <a:pt x="517" y="117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35" name="Google Shape;435;p39"/>
            <p:cNvSpPr/>
            <p:nvPr/>
          </p:nvSpPr>
          <p:spPr>
            <a:xfrm>
              <a:off x="4137025" y="4141787"/>
              <a:ext cx="2019301" cy="1681162"/>
            </a:xfrm>
            <a:custGeom>
              <a:rect b="b" l="l" r="r" t="t"/>
              <a:pathLst>
                <a:path extrusionOk="0" h="382" w="459">
                  <a:moveTo>
                    <a:pt x="459" y="378"/>
                  </a:moveTo>
                  <a:cubicBezTo>
                    <a:pt x="376" y="254"/>
                    <a:pt x="376" y="254"/>
                    <a:pt x="376" y="254"/>
                  </a:cubicBezTo>
                  <a:cubicBezTo>
                    <a:pt x="445" y="118"/>
                    <a:pt x="445" y="118"/>
                    <a:pt x="445" y="118"/>
                  </a:cubicBezTo>
                  <a:cubicBezTo>
                    <a:pt x="355" y="117"/>
                    <a:pt x="270" y="73"/>
                    <a:pt x="218" y="0"/>
                  </a:cubicBezTo>
                  <a:cubicBezTo>
                    <a:pt x="66" y="8"/>
                    <a:pt x="66" y="8"/>
                    <a:pt x="66" y="8"/>
                  </a:cubicBezTo>
                  <a:cubicBezTo>
                    <a:pt x="0" y="143"/>
                    <a:pt x="0" y="143"/>
                    <a:pt x="0" y="143"/>
                  </a:cubicBezTo>
                  <a:cubicBezTo>
                    <a:pt x="104" y="294"/>
                    <a:pt x="277" y="382"/>
                    <a:pt x="459" y="37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36" name="Google Shape;436;p39"/>
            <p:cNvSpPr/>
            <p:nvPr/>
          </p:nvSpPr>
          <p:spPr>
            <a:xfrm>
              <a:off x="4014787" y="1057275"/>
              <a:ext cx="2276475" cy="1747837"/>
            </a:xfrm>
            <a:custGeom>
              <a:rect b="b" l="l" r="r" t="t"/>
              <a:pathLst>
                <a:path extrusionOk="0" h="397" w="518">
                  <a:moveTo>
                    <a:pt x="233" y="397"/>
                  </a:moveTo>
                  <a:cubicBezTo>
                    <a:pt x="279" y="320"/>
                    <a:pt x="359" y="268"/>
                    <a:pt x="449" y="260"/>
                  </a:cubicBezTo>
                  <a:cubicBezTo>
                    <a:pt x="518" y="125"/>
                    <a:pt x="518" y="125"/>
                    <a:pt x="518" y="125"/>
                  </a:cubicBezTo>
                  <a:cubicBezTo>
                    <a:pt x="434" y="0"/>
                    <a:pt x="434" y="0"/>
                    <a:pt x="434" y="0"/>
                  </a:cubicBezTo>
                  <a:cubicBezTo>
                    <a:pt x="252" y="14"/>
                    <a:pt x="88" y="120"/>
                    <a:pt x="0" y="280"/>
                  </a:cubicBezTo>
                  <a:cubicBezTo>
                    <a:pt x="149" y="270"/>
                    <a:pt x="149" y="270"/>
                    <a:pt x="149" y="270"/>
                  </a:cubicBezTo>
                  <a:lnTo>
                    <a:pt x="233" y="397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37" name="Google Shape;437;p39"/>
            <p:cNvSpPr/>
            <p:nvPr/>
          </p:nvSpPr>
          <p:spPr>
            <a:xfrm>
              <a:off x="3706812" y="2355850"/>
              <a:ext cx="1323975" cy="2309812"/>
            </a:xfrm>
            <a:custGeom>
              <a:rect b="b" l="l" r="r" t="t"/>
              <a:pathLst>
                <a:path extrusionOk="0" h="525" w="301">
                  <a:moveTo>
                    <a:pt x="58" y="10"/>
                  </a:moveTo>
                  <a:cubicBezTo>
                    <a:pt x="18" y="93"/>
                    <a:pt x="0" y="186"/>
                    <a:pt x="5" y="278"/>
                  </a:cubicBezTo>
                  <a:cubicBezTo>
                    <a:pt x="11" y="366"/>
                    <a:pt x="38" y="451"/>
                    <a:pt x="83" y="525"/>
                  </a:cubicBezTo>
                  <a:cubicBezTo>
                    <a:pt x="149" y="391"/>
                    <a:pt x="149" y="391"/>
                    <a:pt x="149" y="391"/>
                  </a:cubicBezTo>
                  <a:cubicBezTo>
                    <a:pt x="301" y="382"/>
                    <a:pt x="301" y="382"/>
                    <a:pt x="301" y="382"/>
                  </a:cubicBezTo>
                  <a:cubicBezTo>
                    <a:pt x="280" y="346"/>
                    <a:pt x="268" y="304"/>
                    <a:pt x="265" y="262"/>
                  </a:cubicBezTo>
                  <a:cubicBezTo>
                    <a:pt x="262" y="215"/>
                    <a:pt x="271" y="169"/>
                    <a:pt x="290" y="127"/>
                  </a:cubicBezTo>
                  <a:cubicBezTo>
                    <a:pt x="207" y="0"/>
                    <a:pt x="207" y="0"/>
                    <a:pt x="207" y="0"/>
                  </a:cubicBezTo>
                  <a:lnTo>
                    <a:pt x="58" y="10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38" name="Google Shape;438;p39"/>
            <p:cNvSpPr/>
            <p:nvPr/>
          </p:nvSpPr>
          <p:spPr>
            <a:xfrm>
              <a:off x="7170737" y="2192337"/>
              <a:ext cx="1328737" cy="2314575"/>
            </a:xfrm>
            <a:custGeom>
              <a:rect b="b" l="l" r="r" t="t"/>
              <a:pathLst>
                <a:path extrusionOk="0" h="526" w="302">
                  <a:moveTo>
                    <a:pt x="244" y="515"/>
                  </a:moveTo>
                  <a:cubicBezTo>
                    <a:pt x="284" y="432"/>
                    <a:pt x="302" y="340"/>
                    <a:pt x="296" y="247"/>
                  </a:cubicBezTo>
                  <a:cubicBezTo>
                    <a:pt x="290" y="159"/>
                    <a:pt x="263" y="74"/>
                    <a:pt x="218" y="0"/>
                  </a:cubicBezTo>
                  <a:cubicBezTo>
                    <a:pt x="153" y="134"/>
                    <a:pt x="153" y="134"/>
                    <a:pt x="153" y="134"/>
                  </a:cubicBezTo>
                  <a:cubicBezTo>
                    <a:pt x="0" y="143"/>
                    <a:pt x="0" y="143"/>
                    <a:pt x="0" y="143"/>
                  </a:cubicBezTo>
                  <a:cubicBezTo>
                    <a:pt x="21" y="180"/>
                    <a:pt x="33" y="221"/>
                    <a:pt x="36" y="264"/>
                  </a:cubicBezTo>
                  <a:cubicBezTo>
                    <a:pt x="39" y="310"/>
                    <a:pt x="30" y="357"/>
                    <a:pt x="11" y="399"/>
                  </a:cubicBezTo>
                  <a:cubicBezTo>
                    <a:pt x="94" y="526"/>
                    <a:pt x="94" y="526"/>
                    <a:pt x="94" y="526"/>
                  </a:cubicBezTo>
                  <a:lnTo>
                    <a:pt x="244" y="515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39" name="Google Shape;439;p39"/>
            <p:cNvSpPr/>
            <p:nvPr/>
          </p:nvSpPr>
          <p:spPr>
            <a:xfrm>
              <a:off x="6045200" y="1035050"/>
              <a:ext cx="2019301" cy="1685925"/>
            </a:xfrm>
            <a:custGeom>
              <a:rect b="b" l="l" r="r" t="t"/>
              <a:pathLst>
                <a:path extrusionOk="0" h="383" w="459">
                  <a:moveTo>
                    <a:pt x="0" y="4"/>
                  </a:moveTo>
                  <a:cubicBezTo>
                    <a:pt x="83" y="128"/>
                    <a:pt x="83" y="128"/>
                    <a:pt x="83" y="128"/>
                  </a:cubicBezTo>
                  <a:cubicBezTo>
                    <a:pt x="15" y="264"/>
                    <a:pt x="15" y="264"/>
                    <a:pt x="15" y="264"/>
                  </a:cubicBezTo>
                  <a:cubicBezTo>
                    <a:pt x="104" y="265"/>
                    <a:pt x="189" y="309"/>
                    <a:pt x="241" y="383"/>
                  </a:cubicBezTo>
                  <a:cubicBezTo>
                    <a:pt x="393" y="374"/>
                    <a:pt x="393" y="374"/>
                    <a:pt x="393" y="374"/>
                  </a:cubicBezTo>
                  <a:cubicBezTo>
                    <a:pt x="459" y="239"/>
                    <a:pt x="459" y="239"/>
                    <a:pt x="459" y="239"/>
                  </a:cubicBezTo>
                  <a:cubicBezTo>
                    <a:pt x="356" y="89"/>
                    <a:pt x="182" y="0"/>
                    <a:pt x="0" y="4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440" name="Google Shape;440;p39"/>
          <p:cNvGrpSpPr/>
          <p:nvPr/>
        </p:nvGrpSpPr>
        <p:grpSpPr>
          <a:xfrm>
            <a:off x="1779393" y="1550157"/>
            <a:ext cx="443331" cy="445437"/>
            <a:chOff x="1400175" y="1220787"/>
            <a:chExt cx="4473575" cy="4476750"/>
          </a:xfrm>
        </p:grpSpPr>
        <p:sp>
          <p:nvSpPr>
            <p:cNvPr id="441" name="Google Shape;441;p39"/>
            <p:cNvSpPr/>
            <p:nvPr/>
          </p:nvSpPr>
          <p:spPr>
            <a:xfrm>
              <a:off x="1400175" y="3135312"/>
              <a:ext cx="2132011" cy="2562226"/>
            </a:xfrm>
            <a:custGeom>
              <a:rect b="b" l="l" r="r" t="t"/>
              <a:pathLst>
                <a:path extrusionOk="0" h="574" w="478">
                  <a:moveTo>
                    <a:pt x="477" y="574"/>
                  </a:moveTo>
                  <a:cubicBezTo>
                    <a:pt x="395" y="435"/>
                    <a:pt x="395" y="435"/>
                    <a:pt x="395" y="435"/>
                  </a:cubicBezTo>
                  <a:cubicBezTo>
                    <a:pt x="478" y="294"/>
                    <a:pt x="478" y="294"/>
                    <a:pt x="478" y="294"/>
                  </a:cubicBezTo>
                  <a:cubicBezTo>
                    <a:pt x="370" y="282"/>
                    <a:pt x="284" y="193"/>
                    <a:pt x="279" y="82"/>
                  </a:cubicBezTo>
                  <a:cubicBezTo>
                    <a:pt x="139" y="0"/>
                    <a:pt x="139" y="0"/>
                    <a:pt x="139" y="0"/>
                  </a:cubicBezTo>
                  <a:cubicBezTo>
                    <a:pt x="0" y="82"/>
                    <a:pt x="0" y="82"/>
                    <a:pt x="0" y="82"/>
                  </a:cubicBezTo>
                  <a:cubicBezTo>
                    <a:pt x="5" y="346"/>
                    <a:pt x="215" y="561"/>
                    <a:pt x="477" y="574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42" name="Google Shape;442;p39"/>
            <p:cNvSpPr/>
            <p:nvPr/>
          </p:nvSpPr>
          <p:spPr>
            <a:xfrm>
              <a:off x="3314700" y="3563937"/>
              <a:ext cx="2559050" cy="2133600"/>
            </a:xfrm>
            <a:custGeom>
              <a:rect b="b" l="l" r="r" t="t"/>
              <a:pathLst>
                <a:path extrusionOk="0" h="478" w="574">
                  <a:moveTo>
                    <a:pt x="0" y="339"/>
                  </a:moveTo>
                  <a:cubicBezTo>
                    <a:pt x="82" y="478"/>
                    <a:pt x="82" y="478"/>
                    <a:pt x="82" y="478"/>
                  </a:cubicBezTo>
                  <a:cubicBezTo>
                    <a:pt x="346" y="474"/>
                    <a:pt x="561" y="263"/>
                    <a:pt x="574" y="1"/>
                  </a:cubicBezTo>
                  <a:cubicBezTo>
                    <a:pt x="435" y="83"/>
                    <a:pt x="435" y="83"/>
                    <a:pt x="435" y="83"/>
                  </a:cubicBezTo>
                  <a:cubicBezTo>
                    <a:pt x="294" y="0"/>
                    <a:pt x="294" y="0"/>
                    <a:pt x="294" y="0"/>
                  </a:cubicBezTo>
                  <a:cubicBezTo>
                    <a:pt x="282" y="109"/>
                    <a:pt x="192" y="194"/>
                    <a:pt x="82" y="199"/>
                  </a:cubicBezTo>
                  <a:lnTo>
                    <a:pt x="0" y="339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43" name="Google Shape;443;p39"/>
            <p:cNvSpPr/>
            <p:nvPr/>
          </p:nvSpPr>
          <p:spPr>
            <a:xfrm>
              <a:off x="3741737" y="1223962"/>
              <a:ext cx="2132011" cy="2559050"/>
            </a:xfrm>
            <a:custGeom>
              <a:rect b="b" l="l" r="r" t="t"/>
              <a:pathLst>
                <a:path extrusionOk="0" h="573" w="478">
                  <a:moveTo>
                    <a:pt x="478" y="491"/>
                  </a:moveTo>
                  <a:cubicBezTo>
                    <a:pt x="473" y="227"/>
                    <a:pt x="263" y="12"/>
                    <a:pt x="1" y="0"/>
                  </a:cubicBezTo>
                  <a:cubicBezTo>
                    <a:pt x="83" y="138"/>
                    <a:pt x="83" y="138"/>
                    <a:pt x="83" y="138"/>
                  </a:cubicBezTo>
                  <a:cubicBezTo>
                    <a:pt x="0" y="279"/>
                    <a:pt x="0" y="279"/>
                    <a:pt x="0" y="279"/>
                  </a:cubicBezTo>
                  <a:cubicBezTo>
                    <a:pt x="108" y="291"/>
                    <a:pt x="194" y="381"/>
                    <a:pt x="199" y="491"/>
                  </a:cubicBezTo>
                  <a:cubicBezTo>
                    <a:pt x="339" y="573"/>
                    <a:pt x="339" y="573"/>
                    <a:pt x="339" y="573"/>
                  </a:cubicBezTo>
                  <a:lnTo>
                    <a:pt x="478" y="491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44" name="Google Shape;444;p39"/>
            <p:cNvSpPr/>
            <p:nvPr/>
          </p:nvSpPr>
          <p:spPr>
            <a:xfrm>
              <a:off x="1400175" y="1220787"/>
              <a:ext cx="2560637" cy="2133600"/>
            </a:xfrm>
            <a:custGeom>
              <a:rect b="b" l="l" r="r" t="t"/>
              <a:pathLst>
                <a:path extrusionOk="0" h="478" w="574">
                  <a:moveTo>
                    <a:pt x="574" y="139"/>
                  </a:moveTo>
                  <a:cubicBezTo>
                    <a:pt x="492" y="0"/>
                    <a:pt x="492" y="0"/>
                    <a:pt x="492" y="0"/>
                  </a:cubicBezTo>
                  <a:cubicBezTo>
                    <a:pt x="228" y="5"/>
                    <a:pt x="13" y="215"/>
                    <a:pt x="0" y="477"/>
                  </a:cubicBezTo>
                  <a:cubicBezTo>
                    <a:pt x="139" y="395"/>
                    <a:pt x="139" y="395"/>
                    <a:pt x="139" y="395"/>
                  </a:cubicBezTo>
                  <a:cubicBezTo>
                    <a:pt x="280" y="478"/>
                    <a:pt x="280" y="478"/>
                    <a:pt x="280" y="478"/>
                  </a:cubicBezTo>
                  <a:cubicBezTo>
                    <a:pt x="292" y="370"/>
                    <a:pt x="382" y="284"/>
                    <a:pt x="492" y="279"/>
                  </a:cubicBezTo>
                  <a:lnTo>
                    <a:pt x="574" y="139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445" name="Google Shape;445;p39"/>
          <p:cNvGrpSpPr/>
          <p:nvPr/>
        </p:nvGrpSpPr>
        <p:grpSpPr>
          <a:xfrm>
            <a:off x="1138046" y="1550171"/>
            <a:ext cx="446045" cy="445465"/>
            <a:chOff x="1649412" y="927100"/>
            <a:chExt cx="5011737" cy="5016500"/>
          </a:xfrm>
        </p:grpSpPr>
        <p:sp>
          <p:nvSpPr>
            <p:cNvPr id="446" name="Google Shape;446;p39"/>
            <p:cNvSpPr/>
            <p:nvPr/>
          </p:nvSpPr>
          <p:spPr>
            <a:xfrm>
              <a:off x="2008187" y="4025900"/>
              <a:ext cx="4252913" cy="1917700"/>
            </a:xfrm>
            <a:custGeom>
              <a:rect b="b" l="l" r="r" t="t"/>
              <a:pathLst>
                <a:path extrusionOk="0" h="450" w="999">
                  <a:moveTo>
                    <a:pt x="715" y="15"/>
                  </a:moveTo>
                  <a:cubicBezTo>
                    <a:pt x="667" y="82"/>
                    <a:pt x="588" y="123"/>
                    <a:pt x="505" y="123"/>
                  </a:cubicBezTo>
                  <a:cubicBezTo>
                    <a:pt x="416" y="123"/>
                    <a:pt x="332" y="76"/>
                    <a:pt x="284" y="2"/>
                  </a:cubicBezTo>
                  <a:cubicBezTo>
                    <a:pt x="94" y="0"/>
                    <a:pt x="94" y="0"/>
                    <a:pt x="94" y="0"/>
                  </a:cubicBezTo>
                  <a:cubicBezTo>
                    <a:pt x="0" y="165"/>
                    <a:pt x="0" y="165"/>
                    <a:pt x="0" y="165"/>
                  </a:cubicBezTo>
                  <a:cubicBezTo>
                    <a:pt x="107" y="341"/>
                    <a:pt x="299" y="450"/>
                    <a:pt x="505" y="450"/>
                  </a:cubicBezTo>
                  <a:cubicBezTo>
                    <a:pt x="704" y="450"/>
                    <a:pt x="891" y="347"/>
                    <a:pt x="999" y="181"/>
                  </a:cubicBezTo>
                  <a:cubicBezTo>
                    <a:pt x="810" y="182"/>
                    <a:pt x="810" y="182"/>
                    <a:pt x="810" y="182"/>
                  </a:cubicBezTo>
                  <a:lnTo>
                    <a:pt x="715" y="15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47" name="Google Shape;447;p39"/>
            <p:cNvSpPr/>
            <p:nvPr/>
          </p:nvSpPr>
          <p:spPr>
            <a:xfrm>
              <a:off x="4271962" y="931862"/>
              <a:ext cx="2389187" cy="3724276"/>
            </a:xfrm>
            <a:custGeom>
              <a:rect b="b" l="l" r="r" t="t"/>
              <a:pathLst>
                <a:path extrusionOk="0" h="874" w="561">
                  <a:moveTo>
                    <a:pt x="488" y="872"/>
                  </a:moveTo>
                  <a:cubicBezTo>
                    <a:pt x="536" y="786"/>
                    <a:pt x="561" y="687"/>
                    <a:pt x="561" y="588"/>
                  </a:cubicBezTo>
                  <a:cubicBezTo>
                    <a:pt x="561" y="273"/>
                    <a:pt x="313" y="15"/>
                    <a:pt x="1" y="0"/>
                  </a:cubicBezTo>
                  <a:cubicBezTo>
                    <a:pt x="97" y="163"/>
                    <a:pt x="97" y="163"/>
                    <a:pt x="97" y="163"/>
                  </a:cubicBezTo>
                  <a:cubicBezTo>
                    <a:pt x="0" y="328"/>
                    <a:pt x="0" y="328"/>
                    <a:pt x="0" y="328"/>
                  </a:cubicBezTo>
                  <a:cubicBezTo>
                    <a:pt x="131" y="342"/>
                    <a:pt x="233" y="453"/>
                    <a:pt x="233" y="588"/>
                  </a:cubicBezTo>
                  <a:cubicBezTo>
                    <a:pt x="233" y="630"/>
                    <a:pt x="223" y="671"/>
                    <a:pt x="204" y="708"/>
                  </a:cubicBezTo>
                  <a:cubicBezTo>
                    <a:pt x="298" y="874"/>
                    <a:pt x="298" y="874"/>
                    <a:pt x="298" y="874"/>
                  </a:cubicBezTo>
                  <a:lnTo>
                    <a:pt x="488" y="872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48" name="Google Shape;448;p39"/>
            <p:cNvSpPr/>
            <p:nvPr/>
          </p:nvSpPr>
          <p:spPr>
            <a:xfrm>
              <a:off x="1649412" y="927100"/>
              <a:ext cx="2870200" cy="3652836"/>
            </a:xfrm>
            <a:custGeom>
              <a:rect b="b" l="l" r="r" t="t"/>
              <a:pathLst>
                <a:path extrusionOk="0" h="857" w="674">
                  <a:moveTo>
                    <a:pt x="674" y="164"/>
                  </a:moveTo>
                  <a:cubicBezTo>
                    <a:pt x="578" y="0"/>
                    <a:pt x="578" y="0"/>
                    <a:pt x="578" y="0"/>
                  </a:cubicBezTo>
                  <a:cubicBezTo>
                    <a:pt x="258" y="6"/>
                    <a:pt x="0" y="268"/>
                    <a:pt x="0" y="589"/>
                  </a:cubicBezTo>
                  <a:cubicBezTo>
                    <a:pt x="0" y="682"/>
                    <a:pt x="22" y="775"/>
                    <a:pt x="65" y="857"/>
                  </a:cubicBezTo>
                  <a:cubicBezTo>
                    <a:pt x="158" y="693"/>
                    <a:pt x="158" y="693"/>
                    <a:pt x="158" y="693"/>
                  </a:cubicBezTo>
                  <a:cubicBezTo>
                    <a:pt x="350" y="695"/>
                    <a:pt x="350" y="695"/>
                    <a:pt x="350" y="695"/>
                  </a:cubicBezTo>
                  <a:cubicBezTo>
                    <a:pt x="335" y="661"/>
                    <a:pt x="328" y="625"/>
                    <a:pt x="328" y="589"/>
                  </a:cubicBezTo>
                  <a:cubicBezTo>
                    <a:pt x="328" y="449"/>
                    <a:pt x="439" y="334"/>
                    <a:pt x="577" y="328"/>
                  </a:cubicBezTo>
                  <a:lnTo>
                    <a:pt x="674" y="164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449" name="Google Shape;449;p39"/>
          <p:cNvGrpSpPr/>
          <p:nvPr/>
        </p:nvGrpSpPr>
        <p:grpSpPr>
          <a:xfrm>
            <a:off x="2418397" y="1550424"/>
            <a:ext cx="444870" cy="445286"/>
            <a:chOff x="1301750" y="920750"/>
            <a:chExt cx="5095875" cy="5100637"/>
          </a:xfrm>
        </p:grpSpPr>
        <p:sp>
          <p:nvSpPr>
            <p:cNvPr id="450" name="Google Shape;450;p39"/>
            <p:cNvSpPr/>
            <p:nvPr/>
          </p:nvSpPr>
          <p:spPr>
            <a:xfrm>
              <a:off x="1301750" y="2546350"/>
              <a:ext cx="1801812" cy="2917825"/>
            </a:xfrm>
            <a:custGeom>
              <a:rect b="b" l="l" r="r" t="t"/>
              <a:pathLst>
                <a:path extrusionOk="0" h="655" w="405">
                  <a:moveTo>
                    <a:pt x="321" y="207"/>
                  </a:moveTo>
                  <a:cubicBezTo>
                    <a:pt x="321" y="184"/>
                    <a:pt x="324" y="161"/>
                    <a:pt x="330" y="139"/>
                  </a:cubicBezTo>
                  <a:cubicBezTo>
                    <a:pt x="207" y="0"/>
                    <a:pt x="207" y="0"/>
                    <a:pt x="207" y="0"/>
                  </a:cubicBezTo>
                  <a:cubicBezTo>
                    <a:pt x="25" y="40"/>
                    <a:pt x="25" y="40"/>
                    <a:pt x="25" y="40"/>
                  </a:cubicBezTo>
                  <a:cubicBezTo>
                    <a:pt x="9" y="94"/>
                    <a:pt x="0" y="150"/>
                    <a:pt x="0" y="207"/>
                  </a:cubicBezTo>
                  <a:cubicBezTo>
                    <a:pt x="0" y="381"/>
                    <a:pt x="80" y="546"/>
                    <a:pt x="216" y="655"/>
                  </a:cubicBezTo>
                  <a:cubicBezTo>
                    <a:pt x="234" y="471"/>
                    <a:pt x="234" y="471"/>
                    <a:pt x="234" y="471"/>
                  </a:cubicBezTo>
                  <a:cubicBezTo>
                    <a:pt x="405" y="396"/>
                    <a:pt x="405" y="396"/>
                    <a:pt x="405" y="396"/>
                  </a:cubicBezTo>
                  <a:cubicBezTo>
                    <a:pt x="352" y="348"/>
                    <a:pt x="321" y="279"/>
                    <a:pt x="321" y="207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51" name="Google Shape;451;p39"/>
            <p:cNvSpPr/>
            <p:nvPr/>
          </p:nvSpPr>
          <p:spPr>
            <a:xfrm>
              <a:off x="2387600" y="4403725"/>
              <a:ext cx="2865436" cy="1617662"/>
            </a:xfrm>
            <a:custGeom>
              <a:rect b="b" l="l" r="r" t="t"/>
              <a:pathLst>
                <a:path extrusionOk="0" h="363" w="644">
                  <a:moveTo>
                    <a:pt x="644" y="268"/>
                  </a:moveTo>
                  <a:cubicBezTo>
                    <a:pt x="475" y="194"/>
                    <a:pt x="475" y="194"/>
                    <a:pt x="475" y="194"/>
                  </a:cubicBezTo>
                  <a:cubicBezTo>
                    <a:pt x="456" y="8"/>
                    <a:pt x="456" y="8"/>
                    <a:pt x="456" y="8"/>
                  </a:cubicBezTo>
                  <a:cubicBezTo>
                    <a:pt x="418" y="31"/>
                    <a:pt x="374" y="42"/>
                    <a:pt x="329" y="42"/>
                  </a:cubicBezTo>
                  <a:cubicBezTo>
                    <a:pt x="279" y="42"/>
                    <a:pt x="231" y="28"/>
                    <a:pt x="189" y="0"/>
                  </a:cubicBezTo>
                  <a:cubicBezTo>
                    <a:pt x="18" y="75"/>
                    <a:pt x="18" y="75"/>
                    <a:pt x="18" y="75"/>
                  </a:cubicBezTo>
                  <a:cubicBezTo>
                    <a:pt x="0" y="259"/>
                    <a:pt x="0" y="259"/>
                    <a:pt x="0" y="259"/>
                  </a:cubicBezTo>
                  <a:cubicBezTo>
                    <a:pt x="97" y="327"/>
                    <a:pt x="210" y="363"/>
                    <a:pt x="329" y="363"/>
                  </a:cubicBezTo>
                  <a:cubicBezTo>
                    <a:pt x="442" y="363"/>
                    <a:pt x="550" y="330"/>
                    <a:pt x="644" y="268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52" name="Google Shape;452;p39"/>
            <p:cNvSpPr/>
            <p:nvPr/>
          </p:nvSpPr>
          <p:spPr>
            <a:xfrm>
              <a:off x="4546600" y="2790825"/>
              <a:ext cx="1851025" cy="2717800"/>
            </a:xfrm>
            <a:custGeom>
              <a:rect b="b" l="l" r="r" t="t"/>
              <a:pathLst>
                <a:path extrusionOk="0" h="610" w="416">
                  <a:moveTo>
                    <a:pt x="416" y="152"/>
                  </a:moveTo>
                  <a:cubicBezTo>
                    <a:pt x="416" y="101"/>
                    <a:pt x="409" y="50"/>
                    <a:pt x="396" y="0"/>
                  </a:cubicBezTo>
                  <a:cubicBezTo>
                    <a:pt x="273" y="139"/>
                    <a:pt x="273" y="139"/>
                    <a:pt x="273" y="139"/>
                  </a:cubicBezTo>
                  <a:cubicBezTo>
                    <a:pt x="90" y="98"/>
                    <a:pt x="90" y="98"/>
                    <a:pt x="90" y="98"/>
                  </a:cubicBezTo>
                  <a:cubicBezTo>
                    <a:pt x="94" y="116"/>
                    <a:pt x="96" y="134"/>
                    <a:pt x="96" y="152"/>
                  </a:cubicBezTo>
                  <a:cubicBezTo>
                    <a:pt x="96" y="229"/>
                    <a:pt x="60" y="302"/>
                    <a:pt x="0" y="350"/>
                  </a:cubicBezTo>
                  <a:cubicBezTo>
                    <a:pt x="18" y="535"/>
                    <a:pt x="18" y="535"/>
                    <a:pt x="18" y="535"/>
                  </a:cubicBezTo>
                  <a:cubicBezTo>
                    <a:pt x="188" y="610"/>
                    <a:pt x="188" y="610"/>
                    <a:pt x="188" y="610"/>
                  </a:cubicBezTo>
                  <a:cubicBezTo>
                    <a:pt x="331" y="502"/>
                    <a:pt x="416" y="331"/>
                    <a:pt x="416" y="152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53" name="Google Shape;453;p39"/>
            <p:cNvSpPr/>
            <p:nvPr/>
          </p:nvSpPr>
          <p:spPr>
            <a:xfrm>
              <a:off x="3962400" y="925512"/>
              <a:ext cx="2297112" cy="2333625"/>
            </a:xfrm>
            <a:custGeom>
              <a:rect b="b" l="l" r="r" t="t"/>
              <a:pathLst>
                <a:path extrusionOk="0" h="524" w="516">
                  <a:moveTo>
                    <a:pt x="1" y="0"/>
                  </a:moveTo>
                  <a:cubicBezTo>
                    <a:pt x="94" y="159"/>
                    <a:pt x="94" y="159"/>
                    <a:pt x="94" y="159"/>
                  </a:cubicBezTo>
                  <a:cubicBezTo>
                    <a:pt x="0" y="320"/>
                    <a:pt x="0" y="320"/>
                    <a:pt x="0" y="320"/>
                  </a:cubicBezTo>
                  <a:cubicBezTo>
                    <a:pt x="95" y="330"/>
                    <a:pt x="178" y="393"/>
                    <a:pt x="211" y="484"/>
                  </a:cubicBezTo>
                  <a:cubicBezTo>
                    <a:pt x="393" y="524"/>
                    <a:pt x="393" y="524"/>
                    <a:pt x="393" y="524"/>
                  </a:cubicBezTo>
                  <a:cubicBezTo>
                    <a:pt x="516" y="385"/>
                    <a:pt x="516" y="385"/>
                    <a:pt x="516" y="385"/>
                  </a:cubicBezTo>
                  <a:cubicBezTo>
                    <a:pt x="439" y="162"/>
                    <a:pt x="235" y="10"/>
                    <a:pt x="1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54" name="Google Shape;454;p39"/>
            <p:cNvSpPr/>
            <p:nvPr/>
          </p:nvSpPr>
          <p:spPr>
            <a:xfrm>
              <a:off x="1466850" y="920750"/>
              <a:ext cx="2759074" cy="2097087"/>
            </a:xfrm>
            <a:custGeom>
              <a:rect b="b" l="l" r="r" t="t"/>
              <a:pathLst>
                <a:path extrusionOk="0" h="471" w="620">
                  <a:moveTo>
                    <a:pt x="526" y="320"/>
                  </a:moveTo>
                  <a:cubicBezTo>
                    <a:pt x="620" y="160"/>
                    <a:pt x="620" y="160"/>
                    <a:pt x="620" y="160"/>
                  </a:cubicBezTo>
                  <a:cubicBezTo>
                    <a:pt x="526" y="0"/>
                    <a:pt x="526" y="0"/>
                    <a:pt x="526" y="0"/>
                  </a:cubicBezTo>
                  <a:cubicBezTo>
                    <a:pt x="290" y="4"/>
                    <a:pt x="82" y="151"/>
                    <a:pt x="0" y="371"/>
                  </a:cubicBezTo>
                  <a:cubicBezTo>
                    <a:pt x="180" y="331"/>
                    <a:pt x="180" y="331"/>
                    <a:pt x="180" y="331"/>
                  </a:cubicBezTo>
                  <a:cubicBezTo>
                    <a:pt x="305" y="471"/>
                    <a:pt x="305" y="471"/>
                    <a:pt x="305" y="471"/>
                  </a:cubicBezTo>
                  <a:cubicBezTo>
                    <a:pt x="343" y="383"/>
                    <a:pt x="428" y="324"/>
                    <a:pt x="526" y="32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455" name="Google Shape;455;p39"/>
          <p:cNvGrpSpPr/>
          <p:nvPr/>
        </p:nvGrpSpPr>
        <p:grpSpPr>
          <a:xfrm>
            <a:off x="4341570" y="1550333"/>
            <a:ext cx="445621" cy="445591"/>
            <a:chOff x="5732756" y="2682276"/>
            <a:chExt cx="719905" cy="719856"/>
          </a:xfrm>
        </p:grpSpPr>
        <p:sp>
          <p:nvSpPr>
            <p:cNvPr id="456" name="Google Shape;456;p39"/>
            <p:cNvSpPr/>
            <p:nvPr/>
          </p:nvSpPr>
          <p:spPr>
            <a:xfrm>
              <a:off x="5732756" y="2682276"/>
              <a:ext cx="400276" cy="538927"/>
            </a:xfrm>
            <a:custGeom>
              <a:rect b="b" l="l" r="r" t="t"/>
              <a:pathLst>
                <a:path extrusionOk="0" h="902" w="670">
                  <a:moveTo>
                    <a:pt x="145" y="824"/>
                  </a:moveTo>
                  <a:cubicBezTo>
                    <a:pt x="138" y="813"/>
                    <a:pt x="137" y="799"/>
                    <a:pt x="142" y="786"/>
                  </a:cubicBezTo>
                  <a:cubicBezTo>
                    <a:pt x="149" y="767"/>
                    <a:pt x="164" y="751"/>
                    <a:pt x="185" y="739"/>
                  </a:cubicBezTo>
                  <a:cubicBezTo>
                    <a:pt x="205" y="727"/>
                    <a:pt x="227" y="722"/>
                    <a:pt x="247" y="725"/>
                  </a:cubicBezTo>
                  <a:cubicBezTo>
                    <a:pt x="260" y="727"/>
                    <a:pt x="272" y="735"/>
                    <a:pt x="278" y="747"/>
                  </a:cubicBezTo>
                  <a:cubicBezTo>
                    <a:pt x="285" y="758"/>
                    <a:pt x="286" y="773"/>
                    <a:pt x="281" y="786"/>
                  </a:cubicBezTo>
                  <a:cubicBezTo>
                    <a:pt x="365" y="737"/>
                    <a:pt x="365" y="737"/>
                    <a:pt x="365" y="737"/>
                  </a:cubicBezTo>
                  <a:cubicBezTo>
                    <a:pt x="342" y="697"/>
                    <a:pt x="329" y="651"/>
                    <a:pt x="329" y="602"/>
                  </a:cubicBezTo>
                  <a:cubicBezTo>
                    <a:pt x="329" y="459"/>
                    <a:pt x="440" y="342"/>
                    <a:pt x="580" y="330"/>
                  </a:cubicBezTo>
                  <a:cubicBezTo>
                    <a:pt x="580" y="202"/>
                    <a:pt x="580" y="202"/>
                    <a:pt x="580" y="202"/>
                  </a:cubicBezTo>
                  <a:cubicBezTo>
                    <a:pt x="581" y="199"/>
                    <a:pt x="584" y="195"/>
                    <a:pt x="589" y="195"/>
                  </a:cubicBezTo>
                  <a:cubicBezTo>
                    <a:pt x="598" y="194"/>
                    <a:pt x="606" y="195"/>
                    <a:pt x="611" y="202"/>
                  </a:cubicBezTo>
                  <a:cubicBezTo>
                    <a:pt x="614" y="207"/>
                    <a:pt x="616" y="212"/>
                    <a:pt x="619" y="216"/>
                  </a:cubicBezTo>
                  <a:cubicBezTo>
                    <a:pt x="628" y="230"/>
                    <a:pt x="645" y="232"/>
                    <a:pt x="656" y="219"/>
                  </a:cubicBezTo>
                  <a:cubicBezTo>
                    <a:pt x="666" y="207"/>
                    <a:pt x="670" y="189"/>
                    <a:pt x="669" y="172"/>
                  </a:cubicBezTo>
                  <a:cubicBezTo>
                    <a:pt x="670" y="156"/>
                    <a:pt x="666" y="138"/>
                    <a:pt x="656" y="126"/>
                  </a:cubicBezTo>
                  <a:cubicBezTo>
                    <a:pt x="645" y="113"/>
                    <a:pt x="628" y="115"/>
                    <a:pt x="619" y="129"/>
                  </a:cubicBezTo>
                  <a:cubicBezTo>
                    <a:pt x="616" y="133"/>
                    <a:pt x="614" y="138"/>
                    <a:pt x="611" y="143"/>
                  </a:cubicBezTo>
                  <a:cubicBezTo>
                    <a:pt x="606" y="150"/>
                    <a:pt x="598" y="151"/>
                    <a:pt x="589" y="150"/>
                  </a:cubicBezTo>
                  <a:cubicBezTo>
                    <a:pt x="584" y="150"/>
                    <a:pt x="581" y="146"/>
                    <a:pt x="580" y="142"/>
                  </a:cubicBezTo>
                  <a:cubicBezTo>
                    <a:pt x="580" y="0"/>
                    <a:pt x="580" y="0"/>
                    <a:pt x="580" y="0"/>
                  </a:cubicBezTo>
                  <a:cubicBezTo>
                    <a:pt x="258" y="12"/>
                    <a:pt x="0" y="277"/>
                    <a:pt x="0" y="602"/>
                  </a:cubicBezTo>
                  <a:cubicBezTo>
                    <a:pt x="0" y="711"/>
                    <a:pt x="29" y="814"/>
                    <a:pt x="79" y="902"/>
                  </a:cubicBezTo>
                  <a:cubicBezTo>
                    <a:pt x="177" y="845"/>
                    <a:pt x="177" y="845"/>
                    <a:pt x="177" y="845"/>
                  </a:cubicBezTo>
                  <a:cubicBezTo>
                    <a:pt x="163" y="843"/>
                    <a:pt x="151" y="836"/>
                    <a:pt x="145" y="824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57" name="Google Shape;457;p39"/>
            <p:cNvSpPr/>
            <p:nvPr/>
          </p:nvSpPr>
          <p:spPr>
            <a:xfrm>
              <a:off x="6094186" y="2682276"/>
              <a:ext cx="358476" cy="531209"/>
            </a:xfrm>
            <a:custGeom>
              <a:rect b="b" l="l" r="r" t="t"/>
              <a:pathLst>
                <a:path extrusionOk="0" h="889" w="600">
                  <a:moveTo>
                    <a:pt x="35" y="95"/>
                  </a:moveTo>
                  <a:cubicBezTo>
                    <a:pt x="48" y="95"/>
                    <a:pt x="60" y="101"/>
                    <a:pt x="69" y="112"/>
                  </a:cubicBezTo>
                  <a:cubicBezTo>
                    <a:pt x="82" y="127"/>
                    <a:pt x="88" y="149"/>
                    <a:pt x="88" y="172"/>
                  </a:cubicBezTo>
                  <a:cubicBezTo>
                    <a:pt x="88" y="196"/>
                    <a:pt x="82" y="218"/>
                    <a:pt x="69" y="233"/>
                  </a:cubicBezTo>
                  <a:cubicBezTo>
                    <a:pt x="60" y="244"/>
                    <a:pt x="48" y="250"/>
                    <a:pt x="35" y="250"/>
                  </a:cubicBezTo>
                  <a:cubicBezTo>
                    <a:pt x="21" y="250"/>
                    <a:pt x="8" y="243"/>
                    <a:pt x="0" y="232"/>
                  </a:cubicBezTo>
                  <a:cubicBezTo>
                    <a:pt x="0" y="329"/>
                    <a:pt x="0" y="329"/>
                    <a:pt x="0" y="329"/>
                  </a:cubicBezTo>
                  <a:cubicBezTo>
                    <a:pt x="150" y="331"/>
                    <a:pt x="271" y="452"/>
                    <a:pt x="271" y="602"/>
                  </a:cubicBezTo>
                  <a:cubicBezTo>
                    <a:pt x="271" y="644"/>
                    <a:pt x="261" y="684"/>
                    <a:pt x="245" y="719"/>
                  </a:cubicBezTo>
                  <a:cubicBezTo>
                    <a:pt x="355" y="783"/>
                    <a:pt x="355" y="783"/>
                    <a:pt x="355" y="783"/>
                  </a:cubicBezTo>
                  <a:cubicBezTo>
                    <a:pt x="358" y="786"/>
                    <a:pt x="359" y="791"/>
                    <a:pt x="357" y="795"/>
                  </a:cubicBezTo>
                  <a:cubicBezTo>
                    <a:pt x="353" y="802"/>
                    <a:pt x="349" y="809"/>
                    <a:pt x="340" y="810"/>
                  </a:cubicBezTo>
                  <a:cubicBezTo>
                    <a:pt x="334" y="810"/>
                    <a:pt x="329" y="810"/>
                    <a:pt x="324" y="810"/>
                  </a:cubicBezTo>
                  <a:cubicBezTo>
                    <a:pt x="307" y="810"/>
                    <a:pt x="297" y="825"/>
                    <a:pt x="303" y="840"/>
                  </a:cubicBezTo>
                  <a:cubicBezTo>
                    <a:pt x="309" y="855"/>
                    <a:pt x="322" y="868"/>
                    <a:pt x="336" y="875"/>
                  </a:cubicBezTo>
                  <a:cubicBezTo>
                    <a:pt x="350" y="884"/>
                    <a:pt x="368" y="889"/>
                    <a:pt x="384" y="887"/>
                  </a:cubicBezTo>
                  <a:cubicBezTo>
                    <a:pt x="400" y="884"/>
                    <a:pt x="407" y="868"/>
                    <a:pt x="399" y="854"/>
                  </a:cubicBezTo>
                  <a:cubicBezTo>
                    <a:pt x="397" y="849"/>
                    <a:pt x="394" y="845"/>
                    <a:pt x="391" y="840"/>
                  </a:cubicBezTo>
                  <a:cubicBezTo>
                    <a:pt x="387" y="831"/>
                    <a:pt x="391" y="824"/>
                    <a:pt x="396" y="817"/>
                  </a:cubicBezTo>
                  <a:cubicBezTo>
                    <a:pt x="398" y="813"/>
                    <a:pt x="403" y="812"/>
                    <a:pt x="407" y="813"/>
                  </a:cubicBezTo>
                  <a:cubicBezTo>
                    <a:pt x="530" y="884"/>
                    <a:pt x="530" y="884"/>
                    <a:pt x="530" y="884"/>
                  </a:cubicBezTo>
                  <a:cubicBezTo>
                    <a:pt x="575" y="800"/>
                    <a:pt x="600" y="704"/>
                    <a:pt x="600" y="602"/>
                  </a:cubicBezTo>
                  <a:cubicBezTo>
                    <a:pt x="600" y="271"/>
                    <a:pt x="331" y="1"/>
                    <a:pt x="0" y="0"/>
                  </a:cubicBezTo>
                  <a:cubicBezTo>
                    <a:pt x="0" y="113"/>
                    <a:pt x="0" y="113"/>
                    <a:pt x="0" y="113"/>
                  </a:cubicBezTo>
                  <a:cubicBezTo>
                    <a:pt x="8" y="102"/>
                    <a:pt x="21" y="95"/>
                    <a:pt x="35" y="95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58" name="Google Shape;458;p39"/>
            <p:cNvSpPr/>
            <p:nvPr/>
          </p:nvSpPr>
          <p:spPr>
            <a:xfrm>
              <a:off x="5787732" y="3124950"/>
              <a:ext cx="616090" cy="277182"/>
            </a:xfrm>
            <a:custGeom>
              <a:rect b="b" l="l" r="r" t="t"/>
              <a:pathLst>
                <a:path extrusionOk="0" h="464" w="1031">
                  <a:moveTo>
                    <a:pt x="931" y="147"/>
                  </a:moveTo>
                  <a:cubicBezTo>
                    <a:pt x="925" y="159"/>
                    <a:pt x="913" y="166"/>
                    <a:pt x="900" y="169"/>
                  </a:cubicBezTo>
                  <a:cubicBezTo>
                    <a:pt x="880" y="172"/>
                    <a:pt x="858" y="167"/>
                    <a:pt x="838" y="155"/>
                  </a:cubicBezTo>
                  <a:cubicBezTo>
                    <a:pt x="817" y="143"/>
                    <a:pt x="801" y="127"/>
                    <a:pt x="795" y="108"/>
                  </a:cubicBezTo>
                  <a:cubicBezTo>
                    <a:pt x="790" y="95"/>
                    <a:pt x="791" y="81"/>
                    <a:pt x="797" y="70"/>
                  </a:cubicBezTo>
                  <a:cubicBezTo>
                    <a:pt x="804" y="58"/>
                    <a:pt x="816" y="50"/>
                    <a:pt x="830" y="48"/>
                  </a:cubicBezTo>
                  <a:cubicBezTo>
                    <a:pt x="746" y="0"/>
                    <a:pt x="746" y="0"/>
                    <a:pt x="746" y="0"/>
                  </a:cubicBezTo>
                  <a:cubicBezTo>
                    <a:pt x="698" y="81"/>
                    <a:pt x="611" y="135"/>
                    <a:pt x="510" y="135"/>
                  </a:cubicBezTo>
                  <a:cubicBezTo>
                    <a:pt x="417" y="135"/>
                    <a:pt x="335" y="88"/>
                    <a:pt x="286" y="17"/>
                  </a:cubicBezTo>
                  <a:cubicBezTo>
                    <a:pt x="175" y="81"/>
                    <a:pt x="175" y="81"/>
                    <a:pt x="175" y="81"/>
                  </a:cubicBezTo>
                  <a:cubicBezTo>
                    <a:pt x="171" y="82"/>
                    <a:pt x="167" y="81"/>
                    <a:pt x="164" y="77"/>
                  </a:cubicBezTo>
                  <a:cubicBezTo>
                    <a:pt x="159" y="70"/>
                    <a:pt x="156" y="63"/>
                    <a:pt x="160" y="54"/>
                  </a:cubicBezTo>
                  <a:cubicBezTo>
                    <a:pt x="162" y="49"/>
                    <a:pt x="165" y="45"/>
                    <a:pt x="168" y="40"/>
                  </a:cubicBezTo>
                  <a:cubicBezTo>
                    <a:pt x="175" y="26"/>
                    <a:pt x="168" y="10"/>
                    <a:pt x="152" y="7"/>
                  </a:cubicBezTo>
                  <a:cubicBezTo>
                    <a:pt x="136" y="5"/>
                    <a:pt x="119" y="10"/>
                    <a:pt x="105" y="18"/>
                  </a:cubicBezTo>
                  <a:cubicBezTo>
                    <a:pt x="90" y="26"/>
                    <a:pt x="77" y="39"/>
                    <a:pt x="71" y="54"/>
                  </a:cubicBezTo>
                  <a:cubicBezTo>
                    <a:pt x="66" y="69"/>
                    <a:pt x="76" y="83"/>
                    <a:pt x="92" y="84"/>
                  </a:cubicBezTo>
                  <a:cubicBezTo>
                    <a:pt x="97" y="84"/>
                    <a:pt x="103" y="83"/>
                    <a:pt x="108" y="84"/>
                  </a:cubicBezTo>
                  <a:cubicBezTo>
                    <a:pt x="117" y="85"/>
                    <a:pt x="121" y="92"/>
                    <a:pt x="126" y="99"/>
                  </a:cubicBezTo>
                  <a:cubicBezTo>
                    <a:pt x="128" y="103"/>
                    <a:pt x="126" y="108"/>
                    <a:pt x="123" y="111"/>
                  </a:cubicBezTo>
                  <a:cubicBezTo>
                    <a:pt x="0" y="182"/>
                    <a:pt x="0" y="182"/>
                    <a:pt x="0" y="182"/>
                  </a:cubicBezTo>
                  <a:cubicBezTo>
                    <a:pt x="107" y="351"/>
                    <a:pt x="296" y="464"/>
                    <a:pt x="510" y="464"/>
                  </a:cubicBezTo>
                  <a:cubicBezTo>
                    <a:pt x="733" y="464"/>
                    <a:pt x="927" y="344"/>
                    <a:pt x="1031" y="165"/>
                  </a:cubicBezTo>
                  <a:cubicBezTo>
                    <a:pt x="934" y="108"/>
                    <a:pt x="934" y="108"/>
                    <a:pt x="934" y="108"/>
                  </a:cubicBezTo>
                  <a:cubicBezTo>
                    <a:pt x="939" y="121"/>
                    <a:pt x="938" y="136"/>
                    <a:pt x="931" y="14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459" name="Google Shape;459;p39"/>
          <p:cNvGrpSpPr/>
          <p:nvPr/>
        </p:nvGrpSpPr>
        <p:grpSpPr>
          <a:xfrm>
            <a:off x="4982887" y="1550327"/>
            <a:ext cx="445627" cy="445604"/>
            <a:chOff x="6768809" y="2682265"/>
            <a:chExt cx="719915" cy="719877"/>
          </a:xfrm>
        </p:grpSpPr>
        <p:sp>
          <p:nvSpPr>
            <p:cNvPr id="460" name="Google Shape;460;p39"/>
            <p:cNvSpPr/>
            <p:nvPr/>
          </p:nvSpPr>
          <p:spPr>
            <a:xfrm>
              <a:off x="6768809" y="2682954"/>
              <a:ext cx="400157" cy="358101"/>
            </a:xfrm>
            <a:custGeom>
              <a:rect b="b" l="l" r="r" t="t"/>
              <a:pathLst>
                <a:path extrusionOk="0" h="571" w="638">
                  <a:moveTo>
                    <a:pt x="91" y="538"/>
                  </a:moveTo>
                  <a:cubicBezTo>
                    <a:pt x="91" y="525"/>
                    <a:pt x="97" y="513"/>
                    <a:pt x="107" y="505"/>
                  </a:cubicBezTo>
                  <a:cubicBezTo>
                    <a:pt x="121" y="493"/>
                    <a:pt x="142" y="486"/>
                    <a:pt x="164" y="487"/>
                  </a:cubicBezTo>
                  <a:cubicBezTo>
                    <a:pt x="187" y="486"/>
                    <a:pt x="208" y="493"/>
                    <a:pt x="222" y="505"/>
                  </a:cubicBezTo>
                  <a:cubicBezTo>
                    <a:pt x="232" y="513"/>
                    <a:pt x="238" y="525"/>
                    <a:pt x="238" y="538"/>
                  </a:cubicBezTo>
                  <a:cubicBezTo>
                    <a:pt x="238" y="551"/>
                    <a:pt x="232" y="563"/>
                    <a:pt x="221" y="571"/>
                  </a:cubicBezTo>
                  <a:cubicBezTo>
                    <a:pt x="314" y="571"/>
                    <a:pt x="314" y="571"/>
                    <a:pt x="314" y="571"/>
                  </a:cubicBezTo>
                  <a:cubicBezTo>
                    <a:pt x="315" y="435"/>
                    <a:pt x="420" y="325"/>
                    <a:pt x="552" y="314"/>
                  </a:cubicBezTo>
                  <a:cubicBezTo>
                    <a:pt x="552" y="192"/>
                    <a:pt x="552" y="192"/>
                    <a:pt x="552" y="192"/>
                  </a:cubicBezTo>
                  <a:cubicBezTo>
                    <a:pt x="554" y="189"/>
                    <a:pt x="557" y="185"/>
                    <a:pt x="561" y="185"/>
                  </a:cubicBezTo>
                  <a:cubicBezTo>
                    <a:pt x="569" y="184"/>
                    <a:pt x="577" y="184"/>
                    <a:pt x="582" y="192"/>
                  </a:cubicBezTo>
                  <a:cubicBezTo>
                    <a:pt x="585" y="196"/>
                    <a:pt x="587" y="201"/>
                    <a:pt x="590" y="205"/>
                  </a:cubicBezTo>
                  <a:cubicBezTo>
                    <a:pt x="598" y="218"/>
                    <a:pt x="615" y="220"/>
                    <a:pt x="625" y="208"/>
                  </a:cubicBezTo>
                  <a:cubicBezTo>
                    <a:pt x="634" y="196"/>
                    <a:pt x="638" y="179"/>
                    <a:pt x="638" y="163"/>
                  </a:cubicBezTo>
                  <a:cubicBezTo>
                    <a:pt x="638" y="148"/>
                    <a:pt x="634" y="131"/>
                    <a:pt x="625" y="119"/>
                  </a:cubicBezTo>
                  <a:cubicBezTo>
                    <a:pt x="615" y="107"/>
                    <a:pt x="598" y="109"/>
                    <a:pt x="590" y="122"/>
                  </a:cubicBezTo>
                  <a:cubicBezTo>
                    <a:pt x="587" y="126"/>
                    <a:pt x="585" y="131"/>
                    <a:pt x="582" y="135"/>
                  </a:cubicBezTo>
                  <a:cubicBezTo>
                    <a:pt x="577" y="142"/>
                    <a:pt x="569" y="143"/>
                    <a:pt x="561" y="142"/>
                  </a:cubicBezTo>
                  <a:cubicBezTo>
                    <a:pt x="557" y="142"/>
                    <a:pt x="554" y="138"/>
                    <a:pt x="552" y="135"/>
                  </a:cubicBezTo>
                  <a:cubicBezTo>
                    <a:pt x="552" y="0"/>
                    <a:pt x="552" y="0"/>
                    <a:pt x="552" y="0"/>
                  </a:cubicBezTo>
                  <a:cubicBezTo>
                    <a:pt x="246" y="11"/>
                    <a:pt x="1" y="262"/>
                    <a:pt x="0" y="571"/>
                  </a:cubicBezTo>
                  <a:cubicBezTo>
                    <a:pt x="107" y="571"/>
                    <a:pt x="107" y="571"/>
                    <a:pt x="107" y="571"/>
                  </a:cubicBezTo>
                  <a:cubicBezTo>
                    <a:pt x="97" y="563"/>
                    <a:pt x="91" y="551"/>
                    <a:pt x="91" y="538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61" name="Google Shape;461;p39"/>
            <p:cNvSpPr/>
            <p:nvPr/>
          </p:nvSpPr>
          <p:spPr>
            <a:xfrm>
              <a:off x="6768809" y="3002032"/>
              <a:ext cx="358808" cy="400111"/>
            </a:xfrm>
            <a:custGeom>
              <a:rect b="b" l="l" r="r" t="t"/>
              <a:pathLst>
                <a:path extrusionOk="0" h="638" w="572">
                  <a:moveTo>
                    <a:pt x="539" y="547"/>
                  </a:moveTo>
                  <a:cubicBezTo>
                    <a:pt x="526" y="547"/>
                    <a:pt x="514" y="542"/>
                    <a:pt x="506" y="532"/>
                  </a:cubicBezTo>
                  <a:cubicBezTo>
                    <a:pt x="494" y="517"/>
                    <a:pt x="487" y="497"/>
                    <a:pt x="488" y="474"/>
                  </a:cubicBezTo>
                  <a:cubicBezTo>
                    <a:pt x="487" y="451"/>
                    <a:pt x="494" y="431"/>
                    <a:pt x="506" y="416"/>
                  </a:cubicBezTo>
                  <a:cubicBezTo>
                    <a:pt x="514" y="406"/>
                    <a:pt x="526" y="400"/>
                    <a:pt x="539" y="400"/>
                  </a:cubicBezTo>
                  <a:cubicBezTo>
                    <a:pt x="551" y="400"/>
                    <a:pt x="564" y="406"/>
                    <a:pt x="572" y="417"/>
                  </a:cubicBezTo>
                  <a:cubicBezTo>
                    <a:pt x="572" y="324"/>
                    <a:pt x="572" y="324"/>
                    <a:pt x="572" y="324"/>
                  </a:cubicBezTo>
                  <a:cubicBezTo>
                    <a:pt x="436" y="323"/>
                    <a:pt x="325" y="219"/>
                    <a:pt x="315" y="86"/>
                  </a:cubicBezTo>
                  <a:cubicBezTo>
                    <a:pt x="193" y="86"/>
                    <a:pt x="193" y="86"/>
                    <a:pt x="193" y="86"/>
                  </a:cubicBezTo>
                  <a:cubicBezTo>
                    <a:pt x="189" y="84"/>
                    <a:pt x="186" y="81"/>
                    <a:pt x="186" y="77"/>
                  </a:cubicBezTo>
                  <a:cubicBezTo>
                    <a:pt x="185" y="69"/>
                    <a:pt x="185" y="61"/>
                    <a:pt x="193" y="56"/>
                  </a:cubicBezTo>
                  <a:cubicBezTo>
                    <a:pt x="197" y="53"/>
                    <a:pt x="202" y="51"/>
                    <a:pt x="206" y="48"/>
                  </a:cubicBezTo>
                  <a:cubicBezTo>
                    <a:pt x="219" y="40"/>
                    <a:pt x="221" y="23"/>
                    <a:pt x="209" y="13"/>
                  </a:cubicBezTo>
                  <a:cubicBezTo>
                    <a:pt x="197" y="4"/>
                    <a:pt x="180" y="0"/>
                    <a:pt x="164" y="0"/>
                  </a:cubicBezTo>
                  <a:cubicBezTo>
                    <a:pt x="149" y="0"/>
                    <a:pt x="132" y="4"/>
                    <a:pt x="120" y="13"/>
                  </a:cubicBezTo>
                  <a:cubicBezTo>
                    <a:pt x="108" y="23"/>
                    <a:pt x="109" y="40"/>
                    <a:pt x="123" y="48"/>
                  </a:cubicBezTo>
                  <a:cubicBezTo>
                    <a:pt x="127" y="51"/>
                    <a:pt x="132" y="53"/>
                    <a:pt x="136" y="56"/>
                  </a:cubicBezTo>
                  <a:cubicBezTo>
                    <a:pt x="143" y="61"/>
                    <a:pt x="143" y="69"/>
                    <a:pt x="143" y="77"/>
                  </a:cubicBezTo>
                  <a:cubicBezTo>
                    <a:pt x="143" y="81"/>
                    <a:pt x="139" y="84"/>
                    <a:pt x="136" y="86"/>
                  </a:cubicBezTo>
                  <a:cubicBezTo>
                    <a:pt x="0" y="86"/>
                    <a:pt x="0" y="86"/>
                    <a:pt x="0" y="86"/>
                  </a:cubicBezTo>
                  <a:cubicBezTo>
                    <a:pt x="12" y="392"/>
                    <a:pt x="263" y="637"/>
                    <a:pt x="572" y="638"/>
                  </a:cubicBezTo>
                  <a:cubicBezTo>
                    <a:pt x="572" y="531"/>
                    <a:pt x="572" y="531"/>
                    <a:pt x="572" y="531"/>
                  </a:cubicBezTo>
                  <a:cubicBezTo>
                    <a:pt x="564" y="541"/>
                    <a:pt x="551" y="547"/>
                    <a:pt x="539" y="547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62" name="Google Shape;462;p39"/>
            <p:cNvSpPr/>
            <p:nvPr/>
          </p:nvSpPr>
          <p:spPr>
            <a:xfrm>
              <a:off x="7129915" y="2682265"/>
              <a:ext cx="358808" cy="400111"/>
            </a:xfrm>
            <a:custGeom>
              <a:rect b="b" l="l" r="r" t="t"/>
              <a:pathLst>
                <a:path extrusionOk="0" h="638" w="572">
                  <a:moveTo>
                    <a:pt x="33" y="91"/>
                  </a:moveTo>
                  <a:cubicBezTo>
                    <a:pt x="46" y="91"/>
                    <a:pt x="58" y="97"/>
                    <a:pt x="66" y="107"/>
                  </a:cubicBezTo>
                  <a:cubicBezTo>
                    <a:pt x="78" y="121"/>
                    <a:pt x="85" y="142"/>
                    <a:pt x="84" y="164"/>
                  </a:cubicBezTo>
                  <a:cubicBezTo>
                    <a:pt x="85" y="187"/>
                    <a:pt x="78" y="208"/>
                    <a:pt x="66" y="222"/>
                  </a:cubicBezTo>
                  <a:cubicBezTo>
                    <a:pt x="58" y="232"/>
                    <a:pt x="46" y="238"/>
                    <a:pt x="33" y="238"/>
                  </a:cubicBezTo>
                  <a:cubicBezTo>
                    <a:pt x="21" y="238"/>
                    <a:pt x="8" y="232"/>
                    <a:pt x="0" y="222"/>
                  </a:cubicBezTo>
                  <a:cubicBezTo>
                    <a:pt x="0" y="314"/>
                    <a:pt x="0" y="314"/>
                    <a:pt x="0" y="314"/>
                  </a:cubicBezTo>
                  <a:cubicBezTo>
                    <a:pt x="136" y="315"/>
                    <a:pt x="247" y="420"/>
                    <a:pt x="257" y="553"/>
                  </a:cubicBezTo>
                  <a:cubicBezTo>
                    <a:pt x="379" y="553"/>
                    <a:pt x="379" y="553"/>
                    <a:pt x="379" y="553"/>
                  </a:cubicBezTo>
                  <a:cubicBezTo>
                    <a:pt x="383" y="554"/>
                    <a:pt x="386" y="557"/>
                    <a:pt x="386" y="561"/>
                  </a:cubicBezTo>
                  <a:cubicBezTo>
                    <a:pt x="387" y="570"/>
                    <a:pt x="387" y="577"/>
                    <a:pt x="379" y="582"/>
                  </a:cubicBezTo>
                  <a:cubicBezTo>
                    <a:pt x="375" y="585"/>
                    <a:pt x="370" y="587"/>
                    <a:pt x="366" y="590"/>
                  </a:cubicBezTo>
                  <a:cubicBezTo>
                    <a:pt x="353" y="598"/>
                    <a:pt x="351" y="615"/>
                    <a:pt x="363" y="625"/>
                  </a:cubicBezTo>
                  <a:cubicBezTo>
                    <a:pt x="375" y="635"/>
                    <a:pt x="392" y="638"/>
                    <a:pt x="408" y="638"/>
                  </a:cubicBezTo>
                  <a:cubicBezTo>
                    <a:pt x="423" y="638"/>
                    <a:pt x="440" y="635"/>
                    <a:pt x="452" y="625"/>
                  </a:cubicBezTo>
                  <a:cubicBezTo>
                    <a:pt x="464" y="615"/>
                    <a:pt x="463" y="598"/>
                    <a:pt x="449" y="590"/>
                  </a:cubicBezTo>
                  <a:cubicBezTo>
                    <a:pt x="445" y="587"/>
                    <a:pt x="440" y="585"/>
                    <a:pt x="436" y="582"/>
                  </a:cubicBezTo>
                  <a:cubicBezTo>
                    <a:pt x="429" y="577"/>
                    <a:pt x="429" y="570"/>
                    <a:pt x="429" y="561"/>
                  </a:cubicBezTo>
                  <a:cubicBezTo>
                    <a:pt x="429" y="557"/>
                    <a:pt x="433" y="554"/>
                    <a:pt x="436" y="553"/>
                  </a:cubicBezTo>
                  <a:cubicBezTo>
                    <a:pt x="572" y="553"/>
                    <a:pt x="572" y="553"/>
                    <a:pt x="572" y="553"/>
                  </a:cubicBezTo>
                  <a:cubicBezTo>
                    <a:pt x="560" y="246"/>
                    <a:pt x="309" y="1"/>
                    <a:pt x="0" y="0"/>
                  </a:cubicBezTo>
                  <a:cubicBezTo>
                    <a:pt x="0" y="107"/>
                    <a:pt x="0" y="107"/>
                    <a:pt x="0" y="107"/>
                  </a:cubicBezTo>
                  <a:cubicBezTo>
                    <a:pt x="8" y="97"/>
                    <a:pt x="21" y="91"/>
                    <a:pt x="33" y="9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63" name="Google Shape;463;p39"/>
            <p:cNvSpPr/>
            <p:nvPr/>
          </p:nvSpPr>
          <p:spPr>
            <a:xfrm>
              <a:off x="7088567" y="3043581"/>
              <a:ext cx="400157" cy="358561"/>
            </a:xfrm>
            <a:custGeom>
              <a:rect b="b" l="l" r="r" t="t"/>
              <a:pathLst>
                <a:path extrusionOk="0" h="572" w="638">
                  <a:moveTo>
                    <a:pt x="547" y="34"/>
                  </a:moveTo>
                  <a:cubicBezTo>
                    <a:pt x="547" y="46"/>
                    <a:pt x="541" y="58"/>
                    <a:pt x="531" y="66"/>
                  </a:cubicBezTo>
                  <a:cubicBezTo>
                    <a:pt x="517" y="78"/>
                    <a:pt x="496" y="85"/>
                    <a:pt x="474" y="84"/>
                  </a:cubicBezTo>
                  <a:cubicBezTo>
                    <a:pt x="451" y="85"/>
                    <a:pt x="430" y="78"/>
                    <a:pt x="416" y="66"/>
                  </a:cubicBezTo>
                  <a:cubicBezTo>
                    <a:pt x="406" y="58"/>
                    <a:pt x="400" y="46"/>
                    <a:pt x="400" y="34"/>
                  </a:cubicBezTo>
                  <a:cubicBezTo>
                    <a:pt x="400" y="21"/>
                    <a:pt x="406" y="9"/>
                    <a:pt x="417" y="0"/>
                  </a:cubicBezTo>
                  <a:cubicBezTo>
                    <a:pt x="324" y="0"/>
                    <a:pt x="324" y="0"/>
                    <a:pt x="324" y="0"/>
                  </a:cubicBezTo>
                  <a:cubicBezTo>
                    <a:pt x="323" y="136"/>
                    <a:pt x="218" y="247"/>
                    <a:pt x="86" y="258"/>
                  </a:cubicBezTo>
                  <a:cubicBezTo>
                    <a:pt x="86" y="379"/>
                    <a:pt x="86" y="379"/>
                    <a:pt x="86" y="379"/>
                  </a:cubicBezTo>
                  <a:cubicBezTo>
                    <a:pt x="84" y="383"/>
                    <a:pt x="81" y="386"/>
                    <a:pt x="77" y="387"/>
                  </a:cubicBezTo>
                  <a:cubicBezTo>
                    <a:pt x="69" y="387"/>
                    <a:pt x="61" y="387"/>
                    <a:pt x="56" y="379"/>
                  </a:cubicBezTo>
                  <a:cubicBezTo>
                    <a:pt x="53" y="375"/>
                    <a:pt x="51" y="370"/>
                    <a:pt x="48" y="366"/>
                  </a:cubicBezTo>
                  <a:cubicBezTo>
                    <a:pt x="40" y="353"/>
                    <a:pt x="23" y="352"/>
                    <a:pt x="13" y="363"/>
                  </a:cubicBezTo>
                  <a:cubicBezTo>
                    <a:pt x="4" y="375"/>
                    <a:pt x="0" y="392"/>
                    <a:pt x="0" y="408"/>
                  </a:cubicBezTo>
                  <a:cubicBezTo>
                    <a:pt x="0" y="423"/>
                    <a:pt x="4" y="440"/>
                    <a:pt x="13" y="452"/>
                  </a:cubicBezTo>
                  <a:cubicBezTo>
                    <a:pt x="23" y="464"/>
                    <a:pt x="40" y="463"/>
                    <a:pt x="48" y="450"/>
                  </a:cubicBezTo>
                  <a:cubicBezTo>
                    <a:pt x="51" y="445"/>
                    <a:pt x="53" y="440"/>
                    <a:pt x="56" y="436"/>
                  </a:cubicBezTo>
                  <a:cubicBezTo>
                    <a:pt x="61" y="429"/>
                    <a:pt x="69" y="429"/>
                    <a:pt x="77" y="429"/>
                  </a:cubicBezTo>
                  <a:cubicBezTo>
                    <a:pt x="81" y="429"/>
                    <a:pt x="84" y="433"/>
                    <a:pt x="86" y="436"/>
                  </a:cubicBezTo>
                  <a:cubicBezTo>
                    <a:pt x="86" y="572"/>
                    <a:pt x="86" y="572"/>
                    <a:pt x="86" y="572"/>
                  </a:cubicBezTo>
                  <a:cubicBezTo>
                    <a:pt x="392" y="560"/>
                    <a:pt x="637" y="309"/>
                    <a:pt x="638" y="0"/>
                  </a:cubicBezTo>
                  <a:cubicBezTo>
                    <a:pt x="531" y="0"/>
                    <a:pt x="531" y="0"/>
                    <a:pt x="531" y="0"/>
                  </a:cubicBezTo>
                  <a:cubicBezTo>
                    <a:pt x="541" y="9"/>
                    <a:pt x="547" y="21"/>
                    <a:pt x="547" y="34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464" name="Google Shape;464;p39"/>
          <p:cNvGrpSpPr/>
          <p:nvPr/>
        </p:nvGrpSpPr>
        <p:grpSpPr>
          <a:xfrm>
            <a:off x="5624209" y="1550356"/>
            <a:ext cx="445753" cy="445545"/>
            <a:chOff x="7804870" y="2682313"/>
            <a:chExt cx="720118" cy="719782"/>
          </a:xfrm>
        </p:grpSpPr>
        <p:sp>
          <p:nvSpPr>
            <p:cNvPr id="465" name="Google Shape;465;p39"/>
            <p:cNvSpPr/>
            <p:nvPr/>
          </p:nvSpPr>
          <p:spPr>
            <a:xfrm>
              <a:off x="7804870" y="2922841"/>
              <a:ext cx="256443" cy="407568"/>
            </a:xfrm>
            <a:custGeom>
              <a:rect b="b" l="l" r="r" t="t"/>
              <a:pathLst>
                <a:path extrusionOk="0" h="598" w="376">
                  <a:moveTo>
                    <a:pt x="242" y="519"/>
                  </a:moveTo>
                  <a:cubicBezTo>
                    <a:pt x="234" y="513"/>
                    <a:pt x="229" y="503"/>
                    <a:pt x="228" y="493"/>
                  </a:cubicBezTo>
                  <a:cubicBezTo>
                    <a:pt x="227" y="477"/>
                    <a:pt x="233" y="460"/>
                    <a:pt x="244" y="445"/>
                  </a:cubicBezTo>
                  <a:cubicBezTo>
                    <a:pt x="255" y="430"/>
                    <a:pt x="269" y="420"/>
                    <a:pt x="284" y="416"/>
                  </a:cubicBezTo>
                  <a:cubicBezTo>
                    <a:pt x="294" y="413"/>
                    <a:pt x="305" y="415"/>
                    <a:pt x="313" y="421"/>
                  </a:cubicBezTo>
                  <a:cubicBezTo>
                    <a:pt x="316" y="424"/>
                    <a:pt x="319" y="427"/>
                    <a:pt x="321" y="430"/>
                  </a:cubicBezTo>
                  <a:cubicBezTo>
                    <a:pt x="326" y="437"/>
                    <a:pt x="335" y="437"/>
                    <a:pt x="340" y="430"/>
                  </a:cubicBezTo>
                  <a:cubicBezTo>
                    <a:pt x="372" y="386"/>
                    <a:pt x="372" y="386"/>
                    <a:pt x="372" y="386"/>
                  </a:cubicBezTo>
                  <a:cubicBezTo>
                    <a:pt x="376" y="381"/>
                    <a:pt x="375" y="374"/>
                    <a:pt x="370" y="371"/>
                  </a:cubicBezTo>
                  <a:cubicBezTo>
                    <a:pt x="313" y="325"/>
                    <a:pt x="276" y="254"/>
                    <a:pt x="276" y="175"/>
                  </a:cubicBezTo>
                  <a:cubicBezTo>
                    <a:pt x="276" y="157"/>
                    <a:pt x="278" y="140"/>
                    <a:pt x="281" y="124"/>
                  </a:cubicBezTo>
                  <a:cubicBezTo>
                    <a:pt x="283" y="118"/>
                    <a:pt x="279" y="112"/>
                    <a:pt x="274" y="111"/>
                  </a:cubicBezTo>
                  <a:cubicBezTo>
                    <a:pt x="177" y="79"/>
                    <a:pt x="177" y="79"/>
                    <a:pt x="177" y="79"/>
                  </a:cubicBezTo>
                  <a:cubicBezTo>
                    <a:pt x="175" y="77"/>
                    <a:pt x="173" y="74"/>
                    <a:pt x="174" y="71"/>
                  </a:cubicBezTo>
                  <a:cubicBezTo>
                    <a:pt x="176" y="64"/>
                    <a:pt x="178" y="58"/>
                    <a:pt x="185" y="56"/>
                  </a:cubicBezTo>
                  <a:cubicBezTo>
                    <a:pt x="189" y="55"/>
                    <a:pt x="193" y="55"/>
                    <a:pt x="197" y="54"/>
                  </a:cubicBezTo>
                  <a:cubicBezTo>
                    <a:pt x="209" y="50"/>
                    <a:pt x="215" y="38"/>
                    <a:pt x="208" y="27"/>
                  </a:cubicBezTo>
                  <a:cubicBezTo>
                    <a:pt x="201" y="16"/>
                    <a:pt x="189" y="9"/>
                    <a:pt x="177" y="5"/>
                  </a:cubicBezTo>
                  <a:cubicBezTo>
                    <a:pt x="165" y="1"/>
                    <a:pt x="151" y="0"/>
                    <a:pt x="139" y="5"/>
                  </a:cubicBezTo>
                  <a:cubicBezTo>
                    <a:pt x="127" y="9"/>
                    <a:pt x="124" y="23"/>
                    <a:pt x="132" y="32"/>
                  </a:cubicBezTo>
                  <a:cubicBezTo>
                    <a:pt x="135" y="36"/>
                    <a:pt x="138" y="38"/>
                    <a:pt x="140" y="42"/>
                  </a:cubicBezTo>
                  <a:cubicBezTo>
                    <a:pt x="145" y="48"/>
                    <a:pt x="143" y="54"/>
                    <a:pt x="141" y="60"/>
                  </a:cubicBezTo>
                  <a:cubicBezTo>
                    <a:pt x="140" y="63"/>
                    <a:pt x="136" y="65"/>
                    <a:pt x="133" y="65"/>
                  </a:cubicBezTo>
                  <a:cubicBezTo>
                    <a:pt x="32" y="32"/>
                    <a:pt x="32" y="32"/>
                    <a:pt x="32" y="32"/>
                  </a:cubicBezTo>
                  <a:cubicBezTo>
                    <a:pt x="26" y="30"/>
                    <a:pt x="19" y="34"/>
                    <a:pt x="17" y="40"/>
                  </a:cubicBezTo>
                  <a:cubicBezTo>
                    <a:pt x="6" y="83"/>
                    <a:pt x="0" y="128"/>
                    <a:pt x="0" y="175"/>
                  </a:cubicBezTo>
                  <a:cubicBezTo>
                    <a:pt x="0" y="345"/>
                    <a:pt x="81" y="497"/>
                    <a:pt x="207" y="594"/>
                  </a:cubicBezTo>
                  <a:cubicBezTo>
                    <a:pt x="212" y="598"/>
                    <a:pt x="219" y="597"/>
                    <a:pt x="223" y="591"/>
                  </a:cubicBezTo>
                  <a:cubicBezTo>
                    <a:pt x="259" y="542"/>
                    <a:pt x="259" y="542"/>
                    <a:pt x="259" y="542"/>
                  </a:cubicBezTo>
                  <a:cubicBezTo>
                    <a:pt x="264" y="535"/>
                    <a:pt x="260" y="526"/>
                    <a:pt x="253" y="524"/>
                  </a:cubicBezTo>
                  <a:cubicBezTo>
                    <a:pt x="249" y="523"/>
                    <a:pt x="245" y="521"/>
                    <a:pt x="242" y="519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66" name="Google Shape;466;p39"/>
            <p:cNvSpPr/>
            <p:nvPr/>
          </p:nvSpPr>
          <p:spPr>
            <a:xfrm>
              <a:off x="7823833" y="2682313"/>
              <a:ext cx="377215" cy="304549"/>
            </a:xfrm>
            <a:custGeom>
              <a:rect b="b" l="l" r="r" t="t"/>
              <a:pathLst>
                <a:path extrusionOk="0" h="447" w="553">
                  <a:moveTo>
                    <a:pt x="84" y="362"/>
                  </a:moveTo>
                  <a:cubicBezTo>
                    <a:pt x="87" y="352"/>
                    <a:pt x="95" y="344"/>
                    <a:pt x="105" y="340"/>
                  </a:cubicBezTo>
                  <a:cubicBezTo>
                    <a:pt x="119" y="335"/>
                    <a:pt x="137" y="335"/>
                    <a:pt x="154" y="341"/>
                  </a:cubicBezTo>
                  <a:cubicBezTo>
                    <a:pt x="172" y="346"/>
                    <a:pt x="187" y="357"/>
                    <a:pt x="195" y="370"/>
                  </a:cubicBezTo>
                  <a:cubicBezTo>
                    <a:pt x="201" y="379"/>
                    <a:pt x="202" y="390"/>
                    <a:pt x="199" y="399"/>
                  </a:cubicBezTo>
                  <a:cubicBezTo>
                    <a:pt x="198" y="403"/>
                    <a:pt x="196" y="407"/>
                    <a:pt x="193" y="410"/>
                  </a:cubicBezTo>
                  <a:cubicBezTo>
                    <a:pt x="188" y="416"/>
                    <a:pt x="191" y="425"/>
                    <a:pt x="199" y="428"/>
                  </a:cubicBezTo>
                  <a:cubicBezTo>
                    <a:pt x="250" y="445"/>
                    <a:pt x="250" y="445"/>
                    <a:pt x="250" y="445"/>
                  </a:cubicBezTo>
                  <a:cubicBezTo>
                    <a:pt x="256" y="447"/>
                    <a:pt x="263" y="444"/>
                    <a:pt x="265" y="438"/>
                  </a:cubicBezTo>
                  <a:cubicBezTo>
                    <a:pt x="298" y="352"/>
                    <a:pt x="377" y="288"/>
                    <a:pt x="472" y="277"/>
                  </a:cubicBezTo>
                  <a:cubicBezTo>
                    <a:pt x="478" y="277"/>
                    <a:pt x="482" y="272"/>
                    <a:pt x="482" y="266"/>
                  </a:cubicBezTo>
                  <a:cubicBezTo>
                    <a:pt x="482" y="165"/>
                    <a:pt x="482" y="165"/>
                    <a:pt x="482" y="165"/>
                  </a:cubicBezTo>
                  <a:cubicBezTo>
                    <a:pt x="483" y="162"/>
                    <a:pt x="486" y="159"/>
                    <a:pt x="489" y="159"/>
                  </a:cubicBezTo>
                  <a:cubicBezTo>
                    <a:pt x="496" y="158"/>
                    <a:pt x="502" y="159"/>
                    <a:pt x="507" y="165"/>
                  </a:cubicBezTo>
                  <a:cubicBezTo>
                    <a:pt x="509" y="168"/>
                    <a:pt x="511" y="172"/>
                    <a:pt x="513" y="176"/>
                  </a:cubicBezTo>
                  <a:cubicBezTo>
                    <a:pt x="520" y="186"/>
                    <a:pt x="533" y="187"/>
                    <a:pt x="541" y="178"/>
                  </a:cubicBezTo>
                  <a:cubicBezTo>
                    <a:pt x="549" y="168"/>
                    <a:pt x="553" y="154"/>
                    <a:pt x="552" y="141"/>
                  </a:cubicBezTo>
                  <a:cubicBezTo>
                    <a:pt x="553" y="128"/>
                    <a:pt x="549" y="115"/>
                    <a:pt x="541" y="105"/>
                  </a:cubicBezTo>
                  <a:cubicBezTo>
                    <a:pt x="533" y="95"/>
                    <a:pt x="520" y="96"/>
                    <a:pt x="513" y="107"/>
                  </a:cubicBezTo>
                  <a:cubicBezTo>
                    <a:pt x="511" y="111"/>
                    <a:pt x="509" y="114"/>
                    <a:pt x="507" y="118"/>
                  </a:cubicBezTo>
                  <a:cubicBezTo>
                    <a:pt x="502" y="124"/>
                    <a:pt x="496" y="124"/>
                    <a:pt x="489" y="124"/>
                  </a:cubicBezTo>
                  <a:cubicBezTo>
                    <a:pt x="486" y="124"/>
                    <a:pt x="483" y="121"/>
                    <a:pt x="482" y="118"/>
                  </a:cubicBezTo>
                  <a:cubicBezTo>
                    <a:pt x="482" y="12"/>
                    <a:pt x="482" y="12"/>
                    <a:pt x="482" y="12"/>
                  </a:cubicBezTo>
                  <a:cubicBezTo>
                    <a:pt x="482" y="5"/>
                    <a:pt x="477" y="0"/>
                    <a:pt x="470" y="0"/>
                  </a:cubicBezTo>
                  <a:cubicBezTo>
                    <a:pt x="253" y="12"/>
                    <a:pt x="71" y="155"/>
                    <a:pt x="2" y="352"/>
                  </a:cubicBezTo>
                  <a:cubicBezTo>
                    <a:pt x="0" y="358"/>
                    <a:pt x="3" y="364"/>
                    <a:pt x="9" y="366"/>
                  </a:cubicBezTo>
                  <a:cubicBezTo>
                    <a:pt x="68" y="385"/>
                    <a:pt x="68" y="385"/>
                    <a:pt x="68" y="385"/>
                  </a:cubicBezTo>
                  <a:cubicBezTo>
                    <a:pt x="75" y="388"/>
                    <a:pt x="83" y="382"/>
                    <a:pt x="82" y="374"/>
                  </a:cubicBezTo>
                  <a:cubicBezTo>
                    <a:pt x="82" y="370"/>
                    <a:pt x="83" y="366"/>
                    <a:pt x="84" y="362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67" name="Google Shape;467;p39"/>
            <p:cNvSpPr/>
            <p:nvPr/>
          </p:nvSpPr>
          <p:spPr>
            <a:xfrm>
              <a:off x="8277575" y="2932985"/>
              <a:ext cx="247414" cy="390661"/>
            </a:xfrm>
            <a:custGeom>
              <a:rect b="b" l="l" r="r" t="t"/>
              <a:pathLst>
                <a:path extrusionOk="0" h="573" w="363">
                  <a:moveTo>
                    <a:pt x="268" y="20"/>
                  </a:moveTo>
                  <a:cubicBezTo>
                    <a:pt x="261" y="23"/>
                    <a:pt x="258" y="32"/>
                    <a:pt x="263" y="38"/>
                  </a:cubicBezTo>
                  <a:cubicBezTo>
                    <a:pt x="266" y="42"/>
                    <a:pt x="268" y="45"/>
                    <a:pt x="269" y="49"/>
                  </a:cubicBezTo>
                  <a:cubicBezTo>
                    <a:pt x="272" y="59"/>
                    <a:pt x="270" y="70"/>
                    <a:pt x="265" y="79"/>
                  </a:cubicBezTo>
                  <a:cubicBezTo>
                    <a:pt x="256" y="92"/>
                    <a:pt x="242" y="102"/>
                    <a:pt x="224" y="107"/>
                  </a:cubicBezTo>
                  <a:cubicBezTo>
                    <a:pt x="207" y="113"/>
                    <a:pt x="189" y="114"/>
                    <a:pt x="174" y="108"/>
                  </a:cubicBezTo>
                  <a:cubicBezTo>
                    <a:pt x="165" y="104"/>
                    <a:pt x="157" y="96"/>
                    <a:pt x="154" y="86"/>
                  </a:cubicBezTo>
                  <a:cubicBezTo>
                    <a:pt x="153" y="83"/>
                    <a:pt x="152" y="79"/>
                    <a:pt x="152" y="75"/>
                  </a:cubicBezTo>
                  <a:cubicBezTo>
                    <a:pt x="152" y="67"/>
                    <a:pt x="145" y="60"/>
                    <a:pt x="137" y="63"/>
                  </a:cubicBezTo>
                  <a:cubicBezTo>
                    <a:pt x="85" y="80"/>
                    <a:pt x="85" y="80"/>
                    <a:pt x="85" y="80"/>
                  </a:cubicBezTo>
                  <a:cubicBezTo>
                    <a:pt x="80" y="82"/>
                    <a:pt x="76" y="88"/>
                    <a:pt x="78" y="94"/>
                  </a:cubicBezTo>
                  <a:cubicBezTo>
                    <a:pt x="84" y="115"/>
                    <a:pt x="87" y="137"/>
                    <a:pt x="87" y="160"/>
                  </a:cubicBezTo>
                  <a:cubicBezTo>
                    <a:pt x="87" y="233"/>
                    <a:pt x="55" y="299"/>
                    <a:pt x="5" y="345"/>
                  </a:cubicBezTo>
                  <a:cubicBezTo>
                    <a:pt x="0" y="349"/>
                    <a:pt x="0" y="356"/>
                    <a:pt x="3" y="361"/>
                  </a:cubicBezTo>
                  <a:cubicBezTo>
                    <a:pt x="63" y="443"/>
                    <a:pt x="63" y="443"/>
                    <a:pt x="63" y="443"/>
                  </a:cubicBezTo>
                  <a:cubicBezTo>
                    <a:pt x="63" y="446"/>
                    <a:pt x="63" y="449"/>
                    <a:pt x="61" y="452"/>
                  </a:cubicBezTo>
                  <a:cubicBezTo>
                    <a:pt x="55" y="456"/>
                    <a:pt x="50" y="459"/>
                    <a:pt x="43" y="457"/>
                  </a:cubicBezTo>
                  <a:cubicBezTo>
                    <a:pt x="39" y="456"/>
                    <a:pt x="35" y="453"/>
                    <a:pt x="32" y="452"/>
                  </a:cubicBezTo>
                  <a:cubicBezTo>
                    <a:pt x="20" y="447"/>
                    <a:pt x="8" y="454"/>
                    <a:pt x="7" y="467"/>
                  </a:cubicBezTo>
                  <a:cubicBezTo>
                    <a:pt x="6" y="479"/>
                    <a:pt x="12" y="493"/>
                    <a:pt x="20" y="503"/>
                  </a:cubicBezTo>
                  <a:cubicBezTo>
                    <a:pt x="27" y="513"/>
                    <a:pt x="38" y="523"/>
                    <a:pt x="50" y="526"/>
                  </a:cubicBezTo>
                  <a:cubicBezTo>
                    <a:pt x="62" y="529"/>
                    <a:pt x="73" y="520"/>
                    <a:pt x="72" y="507"/>
                  </a:cubicBezTo>
                  <a:cubicBezTo>
                    <a:pt x="72" y="503"/>
                    <a:pt x="71" y="499"/>
                    <a:pt x="70" y="495"/>
                  </a:cubicBezTo>
                  <a:cubicBezTo>
                    <a:pt x="70" y="487"/>
                    <a:pt x="75" y="484"/>
                    <a:pt x="81" y="480"/>
                  </a:cubicBezTo>
                  <a:cubicBezTo>
                    <a:pt x="84" y="478"/>
                    <a:pt x="88" y="479"/>
                    <a:pt x="90" y="481"/>
                  </a:cubicBezTo>
                  <a:cubicBezTo>
                    <a:pt x="153" y="566"/>
                    <a:pt x="153" y="566"/>
                    <a:pt x="153" y="566"/>
                  </a:cubicBezTo>
                  <a:cubicBezTo>
                    <a:pt x="156" y="572"/>
                    <a:pt x="164" y="573"/>
                    <a:pt x="169" y="569"/>
                  </a:cubicBezTo>
                  <a:cubicBezTo>
                    <a:pt x="287" y="472"/>
                    <a:pt x="363" y="324"/>
                    <a:pt x="363" y="160"/>
                  </a:cubicBezTo>
                  <a:cubicBezTo>
                    <a:pt x="363" y="107"/>
                    <a:pt x="355" y="57"/>
                    <a:pt x="341" y="9"/>
                  </a:cubicBezTo>
                  <a:cubicBezTo>
                    <a:pt x="339" y="3"/>
                    <a:pt x="333" y="0"/>
                    <a:pt x="327" y="1"/>
                  </a:cubicBezTo>
                  <a:lnTo>
                    <a:pt x="268" y="2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68" name="Google Shape;468;p39"/>
            <p:cNvSpPr/>
            <p:nvPr/>
          </p:nvSpPr>
          <p:spPr>
            <a:xfrm>
              <a:off x="8166284" y="2682313"/>
              <a:ext cx="336357" cy="315595"/>
            </a:xfrm>
            <a:custGeom>
              <a:rect b="b" l="l" r="r" t="t"/>
              <a:pathLst>
                <a:path extrusionOk="0" h="463" w="493">
                  <a:moveTo>
                    <a:pt x="27" y="81"/>
                  </a:moveTo>
                  <a:cubicBezTo>
                    <a:pt x="37" y="81"/>
                    <a:pt x="47" y="86"/>
                    <a:pt x="54" y="94"/>
                  </a:cubicBezTo>
                  <a:cubicBezTo>
                    <a:pt x="64" y="106"/>
                    <a:pt x="69" y="123"/>
                    <a:pt x="69" y="141"/>
                  </a:cubicBezTo>
                  <a:cubicBezTo>
                    <a:pt x="69" y="160"/>
                    <a:pt x="64" y="177"/>
                    <a:pt x="54" y="189"/>
                  </a:cubicBezTo>
                  <a:cubicBezTo>
                    <a:pt x="47" y="197"/>
                    <a:pt x="37" y="202"/>
                    <a:pt x="27" y="202"/>
                  </a:cubicBezTo>
                  <a:cubicBezTo>
                    <a:pt x="23" y="202"/>
                    <a:pt x="19" y="201"/>
                    <a:pt x="15" y="200"/>
                  </a:cubicBezTo>
                  <a:cubicBezTo>
                    <a:pt x="8" y="197"/>
                    <a:pt x="0" y="202"/>
                    <a:pt x="0" y="210"/>
                  </a:cubicBezTo>
                  <a:cubicBezTo>
                    <a:pt x="0" y="265"/>
                    <a:pt x="0" y="265"/>
                    <a:pt x="0" y="265"/>
                  </a:cubicBezTo>
                  <a:cubicBezTo>
                    <a:pt x="0" y="271"/>
                    <a:pt x="5" y="276"/>
                    <a:pt x="11" y="276"/>
                  </a:cubicBezTo>
                  <a:cubicBezTo>
                    <a:pt x="107" y="281"/>
                    <a:pt x="189" y="340"/>
                    <a:pt x="227" y="423"/>
                  </a:cubicBezTo>
                  <a:cubicBezTo>
                    <a:pt x="230" y="429"/>
                    <a:pt x="236" y="432"/>
                    <a:pt x="241" y="430"/>
                  </a:cubicBezTo>
                  <a:cubicBezTo>
                    <a:pt x="338" y="398"/>
                    <a:pt x="338" y="398"/>
                    <a:pt x="338" y="398"/>
                  </a:cubicBezTo>
                  <a:cubicBezTo>
                    <a:pt x="341" y="399"/>
                    <a:pt x="344" y="400"/>
                    <a:pt x="346" y="403"/>
                  </a:cubicBezTo>
                  <a:cubicBezTo>
                    <a:pt x="348" y="410"/>
                    <a:pt x="350" y="416"/>
                    <a:pt x="345" y="422"/>
                  </a:cubicBezTo>
                  <a:cubicBezTo>
                    <a:pt x="343" y="425"/>
                    <a:pt x="339" y="428"/>
                    <a:pt x="337" y="431"/>
                  </a:cubicBezTo>
                  <a:cubicBezTo>
                    <a:pt x="329" y="441"/>
                    <a:pt x="332" y="454"/>
                    <a:pt x="344" y="459"/>
                  </a:cubicBezTo>
                  <a:cubicBezTo>
                    <a:pt x="355" y="463"/>
                    <a:pt x="369" y="462"/>
                    <a:pt x="382" y="458"/>
                  </a:cubicBezTo>
                  <a:cubicBezTo>
                    <a:pt x="394" y="454"/>
                    <a:pt x="406" y="447"/>
                    <a:pt x="413" y="436"/>
                  </a:cubicBezTo>
                  <a:cubicBezTo>
                    <a:pt x="420" y="426"/>
                    <a:pt x="414" y="413"/>
                    <a:pt x="402" y="410"/>
                  </a:cubicBezTo>
                  <a:cubicBezTo>
                    <a:pt x="398" y="409"/>
                    <a:pt x="394" y="408"/>
                    <a:pt x="390" y="407"/>
                  </a:cubicBezTo>
                  <a:cubicBezTo>
                    <a:pt x="383" y="405"/>
                    <a:pt x="380" y="399"/>
                    <a:pt x="379" y="393"/>
                  </a:cubicBezTo>
                  <a:cubicBezTo>
                    <a:pt x="378" y="389"/>
                    <a:pt x="380" y="386"/>
                    <a:pt x="382" y="384"/>
                  </a:cubicBezTo>
                  <a:cubicBezTo>
                    <a:pt x="483" y="351"/>
                    <a:pt x="483" y="351"/>
                    <a:pt x="483" y="351"/>
                  </a:cubicBezTo>
                  <a:cubicBezTo>
                    <a:pt x="489" y="349"/>
                    <a:pt x="493" y="342"/>
                    <a:pt x="490" y="336"/>
                  </a:cubicBezTo>
                  <a:cubicBezTo>
                    <a:pt x="415" y="143"/>
                    <a:pt x="230" y="5"/>
                    <a:pt x="11" y="0"/>
                  </a:cubicBezTo>
                  <a:cubicBezTo>
                    <a:pt x="5" y="0"/>
                    <a:pt x="0" y="5"/>
                    <a:pt x="0" y="11"/>
                  </a:cubicBezTo>
                  <a:cubicBezTo>
                    <a:pt x="0" y="72"/>
                    <a:pt x="0" y="72"/>
                    <a:pt x="0" y="72"/>
                  </a:cubicBezTo>
                  <a:cubicBezTo>
                    <a:pt x="0" y="80"/>
                    <a:pt x="8" y="86"/>
                    <a:pt x="15" y="83"/>
                  </a:cubicBezTo>
                  <a:cubicBezTo>
                    <a:pt x="19" y="82"/>
                    <a:pt x="23" y="81"/>
                    <a:pt x="27" y="8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69" name="Google Shape;469;p39"/>
            <p:cNvSpPr/>
            <p:nvPr/>
          </p:nvSpPr>
          <p:spPr>
            <a:xfrm>
              <a:off x="7965147" y="3183207"/>
              <a:ext cx="408594" cy="218887"/>
            </a:xfrm>
            <a:custGeom>
              <a:rect b="b" l="l" r="r" t="t"/>
              <a:pathLst>
                <a:path extrusionOk="0" h="321" w="599">
                  <a:moveTo>
                    <a:pt x="532" y="171"/>
                  </a:moveTo>
                  <a:cubicBezTo>
                    <a:pt x="524" y="177"/>
                    <a:pt x="513" y="179"/>
                    <a:pt x="503" y="176"/>
                  </a:cubicBezTo>
                  <a:cubicBezTo>
                    <a:pt x="488" y="172"/>
                    <a:pt x="474" y="162"/>
                    <a:pt x="463" y="147"/>
                  </a:cubicBezTo>
                  <a:cubicBezTo>
                    <a:pt x="452" y="132"/>
                    <a:pt x="446" y="115"/>
                    <a:pt x="447" y="99"/>
                  </a:cubicBezTo>
                  <a:cubicBezTo>
                    <a:pt x="448" y="89"/>
                    <a:pt x="453" y="79"/>
                    <a:pt x="461" y="73"/>
                  </a:cubicBezTo>
                  <a:cubicBezTo>
                    <a:pt x="464" y="71"/>
                    <a:pt x="468" y="69"/>
                    <a:pt x="472" y="68"/>
                  </a:cubicBezTo>
                  <a:cubicBezTo>
                    <a:pt x="479" y="66"/>
                    <a:pt x="483" y="57"/>
                    <a:pt x="478" y="50"/>
                  </a:cubicBezTo>
                  <a:cubicBezTo>
                    <a:pt x="446" y="6"/>
                    <a:pt x="446" y="6"/>
                    <a:pt x="446" y="6"/>
                  </a:cubicBezTo>
                  <a:cubicBezTo>
                    <a:pt x="442" y="1"/>
                    <a:pt x="436" y="0"/>
                    <a:pt x="431" y="3"/>
                  </a:cubicBezTo>
                  <a:cubicBezTo>
                    <a:pt x="391" y="29"/>
                    <a:pt x="344" y="44"/>
                    <a:pt x="293" y="44"/>
                  </a:cubicBezTo>
                  <a:cubicBezTo>
                    <a:pt x="248" y="44"/>
                    <a:pt x="205" y="32"/>
                    <a:pt x="168" y="11"/>
                  </a:cubicBezTo>
                  <a:cubicBezTo>
                    <a:pt x="163" y="8"/>
                    <a:pt x="157" y="10"/>
                    <a:pt x="154" y="15"/>
                  </a:cubicBezTo>
                  <a:cubicBezTo>
                    <a:pt x="94" y="97"/>
                    <a:pt x="94" y="97"/>
                    <a:pt x="94" y="97"/>
                  </a:cubicBezTo>
                  <a:cubicBezTo>
                    <a:pt x="91" y="98"/>
                    <a:pt x="88" y="99"/>
                    <a:pt x="85" y="97"/>
                  </a:cubicBezTo>
                  <a:cubicBezTo>
                    <a:pt x="79" y="93"/>
                    <a:pt x="74" y="90"/>
                    <a:pt x="74" y="82"/>
                  </a:cubicBezTo>
                  <a:cubicBezTo>
                    <a:pt x="74" y="78"/>
                    <a:pt x="75" y="74"/>
                    <a:pt x="76" y="70"/>
                  </a:cubicBezTo>
                  <a:cubicBezTo>
                    <a:pt x="77" y="57"/>
                    <a:pt x="66" y="48"/>
                    <a:pt x="54" y="51"/>
                  </a:cubicBezTo>
                  <a:cubicBezTo>
                    <a:pt x="42" y="54"/>
                    <a:pt x="31" y="64"/>
                    <a:pt x="24" y="74"/>
                  </a:cubicBezTo>
                  <a:cubicBezTo>
                    <a:pt x="16" y="85"/>
                    <a:pt x="10" y="98"/>
                    <a:pt x="11" y="110"/>
                  </a:cubicBezTo>
                  <a:cubicBezTo>
                    <a:pt x="12" y="123"/>
                    <a:pt x="24" y="130"/>
                    <a:pt x="35" y="125"/>
                  </a:cubicBezTo>
                  <a:cubicBezTo>
                    <a:pt x="39" y="124"/>
                    <a:pt x="43" y="121"/>
                    <a:pt x="47" y="120"/>
                  </a:cubicBezTo>
                  <a:cubicBezTo>
                    <a:pt x="54" y="118"/>
                    <a:pt x="59" y="121"/>
                    <a:pt x="64" y="125"/>
                  </a:cubicBezTo>
                  <a:cubicBezTo>
                    <a:pt x="67" y="128"/>
                    <a:pt x="67" y="131"/>
                    <a:pt x="67" y="135"/>
                  </a:cubicBezTo>
                  <a:cubicBezTo>
                    <a:pt x="4" y="220"/>
                    <a:pt x="4" y="220"/>
                    <a:pt x="4" y="220"/>
                  </a:cubicBezTo>
                  <a:cubicBezTo>
                    <a:pt x="0" y="226"/>
                    <a:pt x="2" y="233"/>
                    <a:pt x="7" y="237"/>
                  </a:cubicBezTo>
                  <a:cubicBezTo>
                    <a:pt x="90" y="290"/>
                    <a:pt x="188" y="321"/>
                    <a:pt x="293" y="321"/>
                  </a:cubicBezTo>
                  <a:cubicBezTo>
                    <a:pt x="404" y="321"/>
                    <a:pt x="507" y="286"/>
                    <a:pt x="593" y="227"/>
                  </a:cubicBezTo>
                  <a:cubicBezTo>
                    <a:pt x="598" y="224"/>
                    <a:pt x="599" y="216"/>
                    <a:pt x="595" y="211"/>
                  </a:cubicBezTo>
                  <a:cubicBezTo>
                    <a:pt x="559" y="162"/>
                    <a:pt x="559" y="162"/>
                    <a:pt x="559" y="162"/>
                  </a:cubicBezTo>
                  <a:cubicBezTo>
                    <a:pt x="555" y="155"/>
                    <a:pt x="545" y="156"/>
                    <a:pt x="541" y="162"/>
                  </a:cubicBezTo>
                  <a:cubicBezTo>
                    <a:pt x="538" y="166"/>
                    <a:pt x="535" y="169"/>
                    <a:pt x="532" y="171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470" name="Google Shape;470;p39"/>
          <p:cNvGrpSpPr/>
          <p:nvPr/>
        </p:nvGrpSpPr>
        <p:grpSpPr>
          <a:xfrm>
            <a:off x="6265657" y="1550125"/>
            <a:ext cx="446293" cy="446006"/>
            <a:chOff x="8841135" y="2681940"/>
            <a:chExt cx="720990" cy="720527"/>
          </a:xfrm>
        </p:grpSpPr>
        <p:sp>
          <p:nvSpPr>
            <p:cNvPr id="471" name="Google Shape;471;p39"/>
            <p:cNvSpPr/>
            <p:nvPr/>
          </p:nvSpPr>
          <p:spPr>
            <a:xfrm>
              <a:off x="8841135" y="2874744"/>
              <a:ext cx="210627" cy="348807"/>
            </a:xfrm>
            <a:custGeom>
              <a:rect b="b" l="l" r="r" t="t"/>
              <a:pathLst>
                <a:path extrusionOk="0" h="516" w="312">
                  <a:moveTo>
                    <a:pt x="131" y="453"/>
                  </a:moveTo>
                  <a:cubicBezTo>
                    <a:pt x="126" y="444"/>
                    <a:pt x="125" y="433"/>
                    <a:pt x="128" y="423"/>
                  </a:cubicBezTo>
                  <a:cubicBezTo>
                    <a:pt x="134" y="408"/>
                    <a:pt x="146" y="395"/>
                    <a:pt x="162" y="385"/>
                  </a:cubicBezTo>
                  <a:cubicBezTo>
                    <a:pt x="178" y="375"/>
                    <a:pt x="195" y="371"/>
                    <a:pt x="211" y="374"/>
                  </a:cubicBezTo>
                  <a:cubicBezTo>
                    <a:pt x="222" y="375"/>
                    <a:pt x="231" y="382"/>
                    <a:pt x="236" y="390"/>
                  </a:cubicBezTo>
                  <a:cubicBezTo>
                    <a:pt x="238" y="394"/>
                    <a:pt x="240" y="399"/>
                    <a:pt x="240" y="403"/>
                  </a:cubicBezTo>
                  <a:cubicBezTo>
                    <a:pt x="241" y="410"/>
                    <a:pt x="249" y="415"/>
                    <a:pt x="256" y="411"/>
                  </a:cubicBezTo>
                  <a:cubicBezTo>
                    <a:pt x="306" y="381"/>
                    <a:pt x="306" y="381"/>
                    <a:pt x="306" y="381"/>
                  </a:cubicBezTo>
                  <a:cubicBezTo>
                    <a:pt x="311" y="378"/>
                    <a:pt x="312" y="372"/>
                    <a:pt x="310" y="367"/>
                  </a:cubicBezTo>
                  <a:cubicBezTo>
                    <a:pt x="291" y="333"/>
                    <a:pt x="280" y="293"/>
                    <a:pt x="280" y="251"/>
                  </a:cubicBezTo>
                  <a:cubicBezTo>
                    <a:pt x="279" y="214"/>
                    <a:pt x="287" y="179"/>
                    <a:pt x="300" y="148"/>
                  </a:cubicBezTo>
                  <a:cubicBezTo>
                    <a:pt x="302" y="143"/>
                    <a:pt x="301" y="137"/>
                    <a:pt x="296" y="135"/>
                  </a:cubicBezTo>
                  <a:cubicBezTo>
                    <a:pt x="208" y="85"/>
                    <a:pt x="208" y="85"/>
                    <a:pt x="208" y="85"/>
                  </a:cubicBezTo>
                  <a:cubicBezTo>
                    <a:pt x="206" y="84"/>
                    <a:pt x="204" y="82"/>
                    <a:pt x="204" y="80"/>
                  </a:cubicBezTo>
                  <a:cubicBezTo>
                    <a:pt x="203" y="78"/>
                    <a:pt x="203" y="76"/>
                    <a:pt x="204" y="75"/>
                  </a:cubicBezTo>
                  <a:cubicBezTo>
                    <a:pt x="207" y="69"/>
                    <a:pt x="210" y="63"/>
                    <a:pt x="218" y="62"/>
                  </a:cubicBezTo>
                  <a:cubicBezTo>
                    <a:pt x="222" y="62"/>
                    <a:pt x="226" y="62"/>
                    <a:pt x="230" y="62"/>
                  </a:cubicBezTo>
                  <a:cubicBezTo>
                    <a:pt x="243" y="62"/>
                    <a:pt x="251" y="50"/>
                    <a:pt x="246" y="38"/>
                  </a:cubicBezTo>
                  <a:cubicBezTo>
                    <a:pt x="242" y="26"/>
                    <a:pt x="231" y="17"/>
                    <a:pt x="220" y="11"/>
                  </a:cubicBezTo>
                  <a:cubicBezTo>
                    <a:pt x="209" y="4"/>
                    <a:pt x="195" y="0"/>
                    <a:pt x="182" y="2"/>
                  </a:cubicBezTo>
                  <a:cubicBezTo>
                    <a:pt x="170" y="4"/>
                    <a:pt x="164" y="17"/>
                    <a:pt x="170" y="28"/>
                  </a:cubicBezTo>
                  <a:cubicBezTo>
                    <a:pt x="172" y="32"/>
                    <a:pt x="175" y="35"/>
                    <a:pt x="177" y="39"/>
                  </a:cubicBezTo>
                  <a:cubicBezTo>
                    <a:pt x="180" y="46"/>
                    <a:pt x="177" y="52"/>
                    <a:pt x="173" y="57"/>
                  </a:cubicBezTo>
                  <a:cubicBezTo>
                    <a:pt x="172" y="59"/>
                    <a:pt x="171" y="60"/>
                    <a:pt x="169" y="60"/>
                  </a:cubicBezTo>
                  <a:cubicBezTo>
                    <a:pt x="167" y="61"/>
                    <a:pt x="164" y="61"/>
                    <a:pt x="162" y="59"/>
                  </a:cubicBezTo>
                  <a:cubicBezTo>
                    <a:pt x="70" y="8"/>
                    <a:pt x="70" y="8"/>
                    <a:pt x="70" y="8"/>
                  </a:cubicBezTo>
                  <a:cubicBezTo>
                    <a:pt x="65" y="5"/>
                    <a:pt x="58" y="7"/>
                    <a:pt x="56" y="12"/>
                  </a:cubicBezTo>
                  <a:cubicBezTo>
                    <a:pt x="20" y="85"/>
                    <a:pt x="0" y="167"/>
                    <a:pt x="1" y="254"/>
                  </a:cubicBezTo>
                  <a:cubicBezTo>
                    <a:pt x="2" y="347"/>
                    <a:pt x="26" y="434"/>
                    <a:pt x="69" y="509"/>
                  </a:cubicBezTo>
                  <a:cubicBezTo>
                    <a:pt x="72" y="514"/>
                    <a:pt x="78" y="516"/>
                    <a:pt x="83" y="513"/>
                  </a:cubicBezTo>
                  <a:cubicBezTo>
                    <a:pt x="139" y="480"/>
                    <a:pt x="139" y="480"/>
                    <a:pt x="139" y="480"/>
                  </a:cubicBezTo>
                  <a:cubicBezTo>
                    <a:pt x="146" y="476"/>
                    <a:pt x="146" y="467"/>
                    <a:pt x="140" y="463"/>
                  </a:cubicBezTo>
                  <a:cubicBezTo>
                    <a:pt x="136" y="460"/>
                    <a:pt x="133" y="457"/>
                    <a:pt x="131" y="453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72" name="Google Shape;472;p39"/>
            <p:cNvSpPr/>
            <p:nvPr/>
          </p:nvSpPr>
          <p:spPr>
            <a:xfrm>
              <a:off x="8899694" y="3138374"/>
              <a:ext cx="304599" cy="264093"/>
            </a:xfrm>
            <a:custGeom>
              <a:rect b="b" l="l" r="r" t="t"/>
              <a:pathLst>
                <a:path extrusionOk="0" h="391" w="451">
                  <a:moveTo>
                    <a:pt x="423" y="309"/>
                  </a:moveTo>
                  <a:cubicBezTo>
                    <a:pt x="413" y="309"/>
                    <a:pt x="403" y="305"/>
                    <a:pt x="396" y="297"/>
                  </a:cubicBezTo>
                  <a:cubicBezTo>
                    <a:pt x="385" y="285"/>
                    <a:pt x="380" y="268"/>
                    <a:pt x="380" y="249"/>
                  </a:cubicBezTo>
                  <a:cubicBezTo>
                    <a:pt x="379" y="230"/>
                    <a:pt x="385" y="213"/>
                    <a:pt x="394" y="201"/>
                  </a:cubicBezTo>
                  <a:cubicBezTo>
                    <a:pt x="401" y="192"/>
                    <a:pt x="411" y="187"/>
                    <a:pt x="421" y="187"/>
                  </a:cubicBezTo>
                  <a:cubicBezTo>
                    <a:pt x="426" y="187"/>
                    <a:pt x="431" y="188"/>
                    <a:pt x="435" y="190"/>
                  </a:cubicBezTo>
                  <a:cubicBezTo>
                    <a:pt x="442" y="193"/>
                    <a:pt x="449" y="188"/>
                    <a:pt x="449" y="180"/>
                  </a:cubicBezTo>
                  <a:cubicBezTo>
                    <a:pt x="448" y="122"/>
                    <a:pt x="448" y="122"/>
                    <a:pt x="448" y="122"/>
                  </a:cubicBezTo>
                  <a:cubicBezTo>
                    <a:pt x="448" y="117"/>
                    <a:pt x="444" y="112"/>
                    <a:pt x="438" y="112"/>
                  </a:cubicBezTo>
                  <a:cubicBezTo>
                    <a:pt x="359" y="109"/>
                    <a:pt x="288" y="70"/>
                    <a:pt x="243" y="10"/>
                  </a:cubicBezTo>
                  <a:cubicBezTo>
                    <a:pt x="240" y="6"/>
                    <a:pt x="234" y="5"/>
                    <a:pt x="230" y="7"/>
                  </a:cubicBezTo>
                  <a:cubicBezTo>
                    <a:pt x="143" y="59"/>
                    <a:pt x="143" y="59"/>
                    <a:pt x="143" y="59"/>
                  </a:cubicBezTo>
                  <a:cubicBezTo>
                    <a:pt x="141" y="60"/>
                    <a:pt x="139" y="61"/>
                    <a:pt x="136" y="60"/>
                  </a:cubicBezTo>
                  <a:cubicBezTo>
                    <a:pt x="134" y="59"/>
                    <a:pt x="133" y="59"/>
                    <a:pt x="132" y="57"/>
                  </a:cubicBezTo>
                  <a:cubicBezTo>
                    <a:pt x="128" y="51"/>
                    <a:pt x="125" y="46"/>
                    <a:pt x="128" y="39"/>
                  </a:cubicBezTo>
                  <a:cubicBezTo>
                    <a:pt x="130" y="35"/>
                    <a:pt x="133" y="32"/>
                    <a:pt x="135" y="28"/>
                  </a:cubicBezTo>
                  <a:cubicBezTo>
                    <a:pt x="140" y="17"/>
                    <a:pt x="134" y="4"/>
                    <a:pt x="122" y="2"/>
                  </a:cubicBezTo>
                  <a:cubicBezTo>
                    <a:pt x="109" y="0"/>
                    <a:pt x="95" y="4"/>
                    <a:pt x="84" y="11"/>
                  </a:cubicBezTo>
                  <a:cubicBezTo>
                    <a:pt x="73" y="18"/>
                    <a:pt x="63" y="27"/>
                    <a:pt x="58" y="39"/>
                  </a:cubicBezTo>
                  <a:cubicBezTo>
                    <a:pt x="54" y="52"/>
                    <a:pt x="62" y="63"/>
                    <a:pt x="75" y="63"/>
                  </a:cubicBezTo>
                  <a:cubicBezTo>
                    <a:pt x="79" y="63"/>
                    <a:pt x="83" y="63"/>
                    <a:pt x="88" y="63"/>
                  </a:cubicBezTo>
                  <a:cubicBezTo>
                    <a:pt x="95" y="64"/>
                    <a:pt x="98" y="69"/>
                    <a:pt x="102" y="75"/>
                  </a:cubicBezTo>
                  <a:cubicBezTo>
                    <a:pt x="103" y="77"/>
                    <a:pt x="103" y="78"/>
                    <a:pt x="102" y="80"/>
                  </a:cubicBezTo>
                  <a:cubicBezTo>
                    <a:pt x="102" y="82"/>
                    <a:pt x="100" y="84"/>
                    <a:pt x="98" y="86"/>
                  </a:cubicBezTo>
                  <a:cubicBezTo>
                    <a:pt x="7" y="140"/>
                    <a:pt x="7" y="140"/>
                    <a:pt x="7" y="140"/>
                  </a:cubicBezTo>
                  <a:cubicBezTo>
                    <a:pt x="2" y="143"/>
                    <a:pt x="0" y="149"/>
                    <a:pt x="4" y="154"/>
                  </a:cubicBezTo>
                  <a:cubicBezTo>
                    <a:pt x="98" y="296"/>
                    <a:pt x="259" y="389"/>
                    <a:pt x="441" y="391"/>
                  </a:cubicBezTo>
                  <a:cubicBezTo>
                    <a:pt x="447" y="391"/>
                    <a:pt x="451" y="387"/>
                    <a:pt x="451" y="381"/>
                  </a:cubicBezTo>
                  <a:cubicBezTo>
                    <a:pt x="450" y="316"/>
                    <a:pt x="450" y="316"/>
                    <a:pt x="450" y="316"/>
                  </a:cubicBezTo>
                  <a:cubicBezTo>
                    <a:pt x="450" y="308"/>
                    <a:pt x="443" y="304"/>
                    <a:pt x="436" y="307"/>
                  </a:cubicBezTo>
                  <a:cubicBezTo>
                    <a:pt x="432" y="308"/>
                    <a:pt x="427" y="309"/>
                    <a:pt x="423" y="309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73" name="Google Shape;473;p39"/>
            <p:cNvSpPr/>
            <p:nvPr/>
          </p:nvSpPr>
          <p:spPr>
            <a:xfrm>
              <a:off x="8889742" y="2681940"/>
              <a:ext cx="344871" cy="273814"/>
            </a:xfrm>
            <a:custGeom>
              <a:rect b="b" l="l" r="r" t="t"/>
              <a:pathLst>
                <a:path extrusionOk="0" h="405" w="511">
                  <a:moveTo>
                    <a:pt x="83" y="286"/>
                  </a:moveTo>
                  <a:cubicBezTo>
                    <a:pt x="88" y="277"/>
                    <a:pt x="97" y="271"/>
                    <a:pt x="108" y="269"/>
                  </a:cubicBezTo>
                  <a:cubicBezTo>
                    <a:pt x="123" y="266"/>
                    <a:pt x="141" y="270"/>
                    <a:pt x="157" y="279"/>
                  </a:cubicBezTo>
                  <a:cubicBezTo>
                    <a:pt x="174" y="288"/>
                    <a:pt x="186" y="301"/>
                    <a:pt x="191" y="316"/>
                  </a:cubicBezTo>
                  <a:cubicBezTo>
                    <a:pt x="195" y="326"/>
                    <a:pt x="195" y="337"/>
                    <a:pt x="189" y="346"/>
                  </a:cubicBezTo>
                  <a:cubicBezTo>
                    <a:pt x="187" y="350"/>
                    <a:pt x="184" y="354"/>
                    <a:pt x="181" y="356"/>
                  </a:cubicBezTo>
                  <a:cubicBezTo>
                    <a:pt x="175" y="361"/>
                    <a:pt x="175" y="370"/>
                    <a:pt x="182" y="373"/>
                  </a:cubicBezTo>
                  <a:cubicBezTo>
                    <a:pt x="233" y="402"/>
                    <a:pt x="233" y="402"/>
                    <a:pt x="233" y="402"/>
                  </a:cubicBezTo>
                  <a:cubicBezTo>
                    <a:pt x="237" y="405"/>
                    <a:pt x="243" y="403"/>
                    <a:pt x="246" y="398"/>
                  </a:cubicBezTo>
                  <a:cubicBezTo>
                    <a:pt x="286" y="335"/>
                    <a:pt x="353" y="290"/>
                    <a:pt x="432" y="280"/>
                  </a:cubicBezTo>
                  <a:cubicBezTo>
                    <a:pt x="437" y="280"/>
                    <a:pt x="441" y="275"/>
                    <a:pt x="441" y="270"/>
                  </a:cubicBezTo>
                  <a:cubicBezTo>
                    <a:pt x="440" y="170"/>
                    <a:pt x="440" y="170"/>
                    <a:pt x="440" y="170"/>
                  </a:cubicBezTo>
                  <a:cubicBezTo>
                    <a:pt x="440" y="167"/>
                    <a:pt x="441" y="164"/>
                    <a:pt x="442" y="163"/>
                  </a:cubicBezTo>
                  <a:cubicBezTo>
                    <a:pt x="444" y="161"/>
                    <a:pt x="445" y="161"/>
                    <a:pt x="447" y="160"/>
                  </a:cubicBezTo>
                  <a:cubicBezTo>
                    <a:pt x="454" y="160"/>
                    <a:pt x="460" y="160"/>
                    <a:pt x="465" y="166"/>
                  </a:cubicBezTo>
                  <a:cubicBezTo>
                    <a:pt x="467" y="170"/>
                    <a:pt x="469" y="174"/>
                    <a:pt x="471" y="177"/>
                  </a:cubicBezTo>
                  <a:cubicBezTo>
                    <a:pt x="478" y="188"/>
                    <a:pt x="492" y="189"/>
                    <a:pt x="500" y="179"/>
                  </a:cubicBezTo>
                  <a:cubicBezTo>
                    <a:pt x="508" y="169"/>
                    <a:pt x="511" y="155"/>
                    <a:pt x="510" y="142"/>
                  </a:cubicBezTo>
                  <a:cubicBezTo>
                    <a:pt x="511" y="129"/>
                    <a:pt x="507" y="115"/>
                    <a:pt x="499" y="106"/>
                  </a:cubicBezTo>
                  <a:cubicBezTo>
                    <a:pt x="491" y="96"/>
                    <a:pt x="477" y="97"/>
                    <a:pt x="470" y="108"/>
                  </a:cubicBezTo>
                  <a:cubicBezTo>
                    <a:pt x="468" y="112"/>
                    <a:pt x="466" y="116"/>
                    <a:pt x="464" y="119"/>
                  </a:cubicBezTo>
                  <a:cubicBezTo>
                    <a:pt x="460" y="125"/>
                    <a:pt x="453" y="125"/>
                    <a:pt x="447" y="125"/>
                  </a:cubicBezTo>
                  <a:cubicBezTo>
                    <a:pt x="445" y="125"/>
                    <a:pt x="443" y="124"/>
                    <a:pt x="442" y="123"/>
                  </a:cubicBezTo>
                  <a:cubicBezTo>
                    <a:pt x="440" y="121"/>
                    <a:pt x="439" y="119"/>
                    <a:pt x="439" y="116"/>
                  </a:cubicBezTo>
                  <a:cubicBezTo>
                    <a:pt x="438" y="11"/>
                    <a:pt x="438" y="11"/>
                    <a:pt x="438" y="11"/>
                  </a:cubicBezTo>
                  <a:cubicBezTo>
                    <a:pt x="438" y="5"/>
                    <a:pt x="433" y="0"/>
                    <a:pt x="427" y="1"/>
                  </a:cubicBezTo>
                  <a:cubicBezTo>
                    <a:pt x="246" y="12"/>
                    <a:pt x="91" y="114"/>
                    <a:pt x="3" y="261"/>
                  </a:cubicBezTo>
                  <a:cubicBezTo>
                    <a:pt x="0" y="266"/>
                    <a:pt x="2" y="272"/>
                    <a:pt x="7" y="275"/>
                  </a:cubicBezTo>
                  <a:cubicBezTo>
                    <a:pt x="64" y="307"/>
                    <a:pt x="64" y="307"/>
                    <a:pt x="64" y="307"/>
                  </a:cubicBezTo>
                  <a:cubicBezTo>
                    <a:pt x="70" y="311"/>
                    <a:pt x="78" y="306"/>
                    <a:pt x="79" y="299"/>
                  </a:cubicBezTo>
                  <a:cubicBezTo>
                    <a:pt x="79" y="295"/>
                    <a:pt x="81" y="290"/>
                    <a:pt x="83" y="286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74" name="Google Shape;474;p39"/>
            <p:cNvSpPr/>
            <p:nvPr/>
          </p:nvSpPr>
          <p:spPr>
            <a:xfrm>
              <a:off x="9198969" y="2681940"/>
              <a:ext cx="304599" cy="264325"/>
            </a:xfrm>
            <a:custGeom>
              <a:rect b="b" l="l" r="r" t="t"/>
              <a:pathLst>
                <a:path extrusionOk="0" h="391" w="451">
                  <a:moveTo>
                    <a:pt x="28" y="81"/>
                  </a:moveTo>
                  <a:cubicBezTo>
                    <a:pt x="38" y="81"/>
                    <a:pt x="48" y="86"/>
                    <a:pt x="55" y="94"/>
                  </a:cubicBezTo>
                  <a:cubicBezTo>
                    <a:pt x="66" y="106"/>
                    <a:pt x="71" y="123"/>
                    <a:pt x="71" y="142"/>
                  </a:cubicBezTo>
                  <a:cubicBezTo>
                    <a:pt x="72" y="161"/>
                    <a:pt x="66" y="178"/>
                    <a:pt x="57" y="190"/>
                  </a:cubicBezTo>
                  <a:cubicBezTo>
                    <a:pt x="50" y="198"/>
                    <a:pt x="40" y="203"/>
                    <a:pt x="30" y="203"/>
                  </a:cubicBezTo>
                  <a:cubicBezTo>
                    <a:pt x="25" y="204"/>
                    <a:pt x="20" y="203"/>
                    <a:pt x="16" y="201"/>
                  </a:cubicBezTo>
                  <a:cubicBezTo>
                    <a:pt x="9" y="198"/>
                    <a:pt x="2" y="203"/>
                    <a:pt x="2" y="210"/>
                  </a:cubicBezTo>
                  <a:cubicBezTo>
                    <a:pt x="3" y="269"/>
                    <a:pt x="3" y="269"/>
                    <a:pt x="3" y="269"/>
                  </a:cubicBezTo>
                  <a:cubicBezTo>
                    <a:pt x="3" y="274"/>
                    <a:pt x="7" y="279"/>
                    <a:pt x="13" y="279"/>
                  </a:cubicBezTo>
                  <a:cubicBezTo>
                    <a:pt x="92" y="281"/>
                    <a:pt x="163" y="321"/>
                    <a:pt x="208" y="381"/>
                  </a:cubicBezTo>
                  <a:cubicBezTo>
                    <a:pt x="211" y="385"/>
                    <a:pt x="217" y="386"/>
                    <a:pt x="221" y="383"/>
                  </a:cubicBezTo>
                  <a:cubicBezTo>
                    <a:pt x="308" y="332"/>
                    <a:pt x="308" y="332"/>
                    <a:pt x="308" y="332"/>
                  </a:cubicBezTo>
                  <a:cubicBezTo>
                    <a:pt x="310" y="331"/>
                    <a:pt x="312" y="330"/>
                    <a:pt x="315" y="331"/>
                  </a:cubicBezTo>
                  <a:cubicBezTo>
                    <a:pt x="316" y="331"/>
                    <a:pt x="318" y="332"/>
                    <a:pt x="319" y="334"/>
                  </a:cubicBezTo>
                  <a:cubicBezTo>
                    <a:pt x="323" y="339"/>
                    <a:pt x="326" y="345"/>
                    <a:pt x="323" y="352"/>
                  </a:cubicBezTo>
                  <a:cubicBezTo>
                    <a:pt x="321" y="356"/>
                    <a:pt x="318" y="359"/>
                    <a:pt x="316" y="363"/>
                  </a:cubicBezTo>
                  <a:cubicBezTo>
                    <a:pt x="311" y="374"/>
                    <a:pt x="317" y="387"/>
                    <a:pt x="329" y="389"/>
                  </a:cubicBezTo>
                  <a:cubicBezTo>
                    <a:pt x="342" y="391"/>
                    <a:pt x="356" y="386"/>
                    <a:pt x="367" y="379"/>
                  </a:cubicBezTo>
                  <a:cubicBezTo>
                    <a:pt x="378" y="373"/>
                    <a:pt x="388" y="363"/>
                    <a:pt x="393" y="351"/>
                  </a:cubicBezTo>
                  <a:cubicBezTo>
                    <a:pt x="397" y="339"/>
                    <a:pt x="389" y="328"/>
                    <a:pt x="376" y="328"/>
                  </a:cubicBezTo>
                  <a:cubicBezTo>
                    <a:pt x="372" y="327"/>
                    <a:pt x="368" y="328"/>
                    <a:pt x="363" y="328"/>
                  </a:cubicBezTo>
                  <a:cubicBezTo>
                    <a:pt x="356" y="327"/>
                    <a:pt x="353" y="322"/>
                    <a:pt x="349" y="316"/>
                  </a:cubicBezTo>
                  <a:cubicBezTo>
                    <a:pt x="348" y="314"/>
                    <a:pt x="348" y="312"/>
                    <a:pt x="349" y="311"/>
                  </a:cubicBezTo>
                  <a:cubicBezTo>
                    <a:pt x="349" y="308"/>
                    <a:pt x="351" y="306"/>
                    <a:pt x="353" y="305"/>
                  </a:cubicBezTo>
                  <a:cubicBezTo>
                    <a:pt x="444" y="251"/>
                    <a:pt x="444" y="251"/>
                    <a:pt x="444" y="251"/>
                  </a:cubicBezTo>
                  <a:cubicBezTo>
                    <a:pt x="449" y="248"/>
                    <a:pt x="451" y="241"/>
                    <a:pt x="447" y="237"/>
                  </a:cubicBezTo>
                  <a:cubicBezTo>
                    <a:pt x="353" y="95"/>
                    <a:pt x="192" y="2"/>
                    <a:pt x="10" y="0"/>
                  </a:cubicBezTo>
                  <a:cubicBezTo>
                    <a:pt x="4" y="0"/>
                    <a:pt x="0" y="4"/>
                    <a:pt x="0" y="10"/>
                  </a:cubicBezTo>
                  <a:cubicBezTo>
                    <a:pt x="1" y="75"/>
                    <a:pt x="1" y="75"/>
                    <a:pt x="1" y="75"/>
                  </a:cubicBezTo>
                  <a:cubicBezTo>
                    <a:pt x="1" y="83"/>
                    <a:pt x="8" y="87"/>
                    <a:pt x="15" y="84"/>
                  </a:cubicBezTo>
                  <a:cubicBezTo>
                    <a:pt x="19" y="82"/>
                    <a:pt x="24" y="81"/>
                    <a:pt x="28" y="8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75" name="Google Shape;475;p39"/>
            <p:cNvSpPr/>
            <p:nvPr/>
          </p:nvSpPr>
          <p:spPr>
            <a:xfrm>
              <a:off x="9351499" y="2861088"/>
              <a:ext cx="210627" cy="348807"/>
            </a:xfrm>
            <a:custGeom>
              <a:rect b="b" l="l" r="r" t="t"/>
              <a:pathLst>
                <a:path extrusionOk="0" h="516" w="312">
                  <a:moveTo>
                    <a:pt x="181" y="63"/>
                  </a:moveTo>
                  <a:cubicBezTo>
                    <a:pt x="186" y="72"/>
                    <a:pt x="187" y="83"/>
                    <a:pt x="184" y="93"/>
                  </a:cubicBezTo>
                  <a:cubicBezTo>
                    <a:pt x="178" y="108"/>
                    <a:pt x="166" y="121"/>
                    <a:pt x="150" y="130"/>
                  </a:cubicBezTo>
                  <a:cubicBezTo>
                    <a:pt x="134" y="140"/>
                    <a:pt x="117" y="144"/>
                    <a:pt x="101" y="142"/>
                  </a:cubicBezTo>
                  <a:cubicBezTo>
                    <a:pt x="90" y="140"/>
                    <a:pt x="81" y="134"/>
                    <a:pt x="76" y="125"/>
                  </a:cubicBezTo>
                  <a:cubicBezTo>
                    <a:pt x="74" y="121"/>
                    <a:pt x="72" y="117"/>
                    <a:pt x="72" y="113"/>
                  </a:cubicBezTo>
                  <a:cubicBezTo>
                    <a:pt x="71" y="105"/>
                    <a:pt x="63" y="101"/>
                    <a:pt x="56" y="105"/>
                  </a:cubicBezTo>
                  <a:cubicBezTo>
                    <a:pt x="6" y="135"/>
                    <a:pt x="6" y="135"/>
                    <a:pt x="6" y="135"/>
                  </a:cubicBezTo>
                  <a:cubicBezTo>
                    <a:pt x="1" y="137"/>
                    <a:pt x="0" y="143"/>
                    <a:pt x="2" y="148"/>
                  </a:cubicBezTo>
                  <a:cubicBezTo>
                    <a:pt x="21" y="183"/>
                    <a:pt x="32" y="223"/>
                    <a:pt x="32" y="265"/>
                  </a:cubicBezTo>
                  <a:cubicBezTo>
                    <a:pt x="33" y="302"/>
                    <a:pt x="25" y="337"/>
                    <a:pt x="12" y="368"/>
                  </a:cubicBezTo>
                  <a:cubicBezTo>
                    <a:pt x="10" y="373"/>
                    <a:pt x="11" y="379"/>
                    <a:pt x="16" y="381"/>
                  </a:cubicBezTo>
                  <a:cubicBezTo>
                    <a:pt x="104" y="430"/>
                    <a:pt x="104" y="430"/>
                    <a:pt x="104" y="430"/>
                  </a:cubicBezTo>
                  <a:cubicBezTo>
                    <a:pt x="106" y="432"/>
                    <a:pt x="108" y="434"/>
                    <a:pt x="108" y="436"/>
                  </a:cubicBezTo>
                  <a:cubicBezTo>
                    <a:pt x="109" y="438"/>
                    <a:pt x="109" y="439"/>
                    <a:pt x="108" y="441"/>
                  </a:cubicBezTo>
                  <a:cubicBezTo>
                    <a:pt x="105" y="447"/>
                    <a:pt x="102" y="453"/>
                    <a:pt x="94" y="453"/>
                  </a:cubicBezTo>
                  <a:cubicBezTo>
                    <a:pt x="90" y="454"/>
                    <a:pt x="86" y="453"/>
                    <a:pt x="82" y="453"/>
                  </a:cubicBezTo>
                  <a:cubicBezTo>
                    <a:pt x="69" y="454"/>
                    <a:pt x="61" y="466"/>
                    <a:pt x="65" y="478"/>
                  </a:cubicBezTo>
                  <a:cubicBezTo>
                    <a:pt x="70" y="489"/>
                    <a:pt x="81" y="499"/>
                    <a:pt x="92" y="505"/>
                  </a:cubicBezTo>
                  <a:cubicBezTo>
                    <a:pt x="103" y="512"/>
                    <a:pt x="117" y="516"/>
                    <a:pt x="130" y="514"/>
                  </a:cubicBezTo>
                  <a:cubicBezTo>
                    <a:pt x="142" y="511"/>
                    <a:pt x="148" y="499"/>
                    <a:pt x="142" y="487"/>
                  </a:cubicBezTo>
                  <a:cubicBezTo>
                    <a:pt x="140" y="484"/>
                    <a:pt x="137" y="480"/>
                    <a:pt x="135" y="477"/>
                  </a:cubicBezTo>
                  <a:cubicBezTo>
                    <a:pt x="132" y="470"/>
                    <a:pt x="135" y="464"/>
                    <a:pt x="139" y="458"/>
                  </a:cubicBezTo>
                  <a:cubicBezTo>
                    <a:pt x="140" y="457"/>
                    <a:pt x="141" y="456"/>
                    <a:pt x="143" y="455"/>
                  </a:cubicBezTo>
                  <a:cubicBezTo>
                    <a:pt x="145" y="455"/>
                    <a:pt x="148" y="455"/>
                    <a:pt x="150" y="456"/>
                  </a:cubicBezTo>
                  <a:cubicBezTo>
                    <a:pt x="242" y="508"/>
                    <a:pt x="242" y="508"/>
                    <a:pt x="242" y="508"/>
                  </a:cubicBezTo>
                  <a:cubicBezTo>
                    <a:pt x="247" y="511"/>
                    <a:pt x="254" y="509"/>
                    <a:pt x="256" y="504"/>
                  </a:cubicBezTo>
                  <a:cubicBezTo>
                    <a:pt x="292" y="431"/>
                    <a:pt x="312" y="349"/>
                    <a:pt x="311" y="262"/>
                  </a:cubicBezTo>
                  <a:cubicBezTo>
                    <a:pt x="310" y="169"/>
                    <a:pt x="286" y="82"/>
                    <a:pt x="243" y="6"/>
                  </a:cubicBezTo>
                  <a:cubicBezTo>
                    <a:pt x="240" y="1"/>
                    <a:pt x="234" y="0"/>
                    <a:pt x="229" y="3"/>
                  </a:cubicBezTo>
                  <a:cubicBezTo>
                    <a:pt x="173" y="36"/>
                    <a:pt x="173" y="36"/>
                    <a:pt x="173" y="36"/>
                  </a:cubicBezTo>
                  <a:cubicBezTo>
                    <a:pt x="166" y="40"/>
                    <a:pt x="166" y="49"/>
                    <a:pt x="172" y="53"/>
                  </a:cubicBezTo>
                  <a:cubicBezTo>
                    <a:pt x="176" y="56"/>
                    <a:pt x="179" y="59"/>
                    <a:pt x="181" y="63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76" name="Google Shape;476;p39"/>
            <p:cNvSpPr/>
            <p:nvPr/>
          </p:nvSpPr>
          <p:spPr>
            <a:xfrm>
              <a:off x="9168648" y="3128885"/>
              <a:ext cx="344871" cy="273120"/>
            </a:xfrm>
            <a:custGeom>
              <a:rect b="b" l="l" r="r" t="t"/>
              <a:pathLst>
                <a:path extrusionOk="0" h="404" w="511">
                  <a:moveTo>
                    <a:pt x="428" y="119"/>
                  </a:moveTo>
                  <a:cubicBezTo>
                    <a:pt x="423" y="128"/>
                    <a:pt x="414" y="134"/>
                    <a:pt x="403" y="136"/>
                  </a:cubicBezTo>
                  <a:cubicBezTo>
                    <a:pt x="388" y="139"/>
                    <a:pt x="370" y="135"/>
                    <a:pt x="354" y="125"/>
                  </a:cubicBezTo>
                  <a:cubicBezTo>
                    <a:pt x="337" y="116"/>
                    <a:pt x="325" y="103"/>
                    <a:pt x="320" y="89"/>
                  </a:cubicBezTo>
                  <a:cubicBezTo>
                    <a:pt x="316" y="79"/>
                    <a:pt x="316" y="68"/>
                    <a:pt x="322" y="59"/>
                  </a:cubicBezTo>
                  <a:cubicBezTo>
                    <a:pt x="324" y="55"/>
                    <a:pt x="327" y="51"/>
                    <a:pt x="330" y="48"/>
                  </a:cubicBezTo>
                  <a:cubicBezTo>
                    <a:pt x="336" y="44"/>
                    <a:pt x="336" y="35"/>
                    <a:pt x="329" y="31"/>
                  </a:cubicBezTo>
                  <a:cubicBezTo>
                    <a:pt x="278" y="3"/>
                    <a:pt x="278" y="3"/>
                    <a:pt x="278" y="3"/>
                  </a:cubicBezTo>
                  <a:cubicBezTo>
                    <a:pt x="274" y="0"/>
                    <a:pt x="268" y="2"/>
                    <a:pt x="265" y="6"/>
                  </a:cubicBezTo>
                  <a:cubicBezTo>
                    <a:pt x="225" y="70"/>
                    <a:pt x="157" y="115"/>
                    <a:pt x="79" y="124"/>
                  </a:cubicBezTo>
                  <a:cubicBezTo>
                    <a:pt x="74" y="125"/>
                    <a:pt x="70" y="129"/>
                    <a:pt x="70" y="135"/>
                  </a:cubicBezTo>
                  <a:cubicBezTo>
                    <a:pt x="71" y="235"/>
                    <a:pt x="71" y="235"/>
                    <a:pt x="71" y="235"/>
                  </a:cubicBezTo>
                  <a:cubicBezTo>
                    <a:pt x="71" y="238"/>
                    <a:pt x="70" y="240"/>
                    <a:pt x="69" y="242"/>
                  </a:cubicBezTo>
                  <a:cubicBezTo>
                    <a:pt x="67" y="243"/>
                    <a:pt x="66" y="244"/>
                    <a:pt x="64" y="244"/>
                  </a:cubicBezTo>
                  <a:cubicBezTo>
                    <a:pt x="57" y="245"/>
                    <a:pt x="51" y="245"/>
                    <a:pt x="46" y="238"/>
                  </a:cubicBezTo>
                  <a:cubicBezTo>
                    <a:pt x="44" y="235"/>
                    <a:pt x="42" y="231"/>
                    <a:pt x="40" y="228"/>
                  </a:cubicBezTo>
                  <a:cubicBezTo>
                    <a:pt x="33" y="217"/>
                    <a:pt x="19" y="216"/>
                    <a:pt x="11" y="226"/>
                  </a:cubicBezTo>
                  <a:cubicBezTo>
                    <a:pt x="3" y="236"/>
                    <a:pt x="0" y="250"/>
                    <a:pt x="1" y="263"/>
                  </a:cubicBezTo>
                  <a:cubicBezTo>
                    <a:pt x="0" y="276"/>
                    <a:pt x="4" y="290"/>
                    <a:pt x="12" y="299"/>
                  </a:cubicBezTo>
                  <a:cubicBezTo>
                    <a:pt x="20" y="309"/>
                    <a:pt x="34" y="308"/>
                    <a:pt x="41" y="297"/>
                  </a:cubicBezTo>
                  <a:cubicBezTo>
                    <a:pt x="43" y="293"/>
                    <a:pt x="45" y="289"/>
                    <a:pt x="47" y="286"/>
                  </a:cubicBezTo>
                  <a:cubicBezTo>
                    <a:pt x="51" y="279"/>
                    <a:pt x="58" y="279"/>
                    <a:pt x="64" y="279"/>
                  </a:cubicBezTo>
                  <a:cubicBezTo>
                    <a:pt x="66" y="279"/>
                    <a:pt x="68" y="280"/>
                    <a:pt x="69" y="281"/>
                  </a:cubicBezTo>
                  <a:cubicBezTo>
                    <a:pt x="71" y="283"/>
                    <a:pt x="72" y="286"/>
                    <a:pt x="72" y="288"/>
                  </a:cubicBezTo>
                  <a:cubicBezTo>
                    <a:pt x="73" y="394"/>
                    <a:pt x="73" y="394"/>
                    <a:pt x="73" y="394"/>
                  </a:cubicBezTo>
                  <a:cubicBezTo>
                    <a:pt x="73" y="400"/>
                    <a:pt x="78" y="404"/>
                    <a:pt x="84" y="404"/>
                  </a:cubicBezTo>
                  <a:cubicBezTo>
                    <a:pt x="265" y="392"/>
                    <a:pt x="420" y="291"/>
                    <a:pt x="508" y="144"/>
                  </a:cubicBezTo>
                  <a:cubicBezTo>
                    <a:pt x="511" y="139"/>
                    <a:pt x="509" y="133"/>
                    <a:pt x="504" y="130"/>
                  </a:cubicBezTo>
                  <a:cubicBezTo>
                    <a:pt x="447" y="98"/>
                    <a:pt x="447" y="98"/>
                    <a:pt x="447" y="98"/>
                  </a:cubicBezTo>
                  <a:cubicBezTo>
                    <a:pt x="441" y="94"/>
                    <a:pt x="433" y="98"/>
                    <a:pt x="432" y="106"/>
                  </a:cubicBezTo>
                  <a:cubicBezTo>
                    <a:pt x="432" y="110"/>
                    <a:pt x="430" y="115"/>
                    <a:pt x="428" y="119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477" name="Google Shape;477;p39"/>
          <p:cNvGrpSpPr/>
          <p:nvPr/>
        </p:nvGrpSpPr>
        <p:grpSpPr>
          <a:xfrm>
            <a:off x="3699655" y="1550057"/>
            <a:ext cx="445260" cy="445260"/>
            <a:chOff x="4103687" y="1439862"/>
            <a:chExt cx="3986212" cy="3986211"/>
          </a:xfrm>
        </p:grpSpPr>
        <p:sp>
          <p:nvSpPr>
            <p:cNvPr id="478" name="Google Shape;478;p39"/>
            <p:cNvSpPr/>
            <p:nvPr/>
          </p:nvSpPr>
          <p:spPr>
            <a:xfrm>
              <a:off x="4103687" y="1439862"/>
              <a:ext cx="2254250" cy="3986211"/>
            </a:xfrm>
            <a:custGeom>
              <a:rect b="b" l="l" r="r" t="t"/>
              <a:pathLst>
                <a:path extrusionOk="0" h="887" w="502">
                  <a:moveTo>
                    <a:pt x="435" y="815"/>
                  </a:moveTo>
                  <a:cubicBezTo>
                    <a:pt x="428" y="824"/>
                    <a:pt x="419" y="828"/>
                    <a:pt x="408" y="828"/>
                  </a:cubicBezTo>
                  <a:cubicBezTo>
                    <a:pt x="399" y="828"/>
                    <a:pt x="389" y="824"/>
                    <a:pt x="383" y="816"/>
                  </a:cubicBezTo>
                  <a:cubicBezTo>
                    <a:pt x="373" y="805"/>
                    <a:pt x="368" y="788"/>
                    <a:pt x="368" y="770"/>
                  </a:cubicBezTo>
                  <a:cubicBezTo>
                    <a:pt x="368" y="752"/>
                    <a:pt x="373" y="736"/>
                    <a:pt x="383" y="725"/>
                  </a:cubicBezTo>
                  <a:cubicBezTo>
                    <a:pt x="389" y="717"/>
                    <a:pt x="399" y="712"/>
                    <a:pt x="408" y="712"/>
                  </a:cubicBezTo>
                  <a:cubicBezTo>
                    <a:pt x="419" y="712"/>
                    <a:pt x="428" y="717"/>
                    <a:pt x="435" y="725"/>
                  </a:cubicBezTo>
                  <a:cubicBezTo>
                    <a:pt x="435" y="662"/>
                    <a:pt x="435" y="662"/>
                    <a:pt x="435" y="662"/>
                  </a:cubicBezTo>
                  <a:cubicBezTo>
                    <a:pt x="435" y="658"/>
                    <a:pt x="431" y="654"/>
                    <a:pt x="427" y="654"/>
                  </a:cubicBezTo>
                  <a:cubicBezTo>
                    <a:pt x="318" y="645"/>
                    <a:pt x="233" y="554"/>
                    <a:pt x="233" y="444"/>
                  </a:cubicBezTo>
                  <a:cubicBezTo>
                    <a:pt x="233" y="333"/>
                    <a:pt x="318" y="242"/>
                    <a:pt x="427" y="233"/>
                  </a:cubicBezTo>
                  <a:cubicBezTo>
                    <a:pt x="431" y="233"/>
                    <a:pt x="434" y="230"/>
                    <a:pt x="434" y="225"/>
                  </a:cubicBezTo>
                  <a:cubicBezTo>
                    <a:pt x="434" y="143"/>
                    <a:pt x="434" y="143"/>
                    <a:pt x="434" y="143"/>
                  </a:cubicBezTo>
                  <a:cubicBezTo>
                    <a:pt x="435" y="141"/>
                    <a:pt x="438" y="138"/>
                    <a:pt x="441" y="138"/>
                  </a:cubicBezTo>
                  <a:cubicBezTo>
                    <a:pt x="448" y="137"/>
                    <a:pt x="454" y="137"/>
                    <a:pt x="458" y="143"/>
                  </a:cubicBezTo>
                  <a:cubicBezTo>
                    <a:pt x="460" y="147"/>
                    <a:pt x="462" y="151"/>
                    <a:pt x="464" y="155"/>
                  </a:cubicBezTo>
                  <a:cubicBezTo>
                    <a:pt x="471" y="165"/>
                    <a:pt x="483" y="165"/>
                    <a:pt x="491" y="156"/>
                  </a:cubicBezTo>
                  <a:cubicBezTo>
                    <a:pt x="499" y="146"/>
                    <a:pt x="502" y="133"/>
                    <a:pt x="502" y="121"/>
                  </a:cubicBezTo>
                  <a:cubicBezTo>
                    <a:pt x="502" y="109"/>
                    <a:pt x="499" y="95"/>
                    <a:pt x="491" y="86"/>
                  </a:cubicBezTo>
                  <a:cubicBezTo>
                    <a:pt x="483" y="76"/>
                    <a:pt x="471" y="76"/>
                    <a:pt x="464" y="87"/>
                  </a:cubicBezTo>
                  <a:cubicBezTo>
                    <a:pt x="462" y="91"/>
                    <a:pt x="460" y="95"/>
                    <a:pt x="458" y="98"/>
                  </a:cubicBezTo>
                  <a:cubicBezTo>
                    <a:pt x="454" y="104"/>
                    <a:pt x="448" y="104"/>
                    <a:pt x="441" y="104"/>
                  </a:cubicBezTo>
                  <a:cubicBezTo>
                    <a:pt x="438" y="104"/>
                    <a:pt x="435" y="101"/>
                    <a:pt x="434" y="98"/>
                  </a:cubicBezTo>
                  <a:cubicBezTo>
                    <a:pt x="434" y="8"/>
                    <a:pt x="434" y="8"/>
                    <a:pt x="434" y="8"/>
                  </a:cubicBezTo>
                  <a:cubicBezTo>
                    <a:pt x="434" y="4"/>
                    <a:pt x="430" y="0"/>
                    <a:pt x="426" y="0"/>
                  </a:cubicBezTo>
                  <a:cubicBezTo>
                    <a:pt x="189" y="10"/>
                    <a:pt x="0" y="205"/>
                    <a:pt x="0" y="444"/>
                  </a:cubicBezTo>
                  <a:cubicBezTo>
                    <a:pt x="0" y="683"/>
                    <a:pt x="189" y="878"/>
                    <a:pt x="426" y="887"/>
                  </a:cubicBezTo>
                  <a:cubicBezTo>
                    <a:pt x="431" y="887"/>
                    <a:pt x="435" y="884"/>
                    <a:pt x="435" y="879"/>
                  </a:cubicBezTo>
                  <a:lnTo>
                    <a:pt x="435" y="815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79" name="Google Shape;479;p39"/>
            <p:cNvSpPr/>
            <p:nvPr/>
          </p:nvSpPr>
          <p:spPr>
            <a:xfrm>
              <a:off x="5837237" y="1439862"/>
              <a:ext cx="2252662" cy="3986211"/>
            </a:xfrm>
            <a:custGeom>
              <a:rect b="b" l="l" r="r" t="t"/>
              <a:pathLst>
                <a:path extrusionOk="0" h="887" w="502">
                  <a:moveTo>
                    <a:pt x="67" y="8"/>
                  </a:moveTo>
                  <a:cubicBezTo>
                    <a:pt x="67" y="76"/>
                    <a:pt x="67" y="76"/>
                    <a:pt x="67" y="76"/>
                  </a:cubicBezTo>
                  <a:cubicBezTo>
                    <a:pt x="73" y="68"/>
                    <a:pt x="83" y="63"/>
                    <a:pt x="93" y="63"/>
                  </a:cubicBezTo>
                  <a:cubicBezTo>
                    <a:pt x="103" y="63"/>
                    <a:pt x="112" y="67"/>
                    <a:pt x="119" y="75"/>
                  </a:cubicBezTo>
                  <a:cubicBezTo>
                    <a:pt x="128" y="87"/>
                    <a:pt x="134" y="103"/>
                    <a:pt x="133" y="121"/>
                  </a:cubicBezTo>
                  <a:cubicBezTo>
                    <a:pt x="134" y="139"/>
                    <a:pt x="128" y="155"/>
                    <a:pt x="119" y="166"/>
                  </a:cubicBezTo>
                  <a:cubicBezTo>
                    <a:pt x="112" y="174"/>
                    <a:pt x="103" y="179"/>
                    <a:pt x="93" y="179"/>
                  </a:cubicBezTo>
                  <a:cubicBezTo>
                    <a:pt x="83" y="179"/>
                    <a:pt x="73" y="174"/>
                    <a:pt x="67" y="166"/>
                  </a:cubicBezTo>
                  <a:cubicBezTo>
                    <a:pt x="67" y="225"/>
                    <a:pt x="67" y="225"/>
                    <a:pt x="67" y="225"/>
                  </a:cubicBezTo>
                  <a:cubicBezTo>
                    <a:pt x="67" y="230"/>
                    <a:pt x="70" y="233"/>
                    <a:pt x="75" y="233"/>
                  </a:cubicBezTo>
                  <a:cubicBezTo>
                    <a:pt x="183" y="242"/>
                    <a:pt x="269" y="333"/>
                    <a:pt x="269" y="444"/>
                  </a:cubicBezTo>
                  <a:cubicBezTo>
                    <a:pt x="269" y="554"/>
                    <a:pt x="183" y="645"/>
                    <a:pt x="75" y="654"/>
                  </a:cubicBezTo>
                  <a:cubicBezTo>
                    <a:pt x="71" y="654"/>
                    <a:pt x="67" y="658"/>
                    <a:pt x="67" y="662"/>
                  </a:cubicBezTo>
                  <a:cubicBezTo>
                    <a:pt x="67" y="748"/>
                    <a:pt x="67" y="748"/>
                    <a:pt x="67" y="748"/>
                  </a:cubicBezTo>
                  <a:cubicBezTo>
                    <a:pt x="66" y="751"/>
                    <a:pt x="64" y="754"/>
                    <a:pt x="60" y="754"/>
                  </a:cubicBezTo>
                  <a:cubicBezTo>
                    <a:pt x="54" y="754"/>
                    <a:pt x="48" y="754"/>
                    <a:pt x="44" y="748"/>
                  </a:cubicBezTo>
                  <a:cubicBezTo>
                    <a:pt x="41" y="744"/>
                    <a:pt x="40" y="740"/>
                    <a:pt x="37" y="736"/>
                  </a:cubicBezTo>
                  <a:cubicBezTo>
                    <a:pt x="30" y="726"/>
                    <a:pt x="18" y="726"/>
                    <a:pt x="10" y="736"/>
                  </a:cubicBezTo>
                  <a:cubicBezTo>
                    <a:pt x="3" y="745"/>
                    <a:pt x="0" y="758"/>
                    <a:pt x="0" y="770"/>
                  </a:cubicBezTo>
                  <a:cubicBezTo>
                    <a:pt x="0" y="783"/>
                    <a:pt x="3" y="796"/>
                    <a:pt x="10" y="805"/>
                  </a:cubicBezTo>
                  <a:cubicBezTo>
                    <a:pt x="18" y="815"/>
                    <a:pt x="30" y="815"/>
                    <a:pt x="37" y="804"/>
                  </a:cubicBezTo>
                  <a:cubicBezTo>
                    <a:pt x="40" y="801"/>
                    <a:pt x="41" y="796"/>
                    <a:pt x="44" y="793"/>
                  </a:cubicBezTo>
                  <a:cubicBezTo>
                    <a:pt x="48" y="787"/>
                    <a:pt x="54" y="787"/>
                    <a:pt x="60" y="787"/>
                  </a:cubicBezTo>
                  <a:cubicBezTo>
                    <a:pt x="64" y="787"/>
                    <a:pt x="66" y="790"/>
                    <a:pt x="67" y="793"/>
                  </a:cubicBezTo>
                  <a:cubicBezTo>
                    <a:pt x="67" y="879"/>
                    <a:pt x="67" y="879"/>
                    <a:pt x="67" y="879"/>
                  </a:cubicBezTo>
                  <a:cubicBezTo>
                    <a:pt x="67" y="884"/>
                    <a:pt x="71" y="887"/>
                    <a:pt x="76" y="887"/>
                  </a:cubicBezTo>
                  <a:cubicBezTo>
                    <a:pt x="313" y="878"/>
                    <a:pt x="502" y="683"/>
                    <a:pt x="502" y="444"/>
                  </a:cubicBezTo>
                  <a:cubicBezTo>
                    <a:pt x="502" y="204"/>
                    <a:pt x="312" y="9"/>
                    <a:pt x="75" y="0"/>
                  </a:cubicBezTo>
                  <a:cubicBezTo>
                    <a:pt x="71" y="0"/>
                    <a:pt x="67" y="4"/>
                    <a:pt x="67" y="8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480" name="Google Shape;480;p39"/>
          <p:cNvGrpSpPr/>
          <p:nvPr/>
        </p:nvGrpSpPr>
        <p:grpSpPr>
          <a:xfrm>
            <a:off x="6907645" y="1550361"/>
            <a:ext cx="445803" cy="445535"/>
            <a:chOff x="9878272" y="2682320"/>
            <a:chExt cx="720199" cy="719767"/>
          </a:xfrm>
        </p:grpSpPr>
        <p:sp>
          <p:nvSpPr>
            <p:cNvPr id="481" name="Google Shape;481;p39"/>
            <p:cNvSpPr/>
            <p:nvPr/>
          </p:nvSpPr>
          <p:spPr>
            <a:xfrm>
              <a:off x="10056560" y="2963533"/>
              <a:ext cx="541911" cy="438554"/>
            </a:xfrm>
            <a:custGeom>
              <a:rect b="b" l="l" r="r" t="t"/>
              <a:pathLst>
                <a:path extrusionOk="0" h="697" w="861">
                  <a:moveTo>
                    <a:pt x="849" y="6"/>
                  </a:moveTo>
                  <a:cubicBezTo>
                    <a:pt x="847" y="0"/>
                    <a:pt x="839" y="0"/>
                    <a:pt x="837" y="5"/>
                  </a:cubicBezTo>
                  <a:cubicBezTo>
                    <a:pt x="830" y="26"/>
                    <a:pt x="820" y="51"/>
                    <a:pt x="806" y="78"/>
                  </a:cubicBezTo>
                  <a:cubicBezTo>
                    <a:pt x="770" y="150"/>
                    <a:pt x="700" y="250"/>
                    <a:pt x="575" y="321"/>
                  </a:cubicBezTo>
                  <a:cubicBezTo>
                    <a:pt x="513" y="356"/>
                    <a:pt x="448" y="374"/>
                    <a:pt x="380" y="374"/>
                  </a:cubicBezTo>
                  <a:cubicBezTo>
                    <a:pt x="262" y="374"/>
                    <a:pt x="180" y="321"/>
                    <a:pt x="176" y="319"/>
                  </a:cubicBezTo>
                  <a:cubicBezTo>
                    <a:pt x="176" y="319"/>
                    <a:pt x="176" y="319"/>
                    <a:pt x="176" y="319"/>
                  </a:cubicBezTo>
                  <a:cubicBezTo>
                    <a:pt x="108" y="279"/>
                    <a:pt x="65" y="205"/>
                    <a:pt x="65" y="125"/>
                  </a:cubicBezTo>
                  <a:cubicBezTo>
                    <a:pt x="65" y="112"/>
                    <a:pt x="66" y="99"/>
                    <a:pt x="69" y="86"/>
                  </a:cubicBezTo>
                  <a:cubicBezTo>
                    <a:pt x="70" y="79"/>
                    <a:pt x="61" y="76"/>
                    <a:pt x="57" y="81"/>
                  </a:cubicBezTo>
                  <a:cubicBezTo>
                    <a:pt x="21" y="139"/>
                    <a:pt x="3" y="203"/>
                    <a:pt x="2" y="275"/>
                  </a:cubicBezTo>
                  <a:cubicBezTo>
                    <a:pt x="0" y="517"/>
                    <a:pt x="156" y="664"/>
                    <a:pt x="182" y="686"/>
                  </a:cubicBezTo>
                  <a:cubicBezTo>
                    <a:pt x="182" y="687"/>
                    <a:pt x="183" y="687"/>
                    <a:pt x="185" y="688"/>
                  </a:cubicBezTo>
                  <a:cubicBezTo>
                    <a:pt x="219" y="694"/>
                    <a:pt x="254" y="697"/>
                    <a:pt x="289" y="697"/>
                  </a:cubicBezTo>
                  <a:cubicBezTo>
                    <a:pt x="604" y="697"/>
                    <a:pt x="861" y="441"/>
                    <a:pt x="861" y="125"/>
                  </a:cubicBezTo>
                  <a:cubicBezTo>
                    <a:pt x="861" y="85"/>
                    <a:pt x="857" y="45"/>
                    <a:pt x="849" y="6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82" name="Google Shape;482;p39"/>
            <p:cNvSpPr/>
            <p:nvPr/>
          </p:nvSpPr>
          <p:spPr>
            <a:xfrm>
              <a:off x="9878272" y="2791266"/>
              <a:ext cx="459066" cy="594405"/>
            </a:xfrm>
            <a:custGeom>
              <a:rect b="b" l="l" r="r" t="t"/>
              <a:pathLst>
                <a:path extrusionOk="0" h="945" w="729">
                  <a:moveTo>
                    <a:pt x="717" y="228"/>
                  </a:moveTo>
                  <a:cubicBezTo>
                    <a:pt x="722" y="233"/>
                    <a:pt x="729" y="227"/>
                    <a:pt x="726" y="221"/>
                  </a:cubicBezTo>
                  <a:cubicBezTo>
                    <a:pt x="694" y="161"/>
                    <a:pt x="647" y="112"/>
                    <a:pt x="586" y="76"/>
                  </a:cubicBezTo>
                  <a:cubicBezTo>
                    <a:pt x="500" y="26"/>
                    <a:pt x="406" y="0"/>
                    <a:pt x="307" y="0"/>
                  </a:cubicBezTo>
                  <a:cubicBezTo>
                    <a:pt x="221" y="0"/>
                    <a:pt x="157" y="20"/>
                    <a:pt x="140" y="26"/>
                  </a:cubicBezTo>
                  <a:cubicBezTo>
                    <a:pt x="139" y="26"/>
                    <a:pt x="138" y="27"/>
                    <a:pt x="137" y="27"/>
                  </a:cubicBezTo>
                  <a:cubicBezTo>
                    <a:pt x="49" y="131"/>
                    <a:pt x="0" y="263"/>
                    <a:pt x="0" y="399"/>
                  </a:cubicBezTo>
                  <a:cubicBezTo>
                    <a:pt x="0" y="649"/>
                    <a:pt x="163" y="868"/>
                    <a:pt x="396" y="943"/>
                  </a:cubicBezTo>
                  <a:cubicBezTo>
                    <a:pt x="401" y="945"/>
                    <a:pt x="406" y="938"/>
                    <a:pt x="402" y="934"/>
                  </a:cubicBezTo>
                  <a:cubicBezTo>
                    <a:pt x="387" y="917"/>
                    <a:pt x="371" y="896"/>
                    <a:pt x="354" y="870"/>
                  </a:cubicBezTo>
                  <a:cubicBezTo>
                    <a:pt x="310" y="803"/>
                    <a:pt x="258" y="693"/>
                    <a:pt x="259" y="549"/>
                  </a:cubicBezTo>
                  <a:cubicBezTo>
                    <a:pt x="260" y="423"/>
                    <a:pt x="315" y="337"/>
                    <a:pt x="360" y="286"/>
                  </a:cubicBezTo>
                  <a:cubicBezTo>
                    <a:pt x="410" y="231"/>
                    <a:pt x="459" y="206"/>
                    <a:pt x="461" y="205"/>
                  </a:cubicBezTo>
                  <a:cubicBezTo>
                    <a:pt x="461" y="205"/>
                    <a:pt x="461" y="205"/>
                    <a:pt x="461" y="205"/>
                  </a:cubicBezTo>
                  <a:cubicBezTo>
                    <a:pt x="495" y="185"/>
                    <a:pt x="533" y="175"/>
                    <a:pt x="572" y="175"/>
                  </a:cubicBezTo>
                  <a:cubicBezTo>
                    <a:pt x="627" y="175"/>
                    <a:pt x="678" y="195"/>
                    <a:pt x="717" y="228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83" name="Google Shape;483;p39"/>
            <p:cNvSpPr/>
            <p:nvPr/>
          </p:nvSpPr>
          <p:spPr>
            <a:xfrm>
              <a:off x="9994853" y="2682320"/>
              <a:ext cx="583546" cy="500170"/>
            </a:xfrm>
            <a:custGeom>
              <a:rect b="b" l="l" r="r" t="t"/>
              <a:pathLst>
                <a:path extrusionOk="0" h="795" w="927">
                  <a:moveTo>
                    <a:pt x="660" y="746"/>
                  </a:moveTo>
                  <a:cubicBezTo>
                    <a:pt x="871" y="626"/>
                    <a:pt x="920" y="418"/>
                    <a:pt x="927" y="385"/>
                  </a:cubicBezTo>
                  <a:cubicBezTo>
                    <a:pt x="927" y="384"/>
                    <a:pt x="927" y="383"/>
                    <a:pt x="926" y="381"/>
                  </a:cubicBezTo>
                  <a:cubicBezTo>
                    <a:pt x="846" y="153"/>
                    <a:pt x="630" y="0"/>
                    <a:pt x="387" y="0"/>
                  </a:cubicBezTo>
                  <a:cubicBezTo>
                    <a:pt x="245" y="0"/>
                    <a:pt x="109" y="53"/>
                    <a:pt x="4" y="147"/>
                  </a:cubicBezTo>
                  <a:cubicBezTo>
                    <a:pt x="0" y="151"/>
                    <a:pt x="4" y="159"/>
                    <a:pt x="10" y="158"/>
                  </a:cubicBezTo>
                  <a:cubicBezTo>
                    <a:pt x="39" y="152"/>
                    <a:pt x="78" y="147"/>
                    <a:pt x="122" y="147"/>
                  </a:cubicBezTo>
                  <a:cubicBezTo>
                    <a:pt x="226" y="147"/>
                    <a:pt x="324" y="174"/>
                    <a:pt x="414" y="227"/>
                  </a:cubicBezTo>
                  <a:cubicBezTo>
                    <a:pt x="522" y="290"/>
                    <a:pt x="570" y="381"/>
                    <a:pt x="591" y="446"/>
                  </a:cubicBezTo>
                  <a:cubicBezTo>
                    <a:pt x="613" y="514"/>
                    <a:pt x="611" y="567"/>
                    <a:pt x="611" y="573"/>
                  </a:cubicBezTo>
                  <a:cubicBezTo>
                    <a:pt x="611" y="669"/>
                    <a:pt x="549" y="752"/>
                    <a:pt x="463" y="783"/>
                  </a:cubicBezTo>
                  <a:cubicBezTo>
                    <a:pt x="457" y="785"/>
                    <a:pt x="458" y="795"/>
                    <a:pt x="465" y="795"/>
                  </a:cubicBezTo>
                  <a:cubicBezTo>
                    <a:pt x="469" y="795"/>
                    <a:pt x="474" y="795"/>
                    <a:pt x="478" y="795"/>
                  </a:cubicBezTo>
                  <a:cubicBezTo>
                    <a:pt x="541" y="795"/>
                    <a:pt x="602" y="778"/>
                    <a:pt x="660" y="746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484" name="Google Shape;484;p39"/>
          <p:cNvGrpSpPr/>
          <p:nvPr/>
        </p:nvGrpSpPr>
        <p:grpSpPr>
          <a:xfrm>
            <a:off x="7549143" y="1550278"/>
            <a:ext cx="445700" cy="445701"/>
            <a:chOff x="10914618" y="2682187"/>
            <a:chExt cx="720033" cy="720033"/>
          </a:xfrm>
        </p:grpSpPr>
        <p:sp>
          <p:nvSpPr>
            <p:cNvPr id="485" name="Google Shape;485;p39"/>
            <p:cNvSpPr/>
            <p:nvPr/>
          </p:nvSpPr>
          <p:spPr>
            <a:xfrm>
              <a:off x="11401733" y="2955582"/>
              <a:ext cx="229448" cy="412406"/>
            </a:xfrm>
            <a:custGeom>
              <a:rect b="b" l="l" r="r" t="t"/>
              <a:pathLst>
                <a:path extrusionOk="0" h="602" w="335">
                  <a:moveTo>
                    <a:pt x="335" y="194"/>
                  </a:moveTo>
                  <a:cubicBezTo>
                    <a:pt x="0" y="0"/>
                    <a:pt x="0" y="0"/>
                    <a:pt x="0" y="0"/>
                  </a:cubicBezTo>
                  <a:cubicBezTo>
                    <a:pt x="24" y="37"/>
                    <a:pt x="38" y="81"/>
                    <a:pt x="38" y="126"/>
                  </a:cubicBezTo>
                  <a:cubicBezTo>
                    <a:pt x="38" y="602"/>
                    <a:pt x="38" y="602"/>
                    <a:pt x="38" y="602"/>
                  </a:cubicBezTo>
                  <a:cubicBezTo>
                    <a:pt x="200" y="525"/>
                    <a:pt x="312" y="371"/>
                    <a:pt x="335" y="194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86" name="Google Shape;486;p39"/>
            <p:cNvSpPr/>
            <p:nvPr/>
          </p:nvSpPr>
          <p:spPr>
            <a:xfrm>
              <a:off x="10914618" y="3012482"/>
              <a:ext cx="370771" cy="315723"/>
            </a:xfrm>
            <a:custGeom>
              <a:rect b="b" l="l" r="r" t="t"/>
              <a:pathLst>
                <a:path extrusionOk="0" h="461" w="542">
                  <a:moveTo>
                    <a:pt x="207" y="461"/>
                  </a:moveTo>
                  <a:cubicBezTo>
                    <a:pt x="542" y="267"/>
                    <a:pt x="542" y="267"/>
                    <a:pt x="542" y="267"/>
                  </a:cubicBezTo>
                  <a:cubicBezTo>
                    <a:pt x="537" y="268"/>
                    <a:pt x="531" y="268"/>
                    <a:pt x="526" y="268"/>
                  </a:cubicBezTo>
                  <a:cubicBezTo>
                    <a:pt x="486" y="268"/>
                    <a:pt x="446" y="257"/>
                    <a:pt x="411" y="236"/>
                  </a:cubicBezTo>
                  <a:cubicBezTo>
                    <a:pt x="2" y="0"/>
                    <a:pt x="2" y="0"/>
                    <a:pt x="2" y="0"/>
                  </a:cubicBezTo>
                  <a:cubicBezTo>
                    <a:pt x="1" y="15"/>
                    <a:pt x="0" y="29"/>
                    <a:pt x="0" y="43"/>
                  </a:cubicBezTo>
                  <a:cubicBezTo>
                    <a:pt x="0" y="209"/>
                    <a:pt x="76" y="361"/>
                    <a:pt x="207" y="461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87" name="Google Shape;487;p39"/>
            <p:cNvSpPr/>
            <p:nvPr/>
          </p:nvSpPr>
          <p:spPr>
            <a:xfrm>
              <a:off x="11136202" y="2682187"/>
              <a:ext cx="343016" cy="292593"/>
            </a:xfrm>
            <a:custGeom>
              <a:rect b="b" l="l" r="r" t="t"/>
              <a:pathLst>
                <a:path extrusionOk="0" h="427" w="501">
                  <a:moveTo>
                    <a:pt x="93" y="329"/>
                  </a:moveTo>
                  <a:cubicBezTo>
                    <a:pt x="501" y="93"/>
                    <a:pt x="501" y="93"/>
                    <a:pt x="501" y="93"/>
                  </a:cubicBezTo>
                  <a:cubicBezTo>
                    <a:pt x="413" y="32"/>
                    <a:pt x="310" y="0"/>
                    <a:pt x="202" y="0"/>
                  </a:cubicBezTo>
                  <a:cubicBezTo>
                    <a:pt x="132" y="0"/>
                    <a:pt x="64" y="13"/>
                    <a:pt x="0" y="40"/>
                  </a:cubicBezTo>
                  <a:cubicBezTo>
                    <a:pt x="0" y="427"/>
                    <a:pt x="0" y="427"/>
                    <a:pt x="0" y="427"/>
                  </a:cubicBezTo>
                  <a:cubicBezTo>
                    <a:pt x="20" y="387"/>
                    <a:pt x="52" y="352"/>
                    <a:pt x="93" y="329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88" name="Google Shape;488;p39"/>
            <p:cNvSpPr/>
            <p:nvPr/>
          </p:nvSpPr>
          <p:spPr>
            <a:xfrm>
              <a:off x="10917856" y="2716419"/>
              <a:ext cx="230142" cy="411712"/>
            </a:xfrm>
            <a:custGeom>
              <a:rect b="b" l="l" r="r" t="t"/>
              <a:pathLst>
                <a:path extrusionOk="0" h="601" w="336">
                  <a:moveTo>
                    <a:pt x="0" y="408"/>
                  </a:moveTo>
                  <a:cubicBezTo>
                    <a:pt x="336" y="601"/>
                    <a:pt x="336" y="601"/>
                    <a:pt x="336" y="601"/>
                  </a:cubicBezTo>
                  <a:cubicBezTo>
                    <a:pt x="311" y="565"/>
                    <a:pt x="297" y="521"/>
                    <a:pt x="297" y="475"/>
                  </a:cubicBezTo>
                  <a:cubicBezTo>
                    <a:pt x="297" y="0"/>
                    <a:pt x="297" y="0"/>
                    <a:pt x="297" y="0"/>
                  </a:cubicBezTo>
                  <a:cubicBezTo>
                    <a:pt x="135" y="76"/>
                    <a:pt x="23" y="231"/>
                    <a:pt x="0" y="408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89" name="Google Shape;489;p39"/>
            <p:cNvSpPr/>
            <p:nvPr/>
          </p:nvSpPr>
          <p:spPr>
            <a:xfrm>
              <a:off x="11069819" y="3108934"/>
              <a:ext cx="343016" cy="293287"/>
            </a:xfrm>
            <a:custGeom>
              <a:rect b="b" l="l" r="r" t="t"/>
              <a:pathLst>
                <a:path extrusionOk="0" h="428" w="501">
                  <a:moveTo>
                    <a:pt x="408" y="98"/>
                  </a:moveTo>
                  <a:cubicBezTo>
                    <a:pt x="0" y="334"/>
                    <a:pt x="0" y="334"/>
                    <a:pt x="0" y="334"/>
                  </a:cubicBezTo>
                  <a:cubicBezTo>
                    <a:pt x="88" y="396"/>
                    <a:pt x="191" y="428"/>
                    <a:pt x="299" y="428"/>
                  </a:cubicBezTo>
                  <a:cubicBezTo>
                    <a:pt x="369" y="428"/>
                    <a:pt x="437" y="414"/>
                    <a:pt x="501" y="388"/>
                  </a:cubicBezTo>
                  <a:cubicBezTo>
                    <a:pt x="501" y="0"/>
                    <a:pt x="501" y="0"/>
                    <a:pt x="501" y="0"/>
                  </a:cubicBezTo>
                  <a:cubicBezTo>
                    <a:pt x="481" y="41"/>
                    <a:pt x="449" y="76"/>
                    <a:pt x="408" y="9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90" name="Google Shape;490;p39"/>
            <p:cNvSpPr/>
            <p:nvPr/>
          </p:nvSpPr>
          <p:spPr>
            <a:xfrm>
              <a:off x="11263647" y="2756203"/>
              <a:ext cx="371003" cy="315723"/>
            </a:xfrm>
            <a:custGeom>
              <a:rect b="b" l="l" r="r" t="t"/>
              <a:pathLst>
                <a:path extrusionOk="0" h="461" w="542">
                  <a:moveTo>
                    <a:pt x="131" y="225"/>
                  </a:moveTo>
                  <a:cubicBezTo>
                    <a:pt x="540" y="461"/>
                    <a:pt x="540" y="461"/>
                    <a:pt x="540" y="461"/>
                  </a:cubicBezTo>
                  <a:cubicBezTo>
                    <a:pt x="541" y="446"/>
                    <a:pt x="542" y="432"/>
                    <a:pt x="542" y="417"/>
                  </a:cubicBezTo>
                  <a:cubicBezTo>
                    <a:pt x="542" y="252"/>
                    <a:pt x="466" y="100"/>
                    <a:pt x="335" y="0"/>
                  </a:cubicBezTo>
                  <a:cubicBezTo>
                    <a:pt x="0" y="194"/>
                    <a:pt x="0" y="194"/>
                    <a:pt x="0" y="194"/>
                  </a:cubicBezTo>
                  <a:cubicBezTo>
                    <a:pt x="5" y="193"/>
                    <a:pt x="11" y="193"/>
                    <a:pt x="16" y="193"/>
                  </a:cubicBezTo>
                  <a:cubicBezTo>
                    <a:pt x="57" y="193"/>
                    <a:pt x="96" y="204"/>
                    <a:pt x="131" y="22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491" name="Google Shape;491;p39"/>
          <p:cNvGrpSpPr/>
          <p:nvPr/>
        </p:nvGrpSpPr>
        <p:grpSpPr>
          <a:xfrm>
            <a:off x="1772664" y="843057"/>
            <a:ext cx="361521" cy="445816"/>
            <a:chOff x="1582665" y="1011072"/>
            <a:chExt cx="584040" cy="720220"/>
          </a:xfrm>
        </p:grpSpPr>
        <p:sp>
          <p:nvSpPr>
            <p:cNvPr id="492" name="Google Shape;492;p39"/>
            <p:cNvSpPr/>
            <p:nvPr/>
          </p:nvSpPr>
          <p:spPr>
            <a:xfrm>
              <a:off x="1638485" y="1571653"/>
              <a:ext cx="449564" cy="159640"/>
            </a:xfrm>
            <a:custGeom>
              <a:rect b="b" l="l" r="r" t="t"/>
              <a:pathLst>
                <a:path extrusionOk="0" h="273" w="767">
                  <a:moveTo>
                    <a:pt x="8" y="71"/>
                  </a:moveTo>
                  <a:cubicBezTo>
                    <a:pt x="26" y="131"/>
                    <a:pt x="228" y="66"/>
                    <a:pt x="244" y="81"/>
                  </a:cubicBezTo>
                  <a:cubicBezTo>
                    <a:pt x="269" y="104"/>
                    <a:pt x="240" y="171"/>
                    <a:pt x="254" y="194"/>
                  </a:cubicBezTo>
                  <a:cubicBezTo>
                    <a:pt x="274" y="228"/>
                    <a:pt x="588" y="273"/>
                    <a:pt x="743" y="165"/>
                  </a:cubicBezTo>
                  <a:cubicBezTo>
                    <a:pt x="767" y="149"/>
                    <a:pt x="749" y="103"/>
                    <a:pt x="751" y="0"/>
                  </a:cubicBezTo>
                  <a:cubicBezTo>
                    <a:pt x="16" y="0"/>
                    <a:pt x="16" y="0"/>
                    <a:pt x="16" y="0"/>
                  </a:cubicBezTo>
                  <a:cubicBezTo>
                    <a:pt x="10" y="17"/>
                    <a:pt x="0" y="43"/>
                    <a:pt x="8" y="71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93" name="Google Shape;493;p39"/>
            <p:cNvSpPr/>
            <p:nvPr/>
          </p:nvSpPr>
          <p:spPr>
            <a:xfrm>
              <a:off x="1590507" y="1435245"/>
              <a:ext cx="515072" cy="136407"/>
            </a:xfrm>
            <a:custGeom>
              <a:rect b="b" l="l" r="r" t="t"/>
              <a:pathLst>
                <a:path extrusionOk="0" h="233" w="879">
                  <a:moveTo>
                    <a:pt x="75" y="52"/>
                  </a:moveTo>
                  <a:cubicBezTo>
                    <a:pt x="81" y="64"/>
                    <a:pt x="64" y="89"/>
                    <a:pt x="66" y="104"/>
                  </a:cubicBezTo>
                  <a:cubicBezTo>
                    <a:pt x="68" y="117"/>
                    <a:pt x="105" y="132"/>
                    <a:pt x="105" y="132"/>
                  </a:cubicBezTo>
                  <a:cubicBezTo>
                    <a:pt x="105" y="132"/>
                    <a:pt x="78" y="157"/>
                    <a:pt x="77" y="169"/>
                  </a:cubicBezTo>
                  <a:cubicBezTo>
                    <a:pt x="76" y="182"/>
                    <a:pt x="101" y="204"/>
                    <a:pt x="101" y="218"/>
                  </a:cubicBezTo>
                  <a:cubicBezTo>
                    <a:pt x="102" y="221"/>
                    <a:pt x="100" y="227"/>
                    <a:pt x="98" y="233"/>
                  </a:cubicBezTo>
                  <a:cubicBezTo>
                    <a:pt x="833" y="233"/>
                    <a:pt x="833" y="233"/>
                    <a:pt x="833" y="233"/>
                  </a:cubicBezTo>
                  <a:cubicBezTo>
                    <a:pt x="834" y="202"/>
                    <a:pt x="837" y="167"/>
                    <a:pt x="843" y="126"/>
                  </a:cubicBezTo>
                  <a:cubicBezTo>
                    <a:pt x="850" y="80"/>
                    <a:pt x="863" y="39"/>
                    <a:pt x="879" y="0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22" y="20"/>
                    <a:pt x="65" y="34"/>
                    <a:pt x="75" y="52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94" name="Google Shape;494;p39"/>
            <p:cNvSpPr/>
            <p:nvPr/>
          </p:nvSpPr>
          <p:spPr>
            <a:xfrm>
              <a:off x="1582665" y="1299068"/>
              <a:ext cx="576890" cy="136177"/>
            </a:xfrm>
            <a:custGeom>
              <a:rect b="b" l="l" r="r" t="t"/>
              <a:pathLst>
                <a:path extrusionOk="0" h="233" w="984">
                  <a:moveTo>
                    <a:pt x="984" y="0"/>
                  </a:moveTo>
                  <a:cubicBezTo>
                    <a:pt x="119" y="0"/>
                    <a:pt x="119" y="0"/>
                    <a:pt x="119" y="0"/>
                  </a:cubicBezTo>
                  <a:cubicBezTo>
                    <a:pt x="121" y="7"/>
                    <a:pt x="122" y="14"/>
                    <a:pt x="121" y="20"/>
                  </a:cubicBezTo>
                  <a:cubicBezTo>
                    <a:pt x="115" y="71"/>
                    <a:pt x="3" y="151"/>
                    <a:pt x="1" y="207"/>
                  </a:cubicBezTo>
                  <a:cubicBezTo>
                    <a:pt x="0" y="217"/>
                    <a:pt x="5" y="225"/>
                    <a:pt x="13" y="233"/>
                  </a:cubicBezTo>
                  <a:cubicBezTo>
                    <a:pt x="892" y="233"/>
                    <a:pt x="892" y="233"/>
                    <a:pt x="892" y="233"/>
                  </a:cubicBezTo>
                  <a:cubicBezTo>
                    <a:pt x="910" y="190"/>
                    <a:pt x="932" y="150"/>
                    <a:pt x="954" y="106"/>
                  </a:cubicBezTo>
                  <a:cubicBezTo>
                    <a:pt x="965" y="83"/>
                    <a:pt x="977" y="45"/>
                    <a:pt x="984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95" name="Google Shape;495;p39"/>
            <p:cNvSpPr/>
            <p:nvPr/>
          </p:nvSpPr>
          <p:spPr>
            <a:xfrm>
              <a:off x="1665934" y="1011072"/>
              <a:ext cx="484393" cy="151589"/>
            </a:xfrm>
            <a:custGeom>
              <a:rect b="b" l="l" r="r" t="t"/>
              <a:pathLst>
                <a:path extrusionOk="0" h="259" w="826">
                  <a:moveTo>
                    <a:pt x="691" y="105"/>
                  </a:moveTo>
                  <a:cubicBezTo>
                    <a:pt x="485" y="0"/>
                    <a:pt x="280" y="20"/>
                    <a:pt x="171" y="77"/>
                  </a:cubicBezTo>
                  <a:cubicBezTo>
                    <a:pt x="84" y="123"/>
                    <a:pt x="31" y="190"/>
                    <a:pt x="0" y="259"/>
                  </a:cubicBezTo>
                  <a:cubicBezTo>
                    <a:pt x="826" y="259"/>
                    <a:pt x="826" y="259"/>
                    <a:pt x="826" y="259"/>
                  </a:cubicBezTo>
                  <a:cubicBezTo>
                    <a:pt x="803" y="196"/>
                    <a:pt x="762" y="140"/>
                    <a:pt x="691" y="10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96" name="Google Shape;496;p39"/>
            <p:cNvSpPr/>
            <p:nvPr/>
          </p:nvSpPr>
          <p:spPr>
            <a:xfrm>
              <a:off x="1639639" y="1162661"/>
              <a:ext cx="527066" cy="136407"/>
            </a:xfrm>
            <a:custGeom>
              <a:rect b="b" l="l" r="r" t="t"/>
              <a:pathLst>
                <a:path extrusionOk="0" h="233" w="899">
                  <a:moveTo>
                    <a:pt x="871" y="0"/>
                  </a:moveTo>
                  <a:cubicBezTo>
                    <a:pt x="45" y="0"/>
                    <a:pt x="45" y="0"/>
                    <a:pt x="45" y="0"/>
                  </a:cubicBezTo>
                  <a:cubicBezTo>
                    <a:pt x="20" y="53"/>
                    <a:pt x="9" y="106"/>
                    <a:pt x="4" y="150"/>
                  </a:cubicBezTo>
                  <a:cubicBezTo>
                    <a:pt x="0" y="184"/>
                    <a:pt x="15" y="210"/>
                    <a:pt x="22" y="233"/>
                  </a:cubicBezTo>
                  <a:cubicBezTo>
                    <a:pt x="887" y="233"/>
                    <a:pt x="887" y="233"/>
                    <a:pt x="887" y="233"/>
                  </a:cubicBezTo>
                  <a:cubicBezTo>
                    <a:pt x="898" y="163"/>
                    <a:pt x="899" y="77"/>
                    <a:pt x="871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497" name="Google Shape;497;p39"/>
          <p:cNvGrpSpPr/>
          <p:nvPr/>
        </p:nvGrpSpPr>
        <p:grpSpPr>
          <a:xfrm>
            <a:off x="2374048" y="843078"/>
            <a:ext cx="379481" cy="445796"/>
            <a:chOff x="2554206" y="1011105"/>
            <a:chExt cx="613055" cy="720187"/>
          </a:xfrm>
        </p:grpSpPr>
        <p:sp>
          <p:nvSpPr>
            <p:cNvPr id="498" name="Google Shape;498;p39"/>
            <p:cNvSpPr/>
            <p:nvPr/>
          </p:nvSpPr>
          <p:spPr>
            <a:xfrm flipH="1">
              <a:off x="2721847" y="1011105"/>
              <a:ext cx="445414" cy="388012"/>
            </a:xfrm>
            <a:custGeom>
              <a:rect b="b" l="l" r="r" t="t"/>
              <a:pathLst>
                <a:path extrusionOk="0" h="771" w="885">
                  <a:moveTo>
                    <a:pt x="708" y="363"/>
                  </a:moveTo>
                  <a:cubicBezTo>
                    <a:pt x="699" y="358"/>
                    <a:pt x="687" y="357"/>
                    <a:pt x="677" y="361"/>
                  </a:cubicBezTo>
                  <a:cubicBezTo>
                    <a:pt x="662" y="366"/>
                    <a:pt x="649" y="378"/>
                    <a:pt x="640" y="395"/>
                  </a:cubicBezTo>
                  <a:cubicBezTo>
                    <a:pt x="630" y="411"/>
                    <a:pt x="626" y="429"/>
                    <a:pt x="629" y="444"/>
                  </a:cubicBezTo>
                  <a:cubicBezTo>
                    <a:pt x="631" y="455"/>
                    <a:pt x="637" y="464"/>
                    <a:pt x="646" y="470"/>
                  </a:cubicBezTo>
                  <a:cubicBezTo>
                    <a:pt x="655" y="475"/>
                    <a:pt x="667" y="476"/>
                    <a:pt x="677" y="471"/>
                  </a:cubicBezTo>
                  <a:cubicBezTo>
                    <a:pt x="551" y="690"/>
                    <a:pt x="551" y="690"/>
                    <a:pt x="551" y="690"/>
                  </a:cubicBezTo>
                  <a:cubicBezTo>
                    <a:pt x="548" y="696"/>
                    <a:pt x="542" y="699"/>
                    <a:pt x="536" y="699"/>
                  </a:cubicBezTo>
                  <a:cubicBezTo>
                    <a:pt x="365" y="699"/>
                    <a:pt x="365" y="699"/>
                    <a:pt x="365" y="699"/>
                  </a:cubicBezTo>
                  <a:cubicBezTo>
                    <a:pt x="362" y="700"/>
                    <a:pt x="359" y="703"/>
                    <a:pt x="359" y="706"/>
                  </a:cubicBezTo>
                  <a:cubicBezTo>
                    <a:pt x="358" y="713"/>
                    <a:pt x="358" y="720"/>
                    <a:pt x="365" y="724"/>
                  </a:cubicBezTo>
                  <a:cubicBezTo>
                    <a:pt x="368" y="726"/>
                    <a:pt x="372" y="728"/>
                    <a:pt x="376" y="730"/>
                  </a:cubicBezTo>
                  <a:cubicBezTo>
                    <a:pt x="387" y="737"/>
                    <a:pt x="388" y="751"/>
                    <a:pt x="378" y="759"/>
                  </a:cubicBezTo>
                  <a:cubicBezTo>
                    <a:pt x="368" y="767"/>
                    <a:pt x="354" y="771"/>
                    <a:pt x="341" y="770"/>
                  </a:cubicBezTo>
                  <a:cubicBezTo>
                    <a:pt x="328" y="771"/>
                    <a:pt x="314" y="768"/>
                    <a:pt x="304" y="759"/>
                  </a:cubicBezTo>
                  <a:cubicBezTo>
                    <a:pt x="294" y="751"/>
                    <a:pt x="295" y="737"/>
                    <a:pt x="306" y="730"/>
                  </a:cubicBezTo>
                  <a:cubicBezTo>
                    <a:pt x="310" y="728"/>
                    <a:pt x="314" y="726"/>
                    <a:pt x="317" y="724"/>
                  </a:cubicBezTo>
                  <a:cubicBezTo>
                    <a:pt x="323" y="720"/>
                    <a:pt x="323" y="713"/>
                    <a:pt x="323" y="706"/>
                  </a:cubicBezTo>
                  <a:cubicBezTo>
                    <a:pt x="323" y="703"/>
                    <a:pt x="320" y="700"/>
                    <a:pt x="317" y="699"/>
                  </a:cubicBezTo>
                  <a:cubicBezTo>
                    <a:pt x="115" y="699"/>
                    <a:pt x="115" y="699"/>
                    <a:pt x="115" y="699"/>
                  </a:cubicBezTo>
                  <a:cubicBezTo>
                    <a:pt x="112" y="699"/>
                    <a:pt x="109" y="697"/>
                    <a:pt x="108" y="694"/>
                  </a:cubicBezTo>
                  <a:cubicBezTo>
                    <a:pt x="108" y="694"/>
                    <a:pt x="108" y="694"/>
                    <a:pt x="108" y="694"/>
                  </a:cubicBezTo>
                  <a:cubicBezTo>
                    <a:pt x="58" y="592"/>
                    <a:pt x="0" y="246"/>
                    <a:pt x="247" y="121"/>
                  </a:cubicBezTo>
                  <a:cubicBezTo>
                    <a:pt x="487" y="0"/>
                    <a:pt x="726" y="23"/>
                    <a:pt x="852" y="89"/>
                  </a:cubicBezTo>
                  <a:cubicBezTo>
                    <a:pt x="862" y="94"/>
                    <a:pt x="871" y="99"/>
                    <a:pt x="879" y="104"/>
                  </a:cubicBezTo>
                  <a:cubicBezTo>
                    <a:pt x="883" y="107"/>
                    <a:pt x="885" y="112"/>
                    <a:pt x="882" y="116"/>
                  </a:cubicBezTo>
                  <a:cubicBezTo>
                    <a:pt x="725" y="389"/>
                    <a:pt x="725" y="389"/>
                    <a:pt x="725" y="389"/>
                  </a:cubicBezTo>
                  <a:cubicBezTo>
                    <a:pt x="723" y="378"/>
                    <a:pt x="717" y="368"/>
                    <a:pt x="708" y="363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99" name="Google Shape;499;p39"/>
            <p:cNvSpPr/>
            <p:nvPr/>
          </p:nvSpPr>
          <p:spPr>
            <a:xfrm flipH="1">
              <a:off x="2554206" y="1072424"/>
              <a:ext cx="329184" cy="568718"/>
            </a:xfrm>
            <a:custGeom>
              <a:rect b="b" l="l" r="r" t="t"/>
              <a:pathLst>
                <a:path extrusionOk="0" h="1130" w="654">
                  <a:moveTo>
                    <a:pt x="208" y="896"/>
                  </a:moveTo>
                  <a:cubicBezTo>
                    <a:pt x="217" y="891"/>
                    <a:pt x="224" y="882"/>
                    <a:pt x="225" y="871"/>
                  </a:cubicBezTo>
                  <a:cubicBezTo>
                    <a:pt x="228" y="856"/>
                    <a:pt x="224" y="838"/>
                    <a:pt x="214" y="822"/>
                  </a:cubicBezTo>
                  <a:cubicBezTo>
                    <a:pt x="205" y="805"/>
                    <a:pt x="192" y="793"/>
                    <a:pt x="177" y="787"/>
                  </a:cubicBezTo>
                  <a:cubicBezTo>
                    <a:pt x="167" y="784"/>
                    <a:pt x="156" y="784"/>
                    <a:pt x="147" y="790"/>
                  </a:cubicBezTo>
                  <a:cubicBezTo>
                    <a:pt x="137" y="795"/>
                    <a:pt x="131" y="805"/>
                    <a:pt x="130" y="816"/>
                  </a:cubicBezTo>
                  <a:cubicBezTo>
                    <a:pt x="3" y="597"/>
                    <a:pt x="3" y="597"/>
                    <a:pt x="3" y="597"/>
                  </a:cubicBezTo>
                  <a:cubicBezTo>
                    <a:pt x="0" y="591"/>
                    <a:pt x="0" y="585"/>
                    <a:pt x="3" y="579"/>
                  </a:cubicBezTo>
                  <a:cubicBezTo>
                    <a:pt x="142" y="339"/>
                    <a:pt x="142" y="339"/>
                    <a:pt x="142" y="339"/>
                  </a:cubicBezTo>
                  <a:cubicBezTo>
                    <a:pt x="142" y="336"/>
                    <a:pt x="142" y="332"/>
                    <a:pt x="139" y="330"/>
                  </a:cubicBezTo>
                  <a:cubicBezTo>
                    <a:pt x="133" y="326"/>
                    <a:pt x="127" y="323"/>
                    <a:pt x="121" y="326"/>
                  </a:cubicBezTo>
                  <a:cubicBezTo>
                    <a:pt x="117" y="328"/>
                    <a:pt x="113" y="331"/>
                    <a:pt x="110" y="333"/>
                  </a:cubicBezTo>
                  <a:cubicBezTo>
                    <a:pt x="98" y="339"/>
                    <a:pt x="85" y="333"/>
                    <a:pt x="83" y="320"/>
                  </a:cubicBezTo>
                  <a:cubicBezTo>
                    <a:pt x="81" y="307"/>
                    <a:pt x="85" y="294"/>
                    <a:pt x="92" y="282"/>
                  </a:cubicBezTo>
                  <a:cubicBezTo>
                    <a:pt x="99" y="271"/>
                    <a:pt x="108" y="260"/>
                    <a:pt x="120" y="256"/>
                  </a:cubicBezTo>
                  <a:cubicBezTo>
                    <a:pt x="132" y="251"/>
                    <a:pt x="144" y="259"/>
                    <a:pt x="144" y="272"/>
                  </a:cubicBezTo>
                  <a:cubicBezTo>
                    <a:pt x="145" y="276"/>
                    <a:pt x="144" y="281"/>
                    <a:pt x="144" y="285"/>
                  </a:cubicBezTo>
                  <a:cubicBezTo>
                    <a:pt x="145" y="293"/>
                    <a:pt x="150" y="296"/>
                    <a:pt x="157" y="299"/>
                  </a:cubicBezTo>
                  <a:cubicBezTo>
                    <a:pt x="160" y="301"/>
                    <a:pt x="163" y="299"/>
                    <a:pt x="166" y="297"/>
                  </a:cubicBezTo>
                  <a:cubicBezTo>
                    <a:pt x="334" y="6"/>
                    <a:pt x="334" y="6"/>
                    <a:pt x="334" y="6"/>
                  </a:cubicBezTo>
                  <a:cubicBezTo>
                    <a:pt x="337" y="2"/>
                    <a:pt x="343" y="0"/>
                    <a:pt x="347" y="3"/>
                  </a:cubicBezTo>
                  <a:cubicBezTo>
                    <a:pt x="480" y="102"/>
                    <a:pt x="524" y="251"/>
                    <a:pt x="535" y="353"/>
                  </a:cubicBezTo>
                  <a:cubicBezTo>
                    <a:pt x="542" y="405"/>
                    <a:pt x="507" y="442"/>
                    <a:pt x="511" y="473"/>
                  </a:cubicBezTo>
                  <a:cubicBezTo>
                    <a:pt x="518" y="532"/>
                    <a:pt x="648" y="625"/>
                    <a:pt x="651" y="690"/>
                  </a:cubicBezTo>
                  <a:cubicBezTo>
                    <a:pt x="654" y="734"/>
                    <a:pt x="565" y="752"/>
                    <a:pt x="550" y="781"/>
                  </a:cubicBezTo>
                  <a:cubicBezTo>
                    <a:pt x="543" y="794"/>
                    <a:pt x="562" y="823"/>
                    <a:pt x="560" y="841"/>
                  </a:cubicBezTo>
                  <a:cubicBezTo>
                    <a:pt x="559" y="857"/>
                    <a:pt x="515" y="874"/>
                    <a:pt x="515" y="874"/>
                  </a:cubicBezTo>
                  <a:cubicBezTo>
                    <a:pt x="515" y="874"/>
                    <a:pt x="546" y="903"/>
                    <a:pt x="548" y="916"/>
                  </a:cubicBezTo>
                  <a:cubicBezTo>
                    <a:pt x="549" y="932"/>
                    <a:pt x="520" y="957"/>
                    <a:pt x="519" y="973"/>
                  </a:cubicBezTo>
                  <a:cubicBezTo>
                    <a:pt x="519" y="989"/>
                    <a:pt x="545" y="1030"/>
                    <a:pt x="532" y="1073"/>
                  </a:cubicBezTo>
                  <a:cubicBezTo>
                    <a:pt x="515" y="1130"/>
                    <a:pt x="356" y="1091"/>
                    <a:pt x="288" y="1083"/>
                  </a:cubicBezTo>
                  <a:cubicBezTo>
                    <a:pt x="286" y="1083"/>
                    <a:pt x="283" y="1082"/>
                    <a:pt x="282" y="1079"/>
                  </a:cubicBezTo>
                  <a:cubicBezTo>
                    <a:pt x="177" y="898"/>
                    <a:pt x="177" y="898"/>
                    <a:pt x="177" y="898"/>
                  </a:cubicBezTo>
                  <a:cubicBezTo>
                    <a:pt x="188" y="902"/>
                    <a:pt x="199" y="902"/>
                    <a:pt x="208" y="896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00" name="Google Shape;500;p39"/>
            <p:cNvSpPr/>
            <p:nvPr/>
          </p:nvSpPr>
          <p:spPr>
            <a:xfrm flipH="1">
              <a:off x="2750903" y="1372925"/>
              <a:ext cx="354381" cy="358367"/>
            </a:xfrm>
            <a:custGeom>
              <a:rect b="b" l="l" r="r" t="t"/>
              <a:pathLst>
                <a:path extrusionOk="0" h="712" w="704">
                  <a:moveTo>
                    <a:pt x="11" y="0"/>
                  </a:moveTo>
                  <a:cubicBezTo>
                    <a:pt x="170" y="0"/>
                    <a:pt x="170" y="0"/>
                    <a:pt x="170" y="0"/>
                  </a:cubicBezTo>
                  <a:cubicBezTo>
                    <a:pt x="162" y="7"/>
                    <a:pt x="157" y="17"/>
                    <a:pt x="157" y="28"/>
                  </a:cubicBezTo>
                  <a:cubicBezTo>
                    <a:pt x="157" y="38"/>
                    <a:pt x="162" y="48"/>
                    <a:pt x="170" y="55"/>
                  </a:cubicBezTo>
                  <a:cubicBezTo>
                    <a:pt x="182" y="65"/>
                    <a:pt x="199" y="70"/>
                    <a:pt x="218" y="70"/>
                  </a:cubicBezTo>
                  <a:cubicBezTo>
                    <a:pt x="237" y="70"/>
                    <a:pt x="254" y="65"/>
                    <a:pt x="267" y="55"/>
                  </a:cubicBezTo>
                  <a:cubicBezTo>
                    <a:pt x="275" y="48"/>
                    <a:pt x="280" y="38"/>
                    <a:pt x="280" y="28"/>
                  </a:cubicBezTo>
                  <a:cubicBezTo>
                    <a:pt x="280" y="17"/>
                    <a:pt x="275" y="7"/>
                    <a:pt x="266" y="0"/>
                  </a:cubicBezTo>
                  <a:cubicBezTo>
                    <a:pt x="411" y="0"/>
                    <a:pt x="411" y="0"/>
                    <a:pt x="411" y="0"/>
                  </a:cubicBezTo>
                  <a:cubicBezTo>
                    <a:pt x="417" y="0"/>
                    <a:pt x="423" y="3"/>
                    <a:pt x="426" y="9"/>
                  </a:cubicBezTo>
                  <a:cubicBezTo>
                    <a:pt x="565" y="249"/>
                    <a:pt x="565" y="249"/>
                    <a:pt x="565" y="249"/>
                  </a:cubicBezTo>
                  <a:cubicBezTo>
                    <a:pt x="568" y="251"/>
                    <a:pt x="571" y="253"/>
                    <a:pt x="575" y="251"/>
                  </a:cubicBezTo>
                  <a:cubicBezTo>
                    <a:pt x="581" y="248"/>
                    <a:pt x="586" y="244"/>
                    <a:pt x="587" y="237"/>
                  </a:cubicBezTo>
                  <a:cubicBezTo>
                    <a:pt x="587" y="233"/>
                    <a:pt x="587" y="228"/>
                    <a:pt x="587" y="224"/>
                  </a:cubicBezTo>
                  <a:cubicBezTo>
                    <a:pt x="587" y="211"/>
                    <a:pt x="599" y="203"/>
                    <a:pt x="611" y="208"/>
                  </a:cubicBezTo>
                  <a:cubicBezTo>
                    <a:pt x="623" y="212"/>
                    <a:pt x="633" y="223"/>
                    <a:pt x="639" y="234"/>
                  </a:cubicBezTo>
                  <a:cubicBezTo>
                    <a:pt x="646" y="245"/>
                    <a:pt x="650" y="259"/>
                    <a:pt x="648" y="272"/>
                  </a:cubicBezTo>
                  <a:cubicBezTo>
                    <a:pt x="646" y="285"/>
                    <a:pt x="633" y="290"/>
                    <a:pt x="622" y="284"/>
                  </a:cubicBezTo>
                  <a:cubicBezTo>
                    <a:pt x="618" y="282"/>
                    <a:pt x="614" y="280"/>
                    <a:pt x="611" y="278"/>
                  </a:cubicBezTo>
                  <a:cubicBezTo>
                    <a:pt x="604" y="275"/>
                    <a:pt x="598" y="278"/>
                    <a:pt x="592" y="282"/>
                  </a:cubicBezTo>
                  <a:cubicBezTo>
                    <a:pt x="589" y="283"/>
                    <a:pt x="589" y="287"/>
                    <a:pt x="589" y="291"/>
                  </a:cubicBezTo>
                  <a:cubicBezTo>
                    <a:pt x="700" y="482"/>
                    <a:pt x="700" y="482"/>
                    <a:pt x="700" y="482"/>
                  </a:cubicBezTo>
                  <a:cubicBezTo>
                    <a:pt x="700" y="482"/>
                    <a:pt x="701" y="484"/>
                    <a:pt x="700" y="485"/>
                  </a:cubicBezTo>
                  <a:cubicBezTo>
                    <a:pt x="700" y="487"/>
                    <a:pt x="699" y="488"/>
                    <a:pt x="699" y="488"/>
                  </a:cubicBezTo>
                  <a:cubicBezTo>
                    <a:pt x="699" y="488"/>
                    <a:pt x="699" y="488"/>
                    <a:pt x="699" y="488"/>
                  </a:cubicBezTo>
                  <a:cubicBezTo>
                    <a:pt x="671" y="516"/>
                    <a:pt x="704" y="593"/>
                    <a:pt x="688" y="619"/>
                  </a:cubicBezTo>
                  <a:cubicBezTo>
                    <a:pt x="664" y="659"/>
                    <a:pt x="299" y="712"/>
                    <a:pt x="119" y="586"/>
                  </a:cubicBezTo>
                  <a:cubicBezTo>
                    <a:pt x="83" y="561"/>
                    <a:pt x="129" y="479"/>
                    <a:pt x="98" y="269"/>
                  </a:cubicBezTo>
                  <a:cubicBezTo>
                    <a:pt x="84" y="172"/>
                    <a:pt x="45" y="96"/>
                    <a:pt x="3" y="12"/>
                  </a:cubicBezTo>
                  <a:cubicBezTo>
                    <a:pt x="0" y="7"/>
                    <a:pt x="4" y="0"/>
                    <a:pt x="11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501" name="Google Shape;501;p39"/>
          <p:cNvGrpSpPr/>
          <p:nvPr/>
        </p:nvGrpSpPr>
        <p:grpSpPr>
          <a:xfrm>
            <a:off x="6922223" y="797418"/>
            <a:ext cx="460705" cy="491455"/>
            <a:chOff x="9901824" y="937343"/>
            <a:chExt cx="744273" cy="793950"/>
          </a:xfrm>
        </p:grpSpPr>
        <p:grpSp>
          <p:nvGrpSpPr>
            <p:cNvPr id="502" name="Google Shape;502;p39"/>
            <p:cNvGrpSpPr/>
            <p:nvPr/>
          </p:nvGrpSpPr>
          <p:grpSpPr>
            <a:xfrm>
              <a:off x="9901824" y="937343"/>
              <a:ext cx="744273" cy="793950"/>
              <a:chOff x="9901824" y="937343"/>
              <a:chExt cx="744273" cy="793950"/>
            </a:xfrm>
          </p:grpSpPr>
          <p:sp>
            <p:nvSpPr>
              <p:cNvPr id="503" name="Google Shape;503;p39"/>
              <p:cNvSpPr/>
              <p:nvPr/>
            </p:nvSpPr>
            <p:spPr>
              <a:xfrm>
                <a:off x="10463799" y="1043794"/>
                <a:ext cx="76068" cy="75403"/>
              </a:xfrm>
              <a:custGeom>
                <a:rect b="b" l="l" r="r" t="t"/>
                <a:pathLst>
                  <a:path extrusionOk="0" h="132" w="133">
                    <a:moveTo>
                      <a:pt x="12" y="132"/>
                    </a:moveTo>
                    <a:cubicBezTo>
                      <a:pt x="9" y="132"/>
                      <a:pt x="6" y="131"/>
                      <a:pt x="4" y="128"/>
                    </a:cubicBezTo>
                    <a:cubicBezTo>
                      <a:pt x="0" y="124"/>
                      <a:pt x="0" y="118"/>
                      <a:pt x="4" y="114"/>
                    </a:cubicBezTo>
                    <a:cubicBezTo>
                      <a:pt x="113" y="4"/>
                      <a:pt x="113" y="4"/>
                      <a:pt x="113" y="4"/>
                    </a:cubicBezTo>
                    <a:cubicBezTo>
                      <a:pt x="118" y="0"/>
                      <a:pt x="124" y="0"/>
                      <a:pt x="128" y="4"/>
                    </a:cubicBezTo>
                    <a:cubicBezTo>
                      <a:pt x="133" y="8"/>
                      <a:pt x="133" y="15"/>
                      <a:pt x="128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1"/>
                      <a:pt x="14" y="132"/>
                      <a:pt x="12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04" name="Google Shape;504;p39"/>
              <p:cNvSpPr/>
              <p:nvPr/>
            </p:nvSpPr>
            <p:spPr>
              <a:xfrm>
                <a:off x="10546077" y="1303491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7"/>
                      <a:pt x="0" y="11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1"/>
                    </a:cubicBezTo>
                    <a:cubicBezTo>
                      <a:pt x="175" y="17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05" name="Google Shape;505;p39"/>
              <p:cNvSpPr/>
              <p:nvPr/>
            </p:nvSpPr>
            <p:spPr>
              <a:xfrm>
                <a:off x="10463799" y="1499539"/>
                <a:ext cx="76068" cy="75625"/>
              </a:xfrm>
              <a:custGeom>
                <a:rect b="b" l="l" r="r" t="t"/>
                <a:pathLst>
                  <a:path extrusionOk="0" h="132" w="133">
                    <a:moveTo>
                      <a:pt x="121" y="132"/>
                    </a:moveTo>
                    <a:cubicBezTo>
                      <a:pt x="119" y="132"/>
                      <a:pt x="116" y="131"/>
                      <a:pt x="114" y="129"/>
                    </a:cubicBezTo>
                    <a:cubicBezTo>
                      <a:pt x="5" y="19"/>
                      <a:pt x="5" y="19"/>
                      <a:pt x="5" y="19"/>
                    </a:cubicBezTo>
                    <a:cubicBezTo>
                      <a:pt x="0" y="15"/>
                      <a:pt x="0" y="8"/>
                      <a:pt x="5" y="4"/>
                    </a:cubicBezTo>
                    <a:cubicBezTo>
                      <a:pt x="9" y="0"/>
                      <a:pt x="15" y="0"/>
                      <a:pt x="20" y="4"/>
                    </a:cubicBezTo>
                    <a:cubicBezTo>
                      <a:pt x="129" y="114"/>
                      <a:pt x="129" y="114"/>
                      <a:pt x="129" y="114"/>
                    </a:cubicBezTo>
                    <a:cubicBezTo>
                      <a:pt x="133" y="118"/>
                      <a:pt x="133" y="124"/>
                      <a:pt x="129" y="129"/>
                    </a:cubicBezTo>
                    <a:cubicBezTo>
                      <a:pt x="127" y="131"/>
                      <a:pt x="124" y="132"/>
                      <a:pt x="121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06" name="Google Shape;506;p39"/>
              <p:cNvSpPr/>
              <p:nvPr/>
            </p:nvSpPr>
            <p:spPr>
              <a:xfrm>
                <a:off x="10008275" y="1500204"/>
                <a:ext cx="76068" cy="74960"/>
              </a:xfrm>
              <a:custGeom>
                <a:rect b="b" l="l" r="r" t="t"/>
                <a:pathLst>
                  <a:path extrusionOk="0" h="131" w="133">
                    <a:moveTo>
                      <a:pt x="12" y="131"/>
                    </a:moveTo>
                    <a:cubicBezTo>
                      <a:pt x="9" y="131"/>
                      <a:pt x="7" y="130"/>
                      <a:pt x="5" y="128"/>
                    </a:cubicBezTo>
                    <a:cubicBezTo>
                      <a:pt x="0" y="124"/>
                      <a:pt x="0" y="117"/>
                      <a:pt x="5" y="113"/>
                    </a:cubicBezTo>
                    <a:cubicBezTo>
                      <a:pt x="114" y="4"/>
                      <a:pt x="114" y="4"/>
                      <a:pt x="114" y="4"/>
                    </a:cubicBezTo>
                    <a:cubicBezTo>
                      <a:pt x="118" y="0"/>
                      <a:pt x="125" y="0"/>
                      <a:pt x="129" y="4"/>
                    </a:cubicBezTo>
                    <a:cubicBezTo>
                      <a:pt x="133" y="8"/>
                      <a:pt x="133" y="14"/>
                      <a:pt x="129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0"/>
                      <a:pt x="15" y="131"/>
                      <a:pt x="12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07" name="Google Shape;507;p39"/>
              <p:cNvSpPr/>
              <p:nvPr/>
            </p:nvSpPr>
            <p:spPr>
              <a:xfrm>
                <a:off x="9901824" y="1303934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6"/>
                      <a:pt x="0" y="10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0"/>
                    </a:cubicBezTo>
                    <a:cubicBezTo>
                      <a:pt x="175" y="16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08" name="Google Shape;508;p39"/>
              <p:cNvSpPr/>
              <p:nvPr/>
            </p:nvSpPr>
            <p:spPr>
              <a:xfrm>
                <a:off x="10008275" y="1044237"/>
                <a:ext cx="75403" cy="74960"/>
              </a:xfrm>
              <a:custGeom>
                <a:rect b="b" l="l" r="r" t="t"/>
                <a:pathLst>
                  <a:path extrusionOk="0" h="131" w="132">
                    <a:moveTo>
                      <a:pt x="121" y="131"/>
                    </a:moveTo>
                    <a:cubicBezTo>
                      <a:pt x="118" y="131"/>
                      <a:pt x="115" y="130"/>
                      <a:pt x="113" y="128"/>
                    </a:cubicBezTo>
                    <a:cubicBezTo>
                      <a:pt x="4" y="19"/>
                      <a:pt x="4" y="19"/>
                      <a:pt x="4" y="19"/>
                    </a:cubicBezTo>
                    <a:cubicBezTo>
                      <a:pt x="0" y="14"/>
                      <a:pt x="0" y="8"/>
                      <a:pt x="4" y="4"/>
                    </a:cubicBezTo>
                    <a:cubicBezTo>
                      <a:pt x="8" y="0"/>
                      <a:pt x="15" y="0"/>
                      <a:pt x="19" y="4"/>
                    </a:cubicBezTo>
                    <a:cubicBezTo>
                      <a:pt x="128" y="113"/>
                      <a:pt x="128" y="113"/>
                      <a:pt x="128" y="113"/>
                    </a:cubicBezTo>
                    <a:cubicBezTo>
                      <a:pt x="132" y="117"/>
                      <a:pt x="132" y="124"/>
                      <a:pt x="128" y="128"/>
                    </a:cubicBezTo>
                    <a:cubicBezTo>
                      <a:pt x="126" y="130"/>
                      <a:pt x="124" y="131"/>
                      <a:pt x="121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09" name="Google Shape;509;p39"/>
              <p:cNvSpPr/>
              <p:nvPr/>
            </p:nvSpPr>
            <p:spPr>
              <a:xfrm>
                <a:off x="10267751" y="937343"/>
                <a:ext cx="11976" cy="100020"/>
              </a:xfrm>
              <a:custGeom>
                <a:rect b="b" l="l" r="r" t="t"/>
                <a:pathLst>
                  <a:path extrusionOk="0" h="175" w="21">
                    <a:moveTo>
                      <a:pt x="11" y="175"/>
                    </a:moveTo>
                    <a:cubicBezTo>
                      <a:pt x="5" y="175"/>
                      <a:pt x="0" y="171"/>
                      <a:pt x="0" y="165"/>
                    </a:cubicBezTo>
                    <a:cubicBezTo>
                      <a:pt x="0" y="10"/>
                      <a:pt x="0" y="10"/>
                      <a:pt x="0" y="10"/>
                    </a:cubicBezTo>
                    <a:cubicBezTo>
                      <a:pt x="0" y="4"/>
                      <a:pt x="5" y="0"/>
                      <a:pt x="11" y="0"/>
                    </a:cubicBezTo>
                    <a:cubicBezTo>
                      <a:pt x="17" y="0"/>
                      <a:pt x="21" y="4"/>
                      <a:pt x="21" y="10"/>
                    </a:cubicBezTo>
                    <a:cubicBezTo>
                      <a:pt x="21" y="165"/>
                      <a:pt x="21" y="165"/>
                      <a:pt x="21" y="165"/>
                    </a:cubicBezTo>
                    <a:cubicBezTo>
                      <a:pt x="21" y="171"/>
                      <a:pt x="17" y="175"/>
                      <a:pt x="11" y="175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10" name="Google Shape;510;p39"/>
              <p:cNvSpPr/>
              <p:nvPr/>
            </p:nvSpPr>
            <p:spPr>
              <a:xfrm>
                <a:off x="10183698" y="1629498"/>
                <a:ext cx="180080" cy="25726"/>
              </a:xfrm>
              <a:custGeom>
                <a:rect b="b" l="l" r="r" t="t"/>
                <a:pathLst>
                  <a:path extrusionOk="0" h="45" w="315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293" y="45"/>
                      <a:pt x="293" y="45"/>
                      <a:pt x="293" y="45"/>
                    </a:cubicBezTo>
                    <a:cubicBezTo>
                      <a:pt x="305" y="45"/>
                      <a:pt x="315" y="35"/>
                      <a:pt x="315" y="23"/>
                    </a:cubicBezTo>
                    <a:cubicBezTo>
                      <a:pt x="315" y="23"/>
                      <a:pt x="315" y="23"/>
                      <a:pt x="315" y="23"/>
                    </a:cubicBezTo>
                    <a:cubicBezTo>
                      <a:pt x="315" y="11"/>
                      <a:pt x="305" y="0"/>
                      <a:pt x="293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1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11" name="Google Shape;511;p39"/>
              <p:cNvSpPr/>
              <p:nvPr/>
            </p:nvSpPr>
            <p:spPr>
              <a:xfrm>
                <a:off x="10188356" y="1667865"/>
                <a:ext cx="170766" cy="25726"/>
              </a:xfrm>
              <a:custGeom>
                <a:rect b="b" l="l" r="r" t="t"/>
                <a:pathLst>
                  <a:path extrusionOk="0" h="45" w="299">
                    <a:moveTo>
                      <a:pt x="0" y="22"/>
                    </a:moveTo>
                    <a:cubicBezTo>
                      <a:pt x="0" y="35"/>
                      <a:pt x="10" y="45"/>
                      <a:pt x="23" y="45"/>
                    </a:cubicBezTo>
                    <a:cubicBezTo>
                      <a:pt x="277" y="45"/>
                      <a:pt x="277" y="45"/>
                      <a:pt x="277" y="45"/>
                    </a:cubicBezTo>
                    <a:cubicBezTo>
                      <a:pt x="289" y="45"/>
                      <a:pt x="299" y="35"/>
                      <a:pt x="299" y="22"/>
                    </a:cubicBezTo>
                    <a:cubicBezTo>
                      <a:pt x="299" y="22"/>
                      <a:pt x="299" y="22"/>
                      <a:pt x="299" y="22"/>
                    </a:cubicBezTo>
                    <a:cubicBezTo>
                      <a:pt x="299" y="10"/>
                      <a:pt x="289" y="0"/>
                      <a:pt x="277" y="0"/>
                    </a:cubicBezTo>
                    <a:cubicBezTo>
                      <a:pt x="23" y="0"/>
                      <a:pt x="23" y="0"/>
                      <a:pt x="23" y="0"/>
                    </a:cubicBezTo>
                    <a:cubicBezTo>
                      <a:pt x="10" y="0"/>
                      <a:pt x="0" y="10"/>
                      <a:pt x="0" y="2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12" name="Google Shape;512;p39"/>
              <p:cNvSpPr/>
              <p:nvPr/>
            </p:nvSpPr>
            <p:spPr>
              <a:xfrm>
                <a:off x="10212751" y="1705567"/>
                <a:ext cx="122419" cy="25726"/>
              </a:xfrm>
              <a:custGeom>
                <a:rect b="b" l="l" r="r" t="t"/>
                <a:pathLst>
                  <a:path extrusionOk="0" h="45" w="214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192" y="45"/>
                      <a:pt x="192" y="45"/>
                      <a:pt x="192" y="45"/>
                    </a:cubicBezTo>
                    <a:cubicBezTo>
                      <a:pt x="204" y="45"/>
                      <a:pt x="214" y="35"/>
                      <a:pt x="214" y="23"/>
                    </a:cubicBezTo>
                    <a:cubicBezTo>
                      <a:pt x="214" y="23"/>
                      <a:pt x="214" y="23"/>
                      <a:pt x="214" y="23"/>
                    </a:cubicBezTo>
                    <a:cubicBezTo>
                      <a:pt x="214" y="10"/>
                      <a:pt x="204" y="0"/>
                      <a:pt x="192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0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513" name="Google Shape;513;p39"/>
            <p:cNvSpPr/>
            <p:nvPr/>
          </p:nvSpPr>
          <p:spPr>
            <a:xfrm>
              <a:off x="10047751" y="1220548"/>
              <a:ext cx="217117" cy="205362"/>
            </a:xfrm>
            <a:custGeom>
              <a:rect b="b" l="l" r="r" t="t"/>
              <a:pathLst>
                <a:path extrusionOk="0" h="359" w="380">
                  <a:moveTo>
                    <a:pt x="63" y="268"/>
                  </a:moveTo>
                  <a:cubicBezTo>
                    <a:pt x="78" y="297"/>
                    <a:pt x="94" y="324"/>
                    <a:pt x="108" y="350"/>
                  </a:cubicBezTo>
                  <a:cubicBezTo>
                    <a:pt x="113" y="359"/>
                    <a:pt x="113" y="359"/>
                    <a:pt x="113" y="359"/>
                  </a:cubicBezTo>
                  <a:cubicBezTo>
                    <a:pt x="380" y="206"/>
                    <a:pt x="380" y="206"/>
                    <a:pt x="380" y="206"/>
                  </a:cubicBezTo>
                  <a:cubicBezTo>
                    <a:pt x="23" y="0"/>
                    <a:pt x="23" y="0"/>
                    <a:pt x="23" y="0"/>
                  </a:cubicBezTo>
                  <a:cubicBezTo>
                    <a:pt x="22" y="2"/>
                    <a:pt x="22" y="4"/>
                    <a:pt x="21" y="6"/>
                  </a:cubicBezTo>
                  <a:cubicBezTo>
                    <a:pt x="21" y="6"/>
                    <a:pt x="21" y="6"/>
                    <a:pt x="21" y="6"/>
                  </a:cubicBezTo>
                  <a:cubicBezTo>
                    <a:pt x="0" y="88"/>
                    <a:pt x="14" y="174"/>
                    <a:pt x="63" y="268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14" name="Google Shape;514;p39"/>
            <p:cNvSpPr/>
            <p:nvPr/>
          </p:nvSpPr>
          <p:spPr>
            <a:xfrm>
              <a:off x="10063053" y="1080830"/>
              <a:ext cx="205806" cy="250604"/>
            </a:xfrm>
            <a:custGeom>
              <a:rect b="b" l="l" r="r" t="t"/>
              <a:pathLst>
                <a:path extrusionOk="0" h="438" w="360">
                  <a:moveTo>
                    <a:pt x="0" y="230"/>
                  </a:moveTo>
                  <a:cubicBezTo>
                    <a:pt x="360" y="438"/>
                    <a:pt x="360" y="438"/>
                    <a:pt x="360" y="438"/>
                  </a:cubicBezTo>
                  <a:cubicBezTo>
                    <a:pt x="360" y="0"/>
                    <a:pt x="360" y="0"/>
                    <a:pt x="360" y="0"/>
                  </a:cubicBezTo>
                  <a:cubicBezTo>
                    <a:pt x="174" y="3"/>
                    <a:pt x="40" y="117"/>
                    <a:pt x="0" y="23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15" name="Google Shape;515;p39"/>
            <p:cNvSpPr/>
            <p:nvPr/>
          </p:nvSpPr>
          <p:spPr>
            <a:xfrm>
              <a:off x="10276400" y="1080830"/>
              <a:ext cx="208024" cy="250604"/>
            </a:xfrm>
            <a:custGeom>
              <a:rect b="b" l="l" r="r" t="t"/>
              <a:pathLst>
                <a:path extrusionOk="0" h="438" w="364">
                  <a:moveTo>
                    <a:pt x="0" y="0"/>
                  </a:moveTo>
                  <a:cubicBezTo>
                    <a:pt x="0" y="438"/>
                    <a:pt x="0" y="438"/>
                    <a:pt x="0" y="438"/>
                  </a:cubicBezTo>
                  <a:cubicBezTo>
                    <a:pt x="364" y="228"/>
                    <a:pt x="364" y="228"/>
                    <a:pt x="364" y="228"/>
                  </a:cubicBezTo>
                  <a:cubicBezTo>
                    <a:pt x="323" y="115"/>
                    <a:pt x="186" y="1"/>
                    <a:pt x="0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16" name="Google Shape;516;p39"/>
            <p:cNvSpPr/>
            <p:nvPr/>
          </p:nvSpPr>
          <p:spPr>
            <a:xfrm>
              <a:off x="10280392" y="1218773"/>
              <a:ext cx="219334" cy="208689"/>
            </a:xfrm>
            <a:custGeom>
              <a:rect b="b" l="l" r="r" t="t"/>
              <a:pathLst>
                <a:path extrusionOk="0" h="365" w="384">
                  <a:moveTo>
                    <a:pt x="322" y="271"/>
                  </a:moveTo>
                  <a:cubicBezTo>
                    <a:pt x="371" y="177"/>
                    <a:pt x="384" y="91"/>
                    <a:pt x="364" y="9"/>
                  </a:cubicBezTo>
                  <a:cubicBezTo>
                    <a:pt x="364" y="9"/>
                    <a:pt x="364" y="9"/>
                    <a:pt x="364" y="9"/>
                  </a:cubicBezTo>
                  <a:cubicBezTo>
                    <a:pt x="363" y="6"/>
                    <a:pt x="362" y="3"/>
                    <a:pt x="361" y="0"/>
                  </a:cubicBezTo>
                  <a:cubicBezTo>
                    <a:pt x="0" y="209"/>
                    <a:pt x="0" y="209"/>
                    <a:pt x="0" y="209"/>
                  </a:cubicBezTo>
                  <a:cubicBezTo>
                    <a:pt x="270" y="365"/>
                    <a:pt x="270" y="365"/>
                    <a:pt x="270" y="365"/>
                  </a:cubicBezTo>
                  <a:cubicBezTo>
                    <a:pt x="277" y="353"/>
                    <a:pt x="277" y="353"/>
                    <a:pt x="277" y="353"/>
                  </a:cubicBezTo>
                  <a:cubicBezTo>
                    <a:pt x="291" y="327"/>
                    <a:pt x="307" y="300"/>
                    <a:pt x="322" y="27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17" name="Google Shape;517;p39"/>
            <p:cNvSpPr/>
            <p:nvPr/>
          </p:nvSpPr>
          <p:spPr>
            <a:xfrm>
              <a:off x="10116279" y="1345184"/>
              <a:ext cx="152580" cy="267681"/>
            </a:xfrm>
            <a:custGeom>
              <a:rect b="b" l="l" r="r" t="t"/>
              <a:pathLst>
                <a:path extrusionOk="0" h="468" w="267">
                  <a:moveTo>
                    <a:pt x="267" y="468"/>
                  </a:moveTo>
                  <a:cubicBezTo>
                    <a:pt x="267" y="0"/>
                    <a:pt x="267" y="0"/>
                    <a:pt x="267" y="0"/>
                  </a:cubicBezTo>
                  <a:cubicBezTo>
                    <a:pt x="0" y="153"/>
                    <a:pt x="0" y="153"/>
                    <a:pt x="0" y="153"/>
                  </a:cubicBezTo>
                  <a:cubicBezTo>
                    <a:pt x="21" y="190"/>
                    <a:pt x="42" y="229"/>
                    <a:pt x="61" y="272"/>
                  </a:cubicBezTo>
                  <a:cubicBezTo>
                    <a:pt x="75" y="304"/>
                    <a:pt x="83" y="346"/>
                    <a:pt x="90" y="383"/>
                  </a:cubicBezTo>
                  <a:cubicBezTo>
                    <a:pt x="92" y="398"/>
                    <a:pt x="95" y="411"/>
                    <a:pt x="98" y="424"/>
                  </a:cubicBezTo>
                  <a:cubicBezTo>
                    <a:pt x="105" y="457"/>
                    <a:pt x="116" y="466"/>
                    <a:pt x="151" y="467"/>
                  </a:cubicBezTo>
                  <a:cubicBezTo>
                    <a:pt x="157" y="468"/>
                    <a:pt x="157" y="468"/>
                    <a:pt x="157" y="468"/>
                  </a:cubicBezTo>
                  <a:cubicBezTo>
                    <a:pt x="185" y="468"/>
                    <a:pt x="185" y="468"/>
                    <a:pt x="185" y="468"/>
                  </a:cubicBezTo>
                  <a:cubicBezTo>
                    <a:pt x="237" y="468"/>
                    <a:pt x="237" y="468"/>
                    <a:pt x="237" y="468"/>
                  </a:cubicBezTo>
                  <a:cubicBezTo>
                    <a:pt x="247" y="468"/>
                    <a:pt x="257" y="468"/>
                    <a:pt x="267" y="46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18" name="Google Shape;518;p39"/>
            <p:cNvSpPr/>
            <p:nvPr/>
          </p:nvSpPr>
          <p:spPr>
            <a:xfrm>
              <a:off x="10276400" y="1345184"/>
              <a:ext cx="154798" cy="267681"/>
            </a:xfrm>
            <a:custGeom>
              <a:rect b="b" l="l" r="r" t="t"/>
              <a:pathLst>
                <a:path extrusionOk="0" h="468" w="271">
                  <a:moveTo>
                    <a:pt x="174" y="424"/>
                  </a:moveTo>
                  <a:cubicBezTo>
                    <a:pt x="177" y="411"/>
                    <a:pt x="180" y="398"/>
                    <a:pt x="182" y="383"/>
                  </a:cubicBezTo>
                  <a:cubicBezTo>
                    <a:pt x="189" y="346"/>
                    <a:pt x="197" y="304"/>
                    <a:pt x="211" y="272"/>
                  </a:cubicBezTo>
                  <a:cubicBezTo>
                    <a:pt x="230" y="229"/>
                    <a:pt x="251" y="191"/>
                    <a:pt x="271" y="156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0" y="467"/>
                    <a:pt x="0" y="467"/>
                    <a:pt x="0" y="467"/>
                  </a:cubicBezTo>
                  <a:cubicBezTo>
                    <a:pt x="5" y="467"/>
                    <a:pt x="5" y="467"/>
                    <a:pt x="5" y="467"/>
                  </a:cubicBezTo>
                  <a:cubicBezTo>
                    <a:pt x="5" y="468"/>
                    <a:pt x="5" y="468"/>
                    <a:pt x="5" y="468"/>
                  </a:cubicBezTo>
                  <a:cubicBezTo>
                    <a:pt x="5" y="468"/>
                    <a:pt x="5" y="468"/>
                    <a:pt x="5" y="468"/>
                  </a:cubicBezTo>
                  <a:cubicBezTo>
                    <a:pt x="15" y="468"/>
                    <a:pt x="25" y="468"/>
                    <a:pt x="36" y="468"/>
                  </a:cubicBezTo>
                  <a:cubicBezTo>
                    <a:pt x="42" y="467"/>
                    <a:pt x="42" y="467"/>
                    <a:pt x="42" y="467"/>
                  </a:cubicBezTo>
                  <a:cubicBezTo>
                    <a:pt x="94" y="468"/>
                    <a:pt x="94" y="468"/>
                    <a:pt x="94" y="468"/>
                  </a:cubicBezTo>
                  <a:cubicBezTo>
                    <a:pt x="101" y="468"/>
                    <a:pt x="108" y="468"/>
                    <a:pt x="115" y="467"/>
                  </a:cubicBezTo>
                  <a:cubicBezTo>
                    <a:pt x="157" y="467"/>
                    <a:pt x="167" y="456"/>
                    <a:pt x="174" y="424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519" name="Google Shape;519;p39"/>
          <p:cNvGrpSpPr/>
          <p:nvPr/>
        </p:nvGrpSpPr>
        <p:grpSpPr>
          <a:xfrm>
            <a:off x="2993392" y="843244"/>
            <a:ext cx="369868" cy="445629"/>
            <a:chOff x="3554761" y="1011374"/>
            <a:chExt cx="597525" cy="719918"/>
          </a:xfrm>
        </p:grpSpPr>
        <p:sp>
          <p:nvSpPr>
            <p:cNvPr id="520" name="Google Shape;520;p39"/>
            <p:cNvSpPr/>
            <p:nvPr/>
          </p:nvSpPr>
          <p:spPr>
            <a:xfrm>
              <a:off x="3615879" y="1376596"/>
              <a:ext cx="441685" cy="354696"/>
            </a:xfrm>
            <a:custGeom>
              <a:rect b="b" l="l" r="r" t="t"/>
              <a:pathLst>
                <a:path extrusionOk="0" h="638" w="797">
                  <a:moveTo>
                    <a:pt x="674" y="281"/>
                  </a:moveTo>
                  <a:cubicBezTo>
                    <a:pt x="667" y="288"/>
                    <a:pt x="658" y="291"/>
                    <a:pt x="648" y="290"/>
                  </a:cubicBezTo>
                  <a:cubicBezTo>
                    <a:pt x="634" y="289"/>
                    <a:pt x="620" y="281"/>
                    <a:pt x="608" y="269"/>
                  </a:cubicBezTo>
                  <a:cubicBezTo>
                    <a:pt x="595" y="257"/>
                    <a:pt x="588" y="243"/>
                    <a:pt x="586" y="228"/>
                  </a:cubicBezTo>
                  <a:cubicBezTo>
                    <a:pt x="585" y="219"/>
                    <a:pt x="589" y="209"/>
                    <a:pt x="595" y="202"/>
                  </a:cubicBezTo>
                  <a:cubicBezTo>
                    <a:pt x="602" y="195"/>
                    <a:pt x="612" y="192"/>
                    <a:pt x="622" y="193"/>
                  </a:cubicBezTo>
                  <a:cubicBezTo>
                    <a:pt x="433" y="4"/>
                    <a:pt x="433" y="4"/>
                    <a:pt x="433" y="4"/>
                  </a:cubicBezTo>
                  <a:cubicBezTo>
                    <a:pt x="429" y="0"/>
                    <a:pt x="423" y="0"/>
                    <a:pt x="419" y="4"/>
                  </a:cubicBezTo>
                  <a:cubicBezTo>
                    <a:pt x="216" y="207"/>
                    <a:pt x="216" y="207"/>
                    <a:pt x="216" y="207"/>
                  </a:cubicBezTo>
                  <a:cubicBezTo>
                    <a:pt x="214" y="209"/>
                    <a:pt x="212" y="210"/>
                    <a:pt x="209" y="210"/>
                  </a:cubicBezTo>
                  <a:cubicBezTo>
                    <a:pt x="208" y="210"/>
                    <a:pt x="206" y="210"/>
                    <a:pt x="205" y="209"/>
                  </a:cubicBezTo>
                  <a:cubicBezTo>
                    <a:pt x="201" y="204"/>
                    <a:pt x="197" y="200"/>
                    <a:pt x="198" y="193"/>
                  </a:cubicBezTo>
                  <a:cubicBezTo>
                    <a:pt x="199" y="190"/>
                    <a:pt x="200" y="186"/>
                    <a:pt x="201" y="182"/>
                  </a:cubicBezTo>
                  <a:cubicBezTo>
                    <a:pt x="204" y="171"/>
                    <a:pt x="195" y="161"/>
                    <a:pt x="184" y="162"/>
                  </a:cubicBezTo>
                  <a:cubicBezTo>
                    <a:pt x="172" y="163"/>
                    <a:pt x="161" y="170"/>
                    <a:pt x="153" y="179"/>
                  </a:cubicBezTo>
                  <a:cubicBezTo>
                    <a:pt x="144" y="187"/>
                    <a:pt x="137" y="198"/>
                    <a:pt x="136" y="210"/>
                  </a:cubicBezTo>
                  <a:cubicBezTo>
                    <a:pt x="135" y="221"/>
                    <a:pt x="145" y="230"/>
                    <a:pt x="156" y="227"/>
                  </a:cubicBezTo>
                  <a:cubicBezTo>
                    <a:pt x="160" y="226"/>
                    <a:pt x="164" y="225"/>
                    <a:pt x="167" y="224"/>
                  </a:cubicBezTo>
                  <a:cubicBezTo>
                    <a:pt x="174" y="223"/>
                    <a:pt x="178" y="227"/>
                    <a:pt x="183" y="231"/>
                  </a:cubicBezTo>
                  <a:cubicBezTo>
                    <a:pt x="184" y="232"/>
                    <a:pt x="184" y="234"/>
                    <a:pt x="184" y="235"/>
                  </a:cubicBezTo>
                  <a:cubicBezTo>
                    <a:pt x="184" y="237"/>
                    <a:pt x="183" y="240"/>
                    <a:pt x="181" y="242"/>
                  </a:cubicBezTo>
                  <a:cubicBezTo>
                    <a:pt x="4" y="419"/>
                    <a:pt x="4" y="419"/>
                    <a:pt x="4" y="419"/>
                  </a:cubicBezTo>
                  <a:cubicBezTo>
                    <a:pt x="0" y="423"/>
                    <a:pt x="1" y="427"/>
                    <a:pt x="2" y="430"/>
                  </a:cubicBezTo>
                  <a:cubicBezTo>
                    <a:pt x="32" y="483"/>
                    <a:pt x="232" y="420"/>
                    <a:pt x="247" y="435"/>
                  </a:cubicBezTo>
                  <a:cubicBezTo>
                    <a:pt x="274" y="459"/>
                    <a:pt x="244" y="530"/>
                    <a:pt x="258" y="554"/>
                  </a:cubicBezTo>
                  <a:cubicBezTo>
                    <a:pt x="279" y="589"/>
                    <a:pt x="609" y="638"/>
                    <a:pt x="773" y="524"/>
                  </a:cubicBezTo>
                  <a:cubicBezTo>
                    <a:pt x="797" y="507"/>
                    <a:pt x="779" y="460"/>
                    <a:pt x="781" y="357"/>
                  </a:cubicBezTo>
                  <a:cubicBezTo>
                    <a:pt x="781" y="354"/>
                    <a:pt x="780" y="352"/>
                    <a:pt x="779" y="350"/>
                  </a:cubicBezTo>
                  <a:cubicBezTo>
                    <a:pt x="683" y="255"/>
                    <a:pt x="683" y="255"/>
                    <a:pt x="683" y="255"/>
                  </a:cubicBezTo>
                  <a:cubicBezTo>
                    <a:pt x="684" y="265"/>
                    <a:pt x="681" y="274"/>
                    <a:pt x="674" y="28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21" name="Google Shape;521;p39"/>
            <p:cNvSpPr/>
            <p:nvPr/>
          </p:nvSpPr>
          <p:spPr>
            <a:xfrm>
              <a:off x="3554761" y="1164199"/>
              <a:ext cx="288366" cy="430478"/>
            </a:xfrm>
            <a:custGeom>
              <a:rect b="b" l="l" r="r" t="t"/>
              <a:pathLst>
                <a:path extrusionOk="0" h="774" w="520">
                  <a:moveTo>
                    <a:pt x="2" y="460"/>
                  </a:moveTo>
                  <a:cubicBezTo>
                    <a:pt x="0" y="499"/>
                    <a:pt x="80" y="515"/>
                    <a:pt x="94" y="542"/>
                  </a:cubicBezTo>
                  <a:cubicBezTo>
                    <a:pt x="100" y="554"/>
                    <a:pt x="83" y="580"/>
                    <a:pt x="84" y="597"/>
                  </a:cubicBezTo>
                  <a:cubicBezTo>
                    <a:pt x="86" y="610"/>
                    <a:pt x="125" y="626"/>
                    <a:pt x="125" y="626"/>
                  </a:cubicBezTo>
                  <a:cubicBezTo>
                    <a:pt x="125" y="626"/>
                    <a:pt x="97" y="652"/>
                    <a:pt x="96" y="664"/>
                  </a:cubicBezTo>
                  <a:cubicBezTo>
                    <a:pt x="95" y="679"/>
                    <a:pt x="121" y="701"/>
                    <a:pt x="122" y="716"/>
                  </a:cubicBezTo>
                  <a:cubicBezTo>
                    <a:pt x="122" y="723"/>
                    <a:pt x="116" y="737"/>
                    <a:pt x="111" y="754"/>
                  </a:cubicBezTo>
                  <a:cubicBezTo>
                    <a:pt x="108" y="767"/>
                    <a:pt x="114" y="774"/>
                    <a:pt x="127" y="763"/>
                  </a:cubicBezTo>
                  <a:cubicBezTo>
                    <a:pt x="265" y="624"/>
                    <a:pt x="265" y="624"/>
                    <a:pt x="265" y="624"/>
                  </a:cubicBezTo>
                  <a:cubicBezTo>
                    <a:pt x="255" y="626"/>
                    <a:pt x="246" y="622"/>
                    <a:pt x="239" y="615"/>
                  </a:cubicBezTo>
                  <a:cubicBezTo>
                    <a:pt x="232" y="609"/>
                    <a:pt x="229" y="599"/>
                    <a:pt x="230" y="589"/>
                  </a:cubicBezTo>
                  <a:cubicBezTo>
                    <a:pt x="231" y="575"/>
                    <a:pt x="239" y="561"/>
                    <a:pt x="251" y="549"/>
                  </a:cubicBezTo>
                  <a:cubicBezTo>
                    <a:pt x="263" y="536"/>
                    <a:pt x="277" y="529"/>
                    <a:pt x="292" y="528"/>
                  </a:cubicBezTo>
                  <a:cubicBezTo>
                    <a:pt x="301" y="527"/>
                    <a:pt x="311" y="530"/>
                    <a:pt x="318" y="537"/>
                  </a:cubicBezTo>
                  <a:cubicBezTo>
                    <a:pt x="324" y="544"/>
                    <a:pt x="328" y="553"/>
                    <a:pt x="326" y="563"/>
                  </a:cubicBezTo>
                  <a:cubicBezTo>
                    <a:pt x="516" y="374"/>
                    <a:pt x="516" y="374"/>
                    <a:pt x="516" y="374"/>
                  </a:cubicBezTo>
                  <a:cubicBezTo>
                    <a:pt x="520" y="370"/>
                    <a:pt x="520" y="364"/>
                    <a:pt x="516" y="361"/>
                  </a:cubicBezTo>
                  <a:cubicBezTo>
                    <a:pt x="313" y="157"/>
                    <a:pt x="313" y="157"/>
                    <a:pt x="313" y="157"/>
                  </a:cubicBezTo>
                  <a:cubicBezTo>
                    <a:pt x="311" y="155"/>
                    <a:pt x="310" y="153"/>
                    <a:pt x="310" y="150"/>
                  </a:cubicBezTo>
                  <a:cubicBezTo>
                    <a:pt x="310" y="149"/>
                    <a:pt x="310" y="148"/>
                    <a:pt x="311" y="147"/>
                  </a:cubicBezTo>
                  <a:cubicBezTo>
                    <a:pt x="316" y="142"/>
                    <a:pt x="320" y="138"/>
                    <a:pt x="327" y="139"/>
                  </a:cubicBezTo>
                  <a:cubicBezTo>
                    <a:pt x="330" y="140"/>
                    <a:pt x="334" y="141"/>
                    <a:pt x="338" y="142"/>
                  </a:cubicBezTo>
                  <a:cubicBezTo>
                    <a:pt x="349" y="145"/>
                    <a:pt x="359" y="137"/>
                    <a:pt x="358" y="125"/>
                  </a:cubicBezTo>
                  <a:cubicBezTo>
                    <a:pt x="357" y="114"/>
                    <a:pt x="350" y="102"/>
                    <a:pt x="341" y="94"/>
                  </a:cubicBezTo>
                  <a:cubicBezTo>
                    <a:pt x="333" y="86"/>
                    <a:pt x="322" y="79"/>
                    <a:pt x="310" y="78"/>
                  </a:cubicBezTo>
                  <a:cubicBezTo>
                    <a:pt x="299" y="77"/>
                    <a:pt x="290" y="86"/>
                    <a:pt x="293" y="98"/>
                  </a:cubicBezTo>
                  <a:cubicBezTo>
                    <a:pt x="294" y="101"/>
                    <a:pt x="295" y="105"/>
                    <a:pt x="296" y="109"/>
                  </a:cubicBezTo>
                  <a:cubicBezTo>
                    <a:pt x="297" y="116"/>
                    <a:pt x="293" y="120"/>
                    <a:pt x="289" y="124"/>
                  </a:cubicBezTo>
                  <a:cubicBezTo>
                    <a:pt x="288" y="125"/>
                    <a:pt x="286" y="125"/>
                    <a:pt x="285" y="126"/>
                  </a:cubicBezTo>
                  <a:cubicBezTo>
                    <a:pt x="282" y="126"/>
                    <a:pt x="280" y="125"/>
                    <a:pt x="278" y="123"/>
                  </a:cubicBezTo>
                  <a:cubicBezTo>
                    <a:pt x="161" y="5"/>
                    <a:pt x="161" y="5"/>
                    <a:pt x="161" y="5"/>
                  </a:cubicBezTo>
                  <a:cubicBezTo>
                    <a:pt x="156" y="0"/>
                    <a:pt x="148" y="2"/>
                    <a:pt x="145" y="8"/>
                  </a:cubicBezTo>
                  <a:cubicBezTo>
                    <a:pt x="123" y="60"/>
                    <a:pt x="112" y="112"/>
                    <a:pt x="107" y="154"/>
                  </a:cubicBezTo>
                  <a:cubicBezTo>
                    <a:pt x="101" y="202"/>
                    <a:pt x="132" y="236"/>
                    <a:pt x="129" y="263"/>
                  </a:cubicBezTo>
                  <a:cubicBezTo>
                    <a:pt x="123" y="317"/>
                    <a:pt x="5" y="401"/>
                    <a:pt x="2" y="46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22" name="Google Shape;522;p39"/>
            <p:cNvSpPr/>
            <p:nvPr/>
          </p:nvSpPr>
          <p:spPr>
            <a:xfrm>
              <a:off x="3860350" y="1126940"/>
              <a:ext cx="291937" cy="427110"/>
            </a:xfrm>
            <a:custGeom>
              <a:rect b="b" l="l" r="r" t="t"/>
              <a:pathLst>
                <a:path extrusionOk="0" h="768" w="527">
                  <a:moveTo>
                    <a:pt x="281" y="185"/>
                  </a:moveTo>
                  <a:cubicBezTo>
                    <a:pt x="288" y="191"/>
                    <a:pt x="291" y="201"/>
                    <a:pt x="290" y="211"/>
                  </a:cubicBezTo>
                  <a:cubicBezTo>
                    <a:pt x="289" y="225"/>
                    <a:pt x="281" y="239"/>
                    <a:pt x="269" y="251"/>
                  </a:cubicBezTo>
                  <a:cubicBezTo>
                    <a:pt x="257" y="264"/>
                    <a:pt x="242" y="271"/>
                    <a:pt x="228" y="273"/>
                  </a:cubicBezTo>
                  <a:cubicBezTo>
                    <a:pt x="218" y="274"/>
                    <a:pt x="209" y="270"/>
                    <a:pt x="202" y="264"/>
                  </a:cubicBezTo>
                  <a:cubicBezTo>
                    <a:pt x="195" y="257"/>
                    <a:pt x="192" y="247"/>
                    <a:pt x="193" y="237"/>
                  </a:cubicBezTo>
                  <a:cubicBezTo>
                    <a:pt x="4" y="426"/>
                    <a:pt x="4" y="426"/>
                    <a:pt x="4" y="426"/>
                  </a:cubicBezTo>
                  <a:cubicBezTo>
                    <a:pt x="0" y="430"/>
                    <a:pt x="0" y="436"/>
                    <a:pt x="4" y="440"/>
                  </a:cubicBezTo>
                  <a:cubicBezTo>
                    <a:pt x="207" y="643"/>
                    <a:pt x="207" y="643"/>
                    <a:pt x="207" y="643"/>
                  </a:cubicBezTo>
                  <a:cubicBezTo>
                    <a:pt x="209" y="645"/>
                    <a:pt x="210" y="647"/>
                    <a:pt x="210" y="650"/>
                  </a:cubicBezTo>
                  <a:cubicBezTo>
                    <a:pt x="210" y="651"/>
                    <a:pt x="209" y="653"/>
                    <a:pt x="208" y="654"/>
                  </a:cubicBezTo>
                  <a:cubicBezTo>
                    <a:pt x="204" y="658"/>
                    <a:pt x="200" y="662"/>
                    <a:pt x="193" y="661"/>
                  </a:cubicBezTo>
                  <a:cubicBezTo>
                    <a:pt x="189" y="660"/>
                    <a:pt x="186" y="659"/>
                    <a:pt x="182" y="658"/>
                  </a:cubicBezTo>
                  <a:cubicBezTo>
                    <a:pt x="171" y="655"/>
                    <a:pt x="161" y="664"/>
                    <a:pt x="162" y="675"/>
                  </a:cubicBezTo>
                  <a:cubicBezTo>
                    <a:pt x="163" y="687"/>
                    <a:pt x="170" y="698"/>
                    <a:pt x="179" y="706"/>
                  </a:cubicBezTo>
                  <a:cubicBezTo>
                    <a:pt x="187" y="715"/>
                    <a:pt x="198" y="722"/>
                    <a:pt x="209" y="723"/>
                  </a:cubicBezTo>
                  <a:cubicBezTo>
                    <a:pt x="221" y="724"/>
                    <a:pt x="229" y="714"/>
                    <a:pt x="227" y="703"/>
                  </a:cubicBezTo>
                  <a:cubicBezTo>
                    <a:pt x="226" y="699"/>
                    <a:pt x="224" y="695"/>
                    <a:pt x="224" y="691"/>
                  </a:cubicBezTo>
                  <a:cubicBezTo>
                    <a:pt x="222" y="685"/>
                    <a:pt x="226" y="681"/>
                    <a:pt x="231" y="676"/>
                  </a:cubicBezTo>
                  <a:cubicBezTo>
                    <a:pt x="232" y="675"/>
                    <a:pt x="233" y="675"/>
                    <a:pt x="235" y="675"/>
                  </a:cubicBezTo>
                  <a:cubicBezTo>
                    <a:pt x="237" y="675"/>
                    <a:pt x="240" y="676"/>
                    <a:pt x="241" y="677"/>
                  </a:cubicBezTo>
                  <a:cubicBezTo>
                    <a:pt x="326" y="763"/>
                    <a:pt x="326" y="763"/>
                    <a:pt x="326" y="763"/>
                  </a:cubicBezTo>
                  <a:cubicBezTo>
                    <a:pt x="332" y="768"/>
                    <a:pt x="342" y="765"/>
                    <a:pt x="343" y="757"/>
                  </a:cubicBezTo>
                  <a:cubicBezTo>
                    <a:pt x="344" y="735"/>
                    <a:pt x="347" y="712"/>
                    <a:pt x="350" y="686"/>
                  </a:cubicBezTo>
                  <a:cubicBezTo>
                    <a:pt x="365" y="585"/>
                    <a:pt x="409" y="509"/>
                    <a:pt x="453" y="420"/>
                  </a:cubicBezTo>
                  <a:cubicBezTo>
                    <a:pt x="488" y="349"/>
                    <a:pt x="527" y="147"/>
                    <a:pt x="441" y="6"/>
                  </a:cubicBezTo>
                  <a:cubicBezTo>
                    <a:pt x="438" y="1"/>
                    <a:pt x="430" y="0"/>
                    <a:pt x="426" y="4"/>
                  </a:cubicBezTo>
                  <a:cubicBezTo>
                    <a:pt x="254" y="176"/>
                    <a:pt x="254" y="176"/>
                    <a:pt x="254" y="176"/>
                  </a:cubicBezTo>
                  <a:cubicBezTo>
                    <a:pt x="264" y="175"/>
                    <a:pt x="274" y="178"/>
                    <a:pt x="281" y="185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23" name="Google Shape;523;p39"/>
            <p:cNvSpPr/>
            <p:nvPr/>
          </p:nvSpPr>
          <p:spPr>
            <a:xfrm>
              <a:off x="3644023" y="1011374"/>
              <a:ext cx="449665" cy="347961"/>
            </a:xfrm>
            <a:custGeom>
              <a:rect b="b" l="l" r="r" t="t"/>
              <a:pathLst>
                <a:path extrusionOk="0" h="626" w="811">
                  <a:moveTo>
                    <a:pt x="126" y="345"/>
                  </a:moveTo>
                  <a:cubicBezTo>
                    <a:pt x="132" y="338"/>
                    <a:pt x="142" y="335"/>
                    <a:pt x="151" y="336"/>
                  </a:cubicBezTo>
                  <a:cubicBezTo>
                    <a:pt x="166" y="337"/>
                    <a:pt x="180" y="345"/>
                    <a:pt x="192" y="357"/>
                  </a:cubicBezTo>
                  <a:cubicBezTo>
                    <a:pt x="204" y="369"/>
                    <a:pt x="212" y="384"/>
                    <a:pt x="213" y="398"/>
                  </a:cubicBezTo>
                  <a:cubicBezTo>
                    <a:pt x="214" y="408"/>
                    <a:pt x="211" y="417"/>
                    <a:pt x="204" y="424"/>
                  </a:cubicBezTo>
                  <a:cubicBezTo>
                    <a:pt x="197" y="431"/>
                    <a:pt x="188" y="434"/>
                    <a:pt x="178" y="433"/>
                  </a:cubicBezTo>
                  <a:cubicBezTo>
                    <a:pt x="367" y="622"/>
                    <a:pt x="367" y="622"/>
                    <a:pt x="367" y="622"/>
                  </a:cubicBezTo>
                  <a:cubicBezTo>
                    <a:pt x="371" y="626"/>
                    <a:pt x="377" y="626"/>
                    <a:pt x="380" y="622"/>
                  </a:cubicBezTo>
                  <a:cubicBezTo>
                    <a:pt x="584" y="419"/>
                    <a:pt x="584" y="419"/>
                    <a:pt x="584" y="419"/>
                  </a:cubicBezTo>
                  <a:cubicBezTo>
                    <a:pt x="586" y="417"/>
                    <a:pt x="588" y="416"/>
                    <a:pt x="591" y="416"/>
                  </a:cubicBezTo>
                  <a:cubicBezTo>
                    <a:pt x="592" y="416"/>
                    <a:pt x="593" y="417"/>
                    <a:pt x="594" y="418"/>
                  </a:cubicBezTo>
                  <a:cubicBezTo>
                    <a:pt x="599" y="422"/>
                    <a:pt x="603" y="426"/>
                    <a:pt x="602" y="433"/>
                  </a:cubicBezTo>
                  <a:cubicBezTo>
                    <a:pt x="601" y="437"/>
                    <a:pt x="600" y="440"/>
                    <a:pt x="599" y="444"/>
                  </a:cubicBezTo>
                  <a:cubicBezTo>
                    <a:pt x="596" y="455"/>
                    <a:pt x="604" y="465"/>
                    <a:pt x="616" y="464"/>
                  </a:cubicBezTo>
                  <a:cubicBezTo>
                    <a:pt x="627" y="463"/>
                    <a:pt x="639" y="456"/>
                    <a:pt x="647" y="447"/>
                  </a:cubicBezTo>
                  <a:cubicBezTo>
                    <a:pt x="655" y="439"/>
                    <a:pt x="662" y="428"/>
                    <a:pt x="663" y="417"/>
                  </a:cubicBezTo>
                  <a:cubicBezTo>
                    <a:pt x="664" y="405"/>
                    <a:pt x="655" y="397"/>
                    <a:pt x="643" y="399"/>
                  </a:cubicBezTo>
                  <a:cubicBezTo>
                    <a:pt x="640" y="400"/>
                    <a:pt x="636" y="402"/>
                    <a:pt x="632" y="402"/>
                  </a:cubicBezTo>
                  <a:cubicBezTo>
                    <a:pt x="625" y="404"/>
                    <a:pt x="621" y="400"/>
                    <a:pt x="617" y="395"/>
                  </a:cubicBezTo>
                  <a:cubicBezTo>
                    <a:pt x="616" y="394"/>
                    <a:pt x="616" y="393"/>
                    <a:pt x="615" y="391"/>
                  </a:cubicBezTo>
                  <a:cubicBezTo>
                    <a:pt x="615" y="389"/>
                    <a:pt x="616" y="386"/>
                    <a:pt x="618" y="385"/>
                  </a:cubicBezTo>
                  <a:cubicBezTo>
                    <a:pt x="808" y="195"/>
                    <a:pt x="808" y="195"/>
                    <a:pt x="808" y="195"/>
                  </a:cubicBezTo>
                  <a:cubicBezTo>
                    <a:pt x="811" y="192"/>
                    <a:pt x="811" y="186"/>
                    <a:pt x="808" y="182"/>
                  </a:cubicBezTo>
                  <a:cubicBezTo>
                    <a:pt x="785" y="154"/>
                    <a:pt x="755" y="129"/>
                    <a:pt x="717" y="109"/>
                  </a:cubicBezTo>
                  <a:cubicBezTo>
                    <a:pt x="500" y="0"/>
                    <a:pt x="284" y="20"/>
                    <a:pt x="170" y="80"/>
                  </a:cubicBezTo>
                  <a:cubicBezTo>
                    <a:pt x="88" y="123"/>
                    <a:pt x="36" y="184"/>
                    <a:pt x="2" y="247"/>
                  </a:cubicBezTo>
                  <a:cubicBezTo>
                    <a:pt x="0" y="251"/>
                    <a:pt x="0" y="255"/>
                    <a:pt x="3" y="258"/>
                  </a:cubicBezTo>
                  <a:cubicBezTo>
                    <a:pt x="117" y="372"/>
                    <a:pt x="117" y="372"/>
                    <a:pt x="117" y="372"/>
                  </a:cubicBezTo>
                  <a:cubicBezTo>
                    <a:pt x="115" y="362"/>
                    <a:pt x="119" y="352"/>
                    <a:pt x="126" y="34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524" name="Google Shape;524;p39"/>
          <p:cNvGrpSpPr/>
          <p:nvPr/>
        </p:nvGrpSpPr>
        <p:grpSpPr>
          <a:xfrm>
            <a:off x="3603122" y="843032"/>
            <a:ext cx="370755" cy="445841"/>
            <a:chOff x="4539787" y="1011032"/>
            <a:chExt cx="598958" cy="720261"/>
          </a:xfrm>
        </p:grpSpPr>
        <p:sp>
          <p:nvSpPr>
            <p:cNvPr id="525" name="Google Shape;525;p39"/>
            <p:cNvSpPr/>
            <p:nvPr/>
          </p:nvSpPr>
          <p:spPr>
            <a:xfrm>
              <a:off x="4849480" y="1011032"/>
              <a:ext cx="289264" cy="340491"/>
            </a:xfrm>
            <a:custGeom>
              <a:rect b="b" l="l" r="r" t="t"/>
              <a:pathLst>
                <a:path extrusionOk="0" h="610" w="518">
                  <a:moveTo>
                    <a:pt x="26" y="275"/>
                  </a:moveTo>
                  <a:cubicBezTo>
                    <a:pt x="36" y="275"/>
                    <a:pt x="45" y="280"/>
                    <a:pt x="51" y="287"/>
                  </a:cubicBezTo>
                  <a:cubicBezTo>
                    <a:pt x="61" y="299"/>
                    <a:pt x="66" y="315"/>
                    <a:pt x="65" y="332"/>
                  </a:cubicBezTo>
                  <a:cubicBezTo>
                    <a:pt x="66" y="350"/>
                    <a:pt x="61" y="366"/>
                    <a:pt x="51" y="377"/>
                  </a:cubicBezTo>
                  <a:cubicBezTo>
                    <a:pt x="45" y="384"/>
                    <a:pt x="36" y="389"/>
                    <a:pt x="26" y="389"/>
                  </a:cubicBezTo>
                  <a:cubicBezTo>
                    <a:pt x="16" y="389"/>
                    <a:pt x="7" y="384"/>
                    <a:pt x="0" y="376"/>
                  </a:cubicBezTo>
                  <a:cubicBezTo>
                    <a:pt x="0" y="603"/>
                    <a:pt x="0" y="603"/>
                    <a:pt x="0" y="603"/>
                  </a:cubicBezTo>
                  <a:cubicBezTo>
                    <a:pt x="0" y="607"/>
                    <a:pt x="5" y="610"/>
                    <a:pt x="9" y="609"/>
                  </a:cubicBezTo>
                  <a:cubicBezTo>
                    <a:pt x="244" y="532"/>
                    <a:pt x="244" y="532"/>
                    <a:pt x="244" y="532"/>
                  </a:cubicBezTo>
                  <a:cubicBezTo>
                    <a:pt x="245" y="532"/>
                    <a:pt x="247" y="532"/>
                    <a:pt x="248" y="532"/>
                  </a:cubicBezTo>
                  <a:cubicBezTo>
                    <a:pt x="250" y="533"/>
                    <a:pt x="252" y="534"/>
                    <a:pt x="253" y="537"/>
                  </a:cubicBezTo>
                  <a:cubicBezTo>
                    <a:pt x="256" y="543"/>
                    <a:pt x="257" y="548"/>
                    <a:pt x="253" y="554"/>
                  </a:cubicBezTo>
                  <a:cubicBezTo>
                    <a:pt x="251" y="557"/>
                    <a:pt x="248" y="560"/>
                    <a:pt x="245" y="563"/>
                  </a:cubicBezTo>
                  <a:cubicBezTo>
                    <a:pt x="237" y="572"/>
                    <a:pt x="240" y="584"/>
                    <a:pt x="252" y="589"/>
                  </a:cubicBezTo>
                  <a:cubicBezTo>
                    <a:pt x="263" y="593"/>
                    <a:pt x="276" y="592"/>
                    <a:pt x="287" y="588"/>
                  </a:cubicBezTo>
                  <a:cubicBezTo>
                    <a:pt x="299" y="584"/>
                    <a:pt x="310" y="578"/>
                    <a:pt x="317" y="568"/>
                  </a:cubicBezTo>
                  <a:cubicBezTo>
                    <a:pt x="323" y="557"/>
                    <a:pt x="318" y="545"/>
                    <a:pt x="306" y="543"/>
                  </a:cubicBezTo>
                  <a:cubicBezTo>
                    <a:pt x="303" y="542"/>
                    <a:pt x="299" y="541"/>
                    <a:pt x="295" y="540"/>
                  </a:cubicBezTo>
                  <a:cubicBezTo>
                    <a:pt x="288" y="538"/>
                    <a:pt x="286" y="533"/>
                    <a:pt x="285" y="526"/>
                  </a:cubicBezTo>
                  <a:cubicBezTo>
                    <a:pt x="284" y="524"/>
                    <a:pt x="285" y="521"/>
                    <a:pt x="287" y="520"/>
                  </a:cubicBezTo>
                  <a:cubicBezTo>
                    <a:pt x="287" y="519"/>
                    <a:pt x="288" y="518"/>
                    <a:pt x="289" y="518"/>
                  </a:cubicBezTo>
                  <a:cubicBezTo>
                    <a:pt x="505" y="448"/>
                    <a:pt x="505" y="448"/>
                    <a:pt x="505" y="448"/>
                  </a:cubicBezTo>
                  <a:cubicBezTo>
                    <a:pt x="507" y="447"/>
                    <a:pt x="509" y="445"/>
                    <a:pt x="509" y="442"/>
                  </a:cubicBezTo>
                  <a:cubicBezTo>
                    <a:pt x="518" y="313"/>
                    <a:pt x="487" y="155"/>
                    <a:pt x="341" y="81"/>
                  </a:cubicBezTo>
                  <a:cubicBezTo>
                    <a:pt x="224" y="22"/>
                    <a:pt x="108" y="0"/>
                    <a:pt x="7" y="2"/>
                  </a:cubicBezTo>
                  <a:cubicBezTo>
                    <a:pt x="3" y="2"/>
                    <a:pt x="0" y="5"/>
                    <a:pt x="0" y="8"/>
                  </a:cubicBezTo>
                  <a:cubicBezTo>
                    <a:pt x="0" y="288"/>
                    <a:pt x="0" y="288"/>
                    <a:pt x="0" y="288"/>
                  </a:cubicBezTo>
                  <a:cubicBezTo>
                    <a:pt x="7" y="280"/>
                    <a:pt x="16" y="275"/>
                    <a:pt x="26" y="27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26" name="Google Shape;526;p39"/>
            <p:cNvSpPr/>
            <p:nvPr/>
          </p:nvSpPr>
          <p:spPr>
            <a:xfrm>
              <a:off x="4599335" y="1012768"/>
              <a:ext cx="277094" cy="339188"/>
            </a:xfrm>
            <a:custGeom>
              <a:rect b="b" l="l" r="r" t="t"/>
              <a:pathLst>
                <a:path extrusionOk="0" h="608" w="496">
                  <a:moveTo>
                    <a:pt x="118" y="481"/>
                  </a:moveTo>
                  <a:cubicBezTo>
                    <a:pt x="121" y="472"/>
                    <a:pt x="128" y="464"/>
                    <a:pt x="137" y="461"/>
                  </a:cubicBezTo>
                  <a:cubicBezTo>
                    <a:pt x="151" y="455"/>
                    <a:pt x="168" y="455"/>
                    <a:pt x="184" y="461"/>
                  </a:cubicBezTo>
                  <a:cubicBezTo>
                    <a:pt x="201" y="466"/>
                    <a:pt x="215" y="476"/>
                    <a:pt x="222" y="488"/>
                  </a:cubicBezTo>
                  <a:cubicBezTo>
                    <a:pt x="228" y="497"/>
                    <a:pt x="229" y="507"/>
                    <a:pt x="226" y="516"/>
                  </a:cubicBezTo>
                  <a:cubicBezTo>
                    <a:pt x="223" y="526"/>
                    <a:pt x="216" y="533"/>
                    <a:pt x="206" y="536"/>
                  </a:cubicBezTo>
                  <a:cubicBezTo>
                    <a:pt x="421" y="606"/>
                    <a:pt x="421" y="606"/>
                    <a:pt x="421" y="606"/>
                  </a:cubicBezTo>
                  <a:cubicBezTo>
                    <a:pt x="426" y="608"/>
                    <a:pt x="430" y="605"/>
                    <a:pt x="430" y="600"/>
                  </a:cubicBezTo>
                  <a:cubicBezTo>
                    <a:pt x="430" y="353"/>
                    <a:pt x="430" y="353"/>
                    <a:pt x="430" y="353"/>
                  </a:cubicBezTo>
                  <a:cubicBezTo>
                    <a:pt x="430" y="352"/>
                    <a:pt x="430" y="351"/>
                    <a:pt x="431" y="350"/>
                  </a:cubicBezTo>
                  <a:cubicBezTo>
                    <a:pt x="432" y="347"/>
                    <a:pt x="434" y="346"/>
                    <a:pt x="437" y="345"/>
                  </a:cubicBezTo>
                  <a:cubicBezTo>
                    <a:pt x="443" y="345"/>
                    <a:pt x="449" y="345"/>
                    <a:pt x="453" y="351"/>
                  </a:cubicBezTo>
                  <a:cubicBezTo>
                    <a:pt x="455" y="354"/>
                    <a:pt x="457" y="358"/>
                    <a:pt x="459" y="361"/>
                  </a:cubicBezTo>
                  <a:cubicBezTo>
                    <a:pt x="465" y="371"/>
                    <a:pt x="478" y="373"/>
                    <a:pt x="486" y="363"/>
                  </a:cubicBezTo>
                  <a:cubicBezTo>
                    <a:pt x="493" y="354"/>
                    <a:pt x="496" y="341"/>
                    <a:pt x="496" y="329"/>
                  </a:cubicBezTo>
                  <a:cubicBezTo>
                    <a:pt x="496" y="317"/>
                    <a:pt x="493" y="304"/>
                    <a:pt x="486" y="295"/>
                  </a:cubicBezTo>
                  <a:cubicBezTo>
                    <a:pt x="478" y="286"/>
                    <a:pt x="465" y="287"/>
                    <a:pt x="459" y="297"/>
                  </a:cubicBezTo>
                  <a:cubicBezTo>
                    <a:pt x="457" y="300"/>
                    <a:pt x="455" y="304"/>
                    <a:pt x="453" y="307"/>
                  </a:cubicBezTo>
                  <a:cubicBezTo>
                    <a:pt x="449" y="313"/>
                    <a:pt x="443" y="313"/>
                    <a:pt x="437" y="313"/>
                  </a:cubicBezTo>
                  <a:cubicBezTo>
                    <a:pt x="434" y="313"/>
                    <a:pt x="432" y="311"/>
                    <a:pt x="431" y="309"/>
                  </a:cubicBezTo>
                  <a:cubicBezTo>
                    <a:pt x="430" y="308"/>
                    <a:pt x="430" y="307"/>
                    <a:pt x="430" y="305"/>
                  </a:cubicBezTo>
                  <a:cubicBezTo>
                    <a:pt x="430" y="7"/>
                    <a:pt x="430" y="7"/>
                    <a:pt x="430" y="7"/>
                  </a:cubicBezTo>
                  <a:cubicBezTo>
                    <a:pt x="430" y="3"/>
                    <a:pt x="427" y="0"/>
                    <a:pt x="423" y="0"/>
                  </a:cubicBezTo>
                  <a:cubicBezTo>
                    <a:pt x="346" y="5"/>
                    <a:pt x="279" y="23"/>
                    <a:pt x="231" y="49"/>
                  </a:cubicBezTo>
                  <a:cubicBezTo>
                    <a:pt x="64" y="136"/>
                    <a:pt x="15" y="299"/>
                    <a:pt x="3" y="405"/>
                  </a:cubicBezTo>
                  <a:cubicBezTo>
                    <a:pt x="0" y="431"/>
                    <a:pt x="7" y="453"/>
                    <a:pt x="14" y="472"/>
                  </a:cubicBezTo>
                  <a:cubicBezTo>
                    <a:pt x="15" y="473"/>
                    <a:pt x="16" y="475"/>
                    <a:pt x="18" y="475"/>
                  </a:cubicBezTo>
                  <a:cubicBezTo>
                    <a:pt x="122" y="509"/>
                    <a:pt x="122" y="509"/>
                    <a:pt x="122" y="509"/>
                  </a:cubicBezTo>
                  <a:cubicBezTo>
                    <a:pt x="117" y="501"/>
                    <a:pt x="115" y="490"/>
                    <a:pt x="118" y="481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27" name="Google Shape;527;p39"/>
            <p:cNvSpPr/>
            <p:nvPr/>
          </p:nvSpPr>
          <p:spPr>
            <a:xfrm>
              <a:off x="4539787" y="1276220"/>
              <a:ext cx="295350" cy="349606"/>
            </a:xfrm>
            <a:custGeom>
              <a:rect b="b" l="l" r="r" t="t"/>
              <a:pathLst>
                <a:path extrusionOk="0" h="627" w="529">
                  <a:moveTo>
                    <a:pt x="313" y="412"/>
                  </a:moveTo>
                  <a:cubicBezTo>
                    <a:pt x="306" y="406"/>
                    <a:pt x="301" y="397"/>
                    <a:pt x="300" y="387"/>
                  </a:cubicBezTo>
                  <a:cubicBezTo>
                    <a:pt x="299" y="373"/>
                    <a:pt x="305" y="357"/>
                    <a:pt x="315" y="343"/>
                  </a:cubicBezTo>
                  <a:cubicBezTo>
                    <a:pt x="325" y="329"/>
                    <a:pt x="339" y="319"/>
                    <a:pt x="353" y="315"/>
                  </a:cubicBezTo>
                  <a:cubicBezTo>
                    <a:pt x="362" y="313"/>
                    <a:pt x="372" y="314"/>
                    <a:pt x="380" y="320"/>
                  </a:cubicBezTo>
                  <a:cubicBezTo>
                    <a:pt x="388" y="326"/>
                    <a:pt x="393" y="335"/>
                    <a:pt x="394" y="345"/>
                  </a:cubicBezTo>
                  <a:cubicBezTo>
                    <a:pt x="527" y="162"/>
                    <a:pt x="527" y="162"/>
                    <a:pt x="527" y="162"/>
                  </a:cubicBezTo>
                  <a:cubicBezTo>
                    <a:pt x="529" y="159"/>
                    <a:pt x="528" y="153"/>
                    <a:pt x="523" y="152"/>
                  </a:cubicBezTo>
                  <a:cubicBezTo>
                    <a:pt x="288" y="76"/>
                    <a:pt x="288" y="76"/>
                    <a:pt x="288" y="76"/>
                  </a:cubicBezTo>
                  <a:cubicBezTo>
                    <a:pt x="287" y="75"/>
                    <a:pt x="286" y="75"/>
                    <a:pt x="285" y="74"/>
                  </a:cubicBezTo>
                  <a:cubicBezTo>
                    <a:pt x="284" y="72"/>
                    <a:pt x="282" y="70"/>
                    <a:pt x="283" y="67"/>
                  </a:cubicBezTo>
                  <a:cubicBezTo>
                    <a:pt x="285" y="61"/>
                    <a:pt x="287" y="55"/>
                    <a:pt x="294" y="53"/>
                  </a:cubicBezTo>
                  <a:cubicBezTo>
                    <a:pt x="297" y="52"/>
                    <a:pt x="301" y="52"/>
                    <a:pt x="305" y="51"/>
                  </a:cubicBezTo>
                  <a:cubicBezTo>
                    <a:pt x="317" y="48"/>
                    <a:pt x="322" y="36"/>
                    <a:pt x="315" y="26"/>
                  </a:cubicBezTo>
                  <a:cubicBezTo>
                    <a:pt x="309" y="16"/>
                    <a:pt x="297" y="9"/>
                    <a:pt x="286" y="6"/>
                  </a:cubicBezTo>
                  <a:cubicBezTo>
                    <a:pt x="274" y="2"/>
                    <a:pt x="261" y="0"/>
                    <a:pt x="250" y="5"/>
                  </a:cubicBezTo>
                  <a:cubicBezTo>
                    <a:pt x="239" y="9"/>
                    <a:pt x="236" y="22"/>
                    <a:pt x="244" y="31"/>
                  </a:cubicBezTo>
                  <a:cubicBezTo>
                    <a:pt x="246" y="34"/>
                    <a:pt x="249" y="37"/>
                    <a:pt x="252" y="40"/>
                  </a:cubicBezTo>
                  <a:cubicBezTo>
                    <a:pt x="256" y="45"/>
                    <a:pt x="254" y="51"/>
                    <a:pt x="252" y="57"/>
                  </a:cubicBezTo>
                  <a:cubicBezTo>
                    <a:pt x="251" y="59"/>
                    <a:pt x="249" y="61"/>
                    <a:pt x="246" y="61"/>
                  </a:cubicBezTo>
                  <a:cubicBezTo>
                    <a:pt x="245" y="61"/>
                    <a:pt x="244" y="61"/>
                    <a:pt x="243" y="61"/>
                  </a:cubicBezTo>
                  <a:cubicBezTo>
                    <a:pt x="141" y="28"/>
                    <a:pt x="141" y="28"/>
                    <a:pt x="141" y="28"/>
                  </a:cubicBezTo>
                  <a:cubicBezTo>
                    <a:pt x="136" y="26"/>
                    <a:pt x="131" y="30"/>
                    <a:pt x="132" y="35"/>
                  </a:cubicBezTo>
                  <a:cubicBezTo>
                    <a:pt x="132" y="38"/>
                    <a:pt x="132" y="41"/>
                    <a:pt x="132" y="44"/>
                  </a:cubicBezTo>
                  <a:cubicBezTo>
                    <a:pt x="125" y="99"/>
                    <a:pt x="5" y="184"/>
                    <a:pt x="2" y="244"/>
                  </a:cubicBezTo>
                  <a:cubicBezTo>
                    <a:pt x="0" y="285"/>
                    <a:pt x="82" y="301"/>
                    <a:pt x="96" y="329"/>
                  </a:cubicBezTo>
                  <a:cubicBezTo>
                    <a:pt x="103" y="341"/>
                    <a:pt x="85" y="368"/>
                    <a:pt x="87" y="384"/>
                  </a:cubicBezTo>
                  <a:cubicBezTo>
                    <a:pt x="88" y="398"/>
                    <a:pt x="128" y="414"/>
                    <a:pt x="128" y="414"/>
                  </a:cubicBezTo>
                  <a:cubicBezTo>
                    <a:pt x="128" y="414"/>
                    <a:pt x="99" y="441"/>
                    <a:pt x="98" y="453"/>
                  </a:cubicBezTo>
                  <a:cubicBezTo>
                    <a:pt x="97" y="468"/>
                    <a:pt x="124" y="491"/>
                    <a:pt x="125" y="506"/>
                  </a:cubicBezTo>
                  <a:cubicBezTo>
                    <a:pt x="125" y="521"/>
                    <a:pt x="101" y="558"/>
                    <a:pt x="112" y="598"/>
                  </a:cubicBezTo>
                  <a:cubicBezTo>
                    <a:pt x="119" y="621"/>
                    <a:pt x="149" y="627"/>
                    <a:pt x="186" y="626"/>
                  </a:cubicBezTo>
                  <a:cubicBezTo>
                    <a:pt x="188" y="626"/>
                    <a:pt x="190" y="625"/>
                    <a:pt x="191" y="624"/>
                  </a:cubicBezTo>
                  <a:cubicBezTo>
                    <a:pt x="342" y="417"/>
                    <a:pt x="342" y="417"/>
                    <a:pt x="342" y="417"/>
                  </a:cubicBezTo>
                  <a:cubicBezTo>
                    <a:pt x="332" y="420"/>
                    <a:pt x="322" y="418"/>
                    <a:pt x="313" y="412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28" name="Google Shape;528;p39"/>
            <p:cNvSpPr/>
            <p:nvPr/>
          </p:nvSpPr>
          <p:spPr>
            <a:xfrm>
              <a:off x="4854479" y="1272314"/>
              <a:ext cx="277529" cy="353078"/>
            </a:xfrm>
            <a:custGeom>
              <a:rect b="b" l="l" r="r" t="t"/>
              <a:pathLst>
                <a:path extrusionOk="0" h="633" w="497">
                  <a:moveTo>
                    <a:pt x="326" y="81"/>
                  </a:moveTo>
                  <a:cubicBezTo>
                    <a:pt x="328" y="91"/>
                    <a:pt x="327" y="101"/>
                    <a:pt x="322" y="109"/>
                  </a:cubicBezTo>
                  <a:cubicBezTo>
                    <a:pt x="314" y="122"/>
                    <a:pt x="300" y="131"/>
                    <a:pt x="284" y="136"/>
                  </a:cubicBezTo>
                  <a:cubicBezTo>
                    <a:pt x="267" y="142"/>
                    <a:pt x="250" y="142"/>
                    <a:pt x="237" y="137"/>
                  </a:cubicBezTo>
                  <a:cubicBezTo>
                    <a:pt x="227" y="133"/>
                    <a:pt x="220" y="126"/>
                    <a:pt x="217" y="117"/>
                  </a:cubicBezTo>
                  <a:cubicBezTo>
                    <a:pt x="214" y="107"/>
                    <a:pt x="216" y="97"/>
                    <a:pt x="222" y="88"/>
                  </a:cubicBezTo>
                  <a:cubicBezTo>
                    <a:pt x="6" y="158"/>
                    <a:pt x="6" y="158"/>
                    <a:pt x="6" y="158"/>
                  </a:cubicBezTo>
                  <a:cubicBezTo>
                    <a:pt x="2" y="160"/>
                    <a:pt x="0" y="165"/>
                    <a:pt x="3" y="168"/>
                  </a:cubicBezTo>
                  <a:cubicBezTo>
                    <a:pt x="148" y="368"/>
                    <a:pt x="148" y="368"/>
                    <a:pt x="148" y="368"/>
                  </a:cubicBezTo>
                  <a:cubicBezTo>
                    <a:pt x="149" y="369"/>
                    <a:pt x="149" y="370"/>
                    <a:pt x="150" y="372"/>
                  </a:cubicBezTo>
                  <a:cubicBezTo>
                    <a:pt x="150" y="374"/>
                    <a:pt x="149" y="377"/>
                    <a:pt x="147" y="378"/>
                  </a:cubicBezTo>
                  <a:cubicBezTo>
                    <a:pt x="142" y="382"/>
                    <a:pt x="137" y="386"/>
                    <a:pt x="131" y="383"/>
                  </a:cubicBezTo>
                  <a:cubicBezTo>
                    <a:pt x="127" y="382"/>
                    <a:pt x="124" y="380"/>
                    <a:pt x="120" y="379"/>
                  </a:cubicBezTo>
                  <a:cubicBezTo>
                    <a:pt x="109" y="374"/>
                    <a:pt x="98" y="381"/>
                    <a:pt x="97" y="393"/>
                  </a:cubicBezTo>
                  <a:cubicBezTo>
                    <a:pt x="96" y="404"/>
                    <a:pt x="102" y="417"/>
                    <a:pt x="109" y="426"/>
                  </a:cubicBezTo>
                  <a:cubicBezTo>
                    <a:pt x="116" y="436"/>
                    <a:pt x="126" y="445"/>
                    <a:pt x="137" y="448"/>
                  </a:cubicBezTo>
                  <a:cubicBezTo>
                    <a:pt x="149" y="451"/>
                    <a:pt x="159" y="443"/>
                    <a:pt x="158" y="431"/>
                  </a:cubicBezTo>
                  <a:cubicBezTo>
                    <a:pt x="158" y="427"/>
                    <a:pt x="157" y="423"/>
                    <a:pt x="157" y="419"/>
                  </a:cubicBezTo>
                  <a:cubicBezTo>
                    <a:pt x="156" y="412"/>
                    <a:pt x="161" y="408"/>
                    <a:pt x="167" y="405"/>
                  </a:cubicBezTo>
                  <a:cubicBezTo>
                    <a:pt x="169" y="403"/>
                    <a:pt x="171" y="404"/>
                    <a:pt x="174" y="405"/>
                  </a:cubicBezTo>
                  <a:cubicBezTo>
                    <a:pt x="175" y="405"/>
                    <a:pt x="176" y="406"/>
                    <a:pt x="176" y="407"/>
                  </a:cubicBezTo>
                  <a:cubicBezTo>
                    <a:pt x="336" y="627"/>
                    <a:pt x="336" y="627"/>
                    <a:pt x="336" y="627"/>
                  </a:cubicBezTo>
                  <a:cubicBezTo>
                    <a:pt x="340" y="633"/>
                    <a:pt x="349" y="630"/>
                    <a:pt x="348" y="623"/>
                  </a:cubicBezTo>
                  <a:cubicBezTo>
                    <a:pt x="345" y="577"/>
                    <a:pt x="342" y="510"/>
                    <a:pt x="356" y="414"/>
                  </a:cubicBezTo>
                  <a:cubicBezTo>
                    <a:pt x="372" y="311"/>
                    <a:pt x="417" y="234"/>
                    <a:pt x="461" y="143"/>
                  </a:cubicBezTo>
                  <a:cubicBezTo>
                    <a:pt x="475" y="114"/>
                    <a:pt x="489" y="66"/>
                    <a:pt x="497" y="9"/>
                  </a:cubicBezTo>
                  <a:cubicBezTo>
                    <a:pt x="497" y="4"/>
                    <a:pt x="493" y="0"/>
                    <a:pt x="488" y="2"/>
                  </a:cubicBezTo>
                  <a:cubicBezTo>
                    <a:pt x="305" y="61"/>
                    <a:pt x="305" y="61"/>
                    <a:pt x="305" y="61"/>
                  </a:cubicBezTo>
                  <a:cubicBezTo>
                    <a:pt x="315" y="64"/>
                    <a:pt x="322" y="72"/>
                    <a:pt x="326" y="8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29" name="Google Shape;529;p39"/>
            <p:cNvSpPr/>
            <p:nvPr/>
          </p:nvSpPr>
          <p:spPr>
            <a:xfrm>
              <a:off x="4661491" y="1370403"/>
              <a:ext cx="388584" cy="360890"/>
            </a:xfrm>
            <a:custGeom>
              <a:rect b="b" l="l" r="r" t="t"/>
              <a:pathLst>
                <a:path extrusionOk="0" h="647" w="696">
                  <a:moveTo>
                    <a:pt x="506" y="283"/>
                  </a:moveTo>
                  <a:cubicBezTo>
                    <a:pt x="498" y="289"/>
                    <a:pt x="488" y="291"/>
                    <a:pt x="478" y="288"/>
                  </a:cubicBezTo>
                  <a:cubicBezTo>
                    <a:pt x="464" y="285"/>
                    <a:pt x="451" y="275"/>
                    <a:pt x="441" y="261"/>
                  </a:cubicBezTo>
                  <a:cubicBezTo>
                    <a:pt x="430" y="246"/>
                    <a:pt x="425" y="231"/>
                    <a:pt x="426" y="216"/>
                  </a:cubicBezTo>
                  <a:cubicBezTo>
                    <a:pt x="427" y="206"/>
                    <a:pt x="432" y="197"/>
                    <a:pt x="439" y="192"/>
                  </a:cubicBezTo>
                  <a:cubicBezTo>
                    <a:pt x="447" y="186"/>
                    <a:pt x="458" y="184"/>
                    <a:pt x="468" y="187"/>
                  </a:cubicBezTo>
                  <a:cubicBezTo>
                    <a:pt x="334" y="4"/>
                    <a:pt x="334" y="4"/>
                    <a:pt x="334" y="4"/>
                  </a:cubicBezTo>
                  <a:cubicBezTo>
                    <a:pt x="332" y="0"/>
                    <a:pt x="326" y="0"/>
                    <a:pt x="324" y="4"/>
                  </a:cubicBezTo>
                  <a:cubicBezTo>
                    <a:pt x="178" y="204"/>
                    <a:pt x="178" y="204"/>
                    <a:pt x="178" y="204"/>
                  </a:cubicBezTo>
                  <a:cubicBezTo>
                    <a:pt x="178" y="205"/>
                    <a:pt x="177" y="205"/>
                    <a:pt x="176" y="206"/>
                  </a:cubicBezTo>
                  <a:cubicBezTo>
                    <a:pt x="173" y="207"/>
                    <a:pt x="171" y="207"/>
                    <a:pt x="169" y="206"/>
                  </a:cubicBezTo>
                  <a:cubicBezTo>
                    <a:pt x="163" y="202"/>
                    <a:pt x="159" y="199"/>
                    <a:pt x="159" y="192"/>
                  </a:cubicBezTo>
                  <a:cubicBezTo>
                    <a:pt x="159" y="188"/>
                    <a:pt x="160" y="184"/>
                    <a:pt x="160" y="180"/>
                  </a:cubicBezTo>
                  <a:cubicBezTo>
                    <a:pt x="161" y="168"/>
                    <a:pt x="151" y="159"/>
                    <a:pt x="139" y="162"/>
                  </a:cubicBezTo>
                  <a:cubicBezTo>
                    <a:pt x="128" y="165"/>
                    <a:pt x="118" y="174"/>
                    <a:pt x="111" y="184"/>
                  </a:cubicBezTo>
                  <a:cubicBezTo>
                    <a:pt x="104" y="194"/>
                    <a:pt x="98" y="206"/>
                    <a:pt x="99" y="218"/>
                  </a:cubicBezTo>
                  <a:cubicBezTo>
                    <a:pt x="100" y="230"/>
                    <a:pt x="111" y="236"/>
                    <a:pt x="122" y="232"/>
                  </a:cubicBezTo>
                  <a:cubicBezTo>
                    <a:pt x="126" y="230"/>
                    <a:pt x="129" y="228"/>
                    <a:pt x="133" y="227"/>
                  </a:cubicBezTo>
                  <a:cubicBezTo>
                    <a:pt x="140" y="225"/>
                    <a:pt x="144" y="228"/>
                    <a:pt x="149" y="232"/>
                  </a:cubicBezTo>
                  <a:cubicBezTo>
                    <a:pt x="152" y="234"/>
                    <a:pt x="152" y="236"/>
                    <a:pt x="152" y="239"/>
                  </a:cubicBezTo>
                  <a:cubicBezTo>
                    <a:pt x="152" y="240"/>
                    <a:pt x="151" y="241"/>
                    <a:pt x="151" y="242"/>
                  </a:cubicBezTo>
                  <a:cubicBezTo>
                    <a:pt x="4" y="444"/>
                    <a:pt x="4" y="444"/>
                    <a:pt x="4" y="444"/>
                  </a:cubicBezTo>
                  <a:cubicBezTo>
                    <a:pt x="0" y="449"/>
                    <a:pt x="4" y="455"/>
                    <a:pt x="10" y="455"/>
                  </a:cubicBezTo>
                  <a:cubicBezTo>
                    <a:pt x="72" y="448"/>
                    <a:pt x="138" y="432"/>
                    <a:pt x="147" y="440"/>
                  </a:cubicBezTo>
                  <a:cubicBezTo>
                    <a:pt x="174" y="465"/>
                    <a:pt x="143" y="537"/>
                    <a:pt x="158" y="561"/>
                  </a:cubicBezTo>
                  <a:cubicBezTo>
                    <a:pt x="180" y="598"/>
                    <a:pt x="517" y="647"/>
                    <a:pt x="683" y="531"/>
                  </a:cubicBezTo>
                  <a:cubicBezTo>
                    <a:pt x="691" y="525"/>
                    <a:pt x="695" y="517"/>
                    <a:pt x="696" y="504"/>
                  </a:cubicBezTo>
                  <a:cubicBezTo>
                    <a:pt x="696" y="502"/>
                    <a:pt x="696" y="501"/>
                    <a:pt x="695" y="500"/>
                  </a:cubicBezTo>
                  <a:cubicBezTo>
                    <a:pt x="519" y="258"/>
                    <a:pt x="519" y="258"/>
                    <a:pt x="519" y="258"/>
                  </a:cubicBezTo>
                  <a:cubicBezTo>
                    <a:pt x="519" y="268"/>
                    <a:pt x="514" y="278"/>
                    <a:pt x="506" y="283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530" name="Google Shape;530;p39"/>
          <p:cNvGrpSpPr/>
          <p:nvPr/>
        </p:nvGrpSpPr>
        <p:grpSpPr>
          <a:xfrm>
            <a:off x="4213740" y="843140"/>
            <a:ext cx="366917" cy="445733"/>
            <a:chOff x="5526246" y="1011207"/>
            <a:chExt cx="592758" cy="720086"/>
          </a:xfrm>
        </p:grpSpPr>
        <p:sp>
          <p:nvSpPr>
            <p:cNvPr id="531" name="Google Shape;531;p39"/>
            <p:cNvSpPr/>
            <p:nvPr/>
          </p:nvSpPr>
          <p:spPr>
            <a:xfrm>
              <a:off x="5632379" y="1011207"/>
              <a:ext cx="311420" cy="340347"/>
            </a:xfrm>
            <a:custGeom>
              <a:rect b="b" l="l" r="r" t="t"/>
              <a:pathLst>
                <a:path extrusionOk="0" h="567" w="518">
                  <a:moveTo>
                    <a:pt x="144" y="322"/>
                  </a:moveTo>
                  <a:cubicBezTo>
                    <a:pt x="151" y="316"/>
                    <a:pt x="160" y="314"/>
                    <a:pt x="169" y="316"/>
                  </a:cubicBezTo>
                  <a:cubicBezTo>
                    <a:pt x="182" y="318"/>
                    <a:pt x="195" y="327"/>
                    <a:pt x="205" y="339"/>
                  </a:cubicBezTo>
                  <a:cubicBezTo>
                    <a:pt x="215" y="352"/>
                    <a:pt x="221" y="366"/>
                    <a:pt x="220" y="379"/>
                  </a:cubicBezTo>
                  <a:cubicBezTo>
                    <a:pt x="220" y="388"/>
                    <a:pt x="216" y="397"/>
                    <a:pt x="209" y="402"/>
                  </a:cubicBezTo>
                  <a:cubicBezTo>
                    <a:pt x="202" y="408"/>
                    <a:pt x="193" y="410"/>
                    <a:pt x="184" y="408"/>
                  </a:cubicBezTo>
                  <a:cubicBezTo>
                    <a:pt x="308" y="562"/>
                    <a:pt x="308" y="562"/>
                    <a:pt x="308" y="562"/>
                  </a:cubicBezTo>
                  <a:cubicBezTo>
                    <a:pt x="312" y="567"/>
                    <a:pt x="321" y="565"/>
                    <a:pt x="323" y="559"/>
                  </a:cubicBezTo>
                  <a:cubicBezTo>
                    <a:pt x="400" y="358"/>
                    <a:pt x="400" y="358"/>
                    <a:pt x="400" y="358"/>
                  </a:cubicBezTo>
                  <a:cubicBezTo>
                    <a:pt x="401" y="356"/>
                    <a:pt x="403" y="354"/>
                    <a:pt x="405" y="353"/>
                  </a:cubicBezTo>
                  <a:cubicBezTo>
                    <a:pt x="406" y="353"/>
                    <a:pt x="407" y="353"/>
                    <a:pt x="409" y="353"/>
                  </a:cubicBezTo>
                  <a:cubicBezTo>
                    <a:pt x="414" y="355"/>
                    <a:pt x="419" y="357"/>
                    <a:pt x="421" y="363"/>
                  </a:cubicBezTo>
                  <a:cubicBezTo>
                    <a:pt x="422" y="367"/>
                    <a:pt x="422" y="370"/>
                    <a:pt x="422" y="374"/>
                  </a:cubicBezTo>
                  <a:cubicBezTo>
                    <a:pt x="425" y="384"/>
                    <a:pt x="435" y="390"/>
                    <a:pt x="445" y="384"/>
                  </a:cubicBezTo>
                  <a:cubicBezTo>
                    <a:pt x="454" y="379"/>
                    <a:pt x="461" y="369"/>
                    <a:pt x="465" y="358"/>
                  </a:cubicBezTo>
                  <a:cubicBezTo>
                    <a:pt x="469" y="348"/>
                    <a:pt x="471" y="336"/>
                    <a:pt x="467" y="326"/>
                  </a:cubicBezTo>
                  <a:cubicBezTo>
                    <a:pt x="464" y="315"/>
                    <a:pt x="452" y="312"/>
                    <a:pt x="444" y="319"/>
                  </a:cubicBezTo>
                  <a:cubicBezTo>
                    <a:pt x="441" y="321"/>
                    <a:pt x="438" y="323"/>
                    <a:pt x="435" y="326"/>
                  </a:cubicBezTo>
                  <a:cubicBezTo>
                    <a:pt x="430" y="329"/>
                    <a:pt x="425" y="327"/>
                    <a:pt x="419" y="325"/>
                  </a:cubicBezTo>
                  <a:cubicBezTo>
                    <a:pt x="418" y="324"/>
                    <a:pt x="417" y="324"/>
                    <a:pt x="417" y="322"/>
                  </a:cubicBezTo>
                  <a:cubicBezTo>
                    <a:pt x="416" y="320"/>
                    <a:pt x="416" y="318"/>
                    <a:pt x="416" y="316"/>
                  </a:cubicBezTo>
                  <a:cubicBezTo>
                    <a:pt x="517" y="54"/>
                    <a:pt x="517" y="54"/>
                    <a:pt x="517" y="54"/>
                  </a:cubicBezTo>
                  <a:cubicBezTo>
                    <a:pt x="518" y="49"/>
                    <a:pt x="516" y="44"/>
                    <a:pt x="511" y="43"/>
                  </a:cubicBezTo>
                  <a:cubicBezTo>
                    <a:pt x="356" y="0"/>
                    <a:pt x="213" y="22"/>
                    <a:pt x="130" y="66"/>
                  </a:cubicBezTo>
                  <a:cubicBezTo>
                    <a:pt x="74" y="95"/>
                    <a:pt x="33" y="133"/>
                    <a:pt x="3" y="174"/>
                  </a:cubicBezTo>
                  <a:cubicBezTo>
                    <a:pt x="0" y="178"/>
                    <a:pt x="0" y="182"/>
                    <a:pt x="3" y="185"/>
                  </a:cubicBezTo>
                  <a:cubicBezTo>
                    <a:pt x="133" y="346"/>
                    <a:pt x="133" y="346"/>
                    <a:pt x="133" y="346"/>
                  </a:cubicBezTo>
                  <a:cubicBezTo>
                    <a:pt x="133" y="336"/>
                    <a:pt x="137" y="327"/>
                    <a:pt x="144" y="322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32" name="Google Shape;532;p39"/>
            <p:cNvSpPr/>
            <p:nvPr/>
          </p:nvSpPr>
          <p:spPr>
            <a:xfrm>
              <a:off x="5835019" y="1041711"/>
              <a:ext cx="283984" cy="330260"/>
            </a:xfrm>
            <a:custGeom>
              <a:rect b="b" l="l" r="r" t="t"/>
              <a:pathLst>
                <a:path extrusionOk="0" h="550" w="473">
                  <a:moveTo>
                    <a:pt x="128" y="252"/>
                  </a:moveTo>
                  <a:cubicBezTo>
                    <a:pt x="136" y="255"/>
                    <a:pt x="142" y="262"/>
                    <a:pt x="145" y="270"/>
                  </a:cubicBezTo>
                  <a:cubicBezTo>
                    <a:pt x="149" y="283"/>
                    <a:pt x="148" y="298"/>
                    <a:pt x="143" y="313"/>
                  </a:cubicBezTo>
                  <a:cubicBezTo>
                    <a:pt x="137" y="328"/>
                    <a:pt x="128" y="340"/>
                    <a:pt x="116" y="347"/>
                  </a:cubicBezTo>
                  <a:cubicBezTo>
                    <a:pt x="108" y="351"/>
                    <a:pt x="99" y="352"/>
                    <a:pt x="90" y="349"/>
                  </a:cubicBezTo>
                  <a:cubicBezTo>
                    <a:pt x="82" y="345"/>
                    <a:pt x="75" y="338"/>
                    <a:pt x="73" y="329"/>
                  </a:cubicBezTo>
                  <a:cubicBezTo>
                    <a:pt x="2" y="514"/>
                    <a:pt x="2" y="514"/>
                    <a:pt x="2" y="514"/>
                  </a:cubicBezTo>
                  <a:cubicBezTo>
                    <a:pt x="0" y="520"/>
                    <a:pt x="5" y="527"/>
                    <a:pt x="12" y="526"/>
                  </a:cubicBezTo>
                  <a:cubicBezTo>
                    <a:pt x="224" y="492"/>
                    <a:pt x="224" y="492"/>
                    <a:pt x="224" y="492"/>
                  </a:cubicBezTo>
                  <a:cubicBezTo>
                    <a:pt x="227" y="491"/>
                    <a:pt x="229" y="492"/>
                    <a:pt x="231" y="493"/>
                  </a:cubicBezTo>
                  <a:cubicBezTo>
                    <a:pt x="232" y="494"/>
                    <a:pt x="233" y="495"/>
                    <a:pt x="233" y="497"/>
                  </a:cubicBezTo>
                  <a:cubicBezTo>
                    <a:pt x="234" y="502"/>
                    <a:pt x="235" y="508"/>
                    <a:pt x="230" y="512"/>
                  </a:cubicBezTo>
                  <a:cubicBezTo>
                    <a:pt x="228" y="515"/>
                    <a:pt x="225" y="516"/>
                    <a:pt x="222" y="519"/>
                  </a:cubicBezTo>
                  <a:cubicBezTo>
                    <a:pt x="214" y="526"/>
                    <a:pt x="214" y="538"/>
                    <a:pt x="224" y="543"/>
                  </a:cubicBezTo>
                  <a:cubicBezTo>
                    <a:pt x="233" y="549"/>
                    <a:pt x="245" y="550"/>
                    <a:pt x="256" y="548"/>
                  </a:cubicBezTo>
                  <a:cubicBezTo>
                    <a:pt x="267" y="546"/>
                    <a:pt x="279" y="542"/>
                    <a:pt x="286" y="534"/>
                  </a:cubicBezTo>
                  <a:cubicBezTo>
                    <a:pt x="293" y="525"/>
                    <a:pt x="290" y="514"/>
                    <a:pt x="280" y="510"/>
                  </a:cubicBezTo>
                  <a:cubicBezTo>
                    <a:pt x="277" y="508"/>
                    <a:pt x="273" y="507"/>
                    <a:pt x="270" y="506"/>
                  </a:cubicBezTo>
                  <a:cubicBezTo>
                    <a:pt x="264" y="503"/>
                    <a:pt x="263" y="498"/>
                    <a:pt x="263" y="492"/>
                  </a:cubicBezTo>
                  <a:cubicBezTo>
                    <a:pt x="262" y="490"/>
                    <a:pt x="263" y="489"/>
                    <a:pt x="263" y="488"/>
                  </a:cubicBezTo>
                  <a:cubicBezTo>
                    <a:pt x="265" y="486"/>
                    <a:pt x="267" y="485"/>
                    <a:pt x="269" y="485"/>
                  </a:cubicBezTo>
                  <a:cubicBezTo>
                    <a:pt x="439" y="458"/>
                    <a:pt x="439" y="458"/>
                    <a:pt x="439" y="458"/>
                  </a:cubicBezTo>
                  <a:cubicBezTo>
                    <a:pt x="442" y="457"/>
                    <a:pt x="445" y="454"/>
                    <a:pt x="446" y="451"/>
                  </a:cubicBezTo>
                  <a:cubicBezTo>
                    <a:pt x="473" y="328"/>
                    <a:pt x="470" y="126"/>
                    <a:pt x="304" y="42"/>
                  </a:cubicBezTo>
                  <a:cubicBezTo>
                    <a:pt x="271" y="25"/>
                    <a:pt x="239" y="12"/>
                    <a:pt x="207" y="2"/>
                  </a:cubicBezTo>
                  <a:cubicBezTo>
                    <a:pt x="203" y="0"/>
                    <a:pt x="198" y="3"/>
                    <a:pt x="196" y="7"/>
                  </a:cubicBezTo>
                  <a:cubicBezTo>
                    <a:pt x="101" y="254"/>
                    <a:pt x="101" y="254"/>
                    <a:pt x="101" y="254"/>
                  </a:cubicBezTo>
                  <a:cubicBezTo>
                    <a:pt x="109" y="249"/>
                    <a:pt x="119" y="248"/>
                    <a:pt x="128" y="252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33" name="Google Shape;533;p39"/>
            <p:cNvSpPr/>
            <p:nvPr/>
          </p:nvSpPr>
          <p:spPr>
            <a:xfrm>
              <a:off x="5837907" y="1326815"/>
              <a:ext cx="260158" cy="268291"/>
            </a:xfrm>
            <a:custGeom>
              <a:rect b="b" l="l" r="r" t="t"/>
              <a:pathLst>
                <a:path extrusionOk="0" h="447" w="433">
                  <a:moveTo>
                    <a:pt x="299" y="45"/>
                  </a:moveTo>
                  <a:cubicBezTo>
                    <a:pt x="301" y="53"/>
                    <a:pt x="298" y="62"/>
                    <a:pt x="292" y="69"/>
                  </a:cubicBezTo>
                  <a:cubicBezTo>
                    <a:pt x="283" y="79"/>
                    <a:pt x="270" y="86"/>
                    <a:pt x="254" y="88"/>
                  </a:cubicBezTo>
                  <a:cubicBezTo>
                    <a:pt x="238" y="91"/>
                    <a:pt x="223" y="89"/>
                    <a:pt x="211" y="82"/>
                  </a:cubicBezTo>
                  <a:cubicBezTo>
                    <a:pt x="203" y="77"/>
                    <a:pt x="198" y="70"/>
                    <a:pt x="197" y="61"/>
                  </a:cubicBezTo>
                  <a:cubicBezTo>
                    <a:pt x="195" y="52"/>
                    <a:pt x="198" y="43"/>
                    <a:pt x="205" y="36"/>
                  </a:cubicBezTo>
                  <a:cubicBezTo>
                    <a:pt x="10" y="67"/>
                    <a:pt x="10" y="67"/>
                    <a:pt x="10" y="67"/>
                  </a:cubicBezTo>
                  <a:cubicBezTo>
                    <a:pt x="3" y="68"/>
                    <a:pt x="0" y="76"/>
                    <a:pt x="4" y="81"/>
                  </a:cubicBezTo>
                  <a:cubicBezTo>
                    <a:pt x="140" y="249"/>
                    <a:pt x="140" y="249"/>
                    <a:pt x="140" y="249"/>
                  </a:cubicBezTo>
                  <a:cubicBezTo>
                    <a:pt x="141" y="250"/>
                    <a:pt x="142" y="253"/>
                    <a:pt x="142" y="255"/>
                  </a:cubicBezTo>
                  <a:cubicBezTo>
                    <a:pt x="142" y="256"/>
                    <a:pt x="141" y="258"/>
                    <a:pt x="140" y="258"/>
                  </a:cubicBezTo>
                  <a:cubicBezTo>
                    <a:pt x="136" y="262"/>
                    <a:pt x="131" y="266"/>
                    <a:pt x="125" y="264"/>
                  </a:cubicBezTo>
                  <a:cubicBezTo>
                    <a:pt x="122" y="263"/>
                    <a:pt x="119" y="261"/>
                    <a:pt x="115" y="260"/>
                  </a:cubicBezTo>
                  <a:cubicBezTo>
                    <a:pt x="105" y="256"/>
                    <a:pt x="95" y="263"/>
                    <a:pt x="95" y="274"/>
                  </a:cubicBezTo>
                  <a:cubicBezTo>
                    <a:pt x="95" y="285"/>
                    <a:pt x="100" y="296"/>
                    <a:pt x="107" y="304"/>
                  </a:cubicBezTo>
                  <a:cubicBezTo>
                    <a:pt x="114" y="313"/>
                    <a:pt x="124" y="321"/>
                    <a:pt x="134" y="323"/>
                  </a:cubicBezTo>
                  <a:cubicBezTo>
                    <a:pt x="145" y="325"/>
                    <a:pt x="154" y="317"/>
                    <a:pt x="152" y="306"/>
                  </a:cubicBezTo>
                  <a:cubicBezTo>
                    <a:pt x="152" y="302"/>
                    <a:pt x="151" y="299"/>
                    <a:pt x="151" y="295"/>
                  </a:cubicBezTo>
                  <a:cubicBezTo>
                    <a:pt x="150" y="289"/>
                    <a:pt x="154" y="285"/>
                    <a:pt x="159" y="282"/>
                  </a:cubicBezTo>
                  <a:cubicBezTo>
                    <a:pt x="160" y="281"/>
                    <a:pt x="161" y="281"/>
                    <a:pt x="162" y="281"/>
                  </a:cubicBezTo>
                  <a:cubicBezTo>
                    <a:pt x="165" y="281"/>
                    <a:pt x="167" y="282"/>
                    <a:pt x="168" y="284"/>
                  </a:cubicBezTo>
                  <a:cubicBezTo>
                    <a:pt x="295" y="440"/>
                    <a:pt x="295" y="440"/>
                    <a:pt x="295" y="440"/>
                  </a:cubicBezTo>
                  <a:cubicBezTo>
                    <a:pt x="301" y="447"/>
                    <a:pt x="311" y="443"/>
                    <a:pt x="311" y="435"/>
                  </a:cubicBezTo>
                  <a:cubicBezTo>
                    <a:pt x="311" y="399"/>
                    <a:pt x="312" y="354"/>
                    <a:pt x="321" y="300"/>
                  </a:cubicBezTo>
                  <a:cubicBezTo>
                    <a:pt x="335" y="205"/>
                    <a:pt x="376" y="134"/>
                    <a:pt x="417" y="51"/>
                  </a:cubicBezTo>
                  <a:cubicBezTo>
                    <a:pt x="422" y="41"/>
                    <a:pt x="427" y="28"/>
                    <a:pt x="431" y="13"/>
                  </a:cubicBezTo>
                  <a:cubicBezTo>
                    <a:pt x="433" y="7"/>
                    <a:pt x="428" y="0"/>
                    <a:pt x="422" y="1"/>
                  </a:cubicBezTo>
                  <a:cubicBezTo>
                    <a:pt x="284" y="23"/>
                    <a:pt x="284" y="23"/>
                    <a:pt x="284" y="23"/>
                  </a:cubicBezTo>
                  <a:cubicBezTo>
                    <a:pt x="292" y="28"/>
                    <a:pt x="298" y="36"/>
                    <a:pt x="299" y="4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34" name="Google Shape;534;p39"/>
            <p:cNvSpPr/>
            <p:nvPr/>
          </p:nvSpPr>
          <p:spPr>
            <a:xfrm>
              <a:off x="5725035" y="1379176"/>
              <a:ext cx="304441" cy="352116"/>
            </a:xfrm>
            <a:custGeom>
              <a:rect b="b" l="l" r="r" t="t"/>
              <a:pathLst>
                <a:path extrusionOk="0" h="587" w="507">
                  <a:moveTo>
                    <a:pt x="344" y="245"/>
                  </a:moveTo>
                  <a:cubicBezTo>
                    <a:pt x="337" y="251"/>
                    <a:pt x="328" y="253"/>
                    <a:pt x="319" y="251"/>
                  </a:cubicBezTo>
                  <a:cubicBezTo>
                    <a:pt x="306" y="248"/>
                    <a:pt x="293" y="240"/>
                    <a:pt x="283" y="227"/>
                  </a:cubicBezTo>
                  <a:cubicBezTo>
                    <a:pt x="273" y="215"/>
                    <a:pt x="267" y="201"/>
                    <a:pt x="267" y="187"/>
                  </a:cubicBezTo>
                  <a:cubicBezTo>
                    <a:pt x="267" y="178"/>
                    <a:pt x="271" y="170"/>
                    <a:pt x="278" y="164"/>
                  </a:cubicBezTo>
                  <a:cubicBezTo>
                    <a:pt x="285" y="158"/>
                    <a:pt x="295" y="156"/>
                    <a:pt x="304" y="158"/>
                  </a:cubicBezTo>
                  <a:cubicBezTo>
                    <a:pt x="179" y="5"/>
                    <a:pt x="179" y="5"/>
                    <a:pt x="179" y="5"/>
                  </a:cubicBezTo>
                  <a:cubicBezTo>
                    <a:pt x="175" y="0"/>
                    <a:pt x="167" y="1"/>
                    <a:pt x="164" y="8"/>
                  </a:cubicBezTo>
                  <a:cubicBezTo>
                    <a:pt x="87" y="209"/>
                    <a:pt x="87" y="209"/>
                    <a:pt x="87" y="209"/>
                  </a:cubicBezTo>
                  <a:cubicBezTo>
                    <a:pt x="86" y="211"/>
                    <a:pt x="85" y="213"/>
                    <a:pt x="83" y="214"/>
                  </a:cubicBezTo>
                  <a:cubicBezTo>
                    <a:pt x="81" y="214"/>
                    <a:pt x="80" y="214"/>
                    <a:pt x="79" y="214"/>
                  </a:cubicBezTo>
                  <a:cubicBezTo>
                    <a:pt x="73" y="212"/>
                    <a:pt x="68" y="210"/>
                    <a:pt x="67" y="204"/>
                  </a:cubicBezTo>
                  <a:cubicBezTo>
                    <a:pt x="66" y="200"/>
                    <a:pt x="66" y="196"/>
                    <a:pt x="65" y="193"/>
                  </a:cubicBezTo>
                  <a:cubicBezTo>
                    <a:pt x="63" y="182"/>
                    <a:pt x="52" y="177"/>
                    <a:pt x="43" y="182"/>
                  </a:cubicBezTo>
                  <a:cubicBezTo>
                    <a:pt x="33" y="188"/>
                    <a:pt x="27" y="198"/>
                    <a:pt x="23" y="208"/>
                  </a:cubicBezTo>
                  <a:cubicBezTo>
                    <a:pt x="19" y="219"/>
                    <a:pt x="17" y="231"/>
                    <a:pt x="20" y="241"/>
                  </a:cubicBezTo>
                  <a:cubicBezTo>
                    <a:pt x="24" y="251"/>
                    <a:pt x="35" y="255"/>
                    <a:pt x="44" y="248"/>
                  </a:cubicBezTo>
                  <a:cubicBezTo>
                    <a:pt x="47" y="246"/>
                    <a:pt x="49" y="243"/>
                    <a:pt x="52" y="241"/>
                  </a:cubicBezTo>
                  <a:cubicBezTo>
                    <a:pt x="58" y="238"/>
                    <a:pt x="63" y="239"/>
                    <a:pt x="68" y="242"/>
                  </a:cubicBezTo>
                  <a:cubicBezTo>
                    <a:pt x="69" y="242"/>
                    <a:pt x="70" y="243"/>
                    <a:pt x="71" y="244"/>
                  </a:cubicBezTo>
                  <a:cubicBezTo>
                    <a:pt x="72" y="246"/>
                    <a:pt x="72" y="249"/>
                    <a:pt x="71" y="251"/>
                  </a:cubicBezTo>
                  <a:cubicBezTo>
                    <a:pt x="10" y="410"/>
                    <a:pt x="10" y="410"/>
                    <a:pt x="10" y="410"/>
                  </a:cubicBezTo>
                  <a:cubicBezTo>
                    <a:pt x="10" y="412"/>
                    <a:pt x="9" y="414"/>
                    <a:pt x="10" y="415"/>
                  </a:cubicBezTo>
                  <a:cubicBezTo>
                    <a:pt x="16" y="445"/>
                    <a:pt x="0" y="490"/>
                    <a:pt x="10" y="508"/>
                  </a:cubicBezTo>
                  <a:cubicBezTo>
                    <a:pt x="30" y="542"/>
                    <a:pt x="339" y="587"/>
                    <a:pt x="491" y="480"/>
                  </a:cubicBezTo>
                  <a:cubicBezTo>
                    <a:pt x="507" y="469"/>
                    <a:pt x="504" y="446"/>
                    <a:pt x="501" y="402"/>
                  </a:cubicBezTo>
                  <a:cubicBezTo>
                    <a:pt x="355" y="221"/>
                    <a:pt x="355" y="221"/>
                    <a:pt x="355" y="221"/>
                  </a:cubicBezTo>
                  <a:cubicBezTo>
                    <a:pt x="355" y="230"/>
                    <a:pt x="351" y="239"/>
                    <a:pt x="344" y="245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35" name="Google Shape;535;p39"/>
            <p:cNvSpPr/>
            <p:nvPr/>
          </p:nvSpPr>
          <p:spPr>
            <a:xfrm>
              <a:off x="5526246" y="1358760"/>
              <a:ext cx="289521" cy="285105"/>
            </a:xfrm>
            <a:custGeom>
              <a:rect b="b" l="l" r="r" t="t"/>
              <a:pathLst>
                <a:path extrusionOk="0" h="475" w="482">
                  <a:moveTo>
                    <a:pt x="354" y="298"/>
                  </a:moveTo>
                  <a:cubicBezTo>
                    <a:pt x="346" y="295"/>
                    <a:pt x="339" y="288"/>
                    <a:pt x="336" y="279"/>
                  </a:cubicBezTo>
                  <a:cubicBezTo>
                    <a:pt x="332" y="267"/>
                    <a:pt x="333" y="252"/>
                    <a:pt x="339" y="237"/>
                  </a:cubicBezTo>
                  <a:cubicBezTo>
                    <a:pt x="345" y="222"/>
                    <a:pt x="354" y="210"/>
                    <a:pt x="366" y="203"/>
                  </a:cubicBezTo>
                  <a:cubicBezTo>
                    <a:pt x="374" y="199"/>
                    <a:pt x="383" y="198"/>
                    <a:pt x="391" y="201"/>
                  </a:cubicBezTo>
                  <a:cubicBezTo>
                    <a:pt x="400" y="204"/>
                    <a:pt x="406" y="211"/>
                    <a:pt x="409" y="220"/>
                  </a:cubicBezTo>
                  <a:cubicBezTo>
                    <a:pt x="480" y="36"/>
                    <a:pt x="480" y="36"/>
                    <a:pt x="480" y="36"/>
                  </a:cubicBezTo>
                  <a:cubicBezTo>
                    <a:pt x="482" y="30"/>
                    <a:pt x="477" y="23"/>
                    <a:pt x="470" y="24"/>
                  </a:cubicBezTo>
                  <a:cubicBezTo>
                    <a:pt x="257" y="58"/>
                    <a:pt x="257" y="58"/>
                    <a:pt x="257" y="58"/>
                  </a:cubicBezTo>
                  <a:cubicBezTo>
                    <a:pt x="255" y="58"/>
                    <a:pt x="252" y="58"/>
                    <a:pt x="251" y="56"/>
                  </a:cubicBezTo>
                  <a:cubicBezTo>
                    <a:pt x="250" y="56"/>
                    <a:pt x="249" y="54"/>
                    <a:pt x="249" y="53"/>
                  </a:cubicBezTo>
                  <a:cubicBezTo>
                    <a:pt x="248" y="47"/>
                    <a:pt x="247" y="42"/>
                    <a:pt x="251" y="38"/>
                  </a:cubicBezTo>
                  <a:cubicBezTo>
                    <a:pt x="254" y="35"/>
                    <a:pt x="257" y="33"/>
                    <a:pt x="260" y="31"/>
                  </a:cubicBezTo>
                  <a:cubicBezTo>
                    <a:pt x="268" y="24"/>
                    <a:pt x="267" y="12"/>
                    <a:pt x="258" y="6"/>
                  </a:cubicBezTo>
                  <a:cubicBezTo>
                    <a:pt x="248" y="1"/>
                    <a:pt x="236" y="0"/>
                    <a:pt x="225" y="2"/>
                  </a:cubicBezTo>
                  <a:cubicBezTo>
                    <a:pt x="214" y="3"/>
                    <a:pt x="203" y="8"/>
                    <a:pt x="196" y="16"/>
                  </a:cubicBezTo>
                  <a:cubicBezTo>
                    <a:pt x="189" y="24"/>
                    <a:pt x="192" y="36"/>
                    <a:pt x="202" y="40"/>
                  </a:cubicBezTo>
                  <a:cubicBezTo>
                    <a:pt x="205" y="42"/>
                    <a:pt x="208" y="42"/>
                    <a:pt x="212" y="44"/>
                  </a:cubicBezTo>
                  <a:cubicBezTo>
                    <a:pt x="217" y="47"/>
                    <a:pt x="218" y="52"/>
                    <a:pt x="219" y="58"/>
                  </a:cubicBezTo>
                  <a:cubicBezTo>
                    <a:pt x="219" y="59"/>
                    <a:pt x="219" y="60"/>
                    <a:pt x="218" y="61"/>
                  </a:cubicBezTo>
                  <a:cubicBezTo>
                    <a:pt x="217" y="64"/>
                    <a:pt x="215" y="65"/>
                    <a:pt x="212" y="65"/>
                  </a:cubicBezTo>
                  <a:cubicBezTo>
                    <a:pt x="9" y="98"/>
                    <a:pt x="9" y="98"/>
                    <a:pt x="9" y="98"/>
                  </a:cubicBezTo>
                  <a:cubicBezTo>
                    <a:pt x="3" y="98"/>
                    <a:pt x="0" y="104"/>
                    <a:pt x="2" y="109"/>
                  </a:cubicBezTo>
                  <a:cubicBezTo>
                    <a:pt x="14" y="138"/>
                    <a:pt x="74" y="153"/>
                    <a:pt x="86" y="175"/>
                  </a:cubicBezTo>
                  <a:cubicBezTo>
                    <a:pt x="92" y="186"/>
                    <a:pt x="75" y="210"/>
                    <a:pt x="77" y="226"/>
                  </a:cubicBezTo>
                  <a:cubicBezTo>
                    <a:pt x="78" y="239"/>
                    <a:pt x="115" y="253"/>
                    <a:pt x="115" y="253"/>
                  </a:cubicBezTo>
                  <a:cubicBezTo>
                    <a:pt x="115" y="253"/>
                    <a:pt x="89" y="277"/>
                    <a:pt x="88" y="289"/>
                  </a:cubicBezTo>
                  <a:cubicBezTo>
                    <a:pt x="86" y="302"/>
                    <a:pt x="111" y="323"/>
                    <a:pt x="112" y="337"/>
                  </a:cubicBezTo>
                  <a:cubicBezTo>
                    <a:pt x="112" y="350"/>
                    <a:pt x="90" y="385"/>
                    <a:pt x="101" y="421"/>
                  </a:cubicBezTo>
                  <a:cubicBezTo>
                    <a:pt x="116" y="475"/>
                    <a:pt x="280" y="428"/>
                    <a:pt x="323" y="429"/>
                  </a:cubicBezTo>
                  <a:cubicBezTo>
                    <a:pt x="326" y="429"/>
                    <a:pt x="330" y="427"/>
                    <a:pt x="331" y="423"/>
                  </a:cubicBezTo>
                  <a:cubicBezTo>
                    <a:pt x="380" y="296"/>
                    <a:pt x="380" y="296"/>
                    <a:pt x="380" y="296"/>
                  </a:cubicBezTo>
                  <a:cubicBezTo>
                    <a:pt x="372" y="300"/>
                    <a:pt x="363" y="301"/>
                    <a:pt x="354" y="29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36" name="Google Shape;536;p39"/>
            <p:cNvSpPr/>
            <p:nvPr/>
          </p:nvSpPr>
          <p:spPr>
            <a:xfrm>
              <a:off x="5530337" y="1130580"/>
              <a:ext cx="282300" cy="276217"/>
            </a:xfrm>
            <a:custGeom>
              <a:rect b="b" l="l" r="r" t="t"/>
              <a:pathLst>
                <a:path extrusionOk="0" h="460" w="470">
                  <a:moveTo>
                    <a:pt x="170" y="410"/>
                  </a:moveTo>
                  <a:cubicBezTo>
                    <a:pt x="169" y="401"/>
                    <a:pt x="171" y="392"/>
                    <a:pt x="178" y="385"/>
                  </a:cubicBezTo>
                  <a:cubicBezTo>
                    <a:pt x="186" y="375"/>
                    <a:pt x="200" y="369"/>
                    <a:pt x="216" y="366"/>
                  </a:cubicBezTo>
                  <a:cubicBezTo>
                    <a:pt x="232" y="364"/>
                    <a:pt x="247" y="366"/>
                    <a:pt x="258" y="373"/>
                  </a:cubicBezTo>
                  <a:cubicBezTo>
                    <a:pt x="266" y="377"/>
                    <a:pt x="271" y="385"/>
                    <a:pt x="273" y="394"/>
                  </a:cubicBezTo>
                  <a:cubicBezTo>
                    <a:pt x="274" y="403"/>
                    <a:pt x="271" y="412"/>
                    <a:pt x="265" y="419"/>
                  </a:cubicBezTo>
                  <a:cubicBezTo>
                    <a:pt x="460" y="388"/>
                    <a:pt x="460" y="388"/>
                    <a:pt x="460" y="388"/>
                  </a:cubicBezTo>
                  <a:cubicBezTo>
                    <a:pt x="467" y="387"/>
                    <a:pt x="470" y="379"/>
                    <a:pt x="465" y="373"/>
                  </a:cubicBezTo>
                  <a:cubicBezTo>
                    <a:pt x="330" y="206"/>
                    <a:pt x="330" y="206"/>
                    <a:pt x="330" y="206"/>
                  </a:cubicBezTo>
                  <a:cubicBezTo>
                    <a:pt x="328" y="204"/>
                    <a:pt x="327" y="202"/>
                    <a:pt x="328" y="200"/>
                  </a:cubicBezTo>
                  <a:cubicBezTo>
                    <a:pt x="328" y="198"/>
                    <a:pt x="329" y="197"/>
                    <a:pt x="330" y="196"/>
                  </a:cubicBezTo>
                  <a:cubicBezTo>
                    <a:pt x="334" y="192"/>
                    <a:pt x="338" y="189"/>
                    <a:pt x="344" y="191"/>
                  </a:cubicBezTo>
                  <a:cubicBezTo>
                    <a:pt x="348" y="192"/>
                    <a:pt x="351" y="194"/>
                    <a:pt x="354" y="195"/>
                  </a:cubicBezTo>
                  <a:cubicBezTo>
                    <a:pt x="365" y="198"/>
                    <a:pt x="375" y="192"/>
                    <a:pt x="375" y="181"/>
                  </a:cubicBezTo>
                  <a:cubicBezTo>
                    <a:pt x="375" y="170"/>
                    <a:pt x="369" y="159"/>
                    <a:pt x="362" y="150"/>
                  </a:cubicBezTo>
                  <a:cubicBezTo>
                    <a:pt x="355" y="142"/>
                    <a:pt x="346" y="134"/>
                    <a:pt x="335" y="132"/>
                  </a:cubicBezTo>
                  <a:cubicBezTo>
                    <a:pt x="325" y="130"/>
                    <a:pt x="316" y="138"/>
                    <a:pt x="317" y="149"/>
                  </a:cubicBezTo>
                  <a:cubicBezTo>
                    <a:pt x="318" y="153"/>
                    <a:pt x="319" y="156"/>
                    <a:pt x="319" y="160"/>
                  </a:cubicBezTo>
                  <a:cubicBezTo>
                    <a:pt x="320" y="166"/>
                    <a:pt x="315" y="169"/>
                    <a:pt x="311" y="173"/>
                  </a:cubicBezTo>
                  <a:cubicBezTo>
                    <a:pt x="310" y="174"/>
                    <a:pt x="308" y="174"/>
                    <a:pt x="307" y="174"/>
                  </a:cubicBezTo>
                  <a:cubicBezTo>
                    <a:pt x="305" y="174"/>
                    <a:pt x="303" y="173"/>
                    <a:pt x="301" y="171"/>
                  </a:cubicBezTo>
                  <a:cubicBezTo>
                    <a:pt x="167" y="5"/>
                    <a:pt x="167" y="5"/>
                    <a:pt x="167" y="5"/>
                  </a:cubicBezTo>
                  <a:cubicBezTo>
                    <a:pt x="163" y="0"/>
                    <a:pt x="155" y="1"/>
                    <a:pt x="152" y="6"/>
                  </a:cubicBezTo>
                  <a:cubicBezTo>
                    <a:pt x="113" y="70"/>
                    <a:pt x="97" y="139"/>
                    <a:pt x="91" y="193"/>
                  </a:cubicBezTo>
                  <a:cubicBezTo>
                    <a:pt x="86" y="237"/>
                    <a:pt x="114" y="268"/>
                    <a:pt x="111" y="294"/>
                  </a:cubicBezTo>
                  <a:cubicBezTo>
                    <a:pt x="106" y="335"/>
                    <a:pt x="32" y="395"/>
                    <a:pt x="4" y="446"/>
                  </a:cubicBezTo>
                  <a:cubicBezTo>
                    <a:pt x="0" y="452"/>
                    <a:pt x="5" y="460"/>
                    <a:pt x="13" y="459"/>
                  </a:cubicBezTo>
                  <a:cubicBezTo>
                    <a:pt x="185" y="431"/>
                    <a:pt x="185" y="431"/>
                    <a:pt x="185" y="431"/>
                  </a:cubicBezTo>
                  <a:cubicBezTo>
                    <a:pt x="177" y="427"/>
                    <a:pt x="172" y="419"/>
                    <a:pt x="170" y="410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537" name="Google Shape;537;p39"/>
          <p:cNvGrpSpPr/>
          <p:nvPr/>
        </p:nvGrpSpPr>
        <p:grpSpPr>
          <a:xfrm>
            <a:off x="1168508" y="843134"/>
            <a:ext cx="364294" cy="445740"/>
            <a:chOff x="606645" y="1011196"/>
            <a:chExt cx="588520" cy="720096"/>
          </a:xfrm>
        </p:grpSpPr>
        <p:sp>
          <p:nvSpPr>
            <p:cNvPr id="538" name="Google Shape;538;p39"/>
            <p:cNvSpPr/>
            <p:nvPr/>
          </p:nvSpPr>
          <p:spPr>
            <a:xfrm>
              <a:off x="659316" y="1517469"/>
              <a:ext cx="456722" cy="213824"/>
            </a:xfrm>
            <a:custGeom>
              <a:rect b="b" l="l" r="r" t="t"/>
              <a:pathLst>
                <a:path extrusionOk="0" h="358" w="763">
                  <a:moveTo>
                    <a:pt x="1" y="27"/>
                  </a:moveTo>
                  <a:cubicBezTo>
                    <a:pt x="0" y="41"/>
                    <a:pt x="25" y="62"/>
                    <a:pt x="25" y="75"/>
                  </a:cubicBezTo>
                  <a:cubicBezTo>
                    <a:pt x="26" y="89"/>
                    <a:pt x="4" y="123"/>
                    <a:pt x="14" y="160"/>
                  </a:cubicBezTo>
                  <a:cubicBezTo>
                    <a:pt x="32" y="219"/>
                    <a:pt x="230" y="155"/>
                    <a:pt x="245" y="169"/>
                  </a:cubicBezTo>
                  <a:cubicBezTo>
                    <a:pt x="269" y="192"/>
                    <a:pt x="241" y="258"/>
                    <a:pt x="255" y="280"/>
                  </a:cubicBezTo>
                  <a:cubicBezTo>
                    <a:pt x="275" y="313"/>
                    <a:pt x="582" y="358"/>
                    <a:pt x="735" y="252"/>
                  </a:cubicBezTo>
                  <a:cubicBezTo>
                    <a:pt x="763" y="232"/>
                    <a:pt x="729" y="168"/>
                    <a:pt x="749" y="8"/>
                  </a:cubicBezTo>
                  <a:cubicBezTo>
                    <a:pt x="749" y="4"/>
                    <a:pt x="746" y="0"/>
                    <a:pt x="742" y="0"/>
                  </a:cubicBezTo>
                  <a:cubicBezTo>
                    <a:pt x="24" y="0"/>
                    <a:pt x="24" y="0"/>
                    <a:pt x="24" y="0"/>
                  </a:cubicBezTo>
                  <a:cubicBezTo>
                    <a:pt x="22" y="0"/>
                    <a:pt x="19" y="1"/>
                    <a:pt x="17" y="3"/>
                  </a:cubicBezTo>
                  <a:cubicBezTo>
                    <a:pt x="10" y="11"/>
                    <a:pt x="2" y="21"/>
                    <a:pt x="1" y="27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39" name="Google Shape;539;p39"/>
            <p:cNvSpPr/>
            <p:nvPr/>
          </p:nvSpPr>
          <p:spPr>
            <a:xfrm>
              <a:off x="606645" y="1354464"/>
              <a:ext cx="561583" cy="154615"/>
            </a:xfrm>
            <a:custGeom>
              <a:rect b="b" l="l" r="r" t="t"/>
              <a:pathLst>
                <a:path extrusionOk="0" h="259" w="938">
                  <a:moveTo>
                    <a:pt x="2" y="109"/>
                  </a:moveTo>
                  <a:cubicBezTo>
                    <a:pt x="0" y="146"/>
                    <a:pt x="74" y="161"/>
                    <a:pt x="88" y="186"/>
                  </a:cubicBezTo>
                  <a:cubicBezTo>
                    <a:pt x="93" y="197"/>
                    <a:pt x="77" y="222"/>
                    <a:pt x="79" y="237"/>
                  </a:cubicBezTo>
                  <a:cubicBezTo>
                    <a:pt x="79" y="244"/>
                    <a:pt x="91" y="252"/>
                    <a:pt x="101" y="257"/>
                  </a:cubicBezTo>
                  <a:cubicBezTo>
                    <a:pt x="103" y="258"/>
                    <a:pt x="104" y="259"/>
                    <a:pt x="106" y="259"/>
                  </a:cubicBezTo>
                  <a:cubicBezTo>
                    <a:pt x="840" y="259"/>
                    <a:pt x="840" y="259"/>
                    <a:pt x="840" y="259"/>
                  </a:cubicBezTo>
                  <a:cubicBezTo>
                    <a:pt x="840" y="258"/>
                    <a:pt x="840" y="258"/>
                    <a:pt x="840" y="258"/>
                  </a:cubicBezTo>
                  <a:cubicBezTo>
                    <a:pt x="854" y="164"/>
                    <a:pt x="895" y="93"/>
                    <a:pt x="936" y="10"/>
                  </a:cubicBezTo>
                  <a:cubicBezTo>
                    <a:pt x="936" y="10"/>
                    <a:pt x="936" y="10"/>
                    <a:pt x="936" y="10"/>
                  </a:cubicBezTo>
                  <a:cubicBezTo>
                    <a:pt x="938" y="5"/>
                    <a:pt x="935" y="0"/>
                    <a:pt x="929" y="0"/>
                  </a:cubicBezTo>
                  <a:cubicBezTo>
                    <a:pt x="77" y="0"/>
                    <a:pt x="77" y="0"/>
                    <a:pt x="77" y="0"/>
                  </a:cubicBezTo>
                  <a:cubicBezTo>
                    <a:pt x="75" y="0"/>
                    <a:pt x="73" y="1"/>
                    <a:pt x="71" y="3"/>
                  </a:cubicBezTo>
                  <a:cubicBezTo>
                    <a:pt x="39" y="39"/>
                    <a:pt x="3" y="78"/>
                    <a:pt x="2" y="109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40" name="Google Shape;540;p39"/>
            <p:cNvSpPr/>
            <p:nvPr/>
          </p:nvSpPr>
          <p:spPr>
            <a:xfrm>
              <a:off x="661721" y="1191460"/>
              <a:ext cx="533444" cy="154135"/>
            </a:xfrm>
            <a:custGeom>
              <a:rect b="b" l="l" r="r" t="t"/>
              <a:pathLst>
                <a:path extrusionOk="0" h="258" w="891">
                  <a:moveTo>
                    <a:pt x="8" y="98"/>
                  </a:moveTo>
                  <a:cubicBezTo>
                    <a:pt x="2" y="142"/>
                    <a:pt x="31" y="174"/>
                    <a:pt x="28" y="199"/>
                  </a:cubicBezTo>
                  <a:cubicBezTo>
                    <a:pt x="26" y="213"/>
                    <a:pt x="17" y="230"/>
                    <a:pt x="3" y="247"/>
                  </a:cubicBezTo>
                  <a:cubicBezTo>
                    <a:pt x="0" y="252"/>
                    <a:pt x="3" y="258"/>
                    <a:pt x="9" y="258"/>
                  </a:cubicBezTo>
                  <a:cubicBezTo>
                    <a:pt x="849" y="258"/>
                    <a:pt x="849" y="258"/>
                    <a:pt x="849" y="258"/>
                  </a:cubicBezTo>
                  <a:cubicBezTo>
                    <a:pt x="852" y="258"/>
                    <a:pt x="855" y="256"/>
                    <a:pt x="856" y="254"/>
                  </a:cubicBezTo>
                  <a:cubicBezTo>
                    <a:pt x="875" y="195"/>
                    <a:pt x="891" y="98"/>
                    <a:pt x="873" y="5"/>
                  </a:cubicBezTo>
                  <a:cubicBezTo>
                    <a:pt x="872" y="2"/>
                    <a:pt x="869" y="0"/>
                    <a:pt x="866" y="0"/>
                  </a:cubicBezTo>
                  <a:cubicBezTo>
                    <a:pt x="34" y="0"/>
                    <a:pt x="34" y="0"/>
                    <a:pt x="34" y="0"/>
                  </a:cubicBezTo>
                  <a:cubicBezTo>
                    <a:pt x="31" y="0"/>
                    <a:pt x="28" y="2"/>
                    <a:pt x="27" y="5"/>
                  </a:cubicBezTo>
                  <a:cubicBezTo>
                    <a:pt x="17" y="38"/>
                    <a:pt x="11" y="70"/>
                    <a:pt x="8" y="98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41" name="Google Shape;541;p39"/>
            <p:cNvSpPr/>
            <p:nvPr/>
          </p:nvSpPr>
          <p:spPr>
            <a:xfrm>
              <a:off x="683367" y="1011196"/>
              <a:ext cx="497368" cy="171394"/>
            </a:xfrm>
            <a:custGeom>
              <a:rect b="b" l="l" r="r" t="t"/>
              <a:pathLst>
                <a:path extrusionOk="0" h="287" w="831">
                  <a:moveTo>
                    <a:pt x="690" y="102"/>
                  </a:moveTo>
                  <a:cubicBezTo>
                    <a:pt x="488" y="0"/>
                    <a:pt x="287" y="19"/>
                    <a:pt x="180" y="75"/>
                  </a:cubicBezTo>
                  <a:cubicBezTo>
                    <a:pt x="84" y="125"/>
                    <a:pt x="31" y="203"/>
                    <a:pt x="2" y="278"/>
                  </a:cubicBezTo>
                  <a:cubicBezTo>
                    <a:pt x="0" y="282"/>
                    <a:pt x="3" y="287"/>
                    <a:pt x="8" y="287"/>
                  </a:cubicBezTo>
                  <a:cubicBezTo>
                    <a:pt x="823" y="287"/>
                    <a:pt x="823" y="287"/>
                    <a:pt x="823" y="287"/>
                  </a:cubicBezTo>
                  <a:cubicBezTo>
                    <a:pt x="828" y="287"/>
                    <a:pt x="831" y="283"/>
                    <a:pt x="830" y="278"/>
                  </a:cubicBezTo>
                  <a:cubicBezTo>
                    <a:pt x="810" y="207"/>
                    <a:pt x="768" y="141"/>
                    <a:pt x="690" y="102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542" name="Google Shape;542;p39"/>
          <p:cNvGrpSpPr/>
          <p:nvPr/>
        </p:nvGrpSpPr>
        <p:grpSpPr>
          <a:xfrm>
            <a:off x="7622791" y="843111"/>
            <a:ext cx="298405" cy="445762"/>
            <a:chOff x="11033597" y="1011159"/>
            <a:chExt cx="482075" cy="720133"/>
          </a:xfrm>
        </p:grpSpPr>
        <p:sp>
          <p:nvSpPr>
            <p:cNvPr id="543" name="Google Shape;543;p39"/>
            <p:cNvSpPr/>
            <p:nvPr/>
          </p:nvSpPr>
          <p:spPr>
            <a:xfrm>
              <a:off x="11033597" y="1414369"/>
              <a:ext cx="482075" cy="151349"/>
            </a:xfrm>
            <a:custGeom>
              <a:rect b="b" l="l" r="r" t="t"/>
              <a:pathLst>
                <a:path extrusionOk="0" h="227" w="724">
                  <a:moveTo>
                    <a:pt x="0" y="112"/>
                  </a:moveTo>
                  <a:cubicBezTo>
                    <a:pt x="0" y="149"/>
                    <a:pt x="5" y="185"/>
                    <a:pt x="16" y="219"/>
                  </a:cubicBezTo>
                  <a:cubicBezTo>
                    <a:pt x="17" y="224"/>
                    <a:pt x="22" y="227"/>
                    <a:pt x="27" y="227"/>
                  </a:cubicBezTo>
                  <a:cubicBezTo>
                    <a:pt x="697" y="227"/>
                    <a:pt x="697" y="227"/>
                    <a:pt x="697" y="227"/>
                  </a:cubicBezTo>
                  <a:cubicBezTo>
                    <a:pt x="702" y="227"/>
                    <a:pt x="707" y="224"/>
                    <a:pt x="708" y="219"/>
                  </a:cubicBezTo>
                  <a:cubicBezTo>
                    <a:pt x="719" y="185"/>
                    <a:pt x="724" y="149"/>
                    <a:pt x="724" y="112"/>
                  </a:cubicBezTo>
                  <a:cubicBezTo>
                    <a:pt x="724" y="76"/>
                    <a:pt x="719" y="41"/>
                    <a:pt x="709" y="8"/>
                  </a:cubicBezTo>
                  <a:cubicBezTo>
                    <a:pt x="708" y="3"/>
                    <a:pt x="703" y="0"/>
                    <a:pt x="698" y="0"/>
                  </a:cubicBezTo>
                  <a:cubicBezTo>
                    <a:pt x="26" y="0"/>
                    <a:pt x="26" y="0"/>
                    <a:pt x="26" y="0"/>
                  </a:cubicBezTo>
                  <a:cubicBezTo>
                    <a:pt x="21" y="0"/>
                    <a:pt x="16" y="3"/>
                    <a:pt x="15" y="8"/>
                  </a:cubicBezTo>
                  <a:cubicBezTo>
                    <a:pt x="5" y="41"/>
                    <a:pt x="0" y="76"/>
                    <a:pt x="0" y="112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44" name="Google Shape;544;p39"/>
            <p:cNvSpPr/>
            <p:nvPr/>
          </p:nvSpPr>
          <p:spPr>
            <a:xfrm>
              <a:off x="11142821" y="1011159"/>
              <a:ext cx="263627" cy="229006"/>
            </a:xfrm>
            <a:custGeom>
              <a:rect b="b" l="l" r="r" t="t"/>
              <a:pathLst>
                <a:path extrusionOk="0" h="343" w="396">
                  <a:moveTo>
                    <a:pt x="357" y="266"/>
                  </a:moveTo>
                  <a:cubicBezTo>
                    <a:pt x="208" y="7"/>
                    <a:pt x="208" y="7"/>
                    <a:pt x="208" y="7"/>
                  </a:cubicBezTo>
                  <a:cubicBezTo>
                    <a:pt x="203" y="0"/>
                    <a:pt x="193" y="0"/>
                    <a:pt x="188" y="7"/>
                  </a:cubicBezTo>
                  <a:cubicBezTo>
                    <a:pt x="39" y="266"/>
                    <a:pt x="39" y="266"/>
                    <a:pt x="39" y="266"/>
                  </a:cubicBezTo>
                  <a:cubicBezTo>
                    <a:pt x="4" y="326"/>
                    <a:pt x="4" y="326"/>
                    <a:pt x="4" y="326"/>
                  </a:cubicBezTo>
                  <a:cubicBezTo>
                    <a:pt x="0" y="334"/>
                    <a:pt x="5" y="343"/>
                    <a:pt x="14" y="343"/>
                  </a:cubicBezTo>
                  <a:cubicBezTo>
                    <a:pt x="382" y="343"/>
                    <a:pt x="382" y="343"/>
                    <a:pt x="382" y="343"/>
                  </a:cubicBezTo>
                  <a:cubicBezTo>
                    <a:pt x="391" y="343"/>
                    <a:pt x="396" y="334"/>
                    <a:pt x="392" y="326"/>
                  </a:cubicBezTo>
                  <a:lnTo>
                    <a:pt x="357" y="266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45" name="Google Shape;545;p39"/>
            <p:cNvSpPr/>
            <p:nvPr/>
          </p:nvSpPr>
          <p:spPr>
            <a:xfrm>
              <a:off x="11052228" y="1576445"/>
              <a:ext cx="444813" cy="154847"/>
            </a:xfrm>
            <a:custGeom>
              <a:rect b="b" l="l" r="r" t="t"/>
              <a:pathLst>
                <a:path extrusionOk="0" h="232" w="668">
                  <a:moveTo>
                    <a:pt x="334" y="232"/>
                  </a:moveTo>
                  <a:cubicBezTo>
                    <a:pt x="482" y="232"/>
                    <a:pt x="609" y="143"/>
                    <a:pt x="665" y="17"/>
                  </a:cubicBezTo>
                  <a:cubicBezTo>
                    <a:pt x="668" y="9"/>
                    <a:pt x="663" y="0"/>
                    <a:pt x="655" y="0"/>
                  </a:cubicBezTo>
                  <a:cubicBezTo>
                    <a:pt x="13" y="0"/>
                    <a:pt x="13" y="0"/>
                    <a:pt x="13" y="0"/>
                  </a:cubicBezTo>
                  <a:cubicBezTo>
                    <a:pt x="5" y="0"/>
                    <a:pt x="0" y="9"/>
                    <a:pt x="3" y="17"/>
                  </a:cubicBezTo>
                  <a:cubicBezTo>
                    <a:pt x="59" y="143"/>
                    <a:pt x="186" y="232"/>
                    <a:pt x="334" y="232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46" name="Google Shape;546;p39"/>
            <p:cNvSpPr/>
            <p:nvPr/>
          </p:nvSpPr>
          <p:spPr>
            <a:xfrm>
              <a:off x="11051762" y="1251592"/>
              <a:ext cx="446676" cy="151349"/>
            </a:xfrm>
            <a:custGeom>
              <a:rect b="b" l="l" r="r" t="t"/>
              <a:pathLst>
                <a:path extrusionOk="0" h="227" w="671">
                  <a:moveTo>
                    <a:pt x="654" y="183"/>
                  </a:moveTo>
                  <a:cubicBezTo>
                    <a:pt x="653" y="182"/>
                    <a:pt x="653" y="182"/>
                    <a:pt x="653" y="182"/>
                  </a:cubicBezTo>
                  <a:cubicBezTo>
                    <a:pt x="552" y="5"/>
                    <a:pt x="552" y="5"/>
                    <a:pt x="552" y="5"/>
                  </a:cubicBezTo>
                  <a:cubicBezTo>
                    <a:pt x="550" y="2"/>
                    <a:pt x="546" y="0"/>
                    <a:pt x="542" y="0"/>
                  </a:cubicBezTo>
                  <a:cubicBezTo>
                    <a:pt x="128" y="0"/>
                    <a:pt x="128" y="0"/>
                    <a:pt x="128" y="0"/>
                  </a:cubicBezTo>
                  <a:cubicBezTo>
                    <a:pt x="124" y="0"/>
                    <a:pt x="120" y="2"/>
                    <a:pt x="118" y="5"/>
                  </a:cubicBezTo>
                  <a:cubicBezTo>
                    <a:pt x="17" y="182"/>
                    <a:pt x="17" y="182"/>
                    <a:pt x="17" y="182"/>
                  </a:cubicBezTo>
                  <a:cubicBezTo>
                    <a:pt x="16" y="185"/>
                    <a:pt x="16" y="185"/>
                    <a:pt x="16" y="185"/>
                  </a:cubicBezTo>
                  <a:cubicBezTo>
                    <a:pt x="11" y="194"/>
                    <a:pt x="7" y="202"/>
                    <a:pt x="3" y="211"/>
                  </a:cubicBezTo>
                  <a:cubicBezTo>
                    <a:pt x="0" y="219"/>
                    <a:pt x="5" y="227"/>
                    <a:pt x="13" y="227"/>
                  </a:cubicBezTo>
                  <a:cubicBezTo>
                    <a:pt x="657" y="227"/>
                    <a:pt x="657" y="227"/>
                    <a:pt x="657" y="227"/>
                  </a:cubicBezTo>
                  <a:cubicBezTo>
                    <a:pt x="665" y="227"/>
                    <a:pt x="671" y="219"/>
                    <a:pt x="667" y="211"/>
                  </a:cubicBezTo>
                  <a:cubicBezTo>
                    <a:pt x="663" y="202"/>
                    <a:pt x="659" y="193"/>
                    <a:pt x="654" y="183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547" name="Google Shape;547;p39"/>
          <p:cNvGrpSpPr/>
          <p:nvPr/>
        </p:nvGrpSpPr>
        <p:grpSpPr>
          <a:xfrm>
            <a:off x="6221656" y="797418"/>
            <a:ext cx="460705" cy="491455"/>
            <a:chOff x="8770051" y="937343"/>
            <a:chExt cx="744273" cy="793950"/>
          </a:xfrm>
        </p:grpSpPr>
        <p:sp>
          <p:nvSpPr>
            <p:cNvPr id="548" name="Google Shape;548;p39"/>
            <p:cNvSpPr/>
            <p:nvPr/>
          </p:nvSpPr>
          <p:spPr>
            <a:xfrm>
              <a:off x="8968558" y="1402926"/>
              <a:ext cx="348361" cy="98539"/>
            </a:xfrm>
            <a:custGeom>
              <a:rect b="b" l="l" r="r" t="t"/>
              <a:pathLst>
                <a:path extrusionOk="0" h="492696" w="1741804">
                  <a:moveTo>
                    <a:pt x="1741805" y="0"/>
                  </a:moveTo>
                  <a:lnTo>
                    <a:pt x="0" y="0"/>
                  </a:lnTo>
                  <a:cubicBezTo>
                    <a:pt x="100902" y="166370"/>
                    <a:pt x="219266" y="316611"/>
                    <a:pt x="295529" y="492696"/>
                  </a:cubicBezTo>
                  <a:lnTo>
                    <a:pt x="1444625" y="492696"/>
                  </a:lnTo>
                  <a:cubicBezTo>
                    <a:pt x="1518222" y="307785"/>
                    <a:pt x="1639761" y="160655"/>
                    <a:pt x="1741805" y="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49" name="Google Shape;549;p39"/>
            <p:cNvSpPr/>
            <p:nvPr/>
          </p:nvSpPr>
          <p:spPr>
            <a:xfrm>
              <a:off x="8960465" y="1079360"/>
              <a:ext cx="362496" cy="102351"/>
            </a:xfrm>
            <a:custGeom>
              <a:rect b="b" l="l" r="r" t="t"/>
              <a:pathLst>
                <a:path extrusionOk="0" h="511754" w="1812480">
                  <a:moveTo>
                    <a:pt x="1812481" y="511755"/>
                  </a:moveTo>
                  <a:cubicBezTo>
                    <a:pt x="1623568" y="198445"/>
                    <a:pt x="1277493" y="-1453"/>
                    <a:pt x="899922" y="8"/>
                  </a:cubicBezTo>
                  <a:cubicBezTo>
                    <a:pt x="549593" y="1341"/>
                    <a:pt x="194628" y="214066"/>
                    <a:pt x="0" y="511755"/>
                  </a:cubicBezTo>
                  <a:lnTo>
                    <a:pt x="1812481" y="511755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50" name="Google Shape;550;p39"/>
            <p:cNvSpPr/>
            <p:nvPr/>
          </p:nvSpPr>
          <p:spPr>
            <a:xfrm>
              <a:off x="8930121" y="1189758"/>
              <a:ext cx="422643" cy="98539"/>
            </a:xfrm>
            <a:custGeom>
              <a:rect b="b" l="l" r="r" t="t"/>
              <a:pathLst>
                <a:path extrusionOk="0" h="492696" w="2113216">
                  <a:moveTo>
                    <a:pt x="2113217" y="492696"/>
                  </a:moveTo>
                  <a:cubicBezTo>
                    <a:pt x="2110994" y="311595"/>
                    <a:pt x="2064639" y="144717"/>
                    <a:pt x="1985582" y="0"/>
                  </a:cubicBezTo>
                  <a:lnTo>
                    <a:pt x="127445" y="0"/>
                  </a:lnTo>
                  <a:cubicBezTo>
                    <a:pt x="47307" y="135065"/>
                    <a:pt x="0" y="285687"/>
                    <a:pt x="0" y="440944"/>
                  </a:cubicBezTo>
                  <a:cubicBezTo>
                    <a:pt x="0" y="458534"/>
                    <a:pt x="508" y="475742"/>
                    <a:pt x="1270" y="492696"/>
                  </a:cubicBezTo>
                  <a:lnTo>
                    <a:pt x="2113217" y="492696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51" name="Google Shape;551;p39"/>
            <p:cNvSpPr/>
            <p:nvPr/>
          </p:nvSpPr>
          <p:spPr>
            <a:xfrm>
              <a:off x="8930847" y="1296342"/>
              <a:ext cx="421894" cy="98539"/>
            </a:xfrm>
            <a:custGeom>
              <a:rect b="b" l="l" r="r" t="t"/>
              <a:pathLst>
                <a:path extrusionOk="0" h="492696" w="2109469">
                  <a:moveTo>
                    <a:pt x="0" y="0"/>
                  </a:moveTo>
                  <a:cubicBezTo>
                    <a:pt x="16002" y="194564"/>
                    <a:pt x="82868" y="350457"/>
                    <a:pt x="165291" y="492696"/>
                  </a:cubicBezTo>
                  <a:lnTo>
                    <a:pt x="1953324" y="492696"/>
                  </a:lnTo>
                  <a:cubicBezTo>
                    <a:pt x="2038096" y="352425"/>
                    <a:pt x="2104454" y="199073"/>
                    <a:pt x="2109470" y="0"/>
                  </a:cubicBezTo>
                  <a:lnTo>
                    <a:pt x="0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52" name="Google Shape;552;p39"/>
            <p:cNvSpPr/>
            <p:nvPr/>
          </p:nvSpPr>
          <p:spPr>
            <a:xfrm>
              <a:off x="9031006" y="1509510"/>
              <a:ext cx="223837" cy="102349"/>
            </a:xfrm>
            <a:custGeom>
              <a:rect b="b" l="l" r="r" t="t"/>
              <a:pathLst>
                <a:path extrusionOk="0" h="511746" w="1119187">
                  <a:moveTo>
                    <a:pt x="0" y="0"/>
                  </a:moveTo>
                  <a:cubicBezTo>
                    <a:pt x="38989" y="100267"/>
                    <a:pt x="63690" y="209423"/>
                    <a:pt x="63690" y="334899"/>
                  </a:cubicBezTo>
                  <a:cubicBezTo>
                    <a:pt x="63690" y="432562"/>
                    <a:pt x="142875" y="511747"/>
                    <a:pt x="240538" y="511747"/>
                  </a:cubicBezTo>
                  <a:lnTo>
                    <a:pt x="889889" y="511747"/>
                  </a:lnTo>
                  <a:cubicBezTo>
                    <a:pt x="987552" y="511747"/>
                    <a:pt x="1066737" y="432562"/>
                    <a:pt x="1066737" y="334899"/>
                  </a:cubicBezTo>
                  <a:lnTo>
                    <a:pt x="1066737" y="311658"/>
                  </a:lnTo>
                  <a:cubicBezTo>
                    <a:pt x="1066737" y="194183"/>
                    <a:pt x="1086803" y="92265"/>
                    <a:pt x="1119188" y="0"/>
                  </a:cubicBezTo>
                  <a:lnTo>
                    <a:pt x="0" y="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553" name="Google Shape;553;p39"/>
            <p:cNvGrpSpPr/>
            <p:nvPr/>
          </p:nvGrpSpPr>
          <p:grpSpPr>
            <a:xfrm>
              <a:off x="8770051" y="937343"/>
              <a:ext cx="744273" cy="793950"/>
              <a:chOff x="6565437" y="1588001"/>
              <a:chExt cx="744273" cy="793950"/>
            </a:xfrm>
          </p:grpSpPr>
          <p:sp>
            <p:nvSpPr>
              <p:cNvPr id="554" name="Google Shape;554;p39"/>
              <p:cNvSpPr/>
              <p:nvPr/>
            </p:nvSpPr>
            <p:spPr>
              <a:xfrm>
                <a:off x="7127411" y="1694452"/>
                <a:ext cx="76068" cy="75403"/>
              </a:xfrm>
              <a:custGeom>
                <a:rect b="b" l="l" r="r" t="t"/>
                <a:pathLst>
                  <a:path extrusionOk="0" h="132" w="133">
                    <a:moveTo>
                      <a:pt x="12" y="132"/>
                    </a:moveTo>
                    <a:cubicBezTo>
                      <a:pt x="9" y="132"/>
                      <a:pt x="6" y="131"/>
                      <a:pt x="4" y="128"/>
                    </a:cubicBezTo>
                    <a:cubicBezTo>
                      <a:pt x="0" y="124"/>
                      <a:pt x="0" y="118"/>
                      <a:pt x="4" y="114"/>
                    </a:cubicBezTo>
                    <a:cubicBezTo>
                      <a:pt x="113" y="4"/>
                      <a:pt x="113" y="4"/>
                      <a:pt x="113" y="4"/>
                    </a:cubicBezTo>
                    <a:cubicBezTo>
                      <a:pt x="118" y="0"/>
                      <a:pt x="124" y="0"/>
                      <a:pt x="128" y="4"/>
                    </a:cubicBezTo>
                    <a:cubicBezTo>
                      <a:pt x="133" y="8"/>
                      <a:pt x="133" y="15"/>
                      <a:pt x="128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1"/>
                      <a:pt x="14" y="132"/>
                      <a:pt x="12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55" name="Google Shape;555;p39"/>
              <p:cNvSpPr/>
              <p:nvPr/>
            </p:nvSpPr>
            <p:spPr>
              <a:xfrm>
                <a:off x="7209689" y="1954149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7"/>
                      <a:pt x="0" y="11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1"/>
                    </a:cubicBezTo>
                    <a:cubicBezTo>
                      <a:pt x="175" y="17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56" name="Google Shape;556;p39"/>
              <p:cNvSpPr/>
              <p:nvPr/>
            </p:nvSpPr>
            <p:spPr>
              <a:xfrm>
                <a:off x="7127411" y="2150197"/>
                <a:ext cx="76068" cy="75625"/>
              </a:xfrm>
              <a:custGeom>
                <a:rect b="b" l="l" r="r" t="t"/>
                <a:pathLst>
                  <a:path extrusionOk="0" h="132" w="133">
                    <a:moveTo>
                      <a:pt x="121" y="132"/>
                    </a:moveTo>
                    <a:cubicBezTo>
                      <a:pt x="119" y="132"/>
                      <a:pt x="116" y="131"/>
                      <a:pt x="114" y="129"/>
                    </a:cubicBezTo>
                    <a:cubicBezTo>
                      <a:pt x="5" y="19"/>
                      <a:pt x="5" y="19"/>
                      <a:pt x="5" y="19"/>
                    </a:cubicBezTo>
                    <a:cubicBezTo>
                      <a:pt x="0" y="15"/>
                      <a:pt x="0" y="8"/>
                      <a:pt x="5" y="4"/>
                    </a:cubicBezTo>
                    <a:cubicBezTo>
                      <a:pt x="9" y="0"/>
                      <a:pt x="15" y="0"/>
                      <a:pt x="20" y="4"/>
                    </a:cubicBezTo>
                    <a:cubicBezTo>
                      <a:pt x="129" y="114"/>
                      <a:pt x="129" y="114"/>
                      <a:pt x="129" y="114"/>
                    </a:cubicBezTo>
                    <a:cubicBezTo>
                      <a:pt x="133" y="118"/>
                      <a:pt x="133" y="124"/>
                      <a:pt x="129" y="129"/>
                    </a:cubicBezTo>
                    <a:cubicBezTo>
                      <a:pt x="127" y="131"/>
                      <a:pt x="124" y="132"/>
                      <a:pt x="121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57" name="Google Shape;557;p39"/>
              <p:cNvSpPr/>
              <p:nvPr/>
            </p:nvSpPr>
            <p:spPr>
              <a:xfrm>
                <a:off x="6671888" y="2150863"/>
                <a:ext cx="76068" cy="74960"/>
              </a:xfrm>
              <a:custGeom>
                <a:rect b="b" l="l" r="r" t="t"/>
                <a:pathLst>
                  <a:path extrusionOk="0" h="131" w="133">
                    <a:moveTo>
                      <a:pt x="12" y="131"/>
                    </a:moveTo>
                    <a:cubicBezTo>
                      <a:pt x="9" y="131"/>
                      <a:pt x="7" y="130"/>
                      <a:pt x="5" y="128"/>
                    </a:cubicBezTo>
                    <a:cubicBezTo>
                      <a:pt x="0" y="124"/>
                      <a:pt x="0" y="117"/>
                      <a:pt x="5" y="113"/>
                    </a:cubicBezTo>
                    <a:cubicBezTo>
                      <a:pt x="114" y="4"/>
                      <a:pt x="114" y="4"/>
                      <a:pt x="114" y="4"/>
                    </a:cubicBezTo>
                    <a:cubicBezTo>
                      <a:pt x="118" y="0"/>
                      <a:pt x="125" y="0"/>
                      <a:pt x="129" y="4"/>
                    </a:cubicBezTo>
                    <a:cubicBezTo>
                      <a:pt x="133" y="8"/>
                      <a:pt x="133" y="14"/>
                      <a:pt x="129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0"/>
                      <a:pt x="15" y="131"/>
                      <a:pt x="12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58" name="Google Shape;558;p39"/>
              <p:cNvSpPr/>
              <p:nvPr/>
            </p:nvSpPr>
            <p:spPr>
              <a:xfrm>
                <a:off x="6565437" y="1954593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6"/>
                      <a:pt x="0" y="10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0"/>
                    </a:cubicBezTo>
                    <a:cubicBezTo>
                      <a:pt x="175" y="16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59" name="Google Shape;559;p39"/>
              <p:cNvSpPr/>
              <p:nvPr/>
            </p:nvSpPr>
            <p:spPr>
              <a:xfrm>
                <a:off x="6671888" y="1694896"/>
                <a:ext cx="75403" cy="74960"/>
              </a:xfrm>
              <a:custGeom>
                <a:rect b="b" l="l" r="r" t="t"/>
                <a:pathLst>
                  <a:path extrusionOk="0" h="131" w="132">
                    <a:moveTo>
                      <a:pt x="121" y="131"/>
                    </a:moveTo>
                    <a:cubicBezTo>
                      <a:pt x="118" y="131"/>
                      <a:pt x="115" y="130"/>
                      <a:pt x="113" y="128"/>
                    </a:cubicBezTo>
                    <a:cubicBezTo>
                      <a:pt x="4" y="19"/>
                      <a:pt x="4" y="19"/>
                      <a:pt x="4" y="19"/>
                    </a:cubicBezTo>
                    <a:cubicBezTo>
                      <a:pt x="0" y="14"/>
                      <a:pt x="0" y="8"/>
                      <a:pt x="4" y="4"/>
                    </a:cubicBezTo>
                    <a:cubicBezTo>
                      <a:pt x="8" y="0"/>
                      <a:pt x="15" y="0"/>
                      <a:pt x="19" y="4"/>
                    </a:cubicBezTo>
                    <a:cubicBezTo>
                      <a:pt x="128" y="113"/>
                      <a:pt x="128" y="113"/>
                      <a:pt x="128" y="113"/>
                    </a:cubicBezTo>
                    <a:cubicBezTo>
                      <a:pt x="132" y="117"/>
                      <a:pt x="132" y="124"/>
                      <a:pt x="128" y="128"/>
                    </a:cubicBezTo>
                    <a:cubicBezTo>
                      <a:pt x="126" y="130"/>
                      <a:pt x="124" y="131"/>
                      <a:pt x="121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60" name="Google Shape;560;p39"/>
              <p:cNvSpPr/>
              <p:nvPr/>
            </p:nvSpPr>
            <p:spPr>
              <a:xfrm>
                <a:off x="6931363" y="1588001"/>
                <a:ext cx="11976" cy="100020"/>
              </a:xfrm>
              <a:custGeom>
                <a:rect b="b" l="l" r="r" t="t"/>
                <a:pathLst>
                  <a:path extrusionOk="0" h="175" w="21">
                    <a:moveTo>
                      <a:pt x="11" y="175"/>
                    </a:moveTo>
                    <a:cubicBezTo>
                      <a:pt x="5" y="175"/>
                      <a:pt x="0" y="171"/>
                      <a:pt x="0" y="165"/>
                    </a:cubicBezTo>
                    <a:cubicBezTo>
                      <a:pt x="0" y="10"/>
                      <a:pt x="0" y="10"/>
                      <a:pt x="0" y="10"/>
                    </a:cubicBezTo>
                    <a:cubicBezTo>
                      <a:pt x="0" y="4"/>
                      <a:pt x="5" y="0"/>
                      <a:pt x="11" y="0"/>
                    </a:cubicBezTo>
                    <a:cubicBezTo>
                      <a:pt x="17" y="0"/>
                      <a:pt x="21" y="4"/>
                      <a:pt x="21" y="10"/>
                    </a:cubicBezTo>
                    <a:cubicBezTo>
                      <a:pt x="21" y="165"/>
                      <a:pt x="21" y="165"/>
                      <a:pt x="21" y="165"/>
                    </a:cubicBezTo>
                    <a:cubicBezTo>
                      <a:pt x="21" y="171"/>
                      <a:pt x="17" y="175"/>
                      <a:pt x="11" y="175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61" name="Google Shape;561;p39"/>
              <p:cNvSpPr/>
              <p:nvPr/>
            </p:nvSpPr>
            <p:spPr>
              <a:xfrm>
                <a:off x="6847311" y="2280157"/>
                <a:ext cx="180080" cy="25726"/>
              </a:xfrm>
              <a:custGeom>
                <a:rect b="b" l="l" r="r" t="t"/>
                <a:pathLst>
                  <a:path extrusionOk="0" h="45" w="315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293" y="45"/>
                      <a:pt x="293" y="45"/>
                      <a:pt x="293" y="45"/>
                    </a:cubicBezTo>
                    <a:cubicBezTo>
                      <a:pt x="305" y="45"/>
                      <a:pt x="315" y="35"/>
                      <a:pt x="315" y="23"/>
                    </a:cubicBezTo>
                    <a:cubicBezTo>
                      <a:pt x="315" y="23"/>
                      <a:pt x="315" y="23"/>
                      <a:pt x="315" y="23"/>
                    </a:cubicBezTo>
                    <a:cubicBezTo>
                      <a:pt x="315" y="11"/>
                      <a:pt x="305" y="0"/>
                      <a:pt x="293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1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62" name="Google Shape;562;p39"/>
              <p:cNvSpPr/>
              <p:nvPr/>
            </p:nvSpPr>
            <p:spPr>
              <a:xfrm>
                <a:off x="6851968" y="2318524"/>
                <a:ext cx="170766" cy="25726"/>
              </a:xfrm>
              <a:custGeom>
                <a:rect b="b" l="l" r="r" t="t"/>
                <a:pathLst>
                  <a:path extrusionOk="0" h="45" w="299">
                    <a:moveTo>
                      <a:pt x="0" y="22"/>
                    </a:moveTo>
                    <a:cubicBezTo>
                      <a:pt x="0" y="35"/>
                      <a:pt x="10" y="45"/>
                      <a:pt x="23" y="45"/>
                    </a:cubicBezTo>
                    <a:cubicBezTo>
                      <a:pt x="277" y="45"/>
                      <a:pt x="277" y="45"/>
                      <a:pt x="277" y="45"/>
                    </a:cubicBezTo>
                    <a:cubicBezTo>
                      <a:pt x="289" y="45"/>
                      <a:pt x="299" y="35"/>
                      <a:pt x="299" y="22"/>
                    </a:cubicBezTo>
                    <a:cubicBezTo>
                      <a:pt x="299" y="22"/>
                      <a:pt x="299" y="22"/>
                      <a:pt x="299" y="22"/>
                    </a:cubicBezTo>
                    <a:cubicBezTo>
                      <a:pt x="299" y="10"/>
                      <a:pt x="289" y="0"/>
                      <a:pt x="277" y="0"/>
                    </a:cubicBezTo>
                    <a:cubicBezTo>
                      <a:pt x="23" y="0"/>
                      <a:pt x="23" y="0"/>
                      <a:pt x="23" y="0"/>
                    </a:cubicBezTo>
                    <a:cubicBezTo>
                      <a:pt x="10" y="0"/>
                      <a:pt x="0" y="10"/>
                      <a:pt x="0" y="2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63" name="Google Shape;563;p39"/>
              <p:cNvSpPr/>
              <p:nvPr/>
            </p:nvSpPr>
            <p:spPr>
              <a:xfrm>
                <a:off x="6876364" y="2356225"/>
                <a:ext cx="122419" cy="25726"/>
              </a:xfrm>
              <a:custGeom>
                <a:rect b="b" l="l" r="r" t="t"/>
                <a:pathLst>
                  <a:path extrusionOk="0" h="45" w="214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192" y="45"/>
                      <a:pt x="192" y="45"/>
                      <a:pt x="192" y="45"/>
                    </a:cubicBezTo>
                    <a:cubicBezTo>
                      <a:pt x="204" y="45"/>
                      <a:pt x="214" y="35"/>
                      <a:pt x="214" y="23"/>
                    </a:cubicBezTo>
                    <a:cubicBezTo>
                      <a:pt x="214" y="23"/>
                      <a:pt x="214" y="23"/>
                      <a:pt x="214" y="23"/>
                    </a:cubicBezTo>
                    <a:cubicBezTo>
                      <a:pt x="214" y="10"/>
                      <a:pt x="204" y="0"/>
                      <a:pt x="192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0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564" name="Google Shape;564;p39"/>
          <p:cNvGrpSpPr/>
          <p:nvPr/>
        </p:nvGrpSpPr>
        <p:grpSpPr>
          <a:xfrm>
            <a:off x="4820520" y="797418"/>
            <a:ext cx="460705" cy="491455"/>
            <a:chOff x="6506504" y="937343"/>
            <a:chExt cx="744273" cy="793950"/>
          </a:xfrm>
        </p:grpSpPr>
        <p:sp>
          <p:nvSpPr>
            <p:cNvPr id="565" name="Google Shape;565;p39"/>
            <p:cNvSpPr/>
            <p:nvPr/>
          </p:nvSpPr>
          <p:spPr>
            <a:xfrm>
              <a:off x="6666683" y="1079385"/>
              <a:ext cx="422268" cy="171940"/>
            </a:xfrm>
            <a:custGeom>
              <a:rect b="b" l="l" r="r" t="t"/>
              <a:pathLst>
                <a:path extrusionOk="0" h="859701" w="2085276">
                  <a:moveTo>
                    <a:pt x="2085276" y="859701"/>
                  </a:moveTo>
                  <a:cubicBezTo>
                    <a:pt x="2064893" y="746925"/>
                    <a:pt x="2027047" y="641516"/>
                    <a:pt x="1974723" y="545821"/>
                  </a:cubicBezTo>
                  <a:lnTo>
                    <a:pt x="1952816" y="507721"/>
                  </a:lnTo>
                  <a:cubicBezTo>
                    <a:pt x="1535303" y="-176492"/>
                    <a:pt x="577914" y="-161950"/>
                    <a:pt x="140271" y="507721"/>
                  </a:cubicBezTo>
                  <a:lnTo>
                    <a:pt x="116523" y="545821"/>
                  </a:lnTo>
                  <a:cubicBezTo>
                    <a:pt x="57721" y="643421"/>
                    <a:pt x="18098" y="749783"/>
                    <a:pt x="0" y="859701"/>
                  </a:cubicBezTo>
                  <a:lnTo>
                    <a:pt x="2085276" y="859701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66" name="Google Shape;566;p39"/>
            <p:cNvSpPr/>
            <p:nvPr/>
          </p:nvSpPr>
          <p:spPr>
            <a:xfrm>
              <a:off x="6664423" y="1259933"/>
              <a:ext cx="427985" cy="171450"/>
            </a:xfrm>
            <a:custGeom>
              <a:rect b="b" l="l" r="r" t="t"/>
              <a:pathLst>
                <a:path extrusionOk="0" h="857250" w="2113506">
                  <a:moveTo>
                    <a:pt x="3910" y="178753"/>
                  </a:moveTo>
                  <a:cubicBezTo>
                    <a:pt x="22706" y="451485"/>
                    <a:pt x="153833" y="652844"/>
                    <a:pt x="287056" y="857250"/>
                  </a:cubicBezTo>
                  <a:lnTo>
                    <a:pt x="1834170" y="857250"/>
                  </a:lnTo>
                  <a:cubicBezTo>
                    <a:pt x="1971457" y="654495"/>
                    <a:pt x="2109316" y="461137"/>
                    <a:pt x="2113316" y="178753"/>
                  </a:cubicBezTo>
                  <a:lnTo>
                    <a:pt x="2113507" y="140653"/>
                  </a:lnTo>
                  <a:cubicBezTo>
                    <a:pt x="2112935" y="92710"/>
                    <a:pt x="2109125" y="45784"/>
                    <a:pt x="2102585" y="0"/>
                  </a:cubicBezTo>
                  <a:lnTo>
                    <a:pt x="5815" y="0"/>
                  </a:lnTo>
                  <a:cubicBezTo>
                    <a:pt x="-1170" y="58991"/>
                    <a:pt x="-1932" y="118872"/>
                    <a:pt x="3910" y="178753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67" name="Google Shape;567;p39"/>
            <p:cNvSpPr/>
            <p:nvPr/>
          </p:nvSpPr>
          <p:spPr>
            <a:xfrm>
              <a:off x="6727642" y="1439988"/>
              <a:ext cx="303068" cy="171348"/>
            </a:xfrm>
            <a:custGeom>
              <a:rect b="b" l="l" r="r" t="t"/>
              <a:pathLst>
                <a:path extrusionOk="0" h="856741" w="1496631">
                  <a:moveTo>
                    <a:pt x="0" y="0"/>
                  </a:moveTo>
                  <a:cubicBezTo>
                    <a:pt x="63500" y="97853"/>
                    <a:pt x="125984" y="197485"/>
                    <a:pt x="175451" y="306896"/>
                  </a:cubicBezTo>
                  <a:lnTo>
                    <a:pt x="191071" y="344996"/>
                  </a:lnTo>
                  <a:cubicBezTo>
                    <a:pt x="230060" y="445262"/>
                    <a:pt x="254762" y="554419"/>
                    <a:pt x="254762" y="679895"/>
                  </a:cubicBezTo>
                  <a:cubicBezTo>
                    <a:pt x="254762" y="777558"/>
                    <a:pt x="333946" y="856742"/>
                    <a:pt x="431610" y="856742"/>
                  </a:cubicBezTo>
                  <a:lnTo>
                    <a:pt x="1080960" y="856742"/>
                  </a:lnTo>
                  <a:cubicBezTo>
                    <a:pt x="1189609" y="856488"/>
                    <a:pt x="1267206" y="763143"/>
                    <a:pt x="1257808" y="656653"/>
                  </a:cubicBezTo>
                  <a:cubicBezTo>
                    <a:pt x="1257808" y="539178"/>
                    <a:pt x="1277874" y="437261"/>
                    <a:pt x="1310259" y="344996"/>
                  </a:cubicBezTo>
                  <a:lnTo>
                    <a:pt x="1324483" y="306896"/>
                  </a:lnTo>
                  <a:cubicBezTo>
                    <a:pt x="1370775" y="194501"/>
                    <a:pt x="1432687" y="95567"/>
                    <a:pt x="1496632" y="0"/>
                  </a:cubicBezTo>
                  <a:lnTo>
                    <a:pt x="0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568" name="Google Shape;568;p39"/>
            <p:cNvGrpSpPr/>
            <p:nvPr/>
          </p:nvGrpSpPr>
          <p:grpSpPr>
            <a:xfrm>
              <a:off x="6506504" y="937343"/>
              <a:ext cx="744273" cy="793950"/>
              <a:chOff x="6565437" y="1588001"/>
              <a:chExt cx="744273" cy="793950"/>
            </a:xfrm>
          </p:grpSpPr>
          <p:sp>
            <p:nvSpPr>
              <p:cNvPr id="569" name="Google Shape;569;p39"/>
              <p:cNvSpPr/>
              <p:nvPr/>
            </p:nvSpPr>
            <p:spPr>
              <a:xfrm>
                <a:off x="7127411" y="1694452"/>
                <a:ext cx="76068" cy="75403"/>
              </a:xfrm>
              <a:custGeom>
                <a:rect b="b" l="l" r="r" t="t"/>
                <a:pathLst>
                  <a:path extrusionOk="0" h="132" w="133">
                    <a:moveTo>
                      <a:pt x="12" y="132"/>
                    </a:moveTo>
                    <a:cubicBezTo>
                      <a:pt x="9" y="132"/>
                      <a:pt x="6" y="131"/>
                      <a:pt x="4" y="128"/>
                    </a:cubicBezTo>
                    <a:cubicBezTo>
                      <a:pt x="0" y="124"/>
                      <a:pt x="0" y="118"/>
                      <a:pt x="4" y="114"/>
                    </a:cubicBezTo>
                    <a:cubicBezTo>
                      <a:pt x="113" y="4"/>
                      <a:pt x="113" y="4"/>
                      <a:pt x="113" y="4"/>
                    </a:cubicBezTo>
                    <a:cubicBezTo>
                      <a:pt x="118" y="0"/>
                      <a:pt x="124" y="0"/>
                      <a:pt x="128" y="4"/>
                    </a:cubicBezTo>
                    <a:cubicBezTo>
                      <a:pt x="133" y="8"/>
                      <a:pt x="133" y="15"/>
                      <a:pt x="128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1"/>
                      <a:pt x="14" y="132"/>
                      <a:pt x="12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70" name="Google Shape;570;p39"/>
              <p:cNvSpPr/>
              <p:nvPr/>
            </p:nvSpPr>
            <p:spPr>
              <a:xfrm>
                <a:off x="7209689" y="1954149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7"/>
                      <a:pt x="0" y="11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1"/>
                    </a:cubicBezTo>
                    <a:cubicBezTo>
                      <a:pt x="175" y="17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71" name="Google Shape;571;p39"/>
              <p:cNvSpPr/>
              <p:nvPr/>
            </p:nvSpPr>
            <p:spPr>
              <a:xfrm>
                <a:off x="7127411" y="2150197"/>
                <a:ext cx="76068" cy="75625"/>
              </a:xfrm>
              <a:custGeom>
                <a:rect b="b" l="l" r="r" t="t"/>
                <a:pathLst>
                  <a:path extrusionOk="0" h="132" w="133">
                    <a:moveTo>
                      <a:pt x="121" y="132"/>
                    </a:moveTo>
                    <a:cubicBezTo>
                      <a:pt x="119" y="132"/>
                      <a:pt x="116" y="131"/>
                      <a:pt x="114" y="129"/>
                    </a:cubicBezTo>
                    <a:cubicBezTo>
                      <a:pt x="5" y="19"/>
                      <a:pt x="5" y="19"/>
                      <a:pt x="5" y="19"/>
                    </a:cubicBezTo>
                    <a:cubicBezTo>
                      <a:pt x="0" y="15"/>
                      <a:pt x="0" y="8"/>
                      <a:pt x="5" y="4"/>
                    </a:cubicBezTo>
                    <a:cubicBezTo>
                      <a:pt x="9" y="0"/>
                      <a:pt x="15" y="0"/>
                      <a:pt x="20" y="4"/>
                    </a:cubicBezTo>
                    <a:cubicBezTo>
                      <a:pt x="129" y="114"/>
                      <a:pt x="129" y="114"/>
                      <a:pt x="129" y="114"/>
                    </a:cubicBezTo>
                    <a:cubicBezTo>
                      <a:pt x="133" y="118"/>
                      <a:pt x="133" y="124"/>
                      <a:pt x="129" y="129"/>
                    </a:cubicBezTo>
                    <a:cubicBezTo>
                      <a:pt x="127" y="131"/>
                      <a:pt x="124" y="132"/>
                      <a:pt x="121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72" name="Google Shape;572;p39"/>
              <p:cNvSpPr/>
              <p:nvPr/>
            </p:nvSpPr>
            <p:spPr>
              <a:xfrm>
                <a:off x="6671888" y="2150863"/>
                <a:ext cx="76068" cy="74960"/>
              </a:xfrm>
              <a:custGeom>
                <a:rect b="b" l="l" r="r" t="t"/>
                <a:pathLst>
                  <a:path extrusionOk="0" h="131" w="133">
                    <a:moveTo>
                      <a:pt x="12" y="131"/>
                    </a:moveTo>
                    <a:cubicBezTo>
                      <a:pt x="9" y="131"/>
                      <a:pt x="7" y="130"/>
                      <a:pt x="5" y="128"/>
                    </a:cubicBezTo>
                    <a:cubicBezTo>
                      <a:pt x="0" y="124"/>
                      <a:pt x="0" y="117"/>
                      <a:pt x="5" y="113"/>
                    </a:cubicBezTo>
                    <a:cubicBezTo>
                      <a:pt x="114" y="4"/>
                      <a:pt x="114" y="4"/>
                      <a:pt x="114" y="4"/>
                    </a:cubicBezTo>
                    <a:cubicBezTo>
                      <a:pt x="118" y="0"/>
                      <a:pt x="125" y="0"/>
                      <a:pt x="129" y="4"/>
                    </a:cubicBezTo>
                    <a:cubicBezTo>
                      <a:pt x="133" y="8"/>
                      <a:pt x="133" y="14"/>
                      <a:pt x="129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0"/>
                      <a:pt x="15" y="131"/>
                      <a:pt x="12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73" name="Google Shape;573;p39"/>
              <p:cNvSpPr/>
              <p:nvPr/>
            </p:nvSpPr>
            <p:spPr>
              <a:xfrm>
                <a:off x="6565437" y="1954593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6"/>
                      <a:pt x="0" y="10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0"/>
                    </a:cubicBezTo>
                    <a:cubicBezTo>
                      <a:pt x="175" y="16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74" name="Google Shape;574;p39"/>
              <p:cNvSpPr/>
              <p:nvPr/>
            </p:nvSpPr>
            <p:spPr>
              <a:xfrm>
                <a:off x="6671888" y="1694896"/>
                <a:ext cx="75403" cy="74960"/>
              </a:xfrm>
              <a:custGeom>
                <a:rect b="b" l="l" r="r" t="t"/>
                <a:pathLst>
                  <a:path extrusionOk="0" h="131" w="132">
                    <a:moveTo>
                      <a:pt x="121" y="131"/>
                    </a:moveTo>
                    <a:cubicBezTo>
                      <a:pt x="118" y="131"/>
                      <a:pt x="115" y="130"/>
                      <a:pt x="113" y="128"/>
                    </a:cubicBezTo>
                    <a:cubicBezTo>
                      <a:pt x="4" y="19"/>
                      <a:pt x="4" y="19"/>
                      <a:pt x="4" y="19"/>
                    </a:cubicBezTo>
                    <a:cubicBezTo>
                      <a:pt x="0" y="14"/>
                      <a:pt x="0" y="8"/>
                      <a:pt x="4" y="4"/>
                    </a:cubicBezTo>
                    <a:cubicBezTo>
                      <a:pt x="8" y="0"/>
                      <a:pt x="15" y="0"/>
                      <a:pt x="19" y="4"/>
                    </a:cubicBezTo>
                    <a:cubicBezTo>
                      <a:pt x="128" y="113"/>
                      <a:pt x="128" y="113"/>
                      <a:pt x="128" y="113"/>
                    </a:cubicBezTo>
                    <a:cubicBezTo>
                      <a:pt x="132" y="117"/>
                      <a:pt x="132" y="124"/>
                      <a:pt x="128" y="128"/>
                    </a:cubicBezTo>
                    <a:cubicBezTo>
                      <a:pt x="126" y="130"/>
                      <a:pt x="124" y="131"/>
                      <a:pt x="121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75" name="Google Shape;575;p39"/>
              <p:cNvSpPr/>
              <p:nvPr/>
            </p:nvSpPr>
            <p:spPr>
              <a:xfrm>
                <a:off x="6931363" y="1588001"/>
                <a:ext cx="11976" cy="100020"/>
              </a:xfrm>
              <a:custGeom>
                <a:rect b="b" l="l" r="r" t="t"/>
                <a:pathLst>
                  <a:path extrusionOk="0" h="175" w="21">
                    <a:moveTo>
                      <a:pt x="11" y="175"/>
                    </a:moveTo>
                    <a:cubicBezTo>
                      <a:pt x="5" y="175"/>
                      <a:pt x="0" y="171"/>
                      <a:pt x="0" y="165"/>
                    </a:cubicBezTo>
                    <a:cubicBezTo>
                      <a:pt x="0" y="10"/>
                      <a:pt x="0" y="10"/>
                      <a:pt x="0" y="10"/>
                    </a:cubicBezTo>
                    <a:cubicBezTo>
                      <a:pt x="0" y="4"/>
                      <a:pt x="5" y="0"/>
                      <a:pt x="11" y="0"/>
                    </a:cubicBezTo>
                    <a:cubicBezTo>
                      <a:pt x="17" y="0"/>
                      <a:pt x="21" y="4"/>
                      <a:pt x="21" y="10"/>
                    </a:cubicBezTo>
                    <a:cubicBezTo>
                      <a:pt x="21" y="165"/>
                      <a:pt x="21" y="165"/>
                      <a:pt x="21" y="165"/>
                    </a:cubicBezTo>
                    <a:cubicBezTo>
                      <a:pt x="21" y="171"/>
                      <a:pt x="17" y="175"/>
                      <a:pt x="11" y="175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76" name="Google Shape;576;p39"/>
              <p:cNvSpPr/>
              <p:nvPr/>
            </p:nvSpPr>
            <p:spPr>
              <a:xfrm>
                <a:off x="6847311" y="2280157"/>
                <a:ext cx="180080" cy="25726"/>
              </a:xfrm>
              <a:custGeom>
                <a:rect b="b" l="l" r="r" t="t"/>
                <a:pathLst>
                  <a:path extrusionOk="0" h="45" w="315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293" y="45"/>
                      <a:pt x="293" y="45"/>
                      <a:pt x="293" y="45"/>
                    </a:cubicBezTo>
                    <a:cubicBezTo>
                      <a:pt x="305" y="45"/>
                      <a:pt x="315" y="35"/>
                      <a:pt x="315" y="23"/>
                    </a:cubicBezTo>
                    <a:cubicBezTo>
                      <a:pt x="315" y="23"/>
                      <a:pt x="315" y="23"/>
                      <a:pt x="315" y="23"/>
                    </a:cubicBezTo>
                    <a:cubicBezTo>
                      <a:pt x="315" y="11"/>
                      <a:pt x="305" y="0"/>
                      <a:pt x="293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1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77" name="Google Shape;577;p39"/>
              <p:cNvSpPr/>
              <p:nvPr/>
            </p:nvSpPr>
            <p:spPr>
              <a:xfrm>
                <a:off x="6851968" y="2318524"/>
                <a:ext cx="170766" cy="25726"/>
              </a:xfrm>
              <a:custGeom>
                <a:rect b="b" l="l" r="r" t="t"/>
                <a:pathLst>
                  <a:path extrusionOk="0" h="45" w="299">
                    <a:moveTo>
                      <a:pt x="0" y="22"/>
                    </a:moveTo>
                    <a:cubicBezTo>
                      <a:pt x="0" y="35"/>
                      <a:pt x="10" y="45"/>
                      <a:pt x="23" y="45"/>
                    </a:cubicBezTo>
                    <a:cubicBezTo>
                      <a:pt x="277" y="45"/>
                      <a:pt x="277" y="45"/>
                      <a:pt x="277" y="45"/>
                    </a:cubicBezTo>
                    <a:cubicBezTo>
                      <a:pt x="289" y="45"/>
                      <a:pt x="299" y="35"/>
                      <a:pt x="299" y="22"/>
                    </a:cubicBezTo>
                    <a:cubicBezTo>
                      <a:pt x="299" y="22"/>
                      <a:pt x="299" y="22"/>
                      <a:pt x="299" y="22"/>
                    </a:cubicBezTo>
                    <a:cubicBezTo>
                      <a:pt x="299" y="10"/>
                      <a:pt x="289" y="0"/>
                      <a:pt x="277" y="0"/>
                    </a:cubicBezTo>
                    <a:cubicBezTo>
                      <a:pt x="23" y="0"/>
                      <a:pt x="23" y="0"/>
                      <a:pt x="23" y="0"/>
                    </a:cubicBezTo>
                    <a:cubicBezTo>
                      <a:pt x="10" y="0"/>
                      <a:pt x="0" y="10"/>
                      <a:pt x="0" y="2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78" name="Google Shape;578;p39"/>
              <p:cNvSpPr/>
              <p:nvPr/>
            </p:nvSpPr>
            <p:spPr>
              <a:xfrm>
                <a:off x="6876364" y="2356225"/>
                <a:ext cx="122419" cy="25726"/>
              </a:xfrm>
              <a:custGeom>
                <a:rect b="b" l="l" r="r" t="t"/>
                <a:pathLst>
                  <a:path extrusionOk="0" h="45" w="214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192" y="45"/>
                      <a:pt x="192" y="45"/>
                      <a:pt x="192" y="45"/>
                    </a:cubicBezTo>
                    <a:cubicBezTo>
                      <a:pt x="204" y="45"/>
                      <a:pt x="214" y="35"/>
                      <a:pt x="214" y="23"/>
                    </a:cubicBezTo>
                    <a:cubicBezTo>
                      <a:pt x="214" y="23"/>
                      <a:pt x="214" y="23"/>
                      <a:pt x="214" y="23"/>
                    </a:cubicBezTo>
                    <a:cubicBezTo>
                      <a:pt x="214" y="10"/>
                      <a:pt x="204" y="0"/>
                      <a:pt x="192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0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579" name="Google Shape;579;p39"/>
          <p:cNvGrpSpPr/>
          <p:nvPr/>
        </p:nvGrpSpPr>
        <p:grpSpPr>
          <a:xfrm>
            <a:off x="5521088" y="797418"/>
            <a:ext cx="460705" cy="491455"/>
            <a:chOff x="7638277" y="937343"/>
            <a:chExt cx="744273" cy="793950"/>
          </a:xfrm>
        </p:grpSpPr>
        <p:sp>
          <p:nvSpPr>
            <p:cNvPr id="580" name="Google Shape;580;p39"/>
            <p:cNvSpPr/>
            <p:nvPr/>
          </p:nvSpPr>
          <p:spPr>
            <a:xfrm>
              <a:off x="8012931" y="1079385"/>
              <a:ext cx="217151" cy="253479"/>
            </a:xfrm>
            <a:custGeom>
              <a:rect b="b" l="l" r="r" t="t"/>
              <a:pathLst>
                <a:path extrusionOk="0" h="1267396" w="1085755">
                  <a:moveTo>
                    <a:pt x="1058482" y="714947"/>
                  </a:moveTo>
                  <a:cubicBezTo>
                    <a:pt x="1013714" y="538416"/>
                    <a:pt x="885190" y="361632"/>
                    <a:pt x="705993" y="229870"/>
                  </a:cubicBezTo>
                  <a:cubicBezTo>
                    <a:pt x="565277" y="126492"/>
                    <a:pt x="329184" y="3365"/>
                    <a:pt x="0" y="0"/>
                  </a:cubicBezTo>
                  <a:lnTo>
                    <a:pt x="0" y="1267397"/>
                  </a:lnTo>
                  <a:lnTo>
                    <a:pt x="1025144" y="1267397"/>
                  </a:lnTo>
                  <a:cubicBezTo>
                    <a:pt x="1092772" y="1073722"/>
                    <a:pt x="1103694" y="892810"/>
                    <a:pt x="1058482" y="714947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81" name="Google Shape;581;p39"/>
            <p:cNvSpPr/>
            <p:nvPr/>
          </p:nvSpPr>
          <p:spPr>
            <a:xfrm>
              <a:off x="7789628" y="1079436"/>
              <a:ext cx="214318" cy="253428"/>
            </a:xfrm>
            <a:custGeom>
              <a:rect b="b" l="l" r="r" t="t"/>
              <a:pathLst>
                <a:path extrusionOk="0" h="1267142" w="1071591">
                  <a:moveTo>
                    <a:pt x="377536" y="231331"/>
                  </a:moveTo>
                  <a:cubicBezTo>
                    <a:pt x="199609" y="362839"/>
                    <a:pt x="71910" y="538988"/>
                    <a:pt x="27270" y="714693"/>
                  </a:cubicBezTo>
                  <a:cubicBezTo>
                    <a:pt x="-17942" y="892556"/>
                    <a:pt x="-7020" y="1073404"/>
                    <a:pt x="60671" y="1267143"/>
                  </a:cubicBezTo>
                  <a:lnTo>
                    <a:pt x="1071591" y="1267143"/>
                  </a:lnTo>
                  <a:lnTo>
                    <a:pt x="1071591" y="0"/>
                  </a:lnTo>
                  <a:cubicBezTo>
                    <a:pt x="748249" y="6794"/>
                    <a:pt x="516220" y="128905"/>
                    <a:pt x="377536" y="231331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82" name="Google Shape;582;p39"/>
            <p:cNvSpPr/>
            <p:nvPr/>
          </p:nvSpPr>
          <p:spPr>
            <a:xfrm>
              <a:off x="8012931" y="1341261"/>
              <a:ext cx="202133" cy="270446"/>
            </a:xfrm>
            <a:custGeom>
              <a:rect b="b" l="l" r="r" t="t"/>
              <a:pathLst>
                <a:path extrusionOk="0" h="1352232" w="1010666">
                  <a:moveTo>
                    <a:pt x="326390" y="1351915"/>
                  </a:moveTo>
                  <a:cubicBezTo>
                    <a:pt x="447929" y="1351090"/>
                    <a:pt x="476758" y="1318387"/>
                    <a:pt x="497142" y="1226757"/>
                  </a:cubicBezTo>
                  <a:cubicBezTo>
                    <a:pt x="505079" y="1190943"/>
                    <a:pt x="512382" y="1152208"/>
                    <a:pt x="520129" y="1111187"/>
                  </a:cubicBezTo>
                  <a:cubicBezTo>
                    <a:pt x="540004" y="1005586"/>
                    <a:pt x="562610" y="885888"/>
                    <a:pt x="602869" y="793750"/>
                  </a:cubicBezTo>
                  <a:cubicBezTo>
                    <a:pt x="721932" y="514413"/>
                    <a:pt x="897255" y="279463"/>
                    <a:pt x="1010666" y="0"/>
                  </a:cubicBezTo>
                  <a:lnTo>
                    <a:pt x="0" y="0"/>
                  </a:lnTo>
                  <a:lnTo>
                    <a:pt x="0" y="1351725"/>
                  </a:lnTo>
                  <a:lnTo>
                    <a:pt x="12573" y="1351598"/>
                  </a:lnTo>
                  <a:lnTo>
                    <a:pt x="12573" y="1352169"/>
                  </a:lnTo>
                  <a:cubicBezTo>
                    <a:pt x="41974" y="1352169"/>
                    <a:pt x="71438" y="1352169"/>
                    <a:pt x="100838" y="1352233"/>
                  </a:cubicBezTo>
                  <a:lnTo>
                    <a:pt x="118364" y="1351915"/>
                  </a:lnTo>
                  <a:cubicBezTo>
                    <a:pt x="162116" y="1351979"/>
                    <a:pt x="284671" y="1352487"/>
                    <a:pt x="326390" y="135191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83" name="Google Shape;583;p39"/>
            <p:cNvSpPr/>
            <p:nvPr/>
          </p:nvSpPr>
          <p:spPr>
            <a:xfrm>
              <a:off x="7804733" y="1341261"/>
              <a:ext cx="199288" cy="270439"/>
            </a:xfrm>
            <a:custGeom>
              <a:rect b="b" l="l" r="r" t="t"/>
              <a:pathLst>
                <a:path extrusionOk="0" h="1352197" w="996442">
                  <a:moveTo>
                    <a:pt x="996442" y="1352169"/>
                  </a:moveTo>
                  <a:lnTo>
                    <a:pt x="996442" y="0"/>
                  </a:lnTo>
                  <a:lnTo>
                    <a:pt x="0" y="0"/>
                  </a:lnTo>
                  <a:cubicBezTo>
                    <a:pt x="113538" y="279591"/>
                    <a:pt x="288671" y="514287"/>
                    <a:pt x="407797" y="793750"/>
                  </a:cubicBezTo>
                  <a:cubicBezTo>
                    <a:pt x="448056" y="885888"/>
                    <a:pt x="470662" y="1005586"/>
                    <a:pt x="490601" y="1111250"/>
                  </a:cubicBezTo>
                  <a:cubicBezTo>
                    <a:pt x="498348" y="1152208"/>
                    <a:pt x="505651" y="1190943"/>
                    <a:pt x="513588" y="1226757"/>
                  </a:cubicBezTo>
                  <a:cubicBezTo>
                    <a:pt x="533908" y="1329246"/>
                    <a:pt x="580580" y="1351153"/>
                    <a:pt x="682561" y="1352169"/>
                  </a:cubicBezTo>
                  <a:cubicBezTo>
                    <a:pt x="774002" y="1352169"/>
                    <a:pt x="905256" y="1352233"/>
                    <a:pt x="996442" y="1352169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584" name="Google Shape;584;p39"/>
            <p:cNvGrpSpPr/>
            <p:nvPr/>
          </p:nvGrpSpPr>
          <p:grpSpPr>
            <a:xfrm>
              <a:off x="7638277" y="937343"/>
              <a:ext cx="744273" cy="793950"/>
              <a:chOff x="6565437" y="1588001"/>
              <a:chExt cx="744273" cy="793950"/>
            </a:xfrm>
          </p:grpSpPr>
          <p:sp>
            <p:nvSpPr>
              <p:cNvPr id="585" name="Google Shape;585;p39"/>
              <p:cNvSpPr/>
              <p:nvPr/>
            </p:nvSpPr>
            <p:spPr>
              <a:xfrm>
                <a:off x="7127411" y="1694452"/>
                <a:ext cx="76068" cy="75403"/>
              </a:xfrm>
              <a:custGeom>
                <a:rect b="b" l="l" r="r" t="t"/>
                <a:pathLst>
                  <a:path extrusionOk="0" h="132" w="133">
                    <a:moveTo>
                      <a:pt x="12" y="132"/>
                    </a:moveTo>
                    <a:cubicBezTo>
                      <a:pt x="9" y="132"/>
                      <a:pt x="6" y="131"/>
                      <a:pt x="4" y="128"/>
                    </a:cubicBezTo>
                    <a:cubicBezTo>
                      <a:pt x="0" y="124"/>
                      <a:pt x="0" y="118"/>
                      <a:pt x="4" y="114"/>
                    </a:cubicBezTo>
                    <a:cubicBezTo>
                      <a:pt x="113" y="4"/>
                      <a:pt x="113" y="4"/>
                      <a:pt x="113" y="4"/>
                    </a:cubicBezTo>
                    <a:cubicBezTo>
                      <a:pt x="118" y="0"/>
                      <a:pt x="124" y="0"/>
                      <a:pt x="128" y="4"/>
                    </a:cubicBezTo>
                    <a:cubicBezTo>
                      <a:pt x="133" y="8"/>
                      <a:pt x="133" y="15"/>
                      <a:pt x="128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1"/>
                      <a:pt x="14" y="132"/>
                      <a:pt x="12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86" name="Google Shape;586;p39"/>
              <p:cNvSpPr/>
              <p:nvPr/>
            </p:nvSpPr>
            <p:spPr>
              <a:xfrm>
                <a:off x="7209689" y="1954149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7"/>
                      <a:pt x="0" y="11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1"/>
                    </a:cubicBezTo>
                    <a:cubicBezTo>
                      <a:pt x="175" y="17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87" name="Google Shape;587;p39"/>
              <p:cNvSpPr/>
              <p:nvPr/>
            </p:nvSpPr>
            <p:spPr>
              <a:xfrm>
                <a:off x="7127411" y="2150197"/>
                <a:ext cx="76068" cy="75625"/>
              </a:xfrm>
              <a:custGeom>
                <a:rect b="b" l="l" r="r" t="t"/>
                <a:pathLst>
                  <a:path extrusionOk="0" h="132" w="133">
                    <a:moveTo>
                      <a:pt x="121" y="132"/>
                    </a:moveTo>
                    <a:cubicBezTo>
                      <a:pt x="119" y="132"/>
                      <a:pt x="116" y="131"/>
                      <a:pt x="114" y="129"/>
                    </a:cubicBezTo>
                    <a:cubicBezTo>
                      <a:pt x="5" y="19"/>
                      <a:pt x="5" y="19"/>
                      <a:pt x="5" y="19"/>
                    </a:cubicBezTo>
                    <a:cubicBezTo>
                      <a:pt x="0" y="15"/>
                      <a:pt x="0" y="8"/>
                      <a:pt x="5" y="4"/>
                    </a:cubicBezTo>
                    <a:cubicBezTo>
                      <a:pt x="9" y="0"/>
                      <a:pt x="15" y="0"/>
                      <a:pt x="20" y="4"/>
                    </a:cubicBezTo>
                    <a:cubicBezTo>
                      <a:pt x="129" y="114"/>
                      <a:pt x="129" y="114"/>
                      <a:pt x="129" y="114"/>
                    </a:cubicBezTo>
                    <a:cubicBezTo>
                      <a:pt x="133" y="118"/>
                      <a:pt x="133" y="124"/>
                      <a:pt x="129" y="129"/>
                    </a:cubicBezTo>
                    <a:cubicBezTo>
                      <a:pt x="127" y="131"/>
                      <a:pt x="124" y="132"/>
                      <a:pt x="121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88" name="Google Shape;588;p39"/>
              <p:cNvSpPr/>
              <p:nvPr/>
            </p:nvSpPr>
            <p:spPr>
              <a:xfrm>
                <a:off x="6671888" y="2150863"/>
                <a:ext cx="76068" cy="74960"/>
              </a:xfrm>
              <a:custGeom>
                <a:rect b="b" l="l" r="r" t="t"/>
                <a:pathLst>
                  <a:path extrusionOk="0" h="131" w="133">
                    <a:moveTo>
                      <a:pt x="12" y="131"/>
                    </a:moveTo>
                    <a:cubicBezTo>
                      <a:pt x="9" y="131"/>
                      <a:pt x="7" y="130"/>
                      <a:pt x="5" y="128"/>
                    </a:cubicBezTo>
                    <a:cubicBezTo>
                      <a:pt x="0" y="124"/>
                      <a:pt x="0" y="117"/>
                      <a:pt x="5" y="113"/>
                    </a:cubicBezTo>
                    <a:cubicBezTo>
                      <a:pt x="114" y="4"/>
                      <a:pt x="114" y="4"/>
                      <a:pt x="114" y="4"/>
                    </a:cubicBezTo>
                    <a:cubicBezTo>
                      <a:pt x="118" y="0"/>
                      <a:pt x="125" y="0"/>
                      <a:pt x="129" y="4"/>
                    </a:cubicBezTo>
                    <a:cubicBezTo>
                      <a:pt x="133" y="8"/>
                      <a:pt x="133" y="14"/>
                      <a:pt x="129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0"/>
                      <a:pt x="15" y="131"/>
                      <a:pt x="12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89" name="Google Shape;589;p39"/>
              <p:cNvSpPr/>
              <p:nvPr/>
            </p:nvSpPr>
            <p:spPr>
              <a:xfrm>
                <a:off x="6565437" y="1954593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6"/>
                      <a:pt x="0" y="10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0"/>
                    </a:cubicBezTo>
                    <a:cubicBezTo>
                      <a:pt x="175" y="16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90" name="Google Shape;590;p39"/>
              <p:cNvSpPr/>
              <p:nvPr/>
            </p:nvSpPr>
            <p:spPr>
              <a:xfrm>
                <a:off x="6671888" y="1694896"/>
                <a:ext cx="75403" cy="74960"/>
              </a:xfrm>
              <a:custGeom>
                <a:rect b="b" l="l" r="r" t="t"/>
                <a:pathLst>
                  <a:path extrusionOk="0" h="131" w="132">
                    <a:moveTo>
                      <a:pt x="121" y="131"/>
                    </a:moveTo>
                    <a:cubicBezTo>
                      <a:pt x="118" y="131"/>
                      <a:pt x="115" y="130"/>
                      <a:pt x="113" y="128"/>
                    </a:cubicBezTo>
                    <a:cubicBezTo>
                      <a:pt x="4" y="19"/>
                      <a:pt x="4" y="19"/>
                      <a:pt x="4" y="19"/>
                    </a:cubicBezTo>
                    <a:cubicBezTo>
                      <a:pt x="0" y="14"/>
                      <a:pt x="0" y="8"/>
                      <a:pt x="4" y="4"/>
                    </a:cubicBezTo>
                    <a:cubicBezTo>
                      <a:pt x="8" y="0"/>
                      <a:pt x="15" y="0"/>
                      <a:pt x="19" y="4"/>
                    </a:cubicBezTo>
                    <a:cubicBezTo>
                      <a:pt x="128" y="113"/>
                      <a:pt x="128" y="113"/>
                      <a:pt x="128" y="113"/>
                    </a:cubicBezTo>
                    <a:cubicBezTo>
                      <a:pt x="132" y="117"/>
                      <a:pt x="132" y="124"/>
                      <a:pt x="128" y="128"/>
                    </a:cubicBezTo>
                    <a:cubicBezTo>
                      <a:pt x="126" y="130"/>
                      <a:pt x="124" y="131"/>
                      <a:pt x="121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91" name="Google Shape;591;p39"/>
              <p:cNvSpPr/>
              <p:nvPr/>
            </p:nvSpPr>
            <p:spPr>
              <a:xfrm>
                <a:off x="6931363" y="1588001"/>
                <a:ext cx="11976" cy="100020"/>
              </a:xfrm>
              <a:custGeom>
                <a:rect b="b" l="l" r="r" t="t"/>
                <a:pathLst>
                  <a:path extrusionOk="0" h="175" w="21">
                    <a:moveTo>
                      <a:pt x="11" y="175"/>
                    </a:moveTo>
                    <a:cubicBezTo>
                      <a:pt x="5" y="175"/>
                      <a:pt x="0" y="171"/>
                      <a:pt x="0" y="165"/>
                    </a:cubicBezTo>
                    <a:cubicBezTo>
                      <a:pt x="0" y="10"/>
                      <a:pt x="0" y="10"/>
                      <a:pt x="0" y="10"/>
                    </a:cubicBezTo>
                    <a:cubicBezTo>
                      <a:pt x="0" y="4"/>
                      <a:pt x="5" y="0"/>
                      <a:pt x="11" y="0"/>
                    </a:cubicBezTo>
                    <a:cubicBezTo>
                      <a:pt x="17" y="0"/>
                      <a:pt x="21" y="4"/>
                      <a:pt x="21" y="10"/>
                    </a:cubicBezTo>
                    <a:cubicBezTo>
                      <a:pt x="21" y="165"/>
                      <a:pt x="21" y="165"/>
                      <a:pt x="21" y="165"/>
                    </a:cubicBezTo>
                    <a:cubicBezTo>
                      <a:pt x="21" y="171"/>
                      <a:pt x="17" y="175"/>
                      <a:pt x="11" y="175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92" name="Google Shape;592;p39"/>
              <p:cNvSpPr/>
              <p:nvPr/>
            </p:nvSpPr>
            <p:spPr>
              <a:xfrm>
                <a:off x="6847311" y="2280157"/>
                <a:ext cx="180080" cy="25726"/>
              </a:xfrm>
              <a:custGeom>
                <a:rect b="b" l="l" r="r" t="t"/>
                <a:pathLst>
                  <a:path extrusionOk="0" h="45" w="315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293" y="45"/>
                      <a:pt x="293" y="45"/>
                      <a:pt x="293" y="45"/>
                    </a:cubicBezTo>
                    <a:cubicBezTo>
                      <a:pt x="305" y="45"/>
                      <a:pt x="315" y="35"/>
                      <a:pt x="315" y="23"/>
                    </a:cubicBezTo>
                    <a:cubicBezTo>
                      <a:pt x="315" y="23"/>
                      <a:pt x="315" y="23"/>
                      <a:pt x="315" y="23"/>
                    </a:cubicBezTo>
                    <a:cubicBezTo>
                      <a:pt x="315" y="11"/>
                      <a:pt x="305" y="0"/>
                      <a:pt x="293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1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93" name="Google Shape;593;p39"/>
              <p:cNvSpPr/>
              <p:nvPr/>
            </p:nvSpPr>
            <p:spPr>
              <a:xfrm>
                <a:off x="6851968" y="2318524"/>
                <a:ext cx="170766" cy="25726"/>
              </a:xfrm>
              <a:custGeom>
                <a:rect b="b" l="l" r="r" t="t"/>
                <a:pathLst>
                  <a:path extrusionOk="0" h="45" w="299">
                    <a:moveTo>
                      <a:pt x="0" y="22"/>
                    </a:moveTo>
                    <a:cubicBezTo>
                      <a:pt x="0" y="35"/>
                      <a:pt x="10" y="45"/>
                      <a:pt x="23" y="45"/>
                    </a:cubicBezTo>
                    <a:cubicBezTo>
                      <a:pt x="277" y="45"/>
                      <a:pt x="277" y="45"/>
                      <a:pt x="277" y="45"/>
                    </a:cubicBezTo>
                    <a:cubicBezTo>
                      <a:pt x="289" y="45"/>
                      <a:pt x="299" y="35"/>
                      <a:pt x="299" y="22"/>
                    </a:cubicBezTo>
                    <a:cubicBezTo>
                      <a:pt x="299" y="22"/>
                      <a:pt x="299" y="22"/>
                      <a:pt x="299" y="22"/>
                    </a:cubicBezTo>
                    <a:cubicBezTo>
                      <a:pt x="299" y="10"/>
                      <a:pt x="289" y="0"/>
                      <a:pt x="277" y="0"/>
                    </a:cubicBezTo>
                    <a:cubicBezTo>
                      <a:pt x="23" y="0"/>
                      <a:pt x="23" y="0"/>
                      <a:pt x="23" y="0"/>
                    </a:cubicBezTo>
                    <a:cubicBezTo>
                      <a:pt x="10" y="0"/>
                      <a:pt x="0" y="10"/>
                      <a:pt x="0" y="2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94" name="Google Shape;594;p39"/>
              <p:cNvSpPr/>
              <p:nvPr/>
            </p:nvSpPr>
            <p:spPr>
              <a:xfrm>
                <a:off x="6876364" y="2356225"/>
                <a:ext cx="122419" cy="25726"/>
              </a:xfrm>
              <a:custGeom>
                <a:rect b="b" l="l" r="r" t="t"/>
                <a:pathLst>
                  <a:path extrusionOk="0" h="45" w="214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192" y="45"/>
                      <a:pt x="192" y="45"/>
                      <a:pt x="192" y="45"/>
                    </a:cubicBezTo>
                    <a:cubicBezTo>
                      <a:pt x="204" y="45"/>
                      <a:pt x="214" y="35"/>
                      <a:pt x="214" y="23"/>
                    </a:cubicBezTo>
                    <a:cubicBezTo>
                      <a:pt x="214" y="23"/>
                      <a:pt x="214" y="23"/>
                      <a:pt x="214" y="23"/>
                    </a:cubicBezTo>
                    <a:cubicBezTo>
                      <a:pt x="214" y="10"/>
                      <a:pt x="204" y="0"/>
                      <a:pt x="192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0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595" name="Google Shape;595;p39"/>
          <p:cNvGrpSpPr/>
          <p:nvPr/>
        </p:nvGrpSpPr>
        <p:grpSpPr>
          <a:xfrm>
            <a:off x="3061198" y="2986973"/>
            <a:ext cx="445779" cy="400764"/>
            <a:chOff x="3778727" y="4460423"/>
            <a:chExt cx="720160" cy="647438"/>
          </a:xfrm>
        </p:grpSpPr>
        <p:sp>
          <p:nvSpPr>
            <p:cNvPr id="596" name="Google Shape;596;p39"/>
            <p:cNvSpPr/>
            <p:nvPr/>
          </p:nvSpPr>
          <p:spPr>
            <a:xfrm>
              <a:off x="3957011" y="4902228"/>
              <a:ext cx="364723" cy="110621"/>
            </a:xfrm>
            <a:custGeom>
              <a:rect b="b" l="l" r="r" t="t"/>
              <a:pathLst>
                <a:path extrusionOk="0" h="194" w="640">
                  <a:moveTo>
                    <a:pt x="0" y="0"/>
                  </a:moveTo>
                  <a:cubicBezTo>
                    <a:pt x="63" y="130"/>
                    <a:pt x="63" y="130"/>
                    <a:pt x="63" y="130"/>
                  </a:cubicBezTo>
                  <a:cubicBezTo>
                    <a:pt x="64" y="130"/>
                    <a:pt x="64" y="130"/>
                    <a:pt x="64" y="130"/>
                  </a:cubicBezTo>
                  <a:cubicBezTo>
                    <a:pt x="64" y="130"/>
                    <a:pt x="64" y="130"/>
                    <a:pt x="64" y="131"/>
                  </a:cubicBezTo>
                  <a:cubicBezTo>
                    <a:pt x="70" y="143"/>
                    <a:pt x="70" y="143"/>
                    <a:pt x="70" y="143"/>
                  </a:cubicBezTo>
                  <a:cubicBezTo>
                    <a:pt x="93" y="170"/>
                    <a:pt x="188" y="194"/>
                    <a:pt x="320" y="194"/>
                  </a:cubicBezTo>
                  <a:cubicBezTo>
                    <a:pt x="452" y="194"/>
                    <a:pt x="547" y="170"/>
                    <a:pt x="571" y="143"/>
                  </a:cubicBezTo>
                  <a:cubicBezTo>
                    <a:pt x="577" y="131"/>
                    <a:pt x="577" y="131"/>
                    <a:pt x="577" y="131"/>
                  </a:cubicBezTo>
                  <a:cubicBezTo>
                    <a:pt x="577" y="130"/>
                    <a:pt x="577" y="130"/>
                    <a:pt x="577" y="130"/>
                  </a:cubicBezTo>
                  <a:cubicBezTo>
                    <a:pt x="577" y="130"/>
                    <a:pt x="577" y="130"/>
                    <a:pt x="577" y="130"/>
                  </a:cubicBezTo>
                  <a:cubicBezTo>
                    <a:pt x="640" y="0"/>
                    <a:pt x="640" y="0"/>
                    <a:pt x="640" y="0"/>
                  </a:cubicBezTo>
                  <a:cubicBezTo>
                    <a:pt x="587" y="29"/>
                    <a:pt x="452" y="46"/>
                    <a:pt x="320" y="46"/>
                  </a:cubicBezTo>
                  <a:cubicBezTo>
                    <a:pt x="189" y="46"/>
                    <a:pt x="53" y="29"/>
                    <a:pt x="0" y="0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97" name="Google Shape;597;p39"/>
            <p:cNvSpPr/>
            <p:nvPr/>
          </p:nvSpPr>
          <p:spPr>
            <a:xfrm>
              <a:off x="4002092" y="4999728"/>
              <a:ext cx="275015" cy="108132"/>
            </a:xfrm>
            <a:custGeom>
              <a:rect b="b" l="l" r="r" t="t"/>
              <a:pathLst>
                <a:path extrusionOk="0" h="190" w="483">
                  <a:moveTo>
                    <a:pt x="0" y="0"/>
                  </a:moveTo>
                  <a:cubicBezTo>
                    <a:pt x="61" y="125"/>
                    <a:pt x="61" y="125"/>
                    <a:pt x="61" y="125"/>
                  </a:cubicBezTo>
                  <a:cubicBezTo>
                    <a:pt x="62" y="126"/>
                    <a:pt x="62" y="127"/>
                    <a:pt x="63" y="128"/>
                  </a:cubicBezTo>
                  <a:cubicBezTo>
                    <a:pt x="70" y="144"/>
                    <a:pt x="70" y="144"/>
                    <a:pt x="70" y="144"/>
                  </a:cubicBezTo>
                  <a:cubicBezTo>
                    <a:pt x="93" y="170"/>
                    <a:pt x="162" y="190"/>
                    <a:pt x="241" y="190"/>
                  </a:cubicBezTo>
                  <a:cubicBezTo>
                    <a:pt x="320" y="190"/>
                    <a:pt x="389" y="170"/>
                    <a:pt x="412" y="144"/>
                  </a:cubicBezTo>
                  <a:cubicBezTo>
                    <a:pt x="420" y="128"/>
                    <a:pt x="420" y="128"/>
                    <a:pt x="420" y="128"/>
                  </a:cubicBezTo>
                  <a:cubicBezTo>
                    <a:pt x="421" y="127"/>
                    <a:pt x="421" y="126"/>
                    <a:pt x="421" y="125"/>
                  </a:cubicBezTo>
                  <a:cubicBezTo>
                    <a:pt x="483" y="0"/>
                    <a:pt x="483" y="0"/>
                    <a:pt x="483" y="0"/>
                  </a:cubicBezTo>
                  <a:cubicBezTo>
                    <a:pt x="437" y="26"/>
                    <a:pt x="338" y="41"/>
                    <a:pt x="241" y="41"/>
                  </a:cubicBezTo>
                  <a:cubicBezTo>
                    <a:pt x="144" y="41"/>
                    <a:pt x="45" y="26"/>
                    <a:pt x="0" y="0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98" name="Google Shape;598;p39"/>
            <p:cNvSpPr/>
            <p:nvPr/>
          </p:nvSpPr>
          <p:spPr>
            <a:xfrm>
              <a:off x="3780312" y="4519014"/>
              <a:ext cx="718575" cy="115145"/>
            </a:xfrm>
            <a:custGeom>
              <a:rect b="b" l="l" r="r" t="t"/>
              <a:pathLst>
                <a:path extrusionOk="0" h="202" w="1261">
                  <a:moveTo>
                    <a:pt x="630" y="53"/>
                  </a:moveTo>
                  <a:cubicBezTo>
                    <a:pt x="363" y="53"/>
                    <a:pt x="82" y="34"/>
                    <a:pt x="0" y="0"/>
                  </a:cubicBezTo>
                  <a:cubicBezTo>
                    <a:pt x="71" y="146"/>
                    <a:pt x="71" y="146"/>
                    <a:pt x="71" y="146"/>
                  </a:cubicBezTo>
                  <a:cubicBezTo>
                    <a:pt x="88" y="157"/>
                    <a:pt x="134" y="170"/>
                    <a:pt x="227" y="181"/>
                  </a:cubicBezTo>
                  <a:cubicBezTo>
                    <a:pt x="334" y="194"/>
                    <a:pt x="478" y="202"/>
                    <a:pt x="630" y="202"/>
                  </a:cubicBezTo>
                  <a:cubicBezTo>
                    <a:pt x="630" y="202"/>
                    <a:pt x="630" y="202"/>
                    <a:pt x="630" y="202"/>
                  </a:cubicBezTo>
                  <a:cubicBezTo>
                    <a:pt x="929" y="202"/>
                    <a:pt x="1147" y="174"/>
                    <a:pt x="1189" y="146"/>
                  </a:cubicBezTo>
                  <a:cubicBezTo>
                    <a:pt x="1261" y="0"/>
                    <a:pt x="1261" y="0"/>
                    <a:pt x="1261" y="0"/>
                  </a:cubicBezTo>
                  <a:cubicBezTo>
                    <a:pt x="1179" y="34"/>
                    <a:pt x="897" y="53"/>
                    <a:pt x="630" y="53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99" name="Google Shape;599;p39"/>
            <p:cNvSpPr/>
            <p:nvPr/>
          </p:nvSpPr>
          <p:spPr>
            <a:xfrm>
              <a:off x="3868662" y="4710395"/>
              <a:ext cx="541875" cy="112657"/>
            </a:xfrm>
            <a:custGeom>
              <a:rect b="b" l="l" r="r" t="t"/>
              <a:pathLst>
                <a:path extrusionOk="0" h="198" w="951">
                  <a:moveTo>
                    <a:pt x="0" y="0"/>
                  </a:moveTo>
                  <a:cubicBezTo>
                    <a:pt x="70" y="144"/>
                    <a:pt x="70" y="144"/>
                    <a:pt x="70" y="144"/>
                  </a:cubicBezTo>
                  <a:cubicBezTo>
                    <a:pt x="101" y="171"/>
                    <a:pt x="259" y="198"/>
                    <a:pt x="475" y="198"/>
                  </a:cubicBezTo>
                  <a:cubicBezTo>
                    <a:pt x="692" y="198"/>
                    <a:pt x="849" y="171"/>
                    <a:pt x="881" y="144"/>
                  </a:cubicBezTo>
                  <a:cubicBezTo>
                    <a:pt x="951" y="0"/>
                    <a:pt x="951" y="0"/>
                    <a:pt x="951" y="0"/>
                  </a:cubicBezTo>
                  <a:cubicBezTo>
                    <a:pt x="881" y="32"/>
                    <a:pt x="673" y="50"/>
                    <a:pt x="475" y="50"/>
                  </a:cubicBezTo>
                  <a:cubicBezTo>
                    <a:pt x="277" y="50"/>
                    <a:pt x="69" y="32"/>
                    <a:pt x="0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00" name="Google Shape;600;p39"/>
            <p:cNvSpPr/>
            <p:nvPr/>
          </p:nvSpPr>
          <p:spPr>
            <a:xfrm>
              <a:off x="3824940" y="4614704"/>
              <a:ext cx="629543" cy="114014"/>
            </a:xfrm>
            <a:custGeom>
              <a:rect b="b" l="l" r="r" t="t"/>
              <a:pathLst>
                <a:path extrusionOk="0" h="200" w="1105">
                  <a:moveTo>
                    <a:pt x="552" y="51"/>
                  </a:moveTo>
                  <a:cubicBezTo>
                    <a:pt x="399" y="51"/>
                    <a:pt x="255" y="44"/>
                    <a:pt x="147" y="31"/>
                  </a:cubicBezTo>
                  <a:cubicBezTo>
                    <a:pt x="76" y="22"/>
                    <a:pt x="26" y="12"/>
                    <a:pt x="0" y="0"/>
                  </a:cubicBezTo>
                  <a:cubicBezTo>
                    <a:pt x="70" y="145"/>
                    <a:pt x="70" y="145"/>
                    <a:pt x="70" y="145"/>
                  </a:cubicBezTo>
                  <a:cubicBezTo>
                    <a:pt x="108" y="173"/>
                    <a:pt x="296" y="200"/>
                    <a:pt x="552" y="200"/>
                  </a:cubicBezTo>
                  <a:cubicBezTo>
                    <a:pt x="809" y="200"/>
                    <a:pt x="996" y="173"/>
                    <a:pt x="1034" y="145"/>
                  </a:cubicBezTo>
                  <a:cubicBezTo>
                    <a:pt x="1105" y="0"/>
                    <a:pt x="1105" y="0"/>
                    <a:pt x="1105" y="0"/>
                  </a:cubicBezTo>
                  <a:cubicBezTo>
                    <a:pt x="1030" y="33"/>
                    <a:pt x="785" y="51"/>
                    <a:pt x="552" y="5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01" name="Google Shape;601;p39"/>
            <p:cNvSpPr/>
            <p:nvPr/>
          </p:nvSpPr>
          <p:spPr>
            <a:xfrm>
              <a:off x="3912610" y="4806085"/>
              <a:ext cx="453525" cy="112204"/>
            </a:xfrm>
            <a:custGeom>
              <a:rect b="b" l="l" r="r" t="t"/>
              <a:pathLst>
                <a:path extrusionOk="0" h="197" w="796">
                  <a:moveTo>
                    <a:pt x="0" y="0"/>
                  </a:moveTo>
                  <a:cubicBezTo>
                    <a:pt x="65" y="132"/>
                    <a:pt x="65" y="132"/>
                    <a:pt x="65" y="132"/>
                  </a:cubicBezTo>
                  <a:cubicBezTo>
                    <a:pt x="65" y="132"/>
                    <a:pt x="65" y="132"/>
                    <a:pt x="65" y="132"/>
                  </a:cubicBezTo>
                  <a:cubicBezTo>
                    <a:pt x="65" y="133"/>
                    <a:pt x="65" y="133"/>
                    <a:pt x="65" y="133"/>
                  </a:cubicBezTo>
                  <a:cubicBezTo>
                    <a:pt x="70" y="142"/>
                    <a:pt x="70" y="142"/>
                    <a:pt x="70" y="142"/>
                  </a:cubicBezTo>
                  <a:cubicBezTo>
                    <a:pt x="95" y="170"/>
                    <a:pt x="221" y="197"/>
                    <a:pt x="398" y="197"/>
                  </a:cubicBezTo>
                  <a:cubicBezTo>
                    <a:pt x="576" y="197"/>
                    <a:pt x="702" y="170"/>
                    <a:pt x="727" y="142"/>
                  </a:cubicBezTo>
                  <a:cubicBezTo>
                    <a:pt x="732" y="133"/>
                    <a:pt x="732" y="133"/>
                    <a:pt x="732" y="133"/>
                  </a:cubicBezTo>
                  <a:cubicBezTo>
                    <a:pt x="732" y="132"/>
                    <a:pt x="732" y="132"/>
                    <a:pt x="732" y="132"/>
                  </a:cubicBezTo>
                  <a:cubicBezTo>
                    <a:pt x="732" y="132"/>
                    <a:pt x="732" y="132"/>
                    <a:pt x="732" y="132"/>
                  </a:cubicBezTo>
                  <a:cubicBezTo>
                    <a:pt x="796" y="0"/>
                    <a:pt x="796" y="0"/>
                    <a:pt x="796" y="0"/>
                  </a:cubicBezTo>
                  <a:cubicBezTo>
                    <a:pt x="735" y="31"/>
                    <a:pt x="562" y="48"/>
                    <a:pt x="398" y="48"/>
                  </a:cubicBezTo>
                  <a:cubicBezTo>
                    <a:pt x="234" y="48"/>
                    <a:pt x="62" y="31"/>
                    <a:pt x="0" y="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02" name="Google Shape;602;p39"/>
            <p:cNvSpPr/>
            <p:nvPr/>
          </p:nvSpPr>
          <p:spPr>
            <a:xfrm>
              <a:off x="3778727" y="4460423"/>
              <a:ext cx="719100" cy="79200"/>
            </a:xfrm>
            <a:prstGeom prst="ellipse">
              <a:avLst/>
            </a:pr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03" name="Google Shape;603;p39"/>
          <p:cNvGrpSpPr/>
          <p:nvPr/>
        </p:nvGrpSpPr>
        <p:grpSpPr>
          <a:xfrm>
            <a:off x="1138083" y="2972048"/>
            <a:ext cx="445680" cy="430613"/>
            <a:chOff x="557494" y="4436312"/>
            <a:chExt cx="720000" cy="695660"/>
          </a:xfrm>
        </p:grpSpPr>
        <p:sp>
          <p:nvSpPr>
            <p:cNvPr id="604" name="Google Shape;604;p39"/>
            <p:cNvSpPr/>
            <p:nvPr/>
          </p:nvSpPr>
          <p:spPr>
            <a:xfrm>
              <a:off x="557494" y="4436312"/>
              <a:ext cx="720000" cy="144600"/>
            </a:xfrm>
            <a:prstGeom prst="ellipse">
              <a:avLst/>
            </a:pr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05" name="Google Shape;605;p39"/>
            <p:cNvSpPr/>
            <p:nvPr/>
          </p:nvSpPr>
          <p:spPr>
            <a:xfrm>
              <a:off x="651816" y="4730082"/>
              <a:ext cx="533789" cy="218575"/>
            </a:xfrm>
            <a:custGeom>
              <a:rect b="b" l="l" r="r" t="t"/>
              <a:pathLst>
                <a:path extrusionOk="0" h="325" w="791">
                  <a:moveTo>
                    <a:pt x="0" y="0"/>
                  </a:moveTo>
                  <a:cubicBezTo>
                    <a:pt x="100" y="218"/>
                    <a:pt x="100" y="218"/>
                    <a:pt x="100" y="218"/>
                  </a:cubicBezTo>
                  <a:cubicBezTo>
                    <a:pt x="100" y="218"/>
                    <a:pt x="100" y="218"/>
                    <a:pt x="100" y="218"/>
                  </a:cubicBezTo>
                  <a:cubicBezTo>
                    <a:pt x="100" y="218"/>
                    <a:pt x="100" y="218"/>
                    <a:pt x="100" y="218"/>
                  </a:cubicBezTo>
                  <a:cubicBezTo>
                    <a:pt x="115" y="251"/>
                    <a:pt x="115" y="251"/>
                    <a:pt x="115" y="251"/>
                  </a:cubicBezTo>
                  <a:cubicBezTo>
                    <a:pt x="155" y="294"/>
                    <a:pt x="267" y="325"/>
                    <a:pt x="395" y="325"/>
                  </a:cubicBezTo>
                  <a:cubicBezTo>
                    <a:pt x="524" y="325"/>
                    <a:pt x="636" y="294"/>
                    <a:pt x="676" y="251"/>
                  </a:cubicBezTo>
                  <a:cubicBezTo>
                    <a:pt x="691" y="218"/>
                    <a:pt x="691" y="218"/>
                    <a:pt x="691" y="218"/>
                  </a:cubicBezTo>
                  <a:cubicBezTo>
                    <a:pt x="691" y="218"/>
                    <a:pt x="691" y="218"/>
                    <a:pt x="691" y="218"/>
                  </a:cubicBezTo>
                  <a:cubicBezTo>
                    <a:pt x="691" y="218"/>
                    <a:pt x="691" y="218"/>
                    <a:pt x="691" y="218"/>
                  </a:cubicBezTo>
                  <a:cubicBezTo>
                    <a:pt x="791" y="0"/>
                    <a:pt x="791" y="0"/>
                    <a:pt x="791" y="0"/>
                  </a:cubicBezTo>
                  <a:cubicBezTo>
                    <a:pt x="715" y="44"/>
                    <a:pt x="553" y="68"/>
                    <a:pt x="395" y="68"/>
                  </a:cubicBezTo>
                  <a:cubicBezTo>
                    <a:pt x="237" y="68"/>
                    <a:pt x="75" y="44"/>
                    <a:pt x="0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06" name="Google Shape;606;p39"/>
            <p:cNvSpPr/>
            <p:nvPr/>
          </p:nvSpPr>
          <p:spPr>
            <a:xfrm>
              <a:off x="564298" y="4539996"/>
              <a:ext cx="709060" cy="225815"/>
            </a:xfrm>
            <a:custGeom>
              <a:rect b="b" l="l" r="r" t="t"/>
              <a:pathLst>
                <a:path extrusionOk="0" h="336" w="1051">
                  <a:moveTo>
                    <a:pt x="917" y="45"/>
                  </a:moveTo>
                  <a:cubicBezTo>
                    <a:pt x="812" y="67"/>
                    <a:pt x="673" y="79"/>
                    <a:pt x="525" y="79"/>
                  </a:cubicBezTo>
                  <a:cubicBezTo>
                    <a:pt x="378" y="79"/>
                    <a:pt x="239" y="67"/>
                    <a:pt x="134" y="45"/>
                  </a:cubicBezTo>
                  <a:cubicBezTo>
                    <a:pt x="87" y="35"/>
                    <a:pt x="34" y="20"/>
                    <a:pt x="0" y="0"/>
                  </a:cubicBezTo>
                  <a:cubicBezTo>
                    <a:pt x="116" y="253"/>
                    <a:pt x="116" y="253"/>
                    <a:pt x="116" y="253"/>
                  </a:cubicBezTo>
                  <a:cubicBezTo>
                    <a:pt x="160" y="296"/>
                    <a:pt x="313" y="336"/>
                    <a:pt x="525" y="336"/>
                  </a:cubicBezTo>
                  <a:cubicBezTo>
                    <a:pt x="738" y="336"/>
                    <a:pt x="891" y="296"/>
                    <a:pt x="934" y="253"/>
                  </a:cubicBezTo>
                  <a:cubicBezTo>
                    <a:pt x="1051" y="0"/>
                    <a:pt x="1051" y="0"/>
                    <a:pt x="1051" y="0"/>
                  </a:cubicBezTo>
                  <a:cubicBezTo>
                    <a:pt x="1017" y="20"/>
                    <a:pt x="964" y="35"/>
                    <a:pt x="917" y="4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07" name="Google Shape;607;p39"/>
            <p:cNvSpPr/>
            <p:nvPr/>
          </p:nvSpPr>
          <p:spPr>
            <a:xfrm>
              <a:off x="739569" y="4921102"/>
              <a:ext cx="357815" cy="210870"/>
            </a:xfrm>
            <a:custGeom>
              <a:rect b="b" l="l" r="r" t="t"/>
              <a:pathLst>
                <a:path extrusionOk="0" h="314" w="530">
                  <a:moveTo>
                    <a:pt x="0" y="0"/>
                  </a:moveTo>
                  <a:cubicBezTo>
                    <a:pt x="95" y="207"/>
                    <a:pt x="95" y="207"/>
                    <a:pt x="95" y="207"/>
                  </a:cubicBezTo>
                  <a:cubicBezTo>
                    <a:pt x="95" y="207"/>
                    <a:pt x="95" y="207"/>
                    <a:pt x="95" y="207"/>
                  </a:cubicBezTo>
                  <a:cubicBezTo>
                    <a:pt x="95" y="207"/>
                    <a:pt x="95" y="207"/>
                    <a:pt x="95" y="207"/>
                  </a:cubicBezTo>
                  <a:cubicBezTo>
                    <a:pt x="121" y="263"/>
                    <a:pt x="121" y="263"/>
                    <a:pt x="121" y="263"/>
                  </a:cubicBezTo>
                  <a:cubicBezTo>
                    <a:pt x="151" y="293"/>
                    <a:pt x="204" y="314"/>
                    <a:pt x="265" y="314"/>
                  </a:cubicBezTo>
                  <a:cubicBezTo>
                    <a:pt x="326" y="314"/>
                    <a:pt x="380" y="293"/>
                    <a:pt x="410" y="263"/>
                  </a:cubicBezTo>
                  <a:cubicBezTo>
                    <a:pt x="435" y="207"/>
                    <a:pt x="435" y="207"/>
                    <a:pt x="435" y="207"/>
                  </a:cubicBezTo>
                  <a:cubicBezTo>
                    <a:pt x="435" y="207"/>
                    <a:pt x="435" y="207"/>
                    <a:pt x="435" y="207"/>
                  </a:cubicBezTo>
                  <a:cubicBezTo>
                    <a:pt x="436" y="207"/>
                    <a:pt x="436" y="207"/>
                    <a:pt x="436" y="207"/>
                  </a:cubicBezTo>
                  <a:cubicBezTo>
                    <a:pt x="530" y="0"/>
                    <a:pt x="530" y="0"/>
                    <a:pt x="530" y="0"/>
                  </a:cubicBezTo>
                  <a:cubicBezTo>
                    <a:pt x="476" y="35"/>
                    <a:pt x="378" y="57"/>
                    <a:pt x="265" y="57"/>
                  </a:cubicBezTo>
                  <a:cubicBezTo>
                    <a:pt x="152" y="57"/>
                    <a:pt x="55" y="35"/>
                    <a:pt x="0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08" name="Google Shape;608;p39"/>
          <p:cNvGrpSpPr/>
          <p:nvPr/>
        </p:nvGrpSpPr>
        <p:grpSpPr>
          <a:xfrm>
            <a:off x="4343305" y="2964459"/>
            <a:ext cx="445833" cy="445792"/>
            <a:chOff x="5926265" y="4424051"/>
            <a:chExt cx="720246" cy="720181"/>
          </a:xfrm>
        </p:grpSpPr>
        <p:sp>
          <p:nvSpPr>
            <p:cNvPr id="609" name="Google Shape;609;p39"/>
            <p:cNvSpPr/>
            <p:nvPr/>
          </p:nvSpPr>
          <p:spPr>
            <a:xfrm>
              <a:off x="5926265" y="4424051"/>
              <a:ext cx="355650" cy="355620"/>
            </a:xfrm>
            <a:custGeom>
              <a:rect b="b" l="l" r="r" t="t"/>
              <a:pathLst>
                <a:path extrusionOk="0" h="671" w="671">
                  <a:moveTo>
                    <a:pt x="576" y="124"/>
                  </a:moveTo>
                  <a:cubicBezTo>
                    <a:pt x="451" y="0"/>
                    <a:pt x="249" y="0"/>
                    <a:pt x="125" y="124"/>
                  </a:cubicBezTo>
                  <a:cubicBezTo>
                    <a:pt x="0" y="249"/>
                    <a:pt x="0" y="451"/>
                    <a:pt x="125" y="575"/>
                  </a:cubicBezTo>
                  <a:cubicBezTo>
                    <a:pt x="189" y="640"/>
                    <a:pt x="274" y="671"/>
                    <a:pt x="359" y="668"/>
                  </a:cubicBezTo>
                  <a:cubicBezTo>
                    <a:pt x="510" y="669"/>
                    <a:pt x="510" y="669"/>
                    <a:pt x="510" y="669"/>
                  </a:cubicBezTo>
                  <a:cubicBezTo>
                    <a:pt x="669" y="669"/>
                    <a:pt x="669" y="669"/>
                    <a:pt x="669" y="669"/>
                  </a:cubicBezTo>
                  <a:cubicBezTo>
                    <a:pt x="669" y="509"/>
                    <a:pt x="669" y="509"/>
                    <a:pt x="669" y="509"/>
                  </a:cubicBezTo>
                  <a:cubicBezTo>
                    <a:pt x="669" y="358"/>
                    <a:pt x="669" y="358"/>
                    <a:pt x="669" y="358"/>
                  </a:cubicBezTo>
                  <a:cubicBezTo>
                    <a:pt x="671" y="274"/>
                    <a:pt x="640" y="189"/>
                    <a:pt x="576" y="124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10" name="Google Shape;610;p39"/>
            <p:cNvSpPr/>
            <p:nvPr/>
          </p:nvSpPr>
          <p:spPr>
            <a:xfrm>
              <a:off x="5926265" y="4788612"/>
              <a:ext cx="355650" cy="355620"/>
            </a:xfrm>
            <a:custGeom>
              <a:rect b="b" l="l" r="r" t="t"/>
              <a:pathLst>
                <a:path extrusionOk="0" h="671" w="671">
                  <a:moveTo>
                    <a:pt x="125" y="95"/>
                  </a:moveTo>
                  <a:cubicBezTo>
                    <a:pt x="0" y="220"/>
                    <a:pt x="0" y="422"/>
                    <a:pt x="125" y="546"/>
                  </a:cubicBezTo>
                  <a:cubicBezTo>
                    <a:pt x="249" y="671"/>
                    <a:pt x="451" y="671"/>
                    <a:pt x="576" y="546"/>
                  </a:cubicBezTo>
                  <a:cubicBezTo>
                    <a:pt x="640" y="482"/>
                    <a:pt x="671" y="397"/>
                    <a:pt x="669" y="312"/>
                  </a:cubicBezTo>
                  <a:cubicBezTo>
                    <a:pt x="669" y="161"/>
                    <a:pt x="669" y="161"/>
                    <a:pt x="669" y="161"/>
                  </a:cubicBezTo>
                  <a:cubicBezTo>
                    <a:pt x="669" y="1"/>
                    <a:pt x="669" y="1"/>
                    <a:pt x="669" y="1"/>
                  </a:cubicBezTo>
                  <a:cubicBezTo>
                    <a:pt x="510" y="2"/>
                    <a:pt x="510" y="2"/>
                    <a:pt x="510" y="2"/>
                  </a:cubicBezTo>
                  <a:cubicBezTo>
                    <a:pt x="359" y="2"/>
                    <a:pt x="359" y="2"/>
                    <a:pt x="359" y="2"/>
                  </a:cubicBezTo>
                  <a:cubicBezTo>
                    <a:pt x="274" y="0"/>
                    <a:pt x="189" y="31"/>
                    <a:pt x="125" y="95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11" name="Google Shape;611;p39"/>
            <p:cNvSpPr/>
            <p:nvPr/>
          </p:nvSpPr>
          <p:spPr>
            <a:xfrm>
              <a:off x="6290862" y="4788612"/>
              <a:ext cx="355650" cy="355620"/>
            </a:xfrm>
            <a:custGeom>
              <a:rect b="b" l="l" r="r" t="t"/>
              <a:pathLst>
                <a:path extrusionOk="0" h="671" w="671">
                  <a:moveTo>
                    <a:pt x="96" y="546"/>
                  </a:moveTo>
                  <a:cubicBezTo>
                    <a:pt x="220" y="671"/>
                    <a:pt x="422" y="671"/>
                    <a:pt x="547" y="546"/>
                  </a:cubicBezTo>
                  <a:cubicBezTo>
                    <a:pt x="671" y="422"/>
                    <a:pt x="671" y="220"/>
                    <a:pt x="547" y="95"/>
                  </a:cubicBezTo>
                  <a:cubicBezTo>
                    <a:pt x="482" y="31"/>
                    <a:pt x="397" y="0"/>
                    <a:pt x="313" y="2"/>
                  </a:cubicBezTo>
                  <a:cubicBezTo>
                    <a:pt x="161" y="2"/>
                    <a:pt x="161" y="2"/>
                    <a:pt x="161" y="2"/>
                  </a:cubicBezTo>
                  <a:cubicBezTo>
                    <a:pt x="2" y="1"/>
                    <a:pt x="2" y="1"/>
                    <a:pt x="2" y="1"/>
                  </a:cubicBezTo>
                  <a:cubicBezTo>
                    <a:pt x="2" y="161"/>
                    <a:pt x="2" y="161"/>
                    <a:pt x="2" y="161"/>
                  </a:cubicBezTo>
                  <a:cubicBezTo>
                    <a:pt x="2" y="312"/>
                    <a:pt x="2" y="312"/>
                    <a:pt x="2" y="312"/>
                  </a:cubicBezTo>
                  <a:cubicBezTo>
                    <a:pt x="0" y="397"/>
                    <a:pt x="31" y="482"/>
                    <a:pt x="96" y="546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12" name="Google Shape;612;p39"/>
            <p:cNvSpPr/>
            <p:nvPr/>
          </p:nvSpPr>
          <p:spPr>
            <a:xfrm>
              <a:off x="6290862" y="4424051"/>
              <a:ext cx="355650" cy="355620"/>
            </a:xfrm>
            <a:custGeom>
              <a:rect b="b" l="l" r="r" t="t"/>
              <a:pathLst>
                <a:path extrusionOk="0" h="671" w="671">
                  <a:moveTo>
                    <a:pt x="547" y="575"/>
                  </a:moveTo>
                  <a:cubicBezTo>
                    <a:pt x="671" y="451"/>
                    <a:pt x="671" y="249"/>
                    <a:pt x="547" y="124"/>
                  </a:cubicBezTo>
                  <a:cubicBezTo>
                    <a:pt x="422" y="0"/>
                    <a:pt x="220" y="0"/>
                    <a:pt x="96" y="124"/>
                  </a:cubicBezTo>
                  <a:cubicBezTo>
                    <a:pt x="31" y="189"/>
                    <a:pt x="0" y="274"/>
                    <a:pt x="2" y="358"/>
                  </a:cubicBezTo>
                  <a:cubicBezTo>
                    <a:pt x="2" y="509"/>
                    <a:pt x="2" y="509"/>
                    <a:pt x="2" y="509"/>
                  </a:cubicBezTo>
                  <a:cubicBezTo>
                    <a:pt x="2" y="669"/>
                    <a:pt x="2" y="669"/>
                    <a:pt x="2" y="669"/>
                  </a:cubicBezTo>
                  <a:cubicBezTo>
                    <a:pt x="161" y="669"/>
                    <a:pt x="161" y="669"/>
                    <a:pt x="161" y="669"/>
                  </a:cubicBezTo>
                  <a:cubicBezTo>
                    <a:pt x="313" y="668"/>
                    <a:pt x="313" y="668"/>
                    <a:pt x="313" y="668"/>
                  </a:cubicBezTo>
                  <a:cubicBezTo>
                    <a:pt x="397" y="671"/>
                    <a:pt x="482" y="640"/>
                    <a:pt x="547" y="575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13" name="Google Shape;613;p39"/>
          <p:cNvGrpSpPr/>
          <p:nvPr/>
        </p:nvGrpSpPr>
        <p:grpSpPr>
          <a:xfrm>
            <a:off x="1779066" y="2984013"/>
            <a:ext cx="445680" cy="406684"/>
            <a:chOff x="1631150" y="4455641"/>
            <a:chExt cx="720000" cy="657002"/>
          </a:xfrm>
        </p:grpSpPr>
        <p:sp>
          <p:nvSpPr>
            <p:cNvPr id="614" name="Google Shape;614;p39"/>
            <p:cNvSpPr/>
            <p:nvPr/>
          </p:nvSpPr>
          <p:spPr>
            <a:xfrm>
              <a:off x="1631150" y="4455641"/>
              <a:ext cx="720000" cy="107700"/>
            </a:xfrm>
            <a:prstGeom prst="ellipse">
              <a:avLst/>
            </a:pr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15" name="Google Shape;615;p39"/>
            <p:cNvSpPr/>
            <p:nvPr/>
          </p:nvSpPr>
          <p:spPr>
            <a:xfrm>
              <a:off x="1846141" y="4957304"/>
              <a:ext cx="293050" cy="155339"/>
            </a:xfrm>
            <a:custGeom>
              <a:rect b="b" l="l" r="r" t="t"/>
              <a:pathLst>
                <a:path extrusionOk="0" h="245" w="462">
                  <a:moveTo>
                    <a:pt x="0" y="0"/>
                  </a:moveTo>
                  <a:cubicBezTo>
                    <a:pt x="98" y="204"/>
                    <a:pt x="98" y="204"/>
                    <a:pt x="98" y="204"/>
                  </a:cubicBezTo>
                  <a:cubicBezTo>
                    <a:pt x="125" y="229"/>
                    <a:pt x="175" y="245"/>
                    <a:pt x="231" y="245"/>
                  </a:cubicBezTo>
                  <a:cubicBezTo>
                    <a:pt x="287" y="245"/>
                    <a:pt x="336" y="229"/>
                    <a:pt x="363" y="204"/>
                  </a:cubicBezTo>
                  <a:cubicBezTo>
                    <a:pt x="462" y="0"/>
                    <a:pt x="462" y="0"/>
                    <a:pt x="462" y="0"/>
                  </a:cubicBezTo>
                  <a:cubicBezTo>
                    <a:pt x="413" y="27"/>
                    <a:pt x="328" y="44"/>
                    <a:pt x="231" y="44"/>
                  </a:cubicBezTo>
                  <a:cubicBezTo>
                    <a:pt x="133" y="44"/>
                    <a:pt x="49" y="27"/>
                    <a:pt x="0" y="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16" name="Google Shape;616;p39"/>
            <p:cNvSpPr/>
            <p:nvPr/>
          </p:nvSpPr>
          <p:spPr>
            <a:xfrm>
              <a:off x="1776241" y="4814286"/>
              <a:ext cx="431967" cy="161500"/>
            </a:xfrm>
            <a:custGeom>
              <a:rect b="b" l="l" r="r" t="t"/>
              <a:pathLst>
                <a:path extrusionOk="0" h="255" w="681">
                  <a:moveTo>
                    <a:pt x="0" y="0"/>
                  </a:moveTo>
                  <a:cubicBezTo>
                    <a:pt x="55" y="112"/>
                    <a:pt x="55" y="112"/>
                    <a:pt x="55" y="112"/>
                  </a:cubicBezTo>
                  <a:cubicBezTo>
                    <a:pt x="95" y="195"/>
                    <a:pt x="95" y="195"/>
                    <a:pt x="95" y="195"/>
                  </a:cubicBezTo>
                  <a:cubicBezTo>
                    <a:pt x="126" y="227"/>
                    <a:pt x="217" y="255"/>
                    <a:pt x="341" y="255"/>
                  </a:cubicBezTo>
                  <a:cubicBezTo>
                    <a:pt x="464" y="255"/>
                    <a:pt x="555" y="227"/>
                    <a:pt x="587" y="195"/>
                  </a:cubicBezTo>
                  <a:cubicBezTo>
                    <a:pt x="627" y="112"/>
                    <a:pt x="627" y="112"/>
                    <a:pt x="627" y="112"/>
                  </a:cubicBezTo>
                  <a:cubicBezTo>
                    <a:pt x="681" y="0"/>
                    <a:pt x="681" y="0"/>
                    <a:pt x="681" y="0"/>
                  </a:cubicBezTo>
                  <a:cubicBezTo>
                    <a:pt x="624" y="30"/>
                    <a:pt x="508" y="54"/>
                    <a:pt x="341" y="54"/>
                  </a:cubicBezTo>
                  <a:cubicBezTo>
                    <a:pt x="173" y="54"/>
                    <a:pt x="58" y="30"/>
                    <a:pt x="0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17" name="Google Shape;617;p39"/>
            <p:cNvSpPr/>
            <p:nvPr/>
          </p:nvSpPr>
          <p:spPr>
            <a:xfrm>
              <a:off x="1639308" y="4531550"/>
              <a:ext cx="706054" cy="169201"/>
            </a:xfrm>
            <a:custGeom>
              <a:rect b="b" l="l" r="r" t="t"/>
              <a:pathLst>
                <a:path extrusionOk="0" h="267" w="1113">
                  <a:moveTo>
                    <a:pt x="557" y="66"/>
                  </a:moveTo>
                  <a:cubicBezTo>
                    <a:pt x="326" y="66"/>
                    <a:pt x="84" y="43"/>
                    <a:pt x="0" y="0"/>
                  </a:cubicBezTo>
                  <a:cubicBezTo>
                    <a:pt x="96" y="198"/>
                    <a:pt x="96" y="198"/>
                    <a:pt x="96" y="198"/>
                  </a:cubicBezTo>
                  <a:cubicBezTo>
                    <a:pt x="135" y="230"/>
                    <a:pt x="295" y="267"/>
                    <a:pt x="557" y="267"/>
                  </a:cubicBezTo>
                  <a:cubicBezTo>
                    <a:pt x="819" y="267"/>
                    <a:pt x="979" y="230"/>
                    <a:pt x="1017" y="198"/>
                  </a:cubicBezTo>
                  <a:cubicBezTo>
                    <a:pt x="1113" y="0"/>
                    <a:pt x="1113" y="0"/>
                    <a:pt x="1113" y="0"/>
                  </a:cubicBezTo>
                  <a:cubicBezTo>
                    <a:pt x="1029" y="43"/>
                    <a:pt x="787" y="66"/>
                    <a:pt x="557" y="66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18" name="Google Shape;618;p39"/>
            <p:cNvSpPr/>
            <p:nvPr/>
          </p:nvSpPr>
          <p:spPr>
            <a:xfrm>
              <a:off x="1708546" y="4674128"/>
              <a:ext cx="567578" cy="164141"/>
            </a:xfrm>
            <a:custGeom>
              <a:rect b="b" l="l" r="r" t="t"/>
              <a:pathLst>
                <a:path extrusionOk="0" h="259" w="895">
                  <a:moveTo>
                    <a:pt x="0" y="0"/>
                  </a:moveTo>
                  <a:cubicBezTo>
                    <a:pt x="94" y="193"/>
                    <a:pt x="94" y="193"/>
                    <a:pt x="94" y="193"/>
                  </a:cubicBezTo>
                  <a:cubicBezTo>
                    <a:pt x="130" y="227"/>
                    <a:pt x="266" y="259"/>
                    <a:pt x="448" y="259"/>
                  </a:cubicBezTo>
                  <a:cubicBezTo>
                    <a:pt x="630" y="259"/>
                    <a:pt x="765" y="227"/>
                    <a:pt x="802" y="193"/>
                  </a:cubicBezTo>
                  <a:cubicBezTo>
                    <a:pt x="895" y="0"/>
                    <a:pt x="895" y="0"/>
                    <a:pt x="895" y="0"/>
                  </a:cubicBezTo>
                  <a:cubicBezTo>
                    <a:pt x="815" y="38"/>
                    <a:pt x="627" y="58"/>
                    <a:pt x="448" y="58"/>
                  </a:cubicBezTo>
                  <a:cubicBezTo>
                    <a:pt x="268" y="58"/>
                    <a:pt x="81" y="38"/>
                    <a:pt x="0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19" name="Google Shape;619;p39"/>
          <p:cNvGrpSpPr/>
          <p:nvPr/>
        </p:nvGrpSpPr>
        <p:grpSpPr>
          <a:xfrm>
            <a:off x="2420095" y="2983429"/>
            <a:ext cx="445680" cy="407853"/>
            <a:chOff x="2704878" y="4454697"/>
            <a:chExt cx="720000" cy="658889"/>
          </a:xfrm>
        </p:grpSpPr>
        <p:sp>
          <p:nvSpPr>
            <p:cNvPr id="620" name="Google Shape;620;p39"/>
            <p:cNvSpPr/>
            <p:nvPr/>
          </p:nvSpPr>
          <p:spPr>
            <a:xfrm>
              <a:off x="2704878" y="4454697"/>
              <a:ext cx="720000" cy="86400"/>
            </a:xfrm>
            <a:prstGeom prst="ellipse">
              <a:avLst/>
            </a:pr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21" name="Google Shape;621;p39"/>
            <p:cNvSpPr/>
            <p:nvPr/>
          </p:nvSpPr>
          <p:spPr>
            <a:xfrm>
              <a:off x="2824150" y="4749732"/>
              <a:ext cx="484183" cy="135418"/>
            </a:xfrm>
            <a:custGeom>
              <a:rect b="b" l="l" r="r" t="t"/>
              <a:pathLst>
                <a:path extrusionOk="0" h="205" w="735">
                  <a:moveTo>
                    <a:pt x="0" y="0"/>
                  </a:moveTo>
                  <a:cubicBezTo>
                    <a:pt x="75" y="153"/>
                    <a:pt x="75" y="153"/>
                    <a:pt x="75" y="153"/>
                  </a:cubicBezTo>
                  <a:cubicBezTo>
                    <a:pt x="104" y="179"/>
                    <a:pt x="216" y="205"/>
                    <a:pt x="368" y="205"/>
                  </a:cubicBezTo>
                  <a:cubicBezTo>
                    <a:pt x="519" y="205"/>
                    <a:pt x="632" y="179"/>
                    <a:pt x="660" y="153"/>
                  </a:cubicBezTo>
                  <a:cubicBezTo>
                    <a:pt x="735" y="0"/>
                    <a:pt x="735" y="0"/>
                    <a:pt x="735" y="0"/>
                  </a:cubicBezTo>
                  <a:cubicBezTo>
                    <a:pt x="668" y="31"/>
                    <a:pt x="515" y="47"/>
                    <a:pt x="368" y="47"/>
                  </a:cubicBezTo>
                  <a:cubicBezTo>
                    <a:pt x="221" y="47"/>
                    <a:pt x="67" y="31"/>
                    <a:pt x="0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22" name="Google Shape;622;p39"/>
            <p:cNvSpPr/>
            <p:nvPr/>
          </p:nvSpPr>
          <p:spPr>
            <a:xfrm>
              <a:off x="2939432" y="4986160"/>
              <a:ext cx="253620" cy="127427"/>
            </a:xfrm>
            <a:custGeom>
              <a:rect b="b" l="l" r="r" t="t"/>
              <a:pathLst>
                <a:path extrusionOk="0" h="193" w="385">
                  <a:moveTo>
                    <a:pt x="0" y="0"/>
                  </a:moveTo>
                  <a:cubicBezTo>
                    <a:pt x="76" y="157"/>
                    <a:pt x="76" y="157"/>
                    <a:pt x="76" y="157"/>
                  </a:cubicBezTo>
                  <a:cubicBezTo>
                    <a:pt x="98" y="178"/>
                    <a:pt x="143" y="193"/>
                    <a:pt x="193" y="193"/>
                  </a:cubicBezTo>
                  <a:cubicBezTo>
                    <a:pt x="243" y="193"/>
                    <a:pt x="287" y="178"/>
                    <a:pt x="309" y="157"/>
                  </a:cubicBezTo>
                  <a:cubicBezTo>
                    <a:pt x="385" y="0"/>
                    <a:pt x="385" y="0"/>
                    <a:pt x="385" y="0"/>
                  </a:cubicBezTo>
                  <a:cubicBezTo>
                    <a:pt x="344" y="21"/>
                    <a:pt x="274" y="35"/>
                    <a:pt x="193" y="35"/>
                  </a:cubicBezTo>
                  <a:cubicBezTo>
                    <a:pt x="112" y="35"/>
                    <a:pt x="41" y="21"/>
                    <a:pt x="0" y="0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23" name="Google Shape;623;p39"/>
            <p:cNvSpPr/>
            <p:nvPr/>
          </p:nvSpPr>
          <p:spPr>
            <a:xfrm>
              <a:off x="2882012" y="4868057"/>
              <a:ext cx="368237" cy="131423"/>
            </a:xfrm>
            <a:custGeom>
              <a:rect b="b" l="l" r="r" t="t"/>
              <a:pathLst>
                <a:path extrusionOk="0" h="199" w="559">
                  <a:moveTo>
                    <a:pt x="0" y="0"/>
                  </a:moveTo>
                  <a:cubicBezTo>
                    <a:pt x="3" y="8"/>
                    <a:pt x="3" y="8"/>
                    <a:pt x="3" y="8"/>
                  </a:cubicBezTo>
                  <a:cubicBezTo>
                    <a:pt x="65" y="133"/>
                    <a:pt x="65" y="133"/>
                    <a:pt x="65" y="133"/>
                  </a:cubicBezTo>
                  <a:cubicBezTo>
                    <a:pt x="65" y="133"/>
                    <a:pt x="65" y="133"/>
                    <a:pt x="65" y="133"/>
                  </a:cubicBezTo>
                  <a:cubicBezTo>
                    <a:pt x="65" y="133"/>
                    <a:pt x="65" y="133"/>
                    <a:pt x="65" y="133"/>
                  </a:cubicBezTo>
                  <a:cubicBezTo>
                    <a:pt x="73" y="151"/>
                    <a:pt x="73" y="151"/>
                    <a:pt x="73" y="151"/>
                  </a:cubicBezTo>
                  <a:cubicBezTo>
                    <a:pt x="102" y="180"/>
                    <a:pt x="195" y="199"/>
                    <a:pt x="280" y="199"/>
                  </a:cubicBezTo>
                  <a:cubicBezTo>
                    <a:pt x="364" y="199"/>
                    <a:pt x="457" y="180"/>
                    <a:pt x="486" y="151"/>
                  </a:cubicBezTo>
                  <a:cubicBezTo>
                    <a:pt x="494" y="133"/>
                    <a:pt x="494" y="133"/>
                    <a:pt x="494" y="133"/>
                  </a:cubicBezTo>
                  <a:cubicBezTo>
                    <a:pt x="494" y="133"/>
                    <a:pt x="494" y="133"/>
                    <a:pt x="494" y="133"/>
                  </a:cubicBezTo>
                  <a:cubicBezTo>
                    <a:pt x="494" y="133"/>
                    <a:pt x="494" y="133"/>
                    <a:pt x="494" y="133"/>
                  </a:cubicBezTo>
                  <a:cubicBezTo>
                    <a:pt x="556" y="8"/>
                    <a:pt x="556" y="8"/>
                    <a:pt x="556" y="8"/>
                  </a:cubicBezTo>
                  <a:cubicBezTo>
                    <a:pt x="559" y="0"/>
                    <a:pt x="559" y="0"/>
                    <a:pt x="559" y="0"/>
                  </a:cubicBezTo>
                  <a:cubicBezTo>
                    <a:pt x="502" y="27"/>
                    <a:pt x="389" y="41"/>
                    <a:pt x="280" y="41"/>
                  </a:cubicBezTo>
                  <a:cubicBezTo>
                    <a:pt x="171" y="41"/>
                    <a:pt x="57" y="27"/>
                    <a:pt x="0" y="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24" name="Google Shape;624;p39"/>
            <p:cNvSpPr/>
            <p:nvPr/>
          </p:nvSpPr>
          <p:spPr>
            <a:xfrm>
              <a:off x="2710863" y="4516635"/>
              <a:ext cx="710756" cy="140081"/>
            </a:xfrm>
            <a:custGeom>
              <a:rect b="b" l="l" r="r" t="t"/>
              <a:pathLst>
                <a:path extrusionOk="0" h="212" w="1079">
                  <a:moveTo>
                    <a:pt x="540" y="54"/>
                  </a:moveTo>
                  <a:cubicBezTo>
                    <a:pt x="350" y="54"/>
                    <a:pt x="85" y="39"/>
                    <a:pt x="0" y="0"/>
                  </a:cubicBezTo>
                  <a:cubicBezTo>
                    <a:pt x="72" y="146"/>
                    <a:pt x="72" y="146"/>
                    <a:pt x="72" y="146"/>
                  </a:cubicBezTo>
                  <a:cubicBezTo>
                    <a:pt x="72" y="146"/>
                    <a:pt x="72" y="146"/>
                    <a:pt x="72" y="146"/>
                  </a:cubicBezTo>
                  <a:cubicBezTo>
                    <a:pt x="72" y="147"/>
                    <a:pt x="72" y="147"/>
                    <a:pt x="72" y="147"/>
                  </a:cubicBezTo>
                  <a:cubicBezTo>
                    <a:pt x="75" y="152"/>
                    <a:pt x="75" y="152"/>
                    <a:pt x="75" y="152"/>
                  </a:cubicBezTo>
                  <a:cubicBezTo>
                    <a:pt x="98" y="179"/>
                    <a:pt x="271" y="212"/>
                    <a:pt x="540" y="212"/>
                  </a:cubicBezTo>
                  <a:cubicBezTo>
                    <a:pt x="808" y="212"/>
                    <a:pt x="981" y="179"/>
                    <a:pt x="1005" y="152"/>
                  </a:cubicBezTo>
                  <a:cubicBezTo>
                    <a:pt x="1007" y="147"/>
                    <a:pt x="1007" y="147"/>
                    <a:pt x="1007" y="147"/>
                  </a:cubicBezTo>
                  <a:cubicBezTo>
                    <a:pt x="1007" y="146"/>
                    <a:pt x="1007" y="146"/>
                    <a:pt x="1007" y="146"/>
                  </a:cubicBezTo>
                  <a:cubicBezTo>
                    <a:pt x="1008" y="146"/>
                    <a:pt x="1008" y="146"/>
                    <a:pt x="1008" y="146"/>
                  </a:cubicBezTo>
                  <a:cubicBezTo>
                    <a:pt x="1079" y="0"/>
                    <a:pt x="1079" y="0"/>
                    <a:pt x="1079" y="0"/>
                  </a:cubicBezTo>
                  <a:cubicBezTo>
                    <a:pt x="995" y="39"/>
                    <a:pt x="729" y="54"/>
                    <a:pt x="540" y="54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25" name="Google Shape;625;p39"/>
            <p:cNvSpPr/>
            <p:nvPr/>
          </p:nvSpPr>
          <p:spPr>
            <a:xfrm>
              <a:off x="2768061" y="4634293"/>
              <a:ext cx="596361" cy="136528"/>
            </a:xfrm>
            <a:custGeom>
              <a:rect b="b" l="l" r="r" t="t"/>
              <a:pathLst>
                <a:path extrusionOk="0" h="207" w="905">
                  <a:moveTo>
                    <a:pt x="453" y="49"/>
                  </a:moveTo>
                  <a:cubicBezTo>
                    <a:pt x="325" y="49"/>
                    <a:pt x="205" y="41"/>
                    <a:pt x="114" y="28"/>
                  </a:cubicBezTo>
                  <a:cubicBezTo>
                    <a:pt x="62" y="20"/>
                    <a:pt x="24" y="10"/>
                    <a:pt x="0" y="0"/>
                  </a:cubicBezTo>
                  <a:cubicBezTo>
                    <a:pt x="69" y="141"/>
                    <a:pt x="69" y="141"/>
                    <a:pt x="69" y="141"/>
                  </a:cubicBezTo>
                  <a:cubicBezTo>
                    <a:pt x="69" y="141"/>
                    <a:pt x="69" y="141"/>
                    <a:pt x="69" y="141"/>
                  </a:cubicBezTo>
                  <a:cubicBezTo>
                    <a:pt x="69" y="142"/>
                    <a:pt x="70" y="142"/>
                    <a:pt x="70" y="143"/>
                  </a:cubicBezTo>
                  <a:cubicBezTo>
                    <a:pt x="72" y="148"/>
                    <a:pt x="72" y="148"/>
                    <a:pt x="72" y="148"/>
                  </a:cubicBezTo>
                  <a:cubicBezTo>
                    <a:pt x="93" y="174"/>
                    <a:pt x="234" y="207"/>
                    <a:pt x="453" y="207"/>
                  </a:cubicBezTo>
                  <a:cubicBezTo>
                    <a:pt x="557" y="207"/>
                    <a:pt x="654" y="199"/>
                    <a:pt x="728" y="186"/>
                  </a:cubicBezTo>
                  <a:cubicBezTo>
                    <a:pt x="794" y="173"/>
                    <a:pt x="825" y="158"/>
                    <a:pt x="833" y="147"/>
                  </a:cubicBezTo>
                  <a:cubicBezTo>
                    <a:pt x="836" y="143"/>
                    <a:pt x="836" y="143"/>
                    <a:pt x="836" y="143"/>
                  </a:cubicBezTo>
                  <a:cubicBezTo>
                    <a:pt x="836" y="142"/>
                    <a:pt x="836" y="142"/>
                    <a:pt x="836" y="141"/>
                  </a:cubicBezTo>
                  <a:cubicBezTo>
                    <a:pt x="836" y="141"/>
                    <a:pt x="836" y="141"/>
                    <a:pt x="836" y="141"/>
                  </a:cubicBezTo>
                  <a:cubicBezTo>
                    <a:pt x="905" y="0"/>
                    <a:pt x="905" y="0"/>
                    <a:pt x="905" y="0"/>
                  </a:cubicBezTo>
                  <a:cubicBezTo>
                    <a:pt x="881" y="10"/>
                    <a:pt x="843" y="20"/>
                    <a:pt x="791" y="28"/>
                  </a:cubicBezTo>
                  <a:cubicBezTo>
                    <a:pt x="701" y="41"/>
                    <a:pt x="580" y="49"/>
                    <a:pt x="453" y="49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26" name="Google Shape;626;p39"/>
          <p:cNvGrpSpPr/>
          <p:nvPr/>
        </p:nvGrpSpPr>
        <p:grpSpPr>
          <a:xfrm>
            <a:off x="3702366" y="2985387"/>
            <a:ext cx="445549" cy="403935"/>
            <a:chOff x="4852681" y="4457861"/>
            <a:chExt cx="719788" cy="652561"/>
          </a:xfrm>
        </p:grpSpPr>
        <p:sp>
          <p:nvSpPr>
            <p:cNvPr id="627" name="Google Shape;627;p39"/>
            <p:cNvSpPr/>
            <p:nvPr/>
          </p:nvSpPr>
          <p:spPr>
            <a:xfrm>
              <a:off x="5209000" y="4739226"/>
              <a:ext cx="363469" cy="371197"/>
            </a:xfrm>
            <a:custGeom>
              <a:rect b="b" l="l" r="r" t="t"/>
              <a:pathLst>
                <a:path extrusionOk="0" h="641" w="629">
                  <a:moveTo>
                    <a:pt x="151" y="561"/>
                  </a:moveTo>
                  <a:cubicBezTo>
                    <a:pt x="290" y="641"/>
                    <a:pt x="468" y="593"/>
                    <a:pt x="548" y="454"/>
                  </a:cubicBezTo>
                  <a:cubicBezTo>
                    <a:pt x="629" y="315"/>
                    <a:pt x="581" y="137"/>
                    <a:pt x="442" y="57"/>
                  </a:cubicBezTo>
                  <a:cubicBezTo>
                    <a:pt x="344" y="0"/>
                    <a:pt x="226" y="7"/>
                    <a:pt x="137" y="65"/>
                  </a:cubicBezTo>
                  <a:cubicBezTo>
                    <a:pt x="137" y="65"/>
                    <a:pt x="137" y="65"/>
                    <a:pt x="137" y="65"/>
                  </a:cubicBezTo>
                  <a:cubicBezTo>
                    <a:pt x="6" y="141"/>
                    <a:pt x="6" y="141"/>
                    <a:pt x="6" y="141"/>
                  </a:cubicBezTo>
                  <a:cubicBezTo>
                    <a:pt x="6" y="293"/>
                    <a:pt x="6" y="293"/>
                    <a:pt x="6" y="293"/>
                  </a:cubicBezTo>
                  <a:cubicBezTo>
                    <a:pt x="6" y="293"/>
                    <a:pt x="6" y="293"/>
                    <a:pt x="6" y="293"/>
                  </a:cubicBezTo>
                  <a:cubicBezTo>
                    <a:pt x="0" y="399"/>
                    <a:pt x="53" y="504"/>
                    <a:pt x="151" y="56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28" name="Google Shape;628;p39"/>
            <p:cNvSpPr/>
            <p:nvPr/>
          </p:nvSpPr>
          <p:spPr>
            <a:xfrm>
              <a:off x="4852681" y="4739226"/>
              <a:ext cx="363265" cy="371197"/>
            </a:xfrm>
            <a:custGeom>
              <a:rect b="b" l="l" r="r" t="t"/>
              <a:pathLst>
                <a:path extrusionOk="0" h="641" w="629">
                  <a:moveTo>
                    <a:pt x="187" y="57"/>
                  </a:moveTo>
                  <a:cubicBezTo>
                    <a:pt x="48" y="137"/>
                    <a:pt x="0" y="315"/>
                    <a:pt x="80" y="454"/>
                  </a:cubicBezTo>
                  <a:cubicBezTo>
                    <a:pt x="161" y="593"/>
                    <a:pt x="339" y="641"/>
                    <a:pt x="478" y="561"/>
                  </a:cubicBezTo>
                  <a:cubicBezTo>
                    <a:pt x="576" y="504"/>
                    <a:pt x="629" y="399"/>
                    <a:pt x="623" y="293"/>
                  </a:cubicBezTo>
                  <a:cubicBezTo>
                    <a:pt x="623" y="293"/>
                    <a:pt x="623" y="293"/>
                    <a:pt x="623" y="293"/>
                  </a:cubicBezTo>
                  <a:cubicBezTo>
                    <a:pt x="623" y="141"/>
                    <a:pt x="623" y="141"/>
                    <a:pt x="623" y="141"/>
                  </a:cubicBezTo>
                  <a:cubicBezTo>
                    <a:pt x="491" y="65"/>
                    <a:pt x="491" y="65"/>
                    <a:pt x="491" y="65"/>
                  </a:cubicBezTo>
                  <a:cubicBezTo>
                    <a:pt x="491" y="65"/>
                    <a:pt x="491" y="65"/>
                    <a:pt x="491" y="65"/>
                  </a:cubicBezTo>
                  <a:cubicBezTo>
                    <a:pt x="402" y="7"/>
                    <a:pt x="285" y="0"/>
                    <a:pt x="187" y="5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29" name="Google Shape;629;p39"/>
            <p:cNvSpPr/>
            <p:nvPr/>
          </p:nvSpPr>
          <p:spPr>
            <a:xfrm>
              <a:off x="5044529" y="4457861"/>
              <a:ext cx="336092" cy="363011"/>
            </a:xfrm>
            <a:custGeom>
              <a:rect b="b" l="l" r="r" t="t"/>
              <a:pathLst>
                <a:path extrusionOk="0" h="627" w="582">
                  <a:moveTo>
                    <a:pt x="582" y="291"/>
                  </a:moveTo>
                  <a:cubicBezTo>
                    <a:pt x="582" y="131"/>
                    <a:pt x="452" y="0"/>
                    <a:pt x="291" y="0"/>
                  </a:cubicBezTo>
                  <a:cubicBezTo>
                    <a:pt x="130" y="0"/>
                    <a:pt x="0" y="131"/>
                    <a:pt x="0" y="291"/>
                  </a:cubicBezTo>
                  <a:cubicBezTo>
                    <a:pt x="0" y="405"/>
                    <a:pt x="65" y="503"/>
                    <a:pt x="159" y="551"/>
                  </a:cubicBezTo>
                  <a:cubicBezTo>
                    <a:pt x="159" y="551"/>
                    <a:pt x="159" y="551"/>
                    <a:pt x="159" y="551"/>
                  </a:cubicBezTo>
                  <a:cubicBezTo>
                    <a:pt x="291" y="627"/>
                    <a:pt x="291" y="627"/>
                    <a:pt x="291" y="627"/>
                  </a:cubicBezTo>
                  <a:cubicBezTo>
                    <a:pt x="422" y="551"/>
                    <a:pt x="422" y="551"/>
                    <a:pt x="422" y="551"/>
                  </a:cubicBezTo>
                  <a:cubicBezTo>
                    <a:pt x="422" y="551"/>
                    <a:pt x="422" y="551"/>
                    <a:pt x="422" y="551"/>
                  </a:cubicBezTo>
                  <a:cubicBezTo>
                    <a:pt x="517" y="503"/>
                    <a:pt x="582" y="405"/>
                    <a:pt x="582" y="291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30" name="Google Shape;630;p39"/>
          <p:cNvGrpSpPr/>
          <p:nvPr/>
        </p:nvGrpSpPr>
        <p:grpSpPr>
          <a:xfrm>
            <a:off x="4984527" y="2975824"/>
            <a:ext cx="445818" cy="423063"/>
            <a:chOff x="7000306" y="4442411"/>
            <a:chExt cx="720224" cy="683463"/>
          </a:xfrm>
        </p:grpSpPr>
        <p:sp>
          <p:nvSpPr>
            <p:cNvPr id="631" name="Google Shape;631;p39"/>
            <p:cNvSpPr/>
            <p:nvPr/>
          </p:nvSpPr>
          <p:spPr>
            <a:xfrm>
              <a:off x="7360523" y="4580400"/>
              <a:ext cx="360007" cy="280995"/>
            </a:xfrm>
            <a:custGeom>
              <a:rect b="b" l="l" r="r" t="t"/>
              <a:pathLst>
                <a:path extrusionOk="0" h="548" w="701">
                  <a:moveTo>
                    <a:pt x="332" y="529"/>
                  </a:moveTo>
                  <a:cubicBezTo>
                    <a:pt x="382" y="547"/>
                    <a:pt x="438" y="548"/>
                    <a:pt x="493" y="531"/>
                  </a:cubicBezTo>
                  <a:cubicBezTo>
                    <a:pt x="627" y="487"/>
                    <a:pt x="701" y="342"/>
                    <a:pt x="657" y="208"/>
                  </a:cubicBezTo>
                  <a:cubicBezTo>
                    <a:pt x="614" y="74"/>
                    <a:pt x="469" y="0"/>
                    <a:pt x="335" y="44"/>
                  </a:cubicBezTo>
                  <a:cubicBezTo>
                    <a:pt x="280" y="62"/>
                    <a:pt x="236" y="96"/>
                    <a:pt x="205" y="140"/>
                  </a:cubicBezTo>
                  <a:cubicBezTo>
                    <a:pt x="0" y="422"/>
                    <a:pt x="0" y="422"/>
                    <a:pt x="0" y="422"/>
                  </a:cubicBezTo>
                  <a:lnTo>
                    <a:pt x="332" y="529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32" name="Google Shape;632;p39"/>
            <p:cNvSpPr/>
            <p:nvPr/>
          </p:nvSpPr>
          <p:spPr>
            <a:xfrm>
              <a:off x="7359894" y="4796791"/>
              <a:ext cx="281006" cy="329083"/>
            </a:xfrm>
            <a:custGeom>
              <a:rect b="b" l="l" r="r" t="t"/>
              <a:pathLst>
                <a:path extrusionOk="0" h="642" w="547">
                  <a:moveTo>
                    <a:pt x="1" y="348"/>
                  </a:moveTo>
                  <a:cubicBezTo>
                    <a:pt x="0" y="402"/>
                    <a:pt x="16" y="456"/>
                    <a:pt x="50" y="502"/>
                  </a:cubicBezTo>
                  <a:cubicBezTo>
                    <a:pt x="133" y="617"/>
                    <a:pt x="293" y="642"/>
                    <a:pt x="407" y="559"/>
                  </a:cubicBezTo>
                  <a:cubicBezTo>
                    <a:pt x="522" y="476"/>
                    <a:pt x="547" y="316"/>
                    <a:pt x="464" y="201"/>
                  </a:cubicBezTo>
                  <a:cubicBezTo>
                    <a:pt x="430" y="155"/>
                    <a:pt x="384" y="123"/>
                    <a:pt x="333" y="107"/>
                  </a:cubicBezTo>
                  <a:cubicBezTo>
                    <a:pt x="1" y="0"/>
                    <a:pt x="1" y="0"/>
                    <a:pt x="1" y="0"/>
                  </a:cubicBezTo>
                  <a:lnTo>
                    <a:pt x="1" y="348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33" name="Google Shape;633;p39"/>
            <p:cNvSpPr/>
            <p:nvPr/>
          </p:nvSpPr>
          <p:spPr>
            <a:xfrm>
              <a:off x="7079935" y="4796791"/>
              <a:ext cx="281006" cy="329083"/>
            </a:xfrm>
            <a:custGeom>
              <a:rect b="b" l="l" r="r" t="t"/>
              <a:pathLst>
                <a:path extrusionOk="0" h="642" w="547">
                  <a:moveTo>
                    <a:pt x="214" y="107"/>
                  </a:moveTo>
                  <a:cubicBezTo>
                    <a:pt x="163" y="123"/>
                    <a:pt x="117" y="155"/>
                    <a:pt x="83" y="201"/>
                  </a:cubicBezTo>
                  <a:cubicBezTo>
                    <a:pt x="0" y="316"/>
                    <a:pt x="25" y="476"/>
                    <a:pt x="140" y="559"/>
                  </a:cubicBezTo>
                  <a:cubicBezTo>
                    <a:pt x="254" y="642"/>
                    <a:pt x="414" y="617"/>
                    <a:pt x="497" y="502"/>
                  </a:cubicBezTo>
                  <a:cubicBezTo>
                    <a:pt x="531" y="456"/>
                    <a:pt x="547" y="402"/>
                    <a:pt x="546" y="348"/>
                  </a:cubicBezTo>
                  <a:cubicBezTo>
                    <a:pt x="546" y="0"/>
                    <a:pt x="546" y="0"/>
                    <a:pt x="546" y="0"/>
                  </a:cubicBezTo>
                  <a:lnTo>
                    <a:pt x="214" y="107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34" name="Google Shape;634;p39"/>
            <p:cNvSpPr/>
            <p:nvPr/>
          </p:nvSpPr>
          <p:spPr>
            <a:xfrm>
              <a:off x="7000306" y="4580400"/>
              <a:ext cx="360216" cy="280995"/>
            </a:xfrm>
            <a:custGeom>
              <a:rect b="b" l="l" r="r" t="t"/>
              <a:pathLst>
                <a:path extrusionOk="0" h="548" w="701">
                  <a:moveTo>
                    <a:pt x="496" y="140"/>
                  </a:moveTo>
                  <a:cubicBezTo>
                    <a:pt x="465" y="96"/>
                    <a:pt x="421" y="62"/>
                    <a:pt x="366" y="44"/>
                  </a:cubicBezTo>
                  <a:cubicBezTo>
                    <a:pt x="232" y="0"/>
                    <a:pt x="87" y="74"/>
                    <a:pt x="44" y="208"/>
                  </a:cubicBezTo>
                  <a:cubicBezTo>
                    <a:pt x="0" y="342"/>
                    <a:pt x="74" y="487"/>
                    <a:pt x="208" y="531"/>
                  </a:cubicBezTo>
                  <a:cubicBezTo>
                    <a:pt x="263" y="548"/>
                    <a:pt x="319" y="547"/>
                    <a:pt x="369" y="529"/>
                  </a:cubicBezTo>
                  <a:cubicBezTo>
                    <a:pt x="701" y="422"/>
                    <a:pt x="701" y="422"/>
                    <a:pt x="701" y="422"/>
                  </a:cubicBezTo>
                  <a:lnTo>
                    <a:pt x="496" y="14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35" name="Google Shape;635;p39"/>
            <p:cNvSpPr/>
            <p:nvPr/>
          </p:nvSpPr>
          <p:spPr>
            <a:xfrm>
              <a:off x="7228925" y="4442411"/>
              <a:ext cx="262985" cy="354379"/>
            </a:xfrm>
            <a:custGeom>
              <a:rect b="b" l="l" r="r" t="t"/>
              <a:pathLst>
                <a:path extrusionOk="0" h="691" w="512">
                  <a:moveTo>
                    <a:pt x="461" y="409"/>
                  </a:moveTo>
                  <a:cubicBezTo>
                    <a:pt x="493" y="366"/>
                    <a:pt x="512" y="313"/>
                    <a:pt x="512" y="255"/>
                  </a:cubicBezTo>
                  <a:cubicBezTo>
                    <a:pt x="512" y="114"/>
                    <a:pt x="397" y="0"/>
                    <a:pt x="256" y="0"/>
                  </a:cubicBezTo>
                  <a:cubicBezTo>
                    <a:pt x="115" y="0"/>
                    <a:pt x="0" y="114"/>
                    <a:pt x="0" y="255"/>
                  </a:cubicBezTo>
                  <a:cubicBezTo>
                    <a:pt x="0" y="313"/>
                    <a:pt x="19" y="366"/>
                    <a:pt x="51" y="409"/>
                  </a:cubicBezTo>
                  <a:cubicBezTo>
                    <a:pt x="256" y="691"/>
                    <a:pt x="256" y="691"/>
                    <a:pt x="256" y="691"/>
                  </a:cubicBezTo>
                  <a:lnTo>
                    <a:pt x="461" y="409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36" name="Google Shape;636;p39"/>
          <p:cNvGrpSpPr/>
          <p:nvPr/>
        </p:nvGrpSpPr>
        <p:grpSpPr>
          <a:xfrm>
            <a:off x="5625735" y="2973621"/>
            <a:ext cx="445779" cy="427468"/>
            <a:chOff x="8074325" y="4438852"/>
            <a:chExt cx="720160" cy="690579"/>
          </a:xfrm>
        </p:grpSpPr>
        <p:sp>
          <p:nvSpPr>
            <p:cNvPr id="637" name="Google Shape;637;p39"/>
            <p:cNvSpPr/>
            <p:nvPr/>
          </p:nvSpPr>
          <p:spPr>
            <a:xfrm>
              <a:off x="8177523" y="4784253"/>
              <a:ext cx="257327" cy="345178"/>
            </a:xfrm>
            <a:custGeom>
              <a:rect b="b" l="l" r="r" t="t"/>
              <a:pathLst>
                <a:path extrusionOk="0" h="539" w="402">
                  <a:moveTo>
                    <a:pt x="52" y="231"/>
                  </a:moveTo>
                  <a:cubicBezTo>
                    <a:pt x="0" y="320"/>
                    <a:pt x="31" y="435"/>
                    <a:pt x="120" y="487"/>
                  </a:cubicBezTo>
                  <a:cubicBezTo>
                    <a:pt x="210" y="539"/>
                    <a:pt x="325" y="508"/>
                    <a:pt x="377" y="418"/>
                  </a:cubicBezTo>
                  <a:cubicBezTo>
                    <a:pt x="394" y="388"/>
                    <a:pt x="402" y="355"/>
                    <a:pt x="402" y="323"/>
                  </a:cubicBezTo>
                  <a:cubicBezTo>
                    <a:pt x="402" y="323"/>
                    <a:pt x="402" y="323"/>
                    <a:pt x="402" y="323"/>
                  </a:cubicBezTo>
                  <a:cubicBezTo>
                    <a:pt x="402" y="0"/>
                    <a:pt x="402" y="0"/>
                    <a:pt x="402" y="0"/>
                  </a:cubicBezTo>
                  <a:cubicBezTo>
                    <a:pt x="122" y="161"/>
                    <a:pt x="122" y="161"/>
                    <a:pt x="122" y="161"/>
                  </a:cubicBezTo>
                  <a:cubicBezTo>
                    <a:pt x="122" y="161"/>
                    <a:pt x="122" y="161"/>
                    <a:pt x="122" y="161"/>
                  </a:cubicBezTo>
                  <a:cubicBezTo>
                    <a:pt x="94" y="177"/>
                    <a:pt x="69" y="201"/>
                    <a:pt x="52" y="231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38" name="Google Shape;638;p39"/>
            <p:cNvSpPr/>
            <p:nvPr/>
          </p:nvSpPr>
          <p:spPr>
            <a:xfrm>
              <a:off x="8434850" y="4438852"/>
              <a:ext cx="257327" cy="345401"/>
            </a:xfrm>
            <a:custGeom>
              <a:rect b="b" l="l" r="r" t="t"/>
              <a:pathLst>
                <a:path extrusionOk="0" h="539" w="402">
                  <a:moveTo>
                    <a:pt x="350" y="308"/>
                  </a:moveTo>
                  <a:cubicBezTo>
                    <a:pt x="402" y="218"/>
                    <a:pt x="371" y="103"/>
                    <a:pt x="281" y="51"/>
                  </a:cubicBezTo>
                  <a:cubicBezTo>
                    <a:pt x="191" y="0"/>
                    <a:pt x="77" y="30"/>
                    <a:pt x="25" y="120"/>
                  </a:cubicBezTo>
                  <a:cubicBezTo>
                    <a:pt x="8" y="150"/>
                    <a:pt x="0" y="183"/>
                    <a:pt x="0" y="215"/>
                  </a:cubicBezTo>
                  <a:cubicBezTo>
                    <a:pt x="0" y="215"/>
                    <a:pt x="0" y="215"/>
                    <a:pt x="0" y="215"/>
                  </a:cubicBezTo>
                  <a:cubicBezTo>
                    <a:pt x="0" y="539"/>
                    <a:pt x="0" y="539"/>
                    <a:pt x="0" y="539"/>
                  </a:cubicBezTo>
                  <a:cubicBezTo>
                    <a:pt x="280" y="377"/>
                    <a:pt x="280" y="377"/>
                    <a:pt x="280" y="377"/>
                  </a:cubicBezTo>
                  <a:cubicBezTo>
                    <a:pt x="280" y="377"/>
                    <a:pt x="280" y="377"/>
                    <a:pt x="280" y="377"/>
                  </a:cubicBezTo>
                  <a:cubicBezTo>
                    <a:pt x="308" y="361"/>
                    <a:pt x="332" y="338"/>
                    <a:pt x="350" y="308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39" name="Google Shape;639;p39"/>
            <p:cNvSpPr/>
            <p:nvPr/>
          </p:nvSpPr>
          <p:spPr>
            <a:xfrm>
              <a:off x="8434850" y="4663708"/>
              <a:ext cx="359635" cy="240202"/>
            </a:xfrm>
            <a:custGeom>
              <a:rect b="b" l="l" r="r" t="t"/>
              <a:pathLst>
                <a:path extrusionOk="0" h="375" w="562">
                  <a:moveTo>
                    <a:pt x="375" y="375"/>
                  </a:moveTo>
                  <a:cubicBezTo>
                    <a:pt x="478" y="375"/>
                    <a:pt x="562" y="291"/>
                    <a:pt x="562" y="188"/>
                  </a:cubicBezTo>
                  <a:cubicBezTo>
                    <a:pt x="562" y="84"/>
                    <a:pt x="478" y="0"/>
                    <a:pt x="375" y="0"/>
                  </a:cubicBezTo>
                  <a:cubicBezTo>
                    <a:pt x="340" y="0"/>
                    <a:pt x="308" y="9"/>
                    <a:pt x="280" y="26"/>
                  </a:cubicBezTo>
                  <a:cubicBezTo>
                    <a:pt x="280" y="26"/>
                    <a:pt x="280" y="26"/>
                    <a:pt x="280" y="26"/>
                  </a:cubicBezTo>
                  <a:cubicBezTo>
                    <a:pt x="0" y="188"/>
                    <a:pt x="0" y="188"/>
                    <a:pt x="0" y="188"/>
                  </a:cubicBezTo>
                  <a:cubicBezTo>
                    <a:pt x="280" y="349"/>
                    <a:pt x="280" y="349"/>
                    <a:pt x="280" y="349"/>
                  </a:cubicBezTo>
                  <a:cubicBezTo>
                    <a:pt x="280" y="349"/>
                    <a:pt x="280" y="349"/>
                    <a:pt x="280" y="349"/>
                  </a:cubicBezTo>
                  <a:cubicBezTo>
                    <a:pt x="308" y="366"/>
                    <a:pt x="340" y="375"/>
                    <a:pt x="375" y="37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40" name="Google Shape;640;p39"/>
            <p:cNvSpPr/>
            <p:nvPr/>
          </p:nvSpPr>
          <p:spPr>
            <a:xfrm>
              <a:off x="8434850" y="4784253"/>
              <a:ext cx="257327" cy="345178"/>
            </a:xfrm>
            <a:custGeom>
              <a:rect b="b" l="l" r="r" t="t"/>
              <a:pathLst>
                <a:path extrusionOk="0" h="539" w="402">
                  <a:moveTo>
                    <a:pt x="25" y="418"/>
                  </a:moveTo>
                  <a:cubicBezTo>
                    <a:pt x="77" y="508"/>
                    <a:pt x="191" y="539"/>
                    <a:pt x="281" y="487"/>
                  </a:cubicBezTo>
                  <a:cubicBezTo>
                    <a:pt x="371" y="435"/>
                    <a:pt x="402" y="320"/>
                    <a:pt x="350" y="231"/>
                  </a:cubicBezTo>
                  <a:cubicBezTo>
                    <a:pt x="332" y="201"/>
                    <a:pt x="308" y="177"/>
                    <a:pt x="280" y="161"/>
                  </a:cubicBezTo>
                  <a:cubicBezTo>
                    <a:pt x="280" y="161"/>
                    <a:pt x="280" y="161"/>
                    <a:pt x="280" y="161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0" y="323"/>
                    <a:pt x="0" y="323"/>
                    <a:pt x="0" y="323"/>
                  </a:cubicBezTo>
                  <a:cubicBezTo>
                    <a:pt x="0" y="323"/>
                    <a:pt x="0" y="323"/>
                    <a:pt x="0" y="323"/>
                  </a:cubicBezTo>
                  <a:cubicBezTo>
                    <a:pt x="0" y="355"/>
                    <a:pt x="8" y="388"/>
                    <a:pt x="25" y="418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41" name="Google Shape;641;p39"/>
            <p:cNvSpPr/>
            <p:nvPr/>
          </p:nvSpPr>
          <p:spPr>
            <a:xfrm>
              <a:off x="8074325" y="4663708"/>
              <a:ext cx="360524" cy="240202"/>
            </a:xfrm>
            <a:custGeom>
              <a:rect b="b" l="l" r="r" t="t"/>
              <a:pathLst>
                <a:path extrusionOk="0" h="375" w="563">
                  <a:moveTo>
                    <a:pt x="188" y="0"/>
                  </a:moveTo>
                  <a:cubicBezTo>
                    <a:pt x="84" y="0"/>
                    <a:pt x="0" y="84"/>
                    <a:pt x="0" y="188"/>
                  </a:cubicBezTo>
                  <a:cubicBezTo>
                    <a:pt x="0" y="291"/>
                    <a:pt x="84" y="375"/>
                    <a:pt x="188" y="375"/>
                  </a:cubicBezTo>
                  <a:cubicBezTo>
                    <a:pt x="222" y="375"/>
                    <a:pt x="255" y="366"/>
                    <a:pt x="283" y="349"/>
                  </a:cubicBezTo>
                  <a:cubicBezTo>
                    <a:pt x="283" y="349"/>
                    <a:pt x="283" y="349"/>
                    <a:pt x="283" y="349"/>
                  </a:cubicBezTo>
                  <a:cubicBezTo>
                    <a:pt x="563" y="188"/>
                    <a:pt x="563" y="188"/>
                    <a:pt x="563" y="188"/>
                  </a:cubicBezTo>
                  <a:cubicBezTo>
                    <a:pt x="283" y="26"/>
                    <a:pt x="283" y="26"/>
                    <a:pt x="283" y="26"/>
                  </a:cubicBezTo>
                  <a:cubicBezTo>
                    <a:pt x="283" y="26"/>
                    <a:pt x="283" y="26"/>
                    <a:pt x="283" y="26"/>
                  </a:cubicBezTo>
                  <a:cubicBezTo>
                    <a:pt x="255" y="9"/>
                    <a:pt x="222" y="0"/>
                    <a:pt x="188" y="0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42" name="Google Shape;642;p39"/>
            <p:cNvSpPr/>
            <p:nvPr/>
          </p:nvSpPr>
          <p:spPr>
            <a:xfrm>
              <a:off x="8177523" y="4438852"/>
              <a:ext cx="257327" cy="345401"/>
            </a:xfrm>
            <a:custGeom>
              <a:rect b="b" l="l" r="r" t="t"/>
              <a:pathLst>
                <a:path extrusionOk="0" h="539" w="402">
                  <a:moveTo>
                    <a:pt x="377" y="120"/>
                  </a:moveTo>
                  <a:cubicBezTo>
                    <a:pt x="325" y="30"/>
                    <a:pt x="210" y="0"/>
                    <a:pt x="120" y="51"/>
                  </a:cubicBezTo>
                  <a:cubicBezTo>
                    <a:pt x="31" y="103"/>
                    <a:pt x="0" y="218"/>
                    <a:pt x="52" y="308"/>
                  </a:cubicBezTo>
                  <a:cubicBezTo>
                    <a:pt x="69" y="338"/>
                    <a:pt x="94" y="361"/>
                    <a:pt x="122" y="377"/>
                  </a:cubicBezTo>
                  <a:cubicBezTo>
                    <a:pt x="122" y="377"/>
                    <a:pt x="122" y="377"/>
                    <a:pt x="122" y="377"/>
                  </a:cubicBezTo>
                  <a:cubicBezTo>
                    <a:pt x="402" y="539"/>
                    <a:pt x="402" y="539"/>
                    <a:pt x="402" y="539"/>
                  </a:cubicBezTo>
                  <a:cubicBezTo>
                    <a:pt x="402" y="215"/>
                    <a:pt x="402" y="215"/>
                    <a:pt x="402" y="215"/>
                  </a:cubicBezTo>
                  <a:cubicBezTo>
                    <a:pt x="402" y="215"/>
                    <a:pt x="402" y="215"/>
                    <a:pt x="402" y="215"/>
                  </a:cubicBezTo>
                  <a:cubicBezTo>
                    <a:pt x="402" y="183"/>
                    <a:pt x="394" y="150"/>
                    <a:pt x="377" y="12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43" name="Google Shape;643;p39"/>
          <p:cNvGrpSpPr/>
          <p:nvPr/>
        </p:nvGrpSpPr>
        <p:grpSpPr>
          <a:xfrm>
            <a:off x="6908080" y="2987570"/>
            <a:ext cx="445629" cy="399565"/>
            <a:chOff x="9878975" y="4425243"/>
            <a:chExt cx="719918" cy="645502"/>
          </a:xfrm>
        </p:grpSpPr>
        <p:sp>
          <p:nvSpPr>
            <p:cNvPr id="644" name="Google Shape;644;p39"/>
            <p:cNvSpPr/>
            <p:nvPr/>
          </p:nvSpPr>
          <p:spPr>
            <a:xfrm>
              <a:off x="10225338" y="4708710"/>
              <a:ext cx="373555" cy="362034"/>
            </a:xfrm>
            <a:custGeom>
              <a:rect b="b" l="l" r="r" t="t"/>
              <a:pathLst>
                <a:path extrusionOk="0" h="614" w="635">
                  <a:moveTo>
                    <a:pt x="47" y="160"/>
                  </a:moveTo>
                  <a:cubicBezTo>
                    <a:pt x="9" y="230"/>
                    <a:pt x="0" y="310"/>
                    <a:pt x="20" y="386"/>
                  </a:cubicBezTo>
                  <a:cubicBezTo>
                    <a:pt x="42" y="466"/>
                    <a:pt x="92" y="532"/>
                    <a:pt x="163" y="573"/>
                  </a:cubicBezTo>
                  <a:cubicBezTo>
                    <a:pt x="210" y="600"/>
                    <a:pt x="263" y="614"/>
                    <a:pt x="317" y="614"/>
                  </a:cubicBezTo>
                  <a:cubicBezTo>
                    <a:pt x="426" y="614"/>
                    <a:pt x="528" y="555"/>
                    <a:pt x="583" y="460"/>
                  </a:cubicBezTo>
                  <a:cubicBezTo>
                    <a:pt x="624" y="389"/>
                    <a:pt x="635" y="307"/>
                    <a:pt x="613" y="227"/>
                  </a:cubicBezTo>
                  <a:cubicBezTo>
                    <a:pt x="592" y="148"/>
                    <a:pt x="541" y="82"/>
                    <a:pt x="470" y="41"/>
                  </a:cubicBezTo>
                  <a:cubicBezTo>
                    <a:pt x="426" y="15"/>
                    <a:pt x="376" y="1"/>
                    <a:pt x="325" y="0"/>
                  </a:cubicBezTo>
                  <a:cubicBezTo>
                    <a:pt x="266" y="97"/>
                    <a:pt x="161" y="157"/>
                    <a:pt x="47" y="16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45" name="Google Shape;645;p39"/>
            <p:cNvSpPr/>
            <p:nvPr/>
          </p:nvSpPr>
          <p:spPr>
            <a:xfrm>
              <a:off x="10067759" y="4425243"/>
              <a:ext cx="361073" cy="361365"/>
            </a:xfrm>
            <a:custGeom>
              <a:rect b="b" l="l" r="r" t="t"/>
              <a:pathLst>
                <a:path extrusionOk="0" h="613" w="614">
                  <a:moveTo>
                    <a:pt x="524" y="89"/>
                  </a:moveTo>
                  <a:cubicBezTo>
                    <a:pt x="466" y="32"/>
                    <a:pt x="389" y="0"/>
                    <a:pt x="307" y="0"/>
                  </a:cubicBezTo>
                  <a:cubicBezTo>
                    <a:pt x="138" y="0"/>
                    <a:pt x="0" y="137"/>
                    <a:pt x="0" y="307"/>
                  </a:cubicBezTo>
                  <a:cubicBezTo>
                    <a:pt x="0" y="358"/>
                    <a:pt x="13" y="408"/>
                    <a:pt x="37" y="453"/>
                  </a:cubicBezTo>
                  <a:cubicBezTo>
                    <a:pt x="151" y="456"/>
                    <a:pt x="256" y="517"/>
                    <a:pt x="315" y="613"/>
                  </a:cubicBezTo>
                  <a:cubicBezTo>
                    <a:pt x="481" y="609"/>
                    <a:pt x="614" y="473"/>
                    <a:pt x="614" y="307"/>
                  </a:cubicBezTo>
                  <a:cubicBezTo>
                    <a:pt x="614" y="225"/>
                    <a:pt x="582" y="147"/>
                    <a:pt x="524" y="8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46" name="Google Shape;646;p39"/>
            <p:cNvSpPr/>
            <p:nvPr/>
          </p:nvSpPr>
          <p:spPr>
            <a:xfrm>
              <a:off x="9878975" y="4708710"/>
              <a:ext cx="359959" cy="362034"/>
            </a:xfrm>
            <a:custGeom>
              <a:rect b="b" l="l" r="r" t="t"/>
              <a:pathLst>
                <a:path extrusionOk="0" h="614" w="612">
                  <a:moveTo>
                    <a:pt x="612" y="147"/>
                  </a:moveTo>
                  <a:cubicBezTo>
                    <a:pt x="556" y="56"/>
                    <a:pt x="457" y="0"/>
                    <a:pt x="350" y="0"/>
                  </a:cubicBezTo>
                  <a:cubicBezTo>
                    <a:pt x="296" y="0"/>
                    <a:pt x="243" y="14"/>
                    <a:pt x="197" y="41"/>
                  </a:cubicBezTo>
                  <a:cubicBezTo>
                    <a:pt x="50" y="126"/>
                    <a:pt x="0" y="314"/>
                    <a:pt x="84" y="460"/>
                  </a:cubicBezTo>
                  <a:cubicBezTo>
                    <a:pt x="139" y="555"/>
                    <a:pt x="241" y="614"/>
                    <a:pt x="350" y="614"/>
                  </a:cubicBezTo>
                  <a:cubicBezTo>
                    <a:pt x="350" y="614"/>
                    <a:pt x="350" y="614"/>
                    <a:pt x="350" y="614"/>
                  </a:cubicBezTo>
                  <a:cubicBezTo>
                    <a:pt x="404" y="614"/>
                    <a:pt x="457" y="600"/>
                    <a:pt x="504" y="573"/>
                  </a:cubicBezTo>
                  <a:cubicBezTo>
                    <a:pt x="548" y="547"/>
                    <a:pt x="585" y="511"/>
                    <a:pt x="612" y="467"/>
                  </a:cubicBezTo>
                  <a:cubicBezTo>
                    <a:pt x="558" y="368"/>
                    <a:pt x="558" y="246"/>
                    <a:pt x="612" y="14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47" name="Google Shape;647;p39"/>
          <p:cNvGrpSpPr/>
          <p:nvPr/>
        </p:nvGrpSpPr>
        <p:grpSpPr>
          <a:xfrm>
            <a:off x="7549097" y="2976371"/>
            <a:ext cx="445785" cy="421964"/>
            <a:chOff x="10914544" y="4407150"/>
            <a:chExt cx="720170" cy="681687"/>
          </a:xfrm>
        </p:grpSpPr>
        <p:sp>
          <p:nvSpPr>
            <p:cNvPr id="648" name="Google Shape;648;p39"/>
            <p:cNvSpPr/>
            <p:nvPr/>
          </p:nvSpPr>
          <p:spPr>
            <a:xfrm>
              <a:off x="10914544" y="4407150"/>
              <a:ext cx="349099" cy="392923"/>
            </a:xfrm>
            <a:custGeom>
              <a:rect b="b" l="l" r="r" t="t"/>
              <a:pathLst>
                <a:path extrusionOk="0" h="712" w="632">
                  <a:moveTo>
                    <a:pt x="138" y="607"/>
                  </a:moveTo>
                  <a:cubicBezTo>
                    <a:pt x="0" y="469"/>
                    <a:pt x="0" y="243"/>
                    <a:pt x="138" y="104"/>
                  </a:cubicBezTo>
                  <a:cubicBezTo>
                    <a:pt x="206" y="37"/>
                    <a:pt x="295" y="0"/>
                    <a:pt x="390" y="0"/>
                  </a:cubicBezTo>
                  <a:cubicBezTo>
                    <a:pt x="480" y="0"/>
                    <a:pt x="566" y="33"/>
                    <a:pt x="632" y="94"/>
                  </a:cubicBezTo>
                  <a:cubicBezTo>
                    <a:pt x="565" y="166"/>
                    <a:pt x="529" y="258"/>
                    <a:pt x="529" y="356"/>
                  </a:cubicBezTo>
                  <a:cubicBezTo>
                    <a:pt x="529" y="454"/>
                    <a:pt x="565" y="546"/>
                    <a:pt x="632" y="617"/>
                  </a:cubicBezTo>
                  <a:cubicBezTo>
                    <a:pt x="566" y="678"/>
                    <a:pt x="480" y="712"/>
                    <a:pt x="390" y="712"/>
                  </a:cubicBezTo>
                  <a:cubicBezTo>
                    <a:pt x="295" y="712"/>
                    <a:pt x="206" y="675"/>
                    <a:pt x="138" y="607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49" name="Google Shape;649;p39"/>
            <p:cNvSpPr/>
            <p:nvPr/>
          </p:nvSpPr>
          <p:spPr>
            <a:xfrm>
              <a:off x="10933187" y="4759296"/>
              <a:ext cx="393264" cy="329541"/>
            </a:xfrm>
            <a:custGeom>
              <a:rect b="b" l="l" r="r" t="t"/>
              <a:pathLst>
                <a:path extrusionOk="0" h="597" w="712">
                  <a:moveTo>
                    <a:pt x="356" y="102"/>
                  </a:moveTo>
                  <a:cubicBezTo>
                    <a:pt x="454" y="102"/>
                    <a:pt x="546" y="66"/>
                    <a:pt x="618" y="0"/>
                  </a:cubicBezTo>
                  <a:cubicBezTo>
                    <a:pt x="679" y="66"/>
                    <a:pt x="712" y="151"/>
                    <a:pt x="712" y="241"/>
                  </a:cubicBezTo>
                  <a:cubicBezTo>
                    <a:pt x="712" y="337"/>
                    <a:pt x="675" y="426"/>
                    <a:pt x="608" y="493"/>
                  </a:cubicBezTo>
                  <a:cubicBezTo>
                    <a:pt x="541" y="560"/>
                    <a:pt x="451" y="597"/>
                    <a:pt x="356" y="597"/>
                  </a:cubicBezTo>
                  <a:cubicBezTo>
                    <a:pt x="261" y="597"/>
                    <a:pt x="172" y="560"/>
                    <a:pt x="104" y="493"/>
                  </a:cubicBezTo>
                  <a:cubicBezTo>
                    <a:pt x="37" y="426"/>
                    <a:pt x="0" y="337"/>
                    <a:pt x="0" y="241"/>
                  </a:cubicBezTo>
                  <a:cubicBezTo>
                    <a:pt x="0" y="151"/>
                    <a:pt x="34" y="66"/>
                    <a:pt x="95" y="0"/>
                  </a:cubicBezTo>
                  <a:cubicBezTo>
                    <a:pt x="166" y="66"/>
                    <a:pt x="258" y="102"/>
                    <a:pt x="356" y="102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50" name="Google Shape;650;p39"/>
            <p:cNvSpPr/>
            <p:nvPr/>
          </p:nvSpPr>
          <p:spPr>
            <a:xfrm>
              <a:off x="11285615" y="4696357"/>
              <a:ext cx="330458" cy="392479"/>
            </a:xfrm>
            <a:custGeom>
              <a:rect b="b" l="l" r="r" t="t"/>
              <a:pathLst>
                <a:path extrusionOk="0" h="711" w="598">
                  <a:moveTo>
                    <a:pt x="493" y="607"/>
                  </a:moveTo>
                  <a:cubicBezTo>
                    <a:pt x="426" y="674"/>
                    <a:pt x="337" y="711"/>
                    <a:pt x="242" y="711"/>
                  </a:cubicBezTo>
                  <a:cubicBezTo>
                    <a:pt x="152" y="711"/>
                    <a:pt x="66" y="678"/>
                    <a:pt x="0" y="617"/>
                  </a:cubicBezTo>
                  <a:cubicBezTo>
                    <a:pt x="67" y="546"/>
                    <a:pt x="103" y="453"/>
                    <a:pt x="103" y="355"/>
                  </a:cubicBezTo>
                  <a:cubicBezTo>
                    <a:pt x="103" y="258"/>
                    <a:pt x="67" y="165"/>
                    <a:pt x="0" y="94"/>
                  </a:cubicBezTo>
                  <a:cubicBezTo>
                    <a:pt x="66" y="33"/>
                    <a:pt x="152" y="0"/>
                    <a:pt x="242" y="0"/>
                  </a:cubicBezTo>
                  <a:cubicBezTo>
                    <a:pt x="337" y="0"/>
                    <a:pt x="426" y="37"/>
                    <a:pt x="493" y="104"/>
                  </a:cubicBezTo>
                  <a:cubicBezTo>
                    <a:pt x="561" y="171"/>
                    <a:pt x="598" y="260"/>
                    <a:pt x="598" y="355"/>
                  </a:cubicBezTo>
                  <a:cubicBezTo>
                    <a:pt x="598" y="451"/>
                    <a:pt x="561" y="540"/>
                    <a:pt x="493" y="60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51" name="Google Shape;651;p39"/>
            <p:cNvSpPr/>
            <p:nvPr/>
          </p:nvSpPr>
          <p:spPr>
            <a:xfrm>
              <a:off x="11222808" y="4407150"/>
              <a:ext cx="411906" cy="329541"/>
            </a:xfrm>
            <a:custGeom>
              <a:rect b="b" l="l" r="r" t="t"/>
              <a:pathLst>
                <a:path extrusionOk="0" h="597" w="746">
                  <a:moveTo>
                    <a:pt x="356" y="0"/>
                  </a:moveTo>
                  <a:cubicBezTo>
                    <a:pt x="451" y="0"/>
                    <a:pt x="540" y="37"/>
                    <a:pt x="607" y="104"/>
                  </a:cubicBezTo>
                  <a:cubicBezTo>
                    <a:pt x="743" y="240"/>
                    <a:pt x="746" y="458"/>
                    <a:pt x="617" y="597"/>
                  </a:cubicBezTo>
                  <a:cubicBezTo>
                    <a:pt x="546" y="531"/>
                    <a:pt x="454" y="495"/>
                    <a:pt x="356" y="495"/>
                  </a:cubicBezTo>
                  <a:cubicBezTo>
                    <a:pt x="258" y="495"/>
                    <a:pt x="166" y="531"/>
                    <a:pt x="94" y="597"/>
                  </a:cubicBezTo>
                  <a:cubicBezTo>
                    <a:pt x="33" y="531"/>
                    <a:pt x="0" y="446"/>
                    <a:pt x="0" y="356"/>
                  </a:cubicBezTo>
                  <a:cubicBezTo>
                    <a:pt x="0" y="261"/>
                    <a:pt x="37" y="171"/>
                    <a:pt x="104" y="104"/>
                  </a:cubicBezTo>
                  <a:cubicBezTo>
                    <a:pt x="171" y="37"/>
                    <a:pt x="261" y="0"/>
                    <a:pt x="356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52" name="Google Shape;652;p39"/>
          <p:cNvGrpSpPr/>
          <p:nvPr/>
        </p:nvGrpSpPr>
        <p:grpSpPr>
          <a:xfrm>
            <a:off x="6266887" y="2984485"/>
            <a:ext cx="445805" cy="405735"/>
            <a:chOff x="8843122" y="4420259"/>
            <a:chExt cx="720202" cy="655469"/>
          </a:xfrm>
        </p:grpSpPr>
        <p:sp>
          <p:nvSpPr>
            <p:cNvPr id="653" name="Google Shape;653;p39"/>
            <p:cNvSpPr/>
            <p:nvPr/>
          </p:nvSpPr>
          <p:spPr>
            <a:xfrm>
              <a:off x="8843122" y="4664371"/>
              <a:ext cx="351295" cy="411356"/>
            </a:xfrm>
            <a:custGeom>
              <a:rect b="b" l="l" r="r" t="t"/>
              <a:pathLst>
                <a:path extrusionOk="0" h="618" w="530">
                  <a:moveTo>
                    <a:pt x="374" y="277"/>
                  </a:moveTo>
                  <a:cubicBezTo>
                    <a:pt x="280" y="220"/>
                    <a:pt x="216" y="122"/>
                    <a:pt x="203" y="13"/>
                  </a:cubicBezTo>
                  <a:cubicBezTo>
                    <a:pt x="202" y="5"/>
                    <a:pt x="192" y="0"/>
                    <a:pt x="185" y="5"/>
                  </a:cubicBezTo>
                  <a:cubicBezTo>
                    <a:pt x="44" y="104"/>
                    <a:pt x="0" y="297"/>
                    <a:pt x="88" y="449"/>
                  </a:cubicBezTo>
                  <a:cubicBezTo>
                    <a:pt x="148" y="553"/>
                    <a:pt x="259" y="618"/>
                    <a:pt x="380" y="618"/>
                  </a:cubicBezTo>
                  <a:cubicBezTo>
                    <a:pt x="380" y="618"/>
                    <a:pt x="380" y="618"/>
                    <a:pt x="380" y="618"/>
                  </a:cubicBezTo>
                  <a:cubicBezTo>
                    <a:pt x="428" y="618"/>
                    <a:pt x="477" y="607"/>
                    <a:pt x="521" y="586"/>
                  </a:cubicBezTo>
                  <a:cubicBezTo>
                    <a:pt x="529" y="583"/>
                    <a:pt x="530" y="572"/>
                    <a:pt x="523" y="567"/>
                  </a:cubicBezTo>
                  <a:cubicBezTo>
                    <a:pt x="435" y="501"/>
                    <a:pt x="382" y="397"/>
                    <a:pt x="380" y="287"/>
                  </a:cubicBezTo>
                  <a:cubicBezTo>
                    <a:pt x="380" y="283"/>
                    <a:pt x="378" y="279"/>
                    <a:pt x="374" y="277"/>
                  </a:cubicBez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54" name="Google Shape;654;p39"/>
            <p:cNvSpPr/>
            <p:nvPr/>
          </p:nvSpPr>
          <p:spPr>
            <a:xfrm>
              <a:off x="9232824" y="4664371"/>
              <a:ext cx="330500" cy="411356"/>
            </a:xfrm>
            <a:custGeom>
              <a:rect b="b" l="l" r="r" t="t"/>
              <a:pathLst>
                <a:path extrusionOk="0" h="618" w="499">
                  <a:moveTo>
                    <a:pt x="326" y="13"/>
                  </a:moveTo>
                  <a:cubicBezTo>
                    <a:pt x="313" y="122"/>
                    <a:pt x="250" y="220"/>
                    <a:pt x="155" y="277"/>
                  </a:cubicBezTo>
                  <a:cubicBezTo>
                    <a:pt x="152" y="279"/>
                    <a:pt x="149" y="283"/>
                    <a:pt x="149" y="287"/>
                  </a:cubicBezTo>
                  <a:cubicBezTo>
                    <a:pt x="147" y="397"/>
                    <a:pt x="94" y="501"/>
                    <a:pt x="7" y="567"/>
                  </a:cubicBezTo>
                  <a:cubicBezTo>
                    <a:pt x="0" y="572"/>
                    <a:pt x="1" y="583"/>
                    <a:pt x="9" y="586"/>
                  </a:cubicBezTo>
                  <a:cubicBezTo>
                    <a:pt x="53" y="607"/>
                    <a:pt x="101" y="618"/>
                    <a:pt x="150" y="618"/>
                  </a:cubicBezTo>
                  <a:cubicBezTo>
                    <a:pt x="270" y="618"/>
                    <a:pt x="382" y="553"/>
                    <a:pt x="442" y="449"/>
                  </a:cubicBezTo>
                  <a:cubicBezTo>
                    <a:pt x="487" y="371"/>
                    <a:pt x="499" y="281"/>
                    <a:pt x="476" y="194"/>
                  </a:cubicBezTo>
                  <a:cubicBezTo>
                    <a:pt x="455" y="117"/>
                    <a:pt x="409" y="51"/>
                    <a:pt x="344" y="5"/>
                  </a:cubicBezTo>
                  <a:cubicBezTo>
                    <a:pt x="337" y="0"/>
                    <a:pt x="327" y="5"/>
                    <a:pt x="326" y="13"/>
                  </a:cubicBezTo>
                  <a:close/>
                </a:path>
              </a:pathLst>
            </a:cu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55" name="Google Shape;655;p39"/>
            <p:cNvSpPr/>
            <p:nvPr/>
          </p:nvSpPr>
          <p:spPr>
            <a:xfrm>
              <a:off x="9108305" y="4859367"/>
              <a:ext cx="210630" cy="182470"/>
            </a:xfrm>
            <a:custGeom>
              <a:rect b="b" l="l" r="r" t="t"/>
              <a:pathLst>
                <a:path extrusionOk="0" h="274" w="318">
                  <a:moveTo>
                    <a:pt x="165" y="271"/>
                  </a:moveTo>
                  <a:cubicBezTo>
                    <a:pt x="253" y="214"/>
                    <a:pt x="309" y="118"/>
                    <a:pt x="317" y="14"/>
                  </a:cubicBezTo>
                  <a:cubicBezTo>
                    <a:pt x="318" y="6"/>
                    <a:pt x="309" y="0"/>
                    <a:pt x="301" y="3"/>
                  </a:cubicBezTo>
                  <a:cubicBezTo>
                    <a:pt x="256" y="23"/>
                    <a:pt x="208" y="33"/>
                    <a:pt x="159" y="33"/>
                  </a:cubicBezTo>
                  <a:cubicBezTo>
                    <a:pt x="110" y="33"/>
                    <a:pt x="61" y="23"/>
                    <a:pt x="16" y="3"/>
                  </a:cubicBezTo>
                  <a:cubicBezTo>
                    <a:pt x="8" y="0"/>
                    <a:pt x="0" y="6"/>
                    <a:pt x="0" y="14"/>
                  </a:cubicBezTo>
                  <a:cubicBezTo>
                    <a:pt x="9" y="118"/>
                    <a:pt x="65" y="214"/>
                    <a:pt x="152" y="271"/>
                  </a:cubicBezTo>
                  <a:cubicBezTo>
                    <a:pt x="156" y="274"/>
                    <a:pt x="161" y="274"/>
                    <a:pt x="165" y="271"/>
                  </a:cubicBezTo>
                  <a:close/>
                </a:path>
              </a:pathLst>
            </a:custGeom>
            <a:solidFill>
              <a:srgbClr val="A2C4C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56" name="Google Shape;656;p39"/>
            <p:cNvSpPr/>
            <p:nvPr/>
          </p:nvSpPr>
          <p:spPr>
            <a:xfrm>
              <a:off x="8990881" y="4420259"/>
              <a:ext cx="445234" cy="224220"/>
            </a:xfrm>
            <a:custGeom>
              <a:rect b="b" l="l" r="r" t="t"/>
              <a:pathLst>
                <a:path extrusionOk="0" h="337" w="672">
                  <a:moveTo>
                    <a:pt x="336" y="0"/>
                  </a:moveTo>
                  <a:cubicBezTo>
                    <a:pt x="160" y="0"/>
                    <a:pt x="15" y="135"/>
                    <a:pt x="0" y="307"/>
                  </a:cubicBezTo>
                  <a:cubicBezTo>
                    <a:pt x="0" y="315"/>
                    <a:pt x="8" y="322"/>
                    <a:pt x="16" y="318"/>
                  </a:cubicBezTo>
                  <a:cubicBezTo>
                    <a:pt x="60" y="299"/>
                    <a:pt x="108" y="290"/>
                    <a:pt x="156" y="290"/>
                  </a:cubicBezTo>
                  <a:cubicBezTo>
                    <a:pt x="217" y="290"/>
                    <a:pt x="277" y="305"/>
                    <a:pt x="330" y="335"/>
                  </a:cubicBezTo>
                  <a:cubicBezTo>
                    <a:pt x="334" y="337"/>
                    <a:pt x="338" y="337"/>
                    <a:pt x="341" y="335"/>
                  </a:cubicBezTo>
                  <a:cubicBezTo>
                    <a:pt x="395" y="305"/>
                    <a:pt x="455" y="290"/>
                    <a:pt x="516" y="290"/>
                  </a:cubicBezTo>
                  <a:cubicBezTo>
                    <a:pt x="564" y="290"/>
                    <a:pt x="611" y="299"/>
                    <a:pt x="655" y="318"/>
                  </a:cubicBezTo>
                  <a:cubicBezTo>
                    <a:pt x="663" y="321"/>
                    <a:pt x="672" y="315"/>
                    <a:pt x="671" y="307"/>
                  </a:cubicBezTo>
                  <a:cubicBezTo>
                    <a:pt x="656" y="135"/>
                    <a:pt x="511" y="0"/>
                    <a:pt x="336" y="0"/>
                  </a:cubicBez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57" name="Google Shape;657;p39"/>
            <p:cNvSpPr/>
            <p:nvPr/>
          </p:nvSpPr>
          <p:spPr>
            <a:xfrm>
              <a:off x="8988924" y="4625814"/>
              <a:ext cx="207939" cy="207766"/>
            </a:xfrm>
            <a:custGeom>
              <a:rect b="b" l="l" r="r" t="t"/>
              <a:pathLst>
                <a:path extrusionOk="0" h="312" w="314">
                  <a:moveTo>
                    <a:pt x="147" y="307"/>
                  </a:moveTo>
                  <a:cubicBezTo>
                    <a:pt x="154" y="312"/>
                    <a:pt x="163" y="308"/>
                    <a:pt x="164" y="299"/>
                  </a:cubicBezTo>
                  <a:cubicBezTo>
                    <a:pt x="170" y="251"/>
                    <a:pt x="185" y="203"/>
                    <a:pt x="210" y="161"/>
                  </a:cubicBezTo>
                  <a:cubicBezTo>
                    <a:pt x="234" y="118"/>
                    <a:pt x="268" y="81"/>
                    <a:pt x="307" y="52"/>
                  </a:cubicBezTo>
                  <a:cubicBezTo>
                    <a:pt x="314" y="47"/>
                    <a:pt x="313" y="37"/>
                    <a:pt x="305" y="33"/>
                  </a:cubicBezTo>
                  <a:cubicBezTo>
                    <a:pt x="260" y="11"/>
                    <a:pt x="210" y="0"/>
                    <a:pt x="159" y="0"/>
                  </a:cubicBezTo>
                  <a:cubicBezTo>
                    <a:pt x="104" y="0"/>
                    <a:pt x="49" y="14"/>
                    <a:pt x="0" y="40"/>
                  </a:cubicBezTo>
                  <a:cubicBezTo>
                    <a:pt x="4" y="147"/>
                    <a:pt x="59" y="247"/>
                    <a:pt x="147" y="307"/>
                  </a:cubicBezTo>
                  <a:close/>
                </a:path>
              </a:pathLst>
            </a:custGeom>
            <a:solidFill>
              <a:srgbClr val="B6D7A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58" name="Google Shape;658;p39"/>
            <p:cNvSpPr/>
            <p:nvPr/>
          </p:nvSpPr>
          <p:spPr>
            <a:xfrm>
              <a:off x="9232824" y="4627288"/>
              <a:ext cx="203291" cy="203591"/>
            </a:xfrm>
            <a:custGeom>
              <a:rect b="b" l="l" r="r" t="t"/>
              <a:pathLst>
                <a:path extrusionOk="0" h="306" w="307">
                  <a:moveTo>
                    <a:pt x="9" y="31"/>
                  </a:moveTo>
                  <a:cubicBezTo>
                    <a:pt x="1" y="35"/>
                    <a:pt x="0" y="45"/>
                    <a:pt x="7" y="51"/>
                  </a:cubicBezTo>
                  <a:cubicBezTo>
                    <a:pt x="45" y="79"/>
                    <a:pt x="77" y="116"/>
                    <a:pt x="101" y="158"/>
                  </a:cubicBezTo>
                  <a:cubicBezTo>
                    <a:pt x="126" y="199"/>
                    <a:pt x="141" y="246"/>
                    <a:pt x="147" y="293"/>
                  </a:cubicBezTo>
                  <a:cubicBezTo>
                    <a:pt x="148" y="302"/>
                    <a:pt x="158" y="306"/>
                    <a:pt x="165" y="301"/>
                  </a:cubicBezTo>
                  <a:cubicBezTo>
                    <a:pt x="248" y="243"/>
                    <a:pt x="301" y="149"/>
                    <a:pt x="307" y="46"/>
                  </a:cubicBezTo>
                  <a:cubicBezTo>
                    <a:pt x="307" y="42"/>
                    <a:pt x="305" y="38"/>
                    <a:pt x="301" y="35"/>
                  </a:cubicBezTo>
                  <a:cubicBezTo>
                    <a:pt x="254" y="12"/>
                    <a:pt x="202" y="0"/>
                    <a:pt x="151" y="0"/>
                  </a:cubicBezTo>
                  <a:cubicBezTo>
                    <a:pt x="101" y="0"/>
                    <a:pt x="53" y="11"/>
                    <a:pt x="9" y="31"/>
                  </a:cubicBezTo>
                  <a:close/>
                </a:path>
              </a:pathLst>
            </a:custGeom>
            <a:solidFill>
              <a:srgbClr val="A4C2F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59" name="Google Shape;659;p39"/>
          <p:cNvGrpSpPr/>
          <p:nvPr/>
        </p:nvGrpSpPr>
        <p:grpSpPr>
          <a:xfrm>
            <a:off x="3069757" y="2283047"/>
            <a:ext cx="445812" cy="394518"/>
            <a:chOff x="1510757" y="3225422"/>
            <a:chExt cx="720214" cy="637347"/>
          </a:xfrm>
        </p:grpSpPr>
        <p:sp>
          <p:nvSpPr>
            <p:cNvPr id="660" name="Google Shape;660;p39"/>
            <p:cNvSpPr/>
            <p:nvPr/>
          </p:nvSpPr>
          <p:spPr>
            <a:xfrm>
              <a:off x="1774546" y="3475620"/>
              <a:ext cx="261417" cy="238347"/>
            </a:xfrm>
            <a:custGeom>
              <a:rect b="b" l="l" r="r" t="t"/>
              <a:pathLst>
                <a:path extrusionOk="0" h="351" w="385">
                  <a:moveTo>
                    <a:pt x="0" y="288"/>
                  </a:moveTo>
                  <a:cubicBezTo>
                    <a:pt x="0" y="195"/>
                    <a:pt x="0" y="195"/>
                    <a:pt x="0" y="195"/>
                  </a:cubicBezTo>
                  <a:cubicBezTo>
                    <a:pt x="7" y="203"/>
                    <a:pt x="17" y="209"/>
                    <a:pt x="28" y="209"/>
                  </a:cubicBezTo>
                  <a:cubicBezTo>
                    <a:pt x="39" y="209"/>
                    <a:pt x="49" y="204"/>
                    <a:pt x="56" y="195"/>
                  </a:cubicBezTo>
                  <a:cubicBezTo>
                    <a:pt x="66" y="183"/>
                    <a:pt x="72" y="166"/>
                    <a:pt x="71" y="146"/>
                  </a:cubicBezTo>
                  <a:cubicBezTo>
                    <a:pt x="72" y="127"/>
                    <a:pt x="66" y="110"/>
                    <a:pt x="56" y="98"/>
                  </a:cubicBezTo>
                  <a:cubicBezTo>
                    <a:pt x="49" y="89"/>
                    <a:pt x="39" y="84"/>
                    <a:pt x="28" y="84"/>
                  </a:cubicBezTo>
                  <a:cubicBezTo>
                    <a:pt x="17" y="84"/>
                    <a:pt x="7" y="89"/>
                    <a:pt x="0" y="98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189" y="0"/>
                    <a:pt x="189" y="0"/>
                    <a:pt x="189" y="0"/>
                  </a:cubicBezTo>
                  <a:cubicBezTo>
                    <a:pt x="312" y="0"/>
                    <a:pt x="312" y="0"/>
                    <a:pt x="312" y="0"/>
                  </a:cubicBezTo>
                  <a:cubicBezTo>
                    <a:pt x="313" y="0"/>
                    <a:pt x="313" y="0"/>
                    <a:pt x="313" y="0"/>
                  </a:cubicBezTo>
                  <a:cubicBezTo>
                    <a:pt x="313" y="122"/>
                    <a:pt x="313" y="122"/>
                    <a:pt x="313" y="122"/>
                  </a:cubicBezTo>
                  <a:cubicBezTo>
                    <a:pt x="314" y="125"/>
                    <a:pt x="317" y="128"/>
                    <a:pt x="320" y="128"/>
                  </a:cubicBezTo>
                  <a:cubicBezTo>
                    <a:pt x="327" y="129"/>
                    <a:pt x="334" y="129"/>
                    <a:pt x="338" y="122"/>
                  </a:cubicBezTo>
                  <a:cubicBezTo>
                    <a:pt x="341" y="119"/>
                    <a:pt x="342" y="115"/>
                    <a:pt x="345" y="111"/>
                  </a:cubicBezTo>
                  <a:cubicBezTo>
                    <a:pt x="351" y="100"/>
                    <a:pt x="366" y="99"/>
                    <a:pt x="374" y="109"/>
                  </a:cubicBezTo>
                  <a:cubicBezTo>
                    <a:pt x="382" y="119"/>
                    <a:pt x="385" y="133"/>
                    <a:pt x="385" y="146"/>
                  </a:cubicBezTo>
                  <a:cubicBezTo>
                    <a:pt x="385" y="160"/>
                    <a:pt x="382" y="174"/>
                    <a:pt x="374" y="184"/>
                  </a:cubicBezTo>
                  <a:cubicBezTo>
                    <a:pt x="366" y="194"/>
                    <a:pt x="351" y="193"/>
                    <a:pt x="345" y="182"/>
                  </a:cubicBezTo>
                  <a:cubicBezTo>
                    <a:pt x="342" y="178"/>
                    <a:pt x="341" y="174"/>
                    <a:pt x="338" y="170"/>
                  </a:cubicBezTo>
                  <a:cubicBezTo>
                    <a:pt x="334" y="164"/>
                    <a:pt x="327" y="164"/>
                    <a:pt x="320" y="164"/>
                  </a:cubicBezTo>
                  <a:cubicBezTo>
                    <a:pt x="317" y="164"/>
                    <a:pt x="314" y="168"/>
                    <a:pt x="313" y="171"/>
                  </a:cubicBezTo>
                  <a:cubicBezTo>
                    <a:pt x="313" y="351"/>
                    <a:pt x="313" y="351"/>
                    <a:pt x="313" y="351"/>
                  </a:cubicBezTo>
                  <a:cubicBezTo>
                    <a:pt x="107" y="324"/>
                    <a:pt x="107" y="324"/>
                    <a:pt x="107" y="324"/>
                  </a:cubicBezTo>
                  <a:cubicBezTo>
                    <a:pt x="107" y="324"/>
                    <a:pt x="74" y="316"/>
                    <a:pt x="52" y="310"/>
                  </a:cubicBezTo>
                  <a:cubicBezTo>
                    <a:pt x="32" y="305"/>
                    <a:pt x="0" y="288"/>
                    <a:pt x="0" y="28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61" name="Google Shape;661;p39"/>
            <p:cNvSpPr/>
            <p:nvPr/>
          </p:nvSpPr>
          <p:spPr>
            <a:xfrm>
              <a:off x="2000650" y="3426634"/>
              <a:ext cx="230321" cy="296287"/>
            </a:xfrm>
            <a:custGeom>
              <a:rect b="b" l="l" r="r" t="t"/>
              <a:pathLst>
                <a:path extrusionOk="0" h="436" w="339">
                  <a:moveTo>
                    <a:pt x="187" y="65"/>
                  </a:moveTo>
                  <a:cubicBezTo>
                    <a:pt x="187" y="58"/>
                    <a:pt x="187" y="51"/>
                    <a:pt x="193" y="47"/>
                  </a:cubicBezTo>
                  <a:cubicBezTo>
                    <a:pt x="197" y="45"/>
                    <a:pt x="201" y="43"/>
                    <a:pt x="205" y="41"/>
                  </a:cubicBezTo>
                  <a:cubicBezTo>
                    <a:pt x="216" y="34"/>
                    <a:pt x="217" y="20"/>
                    <a:pt x="207" y="11"/>
                  </a:cubicBezTo>
                  <a:cubicBezTo>
                    <a:pt x="197" y="3"/>
                    <a:pt x="183" y="0"/>
                    <a:pt x="169" y="0"/>
                  </a:cubicBezTo>
                  <a:cubicBezTo>
                    <a:pt x="156" y="0"/>
                    <a:pt x="142" y="3"/>
                    <a:pt x="132" y="11"/>
                  </a:cubicBezTo>
                  <a:cubicBezTo>
                    <a:pt x="122" y="20"/>
                    <a:pt x="123" y="34"/>
                    <a:pt x="134" y="41"/>
                  </a:cubicBezTo>
                  <a:cubicBezTo>
                    <a:pt x="138" y="43"/>
                    <a:pt x="142" y="45"/>
                    <a:pt x="145" y="47"/>
                  </a:cubicBezTo>
                  <a:cubicBezTo>
                    <a:pt x="152" y="51"/>
                    <a:pt x="152" y="58"/>
                    <a:pt x="151" y="65"/>
                  </a:cubicBezTo>
                  <a:cubicBezTo>
                    <a:pt x="151" y="69"/>
                    <a:pt x="148" y="71"/>
                    <a:pt x="145" y="72"/>
                  </a:cubicBezTo>
                  <a:cubicBezTo>
                    <a:pt x="61" y="72"/>
                    <a:pt x="61" y="72"/>
                    <a:pt x="61" y="72"/>
                  </a:cubicBezTo>
                  <a:cubicBezTo>
                    <a:pt x="0" y="72"/>
                    <a:pt x="0" y="72"/>
                    <a:pt x="0" y="72"/>
                  </a:cubicBezTo>
                  <a:cubicBezTo>
                    <a:pt x="0" y="170"/>
                    <a:pt x="0" y="170"/>
                    <a:pt x="0" y="170"/>
                  </a:cubicBezTo>
                  <a:cubicBezTo>
                    <a:pt x="7" y="161"/>
                    <a:pt x="17" y="156"/>
                    <a:pt x="28" y="156"/>
                  </a:cubicBezTo>
                  <a:cubicBezTo>
                    <a:pt x="39" y="156"/>
                    <a:pt x="49" y="161"/>
                    <a:pt x="56" y="170"/>
                  </a:cubicBezTo>
                  <a:cubicBezTo>
                    <a:pt x="66" y="182"/>
                    <a:pt x="71" y="199"/>
                    <a:pt x="71" y="218"/>
                  </a:cubicBezTo>
                  <a:cubicBezTo>
                    <a:pt x="71" y="238"/>
                    <a:pt x="66" y="255"/>
                    <a:pt x="56" y="267"/>
                  </a:cubicBezTo>
                  <a:cubicBezTo>
                    <a:pt x="49" y="276"/>
                    <a:pt x="39" y="281"/>
                    <a:pt x="28" y="281"/>
                  </a:cubicBezTo>
                  <a:cubicBezTo>
                    <a:pt x="17" y="281"/>
                    <a:pt x="7" y="275"/>
                    <a:pt x="0" y="267"/>
                  </a:cubicBezTo>
                  <a:cubicBezTo>
                    <a:pt x="0" y="425"/>
                    <a:pt x="0" y="425"/>
                    <a:pt x="0" y="425"/>
                  </a:cubicBezTo>
                  <a:cubicBezTo>
                    <a:pt x="86" y="436"/>
                    <a:pt x="86" y="436"/>
                    <a:pt x="86" y="436"/>
                  </a:cubicBezTo>
                  <a:cubicBezTo>
                    <a:pt x="128" y="431"/>
                    <a:pt x="201" y="415"/>
                    <a:pt x="248" y="367"/>
                  </a:cubicBezTo>
                  <a:cubicBezTo>
                    <a:pt x="307" y="309"/>
                    <a:pt x="328" y="205"/>
                    <a:pt x="328" y="205"/>
                  </a:cubicBezTo>
                  <a:cubicBezTo>
                    <a:pt x="328" y="205"/>
                    <a:pt x="339" y="143"/>
                    <a:pt x="333" y="72"/>
                  </a:cubicBezTo>
                  <a:cubicBezTo>
                    <a:pt x="193" y="72"/>
                    <a:pt x="193" y="72"/>
                    <a:pt x="193" y="72"/>
                  </a:cubicBezTo>
                  <a:cubicBezTo>
                    <a:pt x="190" y="71"/>
                    <a:pt x="187" y="69"/>
                    <a:pt x="187" y="65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62" name="Google Shape;662;p39"/>
            <p:cNvSpPr/>
            <p:nvPr/>
          </p:nvSpPr>
          <p:spPr>
            <a:xfrm>
              <a:off x="1774546" y="3225422"/>
              <a:ext cx="211874" cy="236503"/>
            </a:xfrm>
            <a:custGeom>
              <a:rect b="b" l="l" r="r" t="t"/>
              <a:pathLst>
                <a:path extrusionOk="0" h="348" w="312">
                  <a:moveTo>
                    <a:pt x="0" y="157"/>
                  </a:moveTo>
                  <a:cubicBezTo>
                    <a:pt x="7" y="149"/>
                    <a:pt x="17" y="143"/>
                    <a:pt x="28" y="143"/>
                  </a:cubicBezTo>
                  <a:cubicBezTo>
                    <a:pt x="39" y="143"/>
                    <a:pt x="49" y="148"/>
                    <a:pt x="56" y="157"/>
                  </a:cubicBezTo>
                  <a:cubicBezTo>
                    <a:pt x="66" y="169"/>
                    <a:pt x="72" y="186"/>
                    <a:pt x="71" y="206"/>
                  </a:cubicBezTo>
                  <a:cubicBezTo>
                    <a:pt x="72" y="225"/>
                    <a:pt x="66" y="242"/>
                    <a:pt x="56" y="255"/>
                  </a:cubicBezTo>
                  <a:cubicBezTo>
                    <a:pt x="49" y="263"/>
                    <a:pt x="39" y="268"/>
                    <a:pt x="28" y="268"/>
                  </a:cubicBezTo>
                  <a:cubicBezTo>
                    <a:pt x="17" y="268"/>
                    <a:pt x="7" y="263"/>
                    <a:pt x="0" y="254"/>
                  </a:cubicBezTo>
                  <a:cubicBezTo>
                    <a:pt x="0" y="348"/>
                    <a:pt x="0" y="348"/>
                    <a:pt x="0" y="348"/>
                  </a:cubicBezTo>
                  <a:cubicBezTo>
                    <a:pt x="189" y="348"/>
                    <a:pt x="189" y="348"/>
                    <a:pt x="189" y="348"/>
                  </a:cubicBezTo>
                  <a:cubicBezTo>
                    <a:pt x="312" y="348"/>
                    <a:pt x="312" y="348"/>
                    <a:pt x="312" y="348"/>
                  </a:cubicBezTo>
                  <a:cubicBezTo>
                    <a:pt x="312" y="254"/>
                    <a:pt x="312" y="254"/>
                    <a:pt x="312" y="254"/>
                  </a:cubicBezTo>
                  <a:cubicBezTo>
                    <a:pt x="305" y="263"/>
                    <a:pt x="295" y="268"/>
                    <a:pt x="284" y="268"/>
                  </a:cubicBezTo>
                  <a:cubicBezTo>
                    <a:pt x="274" y="268"/>
                    <a:pt x="264" y="263"/>
                    <a:pt x="257" y="255"/>
                  </a:cubicBezTo>
                  <a:cubicBezTo>
                    <a:pt x="246" y="242"/>
                    <a:pt x="241" y="225"/>
                    <a:pt x="241" y="206"/>
                  </a:cubicBezTo>
                  <a:cubicBezTo>
                    <a:pt x="241" y="186"/>
                    <a:pt x="246" y="169"/>
                    <a:pt x="257" y="157"/>
                  </a:cubicBezTo>
                  <a:cubicBezTo>
                    <a:pt x="264" y="148"/>
                    <a:pt x="274" y="143"/>
                    <a:pt x="284" y="143"/>
                  </a:cubicBezTo>
                  <a:cubicBezTo>
                    <a:pt x="295" y="143"/>
                    <a:pt x="305" y="149"/>
                    <a:pt x="312" y="157"/>
                  </a:cubicBezTo>
                  <a:cubicBezTo>
                    <a:pt x="312" y="23"/>
                    <a:pt x="312" y="23"/>
                    <a:pt x="312" y="23"/>
                  </a:cubicBezTo>
                  <a:cubicBezTo>
                    <a:pt x="292" y="20"/>
                    <a:pt x="273" y="18"/>
                    <a:pt x="256" y="17"/>
                  </a:cubicBezTo>
                  <a:cubicBezTo>
                    <a:pt x="182" y="11"/>
                    <a:pt x="96" y="0"/>
                    <a:pt x="0" y="12"/>
                  </a:cubicBezTo>
                  <a:lnTo>
                    <a:pt x="0" y="157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63" name="Google Shape;663;p39"/>
            <p:cNvSpPr/>
            <p:nvPr/>
          </p:nvSpPr>
          <p:spPr>
            <a:xfrm>
              <a:off x="1951107" y="3243857"/>
              <a:ext cx="274329" cy="218067"/>
            </a:xfrm>
            <a:custGeom>
              <a:rect b="b" l="l" r="r" t="t"/>
              <a:pathLst>
                <a:path extrusionOk="0" h="321" w="404">
                  <a:moveTo>
                    <a:pt x="72" y="155"/>
                  </a:moveTo>
                  <a:cubicBezTo>
                    <a:pt x="71" y="158"/>
                    <a:pt x="69" y="161"/>
                    <a:pt x="65" y="161"/>
                  </a:cubicBezTo>
                  <a:cubicBezTo>
                    <a:pt x="58" y="161"/>
                    <a:pt x="52" y="161"/>
                    <a:pt x="47" y="155"/>
                  </a:cubicBezTo>
                  <a:cubicBezTo>
                    <a:pt x="45" y="151"/>
                    <a:pt x="43" y="147"/>
                    <a:pt x="41" y="143"/>
                  </a:cubicBezTo>
                  <a:cubicBezTo>
                    <a:pt x="34" y="132"/>
                    <a:pt x="20" y="131"/>
                    <a:pt x="11" y="141"/>
                  </a:cubicBezTo>
                  <a:cubicBezTo>
                    <a:pt x="3" y="151"/>
                    <a:pt x="0" y="165"/>
                    <a:pt x="0" y="179"/>
                  </a:cubicBezTo>
                  <a:cubicBezTo>
                    <a:pt x="0" y="192"/>
                    <a:pt x="3" y="206"/>
                    <a:pt x="11" y="216"/>
                  </a:cubicBezTo>
                  <a:cubicBezTo>
                    <a:pt x="20" y="226"/>
                    <a:pt x="34" y="225"/>
                    <a:pt x="41" y="214"/>
                  </a:cubicBezTo>
                  <a:cubicBezTo>
                    <a:pt x="43" y="210"/>
                    <a:pt x="45" y="206"/>
                    <a:pt x="47" y="203"/>
                  </a:cubicBezTo>
                  <a:cubicBezTo>
                    <a:pt x="52" y="196"/>
                    <a:pt x="58" y="196"/>
                    <a:pt x="65" y="197"/>
                  </a:cubicBezTo>
                  <a:cubicBezTo>
                    <a:pt x="69" y="197"/>
                    <a:pt x="71" y="200"/>
                    <a:pt x="72" y="203"/>
                  </a:cubicBezTo>
                  <a:cubicBezTo>
                    <a:pt x="72" y="321"/>
                    <a:pt x="72" y="321"/>
                    <a:pt x="72" y="321"/>
                  </a:cubicBezTo>
                  <a:cubicBezTo>
                    <a:pt x="134" y="321"/>
                    <a:pt x="134" y="321"/>
                    <a:pt x="134" y="321"/>
                  </a:cubicBezTo>
                  <a:cubicBezTo>
                    <a:pt x="194" y="321"/>
                    <a:pt x="194" y="321"/>
                    <a:pt x="194" y="321"/>
                  </a:cubicBezTo>
                  <a:cubicBezTo>
                    <a:pt x="185" y="314"/>
                    <a:pt x="180" y="304"/>
                    <a:pt x="180" y="293"/>
                  </a:cubicBezTo>
                  <a:cubicBezTo>
                    <a:pt x="180" y="283"/>
                    <a:pt x="185" y="272"/>
                    <a:pt x="193" y="265"/>
                  </a:cubicBezTo>
                  <a:cubicBezTo>
                    <a:pt x="206" y="255"/>
                    <a:pt x="223" y="250"/>
                    <a:pt x="242" y="250"/>
                  </a:cubicBezTo>
                  <a:cubicBezTo>
                    <a:pt x="262" y="250"/>
                    <a:pt x="279" y="255"/>
                    <a:pt x="291" y="265"/>
                  </a:cubicBezTo>
                  <a:cubicBezTo>
                    <a:pt x="300" y="272"/>
                    <a:pt x="305" y="283"/>
                    <a:pt x="305" y="293"/>
                  </a:cubicBezTo>
                  <a:cubicBezTo>
                    <a:pt x="305" y="304"/>
                    <a:pt x="299" y="314"/>
                    <a:pt x="291" y="321"/>
                  </a:cubicBezTo>
                  <a:cubicBezTo>
                    <a:pt x="404" y="321"/>
                    <a:pt x="404" y="321"/>
                    <a:pt x="404" y="321"/>
                  </a:cubicBezTo>
                  <a:cubicBezTo>
                    <a:pt x="403" y="315"/>
                    <a:pt x="402" y="308"/>
                    <a:pt x="401" y="301"/>
                  </a:cubicBezTo>
                  <a:cubicBezTo>
                    <a:pt x="396" y="273"/>
                    <a:pt x="371" y="189"/>
                    <a:pt x="282" y="113"/>
                  </a:cubicBezTo>
                  <a:cubicBezTo>
                    <a:pt x="199" y="42"/>
                    <a:pt x="130" y="13"/>
                    <a:pt x="72" y="0"/>
                  </a:cubicBezTo>
                  <a:lnTo>
                    <a:pt x="72" y="155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64" name="Google Shape;664;p39"/>
            <p:cNvSpPr/>
            <p:nvPr/>
          </p:nvSpPr>
          <p:spPr>
            <a:xfrm>
              <a:off x="1858610" y="3710542"/>
              <a:ext cx="173926" cy="152226"/>
            </a:xfrm>
            <a:custGeom>
              <a:rect b="b" l="l" r="r" t="t"/>
              <a:pathLst>
                <a:path extrusionOk="0" h="224" w="256">
                  <a:moveTo>
                    <a:pt x="253" y="39"/>
                  </a:moveTo>
                  <a:cubicBezTo>
                    <a:pt x="254" y="37"/>
                    <a:pt x="255" y="35"/>
                    <a:pt x="256" y="34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142" y="206"/>
                    <a:pt x="142" y="206"/>
                    <a:pt x="142" y="206"/>
                  </a:cubicBezTo>
                  <a:cubicBezTo>
                    <a:pt x="148" y="216"/>
                    <a:pt x="159" y="221"/>
                    <a:pt x="170" y="222"/>
                  </a:cubicBezTo>
                  <a:cubicBezTo>
                    <a:pt x="225" y="224"/>
                    <a:pt x="225" y="224"/>
                    <a:pt x="225" y="224"/>
                  </a:cubicBezTo>
                  <a:cubicBezTo>
                    <a:pt x="233" y="224"/>
                    <a:pt x="235" y="221"/>
                    <a:pt x="233" y="218"/>
                  </a:cubicBezTo>
                  <a:cubicBezTo>
                    <a:pt x="229" y="209"/>
                    <a:pt x="220" y="192"/>
                    <a:pt x="212" y="175"/>
                  </a:cubicBezTo>
                  <a:cubicBezTo>
                    <a:pt x="207" y="166"/>
                    <a:pt x="206" y="154"/>
                    <a:pt x="210" y="144"/>
                  </a:cubicBezTo>
                  <a:lnTo>
                    <a:pt x="253" y="39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65" name="Google Shape;665;p39"/>
            <p:cNvSpPr/>
            <p:nvPr/>
          </p:nvSpPr>
          <p:spPr>
            <a:xfrm>
              <a:off x="1521825" y="3426634"/>
              <a:ext cx="288560" cy="234396"/>
            </a:xfrm>
            <a:custGeom>
              <a:rect b="b" l="l" r="r" t="t"/>
              <a:pathLst>
                <a:path extrusionOk="0" h="345" w="425">
                  <a:moveTo>
                    <a:pt x="299" y="269"/>
                  </a:moveTo>
                  <a:cubicBezTo>
                    <a:pt x="299" y="269"/>
                    <a:pt x="299" y="269"/>
                    <a:pt x="299" y="269"/>
                  </a:cubicBezTo>
                  <a:cubicBezTo>
                    <a:pt x="308" y="298"/>
                    <a:pt x="328" y="324"/>
                    <a:pt x="352" y="345"/>
                  </a:cubicBezTo>
                  <a:cubicBezTo>
                    <a:pt x="352" y="243"/>
                    <a:pt x="352" y="243"/>
                    <a:pt x="352" y="243"/>
                  </a:cubicBezTo>
                  <a:cubicBezTo>
                    <a:pt x="353" y="240"/>
                    <a:pt x="356" y="236"/>
                    <a:pt x="359" y="236"/>
                  </a:cubicBezTo>
                  <a:cubicBezTo>
                    <a:pt x="366" y="236"/>
                    <a:pt x="373" y="236"/>
                    <a:pt x="377" y="242"/>
                  </a:cubicBezTo>
                  <a:cubicBezTo>
                    <a:pt x="380" y="246"/>
                    <a:pt x="381" y="250"/>
                    <a:pt x="384" y="254"/>
                  </a:cubicBezTo>
                  <a:cubicBezTo>
                    <a:pt x="391" y="265"/>
                    <a:pt x="405" y="266"/>
                    <a:pt x="413" y="256"/>
                  </a:cubicBezTo>
                  <a:cubicBezTo>
                    <a:pt x="421" y="246"/>
                    <a:pt x="425" y="232"/>
                    <a:pt x="424" y="218"/>
                  </a:cubicBezTo>
                  <a:cubicBezTo>
                    <a:pt x="425" y="205"/>
                    <a:pt x="421" y="191"/>
                    <a:pt x="413" y="181"/>
                  </a:cubicBezTo>
                  <a:cubicBezTo>
                    <a:pt x="405" y="171"/>
                    <a:pt x="391" y="172"/>
                    <a:pt x="384" y="183"/>
                  </a:cubicBezTo>
                  <a:cubicBezTo>
                    <a:pt x="381" y="187"/>
                    <a:pt x="380" y="191"/>
                    <a:pt x="377" y="194"/>
                  </a:cubicBezTo>
                  <a:cubicBezTo>
                    <a:pt x="373" y="201"/>
                    <a:pt x="366" y="201"/>
                    <a:pt x="359" y="200"/>
                  </a:cubicBezTo>
                  <a:cubicBezTo>
                    <a:pt x="356" y="200"/>
                    <a:pt x="353" y="197"/>
                    <a:pt x="352" y="194"/>
                  </a:cubicBezTo>
                  <a:cubicBezTo>
                    <a:pt x="352" y="72"/>
                    <a:pt x="352" y="72"/>
                    <a:pt x="352" y="72"/>
                  </a:cubicBezTo>
                  <a:cubicBezTo>
                    <a:pt x="205" y="72"/>
                    <a:pt x="205" y="72"/>
                    <a:pt x="205" y="72"/>
                  </a:cubicBezTo>
                  <a:cubicBezTo>
                    <a:pt x="202" y="71"/>
                    <a:pt x="198" y="69"/>
                    <a:pt x="198" y="65"/>
                  </a:cubicBezTo>
                  <a:cubicBezTo>
                    <a:pt x="198" y="58"/>
                    <a:pt x="198" y="51"/>
                    <a:pt x="204" y="47"/>
                  </a:cubicBezTo>
                  <a:cubicBezTo>
                    <a:pt x="208" y="45"/>
                    <a:pt x="212" y="43"/>
                    <a:pt x="216" y="41"/>
                  </a:cubicBezTo>
                  <a:cubicBezTo>
                    <a:pt x="227" y="34"/>
                    <a:pt x="228" y="20"/>
                    <a:pt x="218" y="11"/>
                  </a:cubicBezTo>
                  <a:cubicBezTo>
                    <a:pt x="208" y="3"/>
                    <a:pt x="194" y="0"/>
                    <a:pt x="180" y="0"/>
                  </a:cubicBezTo>
                  <a:cubicBezTo>
                    <a:pt x="167" y="0"/>
                    <a:pt x="153" y="3"/>
                    <a:pt x="143" y="11"/>
                  </a:cubicBezTo>
                  <a:cubicBezTo>
                    <a:pt x="133" y="20"/>
                    <a:pt x="134" y="34"/>
                    <a:pt x="145" y="41"/>
                  </a:cubicBezTo>
                  <a:cubicBezTo>
                    <a:pt x="149" y="43"/>
                    <a:pt x="153" y="45"/>
                    <a:pt x="156" y="47"/>
                  </a:cubicBezTo>
                  <a:cubicBezTo>
                    <a:pt x="163" y="51"/>
                    <a:pt x="163" y="58"/>
                    <a:pt x="162" y="65"/>
                  </a:cubicBezTo>
                  <a:cubicBezTo>
                    <a:pt x="162" y="69"/>
                    <a:pt x="159" y="71"/>
                    <a:pt x="156" y="72"/>
                  </a:cubicBezTo>
                  <a:cubicBezTo>
                    <a:pt x="0" y="72"/>
                    <a:pt x="0" y="72"/>
                    <a:pt x="0" y="72"/>
                  </a:cubicBezTo>
                  <a:cubicBezTo>
                    <a:pt x="0" y="72"/>
                    <a:pt x="0" y="72"/>
                    <a:pt x="0" y="72"/>
                  </a:cubicBezTo>
                  <a:cubicBezTo>
                    <a:pt x="3" y="89"/>
                    <a:pt x="23" y="134"/>
                    <a:pt x="23" y="134"/>
                  </a:cubicBezTo>
                  <a:cubicBezTo>
                    <a:pt x="53" y="249"/>
                    <a:pt x="185" y="304"/>
                    <a:pt x="299" y="269"/>
                  </a:cubicBezTo>
                  <a:cubicBezTo>
                    <a:pt x="299" y="269"/>
                    <a:pt x="299" y="269"/>
                    <a:pt x="299" y="269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66" name="Google Shape;666;p39"/>
            <p:cNvSpPr/>
            <p:nvPr/>
          </p:nvSpPr>
          <p:spPr>
            <a:xfrm>
              <a:off x="1510757" y="3234903"/>
              <a:ext cx="299628" cy="227021"/>
            </a:xfrm>
            <a:custGeom>
              <a:rect b="b" l="l" r="r" t="t"/>
              <a:pathLst>
                <a:path extrusionOk="0" h="334" w="441">
                  <a:moveTo>
                    <a:pt x="148" y="334"/>
                  </a:moveTo>
                  <a:cubicBezTo>
                    <a:pt x="139" y="327"/>
                    <a:pt x="134" y="317"/>
                    <a:pt x="134" y="306"/>
                  </a:cubicBezTo>
                  <a:cubicBezTo>
                    <a:pt x="134" y="296"/>
                    <a:pt x="139" y="285"/>
                    <a:pt x="147" y="278"/>
                  </a:cubicBezTo>
                  <a:cubicBezTo>
                    <a:pt x="160" y="268"/>
                    <a:pt x="177" y="263"/>
                    <a:pt x="196" y="263"/>
                  </a:cubicBezTo>
                  <a:cubicBezTo>
                    <a:pt x="216" y="263"/>
                    <a:pt x="233" y="268"/>
                    <a:pt x="245" y="278"/>
                  </a:cubicBezTo>
                  <a:cubicBezTo>
                    <a:pt x="254" y="285"/>
                    <a:pt x="259" y="296"/>
                    <a:pt x="259" y="306"/>
                  </a:cubicBezTo>
                  <a:cubicBezTo>
                    <a:pt x="259" y="317"/>
                    <a:pt x="253" y="327"/>
                    <a:pt x="245" y="334"/>
                  </a:cubicBezTo>
                  <a:cubicBezTo>
                    <a:pt x="368" y="334"/>
                    <a:pt x="368" y="334"/>
                    <a:pt x="368" y="334"/>
                  </a:cubicBezTo>
                  <a:cubicBezTo>
                    <a:pt x="368" y="216"/>
                    <a:pt x="368" y="216"/>
                    <a:pt x="368" y="216"/>
                  </a:cubicBezTo>
                  <a:cubicBezTo>
                    <a:pt x="369" y="213"/>
                    <a:pt x="372" y="210"/>
                    <a:pt x="375" y="210"/>
                  </a:cubicBezTo>
                  <a:cubicBezTo>
                    <a:pt x="382" y="209"/>
                    <a:pt x="389" y="209"/>
                    <a:pt x="393" y="216"/>
                  </a:cubicBezTo>
                  <a:cubicBezTo>
                    <a:pt x="396" y="219"/>
                    <a:pt x="397" y="223"/>
                    <a:pt x="400" y="227"/>
                  </a:cubicBezTo>
                  <a:cubicBezTo>
                    <a:pt x="407" y="238"/>
                    <a:pt x="421" y="239"/>
                    <a:pt x="429" y="229"/>
                  </a:cubicBezTo>
                  <a:cubicBezTo>
                    <a:pt x="437" y="219"/>
                    <a:pt x="441" y="205"/>
                    <a:pt x="440" y="192"/>
                  </a:cubicBezTo>
                  <a:cubicBezTo>
                    <a:pt x="441" y="178"/>
                    <a:pt x="437" y="164"/>
                    <a:pt x="429" y="154"/>
                  </a:cubicBezTo>
                  <a:cubicBezTo>
                    <a:pt x="421" y="144"/>
                    <a:pt x="407" y="145"/>
                    <a:pt x="400" y="156"/>
                  </a:cubicBezTo>
                  <a:cubicBezTo>
                    <a:pt x="397" y="160"/>
                    <a:pt x="396" y="164"/>
                    <a:pt x="393" y="168"/>
                  </a:cubicBezTo>
                  <a:cubicBezTo>
                    <a:pt x="389" y="174"/>
                    <a:pt x="382" y="174"/>
                    <a:pt x="375" y="174"/>
                  </a:cubicBezTo>
                  <a:cubicBezTo>
                    <a:pt x="372" y="174"/>
                    <a:pt x="369" y="171"/>
                    <a:pt x="368" y="168"/>
                  </a:cubicBezTo>
                  <a:cubicBezTo>
                    <a:pt x="368" y="0"/>
                    <a:pt x="368" y="0"/>
                    <a:pt x="368" y="0"/>
                  </a:cubicBezTo>
                  <a:cubicBezTo>
                    <a:pt x="367" y="1"/>
                    <a:pt x="366" y="1"/>
                    <a:pt x="365" y="1"/>
                  </a:cubicBezTo>
                  <a:cubicBezTo>
                    <a:pt x="253" y="36"/>
                    <a:pt x="253" y="36"/>
                    <a:pt x="253" y="36"/>
                  </a:cubicBezTo>
                  <a:cubicBezTo>
                    <a:pt x="226" y="45"/>
                    <a:pt x="199" y="57"/>
                    <a:pt x="175" y="72"/>
                  </a:cubicBezTo>
                  <a:cubicBezTo>
                    <a:pt x="175" y="72"/>
                    <a:pt x="109" y="111"/>
                    <a:pt x="90" y="130"/>
                  </a:cubicBezTo>
                  <a:cubicBezTo>
                    <a:pt x="32" y="188"/>
                    <a:pt x="0" y="227"/>
                    <a:pt x="14" y="334"/>
                  </a:cubicBezTo>
                  <a:lnTo>
                    <a:pt x="148" y="334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67" name="Google Shape;667;p39"/>
          <p:cNvGrpSpPr/>
          <p:nvPr/>
        </p:nvGrpSpPr>
        <p:grpSpPr>
          <a:xfrm>
            <a:off x="3761148" y="2300567"/>
            <a:ext cx="445767" cy="359478"/>
            <a:chOff x="2595501" y="3253725"/>
            <a:chExt cx="720141" cy="580739"/>
          </a:xfrm>
        </p:grpSpPr>
        <p:sp>
          <p:nvSpPr>
            <p:cNvPr id="668" name="Google Shape;668;p39"/>
            <p:cNvSpPr/>
            <p:nvPr/>
          </p:nvSpPr>
          <p:spPr>
            <a:xfrm>
              <a:off x="2595501" y="3269807"/>
              <a:ext cx="416349" cy="273171"/>
            </a:xfrm>
            <a:custGeom>
              <a:rect b="b" l="l" r="r" t="t"/>
              <a:pathLst>
                <a:path extrusionOk="0" h="472" w="722">
                  <a:moveTo>
                    <a:pt x="250" y="429"/>
                  </a:moveTo>
                  <a:cubicBezTo>
                    <a:pt x="250" y="413"/>
                    <a:pt x="258" y="398"/>
                    <a:pt x="270" y="388"/>
                  </a:cubicBezTo>
                  <a:cubicBezTo>
                    <a:pt x="289" y="372"/>
                    <a:pt x="315" y="364"/>
                    <a:pt x="344" y="365"/>
                  </a:cubicBezTo>
                  <a:cubicBezTo>
                    <a:pt x="373" y="364"/>
                    <a:pt x="399" y="372"/>
                    <a:pt x="418" y="388"/>
                  </a:cubicBezTo>
                  <a:cubicBezTo>
                    <a:pt x="431" y="398"/>
                    <a:pt x="438" y="413"/>
                    <a:pt x="438" y="429"/>
                  </a:cubicBezTo>
                  <a:cubicBezTo>
                    <a:pt x="438" y="446"/>
                    <a:pt x="430" y="461"/>
                    <a:pt x="417" y="472"/>
                  </a:cubicBezTo>
                  <a:cubicBezTo>
                    <a:pt x="598" y="472"/>
                    <a:pt x="598" y="472"/>
                    <a:pt x="598" y="472"/>
                  </a:cubicBezTo>
                  <a:cubicBezTo>
                    <a:pt x="606" y="472"/>
                    <a:pt x="613" y="465"/>
                    <a:pt x="613" y="457"/>
                  </a:cubicBezTo>
                  <a:cubicBezTo>
                    <a:pt x="613" y="457"/>
                    <a:pt x="613" y="457"/>
                    <a:pt x="613" y="457"/>
                  </a:cubicBezTo>
                  <a:cubicBezTo>
                    <a:pt x="613" y="457"/>
                    <a:pt x="613" y="457"/>
                    <a:pt x="613" y="457"/>
                  </a:cubicBezTo>
                  <a:cubicBezTo>
                    <a:pt x="613" y="320"/>
                    <a:pt x="613" y="320"/>
                    <a:pt x="613" y="320"/>
                  </a:cubicBezTo>
                  <a:cubicBezTo>
                    <a:pt x="615" y="315"/>
                    <a:pt x="619" y="310"/>
                    <a:pt x="624" y="310"/>
                  </a:cubicBezTo>
                  <a:cubicBezTo>
                    <a:pt x="635" y="310"/>
                    <a:pt x="645" y="310"/>
                    <a:pt x="651" y="319"/>
                  </a:cubicBezTo>
                  <a:cubicBezTo>
                    <a:pt x="655" y="325"/>
                    <a:pt x="657" y="331"/>
                    <a:pt x="661" y="336"/>
                  </a:cubicBezTo>
                  <a:cubicBezTo>
                    <a:pt x="671" y="353"/>
                    <a:pt x="693" y="355"/>
                    <a:pt x="705" y="340"/>
                  </a:cubicBezTo>
                  <a:cubicBezTo>
                    <a:pt x="718" y="325"/>
                    <a:pt x="722" y="303"/>
                    <a:pt x="722" y="283"/>
                  </a:cubicBezTo>
                  <a:cubicBezTo>
                    <a:pt x="722" y="263"/>
                    <a:pt x="718" y="242"/>
                    <a:pt x="705" y="227"/>
                  </a:cubicBezTo>
                  <a:cubicBezTo>
                    <a:pt x="693" y="211"/>
                    <a:pt x="671" y="213"/>
                    <a:pt x="661" y="230"/>
                  </a:cubicBezTo>
                  <a:cubicBezTo>
                    <a:pt x="657" y="235"/>
                    <a:pt x="655" y="241"/>
                    <a:pt x="651" y="247"/>
                  </a:cubicBezTo>
                  <a:cubicBezTo>
                    <a:pt x="645" y="256"/>
                    <a:pt x="635" y="256"/>
                    <a:pt x="624" y="256"/>
                  </a:cubicBezTo>
                  <a:cubicBezTo>
                    <a:pt x="619" y="256"/>
                    <a:pt x="615" y="251"/>
                    <a:pt x="613" y="247"/>
                  </a:cubicBezTo>
                  <a:cubicBezTo>
                    <a:pt x="613" y="104"/>
                    <a:pt x="613" y="104"/>
                    <a:pt x="613" y="104"/>
                  </a:cubicBezTo>
                  <a:cubicBezTo>
                    <a:pt x="613" y="96"/>
                    <a:pt x="609" y="89"/>
                    <a:pt x="602" y="85"/>
                  </a:cubicBezTo>
                  <a:cubicBezTo>
                    <a:pt x="600" y="84"/>
                    <a:pt x="598" y="82"/>
                    <a:pt x="595" y="81"/>
                  </a:cubicBezTo>
                  <a:cubicBezTo>
                    <a:pt x="520" y="29"/>
                    <a:pt x="437" y="0"/>
                    <a:pt x="345" y="0"/>
                  </a:cubicBezTo>
                  <a:cubicBezTo>
                    <a:pt x="147" y="9"/>
                    <a:pt x="0" y="128"/>
                    <a:pt x="25" y="345"/>
                  </a:cubicBezTo>
                  <a:cubicBezTo>
                    <a:pt x="29" y="385"/>
                    <a:pt x="37" y="424"/>
                    <a:pt x="49" y="461"/>
                  </a:cubicBezTo>
                  <a:cubicBezTo>
                    <a:pt x="52" y="467"/>
                    <a:pt x="57" y="472"/>
                    <a:pt x="64" y="472"/>
                  </a:cubicBezTo>
                  <a:cubicBezTo>
                    <a:pt x="271" y="472"/>
                    <a:pt x="271" y="472"/>
                    <a:pt x="271" y="472"/>
                  </a:cubicBezTo>
                  <a:cubicBezTo>
                    <a:pt x="258" y="461"/>
                    <a:pt x="250" y="446"/>
                    <a:pt x="250" y="42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69" name="Google Shape;669;p39"/>
            <p:cNvSpPr/>
            <p:nvPr/>
          </p:nvSpPr>
          <p:spPr>
            <a:xfrm>
              <a:off x="2903528" y="3560177"/>
              <a:ext cx="374670" cy="273617"/>
            </a:xfrm>
            <a:custGeom>
              <a:rect b="b" l="l" r="r" t="t"/>
              <a:pathLst>
                <a:path extrusionOk="0" h="473" w="650">
                  <a:moveTo>
                    <a:pt x="455" y="42"/>
                  </a:moveTo>
                  <a:cubicBezTo>
                    <a:pt x="455" y="58"/>
                    <a:pt x="448" y="74"/>
                    <a:pt x="435" y="84"/>
                  </a:cubicBezTo>
                  <a:cubicBezTo>
                    <a:pt x="417" y="100"/>
                    <a:pt x="391" y="108"/>
                    <a:pt x="361" y="107"/>
                  </a:cubicBezTo>
                  <a:cubicBezTo>
                    <a:pt x="332" y="108"/>
                    <a:pt x="306" y="100"/>
                    <a:pt x="288" y="84"/>
                  </a:cubicBezTo>
                  <a:cubicBezTo>
                    <a:pt x="275" y="74"/>
                    <a:pt x="268" y="58"/>
                    <a:pt x="268" y="42"/>
                  </a:cubicBezTo>
                  <a:cubicBezTo>
                    <a:pt x="268" y="26"/>
                    <a:pt x="275" y="11"/>
                    <a:pt x="289" y="0"/>
                  </a:cubicBezTo>
                  <a:cubicBezTo>
                    <a:pt x="124" y="0"/>
                    <a:pt x="124" y="0"/>
                    <a:pt x="124" y="0"/>
                  </a:cubicBezTo>
                  <a:cubicBezTo>
                    <a:pt x="116" y="0"/>
                    <a:pt x="109" y="7"/>
                    <a:pt x="109" y="15"/>
                  </a:cubicBezTo>
                  <a:cubicBezTo>
                    <a:pt x="109" y="181"/>
                    <a:pt x="109" y="181"/>
                    <a:pt x="109" y="181"/>
                  </a:cubicBezTo>
                  <a:cubicBezTo>
                    <a:pt x="107" y="186"/>
                    <a:pt x="104" y="190"/>
                    <a:pt x="98" y="191"/>
                  </a:cubicBezTo>
                  <a:cubicBezTo>
                    <a:pt x="88" y="191"/>
                    <a:pt x="78" y="191"/>
                    <a:pt x="71" y="181"/>
                  </a:cubicBezTo>
                  <a:cubicBezTo>
                    <a:pt x="68" y="176"/>
                    <a:pt x="65" y="170"/>
                    <a:pt x="62" y="164"/>
                  </a:cubicBezTo>
                  <a:cubicBezTo>
                    <a:pt x="51" y="148"/>
                    <a:pt x="30" y="146"/>
                    <a:pt x="17" y="161"/>
                  </a:cubicBezTo>
                  <a:cubicBezTo>
                    <a:pt x="5" y="176"/>
                    <a:pt x="0" y="198"/>
                    <a:pt x="1" y="218"/>
                  </a:cubicBezTo>
                  <a:cubicBezTo>
                    <a:pt x="0" y="238"/>
                    <a:pt x="5" y="259"/>
                    <a:pt x="17" y="274"/>
                  </a:cubicBezTo>
                  <a:cubicBezTo>
                    <a:pt x="30" y="289"/>
                    <a:pt x="51" y="288"/>
                    <a:pt x="62" y="271"/>
                  </a:cubicBezTo>
                  <a:cubicBezTo>
                    <a:pt x="65" y="265"/>
                    <a:pt x="68" y="259"/>
                    <a:pt x="71" y="254"/>
                  </a:cubicBezTo>
                  <a:cubicBezTo>
                    <a:pt x="78" y="244"/>
                    <a:pt x="88" y="244"/>
                    <a:pt x="98" y="245"/>
                  </a:cubicBezTo>
                  <a:cubicBezTo>
                    <a:pt x="104" y="245"/>
                    <a:pt x="107" y="250"/>
                    <a:pt x="109" y="254"/>
                  </a:cubicBezTo>
                  <a:cubicBezTo>
                    <a:pt x="109" y="457"/>
                    <a:pt x="109" y="457"/>
                    <a:pt x="109" y="457"/>
                  </a:cubicBezTo>
                  <a:cubicBezTo>
                    <a:pt x="109" y="466"/>
                    <a:pt x="118" y="473"/>
                    <a:pt x="127" y="470"/>
                  </a:cubicBezTo>
                  <a:cubicBezTo>
                    <a:pt x="132" y="468"/>
                    <a:pt x="138" y="466"/>
                    <a:pt x="143" y="464"/>
                  </a:cubicBezTo>
                  <a:cubicBezTo>
                    <a:pt x="264" y="406"/>
                    <a:pt x="377" y="334"/>
                    <a:pt x="477" y="243"/>
                  </a:cubicBezTo>
                  <a:cubicBezTo>
                    <a:pt x="549" y="178"/>
                    <a:pt x="607" y="105"/>
                    <a:pt x="646" y="21"/>
                  </a:cubicBezTo>
                  <a:cubicBezTo>
                    <a:pt x="650" y="11"/>
                    <a:pt x="643" y="0"/>
                    <a:pt x="632" y="0"/>
                  </a:cubicBezTo>
                  <a:cubicBezTo>
                    <a:pt x="434" y="0"/>
                    <a:pt x="434" y="0"/>
                    <a:pt x="434" y="0"/>
                  </a:cubicBezTo>
                  <a:cubicBezTo>
                    <a:pt x="448" y="11"/>
                    <a:pt x="455" y="26"/>
                    <a:pt x="455" y="42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70" name="Google Shape;670;p39"/>
            <p:cNvSpPr/>
            <p:nvPr/>
          </p:nvSpPr>
          <p:spPr>
            <a:xfrm>
              <a:off x="2635397" y="3497189"/>
              <a:ext cx="313600" cy="337276"/>
            </a:xfrm>
            <a:custGeom>
              <a:rect b="b" l="l" r="r" t="t"/>
              <a:pathLst>
                <a:path extrusionOk="0" h="583" w="544">
                  <a:moveTo>
                    <a:pt x="502" y="420"/>
                  </a:moveTo>
                  <a:cubicBezTo>
                    <a:pt x="486" y="420"/>
                    <a:pt x="471" y="413"/>
                    <a:pt x="460" y="400"/>
                  </a:cubicBezTo>
                  <a:cubicBezTo>
                    <a:pt x="445" y="382"/>
                    <a:pt x="436" y="356"/>
                    <a:pt x="437" y="327"/>
                  </a:cubicBezTo>
                  <a:cubicBezTo>
                    <a:pt x="436" y="298"/>
                    <a:pt x="445" y="271"/>
                    <a:pt x="460" y="253"/>
                  </a:cubicBezTo>
                  <a:cubicBezTo>
                    <a:pt x="471" y="240"/>
                    <a:pt x="486" y="233"/>
                    <a:pt x="502" y="233"/>
                  </a:cubicBezTo>
                  <a:cubicBezTo>
                    <a:pt x="518" y="233"/>
                    <a:pt x="534" y="241"/>
                    <a:pt x="544" y="254"/>
                  </a:cubicBezTo>
                  <a:cubicBezTo>
                    <a:pt x="544" y="124"/>
                    <a:pt x="544" y="124"/>
                    <a:pt x="544" y="124"/>
                  </a:cubicBezTo>
                  <a:cubicBezTo>
                    <a:pt x="544" y="116"/>
                    <a:pt x="537" y="109"/>
                    <a:pt x="529" y="109"/>
                  </a:cubicBezTo>
                  <a:cubicBezTo>
                    <a:pt x="312" y="109"/>
                    <a:pt x="312" y="109"/>
                    <a:pt x="312" y="109"/>
                  </a:cubicBezTo>
                  <a:cubicBezTo>
                    <a:pt x="307" y="107"/>
                    <a:pt x="302" y="103"/>
                    <a:pt x="302" y="98"/>
                  </a:cubicBezTo>
                  <a:cubicBezTo>
                    <a:pt x="302" y="87"/>
                    <a:pt x="302" y="78"/>
                    <a:pt x="311" y="71"/>
                  </a:cubicBezTo>
                  <a:cubicBezTo>
                    <a:pt x="317" y="67"/>
                    <a:pt x="323" y="65"/>
                    <a:pt x="328" y="61"/>
                  </a:cubicBezTo>
                  <a:cubicBezTo>
                    <a:pt x="345" y="51"/>
                    <a:pt x="347" y="30"/>
                    <a:pt x="332" y="17"/>
                  </a:cubicBezTo>
                  <a:cubicBezTo>
                    <a:pt x="317" y="5"/>
                    <a:pt x="295" y="0"/>
                    <a:pt x="275" y="0"/>
                  </a:cubicBezTo>
                  <a:cubicBezTo>
                    <a:pt x="255" y="0"/>
                    <a:pt x="234" y="5"/>
                    <a:pt x="219" y="17"/>
                  </a:cubicBezTo>
                  <a:cubicBezTo>
                    <a:pt x="203" y="30"/>
                    <a:pt x="205" y="51"/>
                    <a:pt x="222" y="61"/>
                  </a:cubicBezTo>
                  <a:cubicBezTo>
                    <a:pt x="227" y="65"/>
                    <a:pt x="233" y="67"/>
                    <a:pt x="239" y="71"/>
                  </a:cubicBezTo>
                  <a:cubicBezTo>
                    <a:pt x="248" y="78"/>
                    <a:pt x="248" y="87"/>
                    <a:pt x="248" y="98"/>
                  </a:cubicBezTo>
                  <a:cubicBezTo>
                    <a:pt x="248" y="103"/>
                    <a:pt x="243" y="107"/>
                    <a:pt x="239" y="109"/>
                  </a:cubicBezTo>
                  <a:cubicBezTo>
                    <a:pt x="19" y="109"/>
                    <a:pt x="19" y="109"/>
                    <a:pt x="19" y="109"/>
                  </a:cubicBezTo>
                  <a:cubicBezTo>
                    <a:pt x="8" y="109"/>
                    <a:pt x="0" y="120"/>
                    <a:pt x="5" y="130"/>
                  </a:cubicBezTo>
                  <a:cubicBezTo>
                    <a:pt x="18" y="157"/>
                    <a:pt x="32" y="183"/>
                    <a:pt x="50" y="208"/>
                  </a:cubicBezTo>
                  <a:cubicBezTo>
                    <a:pt x="170" y="381"/>
                    <a:pt x="338" y="493"/>
                    <a:pt x="525" y="579"/>
                  </a:cubicBezTo>
                  <a:cubicBezTo>
                    <a:pt x="525" y="579"/>
                    <a:pt x="525" y="579"/>
                    <a:pt x="525" y="579"/>
                  </a:cubicBezTo>
                  <a:cubicBezTo>
                    <a:pt x="534" y="583"/>
                    <a:pt x="544" y="576"/>
                    <a:pt x="544" y="567"/>
                  </a:cubicBezTo>
                  <a:cubicBezTo>
                    <a:pt x="544" y="399"/>
                    <a:pt x="544" y="399"/>
                    <a:pt x="544" y="399"/>
                  </a:cubicBezTo>
                  <a:cubicBezTo>
                    <a:pt x="534" y="413"/>
                    <a:pt x="518" y="420"/>
                    <a:pt x="502" y="42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71" name="Google Shape;671;p39"/>
            <p:cNvSpPr/>
            <p:nvPr/>
          </p:nvSpPr>
          <p:spPr>
            <a:xfrm>
              <a:off x="2966382" y="3253725"/>
              <a:ext cx="349261" cy="352241"/>
            </a:xfrm>
            <a:custGeom>
              <a:rect b="b" l="l" r="r" t="t"/>
              <a:pathLst>
                <a:path extrusionOk="0" h="609" w="606">
                  <a:moveTo>
                    <a:pt x="397" y="49"/>
                  </a:moveTo>
                  <a:cubicBezTo>
                    <a:pt x="262" y="0"/>
                    <a:pt x="137" y="39"/>
                    <a:pt x="19" y="109"/>
                  </a:cubicBezTo>
                  <a:cubicBezTo>
                    <a:pt x="17" y="110"/>
                    <a:pt x="15" y="111"/>
                    <a:pt x="13" y="112"/>
                  </a:cubicBezTo>
                  <a:cubicBezTo>
                    <a:pt x="5" y="116"/>
                    <a:pt x="0" y="124"/>
                    <a:pt x="0" y="132"/>
                  </a:cubicBezTo>
                  <a:cubicBezTo>
                    <a:pt x="0" y="238"/>
                    <a:pt x="0" y="238"/>
                    <a:pt x="0" y="238"/>
                  </a:cubicBezTo>
                  <a:cubicBezTo>
                    <a:pt x="11" y="225"/>
                    <a:pt x="26" y="217"/>
                    <a:pt x="43" y="217"/>
                  </a:cubicBezTo>
                  <a:cubicBezTo>
                    <a:pt x="59" y="217"/>
                    <a:pt x="74" y="225"/>
                    <a:pt x="85" y="237"/>
                  </a:cubicBezTo>
                  <a:cubicBezTo>
                    <a:pt x="100" y="256"/>
                    <a:pt x="108" y="282"/>
                    <a:pt x="108" y="311"/>
                  </a:cubicBezTo>
                  <a:cubicBezTo>
                    <a:pt x="108" y="340"/>
                    <a:pt x="100" y="366"/>
                    <a:pt x="85" y="385"/>
                  </a:cubicBezTo>
                  <a:cubicBezTo>
                    <a:pt x="74" y="398"/>
                    <a:pt x="59" y="405"/>
                    <a:pt x="43" y="405"/>
                  </a:cubicBezTo>
                  <a:cubicBezTo>
                    <a:pt x="26" y="405"/>
                    <a:pt x="11" y="397"/>
                    <a:pt x="0" y="384"/>
                  </a:cubicBezTo>
                  <a:cubicBezTo>
                    <a:pt x="0" y="485"/>
                    <a:pt x="0" y="485"/>
                    <a:pt x="0" y="485"/>
                  </a:cubicBezTo>
                  <a:cubicBezTo>
                    <a:pt x="0" y="493"/>
                    <a:pt x="7" y="500"/>
                    <a:pt x="15" y="500"/>
                  </a:cubicBezTo>
                  <a:cubicBezTo>
                    <a:pt x="216" y="500"/>
                    <a:pt x="216" y="500"/>
                    <a:pt x="216" y="500"/>
                  </a:cubicBezTo>
                  <a:cubicBezTo>
                    <a:pt x="221" y="502"/>
                    <a:pt x="225" y="505"/>
                    <a:pt x="225" y="511"/>
                  </a:cubicBezTo>
                  <a:cubicBezTo>
                    <a:pt x="226" y="521"/>
                    <a:pt x="226" y="531"/>
                    <a:pt x="216" y="538"/>
                  </a:cubicBezTo>
                  <a:cubicBezTo>
                    <a:pt x="211" y="541"/>
                    <a:pt x="205" y="544"/>
                    <a:pt x="199" y="547"/>
                  </a:cubicBezTo>
                  <a:cubicBezTo>
                    <a:pt x="183" y="558"/>
                    <a:pt x="181" y="579"/>
                    <a:pt x="196" y="592"/>
                  </a:cubicBezTo>
                  <a:cubicBezTo>
                    <a:pt x="211" y="604"/>
                    <a:pt x="233" y="609"/>
                    <a:pt x="252" y="609"/>
                  </a:cubicBezTo>
                  <a:cubicBezTo>
                    <a:pt x="272" y="609"/>
                    <a:pt x="294" y="604"/>
                    <a:pt x="309" y="592"/>
                  </a:cubicBezTo>
                  <a:cubicBezTo>
                    <a:pt x="324" y="579"/>
                    <a:pt x="322" y="558"/>
                    <a:pt x="306" y="547"/>
                  </a:cubicBezTo>
                  <a:cubicBezTo>
                    <a:pt x="300" y="544"/>
                    <a:pt x="294" y="541"/>
                    <a:pt x="289" y="538"/>
                  </a:cubicBezTo>
                  <a:cubicBezTo>
                    <a:pt x="279" y="531"/>
                    <a:pt x="279" y="521"/>
                    <a:pt x="279" y="511"/>
                  </a:cubicBezTo>
                  <a:cubicBezTo>
                    <a:pt x="280" y="505"/>
                    <a:pt x="284" y="502"/>
                    <a:pt x="289" y="500"/>
                  </a:cubicBezTo>
                  <a:cubicBezTo>
                    <a:pt x="547" y="500"/>
                    <a:pt x="547" y="500"/>
                    <a:pt x="547" y="500"/>
                  </a:cubicBezTo>
                  <a:cubicBezTo>
                    <a:pt x="554" y="500"/>
                    <a:pt x="559" y="496"/>
                    <a:pt x="561" y="490"/>
                  </a:cubicBezTo>
                  <a:cubicBezTo>
                    <a:pt x="574" y="451"/>
                    <a:pt x="583" y="411"/>
                    <a:pt x="588" y="368"/>
                  </a:cubicBezTo>
                  <a:cubicBezTo>
                    <a:pt x="606" y="217"/>
                    <a:pt x="540" y="101"/>
                    <a:pt x="397" y="49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72" name="Google Shape;672;p39"/>
          <p:cNvGrpSpPr/>
          <p:nvPr/>
        </p:nvGrpSpPr>
        <p:grpSpPr>
          <a:xfrm>
            <a:off x="5143819" y="2257535"/>
            <a:ext cx="443879" cy="445541"/>
            <a:chOff x="4764809" y="3184208"/>
            <a:chExt cx="717090" cy="719775"/>
          </a:xfrm>
        </p:grpSpPr>
        <p:sp>
          <p:nvSpPr>
            <p:cNvPr id="673" name="Google Shape;673;p39"/>
            <p:cNvSpPr/>
            <p:nvPr/>
          </p:nvSpPr>
          <p:spPr>
            <a:xfrm>
              <a:off x="5143387" y="3232375"/>
              <a:ext cx="338512" cy="556553"/>
            </a:xfrm>
            <a:custGeom>
              <a:rect b="b" l="l" r="r" t="t"/>
              <a:pathLst>
                <a:path extrusionOk="0" h="847" w="517">
                  <a:moveTo>
                    <a:pt x="0" y="802"/>
                  </a:moveTo>
                  <a:cubicBezTo>
                    <a:pt x="37" y="819"/>
                    <a:pt x="110" y="847"/>
                    <a:pt x="190" y="847"/>
                  </a:cubicBezTo>
                  <a:cubicBezTo>
                    <a:pt x="190" y="847"/>
                    <a:pt x="190" y="847"/>
                    <a:pt x="190" y="847"/>
                  </a:cubicBezTo>
                  <a:cubicBezTo>
                    <a:pt x="199" y="847"/>
                    <a:pt x="209" y="847"/>
                    <a:pt x="218" y="846"/>
                  </a:cubicBezTo>
                  <a:cubicBezTo>
                    <a:pt x="349" y="835"/>
                    <a:pt x="430" y="763"/>
                    <a:pt x="441" y="754"/>
                  </a:cubicBezTo>
                  <a:cubicBezTo>
                    <a:pt x="491" y="669"/>
                    <a:pt x="517" y="573"/>
                    <a:pt x="517" y="474"/>
                  </a:cubicBezTo>
                  <a:cubicBezTo>
                    <a:pt x="517" y="274"/>
                    <a:pt x="411" y="96"/>
                    <a:pt x="244" y="0"/>
                  </a:cubicBezTo>
                  <a:cubicBezTo>
                    <a:pt x="282" y="43"/>
                    <a:pt x="320" y="107"/>
                    <a:pt x="335" y="201"/>
                  </a:cubicBezTo>
                  <a:cubicBezTo>
                    <a:pt x="354" y="317"/>
                    <a:pt x="329" y="414"/>
                    <a:pt x="305" y="476"/>
                  </a:cubicBezTo>
                  <a:cubicBezTo>
                    <a:pt x="279" y="543"/>
                    <a:pt x="249" y="582"/>
                    <a:pt x="247" y="583"/>
                  </a:cubicBezTo>
                  <a:cubicBezTo>
                    <a:pt x="247" y="583"/>
                    <a:pt x="247" y="583"/>
                    <a:pt x="247" y="583"/>
                  </a:cubicBezTo>
                  <a:cubicBezTo>
                    <a:pt x="236" y="599"/>
                    <a:pt x="224" y="615"/>
                    <a:pt x="210" y="631"/>
                  </a:cubicBezTo>
                  <a:cubicBezTo>
                    <a:pt x="168" y="680"/>
                    <a:pt x="115" y="725"/>
                    <a:pt x="50" y="770"/>
                  </a:cubicBezTo>
                  <a:cubicBezTo>
                    <a:pt x="35" y="780"/>
                    <a:pt x="20" y="790"/>
                    <a:pt x="5" y="800"/>
                  </a:cubicBezTo>
                  <a:cubicBezTo>
                    <a:pt x="3" y="800"/>
                    <a:pt x="2" y="801"/>
                    <a:pt x="0" y="802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74" name="Google Shape;674;p39"/>
            <p:cNvSpPr/>
            <p:nvPr/>
          </p:nvSpPr>
          <p:spPr>
            <a:xfrm>
              <a:off x="4783248" y="3418197"/>
              <a:ext cx="616697" cy="485785"/>
            </a:xfrm>
            <a:custGeom>
              <a:rect b="b" l="l" r="r" t="t"/>
              <a:pathLst>
                <a:path extrusionOk="0" h="739" w="942">
                  <a:moveTo>
                    <a:pt x="84" y="145"/>
                  </a:moveTo>
                  <a:cubicBezTo>
                    <a:pt x="0" y="309"/>
                    <a:pt x="79" y="508"/>
                    <a:pt x="87" y="527"/>
                  </a:cubicBezTo>
                  <a:cubicBezTo>
                    <a:pt x="192" y="662"/>
                    <a:pt x="349" y="739"/>
                    <a:pt x="520" y="739"/>
                  </a:cubicBezTo>
                  <a:cubicBezTo>
                    <a:pt x="683" y="739"/>
                    <a:pt x="839" y="664"/>
                    <a:pt x="942" y="540"/>
                  </a:cubicBezTo>
                  <a:cubicBezTo>
                    <a:pt x="901" y="562"/>
                    <a:pt x="843" y="585"/>
                    <a:pt x="770" y="591"/>
                  </a:cubicBezTo>
                  <a:cubicBezTo>
                    <a:pt x="760" y="592"/>
                    <a:pt x="750" y="593"/>
                    <a:pt x="740" y="593"/>
                  </a:cubicBezTo>
                  <a:cubicBezTo>
                    <a:pt x="629" y="593"/>
                    <a:pt x="541" y="547"/>
                    <a:pt x="524" y="539"/>
                  </a:cubicBezTo>
                  <a:cubicBezTo>
                    <a:pt x="519" y="537"/>
                    <a:pt x="510" y="532"/>
                    <a:pt x="508" y="531"/>
                  </a:cubicBezTo>
                  <a:cubicBezTo>
                    <a:pt x="451" y="498"/>
                    <a:pt x="405" y="464"/>
                    <a:pt x="363" y="429"/>
                  </a:cubicBezTo>
                  <a:cubicBezTo>
                    <a:pt x="308" y="383"/>
                    <a:pt x="268" y="340"/>
                    <a:pt x="237" y="293"/>
                  </a:cubicBezTo>
                  <a:cubicBezTo>
                    <a:pt x="212" y="256"/>
                    <a:pt x="196" y="220"/>
                    <a:pt x="188" y="183"/>
                  </a:cubicBezTo>
                  <a:cubicBezTo>
                    <a:pt x="176" y="134"/>
                    <a:pt x="179" y="91"/>
                    <a:pt x="195" y="51"/>
                  </a:cubicBezTo>
                  <a:cubicBezTo>
                    <a:pt x="203" y="32"/>
                    <a:pt x="213" y="15"/>
                    <a:pt x="225" y="0"/>
                  </a:cubicBezTo>
                  <a:cubicBezTo>
                    <a:pt x="175" y="27"/>
                    <a:pt x="122" y="72"/>
                    <a:pt x="84" y="14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75" name="Google Shape;675;p39"/>
            <p:cNvSpPr/>
            <p:nvPr/>
          </p:nvSpPr>
          <p:spPr>
            <a:xfrm>
              <a:off x="4764809" y="3184208"/>
              <a:ext cx="585965" cy="520485"/>
            </a:xfrm>
            <a:custGeom>
              <a:rect b="b" l="l" r="r" t="t"/>
              <a:pathLst>
                <a:path extrusionOk="0" h="792" w="895">
                  <a:moveTo>
                    <a:pt x="885" y="279"/>
                  </a:moveTo>
                  <a:cubicBezTo>
                    <a:pt x="871" y="194"/>
                    <a:pt x="837" y="125"/>
                    <a:pt x="783" y="74"/>
                  </a:cubicBezTo>
                  <a:cubicBezTo>
                    <a:pt x="745" y="38"/>
                    <a:pt x="710" y="24"/>
                    <a:pt x="706" y="23"/>
                  </a:cubicBezTo>
                  <a:cubicBezTo>
                    <a:pt x="655" y="8"/>
                    <a:pt x="602" y="0"/>
                    <a:pt x="548" y="0"/>
                  </a:cubicBezTo>
                  <a:cubicBezTo>
                    <a:pt x="246" y="0"/>
                    <a:pt x="0" y="245"/>
                    <a:pt x="0" y="547"/>
                  </a:cubicBezTo>
                  <a:cubicBezTo>
                    <a:pt x="0" y="634"/>
                    <a:pt x="20" y="717"/>
                    <a:pt x="57" y="792"/>
                  </a:cubicBezTo>
                  <a:cubicBezTo>
                    <a:pt x="40" y="710"/>
                    <a:pt x="32" y="594"/>
                    <a:pt x="87" y="488"/>
                  </a:cubicBezTo>
                  <a:cubicBezTo>
                    <a:pt x="170" y="327"/>
                    <a:pt x="318" y="293"/>
                    <a:pt x="378" y="286"/>
                  </a:cubicBezTo>
                  <a:cubicBezTo>
                    <a:pt x="387" y="285"/>
                    <a:pt x="396" y="284"/>
                    <a:pt x="405" y="284"/>
                  </a:cubicBezTo>
                  <a:cubicBezTo>
                    <a:pt x="406" y="284"/>
                    <a:pt x="406" y="284"/>
                    <a:pt x="406" y="284"/>
                  </a:cubicBezTo>
                  <a:cubicBezTo>
                    <a:pt x="408" y="284"/>
                    <a:pt x="408" y="284"/>
                    <a:pt x="408" y="284"/>
                  </a:cubicBezTo>
                  <a:cubicBezTo>
                    <a:pt x="410" y="285"/>
                    <a:pt x="410" y="285"/>
                    <a:pt x="410" y="285"/>
                  </a:cubicBezTo>
                  <a:cubicBezTo>
                    <a:pt x="441" y="285"/>
                    <a:pt x="472" y="294"/>
                    <a:pt x="500" y="311"/>
                  </a:cubicBezTo>
                  <a:cubicBezTo>
                    <a:pt x="519" y="322"/>
                    <a:pt x="535" y="337"/>
                    <a:pt x="548" y="356"/>
                  </a:cubicBezTo>
                  <a:cubicBezTo>
                    <a:pt x="570" y="322"/>
                    <a:pt x="603" y="301"/>
                    <a:pt x="645" y="291"/>
                  </a:cubicBezTo>
                  <a:cubicBezTo>
                    <a:pt x="662" y="287"/>
                    <a:pt x="678" y="285"/>
                    <a:pt x="694" y="285"/>
                  </a:cubicBezTo>
                  <a:cubicBezTo>
                    <a:pt x="737" y="285"/>
                    <a:pt x="776" y="299"/>
                    <a:pt x="812" y="326"/>
                  </a:cubicBezTo>
                  <a:cubicBezTo>
                    <a:pt x="850" y="356"/>
                    <a:pt x="874" y="395"/>
                    <a:pt x="883" y="444"/>
                  </a:cubicBezTo>
                  <a:cubicBezTo>
                    <a:pt x="892" y="395"/>
                    <a:pt x="895" y="340"/>
                    <a:pt x="885" y="27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76" name="Google Shape;676;p39"/>
          <p:cNvGrpSpPr/>
          <p:nvPr/>
        </p:nvGrpSpPr>
        <p:grpSpPr>
          <a:xfrm>
            <a:off x="4452495" y="2286500"/>
            <a:ext cx="445746" cy="387612"/>
            <a:chOff x="3680173" y="3231000"/>
            <a:chExt cx="720106" cy="626190"/>
          </a:xfrm>
        </p:grpSpPr>
        <p:sp>
          <p:nvSpPr>
            <p:cNvPr id="677" name="Google Shape;677;p39"/>
            <p:cNvSpPr/>
            <p:nvPr/>
          </p:nvSpPr>
          <p:spPr>
            <a:xfrm>
              <a:off x="3680173" y="3232386"/>
              <a:ext cx="468746" cy="451568"/>
            </a:xfrm>
            <a:custGeom>
              <a:rect b="b" l="l" r="r" t="t"/>
              <a:pathLst>
                <a:path extrusionOk="0" h="326" w="341">
                  <a:moveTo>
                    <a:pt x="337" y="79"/>
                  </a:moveTo>
                  <a:cubicBezTo>
                    <a:pt x="332" y="73"/>
                    <a:pt x="325" y="65"/>
                    <a:pt x="312" y="52"/>
                  </a:cubicBezTo>
                  <a:cubicBezTo>
                    <a:pt x="290" y="31"/>
                    <a:pt x="264" y="16"/>
                    <a:pt x="261" y="15"/>
                  </a:cubicBezTo>
                  <a:cubicBezTo>
                    <a:pt x="237" y="5"/>
                    <a:pt x="211" y="0"/>
                    <a:pt x="184" y="0"/>
                  </a:cubicBezTo>
                  <a:cubicBezTo>
                    <a:pt x="180" y="0"/>
                    <a:pt x="180" y="0"/>
                    <a:pt x="180" y="0"/>
                  </a:cubicBezTo>
                  <a:cubicBezTo>
                    <a:pt x="124" y="2"/>
                    <a:pt x="76" y="24"/>
                    <a:pt x="44" y="61"/>
                  </a:cubicBezTo>
                  <a:cubicBezTo>
                    <a:pt x="13" y="97"/>
                    <a:pt x="0" y="144"/>
                    <a:pt x="5" y="195"/>
                  </a:cubicBezTo>
                  <a:cubicBezTo>
                    <a:pt x="10" y="237"/>
                    <a:pt x="24" y="275"/>
                    <a:pt x="47" y="308"/>
                  </a:cubicBezTo>
                  <a:cubicBezTo>
                    <a:pt x="51" y="314"/>
                    <a:pt x="56" y="320"/>
                    <a:pt x="61" y="326"/>
                  </a:cubicBezTo>
                  <a:cubicBezTo>
                    <a:pt x="50" y="296"/>
                    <a:pt x="39" y="251"/>
                    <a:pt x="47" y="200"/>
                  </a:cubicBezTo>
                  <a:cubicBezTo>
                    <a:pt x="62" y="106"/>
                    <a:pt x="151" y="88"/>
                    <a:pt x="162" y="86"/>
                  </a:cubicBezTo>
                  <a:cubicBezTo>
                    <a:pt x="162" y="86"/>
                    <a:pt x="162" y="86"/>
                    <a:pt x="162" y="86"/>
                  </a:cubicBezTo>
                  <a:cubicBezTo>
                    <a:pt x="169" y="85"/>
                    <a:pt x="176" y="84"/>
                    <a:pt x="183" y="83"/>
                  </a:cubicBezTo>
                  <a:cubicBezTo>
                    <a:pt x="184" y="83"/>
                    <a:pt x="184" y="83"/>
                    <a:pt x="184" y="83"/>
                  </a:cubicBezTo>
                  <a:cubicBezTo>
                    <a:pt x="210" y="83"/>
                    <a:pt x="234" y="91"/>
                    <a:pt x="257" y="107"/>
                  </a:cubicBezTo>
                  <a:cubicBezTo>
                    <a:pt x="259" y="109"/>
                    <a:pt x="261" y="109"/>
                    <a:pt x="262" y="109"/>
                  </a:cubicBezTo>
                  <a:cubicBezTo>
                    <a:pt x="264" y="109"/>
                    <a:pt x="266" y="108"/>
                    <a:pt x="269" y="107"/>
                  </a:cubicBezTo>
                  <a:cubicBezTo>
                    <a:pt x="295" y="91"/>
                    <a:pt x="318" y="84"/>
                    <a:pt x="341" y="83"/>
                  </a:cubicBezTo>
                  <a:cubicBezTo>
                    <a:pt x="339" y="82"/>
                    <a:pt x="338" y="80"/>
                    <a:pt x="337" y="7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78" name="Google Shape;678;p39"/>
            <p:cNvSpPr/>
            <p:nvPr/>
          </p:nvSpPr>
          <p:spPr>
            <a:xfrm>
              <a:off x="3743529" y="3408162"/>
              <a:ext cx="548171" cy="449028"/>
            </a:xfrm>
            <a:custGeom>
              <a:rect b="b" l="l" r="r" t="t"/>
              <a:pathLst>
                <a:path extrusionOk="0" h="324" w="399">
                  <a:moveTo>
                    <a:pt x="399" y="221"/>
                  </a:moveTo>
                  <a:cubicBezTo>
                    <a:pt x="381" y="231"/>
                    <a:pt x="357" y="241"/>
                    <a:pt x="329" y="246"/>
                  </a:cubicBezTo>
                  <a:cubicBezTo>
                    <a:pt x="315" y="249"/>
                    <a:pt x="299" y="250"/>
                    <a:pt x="284" y="250"/>
                  </a:cubicBezTo>
                  <a:cubicBezTo>
                    <a:pt x="244" y="250"/>
                    <a:pt x="214" y="241"/>
                    <a:pt x="209" y="239"/>
                  </a:cubicBezTo>
                  <a:cubicBezTo>
                    <a:pt x="208" y="239"/>
                    <a:pt x="206" y="239"/>
                    <a:pt x="204" y="238"/>
                  </a:cubicBezTo>
                  <a:cubicBezTo>
                    <a:pt x="143" y="209"/>
                    <a:pt x="100" y="176"/>
                    <a:pt x="70" y="133"/>
                  </a:cubicBezTo>
                  <a:cubicBezTo>
                    <a:pt x="55" y="111"/>
                    <a:pt x="46" y="86"/>
                    <a:pt x="43" y="59"/>
                  </a:cubicBezTo>
                  <a:cubicBezTo>
                    <a:pt x="40" y="36"/>
                    <a:pt x="44" y="16"/>
                    <a:pt x="53" y="0"/>
                  </a:cubicBezTo>
                  <a:cubicBezTo>
                    <a:pt x="35" y="16"/>
                    <a:pt x="18" y="39"/>
                    <a:pt x="12" y="75"/>
                  </a:cubicBezTo>
                  <a:cubicBezTo>
                    <a:pt x="0" y="154"/>
                    <a:pt x="37" y="221"/>
                    <a:pt x="41" y="228"/>
                  </a:cubicBezTo>
                  <a:cubicBezTo>
                    <a:pt x="74" y="261"/>
                    <a:pt x="116" y="289"/>
                    <a:pt x="169" y="314"/>
                  </a:cubicBezTo>
                  <a:cubicBezTo>
                    <a:pt x="183" y="320"/>
                    <a:pt x="199" y="324"/>
                    <a:pt x="215" y="324"/>
                  </a:cubicBezTo>
                  <a:cubicBezTo>
                    <a:pt x="233" y="324"/>
                    <a:pt x="252" y="319"/>
                    <a:pt x="268" y="312"/>
                  </a:cubicBezTo>
                  <a:cubicBezTo>
                    <a:pt x="312" y="291"/>
                    <a:pt x="350" y="266"/>
                    <a:pt x="383" y="236"/>
                  </a:cubicBezTo>
                  <a:cubicBezTo>
                    <a:pt x="389" y="231"/>
                    <a:pt x="394" y="226"/>
                    <a:pt x="399" y="22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79" name="Google Shape;679;p39"/>
            <p:cNvSpPr/>
            <p:nvPr/>
          </p:nvSpPr>
          <p:spPr>
            <a:xfrm>
              <a:off x="4061000" y="3231000"/>
              <a:ext cx="339279" cy="508390"/>
            </a:xfrm>
            <a:custGeom>
              <a:rect b="b" l="l" r="r" t="t"/>
              <a:pathLst>
                <a:path extrusionOk="0" h="367" w="247">
                  <a:moveTo>
                    <a:pt x="53" y="367"/>
                  </a:moveTo>
                  <a:cubicBezTo>
                    <a:pt x="68" y="367"/>
                    <a:pt x="82" y="365"/>
                    <a:pt x="96" y="363"/>
                  </a:cubicBezTo>
                  <a:cubicBezTo>
                    <a:pt x="150" y="353"/>
                    <a:pt x="191" y="320"/>
                    <a:pt x="195" y="316"/>
                  </a:cubicBezTo>
                  <a:cubicBezTo>
                    <a:pt x="221" y="279"/>
                    <a:pt x="237" y="239"/>
                    <a:pt x="242" y="195"/>
                  </a:cubicBezTo>
                  <a:cubicBezTo>
                    <a:pt x="247" y="155"/>
                    <a:pt x="239" y="116"/>
                    <a:pt x="221" y="85"/>
                  </a:cubicBezTo>
                  <a:cubicBezTo>
                    <a:pt x="201" y="51"/>
                    <a:pt x="170" y="26"/>
                    <a:pt x="130" y="12"/>
                  </a:cubicBezTo>
                  <a:cubicBezTo>
                    <a:pt x="110" y="4"/>
                    <a:pt x="88" y="0"/>
                    <a:pt x="66" y="0"/>
                  </a:cubicBezTo>
                  <a:cubicBezTo>
                    <a:pt x="44" y="0"/>
                    <a:pt x="22" y="4"/>
                    <a:pt x="0" y="11"/>
                  </a:cubicBezTo>
                  <a:cubicBezTo>
                    <a:pt x="11" y="18"/>
                    <a:pt x="28" y="30"/>
                    <a:pt x="43" y="44"/>
                  </a:cubicBezTo>
                  <a:cubicBezTo>
                    <a:pt x="57" y="58"/>
                    <a:pt x="64" y="66"/>
                    <a:pt x="69" y="72"/>
                  </a:cubicBezTo>
                  <a:cubicBezTo>
                    <a:pt x="71" y="74"/>
                    <a:pt x="72" y="76"/>
                    <a:pt x="74" y="78"/>
                  </a:cubicBezTo>
                  <a:cubicBezTo>
                    <a:pt x="80" y="85"/>
                    <a:pt x="89" y="87"/>
                    <a:pt x="89" y="87"/>
                  </a:cubicBezTo>
                  <a:cubicBezTo>
                    <a:pt x="102" y="91"/>
                    <a:pt x="102" y="91"/>
                    <a:pt x="102" y="91"/>
                  </a:cubicBezTo>
                  <a:cubicBezTo>
                    <a:pt x="102" y="91"/>
                    <a:pt x="102" y="91"/>
                    <a:pt x="102" y="91"/>
                  </a:cubicBezTo>
                  <a:cubicBezTo>
                    <a:pt x="143" y="106"/>
                    <a:pt x="164" y="140"/>
                    <a:pt x="159" y="185"/>
                  </a:cubicBezTo>
                  <a:cubicBezTo>
                    <a:pt x="154" y="230"/>
                    <a:pt x="133" y="268"/>
                    <a:pt x="96" y="302"/>
                  </a:cubicBezTo>
                  <a:cubicBezTo>
                    <a:pt x="70" y="326"/>
                    <a:pt x="40" y="345"/>
                    <a:pt x="5" y="362"/>
                  </a:cubicBezTo>
                  <a:cubicBezTo>
                    <a:pt x="18" y="365"/>
                    <a:pt x="34" y="367"/>
                    <a:pt x="53" y="367"/>
                  </a:cubicBezTo>
                  <a:cubicBezTo>
                    <a:pt x="53" y="367"/>
                    <a:pt x="53" y="367"/>
                    <a:pt x="53" y="367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80" name="Google Shape;680;p39"/>
          <p:cNvGrpSpPr/>
          <p:nvPr/>
        </p:nvGrpSpPr>
        <p:grpSpPr>
          <a:xfrm>
            <a:off x="6524582" y="2257496"/>
            <a:ext cx="443283" cy="445620"/>
            <a:chOff x="6931035" y="3184144"/>
            <a:chExt cx="716128" cy="719903"/>
          </a:xfrm>
        </p:grpSpPr>
        <p:sp>
          <p:nvSpPr>
            <p:cNvPr id="681" name="Google Shape;681;p39"/>
            <p:cNvSpPr/>
            <p:nvPr/>
          </p:nvSpPr>
          <p:spPr>
            <a:xfrm>
              <a:off x="7304099" y="3430106"/>
              <a:ext cx="343064" cy="228463"/>
            </a:xfrm>
            <a:custGeom>
              <a:rect b="b" l="l" r="r" t="t"/>
              <a:pathLst>
                <a:path extrusionOk="0" h="391" w="590">
                  <a:moveTo>
                    <a:pt x="507" y="0"/>
                  </a:moveTo>
                  <a:cubicBezTo>
                    <a:pt x="196" y="0"/>
                    <a:pt x="196" y="0"/>
                    <a:pt x="196" y="0"/>
                  </a:cubicBezTo>
                  <a:cubicBezTo>
                    <a:pt x="194" y="0"/>
                    <a:pt x="192" y="0"/>
                    <a:pt x="191" y="2"/>
                  </a:cubicBezTo>
                  <a:cubicBezTo>
                    <a:pt x="2" y="190"/>
                    <a:pt x="2" y="190"/>
                    <a:pt x="2" y="190"/>
                  </a:cubicBezTo>
                  <a:cubicBezTo>
                    <a:pt x="0" y="193"/>
                    <a:pt x="0" y="197"/>
                    <a:pt x="2" y="200"/>
                  </a:cubicBezTo>
                  <a:cubicBezTo>
                    <a:pt x="191" y="389"/>
                    <a:pt x="191" y="389"/>
                    <a:pt x="191" y="389"/>
                  </a:cubicBezTo>
                  <a:cubicBezTo>
                    <a:pt x="192" y="390"/>
                    <a:pt x="194" y="391"/>
                    <a:pt x="196" y="391"/>
                  </a:cubicBezTo>
                  <a:cubicBezTo>
                    <a:pt x="507" y="391"/>
                    <a:pt x="507" y="391"/>
                    <a:pt x="507" y="391"/>
                  </a:cubicBezTo>
                  <a:cubicBezTo>
                    <a:pt x="553" y="391"/>
                    <a:pt x="590" y="353"/>
                    <a:pt x="590" y="307"/>
                  </a:cubicBezTo>
                  <a:cubicBezTo>
                    <a:pt x="590" y="83"/>
                    <a:pt x="590" y="83"/>
                    <a:pt x="590" y="83"/>
                  </a:cubicBezTo>
                  <a:cubicBezTo>
                    <a:pt x="590" y="37"/>
                    <a:pt x="553" y="0"/>
                    <a:pt x="507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82" name="Google Shape;682;p39"/>
            <p:cNvSpPr/>
            <p:nvPr/>
          </p:nvSpPr>
          <p:spPr>
            <a:xfrm>
              <a:off x="6931035" y="3430106"/>
              <a:ext cx="343548" cy="228463"/>
            </a:xfrm>
            <a:custGeom>
              <a:rect b="b" l="l" r="r" t="t"/>
              <a:pathLst>
                <a:path extrusionOk="0" h="391" w="591">
                  <a:moveTo>
                    <a:pt x="84" y="0"/>
                  </a:moveTo>
                  <a:cubicBezTo>
                    <a:pt x="38" y="0"/>
                    <a:pt x="0" y="37"/>
                    <a:pt x="0" y="83"/>
                  </a:cubicBezTo>
                  <a:cubicBezTo>
                    <a:pt x="0" y="307"/>
                    <a:pt x="0" y="307"/>
                    <a:pt x="0" y="307"/>
                  </a:cubicBezTo>
                  <a:cubicBezTo>
                    <a:pt x="0" y="353"/>
                    <a:pt x="38" y="391"/>
                    <a:pt x="84" y="391"/>
                  </a:cubicBezTo>
                  <a:cubicBezTo>
                    <a:pt x="395" y="391"/>
                    <a:pt x="395" y="391"/>
                    <a:pt x="395" y="391"/>
                  </a:cubicBezTo>
                  <a:cubicBezTo>
                    <a:pt x="396" y="391"/>
                    <a:pt x="398" y="390"/>
                    <a:pt x="399" y="389"/>
                  </a:cubicBezTo>
                  <a:cubicBezTo>
                    <a:pt x="588" y="200"/>
                    <a:pt x="588" y="200"/>
                    <a:pt x="588" y="200"/>
                  </a:cubicBezTo>
                  <a:cubicBezTo>
                    <a:pt x="591" y="197"/>
                    <a:pt x="591" y="193"/>
                    <a:pt x="588" y="190"/>
                  </a:cubicBezTo>
                  <a:cubicBezTo>
                    <a:pt x="399" y="2"/>
                    <a:pt x="399" y="2"/>
                    <a:pt x="399" y="2"/>
                  </a:cubicBezTo>
                  <a:cubicBezTo>
                    <a:pt x="398" y="0"/>
                    <a:pt x="396" y="0"/>
                    <a:pt x="395" y="0"/>
                  </a:cubicBezTo>
                  <a:lnTo>
                    <a:pt x="84" y="0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83" name="Google Shape;683;p39"/>
            <p:cNvSpPr/>
            <p:nvPr/>
          </p:nvSpPr>
          <p:spPr>
            <a:xfrm>
              <a:off x="7175631" y="3184144"/>
              <a:ext cx="227419" cy="345369"/>
            </a:xfrm>
            <a:custGeom>
              <a:rect b="b" l="l" r="r" t="t"/>
              <a:pathLst>
                <a:path extrusionOk="0" h="591" w="391">
                  <a:moveTo>
                    <a:pt x="307" y="0"/>
                  </a:moveTo>
                  <a:cubicBezTo>
                    <a:pt x="84" y="0"/>
                    <a:pt x="84" y="0"/>
                    <a:pt x="84" y="0"/>
                  </a:cubicBezTo>
                  <a:cubicBezTo>
                    <a:pt x="37" y="0"/>
                    <a:pt x="0" y="38"/>
                    <a:pt x="0" y="84"/>
                  </a:cubicBezTo>
                  <a:cubicBezTo>
                    <a:pt x="0" y="395"/>
                    <a:pt x="0" y="395"/>
                    <a:pt x="0" y="395"/>
                  </a:cubicBezTo>
                  <a:cubicBezTo>
                    <a:pt x="0" y="396"/>
                    <a:pt x="1" y="398"/>
                    <a:pt x="2" y="399"/>
                  </a:cubicBezTo>
                  <a:cubicBezTo>
                    <a:pt x="191" y="588"/>
                    <a:pt x="191" y="588"/>
                    <a:pt x="191" y="588"/>
                  </a:cubicBezTo>
                  <a:cubicBezTo>
                    <a:pt x="193" y="591"/>
                    <a:pt x="198" y="591"/>
                    <a:pt x="200" y="588"/>
                  </a:cubicBezTo>
                  <a:cubicBezTo>
                    <a:pt x="389" y="399"/>
                    <a:pt x="389" y="399"/>
                    <a:pt x="389" y="399"/>
                  </a:cubicBezTo>
                  <a:cubicBezTo>
                    <a:pt x="390" y="398"/>
                    <a:pt x="391" y="396"/>
                    <a:pt x="391" y="395"/>
                  </a:cubicBezTo>
                  <a:cubicBezTo>
                    <a:pt x="391" y="84"/>
                    <a:pt x="391" y="84"/>
                    <a:pt x="391" y="84"/>
                  </a:cubicBezTo>
                  <a:cubicBezTo>
                    <a:pt x="391" y="38"/>
                    <a:pt x="354" y="0"/>
                    <a:pt x="307" y="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84" name="Google Shape;684;p39"/>
            <p:cNvSpPr/>
            <p:nvPr/>
          </p:nvSpPr>
          <p:spPr>
            <a:xfrm>
              <a:off x="7175631" y="3558678"/>
              <a:ext cx="227419" cy="345369"/>
            </a:xfrm>
            <a:custGeom>
              <a:rect b="b" l="l" r="r" t="t"/>
              <a:pathLst>
                <a:path extrusionOk="0" h="591" w="391">
                  <a:moveTo>
                    <a:pt x="84" y="591"/>
                  </a:moveTo>
                  <a:cubicBezTo>
                    <a:pt x="307" y="591"/>
                    <a:pt x="307" y="591"/>
                    <a:pt x="307" y="591"/>
                  </a:cubicBezTo>
                  <a:cubicBezTo>
                    <a:pt x="354" y="591"/>
                    <a:pt x="391" y="553"/>
                    <a:pt x="391" y="507"/>
                  </a:cubicBezTo>
                  <a:cubicBezTo>
                    <a:pt x="391" y="197"/>
                    <a:pt x="391" y="197"/>
                    <a:pt x="391" y="197"/>
                  </a:cubicBezTo>
                  <a:cubicBezTo>
                    <a:pt x="391" y="195"/>
                    <a:pt x="390" y="193"/>
                    <a:pt x="389" y="192"/>
                  </a:cubicBezTo>
                  <a:cubicBezTo>
                    <a:pt x="200" y="3"/>
                    <a:pt x="200" y="3"/>
                    <a:pt x="200" y="3"/>
                  </a:cubicBezTo>
                  <a:cubicBezTo>
                    <a:pt x="198" y="0"/>
                    <a:pt x="193" y="0"/>
                    <a:pt x="191" y="3"/>
                  </a:cubicBezTo>
                  <a:cubicBezTo>
                    <a:pt x="2" y="192"/>
                    <a:pt x="2" y="192"/>
                    <a:pt x="2" y="192"/>
                  </a:cubicBezTo>
                  <a:cubicBezTo>
                    <a:pt x="1" y="193"/>
                    <a:pt x="0" y="195"/>
                    <a:pt x="0" y="197"/>
                  </a:cubicBezTo>
                  <a:cubicBezTo>
                    <a:pt x="0" y="507"/>
                    <a:pt x="0" y="507"/>
                    <a:pt x="0" y="507"/>
                  </a:cubicBezTo>
                  <a:cubicBezTo>
                    <a:pt x="0" y="553"/>
                    <a:pt x="37" y="591"/>
                    <a:pt x="84" y="59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85" name="Google Shape;685;p39"/>
          <p:cNvGrpSpPr/>
          <p:nvPr/>
        </p:nvGrpSpPr>
        <p:grpSpPr>
          <a:xfrm>
            <a:off x="5833276" y="2257448"/>
            <a:ext cx="445727" cy="445714"/>
            <a:chOff x="5846429" y="3184067"/>
            <a:chExt cx="720076" cy="720055"/>
          </a:xfrm>
        </p:grpSpPr>
        <p:sp>
          <p:nvSpPr>
            <p:cNvPr id="686" name="Google Shape;686;p39"/>
            <p:cNvSpPr/>
            <p:nvPr/>
          </p:nvSpPr>
          <p:spPr>
            <a:xfrm>
              <a:off x="6207893" y="3184067"/>
              <a:ext cx="355998" cy="422879"/>
            </a:xfrm>
            <a:custGeom>
              <a:rect b="b" l="l" r="r" t="t"/>
              <a:pathLst>
                <a:path extrusionOk="0" h="642" w="540">
                  <a:moveTo>
                    <a:pt x="473" y="593"/>
                  </a:moveTo>
                  <a:cubicBezTo>
                    <a:pt x="536" y="545"/>
                    <a:pt x="540" y="487"/>
                    <a:pt x="540" y="480"/>
                  </a:cubicBezTo>
                  <a:cubicBezTo>
                    <a:pt x="507" y="208"/>
                    <a:pt x="276" y="2"/>
                    <a:pt x="0" y="0"/>
                  </a:cubicBezTo>
                  <a:cubicBezTo>
                    <a:pt x="24" y="14"/>
                    <a:pt x="46" y="33"/>
                    <a:pt x="64" y="57"/>
                  </a:cubicBezTo>
                  <a:cubicBezTo>
                    <a:pt x="117" y="125"/>
                    <a:pt x="119" y="216"/>
                    <a:pt x="119" y="220"/>
                  </a:cubicBezTo>
                  <a:cubicBezTo>
                    <a:pt x="119" y="425"/>
                    <a:pt x="119" y="425"/>
                    <a:pt x="119" y="425"/>
                  </a:cubicBezTo>
                  <a:cubicBezTo>
                    <a:pt x="337" y="425"/>
                    <a:pt x="337" y="425"/>
                    <a:pt x="337" y="425"/>
                  </a:cubicBezTo>
                  <a:cubicBezTo>
                    <a:pt x="337" y="642"/>
                    <a:pt x="337" y="642"/>
                    <a:pt x="337" y="642"/>
                  </a:cubicBezTo>
                  <a:cubicBezTo>
                    <a:pt x="365" y="640"/>
                    <a:pt x="425" y="630"/>
                    <a:pt x="473" y="593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87" name="Google Shape;687;p39"/>
            <p:cNvSpPr/>
            <p:nvPr/>
          </p:nvSpPr>
          <p:spPr>
            <a:xfrm>
              <a:off x="5846429" y="3186676"/>
              <a:ext cx="423253" cy="355759"/>
            </a:xfrm>
            <a:custGeom>
              <a:rect b="b" l="l" r="r" t="t"/>
              <a:pathLst>
                <a:path extrusionOk="0" h="540" w="642">
                  <a:moveTo>
                    <a:pt x="480" y="0"/>
                  </a:moveTo>
                  <a:cubicBezTo>
                    <a:pt x="207" y="33"/>
                    <a:pt x="1" y="265"/>
                    <a:pt x="0" y="540"/>
                  </a:cubicBezTo>
                  <a:cubicBezTo>
                    <a:pt x="13" y="516"/>
                    <a:pt x="32" y="495"/>
                    <a:pt x="56" y="476"/>
                  </a:cubicBezTo>
                  <a:cubicBezTo>
                    <a:pt x="125" y="423"/>
                    <a:pt x="215" y="421"/>
                    <a:pt x="219" y="421"/>
                  </a:cubicBezTo>
                  <a:cubicBezTo>
                    <a:pt x="425" y="421"/>
                    <a:pt x="425" y="421"/>
                    <a:pt x="425" y="421"/>
                  </a:cubicBezTo>
                  <a:cubicBezTo>
                    <a:pt x="425" y="203"/>
                    <a:pt x="425" y="203"/>
                    <a:pt x="425" y="203"/>
                  </a:cubicBezTo>
                  <a:cubicBezTo>
                    <a:pt x="642" y="203"/>
                    <a:pt x="642" y="203"/>
                    <a:pt x="642" y="203"/>
                  </a:cubicBezTo>
                  <a:cubicBezTo>
                    <a:pt x="639" y="176"/>
                    <a:pt x="629" y="115"/>
                    <a:pt x="593" y="68"/>
                  </a:cubicBezTo>
                  <a:cubicBezTo>
                    <a:pt x="544" y="4"/>
                    <a:pt x="486" y="1"/>
                    <a:pt x="480" y="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88" name="Google Shape;688;p39"/>
            <p:cNvSpPr/>
            <p:nvPr/>
          </p:nvSpPr>
          <p:spPr>
            <a:xfrm>
              <a:off x="5849043" y="3481007"/>
              <a:ext cx="355998" cy="423115"/>
            </a:xfrm>
            <a:custGeom>
              <a:rect b="b" l="l" r="r" t="t"/>
              <a:pathLst>
                <a:path extrusionOk="0" h="642" w="540">
                  <a:moveTo>
                    <a:pt x="476" y="586"/>
                  </a:moveTo>
                  <a:cubicBezTo>
                    <a:pt x="423" y="517"/>
                    <a:pt x="421" y="426"/>
                    <a:pt x="421" y="423"/>
                  </a:cubicBezTo>
                  <a:cubicBezTo>
                    <a:pt x="421" y="217"/>
                    <a:pt x="421" y="217"/>
                    <a:pt x="421" y="217"/>
                  </a:cubicBezTo>
                  <a:cubicBezTo>
                    <a:pt x="203" y="217"/>
                    <a:pt x="203" y="217"/>
                    <a:pt x="203" y="217"/>
                  </a:cubicBezTo>
                  <a:cubicBezTo>
                    <a:pt x="203" y="0"/>
                    <a:pt x="203" y="0"/>
                    <a:pt x="203" y="0"/>
                  </a:cubicBezTo>
                  <a:cubicBezTo>
                    <a:pt x="175" y="2"/>
                    <a:pt x="114" y="12"/>
                    <a:pt x="67" y="49"/>
                  </a:cubicBezTo>
                  <a:cubicBezTo>
                    <a:pt x="4" y="97"/>
                    <a:pt x="0" y="155"/>
                    <a:pt x="0" y="162"/>
                  </a:cubicBezTo>
                  <a:cubicBezTo>
                    <a:pt x="32" y="434"/>
                    <a:pt x="264" y="641"/>
                    <a:pt x="540" y="642"/>
                  </a:cubicBezTo>
                  <a:cubicBezTo>
                    <a:pt x="516" y="628"/>
                    <a:pt x="494" y="610"/>
                    <a:pt x="476" y="586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89" name="Google Shape;689;p39"/>
            <p:cNvSpPr/>
            <p:nvPr/>
          </p:nvSpPr>
          <p:spPr>
            <a:xfrm>
              <a:off x="6143252" y="3545755"/>
              <a:ext cx="423253" cy="355759"/>
            </a:xfrm>
            <a:custGeom>
              <a:rect b="b" l="l" r="r" t="t"/>
              <a:pathLst>
                <a:path extrusionOk="0" h="540" w="642">
                  <a:moveTo>
                    <a:pt x="423" y="119"/>
                  </a:moveTo>
                  <a:cubicBezTo>
                    <a:pt x="217" y="119"/>
                    <a:pt x="217" y="119"/>
                    <a:pt x="217" y="119"/>
                  </a:cubicBezTo>
                  <a:cubicBezTo>
                    <a:pt x="217" y="337"/>
                    <a:pt x="217" y="337"/>
                    <a:pt x="217" y="337"/>
                  </a:cubicBezTo>
                  <a:cubicBezTo>
                    <a:pt x="0" y="337"/>
                    <a:pt x="0" y="337"/>
                    <a:pt x="0" y="337"/>
                  </a:cubicBezTo>
                  <a:cubicBezTo>
                    <a:pt x="3" y="365"/>
                    <a:pt x="12" y="425"/>
                    <a:pt x="49" y="473"/>
                  </a:cubicBezTo>
                  <a:cubicBezTo>
                    <a:pt x="98" y="536"/>
                    <a:pt x="156" y="540"/>
                    <a:pt x="162" y="540"/>
                  </a:cubicBezTo>
                  <a:cubicBezTo>
                    <a:pt x="435" y="507"/>
                    <a:pt x="641" y="275"/>
                    <a:pt x="642" y="0"/>
                  </a:cubicBezTo>
                  <a:cubicBezTo>
                    <a:pt x="629" y="24"/>
                    <a:pt x="610" y="45"/>
                    <a:pt x="586" y="64"/>
                  </a:cubicBezTo>
                  <a:cubicBezTo>
                    <a:pt x="517" y="117"/>
                    <a:pt x="427" y="119"/>
                    <a:pt x="423" y="119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90" name="Google Shape;690;p39"/>
          <p:cNvGrpSpPr/>
          <p:nvPr/>
        </p:nvGrpSpPr>
        <p:grpSpPr>
          <a:xfrm>
            <a:off x="2520481" y="2257393"/>
            <a:ext cx="303698" cy="445825"/>
            <a:chOff x="655600" y="3183978"/>
            <a:chExt cx="490627" cy="720234"/>
          </a:xfrm>
        </p:grpSpPr>
        <p:sp>
          <p:nvSpPr>
            <p:cNvPr id="691" name="Google Shape;691;p39"/>
            <p:cNvSpPr/>
            <p:nvPr/>
          </p:nvSpPr>
          <p:spPr>
            <a:xfrm>
              <a:off x="781315" y="3461564"/>
              <a:ext cx="274086" cy="162243"/>
            </a:xfrm>
            <a:custGeom>
              <a:rect b="b" l="l" r="r" t="t"/>
              <a:pathLst>
                <a:path extrusionOk="0" h="302" w="513">
                  <a:moveTo>
                    <a:pt x="447" y="170"/>
                  </a:moveTo>
                  <a:cubicBezTo>
                    <a:pt x="454" y="167"/>
                    <a:pt x="462" y="168"/>
                    <a:pt x="468" y="172"/>
                  </a:cubicBezTo>
                  <a:cubicBezTo>
                    <a:pt x="474" y="175"/>
                    <a:pt x="478" y="182"/>
                    <a:pt x="479" y="189"/>
                  </a:cubicBezTo>
                  <a:cubicBezTo>
                    <a:pt x="511" y="137"/>
                    <a:pt x="511" y="137"/>
                    <a:pt x="511" y="137"/>
                  </a:cubicBezTo>
                  <a:cubicBezTo>
                    <a:pt x="513" y="133"/>
                    <a:pt x="511" y="127"/>
                    <a:pt x="507" y="125"/>
                  </a:cubicBezTo>
                  <a:cubicBezTo>
                    <a:pt x="466" y="104"/>
                    <a:pt x="418" y="87"/>
                    <a:pt x="363" y="73"/>
                  </a:cubicBezTo>
                  <a:cubicBezTo>
                    <a:pt x="339" y="68"/>
                    <a:pt x="220" y="38"/>
                    <a:pt x="197" y="31"/>
                  </a:cubicBezTo>
                  <a:cubicBezTo>
                    <a:pt x="153" y="20"/>
                    <a:pt x="118" y="10"/>
                    <a:pt x="89" y="1"/>
                  </a:cubicBezTo>
                  <a:cubicBezTo>
                    <a:pt x="85" y="0"/>
                    <a:pt x="80" y="2"/>
                    <a:pt x="78" y="6"/>
                  </a:cubicBezTo>
                  <a:cubicBezTo>
                    <a:pt x="55" y="75"/>
                    <a:pt x="55" y="75"/>
                    <a:pt x="55" y="75"/>
                  </a:cubicBezTo>
                  <a:cubicBezTo>
                    <a:pt x="54" y="76"/>
                    <a:pt x="51" y="78"/>
                    <a:pt x="49" y="77"/>
                  </a:cubicBezTo>
                  <a:cubicBezTo>
                    <a:pt x="45" y="76"/>
                    <a:pt x="41" y="74"/>
                    <a:pt x="39" y="69"/>
                  </a:cubicBezTo>
                  <a:cubicBezTo>
                    <a:pt x="38" y="67"/>
                    <a:pt x="38" y="64"/>
                    <a:pt x="37" y="61"/>
                  </a:cubicBezTo>
                  <a:cubicBezTo>
                    <a:pt x="35" y="52"/>
                    <a:pt x="27" y="48"/>
                    <a:pt x="19" y="53"/>
                  </a:cubicBezTo>
                  <a:cubicBezTo>
                    <a:pt x="12" y="58"/>
                    <a:pt x="7" y="66"/>
                    <a:pt x="4" y="74"/>
                  </a:cubicBezTo>
                  <a:cubicBezTo>
                    <a:pt x="1" y="83"/>
                    <a:pt x="0" y="93"/>
                    <a:pt x="3" y="101"/>
                  </a:cubicBezTo>
                  <a:cubicBezTo>
                    <a:pt x="6" y="109"/>
                    <a:pt x="15" y="111"/>
                    <a:pt x="22" y="106"/>
                  </a:cubicBezTo>
                  <a:cubicBezTo>
                    <a:pt x="24" y="104"/>
                    <a:pt x="26" y="102"/>
                    <a:pt x="29" y="100"/>
                  </a:cubicBezTo>
                  <a:cubicBezTo>
                    <a:pt x="33" y="97"/>
                    <a:pt x="37" y="98"/>
                    <a:pt x="41" y="100"/>
                  </a:cubicBezTo>
                  <a:cubicBezTo>
                    <a:pt x="44" y="101"/>
                    <a:pt x="44" y="103"/>
                    <a:pt x="45" y="106"/>
                  </a:cubicBezTo>
                  <a:cubicBezTo>
                    <a:pt x="20" y="179"/>
                    <a:pt x="20" y="179"/>
                    <a:pt x="20" y="179"/>
                  </a:cubicBezTo>
                  <a:cubicBezTo>
                    <a:pt x="18" y="183"/>
                    <a:pt x="21" y="188"/>
                    <a:pt x="25" y="189"/>
                  </a:cubicBezTo>
                  <a:cubicBezTo>
                    <a:pt x="53" y="198"/>
                    <a:pt x="81" y="206"/>
                    <a:pt x="111" y="214"/>
                  </a:cubicBezTo>
                  <a:cubicBezTo>
                    <a:pt x="135" y="220"/>
                    <a:pt x="278" y="256"/>
                    <a:pt x="301" y="261"/>
                  </a:cubicBezTo>
                  <a:cubicBezTo>
                    <a:pt x="346" y="272"/>
                    <a:pt x="380" y="285"/>
                    <a:pt x="404" y="299"/>
                  </a:cubicBezTo>
                  <a:cubicBezTo>
                    <a:pt x="408" y="302"/>
                    <a:pt x="414" y="300"/>
                    <a:pt x="416" y="296"/>
                  </a:cubicBezTo>
                  <a:cubicBezTo>
                    <a:pt x="446" y="245"/>
                    <a:pt x="446" y="245"/>
                    <a:pt x="446" y="245"/>
                  </a:cubicBezTo>
                  <a:cubicBezTo>
                    <a:pt x="439" y="248"/>
                    <a:pt x="432" y="247"/>
                    <a:pt x="425" y="243"/>
                  </a:cubicBezTo>
                  <a:cubicBezTo>
                    <a:pt x="419" y="240"/>
                    <a:pt x="415" y="234"/>
                    <a:pt x="414" y="226"/>
                  </a:cubicBezTo>
                  <a:cubicBezTo>
                    <a:pt x="412" y="216"/>
                    <a:pt x="415" y="204"/>
                    <a:pt x="422" y="193"/>
                  </a:cubicBezTo>
                  <a:cubicBezTo>
                    <a:pt x="428" y="182"/>
                    <a:pt x="437" y="173"/>
                    <a:pt x="447" y="17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92" name="Google Shape;692;p39"/>
            <p:cNvSpPr/>
            <p:nvPr/>
          </p:nvSpPr>
          <p:spPr>
            <a:xfrm>
              <a:off x="850087" y="3183978"/>
              <a:ext cx="259850" cy="244775"/>
            </a:xfrm>
            <a:custGeom>
              <a:rect b="b" l="l" r="r" t="t"/>
              <a:pathLst>
                <a:path extrusionOk="0" h="456" w="486">
                  <a:moveTo>
                    <a:pt x="0" y="212"/>
                  </a:moveTo>
                  <a:cubicBezTo>
                    <a:pt x="4" y="206"/>
                    <a:pt x="11" y="203"/>
                    <a:pt x="18" y="203"/>
                  </a:cubicBezTo>
                  <a:cubicBezTo>
                    <a:pt x="26" y="203"/>
                    <a:pt x="32" y="206"/>
                    <a:pt x="37" y="212"/>
                  </a:cubicBezTo>
                  <a:cubicBezTo>
                    <a:pt x="44" y="220"/>
                    <a:pt x="48" y="232"/>
                    <a:pt x="47" y="245"/>
                  </a:cubicBezTo>
                  <a:cubicBezTo>
                    <a:pt x="48" y="258"/>
                    <a:pt x="44" y="269"/>
                    <a:pt x="37" y="277"/>
                  </a:cubicBezTo>
                  <a:cubicBezTo>
                    <a:pt x="32" y="283"/>
                    <a:pt x="26" y="286"/>
                    <a:pt x="18" y="286"/>
                  </a:cubicBezTo>
                  <a:cubicBezTo>
                    <a:pt x="11" y="286"/>
                    <a:pt x="4" y="283"/>
                    <a:pt x="0" y="277"/>
                  </a:cubicBezTo>
                  <a:cubicBezTo>
                    <a:pt x="0" y="331"/>
                    <a:pt x="0" y="331"/>
                    <a:pt x="0" y="331"/>
                  </a:cubicBezTo>
                  <a:cubicBezTo>
                    <a:pt x="0" y="336"/>
                    <a:pt x="4" y="340"/>
                    <a:pt x="9" y="340"/>
                  </a:cubicBezTo>
                  <a:cubicBezTo>
                    <a:pt x="31" y="337"/>
                    <a:pt x="55" y="336"/>
                    <a:pt x="83" y="336"/>
                  </a:cubicBezTo>
                  <a:cubicBezTo>
                    <a:pt x="202" y="336"/>
                    <a:pt x="321" y="425"/>
                    <a:pt x="321" y="425"/>
                  </a:cubicBezTo>
                  <a:cubicBezTo>
                    <a:pt x="368" y="456"/>
                    <a:pt x="397" y="454"/>
                    <a:pt x="436" y="417"/>
                  </a:cubicBezTo>
                  <a:cubicBezTo>
                    <a:pt x="436" y="417"/>
                    <a:pt x="486" y="374"/>
                    <a:pt x="486" y="334"/>
                  </a:cubicBezTo>
                  <a:cubicBezTo>
                    <a:pt x="486" y="273"/>
                    <a:pt x="343" y="186"/>
                    <a:pt x="190" y="155"/>
                  </a:cubicBezTo>
                  <a:cubicBezTo>
                    <a:pt x="190" y="49"/>
                    <a:pt x="190" y="49"/>
                    <a:pt x="190" y="49"/>
                  </a:cubicBezTo>
                  <a:cubicBezTo>
                    <a:pt x="190" y="22"/>
                    <a:pt x="163" y="0"/>
                    <a:pt x="130" y="0"/>
                  </a:cubicBezTo>
                  <a:cubicBezTo>
                    <a:pt x="60" y="0"/>
                    <a:pt x="60" y="0"/>
                    <a:pt x="60" y="0"/>
                  </a:cubicBezTo>
                  <a:cubicBezTo>
                    <a:pt x="27" y="0"/>
                    <a:pt x="0" y="22"/>
                    <a:pt x="0" y="49"/>
                  </a:cubicBezTo>
                  <a:cubicBezTo>
                    <a:pt x="0" y="148"/>
                    <a:pt x="0" y="148"/>
                    <a:pt x="0" y="148"/>
                  </a:cubicBezTo>
                  <a:cubicBezTo>
                    <a:pt x="0" y="148"/>
                    <a:pt x="0" y="148"/>
                    <a:pt x="0" y="148"/>
                  </a:cubicBezTo>
                  <a:lnTo>
                    <a:pt x="0" y="212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93" name="Google Shape;693;p39"/>
            <p:cNvSpPr/>
            <p:nvPr/>
          </p:nvSpPr>
          <p:spPr>
            <a:xfrm>
              <a:off x="655600" y="3264496"/>
              <a:ext cx="213333" cy="294294"/>
            </a:xfrm>
            <a:custGeom>
              <a:rect b="b" l="l" r="r" t="t"/>
              <a:pathLst>
                <a:path extrusionOk="0" h="548" w="399">
                  <a:moveTo>
                    <a:pt x="242" y="541"/>
                  </a:moveTo>
                  <a:cubicBezTo>
                    <a:pt x="262" y="483"/>
                    <a:pt x="262" y="483"/>
                    <a:pt x="262" y="483"/>
                  </a:cubicBezTo>
                  <a:cubicBezTo>
                    <a:pt x="255" y="488"/>
                    <a:pt x="248" y="489"/>
                    <a:pt x="241" y="486"/>
                  </a:cubicBezTo>
                  <a:cubicBezTo>
                    <a:pt x="234" y="484"/>
                    <a:pt x="229" y="479"/>
                    <a:pt x="226" y="472"/>
                  </a:cubicBezTo>
                  <a:cubicBezTo>
                    <a:pt x="222" y="462"/>
                    <a:pt x="223" y="450"/>
                    <a:pt x="227" y="437"/>
                  </a:cubicBezTo>
                  <a:cubicBezTo>
                    <a:pt x="231" y="425"/>
                    <a:pt x="238" y="415"/>
                    <a:pt x="247" y="410"/>
                  </a:cubicBezTo>
                  <a:cubicBezTo>
                    <a:pt x="254" y="406"/>
                    <a:pt x="261" y="405"/>
                    <a:pt x="268" y="407"/>
                  </a:cubicBezTo>
                  <a:cubicBezTo>
                    <a:pt x="275" y="409"/>
                    <a:pt x="280" y="415"/>
                    <a:pt x="283" y="422"/>
                  </a:cubicBezTo>
                  <a:cubicBezTo>
                    <a:pt x="301" y="369"/>
                    <a:pt x="301" y="369"/>
                    <a:pt x="301" y="369"/>
                  </a:cubicBezTo>
                  <a:cubicBezTo>
                    <a:pt x="302" y="364"/>
                    <a:pt x="300" y="359"/>
                    <a:pt x="296" y="358"/>
                  </a:cubicBezTo>
                  <a:cubicBezTo>
                    <a:pt x="238" y="335"/>
                    <a:pt x="219" y="315"/>
                    <a:pt x="219" y="287"/>
                  </a:cubicBezTo>
                  <a:cubicBezTo>
                    <a:pt x="219" y="250"/>
                    <a:pt x="254" y="211"/>
                    <a:pt x="343" y="194"/>
                  </a:cubicBezTo>
                  <a:cubicBezTo>
                    <a:pt x="347" y="193"/>
                    <a:pt x="350" y="190"/>
                    <a:pt x="350" y="186"/>
                  </a:cubicBezTo>
                  <a:cubicBezTo>
                    <a:pt x="350" y="111"/>
                    <a:pt x="350" y="111"/>
                    <a:pt x="350" y="111"/>
                  </a:cubicBezTo>
                  <a:cubicBezTo>
                    <a:pt x="351" y="109"/>
                    <a:pt x="353" y="107"/>
                    <a:pt x="355" y="107"/>
                  </a:cubicBezTo>
                  <a:cubicBezTo>
                    <a:pt x="360" y="106"/>
                    <a:pt x="364" y="107"/>
                    <a:pt x="367" y="111"/>
                  </a:cubicBezTo>
                  <a:cubicBezTo>
                    <a:pt x="369" y="113"/>
                    <a:pt x="370" y="116"/>
                    <a:pt x="371" y="118"/>
                  </a:cubicBezTo>
                  <a:cubicBezTo>
                    <a:pt x="376" y="126"/>
                    <a:pt x="385" y="127"/>
                    <a:pt x="391" y="120"/>
                  </a:cubicBezTo>
                  <a:cubicBezTo>
                    <a:pt x="397" y="113"/>
                    <a:pt x="399" y="104"/>
                    <a:pt x="399" y="95"/>
                  </a:cubicBezTo>
                  <a:cubicBezTo>
                    <a:pt x="399" y="86"/>
                    <a:pt x="397" y="76"/>
                    <a:pt x="391" y="69"/>
                  </a:cubicBezTo>
                  <a:cubicBezTo>
                    <a:pt x="385" y="63"/>
                    <a:pt x="376" y="63"/>
                    <a:pt x="371" y="71"/>
                  </a:cubicBezTo>
                  <a:cubicBezTo>
                    <a:pt x="370" y="73"/>
                    <a:pt x="369" y="76"/>
                    <a:pt x="367" y="78"/>
                  </a:cubicBezTo>
                  <a:cubicBezTo>
                    <a:pt x="364" y="83"/>
                    <a:pt x="360" y="83"/>
                    <a:pt x="355" y="83"/>
                  </a:cubicBezTo>
                  <a:cubicBezTo>
                    <a:pt x="353" y="82"/>
                    <a:pt x="351" y="80"/>
                    <a:pt x="350" y="78"/>
                  </a:cubicBezTo>
                  <a:cubicBezTo>
                    <a:pt x="350" y="9"/>
                    <a:pt x="350" y="9"/>
                    <a:pt x="350" y="9"/>
                  </a:cubicBezTo>
                  <a:cubicBezTo>
                    <a:pt x="350" y="4"/>
                    <a:pt x="346" y="0"/>
                    <a:pt x="341" y="1"/>
                  </a:cubicBezTo>
                  <a:cubicBezTo>
                    <a:pt x="117" y="30"/>
                    <a:pt x="0" y="150"/>
                    <a:pt x="0" y="292"/>
                  </a:cubicBezTo>
                  <a:cubicBezTo>
                    <a:pt x="0" y="428"/>
                    <a:pt x="100" y="499"/>
                    <a:pt x="231" y="546"/>
                  </a:cubicBezTo>
                  <a:cubicBezTo>
                    <a:pt x="236" y="548"/>
                    <a:pt x="240" y="546"/>
                    <a:pt x="242" y="54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94" name="Google Shape;694;p39"/>
            <p:cNvSpPr/>
            <p:nvPr/>
          </p:nvSpPr>
          <p:spPr>
            <a:xfrm>
              <a:off x="673846" y="3654405"/>
              <a:ext cx="303960" cy="249807"/>
            </a:xfrm>
            <a:custGeom>
              <a:rect b="b" l="l" r="r" t="t"/>
              <a:pathLst>
                <a:path extrusionOk="0" h="465" w="569">
                  <a:moveTo>
                    <a:pt x="520" y="368"/>
                  </a:moveTo>
                  <a:cubicBezTo>
                    <a:pt x="520" y="233"/>
                    <a:pt x="520" y="233"/>
                    <a:pt x="520" y="233"/>
                  </a:cubicBezTo>
                  <a:cubicBezTo>
                    <a:pt x="521" y="231"/>
                    <a:pt x="523" y="229"/>
                    <a:pt x="525" y="229"/>
                  </a:cubicBezTo>
                  <a:cubicBezTo>
                    <a:pt x="530" y="229"/>
                    <a:pt x="534" y="229"/>
                    <a:pt x="537" y="233"/>
                  </a:cubicBezTo>
                  <a:cubicBezTo>
                    <a:pt x="539" y="236"/>
                    <a:pt x="540" y="238"/>
                    <a:pt x="542" y="241"/>
                  </a:cubicBezTo>
                  <a:cubicBezTo>
                    <a:pt x="546" y="248"/>
                    <a:pt x="556" y="249"/>
                    <a:pt x="561" y="242"/>
                  </a:cubicBezTo>
                  <a:cubicBezTo>
                    <a:pt x="567" y="236"/>
                    <a:pt x="569" y="226"/>
                    <a:pt x="569" y="217"/>
                  </a:cubicBezTo>
                  <a:cubicBezTo>
                    <a:pt x="569" y="208"/>
                    <a:pt x="567" y="199"/>
                    <a:pt x="561" y="192"/>
                  </a:cubicBezTo>
                  <a:cubicBezTo>
                    <a:pt x="556" y="185"/>
                    <a:pt x="546" y="186"/>
                    <a:pt x="542" y="194"/>
                  </a:cubicBezTo>
                  <a:cubicBezTo>
                    <a:pt x="540" y="196"/>
                    <a:pt x="539" y="199"/>
                    <a:pt x="537" y="201"/>
                  </a:cubicBezTo>
                  <a:cubicBezTo>
                    <a:pt x="534" y="205"/>
                    <a:pt x="530" y="205"/>
                    <a:pt x="525" y="205"/>
                  </a:cubicBezTo>
                  <a:cubicBezTo>
                    <a:pt x="523" y="205"/>
                    <a:pt x="521" y="203"/>
                    <a:pt x="520" y="201"/>
                  </a:cubicBezTo>
                  <a:cubicBezTo>
                    <a:pt x="520" y="133"/>
                    <a:pt x="520" y="133"/>
                    <a:pt x="520" y="133"/>
                  </a:cubicBezTo>
                  <a:cubicBezTo>
                    <a:pt x="520" y="128"/>
                    <a:pt x="516" y="124"/>
                    <a:pt x="511" y="124"/>
                  </a:cubicBezTo>
                  <a:cubicBezTo>
                    <a:pt x="489" y="127"/>
                    <a:pt x="464" y="129"/>
                    <a:pt x="436" y="129"/>
                  </a:cubicBezTo>
                  <a:cubicBezTo>
                    <a:pt x="317" y="129"/>
                    <a:pt x="154" y="29"/>
                    <a:pt x="154" y="29"/>
                  </a:cubicBezTo>
                  <a:cubicBezTo>
                    <a:pt x="110" y="0"/>
                    <a:pt x="67" y="8"/>
                    <a:pt x="30" y="51"/>
                  </a:cubicBezTo>
                  <a:cubicBezTo>
                    <a:pt x="30" y="51"/>
                    <a:pt x="0" y="88"/>
                    <a:pt x="0" y="130"/>
                  </a:cubicBezTo>
                  <a:cubicBezTo>
                    <a:pt x="0" y="194"/>
                    <a:pt x="169" y="278"/>
                    <a:pt x="330" y="309"/>
                  </a:cubicBezTo>
                  <a:cubicBezTo>
                    <a:pt x="330" y="416"/>
                    <a:pt x="330" y="416"/>
                    <a:pt x="330" y="416"/>
                  </a:cubicBezTo>
                  <a:cubicBezTo>
                    <a:pt x="330" y="443"/>
                    <a:pt x="357" y="465"/>
                    <a:pt x="390" y="465"/>
                  </a:cubicBezTo>
                  <a:cubicBezTo>
                    <a:pt x="460" y="465"/>
                    <a:pt x="460" y="465"/>
                    <a:pt x="460" y="465"/>
                  </a:cubicBezTo>
                  <a:cubicBezTo>
                    <a:pt x="493" y="465"/>
                    <a:pt x="520" y="443"/>
                    <a:pt x="520" y="416"/>
                  </a:cubicBezTo>
                  <a:cubicBezTo>
                    <a:pt x="520" y="368"/>
                    <a:pt x="520" y="368"/>
                    <a:pt x="520" y="36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95" name="Google Shape;695;p39"/>
            <p:cNvSpPr/>
            <p:nvPr/>
          </p:nvSpPr>
          <p:spPr>
            <a:xfrm>
              <a:off x="959159" y="3535238"/>
              <a:ext cx="187068" cy="287248"/>
            </a:xfrm>
            <a:custGeom>
              <a:rect b="b" l="l" r="r" t="t"/>
              <a:pathLst>
                <a:path extrusionOk="0" h="535" w="350">
                  <a:moveTo>
                    <a:pt x="201" y="3"/>
                  </a:moveTo>
                  <a:cubicBezTo>
                    <a:pt x="197" y="0"/>
                    <a:pt x="192" y="2"/>
                    <a:pt x="190" y="6"/>
                  </a:cubicBezTo>
                  <a:cubicBezTo>
                    <a:pt x="150" y="73"/>
                    <a:pt x="150" y="73"/>
                    <a:pt x="150" y="73"/>
                  </a:cubicBezTo>
                  <a:cubicBezTo>
                    <a:pt x="148" y="74"/>
                    <a:pt x="146" y="75"/>
                    <a:pt x="143" y="74"/>
                  </a:cubicBezTo>
                  <a:cubicBezTo>
                    <a:pt x="139" y="72"/>
                    <a:pt x="135" y="70"/>
                    <a:pt x="135" y="64"/>
                  </a:cubicBezTo>
                  <a:cubicBezTo>
                    <a:pt x="135" y="62"/>
                    <a:pt x="135" y="59"/>
                    <a:pt x="135" y="56"/>
                  </a:cubicBezTo>
                  <a:cubicBezTo>
                    <a:pt x="135" y="47"/>
                    <a:pt x="127" y="41"/>
                    <a:pt x="119" y="44"/>
                  </a:cubicBezTo>
                  <a:cubicBezTo>
                    <a:pt x="111" y="47"/>
                    <a:pt x="104" y="55"/>
                    <a:pt x="100" y="62"/>
                  </a:cubicBezTo>
                  <a:cubicBezTo>
                    <a:pt x="95" y="70"/>
                    <a:pt x="92" y="79"/>
                    <a:pt x="93" y="88"/>
                  </a:cubicBezTo>
                  <a:cubicBezTo>
                    <a:pt x="95" y="96"/>
                    <a:pt x="103" y="101"/>
                    <a:pt x="111" y="97"/>
                  </a:cubicBezTo>
                  <a:cubicBezTo>
                    <a:pt x="114" y="95"/>
                    <a:pt x="116" y="94"/>
                    <a:pt x="119" y="92"/>
                  </a:cubicBezTo>
                  <a:cubicBezTo>
                    <a:pt x="123" y="90"/>
                    <a:pt x="127" y="92"/>
                    <a:pt x="131" y="95"/>
                  </a:cubicBezTo>
                  <a:cubicBezTo>
                    <a:pt x="133" y="96"/>
                    <a:pt x="133" y="99"/>
                    <a:pt x="133" y="101"/>
                  </a:cubicBezTo>
                  <a:cubicBezTo>
                    <a:pt x="94" y="168"/>
                    <a:pt x="94" y="168"/>
                    <a:pt x="94" y="168"/>
                  </a:cubicBezTo>
                  <a:cubicBezTo>
                    <a:pt x="91" y="171"/>
                    <a:pt x="92" y="176"/>
                    <a:pt x="96" y="179"/>
                  </a:cubicBezTo>
                  <a:cubicBezTo>
                    <a:pt x="123" y="201"/>
                    <a:pt x="131" y="223"/>
                    <a:pt x="131" y="240"/>
                  </a:cubicBezTo>
                  <a:cubicBezTo>
                    <a:pt x="131" y="283"/>
                    <a:pt x="96" y="324"/>
                    <a:pt x="7" y="342"/>
                  </a:cubicBezTo>
                  <a:cubicBezTo>
                    <a:pt x="3" y="342"/>
                    <a:pt x="0" y="346"/>
                    <a:pt x="0" y="350"/>
                  </a:cubicBezTo>
                  <a:cubicBezTo>
                    <a:pt x="0" y="407"/>
                    <a:pt x="0" y="407"/>
                    <a:pt x="0" y="407"/>
                  </a:cubicBezTo>
                  <a:cubicBezTo>
                    <a:pt x="4" y="401"/>
                    <a:pt x="11" y="397"/>
                    <a:pt x="19" y="397"/>
                  </a:cubicBezTo>
                  <a:cubicBezTo>
                    <a:pt x="26" y="397"/>
                    <a:pt x="33" y="401"/>
                    <a:pt x="37" y="406"/>
                  </a:cubicBezTo>
                  <a:cubicBezTo>
                    <a:pt x="44" y="415"/>
                    <a:pt x="48" y="426"/>
                    <a:pt x="48" y="439"/>
                  </a:cubicBezTo>
                  <a:cubicBezTo>
                    <a:pt x="48" y="452"/>
                    <a:pt x="44" y="464"/>
                    <a:pt x="37" y="472"/>
                  </a:cubicBezTo>
                  <a:cubicBezTo>
                    <a:pt x="33" y="478"/>
                    <a:pt x="26" y="481"/>
                    <a:pt x="19" y="481"/>
                  </a:cubicBezTo>
                  <a:cubicBezTo>
                    <a:pt x="11" y="481"/>
                    <a:pt x="4" y="478"/>
                    <a:pt x="0" y="472"/>
                  </a:cubicBezTo>
                  <a:cubicBezTo>
                    <a:pt x="0" y="526"/>
                    <a:pt x="0" y="526"/>
                    <a:pt x="0" y="526"/>
                  </a:cubicBezTo>
                  <a:cubicBezTo>
                    <a:pt x="0" y="531"/>
                    <a:pt x="4" y="535"/>
                    <a:pt x="9" y="535"/>
                  </a:cubicBezTo>
                  <a:cubicBezTo>
                    <a:pt x="245" y="503"/>
                    <a:pt x="350" y="374"/>
                    <a:pt x="350" y="237"/>
                  </a:cubicBezTo>
                  <a:cubicBezTo>
                    <a:pt x="350" y="143"/>
                    <a:pt x="301" y="62"/>
                    <a:pt x="201" y="3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96" name="Google Shape;696;p39"/>
          <p:cNvGrpSpPr/>
          <p:nvPr/>
        </p:nvGrpSpPr>
        <p:grpSpPr>
          <a:xfrm>
            <a:off x="7213443" y="2257509"/>
            <a:ext cx="189785" cy="445592"/>
            <a:chOff x="8011692" y="3184166"/>
            <a:chExt cx="306600" cy="719859"/>
          </a:xfrm>
        </p:grpSpPr>
        <p:sp>
          <p:nvSpPr>
            <p:cNvPr id="697" name="Google Shape;697;p39"/>
            <p:cNvSpPr/>
            <p:nvPr/>
          </p:nvSpPr>
          <p:spPr>
            <a:xfrm>
              <a:off x="8011692" y="3885096"/>
              <a:ext cx="306496" cy="18928"/>
            </a:xfrm>
            <a:custGeom>
              <a:rect b="b" l="l" r="r" t="t"/>
              <a:pathLst>
                <a:path extrusionOk="0" h="35" w="569">
                  <a:moveTo>
                    <a:pt x="569" y="13"/>
                  </a:moveTo>
                  <a:cubicBezTo>
                    <a:pt x="569" y="19"/>
                    <a:pt x="562" y="23"/>
                    <a:pt x="554" y="24"/>
                  </a:cubicBezTo>
                  <a:cubicBezTo>
                    <a:pt x="520" y="28"/>
                    <a:pt x="430" y="35"/>
                    <a:pt x="284" y="35"/>
                  </a:cubicBezTo>
                  <a:cubicBezTo>
                    <a:pt x="134" y="35"/>
                    <a:pt x="47" y="28"/>
                    <a:pt x="14" y="24"/>
                  </a:cubicBezTo>
                  <a:cubicBezTo>
                    <a:pt x="6" y="23"/>
                    <a:pt x="0" y="19"/>
                    <a:pt x="0" y="13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569" y="0"/>
                    <a:pt x="569" y="0"/>
                    <a:pt x="569" y="0"/>
                  </a:cubicBezTo>
                  <a:lnTo>
                    <a:pt x="569" y="13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98" name="Google Shape;698;p39"/>
            <p:cNvSpPr/>
            <p:nvPr/>
          </p:nvSpPr>
          <p:spPr>
            <a:xfrm>
              <a:off x="8011692" y="3184166"/>
              <a:ext cx="306496" cy="40025"/>
            </a:xfrm>
            <a:custGeom>
              <a:rect b="b" l="l" r="r" t="t"/>
              <a:pathLst>
                <a:path extrusionOk="0" h="74" w="569">
                  <a:moveTo>
                    <a:pt x="372" y="32"/>
                  </a:moveTo>
                  <a:cubicBezTo>
                    <a:pt x="372" y="24"/>
                    <a:pt x="372" y="24"/>
                    <a:pt x="372" y="24"/>
                  </a:cubicBezTo>
                  <a:cubicBezTo>
                    <a:pt x="372" y="14"/>
                    <a:pt x="360" y="6"/>
                    <a:pt x="345" y="4"/>
                  </a:cubicBezTo>
                  <a:cubicBezTo>
                    <a:pt x="325" y="2"/>
                    <a:pt x="316" y="0"/>
                    <a:pt x="287" y="0"/>
                  </a:cubicBezTo>
                  <a:cubicBezTo>
                    <a:pt x="255" y="0"/>
                    <a:pt x="247" y="2"/>
                    <a:pt x="228" y="4"/>
                  </a:cubicBezTo>
                  <a:cubicBezTo>
                    <a:pt x="212" y="5"/>
                    <a:pt x="201" y="14"/>
                    <a:pt x="201" y="24"/>
                  </a:cubicBezTo>
                  <a:cubicBezTo>
                    <a:pt x="201" y="32"/>
                    <a:pt x="201" y="32"/>
                    <a:pt x="201" y="32"/>
                  </a:cubicBezTo>
                  <a:cubicBezTo>
                    <a:pt x="201" y="36"/>
                    <a:pt x="195" y="40"/>
                    <a:pt x="188" y="41"/>
                  </a:cubicBezTo>
                  <a:cubicBezTo>
                    <a:pt x="108" y="43"/>
                    <a:pt x="36" y="48"/>
                    <a:pt x="13" y="50"/>
                  </a:cubicBezTo>
                  <a:cubicBezTo>
                    <a:pt x="6" y="51"/>
                    <a:pt x="0" y="55"/>
                    <a:pt x="0" y="60"/>
                  </a:cubicBezTo>
                  <a:cubicBezTo>
                    <a:pt x="0" y="74"/>
                    <a:pt x="0" y="74"/>
                    <a:pt x="0" y="74"/>
                  </a:cubicBezTo>
                  <a:cubicBezTo>
                    <a:pt x="569" y="74"/>
                    <a:pt x="569" y="74"/>
                    <a:pt x="569" y="74"/>
                  </a:cubicBezTo>
                  <a:cubicBezTo>
                    <a:pt x="569" y="60"/>
                    <a:pt x="569" y="60"/>
                    <a:pt x="569" y="60"/>
                  </a:cubicBezTo>
                  <a:cubicBezTo>
                    <a:pt x="569" y="55"/>
                    <a:pt x="563" y="51"/>
                    <a:pt x="555" y="50"/>
                  </a:cubicBezTo>
                  <a:cubicBezTo>
                    <a:pt x="533" y="47"/>
                    <a:pt x="464" y="43"/>
                    <a:pt x="385" y="41"/>
                  </a:cubicBezTo>
                  <a:cubicBezTo>
                    <a:pt x="378" y="40"/>
                    <a:pt x="372" y="36"/>
                    <a:pt x="372" y="32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99" name="Google Shape;699;p39"/>
            <p:cNvSpPr txBox="1"/>
            <p:nvPr/>
          </p:nvSpPr>
          <p:spPr>
            <a:xfrm>
              <a:off x="8011692" y="3395332"/>
              <a:ext cx="306600" cy="157200"/>
            </a:xfrm>
            <a:prstGeom prst="rect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00" name="Google Shape;700;p39"/>
            <p:cNvSpPr txBox="1"/>
            <p:nvPr/>
          </p:nvSpPr>
          <p:spPr>
            <a:xfrm>
              <a:off x="8011692" y="3231683"/>
              <a:ext cx="306600" cy="15930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01" name="Google Shape;701;p39"/>
            <p:cNvSpPr txBox="1"/>
            <p:nvPr/>
          </p:nvSpPr>
          <p:spPr>
            <a:xfrm>
              <a:off x="8011692" y="3718293"/>
              <a:ext cx="306600" cy="159300"/>
            </a:xfrm>
            <a:prstGeom prst="rect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02" name="Google Shape;702;p39"/>
            <p:cNvSpPr txBox="1"/>
            <p:nvPr/>
          </p:nvSpPr>
          <p:spPr>
            <a:xfrm>
              <a:off x="8011692" y="3556812"/>
              <a:ext cx="306600" cy="157200"/>
            </a:xfrm>
            <a:prstGeom prst="rect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03" name="Google Shape;703;p39"/>
          <p:cNvGrpSpPr/>
          <p:nvPr/>
        </p:nvGrpSpPr>
        <p:grpSpPr>
          <a:xfrm>
            <a:off x="7648230" y="2257259"/>
            <a:ext cx="246199" cy="445516"/>
            <a:chOff x="4556125" y="630237"/>
            <a:chExt cx="3081338" cy="5568950"/>
          </a:xfrm>
        </p:grpSpPr>
        <p:sp>
          <p:nvSpPr>
            <p:cNvPr id="704" name="Google Shape;704;p39"/>
            <p:cNvSpPr/>
            <p:nvPr/>
          </p:nvSpPr>
          <p:spPr>
            <a:xfrm>
              <a:off x="4756150" y="630237"/>
              <a:ext cx="2397126" cy="1016000"/>
            </a:xfrm>
            <a:custGeom>
              <a:rect b="b" l="l" r="r" t="t"/>
              <a:pathLst>
                <a:path extrusionOk="0" h="233" w="550">
                  <a:moveTo>
                    <a:pt x="88" y="233"/>
                  </a:moveTo>
                  <a:cubicBezTo>
                    <a:pt x="49" y="233"/>
                    <a:pt x="14" y="205"/>
                    <a:pt x="7" y="165"/>
                  </a:cubicBezTo>
                  <a:cubicBezTo>
                    <a:pt x="0" y="120"/>
                    <a:pt x="30" y="78"/>
                    <a:pt x="74" y="71"/>
                  </a:cubicBezTo>
                  <a:cubicBezTo>
                    <a:pt x="448" y="8"/>
                    <a:pt x="448" y="8"/>
                    <a:pt x="448" y="8"/>
                  </a:cubicBezTo>
                  <a:cubicBezTo>
                    <a:pt x="492" y="0"/>
                    <a:pt x="535" y="30"/>
                    <a:pt x="542" y="75"/>
                  </a:cubicBezTo>
                  <a:cubicBezTo>
                    <a:pt x="550" y="120"/>
                    <a:pt x="520" y="162"/>
                    <a:pt x="475" y="169"/>
                  </a:cubicBezTo>
                  <a:cubicBezTo>
                    <a:pt x="102" y="232"/>
                    <a:pt x="102" y="232"/>
                    <a:pt x="102" y="232"/>
                  </a:cubicBezTo>
                  <a:cubicBezTo>
                    <a:pt x="97" y="233"/>
                    <a:pt x="92" y="233"/>
                    <a:pt x="88" y="233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05" name="Google Shape;705;p39"/>
            <p:cNvSpPr/>
            <p:nvPr/>
          </p:nvSpPr>
          <p:spPr>
            <a:xfrm>
              <a:off x="4556125" y="1357312"/>
              <a:ext cx="3081338" cy="1135062"/>
            </a:xfrm>
            <a:custGeom>
              <a:rect b="b" l="l" r="r" t="t"/>
              <a:pathLst>
                <a:path extrusionOk="0" h="260" w="707">
                  <a:moveTo>
                    <a:pt x="88" y="260"/>
                  </a:moveTo>
                  <a:cubicBezTo>
                    <a:pt x="49" y="260"/>
                    <a:pt x="14" y="232"/>
                    <a:pt x="7" y="192"/>
                  </a:cubicBezTo>
                  <a:cubicBezTo>
                    <a:pt x="0" y="147"/>
                    <a:pt x="30" y="105"/>
                    <a:pt x="74" y="97"/>
                  </a:cubicBezTo>
                  <a:cubicBezTo>
                    <a:pt x="605" y="7"/>
                    <a:pt x="605" y="7"/>
                    <a:pt x="605" y="7"/>
                  </a:cubicBezTo>
                  <a:cubicBezTo>
                    <a:pt x="649" y="0"/>
                    <a:pt x="692" y="30"/>
                    <a:pt x="699" y="75"/>
                  </a:cubicBezTo>
                  <a:cubicBezTo>
                    <a:pt x="707" y="119"/>
                    <a:pt x="677" y="161"/>
                    <a:pt x="632" y="169"/>
                  </a:cubicBezTo>
                  <a:cubicBezTo>
                    <a:pt x="102" y="259"/>
                    <a:pt x="102" y="259"/>
                    <a:pt x="102" y="259"/>
                  </a:cubicBezTo>
                  <a:cubicBezTo>
                    <a:pt x="97" y="260"/>
                    <a:pt x="93" y="260"/>
                    <a:pt x="88" y="26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06" name="Google Shape;706;p39"/>
            <p:cNvSpPr/>
            <p:nvPr/>
          </p:nvSpPr>
          <p:spPr>
            <a:xfrm>
              <a:off x="4556125" y="2168525"/>
              <a:ext cx="3081338" cy="1139825"/>
            </a:xfrm>
            <a:custGeom>
              <a:rect b="b" l="l" r="r" t="t"/>
              <a:pathLst>
                <a:path extrusionOk="0" h="261" w="707">
                  <a:moveTo>
                    <a:pt x="88" y="261"/>
                  </a:moveTo>
                  <a:cubicBezTo>
                    <a:pt x="49" y="261"/>
                    <a:pt x="14" y="232"/>
                    <a:pt x="7" y="192"/>
                  </a:cubicBezTo>
                  <a:cubicBezTo>
                    <a:pt x="0" y="148"/>
                    <a:pt x="30" y="105"/>
                    <a:pt x="74" y="98"/>
                  </a:cubicBezTo>
                  <a:cubicBezTo>
                    <a:pt x="605" y="8"/>
                    <a:pt x="605" y="8"/>
                    <a:pt x="605" y="8"/>
                  </a:cubicBezTo>
                  <a:cubicBezTo>
                    <a:pt x="649" y="0"/>
                    <a:pt x="692" y="30"/>
                    <a:pt x="699" y="75"/>
                  </a:cubicBezTo>
                  <a:cubicBezTo>
                    <a:pt x="707" y="119"/>
                    <a:pt x="677" y="162"/>
                    <a:pt x="632" y="169"/>
                  </a:cubicBezTo>
                  <a:cubicBezTo>
                    <a:pt x="102" y="259"/>
                    <a:pt x="102" y="259"/>
                    <a:pt x="102" y="259"/>
                  </a:cubicBezTo>
                  <a:cubicBezTo>
                    <a:pt x="97" y="260"/>
                    <a:pt x="93" y="261"/>
                    <a:pt x="88" y="26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07" name="Google Shape;707;p39"/>
            <p:cNvSpPr/>
            <p:nvPr/>
          </p:nvSpPr>
          <p:spPr>
            <a:xfrm>
              <a:off x="4556125" y="2981325"/>
              <a:ext cx="3081338" cy="1138237"/>
            </a:xfrm>
            <a:custGeom>
              <a:rect b="b" l="l" r="r" t="t"/>
              <a:pathLst>
                <a:path extrusionOk="0" h="261" w="707">
                  <a:moveTo>
                    <a:pt x="88" y="261"/>
                  </a:moveTo>
                  <a:cubicBezTo>
                    <a:pt x="49" y="261"/>
                    <a:pt x="14" y="233"/>
                    <a:pt x="7" y="193"/>
                  </a:cubicBezTo>
                  <a:cubicBezTo>
                    <a:pt x="0" y="148"/>
                    <a:pt x="30" y="106"/>
                    <a:pt x="74" y="98"/>
                  </a:cubicBezTo>
                  <a:cubicBezTo>
                    <a:pt x="605" y="8"/>
                    <a:pt x="605" y="8"/>
                    <a:pt x="605" y="8"/>
                  </a:cubicBezTo>
                  <a:cubicBezTo>
                    <a:pt x="649" y="0"/>
                    <a:pt x="692" y="31"/>
                    <a:pt x="699" y="75"/>
                  </a:cubicBezTo>
                  <a:cubicBezTo>
                    <a:pt x="707" y="120"/>
                    <a:pt x="677" y="162"/>
                    <a:pt x="632" y="170"/>
                  </a:cubicBezTo>
                  <a:cubicBezTo>
                    <a:pt x="102" y="260"/>
                    <a:pt x="102" y="260"/>
                    <a:pt x="102" y="260"/>
                  </a:cubicBezTo>
                  <a:cubicBezTo>
                    <a:pt x="97" y="261"/>
                    <a:pt x="93" y="261"/>
                    <a:pt x="88" y="261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08" name="Google Shape;708;p39"/>
            <p:cNvSpPr/>
            <p:nvPr/>
          </p:nvSpPr>
          <p:spPr>
            <a:xfrm>
              <a:off x="4830762" y="4476750"/>
              <a:ext cx="2535237" cy="1722437"/>
            </a:xfrm>
            <a:custGeom>
              <a:rect b="b" l="l" r="r" t="t"/>
              <a:pathLst>
                <a:path extrusionOk="0" h="395" w="582">
                  <a:moveTo>
                    <a:pt x="550" y="0"/>
                  </a:moveTo>
                  <a:cubicBezTo>
                    <a:pt x="32" y="0"/>
                    <a:pt x="32" y="0"/>
                    <a:pt x="32" y="0"/>
                  </a:cubicBezTo>
                  <a:cubicBezTo>
                    <a:pt x="14" y="0"/>
                    <a:pt x="0" y="14"/>
                    <a:pt x="0" y="31"/>
                  </a:cubicBezTo>
                  <a:cubicBezTo>
                    <a:pt x="0" y="54"/>
                    <a:pt x="0" y="54"/>
                    <a:pt x="0" y="54"/>
                  </a:cubicBezTo>
                  <a:cubicBezTo>
                    <a:pt x="0" y="152"/>
                    <a:pt x="72" y="234"/>
                    <a:pt x="166" y="250"/>
                  </a:cubicBezTo>
                  <a:cubicBezTo>
                    <a:pt x="164" y="253"/>
                    <a:pt x="164" y="256"/>
                    <a:pt x="164" y="259"/>
                  </a:cubicBezTo>
                  <a:cubicBezTo>
                    <a:pt x="164" y="273"/>
                    <a:pt x="175" y="284"/>
                    <a:pt x="188" y="284"/>
                  </a:cubicBezTo>
                  <a:cubicBezTo>
                    <a:pt x="190" y="284"/>
                    <a:pt x="190" y="284"/>
                    <a:pt x="190" y="284"/>
                  </a:cubicBezTo>
                  <a:cubicBezTo>
                    <a:pt x="180" y="287"/>
                    <a:pt x="173" y="296"/>
                    <a:pt x="173" y="308"/>
                  </a:cubicBezTo>
                  <a:cubicBezTo>
                    <a:pt x="173" y="321"/>
                    <a:pt x="184" y="332"/>
                    <a:pt x="197" y="332"/>
                  </a:cubicBezTo>
                  <a:cubicBezTo>
                    <a:pt x="186" y="334"/>
                    <a:pt x="177" y="344"/>
                    <a:pt x="177" y="356"/>
                  </a:cubicBezTo>
                  <a:cubicBezTo>
                    <a:pt x="177" y="370"/>
                    <a:pt x="188" y="381"/>
                    <a:pt x="202" y="381"/>
                  </a:cubicBezTo>
                  <a:cubicBezTo>
                    <a:pt x="218" y="381"/>
                    <a:pt x="218" y="381"/>
                    <a:pt x="218" y="381"/>
                  </a:cubicBezTo>
                  <a:cubicBezTo>
                    <a:pt x="232" y="390"/>
                    <a:pt x="259" y="395"/>
                    <a:pt x="289" y="395"/>
                  </a:cubicBezTo>
                  <a:cubicBezTo>
                    <a:pt x="319" y="395"/>
                    <a:pt x="346" y="390"/>
                    <a:pt x="360" y="381"/>
                  </a:cubicBezTo>
                  <a:cubicBezTo>
                    <a:pt x="379" y="381"/>
                    <a:pt x="379" y="381"/>
                    <a:pt x="379" y="381"/>
                  </a:cubicBezTo>
                  <a:cubicBezTo>
                    <a:pt x="393" y="381"/>
                    <a:pt x="404" y="370"/>
                    <a:pt x="404" y="356"/>
                  </a:cubicBezTo>
                  <a:cubicBezTo>
                    <a:pt x="404" y="344"/>
                    <a:pt x="395" y="335"/>
                    <a:pt x="384" y="332"/>
                  </a:cubicBezTo>
                  <a:cubicBezTo>
                    <a:pt x="398" y="332"/>
                    <a:pt x="409" y="321"/>
                    <a:pt x="409" y="308"/>
                  </a:cubicBezTo>
                  <a:cubicBezTo>
                    <a:pt x="409" y="296"/>
                    <a:pt x="401" y="287"/>
                    <a:pt x="391" y="284"/>
                  </a:cubicBezTo>
                  <a:cubicBezTo>
                    <a:pt x="392" y="284"/>
                    <a:pt x="392" y="284"/>
                    <a:pt x="392" y="284"/>
                  </a:cubicBezTo>
                  <a:cubicBezTo>
                    <a:pt x="406" y="284"/>
                    <a:pt x="417" y="273"/>
                    <a:pt x="417" y="259"/>
                  </a:cubicBezTo>
                  <a:cubicBezTo>
                    <a:pt x="417" y="256"/>
                    <a:pt x="416" y="253"/>
                    <a:pt x="415" y="250"/>
                  </a:cubicBezTo>
                  <a:cubicBezTo>
                    <a:pt x="510" y="234"/>
                    <a:pt x="582" y="153"/>
                    <a:pt x="582" y="54"/>
                  </a:cubicBezTo>
                  <a:cubicBezTo>
                    <a:pt x="582" y="31"/>
                    <a:pt x="582" y="31"/>
                    <a:pt x="582" y="31"/>
                  </a:cubicBezTo>
                  <a:cubicBezTo>
                    <a:pt x="582" y="14"/>
                    <a:pt x="567" y="0"/>
                    <a:pt x="550" y="0"/>
                  </a:cubicBez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09" name="Google Shape;709;p39"/>
            <p:cNvSpPr/>
            <p:nvPr/>
          </p:nvSpPr>
          <p:spPr>
            <a:xfrm>
              <a:off x="5078412" y="4067175"/>
              <a:ext cx="714375" cy="322262"/>
            </a:xfrm>
            <a:custGeom>
              <a:rect b="b" l="l" r="r" t="t"/>
              <a:pathLst>
                <a:path extrusionOk="0" h="74" w="164">
                  <a:moveTo>
                    <a:pt x="164" y="67"/>
                  </a:moveTo>
                  <a:cubicBezTo>
                    <a:pt x="164" y="12"/>
                    <a:pt x="164" y="12"/>
                    <a:pt x="164" y="12"/>
                  </a:cubicBezTo>
                  <a:cubicBezTo>
                    <a:pt x="164" y="5"/>
                    <a:pt x="158" y="0"/>
                    <a:pt x="152" y="1"/>
                  </a:cubicBezTo>
                  <a:cubicBezTo>
                    <a:pt x="8" y="26"/>
                    <a:pt x="8" y="26"/>
                    <a:pt x="8" y="26"/>
                  </a:cubicBezTo>
                  <a:cubicBezTo>
                    <a:pt x="4" y="27"/>
                    <a:pt x="0" y="31"/>
                    <a:pt x="0" y="36"/>
                  </a:cubicBezTo>
                  <a:cubicBezTo>
                    <a:pt x="0" y="67"/>
                    <a:pt x="0" y="67"/>
                    <a:pt x="0" y="67"/>
                  </a:cubicBezTo>
                  <a:cubicBezTo>
                    <a:pt x="0" y="71"/>
                    <a:pt x="3" y="74"/>
                    <a:pt x="8" y="74"/>
                  </a:cubicBezTo>
                  <a:cubicBezTo>
                    <a:pt x="156" y="74"/>
                    <a:pt x="156" y="74"/>
                    <a:pt x="156" y="74"/>
                  </a:cubicBezTo>
                  <a:cubicBezTo>
                    <a:pt x="160" y="74"/>
                    <a:pt x="164" y="71"/>
                    <a:pt x="164" y="67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10" name="Google Shape;710;p39"/>
            <p:cNvSpPr/>
            <p:nvPr/>
          </p:nvSpPr>
          <p:spPr>
            <a:xfrm>
              <a:off x="6389687" y="3844925"/>
              <a:ext cx="715962" cy="544512"/>
            </a:xfrm>
            <a:custGeom>
              <a:rect b="b" l="l" r="r" t="t"/>
              <a:pathLst>
                <a:path extrusionOk="0" h="125" w="164">
                  <a:moveTo>
                    <a:pt x="164" y="118"/>
                  </a:moveTo>
                  <a:cubicBezTo>
                    <a:pt x="164" y="11"/>
                    <a:pt x="164" y="11"/>
                    <a:pt x="164" y="11"/>
                  </a:cubicBezTo>
                  <a:cubicBezTo>
                    <a:pt x="164" y="5"/>
                    <a:pt x="158" y="0"/>
                    <a:pt x="152" y="1"/>
                  </a:cubicBezTo>
                  <a:cubicBezTo>
                    <a:pt x="8" y="26"/>
                    <a:pt x="8" y="26"/>
                    <a:pt x="8" y="26"/>
                  </a:cubicBezTo>
                  <a:cubicBezTo>
                    <a:pt x="3" y="26"/>
                    <a:pt x="0" y="31"/>
                    <a:pt x="0" y="36"/>
                  </a:cubicBezTo>
                  <a:cubicBezTo>
                    <a:pt x="0" y="118"/>
                    <a:pt x="0" y="118"/>
                    <a:pt x="0" y="118"/>
                  </a:cubicBezTo>
                  <a:cubicBezTo>
                    <a:pt x="0" y="122"/>
                    <a:pt x="3" y="125"/>
                    <a:pt x="8" y="125"/>
                  </a:cubicBezTo>
                  <a:cubicBezTo>
                    <a:pt x="156" y="125"/>
                    <a:pt x="156" y="125"/>
                    <a:pt x="156" y="125"/>
                  </a:cubicBezTo>
                  <a:cubicBezTo>
                    <a:pt x="160" y="125"/>
                    <a:pt x="164" y="122"/>
                    <a:pt x="164" y="118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11" name="Google Shape;711;p39"/>
          <p:cNvGrpSpPr/>
          <p:nvPr/>
        </p:nvGrpSpPr>
        <p:grpSpPr>
          <a:xfrm>
            <a:off x="1829253" y="2257459"/>
            <a:ext cx="445768" cy="445697"/>
            <a:chOff x="1674084" y="3214987"/>
            <a:chExt cx="720142" cy="720027"/>
          </a:xfrm>
        </p:grpSpPr>
        <p:sp>
          <p:nvSpPr>
            <p:cNvPr id="712" name="Google Shape;712;p39"/>
            <p:cNvSpPr/>
            <p:nvPr/>
          </p:nvSpPr>
          <p:spPr>
            <a:xfrm>
              <a:off x="1674084" y="3354958"/>
              <a:ext cx="179880" cy="213215"/>
            </a:xfrm>
            <a:custGeom>
              <a:rect b="b" l="l" r="r" t="t"/>
              <a:pathLst>
                <a:path extrusionOk="0" h="242" w="204">
                  <a:moveTo>
                    <a:pt x="57" y="222"/>
                  </a:moveTo>
                  <a:cubicBezTo>
                    <a:pt x="57" y="214"/>
                    <a:pt x="61" y="207"/>
                    <a:pt x="67" y="202"/>
                  </a:cubicBezTo>
                  <a:cubicBezTo>
                    <a:pt x="76" y="195"/>
                    <a:pt x="88" y="191"/>
                    <a:pt x="102" y="191"/>
                  </a:cubicBezTo>
                  <a:cubicBezTo>
                    <a:pt x="116" y="191"/>
                    <a:pt x="129" y="195"/>
                    <a:pt x="137" y="202"/>
                  </a:cubicBezTo>
                  <a:cubicBezTo>
                    <a:pt x="144" y="207"/>
                    <a:pt x="147" y="214"/>
                    <a:pt x="147" y="222"/>
                  </a:cubicBezTo>
                  <a:cubicBezTo>
                    <a:pt x="147" y="230"/>
                    <a:pt x="143" y="237"/>
                    <a:pt x="137" y="242"/>
                  </a:cubicBezTo>
                  <a:cubicBezTo>
                    <a:pt x="190" y="242"/>
                    <a:pt x="190" y="242"/>
                    <a:pt x="190" y="242"/>
                  </a:cubicBezTo>
                  <a:cubicBezTo>
                    <a:pt x="198" y="242"/>
                    <a:pt x="204" y="235"/>
                    <a:pt x="204" y="227"/>
                  </a:cubicBezTo>
                  <a:cubicBezTo>
                    <a:pt x="204" y="67"/>
                    <a:pt x="204" y="67"/>
                    <a:pt x="204" y="67"/>
                  </a:cubicBezTo>
                  <a:cubicBezTo>
                    <a:pt x="204" y="59"/>
                    <a:pt x="198" y="52"/>
                    <a:pt x="190" y="52"/>
                  </a:cubicBezTo>
                  <a:cubicBezTo>
                    <a:pt x="120" y="52"/>
                    <a:pt x="120" y="52"/>
                    <a:pt x="120" y="52"/>
                  </a:cubicBezTo>
                  <a:cubicBezTo>
                    <a:pt x="118" y="51"/>
                    <a:pt x="115" y="50"/>
                    <a:pt x="115" y="47"/>
                  </a:cubicBezTo>
                  <a:cubicBezTo>
                    <a:pt x="115" y="42"/>
                    <a:pt x="115" y="37"/>
                    <a:pt x="120" y="34"/>
                  </a:cubicBezTo>
                  <a:cubicBezTo>
                    <a:pt x="122" y="32"/>
                    <a:pt x="125" y="31"/>
                    <a:pt x="128" y="30"/>
                  </a:cubicBezTo>
                  <a:cubicBezTo>
                    <a:pt x="136" y="25"/>
                    <a:pt x="137" y="14"/>
                    <a:pt x="129" y="8"/>
                  </a:cubicBezTo>
                  <a:cubicBezTo>
                    <a:pt x="122" y="2"/>
                    <a:pt x="112" y="0"/>
                    <a:pt x="102" y="0"/>
                  </a:cubicBezTo>
                  <a:cubicBezTo>
                    <a:pt x="93" y="0"/>
                    <a:pt x="82" y="2"/>
                    <a:pt x="75" y="8"/>
                  </a:cubicBezTo>
                  <a:cubicBezTo>
                    <a:pt x="68" y="14"/>
                    <a:pt x="69" y="25"/>
                    <a:pt x="77" y="30"/>
                  </a:cubicBezTo>
                  <a:cubicBezTo>
                    <a:pt x="80" y="31"/>
                    <a:pt x="82" y="32"/>
                    <a:pt x="85" y="34"/>
                  </a:cubicBezTo>
                  <a:cubicBezTo>
                    <a:pt x="89" y="37"/>
                    <a:pt x="90" y="42"/>
                    <a:pt x="89" y="47"/>
                  </a:cubicBezTo>
                  <a:cubicBezTo>
                    <a:pt x="89" y="50"/>
                    <a:pt x="87" y="51"/>
                    <a:pt x="85" y="52"/>
                  </a:cubicBezTo>
                  <a:cubicBezTo>
                    <a:pt x="15" y="52"/>
                    <a:pt x="15" y="52"/>
                    <a:pt x="15" y="52"/>
                  </a:cubicBezTo>
                  <a:cubicBezTo>
                    <a:pt x="7" y="52"/>
                    <a:pt x="0" y="59"/>
                    <a:pt x="0" y="67"/>
                  </a:cubicBezTo>
                  <a:cubicBezTo>
                    <a:pt x="0" y="227"/>
                    <a:pt x="0" y="227"/>
                    <a:pt x="0" y="227"/>
                  </a:cubicBezTo>
                  <a:cubicBezTo>
                    <a:pt x="0" y="235"/>
                    <a:pt x="7" y="242"/>
                    <a:pt x="15" y="242"/>
                  </a:cubicBezTo>
                  <a:cubicBezTo>
                    <a:pt x="68" y="242"/>
                    <a:pt x="68" y="242"/>
                    <a:pt x="68" y="242"/>
                  </a:cubicBezTo>
                  <a:cubicBezTo>
                    <a:pt x="61" y="237"/>
                    <a:pt x="57" y="230"/>
                    <a:pt x="57" y="222"/>
                  </a:cubicBezTo>
                  <a:close/>
                </a:path>
              </a:pathLst>
            </a:custGeom>
            <a:solidFill>
              <a:srgbClr val="66666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13" name="Google Shape;713;p39"/>
            <p:cNvSpPr/>
            <p:nvPr/>
          </p:nvSpPr>
          <p:spPr>
            <a:xfrm>
              <a:off x="1674084" y="3534654"/>
              <a:ext cx="179880" cy="213525"/>
            </a:xfrm>
            <a:custGeom>
              <a:rect b="b" l="l" r="r" t="t"/>
              <a:pathLst>
                <a:path extrusionOk="0" h="242" w="204">
                  <a:moveTo>
                    <a:pt x="57" y="222"/>
                  </a:moveTo>
                  <a:cubicBezTo>
                    <a:pt x="57" y="214"/>
                    <a:pt x="61" y="207"/>
                    <a:pt x="67" y="202"/>
                  </a:cubicBezTo>
                  <a:cubicBezTo>
                    <a:pt x="76" y="195"/>
                    <a:pt x="88" y="191"/>
                    <a:pt x="102" y="191"/>
                  </a:cubicBezTo>
                  <a:cubicBezTo>
                    <a:pt x="116" y="191"/>
                    <a:pt x="129" y="195"/>
                    <a:pt x="137" y="202"/>
                  </a:cubicBezTo>
                  <a:cubicBezTo>
                    <a:pt x="144" y="207"/>
                    <a:pt x="147" y="214"/>
                    <a:pt x="147" y="222"/>
                  </a:cubicBezTo>
                  <a:cubicBezTo>
                    <a:pt x="147" y="230"/>
                    <a:pt x="143" y="237"/>
                    <a:pt x="137" y="242"/>
                  </a:cubicBezTo>
                  <a:cubicBezTo>
                    <a:pt x="190" y="242"/>
                    <a:pt x="190" y="242"/>
                    <a:pt x="190" y="242"/>
                  </a:cubicBezTo>
                  <a:cubicBezTo>
                    <a:pt x="198" y="242"/>
                    <a:pt x="204" y="236"/>
                    <a:pt x="204" y="227"/>
                  </a:cubicBezTo>
                  <a:cubicBezTo>
                    <a:pt x="204" y="67"/>
                    <a:pt x="204" y="67"/>
                    <a:pt x="204" y="67"/>
                  </a:cubicBezTo>
                  <a:cubicBezTo>
                    <a:pt x="204" y="59"/>
                    <a:pt x="198" y="53"/>
                    <a:pt x="190" y="53"/>
                  </a:cubicBezTo>
                  <a:cubicBezTo>
                    <a:pt x="120" y="53"/>
                    <a:pt x="120" y="53"/>
                    <a:pt x="120" y="53"/>
                  </a:cubicBezTo>
                  <a:cubicBezTo>
                    <a:pt x="118" y="52"/>
                    <a:pt x="115" y="50"/>
                    <a:pt x="115" y="47"/>
                  </a:cubicBezTo>
                  <a:cubicBezTo>
                    <a:pt x="115" y="42"/>
                    <a:pt x="115" y="38"/>
                    <a:pt x="120" y="34"/>
                  </a:cubicBezTo>
                  <a:cubicBezTo>
                    <a:pt x="122" y="33"/>
                    <a:pt x="125" y="31"/>
                    <a:pt x="128" y="30"/>
                  </a:cubicBezTo>
                  <a:cubicBezTo>
                    <a:pt x="136" y="25"/>
                    <a:pt x="137" y="15"/>
                    <a:pt x="129" y="9"/>
                  </a:cubicBezTo>
                  <a:cubicBezTo>
                    <a:pt x="122" y="3"/>
                    <a:pt x="112" y="0"/>
                    <a:pt x="102" y="1"/>
                  </a:cubicBezTo>
                  <a:cubicBezTo>
                    <a:pt x="93" y="0"/>
                    <a:pt x="82" y="3"/>
                    <a:pt x="75" y="9"/>
                  </a:cubicBezTo>
                  <a:cubicBezTo>
                    <a:pt x="68" y="15"/>
                    <a:pt x="69" y="25"/>
                    <a:pt x="77" y="30"/>
                  </a:cubicBezTo>
                  <a:cubicBezTo>
                    <a:pt x="80" y="31"/>
                    <a:pt x="82" y="33"/>
                    <a:pt x="85" y="34"/>
                  </a:cubicBezTo>
                  <a:cubicBezTo>
                    <a:pt x="89" y="38"/>
                    <a:pt x="90" y="42"/>
                    <a:pt x="89" y="47"/>
                  </a:cubicBezTo>
                  <a:cubicBezTo>
                    <a:pt x="89" y="50"/>
                    <a:pt x="87" y="52"/>
                    <a:pt x="85" y="53"/>
                  </a:cubicBezTo>
                  <a:cubicBezTo>
                    <a:pt x="15" y="53"/>
                    <a:pt x="15" y="53"/>
                    <a:pt x="15" y="53"/>
                  </a:cubicBezTo>
                  <a:cubicBezTo>
                    <a:pt x="7" y="53"/>
                    <a:pt x="0" y="59"/>
                    <a:pt x="0" y="67"/>
                  </a:cubicBezTo>
                  <a:cubicBezTo>
                    <a:pt x="0" y="227"/>
                    <a:pt x="0" y="227"/>
                    <a:pt x="0" y="227"/>
                  </a:cubicBezTo>
                  <a:cubicBezTo>
                    <a:pt x="0" y="236"/>
                    <a:pt x="7" y="242"/>
                    <a:pt x="15" y="242"/>
                  </a:cubicBezTo>
                  <a:cubicBezTo>
                    <a:pt x="68" y="242"/>
                    <a:pt x="68" y="242"/>
                    <a:pt x="68" y="242"/>
                  </a:cubicBezTo>
                  <a:cubicBezTo>
                    <a:pt x="61" y="237"/>
                    <a:pt x="57" y="230"/>
                    <a:pt x="57" y="222"/>
                  </a:cubicBezTo>
                  <a:close/>
                </a:path>
              </a:pathLst>
            </a:custGeom>
            <a:solidFill>
              <a:srgbClr val="B7B7B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14" name="Google Shape;714;p39"/>
            <p:cNvSpPr/>
            <p:nvPr/>
          </p:nvSpPr>
          <p:spPr>
            <a:xfrm>
              <a:off x="1861110" y="3214987"/>
              <a:ext cx="212190" cy="179696"/>
            </a:xfrm>
            <a:custGeom>
              <a:rect b="b" l="l" r="r" t="t"/>
              <a:pathLst>
                <a:path extrusionOk="0" h="204" w="241">
                  <a:moveTo>
                    <a:pt x="20" y="57"/>
                  </a:moveTo>
                  <a:cubicBezTo>
                    <a:pt x="27" y="57"/>
                    <a:pt x="35" y="61"/>
                    <a:pt x="40" y="67"/>
                  </a:cubicBezTo>
                  <a:cubicBezTo>
                    <a:pt x="47" y="76"/>
                    <a:pt x="51" y="88"/>
                    <a:pt x="51" y="102"/>
                  </a:cubicBezTo>
                  <a:cubicBezTo>
                    <a:pt x="51" y="116"/>
                    <a:pt x="47" y="128"/>
                    <a:pt x="40" y="137"/>
                  </a:cubicBezTo>
                  <a:cubicBezTo>
                    <a:pt x="35" y="143"/>
                    <a:pt x="27" y="147"/>
                    <a:pt x="20" y="147"/>
                  </a:cubicBezTo>
                  <a:cubicBezTo>
                    <a:pt x="12" y="147"/>
                    <a:pt x="5" y="143"/>
                    <a:pt x="0" y="137"/>
                  </a:cubicBezTo>
                  <a:cubicBezTo>
                    <a:pt x="0" y="189"/>
                    <a:pt x="0" y="189"/>
                    <a:pt x="0" y="189"/>
                  </a:cubicBezTo>
                  <a:cubicBezTo>
                    <a:pt x="0" y="197"/>
                    <a:pt x="6" y="204"/>
                    <a:pt x="14" y="204"/>
                  </a:cubicBezTo>
                  <a:cubicBezTo>
                    <a:pt x="175" y="204"/>
                    <a:pt x="175" y="204"/>
                    <a:pt x="175" y="204"/>
                  </a:cubicBezTo>
                  <a:cubicBezTo>
                    <a:pt x="183" y="204"/>
                    <a:pt x="189" y="197"/>
                    <a:pt x="189" y="189"/>
                  </a:cubicBezTo>
                  <a:cubicBezTo>
                    <a:pt x="189" y="119"/>
                    <a:pt x="189" y="119"/>
                    <a:pt x="189" y="119"/>
                  </a:cubicBezTo>
                  <a:cubicBezTo>
                    <a:pt x="190" y="117"/>
                    <a:pt x="192" y="115"/>
                    <a:pt x="195" y="115"/>
                  </a:cubicBezTo>
                  <a:cubicBezTo>
                    <a:pt x="200" y="115"/>
                    <a:pt x="204" y="115"/>
                    <a:pt x="207" y="119"/>
                  </a:cubicBezTo>
                  <a:cubicBezTo>
                    <a:pt x="209" y="122"/>
                    <a:pt x="210" y="125"/>
                    <a:pt x="212" y="127"/>
                  </a:cubicBezTo>
                  <a:cubicBezTo>
                    <a:pt x="217" y="135"/>
                    <a:pt x="227" y="136"/>
                    <a:pt x="233" y="129"/>
                  </a:cubicBezTo>
                  <a:cubicBezTo>
                    <a:pt x="239" y="122"/>
                    <a:pt x="241" y="112"/>
                    <a:pt x="241" y="102"/>
                  </a:cubicBezTo>
                  <a:cubicBezTo>
                    <a:pt x="241" y="92"/>
                    <a:pt x="239" y="82"/>
                    <a:pt x="233" y="75"/>
                  </a:cubicBezTo>
                  <a:cubicBezTo>
                    <a:pt x="227" y="68"/>
                    <a:pt x="217" y="69"/>
                    <a:pt x="212" y="77"/>
                  </a:cubicBezTo>
                  <a:cubicBezTo>
                    <a:pt x="210" y="79"/>
                    <a:pt x="209" y="82"/>
                    <a:pt x="207" y="85"/>
                  </a:cubicBezTo>
                  <a:cubicBezTo>
                    <a:pt x="204" y="89"/>
                    <a:pt x="200" y="89"/>
                    <a:pt x="195" y="89"/>
                  </a:cubicBezTo>
                  <a:cubicBezTo>
                    <a:pt x="192" y="89"/>
                    <a:pt x="190" y="87"/>
                    <a:pt x="189" y="85"/>
                  </a:cubicBezTo>
                  <a:cubicBezTo>
                    <a:pt x="189" y="15"/>
                    <a:pt x="189" y="15"/>
                    <a:pt x="189" y="15"/>
                  </a:cubicBezTo>
                  <a:cubicBezTo>
                    <a:pt x="189" y="6"/>
                    <a:pt x="183" y="0"/>
                    <a:pt x="175" y="0"/>
                  </a:cubicBezTo>
                  <a:cubicBezTo>
                    <a:pt x="14" y="0"/>
                    <a:pt x="14" y="0"/>
                    <a:pt x="14" y="0"/>
                  </a:cubicBezTo>
                  <a:cubicBezTo>
                    <a:pt x="6" y="0"/>
                    <a:pt x="0" y="6"/>
                    <a:pt x="0" y="15"/>
                  </a:cubicBezTo>
                  <a:cubicBezTo>
                    <a:pt x="0" y="67"/>
                    <a:pt x="0" y="67"/>
                    <a:pt x="0" y="67"/>
                  </a:cubicBezTo>
                  <a:cubicBezTo>
                    <a:pt x="5" y="61"/>
                    <a:pt x="12" y="57"/>
                    <a:pt x="20" y="57"/>
                  </a:cubicBez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15" name="Google Shape;715;p39"/>
            <p:cNvSpPr/>
            <p:nvPr/>
          </p:nvSpPr>
          <p:spPr>
            <a:xfrm>
              <a:off x="2040679" y="3214987"/>
              <a:ext cx="213433" cy="179696"/>
            </a:xfrm>
            <a:custGeom>
              <a:rect b="b" l="l" r="r" t="t"/>
              <a:pathLst>
                <a:path extrusionOk="0" h="204" w="242">
                  <a:moveTo>
                    <a:pt x="20" y="57"/>
                  </a:moveTo>
                  <a:cubicBezTo>
                    <a:pt x="28" y="57"/>
                    <a:pt x="35" y="61"/>
                    <a:pt x="40" y="67"/>
                  </a:cubicBezTo>
                  <a:cubicBezTo>
                    <a:pt x="47" y="76"/>
                    <a:pt x="51" y="88"/>
                    <a:pt x="51" y="102"/>
                  </a:cubicBezTo>
                  <a:cubicBezTo>
                    <a:pt x="51" y="116"/>
                    <a:pt x="47" y="128"/>
                    <a:pt x="40" y="137"/>
                  </a:cubicBezTo>
                  <a:cubicBezTo>
                    <a:pt x="35" y="143"/>
                    <a:pt x="28" y="147"/>
                    <a:pt x="20" y="147"/>
                  </a:cubicBezTo>
                  <a:cubicBezTo>
                    <a:pt x="12" y="147"/>
                    <a:pt x="5" y="143"/>
                    <a:pt x="0" y="137"/>
                  </a:cubicBezTo>
                  <a:cubicBezTo>
                    <a:pt x="0" y="189"/>
                    <a:pt x="0" y="189"/>
                    <a:pt x="0" y="189"/>
                  </a:cubicBezTo>
                  <a:cubicBezTo>
                    <a:pt x="0" y="197"/>
                    <a:pt x="6" y="204"/>
                    <a:pt x="14" y="204"/>
                  </a:cubicBezTo>
                  <a:cubicBezTo>
                    <a:pt x="175" y="204"/>
                    <a:pt x="175" y="204"/>
                    <a:pt x="175" y="204"/>
                  </a:cubicBezTo>
                  <a:cubicBezTo>
                    <a:pt x="183" y="204"/>
                    <a:pt x="189" y="197"/>
                    <a:pt x="189" y="189"/>
                  </a:cubicBezTo>
                  <a:cubicBezTo>
                    <a:pt x="189" y="119"/>
                    <a:pt x="189" y="119"/>
                    <a:pt x="189" y="119"/>
                  </a:cubicBezTo>
                  <a:cubicBezTo>
                    <a:pt x="190" y="117"/>
                    <a:pt x="192" y="115"/>
                    <a:pt x="195" y="115"/>
                  </a:cubicBezTo>
                  <a:cubicBezTo>
                    <a:pt x="200" y="115"/>
                    <a:pt x="204" y="115"/>
                    <a:pt x="208" y="119"/>
                  </a:cubicBezTo>
                  <a:cubicBezTo>
                    <a:pt x="209" y="122"/>
                    <a:pt x="211" y="125"/>
                    <a:pt x="212" y="127"/>
                  </a:cubicBezTo>
                  <a:cubicBezTo>
                    <a:pt x="217" y="135"/>
                    <a:pt x="227" y="136"/>
                    <a:pt x="233" y="129"/>
                  </a:cubicBezTo>
                  <a:cubicBezTo>
                    <a:pt x="239" y="122"/>
                    <a:pt x="242" y="112"/>
                    <a:pt x="241" y="102"/>
                  </a:cubicBezTo>
                  <a:cubicBezTo>
                    <a:pt x="242" y="92"/>
                    <a:pt x="239" y="82"/>
                    <a:pt x="233" y="75"/>
                  </a:cubicBezTo>
                  <a:cubicBezTo>
                    <a:pt x="227" y="68"/>
                    <a:pt x="217" y="69"/>
                    <a:pt x="212" y="77"/>
                  </a:cubicBezTo>
                  <a:cubicBezTo>
                    <a:pt x="211" y="79"/>
                    <a:pt x="209" y="82"/>
                    <a:pt x="208" y="85"/>
                  </a:cubicBezTo>
                  <a:cubicBezTo>
                    <a:pt x="204" y="89"/>
                    <a:pt x="200" y="89"/>
                    <a:pt x="195" y="89"/>
                  </a:cubicBezTo>
                  <a:cubicBezTo>
                    <a:pt x="192" y="89"/>
                    <a:pt x="190" y="87"/>
                    <a:pt x="189" y="85"/>
                  </a:cubicBezTo>
                  <a:cubicBezTo>
                    <a:pt x="189" y="15"/>
                    <a:pt x="189" y="15"/>
                    <a:pt x="189" y="15"/>
                  </a:cubicBezTo>
                  <a:cubicBezTo>
                    <a:pt x="189" y="6"/>
                    <a:pt x="183" y="0"/>
                    <a:pt x="175" y="0"/>
                  </a:cubicBezTo>
                  <a:cubicBezTo>
                    <a:pt x="14" y="0"/>
                    <a:pt x="14" y="0"/>
                    <a:pt x="14" y="0"/>
                  </a:cubicBezTo>
                  <a:cubicBezTo>
                    <a:pt x="6" y="0"/>
                    <a:pt x="0" y="6"/>
                    <a:pt x="0" y="15"/>
                  </a:cubicBezTo>
                  <a:cubicBezTo>
                    <a:pt x="0" y="67"/>
                    <a:pt x="0" y="67"/>
                    <a:pt x="0" y="67"/>
                  </a:cubicBezTo>
                  <a:cubicBezTo>
                    <a:pt x="5" y="61"/>
                    <a:pt x="12" y="57"/>
                    <a:pt x="20" y="57"/>
                  </a:cubicBezTo>
                  <a:close/>
                </a:path>
              </a:pathLst>
            </a:custGeom>
            <a:solidFill>
              <a:srgbClr val="E6913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16" name="Google Shape;716;p39"/>
            <p:cNvSpPr/>
            <p:nvPr/>
          </p:nvSpPr>
          <p:spPr>
            <a:xfrm>
              <a:off x="1674084" y="3714660"/>
              <a:ext cx="173666" cy="220353"/>
            </a:xfrm>
            <a:custGeom>
              <a:rect b="b" l="l" r="r" t="t"/>
              <a:pathLst>
                <a:path extrusionOk="0" h="250" w="197">
                  <a:moveTo>
                    <a:pt x="177" y="192"/>
                  </a:moveTo>
                  <a:cubicBezTo>
                    <a:pt x="169" y="192"/>
                    <a:pt x="162" y="189"/>
                    <a:pt x="157" y="183"/>
                  </a:cubicBezTo>
                  <a:cubicBezTo>
                    <a:pt x="150" y="174"/>
                    <a:pt x="146" y="161"/>
                    <a:pt x="146" y="147"/>
                  </a:cubicBezTo>
                  <a:cubicBezTo>
                    <a:pt x="146" y="134"/>
                    <a:pt x="150" y="121"/>
                    <a:pt x="157" y="112"/>
                  </a:cubicBezTo>
                  <a:cubicBezTo>
                    <a:pt x="162" y="106"/>
                    <a:pt x="169" y="103"/>
                    <a:pt x="177" y="103"/>
                  </a:cubicBezTo>
                  <a:cubicBezTo>
                    <a:pt x="185" y="103"/>
                    <a:pt x="192" y="106"/>
                    <a:pt x="197" y="113"/>
                  </a:cubicBezTo>
                  <a:cubicBezTo>
                    <a:pt x="197" y="67"/>
                    <a:pt x="197" y="67"/>
                    <a:pt x="197" y="67"/>
                  </a:cubicBezTo>
                  <a:cubicBezTo>
                    <a:pt x="197" y="59"/>
                    <a:pt x="191" y="53"/>
                    <a:pt x="182" y="53"/>
                  </a:cubicBezTo>
                  <a:cubicBezTo>
                    <a:pt x="120" y="53"/>
                    <a:pt x="120" y="53"/>
                    <a:pt x="120" y="53"/>
                  </a:cubicBezTo>
                  <a:cubicBezTo>
                    <a:pt x="118" y="52"/>
                    <a:pt x="115" y="50"/>
                    <a:pt x="115" y="47"/>
                  </a:cubicBezTo>
                  <a:cubicBezTo>
                    <a:pt x="115" y="42"/>
                    <a:pt x="115" y="38"/>
                    <a:pt x="120" y="35"/>
                  </a:cubicBezTo>
                  <a:cubicBezTo>
                    <a:pt x="122" y="33"/>
                    <a:pt x="125" y="32"/>
                    <a:pt x="128" y="30"/>
                  </a:cubicBezTo>
                  <a:cubicBezTo>
                    <a:pt x="136" y="25"/>
                    <a:pt x="137" y="15"/>
                    <a:pt x="129" y="9"/>
                  </a:cubicBezTo>
                  <a:cubicBezTo>
                    <a:pt x="122" y="3"/>
                    <a:pt x="112" y="0"/>
                    <a:pt x="102" y="1"/>
                  </a:cubicBezTo>
                  <a:cubicBezTo>
                    <a:pt x="93" y="0"/>
                    <a:pt x="82" y="3"/>
                    <a:pt x="75" y="9"/>
                  </a:cubicBezTo>
                  <a:cubicBezTo>
                    <a:pt x="68" y="15"/>
                    <a:pt x="69" y="25"/>
                    <a:pt x="77" y="30"/>
                  </a:cubicBezTo>
                  <a:cubicBezTo>
                    <a:pt x="80" y="32"/>
                    <a:pt x="82" y="33"/>
                    <a:pt x="85" y="35"/>
                  </a:cubicBezTo>
                  <a:cubicBezTo>
                    <a:pt x="89" y="38"/>
                    <a:pt x="90" y="42"/>
                    <a:pt x="89" y="47"/>
                  </a:cubicBezTo>
                  <a:cubicBezTo>
                    <a:pt x="89" y="50"/>
                    <a:pt x="87" y="52"/>
                    <a:pt x="85" y="53"/>
                  </a:cubicBezTo>
                  <a:cubicBezTo>
                    <a:pt x="15" y="53"/>
                    <a:pt x="15" y="53"/>
                    <a:pt x="15" y="53"/>
                  </a:cubicBezTo>
                  <a:cubicBezTo>
                    <a:pt x="7" y="53"/>
                    <a:pt x="0" y="59"/>
                    <a:pt x="0" y="67"/>
                  </a:cubicBezTo>
                  <a:cubicBezTo>
                    <a:pt x="0" y="235"/>
                    <a:pt x="0" y="235"/>
                    <a:pt x="0" y="235"/>
                  </a:cubicBezTo>
                  <a:cubicBezTo>
                    <a:pt x="0" y="243"/>
                    <a:pt x="7" y="250"/>
                    <a:pt x="15" y="250"/>
                  </a:cubicBezTo>
                  <a:cubicBezTo>
                    <a:pt x="182" y="250"/>
                    <a:pt x="182" y="250"/>
                    <a:pt x="182" y="250"/>
                  </a:cubicBezTo>
                  <a:cubicBezTo>
                    <a:pt x="191" y="250"/>
                    <a:pt x="197" y="243"/>
                    <a:pt x="197" y="235"/>
                  </a:cubicBezTo>
                  <a:cubicBezTo>
                    <a:pt x="197" y="182"/>
                    <a:pt x="197" y="182"/>
                    <a:pt x="197" y="182"/>
                  </a:cubicBezTo>
                  <a:cubicBezTo>
                    <a:pt x="192" y="189"/>
                    <a:pt x="185" y="192"/>
                    <a:pt x="177" y="192"/>
                  </a:cubicBezTo>
                  <a:close/>
                </a:path>
              </a:pathLst>
            </a:custGeom>
            <a:solidFill>
              <a:srgbClr val="A64D7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17" name="Google Shape;717;p39"/>
            <p:cNvSpPr/>
            <p:nvPr/>
          </p:nvSpPr>
          <p:spPr>
            <a:xfrm>
              <a:off x="1674084" y="3214987"/>
              <a:ext cx="219646" cy="173489"/>
            </a:xfrm>
            <a:custGeom>
              <a:rect b="b" l="l" r="r" t="t"/>
              <a:pathLst>
                <a:path extrusionOk="0" h="197" w="249">
                  <a:moveTo>
                    <a:pt x="57" y="177"/>
                  </a:moveTo>
                  <a:cubicBezTo>
                    <a:pt x="57" y="169"/>
                    <a:pt x="61" y="162"/>
                    <a:pt x="67" y="157"/>
                  </a:cubicBezTo>
                  <a:cubicBezTo>
                    <a:pt x="76" y="149"/>
                    <a:pt x="88" y="146"/>
                    <a:pt x="102" y="146"/>
                  </a:cubicBezTo>
                  <a:cubicBezTo>
                    <a:pt x="116" y="146"/>
                    <a:pt x="129" y="149"/>
                    <a:pt x="137" y="157"/>
                  </a:cubicBezTo>
                  <a:cubicBezTo>
                    <a:pt x="144" y="162"/>
                    <a:pt x="147" y="169"/>
                    <a:pt x="147" y="177"/>
                  </a:cubicBezTo>
                  <a:cubicBezTo>
                    <a:pt x="147" y="185"/>
                    <a:pt x="143" y="192"/>
                    <a:pt x="137" y="197"/>
                  </a:cubicBezTo>
                  <a:cubicBezTo>
                    <a:pt x="182" y="197"/>
                    <a:pt x="182" y="197"/>
                    <a:pt x="182" y="197"/>
                  </a:cubicBezTo>
                  <a:cubicBezTo>
                    <a:pt x="191" y="197"/>
                    <a:pt x="197" y="190"/>
                    <a:pt x="197" y="182"/>
                  </a:cubicBezTo>
                  <a:cubicBezTo>
                    <a:pt x="197" y="119"/>
                    <a:pt x="197" y="119"/>
                    <a:pt x="197" y="119"/>
                  </a:cubicBezTo>
                  <a:cubicBezTo>
                    <a:pt x="198" y="117"/>
                    <a:pt x="200" y="115"/>
                    <a:pt x="202" y="115"/>
                  </a:cubicBezTo>
                  <a:cubicBezTo>
                    <a:pt x="207" y="115"/>
                    <a:pt x="212" y="115"/>
                    <a:pt x="215" y="119"/>
                  </a:cubicBezTo>
                  <a:cubicBezTo>
                    <a:pt x="217" y="122"/>
                    <a:pt x="218" y="125"/>
                    <a:pt x="220" y="127"/>
                  </a:cubicBezTo>
                  <a:cubicBezTo>
                    <a:pt x="225" y="135"/>
                    <a:pt x="235" y="136"/>
                    <a:pt x="241" y="129"/>
                  </a:cubicBezTo>
                  <a:cubicBezTo>
                    <a:pt x="247" y="122"/>
                    <a:pt x="249" y="112"/>
                    <a:pt x="249" y="102"/>
                  </a:cubicBezTo>
                  <a:cubicBezTo>
                    <a:pt x="249" y="92"/>
                    <a:pt x="247" y="82"/>
                    <a:pt x="241" y="75"/>
                  </a:cubicBezTo>
                  <a:cubicBezTo>
                    <a:pt x="235" y="68"/>
                    <a:pt x="225" y="69"/>
                    <a:pt x="220" y="77"/>
                  </a:cubicBezTo>
                  <a:cubicBezTo>
                    <a:pt x="218" y="79"/>
                    <a:pt x="217" y="82"/>
                    <a:pt x="215" y="85"/>
                  </a:cubicBezTo>
                  <a:cubicBezTo>
                    <a:pt x="212" y="89"/>
                    <a:pt x="207" y="89"/>
                    <a:pt x="202" y="89"/>
                  </a:cubicBezTo>
                  <a:cubicBezTo>
                    <a:pt x="200" y="89"/>
                    <a:pt x="198" y="87"/>
                    <a:pt x="197" y="85"/>
                  </a:cubicBezTo>
                  <a:cubicBezTo>
                    <a:pt x="197" y="15"/>
                    <a:pt x="197" y="15"/>
                    <a:pt x="197" y="15"/>
                  </a:cubicBezTo>
                  <a:cubicBezTo>
                    <a:pt x="197" y="6"/>
                    <a:pt x="191" y="0"/>
                    <a:pt x="182" y="0"/>
                  </a:cubicBezTo>
                  <a:cubicBezTo>
                    <a:pt x="15" y="0"/>
                    <a:pt x="15" y="0"/>
                    <a:pt x="15" y="0"/>
                  </a:cubicBezTo>
                  <a:cubicBezTo>
                    <a:pt x="7" y="0"/>
                    <a:pt x="0" y="6"/>
                    <a:pt x="0" y="15"/>
                  </a:cubicBezTo>
                  <a:cubicBezTo>
                    <a:pt x="0" y="182"/>
                    <a:pt x="0" y="182"/>
                    <a:pt x="0" y="182"/>
                  </a:cubicBezTo>
                  <a:cubicBezTo>
                    <a:pt x="0" y="190"/>
                    <a:pt x="7" y="197"/>
                    <a:pt x="15" y="197"/>
                  </a:cubicBezTo>
                  <a:cubicBezTo>
                    <a:pt x="68" y="197"/>
                    <a:pt x="68" y="197"/>
                    <a:pt x="68" y="197"/>
                  </a:cubicBezTo>
                  <a:cubicBezTo>
                    <a:pt x="61" y="192"/>
                    <a:pt x="57" y="185"/>
                    <a:pt x="57" y="177"/>
                  </a:cubicBezTo>
                  <a:close/>
                </a:path>
              </a:pathLst>
            </a:custGeom>
            <a:solidFill>
              <a:srgbClr val="A61C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18" name="Google Shape;718;p39"/>
            <p:cNvSpPr/>
            <p:nvPr/>
          </p:nvSpPr>
          <p:spPr>
            <a:xfrm>
              <a:off x="1995010" y="3754076"/>
              <a:ext cx="212501" cy="180938"/>
            </a:xfrm>
            <a:custGeom>
              <a:rect b="b" l="l" r="r" t="t"/>
              <a:pathLst>
                <a:path extrusionOk="0" h="205" w="241">
                  <a:moveTo>
                    <a:pt x="221" y="147"/>
                  </a:moveTo>
                  <a:cubicBezTo>
                    <a:pt x="214" y="147"/>
                    <a:pt x="206" y="144"/>
                    <a:pt x="201" y="138"/>
                  </a:cubicBezTo>
                  <a:cubicBezTo>
                    <a:pt x="194" y="129"/>
                    <a:pt x="190" y="116"/>
                    <a:pt x="190" y="102"/>
                  </a:cubicBezTo>
                  <a:cubicBezTo>
                    <a:pt x="190" y="89"/>
                    <a:pt x="194" y="76"/>
                    <a:pt x="201" y="67"/>
                  </a:cubicBezTo>
                  <a:cubicBezTo>
                    <a:pt x="206" y="61"/>
                    <a:pt x="214" y="58"/>
                    <a:pt x="221" y="58"/>
                  </a:cubicBezTo>
                  <a:cubicBezTo>
                    <a:pt x="229" y="58"/>
                    <a:pt x="236" y="61"/>
                    <a:pt x="241" y="68"/>
                  </a:cubicBezTo>
                  <a:cubicBezTo>
                    <a:pt x="241" y="15"/>
                    <a:pt x="241" y="15"/>
                    <a:pt x="241" y="15"/>
                  </a:cubicBezTo>
                  <a:cubicBezTo>
                    <a:pt x="241" y="7"/>
                    <a:pt x="235" y="0"/>
                    <a:pt x="227" y="0"/>
                  </a:cubicBezTo>
                  <a:cubicBezTo>
                    <a:pt x="67" y="0"/>
                    <a:pt x="67" y="0"/>
                    <a:pt x="67" y="0"/>
                  </a:cubicBezTo>
                  <a:cubicBezTo>
                    <a:pt x="58" y="0"/>
                    <a:pt x="52" y="7"/>
                    <a:pt x="52" y="15"/>
                  </a:cubicBezTo>
                  <a:cubicBezTo>
                    <a:pt x="52" y="85"/>
                    <a:pt x="52" y="85"/>
                    <a:pt x="52" y="85"/>
                  </a:cubicBezTo>
                  <a:cubicBezTo>
                    <a:pt x="51" y="87"/>
                    <a:pt x="49" y="89"/>
                    <a:pt x="46" y="90"/>
                  </a:cubicBezTo>
                  <a:cubicBezTo>
                    <a:pt x="41" y="90"/>
                    <a:pt x="37" y="90"/>
                    <a:pt x="34" y="85"/>
                  </a:cubicBezTo>
                  <a:cubicBezTo>
                    <a:pt x="32" y="83"/>
                    <a:pt x="31" y="80"/>
                    <a:pt x="29" y="77"/>
                  </a:cubicBezTo>
                  <a:cubicBezTo>
                    <a:pt x="24" y="69"/>
                    <a:pt x="14" y="68"/>
                    <a:pt x="8" y="75"/>
                  </a:cubicBezTo>
                  <a:cubicBezTo>
                    <a:pt x="2" y="83"/>
                    <a:pt x="0" y="93"/>
                    <a:pt x="0" y="102"/>
                  </a:cubicBezTo>
                  <a:cubicBezTo>
                    <a:pt x="0" y="112"/>
                    <a:pt x="2" y="122"/>
                    <a:pt x="8" y="129"/>
                  </a:cubicBezTo>
                  <a:cubicBezTo>
                    <a:pt x="14" y="137"/>
                    <a:pt x="24" y="136"/>
                    <a:pt x="29" y="128"/>
                  </a:cubicBezTo>
                  <a:cubicBezTo>
                    <a:pt x="31" y="125"/>
                    <a:pt x="32" y="122"/>
                    <a:pt x="34" y="120"/>
                  </a:cubicBezTo>
                  <a:cubicBezTo>
                    <a:pt x="37" y="115"/>
                    <a:pt x="41" y="115"/>
                    <a:pt x="46" y="115"/>
                  </a:cubicBezTo>
                  <a:cubicBezTo>
                    <a:pt x="49" y="115"/>
                    <a:pt x="51" y="118"/>
                    <a:pt x="52" y="120"/>
                  </a:cubicBezTo>
                  <a:cubicBezTo>
                    <a:pt x="52" y="190"/>
                    <a:pt x="52" y="190"/>
                    <a:pt x="52" y="190"/>
                  </a:cubicBezTo>
                  <a:cubicBezTo>
                    <a:pt x="52" y="198"/>
                    <a:pt x="58" y="205"/>
                    <a:pt x="67" y="205"/>
                  </a:cubicBezTo>
                  <a:cubicBezTo>
                    <a:pt x="227" y="205"/>
                    <a:pt x="227" y="205"/>
                    <a:pt x="227" y="205"/>
                  </a:cubicBezTo>
                  <a:cubicBezTo>
                    <a:pt x="235" y="205"/>
                    <a:pt x="241" y="198"/>
                    <a:pt x="241" y="190"/>
                  </a:cubicBezTo>
                  <a:cubicBezTo>
                    <a:pt x="241" y="137"/>
                    <a:pt x="241" y="137"/>
                    <a:pt x="241" y="137"/>
                  </a:cubicBezTo>
                  <a:cubicBezTo>
                    <a:pt x="236" y="144"/>
                    <a:pt x="229" y="147"/>
                    <a:pt x="221" y="147"/>
                  </a:cubicBezTo>
                  <a:close/>
                </a:path>
              </a:pathLst>
            </a:custGeom>
            <a:solidFill>
              <a:srgbClr val="3D85C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19" name="Google Shape;719;p39"/>
            <p:cNvSpPr/>
            <p:nvPr/>
          </p:nvSpPr>
          <p:spPr>
            <a:xfrm>
              <a:off x="2220560" y="3214987"/>
              <a:ext cx="173666" cy="219422"/>
            </a:xfrm>
            <a:custGeom>
              <a:rect b="b" l="l" r="r" t="t"/>
              <a:pathLst>
                <a:path extrusionOk="0" h="249" w="197">
                  <a:moveTo>
                    <a:pt x="0" y="15"/>
                  </a:moveTo>
                  <a:cubicBezTo>
                    <a:pt x="0" y="67"/>
                    <a:pt x="0" y="67"/>
                    <a:pt x="0" y="67"/>
                  </a:cubicBezTo>
                  <a:cubicBezTo>
                    <a:pt x="5" y="61"/>
                    <a:pt x="12" y="57"/>
                    <a:pt x="20" y="57"/>
                  </a:cubicBezTo>
                  <a:cubicBezTo>
                    <a:pt x="28" y="57"/>
                    <a:pt x="35" y="61"/>
                    <a:pt x="40" y="67"/>
                  </a:cubicBezTo>
                  <a:cubicBezTo>
                    <a:pt x="47" y="76"/>
                    <a:pt x="51" y="88"/>
                    <a:pt x="51" y="102"/>
                  </a:cubicBezTo>
                  <a:cubicBezTo>
                    <a:pt x="51" y="116"/>
                    <a:pt x="47" y="128"/>
                    <a:pt x="40" y="137"/>
                  </a:cubicBezTo>
                  <a:cubicBezTo>
                    <a:pt x="35" y="143"/>
                    <a:pt x="28" y="147"/>
                    <a:pt x="20" y="147"/>
                  </a:cubicBezTo>
                  <a:cubicBezTo>
                    <a:pt x="12" y="147"/>
                    <a:pt x="5" y="143"/>
                    <a:pt x="0" y="137"/>
                  </a:cubicBezTo>
                  <a:cubicBezTo>
                    <a:pt x="0" y="182"/>
                    <a:pt x="0" y="182"/>
                    <a:pt x="0" y="182"/>
                  </a:cubicBezTo>
                  <a:cubicBezTo>
                    <a:pt x="0" y="190"/>
                    <a:pt x="6" y="197"/>
                    <a:pt x="15" y="197"/>
                  </a:cubicBezTo>
                  <a:cubicBezTo>
                    <a:pt x="77" y="197"/>
                    <a:pt x="77" y="197"/>
                    <a:pt x="77" y="197"/>
                  </a:cubicBezTo>
                  <a:cubicBezTo>
                    <a:pt x="80" y="198"/>
                    <a:pt x="82" y="199"/>
                    <a:pt x="82" y="202"/>
                  </a:cubicBezTo>
                  <a:cubicBezTo>
                    <a:pt x="82" y="207"/>
                    <a:pt x="82" y="212"/>
                    <a:pt x="77" y="215"/>
                  </a:cubicBezTo>
                  <a:cubicBezTo>
                    <a:pt x="75" y="217"/>
                    <a:pt x="72" y="218"/>
                    <a:pt x="69" y="219"/>
                  </a:cubicBezTo>
                  <a:cubicBezTo>
                    <a:pt x="61" y="224"/>
                    <a:pt x="60" y="235"/>
                    <a:pt x="68" y="241"/>
                  </a:cubicBezTo>
                  <a:cubicBezTo>
                    <a:pt x="75" y="247"/>
                    <a:pt x="85" y="249"/>
                    <a:pt x="95" y="249"/>
                  </a:cubicBezTo>
                  <a:cubicBezTo>
                    <a:pt x="104" y="249"/>
                    <a:pt x="115" y="247"/>
                    <a:pt x="122" y="241"/>
                  </a:cubicBezTo>
                  <a:cubicBezTo>
                    <a:pt x="129" y="235"/>
                    <a:pt x="128" y="224"/>
                    <a:pt x="120" y="219"/>
                  </a:cubicBezTo>
                  <a:cubicBezTo>
                    <a:pt x="118" y="218"/>
                    <a:pt x="115" y="217"/>
                    <a:pt x="112" y="215"/>
                  </a:cubicBezTo>
                  <a:cubicBezTo>
                    <a:pt x="108" y="212"/>
                    <a:pt x="107" y="207"/>
                    <a:pt x="108" y="202"/>
                  </a:cubicBezTo>
                  <a:cubicBezTo>
                    <a:pt x="108" y="199"/>
                    <a:pt x="110" y="198"/>
                    <a:pt x="112" y="197"/>
                  </a:cubicBezTo>
                  <a:cubicBezTo>
                    <a:pt x="182" y="197"/>
                    <a:pt x="182" y="197"/>
                    <a:pt x="182" y="197"/>
                  </a:cubicBezTo>
                  <a:cubicBezTo>
                    <a:pt x="190" y="197"/>
                    <a:pt x="197" y="190"/>
                    <a:pt x="197" y="182"/>
                  </a:cubicBezTo>
                  <a:cubicBezTo>
                    <a:pt x="197" y="15"/>
                    <a:pt x="197" y="15"/>
                    <a:pt x="197" y="15"/>
                  </a:cubicBezTo>
                  <a:cubicBezTo>
                    <a:pt x="197" y="6"/>
                    <a:pt x="190" y="0"/>
                    <a:pt x="182" y="0"/>
                  </a:cubicBezTo>
                  <a:cubicBezTo>
                    <a:pt x="15" y="0"/>
                    <a:pt x="15" y="0"/>
                    <a:pt x="15" y="0"/>
                  </a:cubicBezTo>
                  <a:cubicBezTo>
                    <a:pt x="6" y="0"/>
                    <a:pt x="0" y="6"/>
                    <a:pt x="0" y="15"/>
                  </a:cubicBezTo>
                  <a:close/>
                </a:path>
              </a:pathLst>
            </a:custGeom>
            <a:solidFill>
              <a:srgbClr val="F1C23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0" name="Google Shape;720;p39"/>
            <p:cNvSpPr/>
            <p:nvPr/>
          </p:nvSpPr>
          <p:spPr>
            <a:xfrm>
              <a:off x="2214346" y="3400890"/>
              <a:ext cx="179880" cy="213215"/>
            </a:xfrm>
            <a:custGeom>
              <a:rect b="b" l="l" r="r" t="t"/>
              <a:pathLst>
                <a:path extrusionOk="0" h="242" w="204">
                  <a:moveTo>
                    <a:pt x="147" y="20"/>
                  </a:moveTo>
                  <a:cubicBezTo>
                    <a:pt x="147" y="28"/>
                    <a:pt x="143" y="35"/>
                    <a:pt x="137" y="40"/>
                  </a:cubicBezTo>
                  <a:cubicBezTo>
                    <a:pt x="128" y="48"/>
                    <a:pt x="116" y="51"/>
                    <a:pt x="102" y="51"/>
                  </a:cubicBezTo>
                  <a:cubicBezTo>
                    <a:pt x="88" y="51"/>
                    <a:pt x="75" y="48"/>
                    <a:pt x="67" y="40"/>
                  </a:cubicBezTo>
                  <a:cubicBezTo>
                    <a:pt x="60" y="35"/>
                    <a:pt x="57" y="28"/>
                    <a:pt x="57" y="20"/>
                  </a:cubicBezTo>
                  <a:cubicBezTo>
                    <a:pt x="57" y="12"/>
                    <a:pt x="61" y="5"/>
                    <a:pt x="67" y="0"/>
                  </a:cubicBezTo>
                  <a:cubicBezTo>
                    <a:pt x="14" y="0"/>
                    <a:pt x="14" y="0"/>
                    <a:pt x="14" y="0"/>
                  </a:cubicBezTo>
                  <a:cubicBezTo>
                    <a:pt x="6" y="0"/>
                    <a:pt x="0" y="7"/>
                    <a:pt x="0" y="15"/>
                  </a:cubicBezTo>
                  <a:cubicBezTo>
                    <a:pt x="0" y="175"/>
                    <a:pt x="0" y="175"/>
                    <a:pt x="0" y="175"/>
                  </a:cubicBezTo>
                  <a:cubicBezTo>
                    <a:pt x="0" y="183"/>
                    <a:pt x="6" y="190"/>
                    <a:pt x="14" y="190"/>
                  </a:cubicBezTo>
                  <a:cubicBezTo>
                    <a:pt x="84" y="190"/>
                    <a:pt x="84" y="190"/>
                    <a:pt x="84" y="190"/>
                  </a:cubicBezTo>
                  <a:cubicBezTo>
                    <a:pt x="87" y="191"/>
                    <a:pt x="89" y="192"/>
                    <a:pt x="89" y="195"/>
                  </a:cubicBezTo>
                  <a:cubicBezTo>
                    <a:pt x="89" y="200"/>
                    <a:pt x="89" y="205"/>
                    <a:pt x="84" y="208"/>
                  </a:cubicBezTo>
                  <a:cubicBezTo>
                    <a:pt x="82" y="210"/>
                    <a:pt x="79" y="211"/>
                    <a:pt x="76" y="212"/>
                  </a:cubicBezTo>
                  <a:cubicBezTo>
                    <a:pt x="68" y="217"/>
                    <a:pt x="67" y="228"/>
                    <a:pt x="75" y="234"/>
                  </a:cubicBezTo>
                  <a:cubicBezTo>
                    <a:pt x="82" y="240"/>
                    <a:pt x="92" y="242"/>
                    <a:pt x="102" y="242"/>
                  </a:cubicBezTo>
                  <a:cubicBezTo>
                    <a:pt x="111" y="242"/>
                    <a:pt x="122" y="240"/>
                    <a:pt x="129" y="234"/>
                  </a:cubicBezTo>
                  <a:cubicBezTo>
                    <a:pt x="136" y="228"/>
                    <a:pt x="135" y="217"/>
                    <a:pt x="127" y="212"/>
                  </a:cubicBezTo>
                  <a:cubicBezTo>
                    <a:pt x="125" y="211"/>
                    <a:pt x="122" y="210"/>
                    <a:pt x="119" y="208"/>
                  </a:cubicBezTo>
                  <a:cubicBezTo>
                    <a:pt x="115" y="205"/>
                    <a:pt x="114" y="200"/>
                    <a:pt x="115" y="195"/>
                  </a:cubicBezTo>
                  <a:cubicBezTo>
                    <a:pt x="115" y="192"/>
                    <a:pt x="117" y="191"/>
                    <a:pt x="119" y="190"/>
                  </a:cubicBezTo>
                  <a:cubicBezTo>
                    <a:pt x="189" y="190"/>
                    <a:pt x="189" y="190"/>
                    <a:pt x="189" y="190"/>
                  </a:cubicBezTo>
                  <a:cubicBezTo>
                    <a:pt x="197" y="190"/>
                    <a:pt x="204" y="183"/>
                    <a:pt x="204" y="175"/>
                  </a:cubicBezTo>
                  <a:cubicBezTo>
                    <a:pt x="204" y="15"/>
                    <a:pt x="204" y="15"/>
                    <a:pt x="204" y="15"/>
                  </a:cubicBezTo>
                  <a:cubicBezTo>
                    <a:pt x="204" y="7"/>
                    <a:pt x="197" y="0"/>
                    <a:pt x="189" y="0"/>
                  </a:cubicBezTo>
                  <a:cubicBezTo>
                    <a:pt x="137" y="0"/>
                    <a:pt x="137" y="0"/>
                    <a:pt x="137" y="0"/>
                  </a:cubicBezTo>
                  <a:cubicBezTo>
                    <a:pt x="143" y="5"/>
                    <a:pt x="147" y="12"/>
                    <a:pt x="147" y="20"/>
                  </a:cubicBez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1" name="Google Shape;721;p39"/>
            <p:cNvSpPr/>
            <p:nvPr/>
          </p:nvSpPr>
          <p:spPr>
            <a:xfrm>
              <a:off x="1814198" y="3754076"/>
              <a:ext cx="213433" cy="180938"/>
            </a:xfrm>
            <a:custGeom>
              <a:rect b="b" l="l" r="r" t="t"/>
              <a:pathLst>
                <a:path extrusionOk="0" h="205" w="242">
                  <a:moveTo>
                    <a:pt x="222" y="147"/>
                  </a:moveTo>
                  <a:cubicBezTo>
                    <a:pt x="214" y="147"/>
                    <a:pt x="207" y="144"/>
                    <a:pt x="202" y="138"/>
                  </a:cubicBezTo>
                  <a:cubicBezTo>
                    <a:pt x="195" y="129"/>
                    <a:pt x="191" y="116"/>
                    <a:pt x="191" y="102"/>
                  </a:cubicBezTo>
                  <a:cubicBezTo>
                    <a:pt x="191" y="89"/>
                    <a:pt x="195" y="76"/>
                    <a:pt x="202" y="67"/>
                  </a:cubicBezTo>
                  <a:cubicBezTo>
                    <a:pt x="207" y="61"/>
                    <a:pt x="214" y="58"/>
                    <a:pt x="222" y="58"/>
                  </a:cubicBezTo>
                  <a:cubicBezTo>
                    <a:pt x="230" y="58"/>
                    <a:pt x="237" y="61"/>
                    <a:pt x="242" y="68"/>
                  </a:cubicBezTo>
                  <a:cubicBezTo>
                    <a:pt x="242" y="15"/>
                    <a:pt x="242" y="15"/>
                    <a:pt x="242" y="15"/>
                  </a:cubicBezTo>
                  <a:cubicBezTo>
                    <a:pt x="242" y="7"/>
                    <a:pt x="236" y="0"/>
                    <a:pt x="228" y="0"/>
                  </a:cubicBezTo>
                  <a:cubicBezTo>
                    <a:pt x="67" y="0"/>
                    <a:pt x="67" y="0"/>
                    <a:pt x="67" y="0"/>
                  </a:cubicBezTo>
                  <a:cubicBezTo>
                    <a:pt x="59" y="0"/>
                    <a:pt x="53" y="7"/>
                    <a:pt x="53" y="15"/>
                  </a:cubicBezTo>
                  <a:cubicBezTo>
                    <a:pt x="53" y="85"/>
                    <a:pt x="53" y="85"/>
                    <a:pt x="53" y="85"/>
                  </a:cubicBezTo>
                  <a:cubicBezTo>
                    <a:pt x="52" y="87"/>
                    <a:pt x="50" y="89"/>
                    <a:pt x="47" y="90"/>
                  </a:cubicBezTo>
                  <a:cubicBezTo>
                    <a:pt x="42" y="90"/>
                    <a:pt x="38" y="90"/>
                    <a:pt x="34" y="85"/>
                  </a:cubicBezTo>
                  <a:cubicBezTo>
                    <a:pt x="33" y="83"/>
                    <a:pt x="32" y="80"/>
                    <a:pt x="30" y="77"/>
                  </a:cubicBezTo>
                  <a:cubicBezTo>
                    <a:pt x="25" y="69"/>
                    <a:pt x="15" y="68"/>
                    <a:pt x="9" y="75"/>
                  </a:cubicBezTo>
                  <a:cubicBezTo>
                    <a:pt x="3" y="83"/>
                    <a:pt x="0" y="93"/>
                    <a:pt x="1" y="102"/>
                  </a:cubicBezTo>
                  <a:cubicBezTo>
                    <a:pt x="0" y="112"/>
                    <a:pt x="3" y="122"/>
                    <a:pt x="9" y="129"/>
                  </a:cubicBezTo>
                  <a:cubicBezTo>
                    <a:pt x="15" y="137"/>
                    <a:pt x="25" y="136"/>
                    <a:pt x="30" y="128"/>
                  </a:cubicBezTo>
                  <a:cubicBezTo>
                    <a:pt x="32" y="125"/>
                    <a:pt x="33" y="122"/>
                    <a:pt x="34" y="120"/>
                  </a:cubicBezTo>
                  <a:cubicBezTo>
                    <a:pt x="38" y="115"/>
                    <a:pt x="42" y="115"/>
                    <a:pt x="47" y="115"/>
                  </a:cubicBezTo>
                  <a:cubicBezTo>
                    <a:pt x="50" y="115"/>
                    <a:pt x="52" y="118"/>
                    <a:pt x="53" y="120"/>
                  </a:cubicBezTo>
                  <a:cubicBezTo>
                    <a:pt x="53" y="190"/>
                    <a:pt x="53" y="190"/>
                    <a:pt x="53" y="190"/>
                  </a:cubicBezTo>
                  <a:cubicBezTo>
                    <a:pt x="53" y="198"/>
                    <a:pt x="59" y="205"/>
                    <a:pt x="67" y="205"/>
                  </a:cubicBezTo>
                  <a:cubicBezTo>
                    <a:pt x="228" y="205"/>
                    <a:pt x="228" y="205"/>
                    <a:pt x="228" y="205"/>
                  </a:cubicBezTo>
                  <a:cubicBezTo>
                    <a:pt x="236" y="205"/>
                    <a:pt x="242" y="198"/>
                    <a:pt x="242" y="190"/>
                  </a:cubicBezTo>
                  <a:cubicBezTo>
                    <a:pt x="242" y="137"/>
                    <a:pt x="242" y="137"/>
                    <a:pt x="242" y="137"/>
                  </a:cubicBezTo>
                  <a:cubicBezTo>
                    <a:pt x="237" y="144"/>
                    <a:pt x="230" y="147"/>
                    <a:pt x="222" y="147"/>
                  </a:cubicBezTo>
                  <a:close/>
                </a:path>
              </a:pathLst>
            </a:custGeom>
            <a:solidFill>
              <a:srgbClr val="674EA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2" name="Google Shape;722;p39"/>
            <p:cNvSpPr/>
            <p:nvPr/>
          </p:nvSpPr>
          <p:spPr>
            <a:xfrm>
              <a:off x="2214346" y="3580587"/>
              <a:ext cx="179880" cy="213215"/>
            </a:xfrm>
            <a:custGeom>
              <a:rect b="b" l="l" r="r" t="t"/>
              <a:pathLst>
                <a:path extrusionOk="0" h="242" w="204">
                  <a:moveTo>
                    <a:pt x="147" y="20"/>
                  </a:moveTo>
                  <a:cubicBezTo>
                    <a:pt x="147" y="28"/>
                    <a:pt x="143" y="35"/>
                    <a:pt x="137" y="40"/>
                  </a:cubicBezTo>
                  <a:cubicBezTo>
                    <a:pt x="128" y="48"/>
                    <a:pt x="116" y="52"/>
                    <a:pt x="102" y="51"/>
                  </a:cubicBezTo>
                  <a:cubicBezTo>
                    <a:pt x="88" y="52"/>
                    <a:pt x="75" y="48"/>
                    <a:pt x="67" y="40"/>
                  </a:cubicBezTo>
                  <a:cubicBezTo>
                    <a:pt x="60" y="35"/>
                    <a:pt x="57" y="28"/>
                    <a:pt x="57" y="20"/>
                  </a:cubicBezTo>
                  <a:cubicBezTo>
                    <a:pt x="57" y="13"/>
                    <a:pt x="61" y="5"/>
                    <a:pt x="67" y="0"/>
                  </a:cubicBezTo>
                  <a:cubicBezTo>
                    <a:pt x="14" y="0"/>
                    <a:pt x="14" y="0"/>
                    <a:pt x="14" y="0"/>
                  </a:cubicBezTo>
                  <a:cubicBezTo>
                    <a:pt x="6" y="0"/>
                    <a:pt x="0" y="7"/>
                    <a:pt x="0" y="15"/>
                  </a:cubicBezTo>
                  <a:cubicBezTo>
                    <a:pt x="0" y="175"/>
                    <a:pt x="0" y="175"/>
                    <a:pt x="0" y="175"/>
                  </a:cubicBezTo>
                  <a:cubicBezTo>
                    <a:pt x="0" y="183"/>
                    <a:pt x="6" y="190"/>
                    <a:pt x="14" y="190"/>
                  </a:cubicBezTo>
                  <a:cubicBezTo>
                    <a:pt x="84" y="190"/>
                    <a:pt x="84" y="190"/>
                    <a:pt x="84" y="190"/>
                  </a:cubicBezTo>
                  <a:cubicBezTo>
                    <a:pt x="87" y="191"/>
                    <a:pt x="89" y="193"/>
                    <a:pt x="89" y="195"/>
                  </a:cubicBezTo>
                  <a:cubicBezTo>
                    <a:pt x="89" y="200"/>
                    <a:pt x="89" y="205"/>
                    <a:pt x="84" y="208"/>
                  </a:cubicBezTo>
                  <a:cubicBezTo>
                    <a:pt x="82" y="210"/>
                    <a:pt x="79" y="211"/>
                    <a:pt x="76" y="213"/>
                  </a:cubicBezTo>
                  <a:cubicBezTo>
                    <a:pt x="68" y="218"/>
                    <a:pt x="67" y="228"/>
                    <a:pt x="75" y="234"/>
                  </a:cubicBezTo>
                  <a:cubicBezTo>
                    <a:pt x="82" y="240"/>
                    <a:pt x="92" y="242"/>
                    <a:pt x="102" y="242"/>
                  </a:cubicBezTo>
                  <a:cubicBezTo>
                    <a:pt x="111" y="242"/>
                    <a:pt x="122" y="240"/>
                    <a:pt x="129" y="234"/>
                  </a:cubicBezTo>
                  <a:cubicBezTo>
                    <a:pt x="136" y="228"/>
                    <a:pt x="135" y="218"/>
                    <a:pt x="127" y="213"/>
                  </a:cubicBezTo>
                  <a:cubicBezTo>
                    <a:pt x="125" y="211"/>
                    <a:pt x="122" y="210"/>
                    <a:pt x="119" y="208"/>
                  </a:cubicBezTo>
                  <a:cubicBezTo>
                    <a:pt x="115" y="205"/>
                    <a:pt x="114" y="200"/>
                    <a:pt x="115" y="195"/>
                  </a:cubicBezTo>
                  <a:cubicBezTo>
                    <a:pt x="115" y="193"/>
                    <a:pt x="117" y="191"/>
                    <a:pt x="119" y="190"/>
                  </a:cubicBezTo>
                  <a:cubicBezTo>
                    <a:pt x="189" y="190"/>
                    <a:pt x="189" y="190"/>
                    <a:pt x="189" y="190"/>
                  </a:cubicBezTo>
                  <a:cubicBezTo>
                    <a:pt x="197" y="190"/>
                    <a:pt x="204" y="183"/>
                    <a:pt x="204" y="175"/>
                  </a:cubicBezTo>
                  <a:cubicBezTo>
                    <a:pt x="204" y="15"/>
                    <a:pt x="204" y="15"/>
                    <a:pt x="204" y="15"/>
                  </a:cubicBezTo>
                  <a:cubicBezTo>
                    <a:pt x="204" y="7"/>
                    <a:pt x="197" y="0"/>
                    <a:pt x="189" y="0"/>
                  </a:cubicBezTo>
                  <a:cubicBezTo>
                    <a:pt x="137" y="0"/>
                    <a:pt x="137" y="0"/>
                    <a:pt x="137" y="0"/>
                  </a:cubicBezTo>
                  <a:cubicBezTo>
                    <a:pt x="143" y="5"/>
                    <a:pt x="147" y="13"/>
                    <a:pt x="147" y="20"/>
                  </a:cubicBezTo>
                  <a:close/>
                </a:path>
              </a:pathLst>
            </a:cu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3" name="Google Shape;723;p39"/>
            <p:cNvSpPr/>
            <p:nvPr/>
          </p:nvSpPr>
          <p:spPr>
            <a:xfrm>
              <a:off x="2174890" y="3760283"/>
              <a:ext cx="219335" cy="174731"/>
            </a:xfrm>
            <a:custGeom>
              <a:rect b="b" l="l" r="r" t="t"/>
              <a:pathLst>
                <a:path extrusionOk="0" h="198" w="249">
                  <a:moveTo>
                    <a:pt x="192" y="21"/>
                  </a:moveTo>
                  <a:cubicBezTo>
                    <a:pt x="192" y="28"/>
                    <a:pt x="188" y="35"/>
                    <a:pt x="182" y="41"/>
                  </a:cubicBezTo>
                  <a:cubicBezTo>
                    <a:pt x="173" y="48"/>
                    <a:pt x="161" y="52"/>
                    <a:pt x="147" y="52"/>
                  </a:cubicBezTo>
                  <a:cubicBezTo>
                    <a:pt x="133" y="52"/>
                    <a:pt x="120" y="48"/>
                    <a:pt x="112" y="41"/>
                  </a:cubicBezTo>
                  <a:cubicBezTo>
                    <a:pt x="105" y="35"/>
                    <a:pt x="102" y="28"/>
                    <a:pt x="102" y="21"/>
                  </a:cubicBezTo>
                  <a:cubicBezTo>
                    <a:pt x="102" y="13"/>
                    <a:pt x="106" y="5"/>
                    <a:pt x="112" y="0"/>
                  </a:cubicBezTo>
                  <a:cubicBezTo>
                    <a:pt x="67" y="0"/>
                    <a:pt x="67" y="0"/>
                    <a:pt x="67" y="0"/>
                  </a:cubicBezTo>
                  <a:cubicBezTo>
                    <a:pt x="59" y="0"/>
                    <a:pt x="52" y="7"/>
                    <a:pt x="52" y="15"/>
                  </a:cubicBezTo>
                  <a:cubicBezTo>
                    <a:pt x="52" y="78"/>
                    <a:pt x="52" y="78"/>
                    <a:pt x="52" y="78"/>
                  </a:cubicBezTo>
                  <a:cubicBezTo>
                    <a:pt x="51" y="80"/>
                    <a:pt x="49" y="82"/>
                    <a:pt x="47" y="83"/>
                  </a:cubicBezTo>
                  <a:cubicBezTo>
                    <a:pt x="42" y="83"/>
                    <a:pt x="37" y="83"/>
                    <a:pt x="34" y="78"/>
                  </a:cubicBezTo>
                  <a:cubicBezTo>
                    <a:pt x="32" y="76"/>
                    <a:pt x="31" y="73"/>
                    <a:pt x="29" y="70"/>
                  </a:cubicBezTo>
                  <a:cubicBezTo>
                    <a:pt x="24" y="62"/>
                    <a:pt x="14" y="61"/>
                    <a:pt x="8" y="68"/>
                  </a:cubicBezTo>
                  <a:cubicBezTo>
                    <a:pt x="2" y="76"/>
                    <a:pt x="0" y="86"/>
                    <a:pt x="0" y="95"/>
                  </a:cubicBezTo>
                  <a:cubicBezTo>
                    <a:pt x="0" y="105"/>
                    <a:pt x="2" y="115"/>
                    <a:pt x="8" y="122"/>
                  </a:cubicBezTo>
                  <a:cubicBezTo>
                    <a:pt x="14" y="130"/>
                    <a:pt x="24" y="129"/>
                    <a:pt x="29" y="121"/>
                  </a:cubicBezTo>
                  <a:cubicBezTo>
                    <a:pt x="31" y="118"/>
                    <a:pt x="32" y="115"/>
                    <a:pt x="34" y="113"/>
                  </a:cubicBezTo>
                  <a:cubicBezTo>
                    <a:pt x="37" y="108"/>
                    <a:pt x="42" y="108"/>
                    <a:pt x="47" y="108"/>
                  </a:cubicBezTo>
                  <a:cubicBezTo>
                    <a:pt x="49" y="108"/>
                    <a:pt x="51" y="111"/>
                    <a:pt x="52" y="113"/>
                  </a:cubicBezTo>
                  <a:cubicBezTo>
                    <a:pt x="52" y="183"/>
                    <a:pt x="52" y="183"/>
                    <a:pt x="52" y="183"/>
                  </a:cubicBezTo>
                  <a:cubicBezTo>
                    <a:pt x="52" y="191"/>
                    <a:pt x="59" y="198"/>
                    <a:pt x="67" y="198"/>
                  </a:cubicBezTo>
                  <a:cubicBezTo>
                    <a:pt x="234" y="198"/>
                    <a:pt x="234" y="198"/>
                    <a:pt x="234" y="198"/>
                  </a:cubicBezTo>
                  <a:cubicBezTo>
                    <a:pt x="242" y="198"/>
                    <a:pt x="249" y="191"/>
                    <a:pt x="249" y="183"/>
                  </a:cubicBezTo>
                  <a:cubicBezTo>
                    <a:pt x="249" y="15"/>
                    <a:pt x="249" y="15"/>
                    <a:pt x="249" y="15"/>
                  </a:cubicBezTo>
                  <a:cubicBezTo>
                    <a:pt x="249" y="7"/>
                    <a:pt x="242" y="0"/>
                    <a:pt x="234" y="0"/>
                  </a:cubicBezTo>
                  <a:cubicBezTo>
                    <a:pt x="182" y="0"/>
                    <a:pt x="182" y="0"/>
                    <a:pt x="182" y="0"/>
                  </a:cubicBezTo>
                  <a:cubicBezTo>
                    <a:pt x="188" y="5"/>
                    <a:pt x="192" y="13"/>
                    <a:pt x="192" y="21"/>
                  </a:cubicBez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24" name="Google Shape;724;p39"/>
          <p:cNvGrpSpPr/>
          <p:nvPr/>
        </p:nvGrpSpPr>
        <p:grpSpPr>
          <a:xfrm>
            <a:off x="1138094" y="2257421"/>
            <a:ext cx="445578" cy="445773"/>
            <a:chOff x="557511" y="3214925"/>
            <a:chExt cx="719836" cy="720150"/>
          </a:xfrm>
        </p:grpSpPr>
        <p:sp>
          <p:nvSpPr>
            <p:cNvPr id="725" name="Google Shape;725;p39"/>
            <p:cNvSpPr/>
            <p:nvPr/>
          </p:nvSpPr>
          <p:spPr>
            <a:xfrm>
              <a:off x="557511" y="3214925"/>
              <a:ext cx="434543" cy="347863"/>
            </a:xfrm>
            <a:custGeom>
              <a:rect b="b" l="l" r="r" t="t"/>
              <a:pathLst>
                <a:path extrusionOk="0" h="412" w="515">
                  <a:moveTo>
                    <a:pt x="159" y="412"/>
                  </a:moveTo>
                  <a:cubicBezTo>
                    <a:pt x="147" y="402"/>
                    <a:pt x="139" y="388"/>
                    <a:pt x="139" y="373"/>
                  </a:cubicBezTo>
                  <a:cubicBezTo>
                    <a:pt x="139" y="358"/>
                    <a:pt x="146" y="344"/>
                    <a:pt x="158" y="334"/>
                  </a:cubicBezTo>
                  <a:cubicBezTo>
                    <a:pt x="175" y="319"/>
                    <a:pt x="200" y="312"/>
                    <a:pt x="227" y="312"/>
                  </a:cubicBezTo>
                  <a:cubicBezTo>
                    <a:pt x="254" y="312"/>
                    <a:pt x="278" y="319"/>
                    <a:pt x="296" y="334"/>
                  </a:cubicBezTo>
                  <a:cubicBezTo>
                    <a:pt x="307" y="344"/>
                    <a:pt x="314" y="358"/>
                    <a:pt x="314" y="373"/>
                  </a:cubicBezTo>
                  <a:cubicBezTo>
                    <a:pt x="314" y="388"/>
                    <a:pt x="307" y="402"/>
                    <a:pt x="295" y="412"/>
                  </a:cubicBezTo>
                  <a:cubicBezTo>
                    <a:pt x="402" y="412"/>
                    <a:pt x="402" y="412"/>
                    <a:pt x="402" y="412"/>
                  </a:cubicBezTo>
                  <a:cubicBezTo>
                    <a:pt x="408" y="412"/>
                    <a:pt x="413" y="407"/>
                    <a:pt x="413" y="401"/>
                  </a:cubicBezTo>
                  <a:cubicBezTo>
                    <a:pt x="413" y="262"/>
                    <a:pt x="413" y="262"/>
                    <a:pt x="413" y="262"/>
                  </a:cubicBezTo>
                  <a:cubicBezTo>
                    <a:pt x="414" y="258"/>
                    <a:pt x="418" y="253"/>
                    <a:pt x="423" y="253"/>
                  </a:cubicBezTo>
                  <a:cubicBezTo>
                    <a:pt x="433" y="253"/>
                    <a:pt x="442" y="253"/>
                    <a:pt x="448" y="262"/>
                  </a:cubicBezTo>
                  <a:cubicBezTo>
                    <a:pt x="452" y="267"/>
                    <a:pt x="454" y="272"/>
                    <a:pt x="457" y="277"/>
                  </a:cubicBezTo>
                  <a:cubicBezTo>
                    <a:pt x="467" y="293"/>
                    <a:pt x="487" y="294"/>
                    <a:pt x="499" y="280"/>
                  </a:cubicBezTo>
                  <a:cubicBezTo>
                    <a:pt x="510" y="266"/>
                    <a:pt x="515" y="246"/>
                    <a:pt x="514" y="228"/>
                  </a:cubicBezTo>
                  <a:cubicBezTo>
                    <a:pt x="515" y="210"/>
                    <a:pt x="510" y="190"/>
                    <a:pt x="499" y="176"/>
                  </a:cubicBezTo>
                  <a:cubicBezTo>
                    <a:pt x="487" y="161"/>
                    <a:pt x="467" y="162"/>
                    <a:pt x="457" y="178"/>
                  </a:cubicBezTo>
                  <a:cubicBezTo>
                    <a:pt x="454" y="183"/>
                    <a:pt x="452" y="189"/>
                    <a:pt x="448" y="194"/>
                  </a:cubicBezTo>
                  <a:cubicBezTo>
                    <a:pt x="442" y="203"/>
                    <a:pt x="433" y="203"/>
                    <a:pt x="423" y="203"/>
                  </a:cubicBezTo>
                  <a:cubicBezTo>
                    <a:pt x="418" y="202"/>
                    <a:pt x="414" y="198"/>
                    <a:pt x="413" y="194"/>
                  </a:cubicBezTo>
                  <a:cubicBezTo>
                    <a:pt x="413" y="12"/>
                    <a:pt x="413" y="12"/>
                    <a:pt x="413" y="12"/>
                  </a:cubicBezTo>
                  <a:cubicBezTo>
                    <a:pt x="413" y="5"/>
                    <a:pt x="408" y="0"/>
                    <a:pt x="402" y="0"/>
                  </a:cubicBezTo>
                  <a:cubicBezTo>
                    <a:pt x="11" y="0"/>
                    <a:pt x="11" y="0"/>
                    <a:pt x="11" y="0"/>
                  </a:cubicBezTo>
                  <a:cubicBezTo>
                    <a:pt x="5" y="0"/>
                    <a:pt x="0" y="5"/>
                    <a:pt x="0" y="12"/>
                  </a:cubicBezTo>
                  <a:cubicBezTo>
                    <a:pt x="0" y="401"/>
                    <a:pt x="0" y="401"/>
                    <a:pt x="0" y="401"/>
                  </a:cubicBezTo>
                  <a:cubicBezTo>
                    <a:pt x="0" y="407"/>
                    <a:pt x="5" y="412"/>
                    <a:pt x="11" y="412"/>
                  </a:cubicBezTo>
                  <a:lnTo>
                    <a:pt x="159" y="412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6" name="Google Shape;726;p39"/>
            <p:cNvSpPr/>
            <p:nvPr/>
          </p:nvSpPr>
          <p:spPr>
            <a:xfrm>
              <a:off x="929646" y="3214925"/>
              <a:ext cx="347700" cy="434664"/>
            </a:xfrm>
            <a:custGeom>
              <a:rect b="b" l="l" r="r" t="t"/>
              <a:pathLst>
                <a:path extrusionOk="0" h="515" w="412">
                  <a:moveTo>
                    <a:pt x="0" y="160"/>
                  </a:moveTo>
                  <a:cubicBezTo>
                    <a:pt x="10" y="148"/>
                    <a:pt x="24" y="140"/>
                    <a:pt x="39" y="140"/>
                  </a:cubicBezTo>
                  <a:cubicBezTo>
                    <a:pt x="54" y="140"/>
                    <a:pt x="68" y="147"/>
                    <a:pt x="78" y="159"/>
                  </a:cubicBezTo>
                  <a:cubicBezTo>
                    <a:pt x="93" y="176"/>
                    <a:pt x="100" y="201"/>
                    <a:pt x="100" y="228"/>
                  </a:cubicBezTo>
                  <a:cubicBezTo>
                    <a:pt x="100" y="255"/>
                    <a:pt x="93" y="279"/>
                    <a:pt x="78" y="296"/>
                  </a:cubicBezTo>
                  <a:cubicBezTo>
                    <a:pt x="68" y="308"/>
                    <a:pt x="54" y="315"/>
                    <a:pt x="39" y="315"/>
                  </a:cubicBezTo>
                  <a:cubicBezTo>
                    <a:pt x="24" y="315"/>
                    <a:pt x="10" y="308"/>
                    <a:pt x="0" y="296"/>
                  </a:cubicBezTo>
                  <a:cubicBezTo>
                    <a:pt x="0" y="402"/>
                    <a:pt x="0" y="402"/>
                    <a:pt x="0" y="402"/>
                  </a:cubicBezTo>
                  <a:cubicBezTo>
                    <a:pt x="0" y="409"/>
                    <a:pt x="5" y="414"/>
                    <a:pt x="11" y="414"/>
                  </a:cubicBezTo>
                  <a:cubicBezTo>
                    <a:pt x="150" y="414"/>
                    <a:pt x="150" y="414"/>
                    <a:pt x="150" y="414"/>
                  </a:cubicBezTo>
                  <a:cubicBezTo>
                    <a:pt x="154" y="415"/>
                    <a:pt x="159" y="419"/>
                    <a:pt x="159" y="424"/>
                  </a:cubicBezTo>
                  <a:cubicBezTo>
                    <a:pt x="159" y="434"/>
                    <a:pt x="159" y="443"/>
                    <a:pt x="150" y="449"/>
                  </a:cubicBezTo>
                  <a:cubicBezTo>
                    <a:pt x="145" y="452"/>
                    <a:pt x="140" y="455"/>
                    <a:pt x="135" y="458"/>
                  </a:cubicBezTo>
                  <a:cubicBezTo>
                    <a:pt x="119" y="468"/>
                    <a:pt x="118" y="488"/>
                    <a:pt x="132" y="500"/>
                  </a:cubicBezTo>
                  <a:cubicBezTo>
                    <a:pt x="146" y="511"/>
                    <a:pt x="166" y="515"/>
                    <a:pt x="184" y="515"/>
                  </a:cubicBezTo>
                  <a:cubicBezTo>
                    <a:pt x="202" y="515"/>
                    <a:pt x="222" y="511"/>
                    <a:pt x="236" y="500"/>
                  </a:cubicBezTo>
                  <a:cubicBezTo>
                    <a:pt x="251" y="488"/>
                    <a:pt x="250" y="468"/>
                    <a:pt x="234" y="458"/>
                  </a:cubicBezTo>
                  <a:cubicBezTo>
                    <a:pt x="229" y="455"/>
                    <a:pt x="223" y="452"/>
                    <a:pt x="218" y="449"/>
                  </a:cubicBezTo>
                  <a:cubicBezTo>
                    <a:pt x="209" y="443"/>
                    <a:pt x="209" y="434"/>
                    <a:pt x="209" y="424"/>
                  </a:cubicBezTo>
                  <a:cubicBezTo>
                    <a:pt x="210" y="419"/>
                    <a:pt x="214" y="415"/>
                    <a:pt x="218" y="414"/>
                  </a:cubicBezTo>
                  <a:cubicBezTo>
                    <a:pt x="400" y="414"/>
                    <a:pt x="400" y="414"/>
                    <a:pt x="400" y="414"/>
                  </a:cubicBezTo>
                  <a:cubicBezTo>
                    <a:pt x="407" y="414"/>
                    <a:pt x="412" y="409"/>
                    <a:pt x="412" y="402"/>
                  </a:cubicBezTo>
                  <a:cubicBezTo>
                    <a:pt x="412" y="12"/>
                    <a:pt x="412" y="12"/>
                    <a:pt x="412" y="12"/>
                  </a:cubicBezTo>
                  <a:cubicBezTo>
                    <a:pt x="412" y="5"/>
                    <a:pt x="407" y="0"/>
                    <a:pt x="400" y="0"/>
                  </a:cubicBezTo>
                  <a:cubicBezTo>
                    <a:pt x="11" y="0"/>
                    <a:pt x="11" y="0"/>
                    <a:pt x="11" y="0"/>
                  </a:cubicBezTo>
                  <a:cubicBezTo>
                    <a:pt x="5" y="0"/>
                    <a:pt x="0" y="5"/>
                    <a:pt x="0" y="12"/>
                  </a:cubicBezTo>
                  <a:lnTo>
                    <a:pt x="0" y="160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7" name="Google Shape;727;p39"/>
            <p:cNvSpPr/>
            <p:nvPr/>
          </p:nvSpPr>
          <p:spPr>
            <a:xfrm>
              <a:off x="557511" y="3500411"/>
              <a:ext cx="347040" cy="434664"/>
            </a:xfrm>
            <a:custGeom>
              <a:rect b="b" l="l" r="r" t="t"/>
              <a:pathLst>
                <a:path extrusionOk="0" h="515" w="411">
                  <a:moveTo>
                    <a:pt x="411" y="356"/>
                  </a:moveTo>
                  <a:cubicBezTo>
                    <a:pt x="401" y="368"/>
                    <a:pt x="387" y="376"/>
                    <a:pt x="372" y="376"/>
                  </a:cubicBezTo>
                  <a:cubicBezTo>
                    <a:pt x="357" y="376"/>
                    <a:pt x="343" y="369"/>
                    <a:pt x="333" y="357"/>
                  </a:cubicBezTo>
                  <a:cubicBezTo>
                    <a:pt x="318" y="340"/>
                    <a:pt x="311" y="315"/>
                    <a:pt x="311" y="288"/>
                  </a:cubicBezTo>
                  <a:cubicBezTo>
                    <a:pt x="311" y="261"/>
                    <a:pt x="318" y="237"/>
                    <a:pt x="333" y="219"/>
                  </a:cubicBezTo>
                  <a:cubicBezTo>
                    <a:pt x="343" y="207"/>
                    <a:pt x="357" y="201"/>
                    <a:pt x="372" y="201"/>
                  </a:cubicBezTo>
                  <a:cubicBezTo>
                    <a:pt x="387" y="201"/>
                    <a:pt x="401" y="208"/>
                    <a:pt x="411" y="220"/>
                  </a:cubicBezTo>
                  <a:cubicBezTo>
                    <a:pt x="411" y="113"/>
                    <a:pt x="411" y="113"/>
                    <a:pt x="411" y="113"/>
                  </a:cubicBezTo>
                  <a:cubicBezTo>
                    <a:pt x="411" y="107"/>
                    <a:pt x="406" y="102"/>
                    <a:pt x="400" y="102"/>
                  </a:cubicBezTo>
                  <a:cubicBezTo>
                    <a:pt x="261" y="102"/>
                    <a:pt x="261" y="102"/>
                    <a:pt x="261" y="102"/>
                  </a:cubicBezTo>
                  <a:cubicBezTo>
                    <a:pt x="257" y="100"/>
                    <a:pt x="252" y="97"/>
                    <a:pt x="252" y="92"/>
                  </a:cubicBezTo>
                  <a:cubicBezTo>
                    <a:pt x="252" y="82"/>
                    <a:pt x="252" y="73"/>
                    <a:pt x="261" y="67"/>
                  </a:cubicBezTo>
                  <a:cubicBezTo>
                    <a:pt x="266" y="63"/>
                    <a:pt x="271" y="61"/>
                    <a:pt x="276" y="58"/>
                  </a:cubicBezTo>
                  <a:cubicBezTo>
                    <a:pt x="293" y="48"/>
                    <a:pt x="294" y="28"/>
                    <a:pt x="279" y="16"/>
                  </a:cubicBezTo>
                  <a:cubicBezTo>
                    <a:pt x="265" y="5"/>
                    <a:pt x="245" y="0"/>
                    <a:pt x="227" y="1"/>
                  </a:cubicBezTo>
                  <a:cubicBezTo>
                    <a:pt x="209" y="0"/>
                    <a:pt x="189" y="5"/>
                    <a:pt x="175" y="16"/>
                  </a:cubicBezTo>
                  <a:cubicBezTo>
                    <a:pt x="160" y="28"/>
                    <a:pt x="161" y="48"/>
                    <a:pt x="177" y="58"/>
                  </a:cubicBezTo>
                  <a:cubicBezTo>
                    <a:pt x="182" y="61"/>
                    <a:pt x="188" y="63"/>
                    <a:pt x="193" y="67"/>
                  </a:cubicBezTo>
                  <a:cubicBezTo>
                    <a:pt x="202" y="73"/>
                    <a:pt x="202" y="82"/>
                    <a:pt x="202" y="92"/>
                  </a:cubicBezTo>
                  <a:cubicBezTo>
                    <a:pt x="201" y="97"/>
                    <a:pt x="197" y="100"/>
                    <a:pt x="193" y="102"/>
                  </a:cubicBezTo>
                  <a:cubicBezTo>
                    <a:pt x="11" y="102"/>
                    <a:pt x="11" y="102"/>
                    <a:pt x="11" y="102"/>
                  </a:cubicBezTo>
                  <a:cubicBezTo>
                    <a:pt x="5" y="102"/>
                    <a:pt x="0" y="107"/>
                    <a:pt x="0" y="113"/>
                  </a:cubicBezTo>
                  <a:cubicBezTo>
                    <a:pt x="0" y="504"/>
                    <a:pt x="0" y="504"/>
                    <a:pt x="0" y="504"/>
                  </a:cubicBezTo>
                  <a:cubicBezTo>
                    <a:pt x="0" y="510"/>
                    <a:pt x="5" y="515"/>
                    <a:pt x="11" y="515"/>
                  </a:cubicBezTo>
                  <a:cubicBezTo>
                    <a:pt x="400" y="515"/>
                    <a:pt x="400" y="515"/>
                    <a:pt x="400" y="515"/>
                  </a:cubicBezTo>
                  <a:cubicBezTo>
                    <a:pt x="406" y="515"/>
                    <a:pt x="411" y="510"/>
                    <a:pt x="411" y="504"/>
                  </a:cubicBezTo>
                  <a:lnTo>
                    <a:pt x="411" y="356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8" name="Google Shape;728;p39"/>
            <p:cNvSpPr/>
            <p:nvPr/>
          </p:nvSpPr>
          <p:spPr>
            <a:xfrm>
              <a:off x="842804" y="3588202"/>
              <a:ext cx="434543" cy="346873"/>
            </a:xfrm>
            <a:custGeom>
              <a:rect b="b" l="l" r="r" t="t"/>
              <a:pathLst>
                <a:path extrusionOk="0" h="411" w="515">
                  <a:moveTo>
                    <a:pt x="355" y="0"/>
                  </a:moveTo>
                  <a:cubicBezTo>
                    <a:pt x="367" y="10"/>
                    <a:pt x="375" y="24"/>
                    <a:pt x="375" y="39"/>
                  </a:cubicBezTo>
                  <a:cubicBezTo>
                    <a:pt x="375" y="54"/>
                    <a:pt x="368" y="68"/>
                    <a:pt x="356" y="78"/>
                  </a:cubicBezTo>
                  <a:cubicBezTo>
                    <a:pt x="339" y="93"/>
                    <a:pt x="314" y="100"/>
                    <a:pt x="287" y="100"/>
                  </a:cubicBezTo>
                  <a:cubicBezTo>
                    <a:pt x="260" y="100"/>
                    <a:pt x="236" y="93"/>
                    <a:pt x="219" y="78"/>
                  </a:cubicBezTo>
                  <a:cubicBezTo>
                    <a:pt x="207" y="68"/>
                    <a:pt x="200" y="54"/>
                    <a:pt x="200" y="39"/>
                  </a:cubicBezTo>
                  <a:cubicBezTo>
                    <a:pt x="200" y="24"/>
                    <a:pt x="207" y="10"/>
                    <a:pt x="219" y="0"/>
                  </a:cubicBezTo>
                  <a:cubicBezTo>
                    <a:pt x="113" y="0"/>
                    <a:pt x="113" y="0"/>
                    <a:pt x="113" y="0"/>
                  </a:cubicBezTo>
                  <a:cubicBezTo>
                    <a:pt x="106" y="0"/>
                    <a:pt x="101" y="5"/>
                    <a:pt x="101" y="11"/>
                  </a:cubicBezTo>
                  <a:cubicBezTo>
                    <a:pt x="101" y="150"/>
                    <a:pt x="101" y="150"/>
                    <a:pt x="101" y="150"/>
                  </a:cubicBezTo>
                  <a:cubicBezTo>
                    <a:pt x="100" y="154"/>
                    <a:pt x="96" y="159"/>
                    <a:pt x="91" y="159"/>
                  </a:cubicBezTo>
                  <a:cubicBezTo>
                    <a:pt x="81" y="159"/>
                    <a:pt x="72" y="159"/>
                    <a:pt x="66" y="150"/>
                  </a:cubicBezTo>
                  <a:cubicBezTo>
                    <a:pt x="63" y="145"/>
                    <a:pt x="60" y="140"/>
                    <a:pt x="57" y="135"/>
                  </a:cubicBezTo>
                  <a:cubicBezTo>
                    <a:pt x="47" y="118"/>
                    <a:pt x="27" y="117"/>
                    <a:pt x="15" y="132"/>
                  </a:cubicBezTo>
                  <a:cubicBezTo>
                    <a:pt x="4" y="146"/>
                    <a:pt x="0" y="166"/>
                    <a:pt x="0" y="184"/>
                  </a:cubicBezTo>
                  <a:cubicBezTo>
                    <a:pt x="0" y="202"/>
                    <a:pt x="4" y="222"/>
                    <a:pt x="15" y="236"/>
                  </a:cubicBezTo>
                  <a:cubicBezTo>
                    <a:pt x="27" y="251"/>
                    <a:pt x="47" y="250"/>
                    <a:pt x="57" y="234"/>
                  </a:cubicBezTo>
                  <a:cubicBezTo>
                    <a:pt x="60" y="229"/>
                    <a:pt x="63" y="223"/>
                    <a:pt x="66" y="218"/>
                  </a:cubicBezTo>
                  <a:cubicBezTo>
                    <a:pt x="72" y="209"/>
                    <a:pt x="81" y="209"/>
                    <a:pt x="91" y="209"/>
                  </a:cubicBezTo>
                  <a:cubicBezTo>
                    <a:pt x="96" y="210"/>
                    <a:pt x="100" y="214"/>
                    <a:pt x="101" y="218"/>
                  </a:cubicBezTo>
                  <a:cubicBezTo>
                    <a:pt x="101" y="400"/>
                    <a:pt x="101" y="400"/>
                    <a:pt x="101" y="400"/>
                  </a:cubicBezTo>
                  <a:cubicBezTo>
                    <a:pt x="101" y="406"/>
                    <a:pt x="106" y="411"/>
                    <a:pt x="113" y="411"/>
                  </a:cubicBezTo>
                  <a:cubicBezTo>
                    <a:pt x="503" y="411"/>
                    <a:pt x="503" y="411"/>
                    <a:pt x="503" y="411"/>
                  </a:cubicBezTo>
                  <a:cubicBezTo>
                    <a:pt x="510" y="411"/>
                    <a:pt x="515" y="406"/>
                    <a:pt x="515" y="400"/>
                  </a:cubicBezTo>
                  <a:cubicBezTo>
                    <a:pt x="515" y="11"/>
                    <a:pt x="515" y="11"/>
                    <a:pt x="515" y="11"/>
                  </a:cubicBezTo>
                  <a:cubicBezTo>
                    <a:pt x="515" y="5"/>
                    <a:pt x="510" y="0"/>
                    <a:pt x="503" y="0"/>
                  </a:cubicBezTo>
                  <a:lnTo>
                    <a:pt x="355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29" name="Google Shape;729;p39"/>
          <p:cNvGrpSpPr/>
          <p:nvPr/>
        </p:nvGrpSpPr>
        <p:grpSpPr>
          <a:xfrm>
            <a:off x="1081977" y="3693756"/>
            <a:ext cx="445905" cy="400522"/>
            <a:chOff x="1147762" y="1131887"/>
            <a:chExt cx="5137150" cy="4619626"/>
          </a:xfrm>
        </p:grpSpPr>
        <p:sp>
          <p:nvSpPr>
            <p:cNvPr id="730" name="Google Shape;730;p39"/>
            <p:cNvSpPr/>
            <p:nvPr/>
          </p:nvSpPr>
          <p:spPr>
            <a:xfrm>
              <a:off x="1147762" y="2425700"/>
              <a:ext cx="2505075" cy="3325813"/>
            </a:xfrm>
            <a:custGeom>
              <a:rect b="b" l="l" r="r" t="t"/>
              <a:pathLst>
                <a:path extrusionOk="0" h="751" w="566">
                  <a:moveTo>
                    <a:pt x="62" y="403"/>
                  </a:moveTo>
                  <a:cubicBezTo>
                    <a:pt x="9" y="496"/>
                    <a:pt x="0" y="584"/>
                    <a:pt x="37" y="649"/>
                  </a:cubicBezTo>
                  <a:cubicBezTo>
                    <a:pt x="75" y="715"/>
                    <a:pt x="155" y="751"/>
                    <a:pt x="263" y="751"/>
                  </a:cubicBezTo>
                  <a:cubicBezTo>
                    <a:pt x="449" y="751"/>
                    <a:pt x="449" y="751"/>
                    <a:pt x="449" y="751"/>
                  </a:cubicBezTo>
                  <a:cubicBezTo>
                    <a:pt x="413" y="733"/>
                    <a:pt x="375" y="705"/>
                    <a:pt x="351" y="658"/>
                  </a:cubicBezTo>
                  <a:cubicBezTo>
                    <a:pt x="303" y="564"/>
                    <a:pt x="352" y="480"/>
                    <a:pt x="355" y="476"/>
                  </a:cubicBezTo>
                  <a:cubicBezTo>
                    <a:pt x="370" y="450"/>
                    <a:pt x="370" y="450"/>
                    <a:pt x="370" y="450"/>
                  </a:cubicBezTo>
                  <a:cubicBezTo>
                    <a:pt x="566" y="111"/>
                    <a:pt x="566" y="111"/>
                    <a:pt x="566" y="111"/>
                  </a:cubicBezTo>
                  <a:cubicBezTo>
                    <a:pt x="555" y="92"/>
                    <a:pt x="555" y="92"/>
                    <a:pt x="555" y="92"/>
                  </a:cubicBezTo>
                  <a:cubicBezTo>
                    <a:pt x="550" y="85"/>
                    <a:pt x="487" y="0"/>
                    <a:pt x="398" y="0"/>
                  </a:cubicBezTo>
                  <a:cubicBezTo>
                    <a:pt x="310" y="0"/>
                    <a:pt x="265" y="55"/>
                    <a:pt x="249" y="79"/>
                  </a:cubicBezTo>
                  <a:lnTo>
                    <a:pt x="62" y="403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1" name="Google Shape;731;p39"/>
            <p:cNvSpPr/>
            <p:nvPr/>
          </p:nvSpPr>
          <p:spPr>
            <a:xfrm>
              <a:off x="2617787" y="3519487"/>
              <a:ext cx="3667125" cy="2232024"/>
            </a:xfrm>
            <a:custGeom>
              <a:rect b="b" l="l" r="r" t="t"/>
              <a:pathLst>
                <a:path extrusionOk="0" h="504" w="829">
                  <a:moveTo>
                    <a:pt x="766" y="156"/>
                  </a:moveTo>
                  <a:cubicBezTo>
                    <a:pt x="676" y="0"/>
                    <a:pt x="676" y="0"/>
                    <a:pt x="676" y="0"/>
                  </a:cubicBezTo>
                  <a:cubicBezTo>
                    <a:pt x="680" y="40"/>
                    <a:pt x="676" y="87"/>
                    <a:pt x="651" y="131"/>
                  </a:cubicBezTo>
                  <a:cubicBezTo>
                    <a:pt x="600" y="220"/>
                    <a:pt x="492" y="222"/>
                    <a:pt x="479" y="222"/>
                  </a:cubicBezTo>
                  <a:cubicBezTo>
                    <a:pt x="479" y="222"/>
                    <a:pt x="479" y="222"/>
                    <a:pt x="479" y="222"/>
                  </a:cubicBezTo>
                  <a:cubicBezTo>
                    <a:pt x="448" y="222"/>
                    <a:pt x="448" y="222"/>
                    <a:pt x="448" y="222"/>
                  </a:cubicBezTo>
                  <a:cubicBezTo>
                    <a:pt x="57" y="222"/>
                    <a:pt x="57" y="222"/>
                    <a:pt x="57" y="222"/>
                  </a:cubicBezTo>
                  <a:cubicBezTo>
                    <a:pt x="45" y="242"/>
                    <a:pt x="45" y="242"/>
                    <a:pt x="45" y="242"/>
                  </a:cubicBezTo>
                  <a:cubicBezTo>
                    <a:pt x="43" y="246"/>
                    <a:pt x="0" y="318"/>
                    <a:pt x="42" y="399"/>
                  </a:cubicBezTo>
                  <a:cubicBezTo>
                    <a:pt x="91" y="495"/>
                    <a:pt x="209" y="503"/>
                    <a:pt x="216" y="504"/>
                  </a:cubicBezTo>
                  <a:cubicBezTo>
                    <a:pt x="566" y="504"/>
                    <a:pt x="566" y="504"/>
                    <a:pt x="566" y="504"/>
                  </a:cubicBezTo>
                  <a:cubicBezTo>
                    <a:pt x="674" y="504"/>
                    <a:pt x="754" y="468"/>
                    <a:pt x="792" y="402"/>
                  </a:cubicBezTo>
                  <a:cubicBezTo>
                    <a:pt x="829" y="337"/>
                    <a:pt x="820" y="249"/>
                    <a:pt x="766" y="156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2" name="Google Shape;732;p39"/>
            <p:cNvSpPr/>
            <p:nvPr/>
          </p:nvSpPr>
          <p:spPr>
            <a:xfrm>
              <a:off x="2449512" y="1131887"/>
              <a:ext cx="3167061" cy="3259137"/>
            </a:xfrm>
            <a:custGeom>
              <a:rect b="b" l="l" r="r" t="t"/>
              <a:pathLst>
                <a:path extrusionOk="0" h="736" w="716">
                  <a:moveTo>
                    <a:pt x="487" y="145"/>
                  </a:moveTo>
                  <a:cubicBezTo>
                    <a:pt x="433" y="52"/>
                    <a:pt x="362" y="0"/>
                    <a:pt x="286" y="0"/>
                  </a:cubicBezTo>
                  <a:cubicBezTo>
                    <a:pt x="211" y="0"/>
                    <a:pt x="140" y="52"/>
                    <a:pt x="86" y="145"/>
                  </a:cubicBezTo>
                  <a:cubicBezTo>
                    <a:pt x="0" y="294"/>
                    <a:pt x="0" y="294"/>
                    <a:pt x="0" y="294"/>
                  </a:cubicBezTo>
                  <a:cubicBezTo>
                    <a:pt x="27" y="278"/>
                    <a:pt x="61" y="266"/>
                    <a:pt x="104" y="266"/>
                  </a:cubicBezTo>
                  <a:cubicBezTo>
                    <a:pt x="210" y="266"/>
                    <a:pt x="279" y="365"/>
                    <a:pt x="282" y="370"/>
                  </a:cubicBezTo>
                  <a:cubicBezTo>
                    <a:pt x="283" y="371"/>
                    <a:pt x="283" y="371"/>
                    <a:pt x="283" y="371"/>
                  </a:cubicBezTo>
                  <a:cubicBezTo>
                    <a:pt x="293" y="390"/>
                    <a:pt x="293" y="390"/>
                    <a:pt x="293" y="390"/>
                  </a:cubicBezTo>
                  <a:cubicBezTo>
                    <a:pt x="298" y="397"/>
                    <a:pt x="298" y="397"/>
                    <a:pt x="298" y="397"/>
                  </a:cubicBezTo>
                  <a:cubicBezTo>
                    <a:pt x="493" y="736"/>
                    <a:pt x="493" y="736"/>
                    <a:pt x="493" y="736"/>
                  </a:cubicBezTo>
                  <a:cubicBezTo>
                    <a:pt x="517" y="736"/>
                    <a:pt x="517" y="736"/>
                    <a:pt x="517" y="736"/>
                  </a:cubicBezTo>
                  <a:cubicBezTo>
                    <a:pt x="517" y="736"/>
                    <a:pt x="517" y="736"/>
                    <a:pt x="517" y="736"/>
                  </a:cubicBezTo>
                  <a:cubicBezTo>
                    <a:pt x="522" y="736"/>
                    <a:pt x="622" y="735"/>
                    <a:pt x="667" y="657"/>
                  </a:cubicBezTo>
                  <a:cubicBezTo>
                    <a:pt x="716" y="573"/>
                    <a:pt x="672" y="467"/>
                    <a:pt x="668" y="459"/>
                  </a:cubicBezTo>
                  <a:lnTo>
                    <a:pt x="487" y="145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33" name="Google Shape;733;p39"/>
          <p:cNvGrpSpPr/>
          <p:nvPr/>
        </p:nvGrpSpPr>
        <p:grpSpPr>
          <a:xfrm>
            <a:off x="1879306" y="3687410"/>
            <a:ext cx="445901" cy="413282"/>
            <a:chOff x="1570037" y="1341437"/>
            <a:chExt cx="4943475" cy="4576762"/>
          </a:xfrm>
        </p:grpSpPr>
        <p:sp>
          <p:nvSpPr>
            <p:cNvPr id="734" name="Google Shape;734;p39"/>
            <p:cNvSpPr/>
            <p:nvPr/>
          </p:nvSpPr>
          <p:spPr>
            <a:xfrm>
              <a:off x="4814887" y="3284537"/>
              <a:ext cx="1673225" cy="1187450"/>
            </a:xfrm>
            <a:custGeom>
              <a:rect b="b" l="l" r="r" t="t"/>
              <a:pathLst>
                <a:path extrusionOk="0" h="270" w="381">
                  <a:moveTo>
                    <a:pt x="295" y="270"/>
                  </a:moveTo>
                  <a:cubicBezTo>
                    <a:pt x="336" y="270"/>
                    <a:pt x="381" y="237"/>
                    <a:pt x="360" y="184"/>
                  </a:cubicBezTo>
                  <a:cubicBezTo>
                    <a:pt x="360" y="184"/>
                    <a:pt x="360" y="184"/>
                    <a:pt x="360" y="184"/>
                  </a:cubicBezTo>
                  <a:cubicBezTo>
                    <a:pt x="254" y="0"/>
                    <a:pt x="254" y="0"/>
                    <a:pt x="254" y="0"/>
                  </a:cubicBezTo>
                  <a:cubicBezTo>
                    <a:pt x="6" y="142"/>
                    <a:pt x="6" y="142"/>
                    <a:pt x="6" y="142"/>
                  </a:cubicBezTo>
                  <a:cubicBezTo>
                    <a:pt x="80" y="270"/>
                    <a:pt x="80" y="270"/>
                    <a:pt x="80" y="270"/>
                  </a:cubicBezTo>
                  <a:cubicBezTo>
                    <a:pt x="0" y="270"/>
                    <a:pt x="0" y="270"/>
                    <a:pt x="0" y="270"/>
                  </a:cubicBezTo>
                  <a:cubicBezTo>
                    <a:pt x="0" y="270"/>
                    <a:pt x="0" y="270"/>
                    <a:pt x="0" y="270"/>
                  </a:cubicBezTo>
                  <a:lnTo>
                    <a:pt x="295" y="270"/>
                  </a:ln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5" name="Google Shape;735;p39"/>
            <p:cNvSpPr/>
            <p:nvPr/>
          </p:nvSpPr>
          <p:spPr>
            <a:xfrm>
              <a:off x="2355850" y="4164012"/>
              <a:ext cx="1208087" cy="1560512"/>
            </a:xfrm>
            <a:custGeom>
              <a:rect b="b" l="l" r="r" t="t"/>
              <a:pathLst>
                <a:path extrusionOk="0" h="355" w="275">
                  <a:moveTo>
                    <a:pt x="275" y="70"/>
                  </a:moveTo>
                  <a:cubicBezTo>
                    <a:pt x="128" y="70"/>
                    <a:pt x="128" y="70"/>
                    <a:pt x="128" y="70"/>
                  </a:cubicBezTo>
                  <a:cubicBezTo>
                    <a:pt x="168" y="0"/>
                    <a:pt x="168" y="0"/>
                    <a:pt x="168" y="0"/>
                  </a:cubicBezTo>
                  <a:cubicBezTo>
                    <a:pt x="168" y="0"/>
                    <a:pt x="168" y="0"/>
                    <a:pt x="168" y="0"/>
                  </a:cubicBezTo>
                  <a:cubicBezTo>
                    <a:pt x="20" y="256"/>
                    <a:pt x="20" y="256"/>
                    <a:pt x="20" y="256"/>
                  </a:cubicBezTo>
                  <a:cubicBezTo>
                    <a:pt x="0" y="291"/>
                    <a:pt x="5" y="346"/>
                    <a:pt x="62" y="354"/>
                  </a:cubicBezTo>
                  <a:cubicBezTo>
                    <a:pt x="62" y="355"/>
                    <a:pt x="62" y="355"/>
                    <a:pt x="62" y="355"/>
                  </a:cubicBezTo>
                  <a:cubicBezTo>
                    <a:pt x="275" y="355"/>
                    <a:pt x="275" y="355"/>
                    <a:pt x="275" y="355"/>
                  </a:cubicBezTo>
                  <a:lnTo>
                    <a:pt x="275" y="70"/>
                  </a:lnTo>
                  <a:close/>
                </a:path>
              </a:pathLst>
            </a:cu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6" name="Google Shape;736;p39"/>
            <p:cNvSpPr/>
            <p:nvPr/>
          </p:nvSpPr>
          <p:spPr>
            <a:xfrm>
              <a:off x="2636837" y="1443037"/>
              <a:ext cx="1581150" cy="1635125"/>
            </a:xfrm>
            <a:custGeom>
              <a:rect b="b" l="l" r="r" t="t"/>
              <a:pathLst>
                <a:path extrusionOk="0" h="372" w="360">
                  <a:moveTo>
                    <a:pt x="213" y="58"/>
                  </a:moveTo>
                  <a:cubicBezTo>
                    <a:pt x="192" y="23"/>
                    <a:pt x="142" y="0"/>
                    <a:pt x="106" y="45"/>
                  </a:cubicBezTo>
                  <a:cubicBezTo>
                    <a:pt x="106" y="45"/>
                    <a:pt x="106" y="45"/>
                    <a:pt x="106" y="45"/>
                  </a:cubicBezTo>
                  <a:cubicBezTo>
                    <a:pt x="0" y="229"/>
                    <a:pt x="0" y="229"/>
                    <a:pt x="0" y="229"/>
                  </a:cubicBezTo>
                  <a:cubicBezTo>
                    <a:pt x="247" y="372"/>
                    <a:pt x="247" y="372"/>
                    <a:pt x="247" y="372"/>
                  </a:cubicBezTo>
                  <a:cubicBezTo>
                    <a:pt x="320" y="246"/>
                    <a:pt x="320" y="246"/>
                    <a:pt x="320" y="246"/>
                  </a:cubicBezTo>
                  <a:cubicBezTo>
                    <a:pt x="360" y="314"/>
                    <a:pt x="360" y="314"/>
                    <a:pt x="360" y="314"/>
                  </a:cubicBezTo>
                  <a:cubicBezTo>
                    <a:pt x="360" y="314"/>
                    <a:pt x="360" y="314"/>
                    <a:pt x="360" y="314"/>
                  </a:cubicBezTo>
                  <a:lnTo>
                    <a:pt x="213" y="58"/>
                  </a:ln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7" name="Google Shape;737;p39"/>
            <p:cNvSpPr/>
            <p:nvPr/>
          </p:nvSpPr>
          <p:spPr>
            <a:xfrm>
              <a:off x="1570037" y="3162300"/>
              <a:ext cx="1800225" cy="2562225"/>
            </a:xfrm>
            <a:custGeom>
              <a:rect b="b" l="l" r="r" t="t"/>
              <a:pathLst>
                <a:path extrusionOk="0" h="583" w="410">
                  <a:moveTo>
                    <a:pt x="410" y="206"/>
                  </a:moveTo>
                  <a:cubicBezTo>
                    <a:pt x="314" y="0"/>
                    <a:pt x="314" y="0"/>
                    <a:pt x="314" y="0"/>
                  </a:cubicBezTo>
                  <a:cubicBezTo>
                    <a:pt x="86" y="20"/>
                    <a:pt x="86" y="20"/>
                    <a:pt x="86" y="20"/>
                  </a:cubicBezTo>
                  <a:cubicBezTo>
                    <a:pt x="125" y="42"/>
                    <a:pt x="125" y="42"/>
                    <a:pt x="125" y="42"/>
                  </a:cubicBezTo>
                  <a:cubicBezTo>
                    <a:pt x="20" y="223"/>
                    <a:pt x="20" y="223"/>
                    <a:pt x="20" y="223"/>
                  </a:cubicBezTo>
                  <a:cubicBezTo>
                    <a:pt x="0" y="258"/>
                    <a:pt x="0" y="302"/>
                    <a:pt x="20" y="337"/>
                  </a:cubicBezTo>
                  <a:cubicBezTo>
                    <a:pt x="129" y="526"/>
                    <a:pt x="129" y="526"/>
                    <a:pt x="129" y="526"/>
                  </a:cubicBezTo>
                  <a:cubicBezTo>
                    <a:pt x="150" y="561"/>
                    <a:pt x="188" y="583"/>
                    <a:pt x="228" y="583"/>
                  </a:cubicBezTo>
                  <a:cubicBezTo>
                    <a:pt x="241" y="583"/>
                    <a:pt x="241" y="583"/>
                    <a:pt x="241" y="583"/>
                  </a:cubicBezTo>
                  <a:cubicBezTo>
                    <a:pt x="241" y="582"/>
                    <a:pt x="241" y="582"/>
                    <a:pt x="241" y="582"/>
                  </a:cubicBezTo>
                  <a:cubicBezTo>
                    <a:pt x="184" y="574"/>
                    <a:pt x="179" y="519"/>
                    <a:pt x="199" y="484"/>
                  </a:cubicBezTo>
                  <a:cubicBezTo>
                    <a:pt x="347" y="228"/>
                    <a:pt x="347" y="228"/>
                    <a:pt x="347" y="228"/>
                  </a:cubicBezTo>
                  <a:cubicBezTo>
                    <a:pt x="347" y="228"/>
                    <a:pt x="347" y="228"/>
                    <a:pt x="347" y="228"/>
                  </a:cubicBezTo>
                  <a:cubicBezTo>
                    <a:pt x="372" y="185"/>
                    <a:pt x="372" y="185"/>
                    <a:pt x="372" y="185"/>
                  </a:cubicBezTo>
                  <a:lnTo>
                    <a:pt x="410" y="206"/>
                  </a:lnTo>
                  <a:close/>
                </a:path>
              </a:pathLst>
            </a:custGeom>
            <a:solidFill>
              <a:srgbClr val="76A5A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8" name="Google Shape;738;p39"/>
            <p:cNvSpPr/>
            <p:nvPr/>
          </p:nvSpPr>
          <p:spPr>
            <a:xfrm>
              <a:off x="3101975" y="1341437"/>
              <a:ext cx="2481262" cy="1855787"/>
            </a:xfrm>
            <a:custGeom>
              <a:rect b="b" l="l" r="r" t="t"/>
              <a:pathLst>
                <a:path extrusionOk="0" h="422" w="565">
                  <a:moveTo>
                    <a:pt x="526" y="238"/>
                  </a:moveTo>
                  <a:cubicBezTo>
                    <a:pt x="421" y="57"/>
                    <a:pt x="421" y="57"/>
                    <a:pt x="421" y="57"/>
                  </a:cubicBezTo>
                  <a:cubicBezTo>
                    <a:pt x="401" y="21"/>
                    <a:pt x="363" y="0"/>
                    <a:pt x="322" y="0"/>
                  </a:cubicBezTo>
                  <a:cubicBezTo>
                    <a:pt x="105" y="0"/>
                    <a:pt x="105" y="0"/>
                    <a:pt x="105" y="0"/>
                  </a:cubicBezTo>
                  <a:cubicBezTo>
                    <a:pt x="65" y="0"/>
                    <a:pt x="27" y="21"/>
                    <a:pt x="7" y="57"/>
                  </a:cubicBezTo>
                  <a:cubicBezTo>
                    <a:pt x="0" y="68"/>
                    <a:pt x="0" y="68"/>
                    <a:pt x="0" y="68"/>
                  </a:cubicBezTo>
                  <a:cubicBezTo>
                    <a:pt x="0" y="68"/>
                    <a:pt x="0" y="68"/>
                    <a:pt x="0" y="68"/>
                  </a:cubicBezTo>
                  <a:cubicBezTo>
                    <a:pt x="36" y="23"/>
                    <a:pt x="86" y="46"/>
                    <a:pt x="107" y="81"/>
                  </a:cubicBezTo>
                  <a:cubicBezTo>
                    <a:pt x="254" y="337"/>
                    <a:pt x="254" y="337"/>
                    <a:pt x="254" y="337"/>
                  </a:cubicBezTo>
                  <a:cubicBezTo>
                    <a:pt x="254" y="337"/>
                    <a:pt x="254" y="337"/>
                    <a:pt x="254" y="337"/>
                  </a:cubicBezTo>
                  <a:cubicBezTo>
                    <a:pt x="279" y="381"/>
                    <a:pt x="279" y="381"/>
                    <a:pt x="279" y="381"/>
                  </a:cubicBezTo>
                  <a:cubicBezTo>
                    <a:pt x="241" y="402"/>
                    <a:pt x="241" y="402"/>
                    <a:pt x="241" y="402"/>
                  </a:cubicBezTo>
                  <a:cubicBezTo>
                    <a:pt x="468" y="422"/>
                    <a:pt x="468" y="422"/>
                    <a:pt x="468" y="422"/>
                  </a:cubicBezTo>
                  <a:cubicBezTo>
                    <a:pt x="565" y="216"/>
                    <a:pt x="565" y="216"/>
                    <a:pt x="565" y="216"/>
                  </a:cubicBezTo>
                  <a:lnTo>
                    <a:pt x="526" y="238"/>
                  </a:lnTo>
                  <a:close/>
                </a:path>
              </a:pathLst>
            </a:custGeom>
            <a:solidFill>
              <a:srgbClr val="6D9EEB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9" name="Google Shape;739;p39"/>
            <p:cNvSpPr/>
            <p:nvPr/>
          </p:nvSpPr>
          <p:spPr>
            <a:xfrm>
              <a:off x="4019550" y="4094162"/>
              <a:ext cx="2493962" cy="1824037"/>
            </a:xfrm>
            <a:custGeom>
              <a:rect b="b" l="l" r="r" t="t"/>
              <a:pathLst>
                <a:path extrusionOk="0" h="415" w="568">
                  <a:moveTo>
                    <a:pt x="547" y="11"/>
                  </a:moveTo>
                  <a:cubicBezTo>
                    <a:pt x="541" y="0"/>
                    <a:pt x="541" y="0"/>
                    <a:pt x="541" y="0"/>
                  </a:cubicBezTo>
                  <a:cubicBezTo>
                    <a:pt x="541" y="0"/>
                    <a:pt x="541" y="0"/>
                    <a:pt x="541" y="0"/>
                  </a:cubicBezTo>
                  <a:cubicBezTo>
                    <a:pt x="562" y="53"/>
                    <a:pt x="517" y="86"/>
                    <a:pt x="476" y="86"/>
                  </a:cubicBezTo>
                  <a:cubicBezTo>
                    <a:pt x="181" y="86"/>
                    <a:pt x="181" y="86"/>
                    <a:pt x="181" y="86"/>
                  </a:cubicBezTo>
                  <a:cubicBezTo>
                    <a:pt x="181" y="86"/>
                    <a:pt x="181" y="86"/>
                    <a:pt x="181" y="86"/>
                  </a:cubicBezTo>
                  <a:cubicBezTo>
                    <a:pt x="131" y="86"/>
                    <a:pt x="131" y="86"/>
                    <a:pt x="131" y="86"/>
                  </a:cubicBezTo>
                  <a:cubicBezTo>
                    <a:pt x="131" y="41"/>
                    <a:pt x="131" y="41"/>
                    <a:pt x="131" y="41"/>
                  </a:cubicBezTo>
                  <a:cubicBezTo>
                    <a:pt x="0" y="228"/>
                    <a:pt x="0" y="228"/>
                    <a:pt x="0" y="228"/>
                  </a:cubicBezTo>
                  <a:cubicBezTo>
                    <a:pt x="131" y="415"/>
                    <a:pt x="131" y="415"/>
                    <a:pt x="131" y="415"/>
                  </a:cubicBezTo>
                  <a:cubicBezTo>
                    <a:pt x="131" y="371"/>
                    <a:pt x="131" y="371"/>
                    <a:pt x="131" y="371"/>
                  </a:cubicBezTo>
                  <a:cubicBezTo>
                    <a:pt x="340" y="371"/>
                    <a:pt x="340" y="371"/>
                    <a:pt x="340" y="371"/>
                  </a:cubicBezTo>
                  <a:cubicBezTo>
                    <a:pt x="380" y="371"/>
                    <a:pt x="418" y="349"/>
                    <a:pt x="438" y="314"/>
                  </a:cubicBezTo>
                  <a:cubicBezTo>
                    <a:pt x="547" y="125"/>
                    <a:pt x="547" y="125"/>
                    <a:pt x="547" y="125"/>
                  </a:cubicBezTo>
                  <a:cubicBezTo>
                    <a:pt x="568" y="90"/>
                    <a:pt x="568" y="46"/>
                    <a:pt x="547" y="11"/>
                  </a:cubicBezTo>
                  <a:close/>
                </a:path>
              </a:pathLst>
            </a:custGeom>
            <a:solidFill>
              <a:srgbClr val="93C47D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40" name="Google Shape;740;p39"/>
          <p:cNvGrpSpPr/>
          <p:nvPr/>
        </p:nvGrpSpPr>
        <p:grpSpPr>
          <a:xfrm>
            <a:off x="4364629" y="3671511"/>
            <a:ext cx="441332" cy="445721"/>
            <a:chOff x="5770007" y="5489899"/>
            <a:chExt cx="712976" cy="720067"/>
          </a:xfrm>
        </p:grpSpPr>
        <p:sp>
          <p:nvSpPr>
            <p:cNvPr id="741" name="Google Shape;741;p39"/>
            <p:cNvSpPr/>
            <p:nvPr/>
          </p:nvSpPr>
          <p:spPr>
            <a:xfrm>
              <a:off x="6229483" y="5489899"/>
              <a:ext cx="253500" cy="2553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2" name="Google Shape;742;p39"/>
            <p:cNvSpPr/>
            <p:nvPr/>
          </p:nvSpPr>
          <p:spPr>
            <a:xfrm>
              <a:off x="5770007" y="5489899"/>
              <a:ext cx="252900" cy="2553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3" name="Google Shape;743;p39"/>
            <p:cNvSpPr/>
            <p:nvPr/>
          </p:nvSpPr>
          <p:spPr>
            <a:xfrm>
              <a:off x="6229483" y="5954666"/>
              <a:ext cx="253500" cy="2553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4" name="Google Shape;744;p39"/>
            <p:cNvSpPr/>
            <p:nvPr/>
          </p:nvSpPr>
          <p:spPr>
            <a:xfrm>
              <a:off x="5770007" y="5954666"/>
              <a:ext cx="252900" cy="255300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5" name="Google Shape;745;p39"/>
            <p:cNvSpPr/>
            <p:nvPr/>
          </p:nvSpPr>
          <p:spPr>
            <a:xfrm>
              <a:off x="6011100" y="5535496"/>
              <a:ext cx="228017" cy="163872"/>
            </a:xfrm>
            <a:custGeom>
              <a:rect b="b" l="l" r="r" t="t"/>
              <a:pathLst>
                <a:path extrusionOk="0" h="258" w="362">
                  <a:moveTo>
                    <a:pt x="362" y="0"/>
                  </a:moveTo>
                  <a:cubicBezTo>
                    <a:pt x="220" y="71"/>
                    <a:pt x="142" y="71"/>
                    <a:pt x="0" y="0"/>
                  </a:cubicBezTo>
                  <a:cubicBezTo>
                    <a:pt x="26" y="37"/>
                    <a:pt x="41" y="81"/>
                    <a:pt x="41" y="129"/>
                  </a:cubicBezTo>
                  <a:cubicBezTo>
                    <a:pt x="41" y="177"/>
                    <a:pt x="26" y="222"/>
                    <a:pt x="0" y="258"/>
                  </a:cubicBezTo>
                  <a:cubicBezTo>
                    <a:pt x="142" y="188"/>
                    <a:pt x="220" y="188"/>
                    <a:pt x="362" y="258"/>
                  </a:cubicBezTo>
                  <a:cubicBezTo>
                    <a:pt x="336" y="222"/>
                    <a:pt x="321" y="177"/>
                    <a:pt x="321" y="129"/>
                  </a:cubicBezTo>
                  <a:cubicBezTo>
                    <a:pt x="321" y="81"/>
                    <a:pt x="336" y="37"/>
                    <a:pt x="362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6" name="Google Shape;746;p39"/>
            <p:cNvSpPr/>
            <p:nvPr/>
          </p:nvSpPr>
          <p:spPr>
            <a:xfrm>
              <a:off x="6011100" y="6000263"/>
              <a:ext cx="228017" cy="164103"/>
            </a:xfrm>
            <a:custGeom>
              <a:rect b="b" l="l" r="r" t="t"/>
              <a:pathLst>
                <a:path extrusionOk="0" h="258" w="362">
                  <a:moveTo>
                    <a:pt x="321" y="129"/>
                  </a:moveTo>
                  <a:cubicBezTo>
                    <a:pt x="321" y="81"/>
                    <a:pt x="336" y="36"/>
                    <a:pt x="362" y="0"/>
                  </a:cubicBezTo>
                  <a:cubicBezTo>
                    <a:pt x="220" y="70"/>
                    <a:pt x="142" y="70"/>
                    <a:pt x="0" y="0"/>
                  </a:cubicBezTo>
                  <a:cubicBezTo>
                    <a:pt x="26" y="36"/>
                    <a:pt x="41" y="81"/>
                    <a:pt x="41" y="129"/>
                  </a:cubicBezTo>
                  <a:cubicBezTo>
                    <a:pt x="41" y="177"/>
                    <a:pt x="26" y="221"/>
                    <a:pt x="0" y="258"/>
                  </a:cubicBezTo>
                  <a:cubicBezTo>
                    <a:pt x="142" y="188"/>
                    <a:pt x="220" y="188"/>
                    <a:pt x="362" y="258"/>
                  </a:cubicBezTo>
                  <a:cubicBezTo>
                    <a:pt x="336" y="221"/>
                    <a:pt x="321" y="177"/>
                    <a:pt x="321" y="129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7" name="Google Shape;747;p39"/>
            <p:cNvSpPr/>
            <p:nvPr/>
          </p:nvSpPr>
          <p:spPr>
            <a:xfrm>
              <a:off x="5814051" y="5734318"/>
              <a:ext cx="162411" cy="230995"/>
            </a:xfrm>
            <a:custGeom>
              <a:rect b="b" l="l" r="r" t="t"/>
              <a:pathLst>
                <a:path extrusionOk="0" h="363" w="258">
                  <a:moveTo>
                    <a:pt x="0" y="363"/>
                  </a:moveTo>
                  <a:cubicBezTo>
                    <a:pt x="36" y="337"/>
                    <a:pt x="81" y="322"/>
                    <a:pt x="129" y="322"/>
                  </a:cubicBezTo>
                  <a:cubicBezTo>
                    <a:pt x="177" y="322"/>
                    <a:pt x="221" y="337"/>
                    <a:pt x="258" y="363"/>
                  </a:cubicBezTo>
                  <a:cubicBezTo>
                    <a:pt x="188" y="221"/>
                    <a:pt x="188" y="142"/>
                    <a:pt x="258" y="0"/>
                  </a:cubicBezTo>
                  <a:cubicBezTo>
                    <a:pt x="221" y="26"/>
                    <a:pt x="177" y="41"/>
                    <a:pt x="129" y="41"/>
                  </a:cubicBezTo>
                  <a:cubicBezTo>
                    <a:pt x="81" y="41"/>
                    <a:pt x="36" y="26"/>
                    <a:pt x="0" y="0"/>
                  </a:cubicBezTo>
                  <a:cubicBezTo>
                    <a:pt x="70" y="142"/>
                    <a:pt x="70" y="221"/>
                    <a:pt x="0" y="363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8" name="Google Shape;748;p39"/>
            <p:cNvSpPr/>
            <p:nvPr/>
          </p:nvSpPr>
          <p:spPr>
            <a:xfrm>
              <a:off x="6273756" y="5735013"/>
              <a:ext cx="162411" cy="230300"/>
            </a:xfrm>
            <a:custGeom>
              <a:rect b="b" l="l" r="r" t="t"/>
              <a:pathLst>
                <a:path extrusionOk="0" h="362" w="258">
                  <a:moveTo>
                    <a:pt x="258" y="0"/>
                  </a:moveTo>
                  <a:cubicBezTo>
                    <a:pt x="222" y="25"/>
                    <a:pt x="177" y="40"/>
                    <a:pt x="129" y="40"/>
                  </a:cubicBezTo>
                  <a:cubicBezTo>
                    <a:pt x="81" y="40"/>
                    <a:pt x="37" y="25"/>
                    <a:pt x="0" y="0"/>
                  </a:cubicBezTo>
                  <a:cubicBezTo>
                    <a:pt x="70" y="142"/>
                    <a:pt x="70" y="220"/>
                    <a:pt x="0" y="362"/>
                  </a:cubicBezTo>
                  <a:cubicBezTo>
                    <a:pt x="37" y="336"/>
                    <a:pt x="81" y="321"/>
                    <a:pt x="129" y="321"/>
                  </a:cubicBezTo>
                  <a:cubicBezTo>
                    <a:pt x="177" y="321"/>
                    <a:pt x="222" y="336"/>
                    <a:pt x="258" y="362"/>
                  </a:cubicBezTo>
                  <a:cubicBezTo>
                    <a:pt x="188" y="220"/>
                    <a:pt x="188" y="142"/>
                    <a:pt x="258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49" name="Google Shape;749;p39"/>
          <p:cNvGrpSpPr/>
          <p:nvPr/>
        </p:nvGrpSpPr>
        <p:grpSpPr>
          <a:xfrm>
            <a:off x="5157420" y="3693981"/>
            <a:ext cx="445651" cy="400824"/>
            <a:chOff x="7050768" y="5526199"/>
            <a:chExt cx="719953" cy="647534"/>
          </a:xfrm>
        </p:grpSpPr>
        <p:sp>
          <p:nvSpPr>
            <p:cNvPr id="750" name="Google Shape;750;p39"/>
            <p:cNvSpPr/>
            <p:nvPr/>
          </p:nvSpPr>
          <p:spPr>
            <a:xfrm>
              <a:off x="7465241" y="5526199"/>
              <a:ext cx="168000" cy="1689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51" name="Google Shape;751;p39"/>
            <p:cNvSpPr/>
            <p:nvPr/>
          </p:nvSpPr>
          <p:spPr>
            <a:xfrm>
              <a:off x="7189726" y="5526199"/>
              <a:ext cx="168000" cy="1689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52" name="Google Shape;752;p39"/>
            <p:cNvSpPr/>
            <p:nvPr/>
          </p:nvSpPr>
          <p:spPr>
            <a:xfrm>
              <a:off x="7465241" y="6004833"/>
              <a:ext cx="168000" cy="168900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53" name="Google Shape;753;p39"/>
            <p:cNvSpPr/>
            <p:nvPr/>
          </p:nvSpPr>
          <p:spPr>
            <a:xfrm>
              <a:off x="7602721" y="5765701"/>
              <a:ext cx="168000" cy="1683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54" name="Google Shape;754;p39"/>
            <p:cNvSpPr/>
            <p:nvPr/>
          </p:nvSpPr>
          <p:spPr>
            <a:xfrm>
              <a:off x="7050768" y="5765701"/>
              <a:ext cx="168600" cy="168300"/>
            </a:xfrm>
            <a:prstGeom prst="ellipse">
              <a:avLst/>
            </a:pr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55" name="Google Shape;755;p39"/>
            <p:cNvSpPr/>
            <p:nvPr/>
          </p:nvSpPr>
          <p:spPr>
            <a:xfrm>
              <a:off x="7189726" y="6004833"/>
              <a:ext cx="168000" cy="168900"/>
            </a:xfrm>
            <a:prstGeom prst="ellipse">
              <a:avLst/>
            </a:pr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56" name="Google Shape;756;p39"/>
            <p:cNvSpPr/>
            <p:nvPr/>
          </p:nvSpPr>
          <p:spPr>
            <a:xfrm>
              <a:off x="7134476" y="5655289"/>
              <a:ext cx="139512" cy="149620"/>
            </a:xfrm>
            <a:custGeom>
              <a:rect b="b" l="l" r="r" t="t"/>
              <a:pathLst>
                <a:path extrusionOk="0" h="328" w="306">
                  <a:moveTo>
                    <a:pt x="305" y="101"/>
                  </a:moveTo>
                  <a:cubicBezTo>
                    <a:pt x="231" y="101"/>
                    <a:pt x="166" y="61"/>
                    <a:pt x="132" y="0"/>
                  </a:cubicBezTo>
                  <a:cubicBezTo>
                    <a:pt x="140" y="114"/>
                    <a:pt x="103" y="178"/>
                    <a:pt x="0" y="227"/>
                  </a:cubicBezTo>
                  <a:cubicBezTo>
                    <a:pt x="1" y="227"/>
                    <a:pt x="1" y="227"/>
                    <a:pt x="1" y="227"/>
                  </a:cubicBezTo>
                  <a:cubicBezTo>
                    <a:pt x="75" y="227"/>
                    <a:pt x="140" y="268"/>
                    <a:pt x="174" y="328"/>
                  </a:cubicBezTo>
                  <a:cubicBezTo>
                    <a:pt x="166" y="214"/>
                    <a:pt x="203" y="151"/>
                    <a:pt x="306" y="101"/>
                  </a:cubicBezTo>
                  <a:cubicBezTo>
                    <a:pt x="306" y="101"/>
                    <a:pt x="305" y="101"/>
                    <a:pt x="305" y="10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57" name="Google Shape;757;p39"/>
            <p:cNvSpPr/>
            <p:nvPr/>
          </p:nvSpPr>
          <p:spPr>
            <a:xfrm>
              <a:off x="7351783" y="5564482"/>
              <a:ext cx="119371" cy="92287"/>
            </a:xfrm>
            <a:custGeom>
              <a:rect b="b" l="l" r="r" t="t"/>
              <a:pathLst>
                <a:path extrusionOk="0" h="202" w="262">
                  <a:moveTo>
                    <a:pt x="234" y="101"/>
                  </a:moveTo>
                  <a:cubicBezTo>
                    <a:pt x="234" y="64"/>
                    <a:pt x="245" y="30"/>
                    <a:pt x="262" y="0"/>
                  </a:cubicBezTo>
                  <a:cubicBezTo>
                    <a:pt x="167" y="65"/>
                    <a:pt x="95" y="65"/>
                    <a:pt x="0" y="0"/>
                  </a:cubicBezTo>
                  <a:cubicBezTo>
                    <a:pt x="17" y="30"/>
                    <a:pt x="28" y="64"/>
                    <a:pt x="28" y="101"/>
                  </a:cubicBezTo>
                  <a:cubicBezTo>
                    <a:pt x="28" y="138"/>
                    <a:pt x="17" y="172"/>
                    <a:pt x="0" y="202"/>
                  </a:cubicBezTo>
                  <a:cubicBezTo>
                    <a:pt x="95" y="138"/>
                    <a:pt x="167" y="138"/>
                    <a:pt x="262" y="202"/>
                  </a:cubicBezTo>
                  <a:cubicBezTo>
                    <a:pt x="245" y="172"/>
                    <a:pt x="234" y="138"/>
                    <a:pt x="234" y="10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58" name="Google Shape;758;p39"/>
            <p:cNvSpPr/>
            <p:nvPr/>
          </p:nvSpPr>
          <p:spPr>
            <a:xfrm>
              <a:off x="7548579" y="5894792"/>
              <a:ext cx="138958" cy="149249"/>
            </a:xfrm>
            <a:custGeom>
              <a:rect b="b" l="l" r="r" t="t"/>
              <a:pathLst>
                <a:path extrusionOk="0" h="327" w="305">
                  <a:moveTo>
                    <a:pt x="304" y="101"/>
                  </a:moveTo>
                  <a:cubicBezTo>
                    <a:pt x="230" y="101"/>
                    <a:pt x="165" y="60"/>
                    <a:pt x="131" y="0"/>
                  </a:cubicBezTo>
                  <a:cubicBezTo>
                    <a:pt x="139" y="114"/>
                    <a:pt x="103" y="177"/>
                    <a:pt x="0" y="227"/>
                  </a:cubicBezTo>
                  <a:cubicBezTo>
                    <a:pt x="1" y="227"/>
                    <a:pt x="1" y="227"/>
                    <a:pt x="2" y="227"/>
                  </a:cubicBezTo>
                  <a:cubicBezTo>
                    <a:pt x="76" y="227"/>
                    <a:pt x="140" y="267"/>
                    <a:pt x="175" y="327"/>
                  </a:cubicBezTo>
                  <a:cubicBezTo>
                    <a:pt x="166" y="214"/>
                    <a:pt x="203" y="151"/>
                    <a:pt x="305" y="101"/>
                  </a:cubicBezTo>
                  <a:cubicBezTo>
                    <a:pt x="305" y="101"/>
                    <a:pt x="304" y="101"/>
                    <a:pt x="304" y="10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59" name="Google Shape;759;p39"/>
            <p:cNvSpPr/>
            <p:nvPr/>
          </p:nvSpPr>
          <p:spPr>
            <a:xfrm>
              <a:off x="7548579" y="5655844"/>
              <a:ext cx="138958" cy="149065"/>
            </a:xfrm>
            <a:custGeom>
              <a:rect b="b" l="l" r="r" t="t"/>
              <a:pathLst>
                <a:path extrusionOk="0" h="327" w="305">
                  <a:moveTo>
                    <a:pt x="131" y="327"/>
                  </a:moveTo>
                  <a:cubicBezTo>
                    <a:pt x="165" y="267"/>
                    <a:pt x="230" y="226"/>
                    <a:pt x="304" y="226"/>
                  </a:cubicBezTo>
                  <a:cubicBezTo>
                    <a:pt x="304" y="226"/>
                    <a:pt x="305" y="226"/>
                    <a:pt x="305" y="226"/>
                  </a:cubicBezTo>
                  <a:cubicBezTo>
                    <a:pt x="203" y="176"/>
                    <a:pt x="166" y="113"/>
                    <a:pt x="175" y="0"/>
                  </a:cubicBezTo>
                  <a:cubicBezTo>
                    <a:pt x="140" y="60"/>
                    <a:pt x="76" y="100"/>
                    <a:pt x="2" y="100"/>
                  </a:cubicBezTo>
                  <a:cubicBezTo>
                    <a:pt x="1" y="100"/>
                    <a:pt x="1" y="100"/>
                    <a:pt x="0" y="100"/>
                  </a:cubicBezTo>
                  <a:cubicBezTo>
                    <a:pt x="103" y="150"/>
                    <a:pt x="139" y="213"/>
                    <a:pt x="131" y="327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60" name="Google Shape;760;p39"/>
            <p:cNvSpPr/>
            <p:nvPr/>
          </p:nvSpPr>
          <p:spPr>
            <a:xfrm>
              <a:off x="7134476" y="5894792"/>
              <a:ext cx="139512" cy="149620"/>
            </a:xfrm>
            <a:custGeom>
              <a:rect b="b" l="l" r="r" t="t"/>
              <a:pathLst>
                <a:path extrusionOk="0" h="328" w="306">
                  <a:moveTo>
                    <a:pt x="132" y="328"/>
                  </a:moveTo>
                  <a:cubicBezTo>
                    <a:pt x="166" y="267"/>
                    <a:pt x="231" y="227"/>
                    <a:pt x="305" y="227"/>
                  </a:cubicBezTo>
                  <a:cubicBezTo>
                    <a:pt x="305" y="227"/>
                    <a:pt x="306" y="227"/>
                    <a:pt x="306" y="227"/>
                  </a:cubicBezTo>
                  <a:cubicBezTo>
                    <a:pt x="203" y="177"/>
                    <a:pt x="166" y="114"/>
                    <a:pt x="174" y="0"/>
                  </a:cubicBezTo>
                  <a:cubicBezTo>
                    <a:pt x="140" y="60"/>
                    <a:pt x="75" y="101"/>
                    <a:pt x="1" y="101"/>
                  </a:cubicBezTo>
                  <a:cubicBezTo>
                    <a:pt x="1" y="101"/>
                    <a:pt x="1" y="101"/>
                    <a:pt x="0" y="101"/>
                  </a:cubicBezTo>
                  <a:cubicBezTo>
                    <a:pt x="103" y="150"/>
                    <a:pt x="140" y="214"/>
                    <a:pt x="132" y="328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61" name="Google Shape;761;p39"/>
            <p:cNvSpPr/>
            <p:nvPr/>
          </p:nvSpPr>
          <p:spPr>
            <a:xfrm>
              <a:off x="7351783" y="6043117"/>
              <a:ext cx="119371" cy="92102"/>
            </a:xfrm>
            <a:custGeom>
              <a:rect b="b" l="l" r="r" t="t"/>
              <a:pathLst>
                <a:path extrusionOk="0" h="202" w="262">
                  <a:moveTo>
                    <a:pt x="234" y="101"/>
                  </a:moveTo>
                  <a:cubicBezTo>
                    <a:pt x="234" y="64"/>
                    <a:pt x="245" y="30"/>
                    <a:pt x="262" y="0"/>
                  </a:cubicBezTo>
                  <a:cubicBezTo>
                    <a:pt x="167" y="64"/>
                    <a:pt x="95" y="64"/>
                    <a:pt x="0" y="0"/>
                  </a:cubicBezTo>
                  <a:cubicBezTo>
                    <a:pt x="17" y="30"/>
                    <a:pt x="28" y="64"/>
                    <a:pt x="28" y="101"/>
                  </a:cubicBezTo>
                  <a:cubicBezTo>
                    <a:pt x="28" y="138"/>
                    <a:pt x="17" y="172"/>
                    <a:pt x="0" y="202"/>
                  </a:cubicBezTo>
                  <a:cubicBezTo>
                    <a:pt x="95" y="137"/>
                    <a:pt x="167" y="137"/>
                    <a:pt x="262" y="202"/>
                  </a:cubicBezTo>
                  <a:cubicBezTo>
                    <a:pt x="245" y="172"/>
                    <a:pt x="234" y="138"/>
                    <a:pt x="234" y="10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62" name="Google Shape;762;p39"/>
          <p:cNvGrpSpPr/>
          <p:nvPr/>
        </p:nvGrpSpPr>
        <p:grpSpPr>
          <a:xfrm>
            <a:off x="6751936" y="3694051"/>
            <a:ext cx="445681" cy="400651"/>
            <a:chOff x="9626723" y="5526313"/>
            <a:chExt cx="720002" cy="647256"/>
          </a:xfrm>
        </p:grpSpPr>
        <p:sp>
          <p:nvSpPr>
            <p:cNvPr id="763" name="Google Shape;763;p39"/>
            <p:cNvSpPr/>
            <p:nvPr/>
          </p:nvSpPr>
          <p:spPr>
            <a:xfrm>
              <a:off x="10040990" y="5526313"/>
              <a:ext cx="168000" cy="1683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64" name="Google Shape;764;p39"/>
            <p:cNvSpPr/>
            <p:nvPr/>
          </p:nvSpPr>
          <p:spPr>
            <a:xfrm>
              <a:off x="9765139" y="5526313"/>
              <a:ext cx="168300" cy="1683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65" name="Google Shape;765;p39"/>
            <p:cNvSpPr/>
            <p:nvPr/>
          </p:nvSpPr>
          <p:spPr>
            <a:xfrm>
              <a:off x="10040990" y="6005269"/>
              <a:ext cx="168000" cy="168300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66" name="Google Shape;766;p39"/>
            <p:cNvSpPr/>
            <p:nvPr/>
          </p:nvSpPr>
          <p:spPr>
            <a:xfrm>
              <a:off x="10178425" y="5765496"/>
              <a:ext cx="168300" cy="1689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67" name="Google Shape;767;p39"/>
            <p:cNvSpPr/>
            <p:nvPr/>
          </p:nvSpPr>
          <p:spPr>
            <a:xfrm>
              <a:off x="9626723" y="5765496"/>
              <a:ext cx="168000" cy="168900"/>
            </a:xfrm>
            <a:prstGeom prst="ellipse">
              <a:avLst/>
            </a:pr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68" name="Google Shape;768;p39"/>
            <p:cNvSpPr/>
            <p:nvPr/>
          </p:nvSpPr>
          <p:spPr>
            <a:xfrm>
              <a:off x="9765139" y="6005269"/>
              <a:ext cx="168300" cy="168300"/>
            </a:xfrm>
            <a:prstGeom prst="ellipse">
              <a:avLst/>
            </a:pr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69" name="Google Shape;769;p39"/>
            <p:cNvSpPr/>
            <p:nvPr/>
          </p:nvSpPr>
          <p:spPr>
            <a:xfrm>
              <a:off x="10198227" y="5672808"/>
              <a:ext cx="47838" cy="83066"/>
            </a:xfrm>
            <a:custGeom>
              <a:rect b="b" l="l" r="r" t="t"/>
              <a:pathLst>
                <a:path extrusionOk="0" h="163" w="94">
                  <a:moveTo>
                    <a:pt x="0" y="0"/>
                  </a:moveTo>
                  <a:cubicBezTo>
                    <a:pt x="20" y="23"/>
                    <a:pt x="38" y="49"/>
                    <a:pt x="54" y="77"/>
                  </a:cubicBezTo>
                  <a:cubicBezTo>
                    <a:pt x="70" y="105"/>
                    <a:pt x="83" y="134"/>
                    <a:pt x="94" y="163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70" name="Google Shape;770;p39"/>
            <p:cNvSpPr/>
            <p:nvPr/>
          </p:nvSpPr>
          <p:spPr>
            <a:xfrm>
              <a:off x="10197835" y="5944589"/>
              <a:ext cx="48230" cy="83066"/>
            </a:xfrm>
            <a:custGeom>
              <a:rect b="b" l="l" r="r" t="t"/>
              <a:pathLst>
                <a:path extrusionOk="0" h="163" w="95">
                  <a:moveTo>
                    <a:pt x="95" y="0"/>
                  </a:moveTo>
                  <a:cubicBezTo>
                    <a:pt x="84" y="29"/>
                    <a:pt x="71" y="58"/>
                    <a:pt x="55" y="85"/>
                  </a:cubicBezTo>
                  <a:cubicBezTo>
                    <a:pt x="39" y="113"/>
                    <a:pt x="20" y="139"/>
                    <a:pt x="0" y="163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71" name="Google Shape;771;p39"/>
            <p:cNvSpPr/>
            <p:nvPr/>
          </p:nvSpPr>
          <p:spPr>
            <a:xfrm>
              <a:off x="9938649" y="6122111"/>
              <a:ext cx="96263" cy="4124"/>
            </a:xfrm>
            <a:custGeom>
              <a:rect b="b" l="l" r="r" t="t"/>
              <a:pathLst>
                <a:path extrusionOk="0" h="8" w="189">
                  <a:moveTo>
                    <a:pt x="189" y="0"/>
                  </a:moveTo>
                  <a:cubicBezTo>
                    <a:pt x="158" y="5"/>
                    <a:pt x="127" y="8"/>
                    <a:pt x="95" y="8"/>
                  </a:cubicBezTo>
                  <a:cubicBezTo>
                    <a:pt x="63" y="8"/>
                    <a:pt x="31" y="5"/>
                    <a:pt x="0" y="0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72" name="Google Shape;772;p39"/>
            <p:cNvSpPr/>
            <p:nvPr/>
          </p:nvSpPr>
          <p:spPr>
            <a:xfrm>
              <a:off x="9728084" y="5944196"/>
              <a:ext cx="47838" cy="83066"/>
            </a:xfrm>
            <a:custGeom>
              <a:rect b="b" l="l" r="r" t="t"/>
              <a:pathLst>
                <a:path extrusionOk="0" h="163" w="94">
                  <a:moveTo>
                    <a:pt x="94" y="163"/>
                  </a:moveTo>
                  <a:cubicBezTo>
                    <a:pt x="74" y="140"/>
                    <a:pt x="56" y="114"/>
                    <a:pt x="40" y="86"/>
                  </a:cubicBezTo>
                  <a:cubicBezTo>
                    <a:pt x="24" y="58"/>
                    <a:pt x="11" y="30"/>
                    <a:pt x="0" y="0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73" name="Google Shape;773;p39"/>
            <p:cNvSpPr/>
            <p:nvPr/>
          </p:nvSpPr>
          <p:spPr>
            <a:xfrm>
              <a:off x="9728084" y="5672219"/>
              <a:ext cx="48230" cy="83066"/>
            </a:xfrm>
            <a:custGeom>
              <a:rect b="b" l="l" r="r" t="t"/>
              <a:pathLst>
                <a:path extrusionOk="0" h="163" w="95">
                  <a:moveTo>
                    <a:pt x="0" y="163"/>
                  </a:moveTo>
                  <a:cubicBezTo>
                    <a:pt x="11" y="134"/>
                    <a:pt x="24" y="106"/>
                    <a:pt x="40" y="78"/>
                  </a:cubicBezTo>
                  <a:cubicBezTo>
                    <a:pt x="56" y="50"/>
                    <a:pt x="75" y="24"/>
                    <a:pt x="95" y="0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74" name="Google Shape;774;p39"/>
            <p:cNvSpPr/>
            <p:nvPr/>
          </p:nvSpPr>
          <p:spPr>
            <a:xfrm>
              <a:off x="9939237" y="5573835"/>
              <a:ext cx="96263" cy="4124"/>
            </a:xfrm>
            <a:custGeom>
              <a:rect b="b" l="l" r="r" t="t"/>
              <a:pathLst>
                <a:path extrusionOk="0" h="8" w="189">
                  <a:moveTo>
                    <a:pt x="0" y="8"/>
                  </a:moveTo>
                  <a:cubicBezTo>
                    <a:pt x="31" y="3"/>
                    <a:pt x="62" y="0"/>
                    <a:pt x="94" y="0"/>
                  </a:cubicBezTo>
                  <a:cubicBezTo>
                    <a:pt x="126" y="0"/>
                    <a:pt x="158" y="3"/>
                    <a:pt x="189" y="8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75" name="Google Shape;775;p39"/>
          <p:cNvGrpSpPr/>
          <p:nvPr/>
        </p:nvGrpSpPr>
        <p:grpSpPr>
          <a:xfrm>
            <a:off x="7549176" y="3671488"/>
            <a:ext cx="445582" cy="445743"/>
            <a:chOff x="10914672" y="5489861"/>
            <a:chExt cx="719842" cy="720102"/>
          </a:xfrm>
        </p:grpSpPr>
        <p:sp>
          <p:nvSpPr>
            <p:cNvPr id="776" name="Google Shape;776;p39"/>
            <p:cNvSpPr/>
            <p:nvPr/>
          </p:nvSpPr>
          <p:spPr>
            <a:xfrm>
              <a:off x="11420014" y="5489861"/>
              <a:ext cx="214500" cy="2151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77" name="Google Shape;777;p39"/>
            <p:cNvSpPr/>
            <p:nvPr/>
          </p:nvSpPr>
          <p:spPr>
            <a:xfrm>
              <a:off x="11420014" y="5994863"/>
              <a:ext cx="214500" cy="2151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78" name="Google Shape;778;p39"/>
            <p:cNvSpPr/>
            <p:nvPr/>
          </p:nvSpPr>
          <p:spPr>
            <a:xfrm>
              <a:off x="10914672" y="5489861"/>
              <a:ext cx="214500" cy="2151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79" name="Google Shape;779;p39"/>
            <p:cNvSpPr/>
            <p:nvPr/>
          </p:nvSpPr>
          <p:spPr>
            <a:xfrm>
              <a:off x="10914672" y="5994863"/>
              <a:ext cx="214500" cy="215100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0" name="Google Shape;780;p39"/>
            <p:cNvSpPr/>
            <p:nvPr/>
          </p:nvSpPr>
          <p:spPr>
            <a:xfrm>
              <a:off x="11595623" y="5710038"/>
              <a:ext cx="28649" cy="276082"/>
            </a:xfrm>
            <a:custGeom>
              <a:rect b="b" l="l" r="r" t="t"/>
              <a:pathLst>
                <a:path extrusionOk="0" h="376" w="39">
                  <a:moveTo>
                    <a:pt x="0" y="0"/>
                  </a:moveTo>
                  <a:cubicBezTo>
                    <a:pt x="25" y="59"/>
                    <a:pt x="39" y="123"/>
                    <a:pt x="39" y="190"/>
                  </a:cubicBezTo>
                  <a:cubicBezTo>
                    <a:pt x="39" y="256"/>
                    <a:pt x="26" y="319"/>
                    <a:pt x="2" y="376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1" name="Google Shape;781;p39"/>
            <p:cNvSpPr/>
            <p:nvPr/>
          </p:nvSpPr>
          <p:spPr>
            <a:xfrm>
              <a:off x="11138826" y="6170527"/>
              <a:ext cx="275351" cy="29145"/>
            </a:xfrm>
            <a:custGeom>
              <a:rect b="b" l="l" r="r" t="t"/>
              <a:pathLst>
                <a:path extrusionOk="0" h="40" w="375">
                  <a:moveTo>
                    <a:pt x="375" y="0"/>
                  </a:moveTo>
                  <a:cubicBezTo>
                    <a:pt x="317" y="26"/>
                    <a:pt x="253" y="40"/>
                    <a:pt x="185" y="40"/>
                  </a:cubicBezTo>
                  <a:cubicBezTo>
                    <a:pt x="119" y="40"/>
                    <a:pt x="57" y="26"/>
                    <a:pt x="0" y="2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2" name="Google Shape;782;p39"/>
            <p:cNvSpPr/>
            <p:nvPr/>
          </p:nvSpPr>
          <p:spPr>
            <a:xfrm>
              <a:off x="10925018" y="5713747"/>
              <a:ext cx="28649" cy="275287"/>
            </a:xfrm>
            <a:custGeom>
              <a:rect b="b" l="l" r="r" t="t"/>
              <a:pathLst>
                <a:path extrusionOk="0" h="375" w="39">
                  <a:moveTo>
                    <a:pt x="39" y="375"/>
                  </a:moveTo>
                  <a:cubicBezTo>
                    <a:pt x="14" y="317"/>
                    <a:pt x="0" y="253"/>
                    <a:pt x="0" y="185"/>
                  </a:cubicBezTo>
                  <a:cubicBezTo>
                    <a:pt x="0" y="120"/>
                    <a:pt x="13" y="57"/>
                    <a:pt x="37" y="0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3" name="Google Shape;783;p39"/>
            <p:cNvSpPr/>
            <p:nvPr/>
          </p:nvSpPr>
          <p:spPr>
            <a:xfrm>
              <a:off x="11135112" y="5499930"/>
              <a:ext cx="275351" cy="28880"/>
            </a:xfrm>
            <a:custGeom>
              <a:rect b="b" l="l" r="r" t="t"/>
              <a:pathLst>
                <a:path extrusionOk="0" h="39" w="375">
                  <a:moveTo>
                    <a:pt x="375" y="37"/>
                  </a:moveTo>
                  <a:cubicBezTo>
                    <a:pt x="318" y="13"/>
                    <a:pt x="256" y="0"/>
                    <a:pt x="190" y="0"/>
                  </a:cubicBezTo>
                  <a:cubicBezTo>
                    <a:pt x="122" y="0"/>
                    <a:pt x="58" y="14"/>
                    <a:pt x="0" y="39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4" name="Google Shape;784;p39"/>
            <p:cNvSpPr/>
            <p:nvPr/>
          </p:nvSpPr>
          <p:spPr>
            <a:xfrm>
              <a:off x="11578115" y="5950881"/>
              <a:ext cx="52789" cy="38948"/>
            </a:xfrm>
            <a:custGeom>
              <a:rect b="b" l="l" r="r" t="t"/>
              <a:pathLst>
                <a:path extrusionOk="0" h="147" w="199">
                  <a:moveTo>
                    <a:pt x="0" y="0"/>
                  </a:moveTo>
                  <a:lnTo>
                    <a:pt x="64" y="147"/>
                  </a:lnTo>
                  <a:lnTo>
                    <a:pt x="199" y="83"/>
                  </a:ln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5" name="Google Shape;785;p39"/>
            <p:cNvSpPr/>
            <p:nvPr/>
          </p:nvSpPr>
          <p:spPr>
            <a:xfrm>
              <a:off x="11135112" y="6152776"/>
              <a:ext cx="38199" cy="52991"/>
            </a:xfrm>
            <a:custGeom>
              <a:rect b="b" l="l" r="r" t="t"/>
              <a:pathLst>
                <a:path extrusionOk="0" h="200" w="144">
                  <a:moveTo>
                    <a:pt x="144" y="0"/>
                  </a:moveTo>
                  <a:lnTo>
                    <a:pt x="0" y="67"/>
                  </a:lnTo>
                  <a:lnTo>
                    <a:pt x="64" y="200"/>
                  </a:ln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6" name="Google Shape;786;p39"/>
            <p:cNvSpPr/>
            <p:nvPr/>
          </p:nvSpPr>
          <p:spPr>
            <a:xfrm>
              <a:off x="10918386" y="5710038"/>
              <a:ext cx="53054" cy="38154"/>
            </a:xfrm>
            <a:custGeom>
              <a:rect b="b" l="l" r="r" t="t"/>
              <a:pathLst>
                <a:path extrusionOk="0" h="144" w="200">
                  <a:moveTo>
                    <a:pt x="200" y="144"/>
                  </a:moveTo>
                  <a:lnTo>
                    <a:pt x="136" y="0"/>
                  </a:lnTo>
                  <a:lnTo>
                    <a:pt x="0" y="64"/>
                  </a:ln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7" name="Google Shape;787;p39"/>
            <p:cNvSpPr/>
            <p:nvPr/>
          </p:nvSpPr>
          <p:spPr>
            <a:xfrm>
              <a:off x="11375979" y="5493571"/>
              <a:ext cx="38199" cy="52726"/>
            </a:xfrm>
            <a:custGeom>
              <a:rect b="b" l="l" r="r" t="t"/>
              <a:pathLst>
                <a:path extrusionOk="0" h="199" w="144">
                  <a:moveTo>
                    <a:pt x="0" y="199"/>
                  </a:moveTo>
                  <a:lnTo>
                    <a:pt x="144" y="135"/>
                  </a:lnTo>
                  <a:lnTo>
                    <a:pt x="81" y="0"/>
                  </a:ln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88" name="Google Shape;788;p39"/>
          <p:cNvGrpSpPr/>
          <p:nvPr/>
        </p:nvGrpSpPr>
        <p:grpSpPr>
          <a:xfrm>
            <a:off x="5954636" y="3681752"/>
            <a:ext cx="445821" cy="425246"/>
            <a:chOff x="8338678" y="5506443"/>
            <a:chExt cx="720227" cy="686988"/>
          </a:xfrm>
        </p:grpSpPr>
        <p:sp>
          <p:nvSpPr>
            <p:cNvPr id="789" name="Google Shape;789;p39"/>
            <p:cNvSpPr/>
            <p:nvPr/>
          </p:nvSpPr>
          <p:spPr>
            <a:xfrm>
              <a:off x="8706181" y="5506443"/>
              <a:ext cx="230803" cy="263259"/>
            </a:xfrm>
            <a:custGeom>
              <a:rect b="b" l="l" r="r" t="t"/>
              <a:pathLst>
                <a:path extrusionOk="0" h="432" w="378">
                  <a:moveTo>
                    <a:pt x="378" y="119"/>
                  </a:moveTo>
                  <a:cubicBezTo>
                    <a:pt x="378" y="111"/>
                    <a:pt x="374" y="105"/>
                    <a:pt x="367" y="101"/>
                  </a:cubicBezTo>
                  <a:cubicBezTo>
                    <a:pt x="199" y="4"/>
                    <a:pt x="199" y="4"/>
                    <a:pt x="199" y="4"/>
                  </a:cubicBezTo>
                  <a:cubicBezTo>
                    <a:pt x="193" y="0"/>
                    <a:pt x="185" y="0"/>
                    <a:pt x="178" y="4"/>
                  </a:cubicBezTo>
                  <a:cubicBezTo>
                    <a:pt x="11" y="101"/>
                    <a:pt x="11" y="101"/>
                    <a:pt x="11" y="101"/>
                  </a:cubicBezTo>
                  <a:cubicBezTo>
                    <a:pt x="4" y="104"/>
                    <a:pt x="0" y="111"/>
                    <a:pt x="0" y="119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13"/>
                    <a:pt x="0" y="313"/>
                    <a:pt x="0" y="314"/>
                  </a:cubicBezTo>
                  <a:cubicBezTo>
                    <a:pt x="0" y="321"/>
                    <a:pt x="4" y="327"/>
                    <a:pt x="10" y="331"/>
                  </a:cubicBezTo>
                  <a:cubicBezTo>
                    <a:pt x="178" y="428"/>
                    <a:pt x="178" y="428"/>
                    <a:pt x="178" y="428"/>
                  </a:cubicBezTo>
                  <a:cubicBezTo>
                    <a:pt x="185" y="432"/>
                    <a:pt x="193" y="432"/>
                    <a:pt x="199" y="428"/>
                  </a:cubicBezTo>
                  <a:cubicBezTo>
                    <a:pt x="367" y="331"/>
                    <a:pt x="367" y="331"/>
                    <a:pt x="367" y="331"/>
                  </a:cubicBezTo>
                  <a:cubicBezTo>
                    <a:pt x="373" y="327"/>
                    <a:pt x="377" y="321"/>
                    <a:pt x="378" y="314"/>
                  </a:cubicBezTo>
                  <a:cubicBezTo>
                    <a:pt x="378" y="313"/>
                    <a:pt x="378" y="313"/>
                    <a:pt x="378" y="313"/>
                  </a:cubicBezTo>
                  <a:cubicBezTo>
                    <a:pt x="378" y="119"/>
                    <a:pt x="378" y="119"/>
                    <a:pt x="378" y="119"/>
                  </a:cubicBezTo>
                  <a:cubicBezTo>
                    <a:pt x="378" y="119"/>
                    <a:pt x="378" y="119"/>
                    <a:pt x="378" y="119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0" name="Google Shape;790;p39"/>
            <p:cNvSpPr/>
            <p:nvPr/>
          </p:nvSpPr>
          <p:spPr>
            <a:xfrm>
              <a:off x="8460817" y="5506443"/>
              <a:ext cx="230586" cy="263259"/>
            </a:xfrm>
            <a:custGeom>
              <a:rect b="b" l="l" r="r" t="t"/>
              <a:pathLst>
                <a:path extrusionOk="0" h="432" w="378">
                  <a:moveTo>
                    <a:pt x="378" y="119"/>
                  </a:moveTo>
                  <a:cubicBezTo>
                    <a:pt x="378" y="111"/>
                    <a:pt x="374" y="105"/>
                    <a:pt x="368" y="101"/>
                  </a:cubicBezTo>
                  <a:cubicBezTo>
                    <a:pt x="200" y="4"/>
                    <a:pt x="200" y="4"/>
                    <a:pt x="200" y="4"/>
                  </a:cubicBezTo>
                  <a:cubicBezTo>
                    <a:pt x="193" y="0"/>
                    <a:pt x="185" y="0"/>
                    <a:pt x="179" y="4"/>
                  </a:cubicBezTo>
                  <a:cubicBezTo>
                    <a:pt x="11" y="101"/>
                    <a:pt x="11" y="101"/>
                    <a:pt x="11" y="101"/>
                  </a:cubicBezTo>
                  <a:cubicBezTo>
                    <a:pt x="4" y="104"/>
                    <a:pt x="0" y="111"/>
                    <a:pt x="0" y="119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13"/>
                    <a:pt x="0" y="313"/>
                    <a:pt x="0" y="314"/>
                  </a:cubicBezTo>
                  <a:cubicBezTo>
                    <a:pt x="1" y="321"/>
                    <a:pt x="5" y="327"/>
                    <a:pt x="11" y="331"/>
                  </a:cubicBezTo>
                  <a:cubicBezTo>
                    <a:pt x="179" y="428"/>
                    <a:pt x="179" y="428"/>
                    <a:pt x="179" y="428"/>
                  </a:cubicBezTo>
                  <a:cubicBezTo>
                    <a:pt x="185" y="432"/>
                    <a:pt x="193" y="432"/>
                    <a:pt x="200" y="428"/>
                  </a:cubicBezTo>
                  <a:cubicBezTo>
                    <a:pt x="367" y="331"/>
                    <a:pt x="367" y="331"/>
                    <a:pt x="367" y="331"/>
                  </a:cubicBezTo>
                  <a:cubicBezTo>
                    <a:pt x="374" y="327"/>
                    <a:pt x="378" y="321"/>
                    <a:pt x="378" y="314"/>
                  </a:cubicBezTo>
                  <a:cubicBezTo>
                    <a:pt x="378" y="313"/>
                    <a:pt x="378" y="313"/>
                    <a:pt x="378" y="313"/>
                  </a:cubicBezTo>
                  <a:cubicBezTo>
                    <a:pt x="378" y="119"/>
                    <a:pt x="378" y="119"/>
                    <a:pt x="378" y="119"/>
                  </a:cubicBezTo>
                  <a:cubicBezTo>
                    <a:pt x="378" y="119"/>
                    <a:pt x="378" y="119"/>
                    <a:pt x="378" y="11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1" name="Google Shape;791;p39"/>
            <p:cNvSpPr/>
            <p:nvPr/>
          </p:nvSpPr>
          <p:spPr>
            <a:xfrm>
              <a:off x="8338678" y="5718525"/>
              <a:ext cx="230151" cy="262608"/>
            </a:xfrm>
            <a:custGeom>
              <a:rect b="b" l="l" r="r" t="t"/>
              <a:pathLst>
                <a:path extrusionOk="0" h="431" w="377">
                  <a:moveTo>
                    <a:pt x="377" y="119"/>
                  </a:moveTo>
                  <a:cubicBezTo>
                    <a:pt x="377" y="111"/>
                    <a:pt x="373" y="105"/>
                    <a:pt x="367" y="101"/>
                  </a:cubicBezTo>
                  <a:cubicBezTo>
                    <a:pt x="199" y="4"/>
                    <a:pt x="199" y="4"/>
                    <a:pt x="199" y="4"/>
                  </a:cubicBezTo>
                  <a:cubicBezTo>
                    <a:pt x="193" y="0"/>
                    <a:pt x="185" y="0"/>
                    <a:pt x="178" y="4"/>
                  </a:cubicBezTo>
                  <a:cubicBezTo>
                    <a:pt x="10" y="101"/>
                    <a:pt x="10" y="101"/>
                    <a:pt x="10" y="101"/>
                  </a:cubicBezTo>
                  <a:cubicBezTo>
                    <a:pt x="4" y="104"/>
                    <a:pt x="0" y="111"/>
                    <a:pt x="0" y="119"/>
                  </a:cubicBezTo>
                  <a:cubicBezTo>
                    <a:pt x="0" y="119"/>
                    <a:pt x="0" y="119"/>
                    <a:pt x="0" y="119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21"/>
                    <a:pt x="4" y="327"/>
                    <a:pt x="10" y="331"/>
                  </a:cubicBezTo>
                  <a:cubicBezTo>
                    <a:pt x="178" y="428"/>
                    <a:pt x="178" y="428"/>
                    <a:pt x="178" y="428"/>
                  </a:cubicBezTo>
                  <a:cubicBezTo>
                    <a:pt x="184" y="431"/>
                    <a:pt x="192" y="431"/>
                    <a:pt x="199" y="428"/>
                  </a:cubicBezTo>
                  <a:cubicBezTo>
                    <a:pt x="367" y="331"/>
                    <a:pt x="367" y="331"/>
                    <a:pt x="367" y="331"/>
                  </a:cubicBezTo>
                  <a:cubicBezTo>
                    <a:pt x="373" y="327"/>
                    <a:pt x="377" y="321"/>
                    <a:pt x="377" y="313"/>
                  </a:cubicBezTo>
                  <a:cubicBezTo>
                    <a:pt x="377" y="313"/>
                    <a:pt x="377" y="313"/>
                    <a:pt x="377" y="313"/>
                  </a:cubicBezTo>
                  <a:cubicBezTo>
                    <a:pt x="377" y="119"/>
                    <a:pt x="377" y="119"/>
                    <a:pt x="377" y="119"/>
                  </a:cubicBezTo>
                  <a:cubicBezTo>
                    <a:pt x="377" y="119"/>
                    <a:pt x="377" y="119"/>
                    <a:pt x="377" y="119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2" name="Google Shape;792;p39"/>
            <p:cNvSpPr/>
            <p:nvPr/>
          </p:nvSpPr>
          <p:spPr>
            <a:xfrm>
              <a:off x="8828754" y="5718525"/>
              <a:ext cx="230151" cy="262608"/>
            </a:xfrm>
            <a:custGeom>
              <a:rect b="b" l="l" r="r" t="t"/>
              <a:pathLst>
                <a:path extrusionOk="0" h="431" w="377">
                  <a:moveTo>
                    <a:pt x="377" y="119"/>
                  </a:moveTo>
                  <a:cubicBezTo>
                    <a:pt x="377" y="111"/>
                    <a:pt x="373" y="105"/>
                    <a:pt x="367" y="101"/>
                  </a:cubicBezTo>
                  <a:cubicBezTo>
                    <a:pt x="199" y="4"/>
                    <a:pt x="199" y="4"/>
                    <a:pt x="199" y="4"/>
                  </a:cubicBezTo>
                  <a:cubicBezTo>
                    <a:pt x="193" y="0"/>
                    <a:pt x="185" y="0"/>
                    <a:pt x="178" y="4"/>
                  </a:cubicBezTo>
                  <a:cubicBezTo>
                    <a:pt x="10" y="101"/>
                    <a:pt x="10" y="101"/>
                    <a:pt x="10" y="101"/>
                  </a:cubicBezTo>
                  <a:cubicBezTo>
                    <a:pt x="4" y="104"/>
                    <a:pt x="0" y="111"/>
                    <a:pt x="0" y="119"/>
                  </a:cubicBezTo>
                  <a:cubicBezTo>
                    <a:pt x="0" y="119"/>
                    <a:pt x="0" y="119"/>
                    <a:pt x="0" y="119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21"/>
                    <a:pt x="4" y="327"/>
                    <a:pt x="10" y="331"/>
                  </a:cubicBezTo>
                  <a:cubicBezTo>
                    <a:pt x="178" y="428"/>
                    <a:pt x="178" y="428"/>
                    <a:pt x="178" y="428"/>
                  </a:cubicBezTo>
                  <a:cubicBezTo>
                    <a:pt x="184" y="431"/>
                    <a:pt x="192" y="431"/>
                    <a:pt x="199" y="428"/>
                  </a:cubicBezTo>
                  <a:cubicBezTo>
                    <a:pt x="367" y="331"/>
                    <a:pt x="367" y="331"/>
                    <a:pt x="367" y="331"/>
                  </a:cubicBezTo>
                  <a:cubicBezTo>
                    <a:pt x="373" y="327"/>
                    <a:pt x="377" y="321"/>
                    <a:pt x="377" y="313"/>
                  </a:cubicBezTo>
                  <a:cubicBezTo>
                    <a:pt x="377" y="313"/>
                    <a:pt x="377" y="313"/>
                    <a:pt x="377" y="313"/>
                  </a:cubicBezTo>
                  <a:cubicBezTo>
                    <a:pt x="377" y="119"/>
                    <a:pt x="377" y="119"/>
                    <a:pt x="377" y="119"/>
                  </a:cubicBezTo>
                  <a:cubicBezTo>
                    <a:pt x="377" y="119"/>
                    <a:pt x="377" y="119"/>
                    <a:pt x="377" y="119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3" name="Google Shape;793;p39"/>
            <p:cNvSpPr/>
            <p:nvPr/>
          </p:nvSpPr>
          <p:spPr>
            <a:xfrm>
              <a:off x="8706181" y="5930607"/>
              <a:ext cx="230803" cy="262825"/>
            </a:xfrm>
            <a:custGeom>
              <a:rect b="b" l="l" r="r" t="t"/>
              <a:pathLst>
                <a:path extrusionOk="0" h="431" w="378">
                  <a:moveTo>
                    <a:pt x="378" y="118"/>
                  </a:moveTo>
                  <a:cubicBezTo>
                    <a:pt x="377" y="111"/>
                    <a:pt x="374" y="104"/>
                    <a:pt x="367" y="100"/>
                  </a:cubicBezTo>
                  <a:cubicBezTo>
                    <a:pt x="200" y="3"/>
                    <a:pt x="200" y="3"/>
                    <a:pt x="200" y="3"/>
                  </a:cubicBezTo>
                  <a:cubicBezTo>
                    <a:pt x="193" y="0"/>
                    <a:pt x="185" y="0"/>
                    <a:pt x="179" y="3"/>
                  </a:cubicBezTo>
                  <a:cubicBezTo>
                    <a:pt x="11" y="100"/>
                    <a:pt x="11" y="100"/>
                    <a:pt x="11" y="100"/>
                  </a:cubicBezTo>
                  <a:cubicBezTo>
                    <a:pt x="4" y="104"/>
                    <a:pt x="0" y="111"/>
                    <a:pt x="0" y="118"/>
                  </a:cubicBezTo>
                  <a:cubicBezTo>
                    <a:pt x="0" y="118"/>
                    <a:pt x="0" y="118"/>
                    <a:pt x="0" y="118"/>
                  </a:cubicBezTo>
                  <a:cubicBezTo>
                    <a:pt x="0" y="312"/>
                    <a:pt x="0" y="312"/>
                    <a:pt x="0" y="312"/>
                  </a:cubicBezTo>
                  <a:cubicBezTo>
                    <a:pt x="0" y="312"/>
                    <a:pt x="0" y="312"/>
                    <a:pt x="0" y="313"/>
                  </a:cubicBezTo>
                  <a:cubicBezTo>
                    <a:pt x="0" y="320"/>
                    <a:pt x="4" y="327"/>
                    <a:pt x="11" y="330"/>
                  </a:cubicBezTo>
                  <a:cubicBezTo>
                    <a:pt x="178" y="427"/>
                    <a:pt x="178" y="427"/>
                    <a:pt x="178" y="427"/>
                  </a:cubicBezTo>
                  <a:cubicBezTo>
                    <a:pt x="185" y="431"/>
                    <a:pt x="193" y="431"/>
                    <a:pt x="199" y="427"/>
                  </a:cubicBezTo>
                  <a:cubicBezTo>
                    <a:pt x="367" y="330"/>
                    <a:pt x="367" y="330"/>
                    <a:pt x="367" y="330"/>
                  </a:cubicBezTo>
                  <a:cubicBezTo>
                    <a:pt x="374" y="327"/>
                    <a:pt x="377" y="320"/>
                    <a:pt x="378" y="313"/>
                  </a:cubicBezTo>
                  <a:cubicBezTo>
                    <a:pt x="378" y="313"/>
                    <a:pt x="378" y="312"/>
                    <a:pt x="378" y="312"/>
                  </a:cubicBezTo>
                  <a:cubicBezTo>
                    <a:pt x="378" y="119"/>
                    <a:pt x="378" y="119"/>
                    <a:pt x="378" y="119"/>
                  </a:cubicBezTo>
                  <a:cubicBezTo>
                    <a:pt x="378" y="118"/>
                    <a:pt x="378" y="118"/>
                    <a:pt x="378" y="118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4" name="Google Shape;794;p39"/>
            <p:cNvSpPr/>
            <p:nvPr/>
          </p:nvSpPr>
          <p:spPr>
            <a:xfrm>
              <a:off x="8460817" y="5930607"/>
              <a:ext cx="230586" cy="262825"/>
            </a:xfrm>
            <a:custGeom>
              <a:rect b="b" l="l" r="r" t="t"/>
              <a:pathLst>
                <a:path extrusionOk="0" h="431" w="378">
                  <a:moveTo>
                    <a:pt x="378" y="118"/>
                  </a:moveTo>
                  <a:cubicBezTo>
                    <a:pt x="378" y="111"/>
                    <a:pt x="374" y="104"/>
                    <a:pt x="367" y="100"/>
                  </a:cubicBezTo>
                  <a:cubicBezTo>
                    <a:pt x="200" y="3"/>
                    <a:pt x="200" y="3"/>
                    <a:pt x="200" y="3"/>
                  </a:cubicBezTo>
                  <a:cubicBezTo>
                    <a:pt x="193" y="0"/>
                    <a:pt x="185" y="0"/>
                    <a:pt x="179" y="3"/>
                  </a:cubicBezTo>
                  <a:cubicBezTo>
                    <a:pt x="11" y="100"/>
                    <a:pt x="11" y="100"/>
                    <a:pt x="11" y="100"/>
                  </a:cubicBezTo>
                  <a:cubicBezTo>
                    <a:pt x="4" y="104"/>
                    <a:pt x="1" y="111"/>
                    <a:pt x="0" y="118"/>
                  </a:cubicBezTo>
                  <a:cubicBezTo>
                    <a:pt x="0" y="118"/>
                    <a:pt x="0" y="118"/>
                    <a:pt x="0" y="118"/>
                  </a:cubicBezTo>
                  <a:cubicBezTo>
                    <a:pt x="0" y="312"/>
                    <a:pt x="0" y="312"/>
                    <a:pt x="0" y="312"/>
                  </a:cubicBezTo>
                  <a:cubicBezTo>
                    <a:pt x="0" y="312"/>
                    <a:pt x="0" y="312"/>
                    <a:pt x="0" y="313"/>
                  </a:cubicBezTo>
                  <a:cubicBezTo>
                    <a:pt x="1" y="320"/>
                    <a:pt x="4" y="327"/>
                    <a:pt x="11" y="330"/>
                  </a:cubicBezTo>
                  <a:cubicBezTo>
                    <a:pt x="179" y="427"/>
                    <a:pt x="179" y="427"/>
                    <a:pt x="179" y="427"/>
                  </a:cubicBezTo>
                  <a:cubicBezTo>
                    <a:pt x="185" y="431"/>
                    <a:pt x="193" y="431"/>
                    <a:pt x="199" y="427"/>
                  </a:cubicBezTo>
                  <a:cubicBezTo>
                    <a:pt x="367" y="330"/>
                    <a:pt x="367" y="330"/>
                    <a:pt x="367" y="330"/>
                  </a:cubicBezTo>
                  <a:cubicBezTo>
                    <a:pt x="374" y="327"/>
                    <a:pt x="378" y="320"/>
                    <a:pt x="378" y="313"/>
                  </a:cubicBezTo>
                  <a:cubicBezTo>
                    <a:pt x="378" y="313"/>
                    <a:pt x="378" y="312"/>
                    <a:pt x="378" y="312"/>
                  </a:cubicBezTo>
                  <a:cubicBezTo>
                    <a:pt x="378" y="119"/>
                    <a:pt x="378" y="119"/>
                    <a:pt x="378" y="119"/>
                  </a:cubicBezTo>
                  <a:cubicBezTo>
                    <a:pt x="378" y="118"/>
                    <a:pt x="378" y="118"/>
                    <a:pt x="378" y="11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95" name="Google Shape;795;p39"/>
          <p:cNvGrpSpPr/>
          <p:nvPr/>
        </p:nvGrpSpPr>
        <p:grpSpPr>
          <a:xfrm>
            <a:off x="2676293" y="3736342"/>
            <a:ext cx="1336824" cy="316035"/>
            <a:chOff x="3042485" y="5594633"/>
            <a:chExt cx="2159652" cy="510557"/>
          </a:xfrm>
        </p:grpSpPr>
        <p:sp>
          <p:nvSpPr>
            <p:cNvPr id="796" name="Google Shape;796;p39"/>
            <p:cNvSpPr/>
            <p:nvPr/>
          </p:nvSpPr>
          <p:spPr>
            <a:xfrm>
              <a:off x="3042485" y="5869690"/>
              <a:ext cx="235200" cy="235500"/>
            </a:xfrm>
            <a:prstGeom prst="ellipse">
              <a:avLst/>
            </a:prstGeom>
            <a:solidFill>
              <a:srgbClr val="F1C23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7" name="Google Shape;797;p39"/>
            <p:cNvSpPr/>
            <p:nvPr/>
          </p:nvSpPr>
          <p:spPr>
            <a:xfrm>
              <a:off x="3317231" y="5594633"/>
              <a:ext cx="235200" cy="235500"/>
            </a:xfrm>
            <a:prstGeom prst="ellipse">
              <a:avLst/>
            </a:prstGeom>
            <a:solidFill>
              <a:srgbClr val="E6913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8" name="Google Shape;798;p39"/>
            <p:cNvSpPr/>
            <p:nvPr/>
          </p:nvSpPr>
          <p:spPr>
            <a:xfrm>
              <a:off x="3591976" y="5869690"/>
              <a:ext cx="236100" cy="235500"/>
            </a:xfrm>
            <a:prstGeom prst="ellipse">
              <a:avLst/>
            </a:prstGeom>
            <a:solidFill>
              <a:srgbClr val="CC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9" name="Google Shape;799;p39"/>
            <p:cNvSpPr/>
            <p:nvPr/>
          </p:nvSpPr>
          <p:spPr>
            <a:xfrm>
              <a:off x="3866722" y="5594633"/>
              <a:ext cx="236100" cy="235500"/>
            </a:xfrm>
            <a:prstGeom prst="ellipse">
              <a:avLst/>
            </a:prstGeom>
            <a:solidFill>
              <a:srgbClr val="A64D7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00" name="Google Shape;800;p39"/>
            <p:cNvSpPr/>
            <p:nvPr/>
          </p:nvSpPr>
          <p:spPr>
            <a:xfrm>
              <a:off x="4141467" y="5869690"/>
              <a:ext cx="236100" cy="235500"/>
            </a:xfrm>
            <a:prstGeom prst="ellipse">
              <a:avLst/>
            </a:prstGeom>
            <a:solidFill>
              <a:srgbClr val="674EA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01" name="Google Shape;801;p39"/>
            <p:cNvSpPr/>
            <p:nvPr/>
          </p:nvSpPr>
          <p:spPr>
            <a:xfrm>
              <a:off x="4417146" y="5594633"/>
              <a:ext cx="235200" cy="235500"/>
            </a:xfrm>
            <a:prstGeom prst="ellipse">
              <a:avLst/>
            </a:pr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02" name="Google Shape;802;p39"/>
            <p:cNvSpPr/>
            <p:nvPr/>
          </p:nvSpPr>
          <p:spPr>
            <a:xfrm>
              <a:off x="4691892" y="5869690"/>
              <a:ext cx="235500" cy="235500"/>
            </a:xfrm>
            <a:prstGeom prst="ellipse">
              <a:avLst/>
            </a:pr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03" name="Google Shape;803;p39"/>
            <p:cNvSpPr/>
            <p:nvPr/>
          </p:nvSpPr>
          <p:spPr>
            <a:xfrm>
              <a:off x="4966637" y="5594633"/>
              <a:ext cx="235500" cy="235500"/>
            </a:xfrm>
            <a:prstGeom prst="ellipse">
              <a:avLst/>
            </a:pr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04" name="Google Shape;804;p39"/>
            <p:cNvSpPr/>
            <p:nvPr/>
          </p:nvSpPr>
          <p:spPr>
            <a:xfrm>
              <a:off x="3210195" y="5762654"/>
              <a:ext cx="174555" cy="174555"/>
            </a:xfrm>
            <a:custGeom>
              <a:rect b="b" l="l" r="r" t="t"/>
              <a:pathLst>
                <a:path extrusionOk="0" h="217" w="217">
                  <a:moveTo>
                    <a:pt x="128" y="0"/>
                  </a:moveTo>
                  <a:cubicBezTo>
                    <a:pt x="115" y="74"/>
                    <a:pt x="74" y="114"/>
                    <a:pt x="0" y="128"/>
                  </a:cubicBezTo>
                  <a:cubicBezTo>
                    <a:pt x="41" y="144"/>
                    <a:pt x="73" y="176"/>
                    <a:pt x="89" y="217"/>
                  </a:cubicBezTo>
                  <a:cubicBezTo>
                    <a:pt x="103" y="143"/>
                    <a:pt x="143" y="102"/>
                    <a:pt x="217" y="89"/>
                  </a:cubicBezTo>
                  <a:cubicBezTo>
                    <a:pt x="177" y="73"/>
                    <a:pt x="144" y="40"/>
                    <a:pt x="128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05" name="Google Shape;805;p39"/>
            <p:cNvSpPr/>
            <p:nvPr/>
          </p:nvSpPr>
          <p:spPr>
            <a:xfrm>
              <a:off x="3485252" y="5762654"/>
              <a:ext cx="174244" cy="174555"/>
            </a:xfrm>
            <a:custGeom>
              <a:rect b="b" l="l" r="r" t="t"/>
              <a:pathLst>
                <a:path extrusionOk="0" h="217" w="217">
                  <a:moveTo>
                    <a:pt x="0" y="89"/>
                  </a:moveTo>
                  <a:cubicBezTo>
                    <a:pt x="74" y="102"/>
                    <a:pt x="115" y="143"/>
                    <a:pt x="128" y="217"/>
                  </a:cubicBezTo>
                  <a:cubicBezTo>
                    <a:pt x="145" y="176"/>
                    <a:pt x="177" y="144"/>
                    <a:pt x="217" y="128"/>
                  </a:cubicBezTo>
                  <a:cubicBezTo>
                    <a:pt x="143" y="114"/>
                    <a:pt x="103" y="74"/>
                    <a:pt x="90" y="0"/>
                  </a:cubicBezTo>
                  <a:cubicBezTo>
                    <a:pt x="73" y="40"/>
                    <a:pt x="41" y="73"/>
                    <a:pt x="0" y="89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06" name="Google Shape;806;p39"/>
            <p:cNvSpPr/>
            <p:nvPr/>
          </p:nvSpPr>
          <p:spPr>
            <a:xfrm>
              <a:off x="3760620" y="5762654"/>
              <a:ext cx="173622" cy="174555"/>
            </a:xfrm>
            <a:custGeom>
              <a:rect b="b" l="l" r="r" t="t"/>
              <a:pathLst>
                <a:path extrusionOk="0" h="217" w="216">
                  <a:moveTo>
                    <a:pt x="127" y="0"/>
                  </a:moveTo>
                  <a:cubicBezTo>
                    <a:pt x="114" y="74"/>
                    <a:pt x="74" y="114"/>
                    <a:pt x="0" y="128"/>
                  </a:cubicBezTo>
                  <a:cubicBezTo>
                    <a:pt x="40" y="144"/>
                    <a:pt x="72" y="176"/>
                    <a:pt x="89" y="217"/>
                  </a:cubicBezTo>
                  <a:cubicBezTo>
                    <a:pt x="102" y="143"/>
                    <a:pt x="142" y="102"/>
                    <a:pt x="216" y="89"/>
                  </a:cubicBezTo>
                  <a:cubicBezTo>
                    <a:pt x="176" y="73"/>
                    <a:pt x="144" y="40"/>
                    <a:pt x="127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07" name="Google Shape;807;p39"/>
            <p:cNvSpPr/>
            <p:nvPr/>
          </p:nvSpPr>
          <p:spPr>
            <a:xfrm>
              <a:off x="4035365" y="5762654"/>
              <a:ext cx="173622" cy="174555"/>
            </a:xfrm>
            <a:custGeom>
              <a:rect b="b" l="l" r="r" t="t"/>
              <a:pathLst>
                <a:path extrusionOk="0" h="217" w="216">
                  <a:moveTo>
                    <a:pt x="0" y="89"/>
                  </a:moveTo>
                  <a:cubicBezTo>
                    <a:pt x="74" y="102"/>
                    <a:pt x="114" y="143"/>
                    <a:pt x="127" y="217"/>
                  </a:cubicBezTo>
                  <a:cubicBezTo>
                    <a:pt x="144" y="176"/>
                    <a:pt x="176" y="144"/>
                    <a:pt x="216" y="128"/>
                  </a:cubicBezTo>
                  <a:cubicBezTo>
                    <a:pt x="142" y="114"/>
                    <a:pt x="102" y="74"/>
                    <a:pt x="89" y="0"/>
                  </a:cubicBezTo>
                  <a:cubicBezTo>
                    <a:pt x="72" y="40"/>
                    <a:pt x="40" y="73"/>
                    <a:pt x="0" y="89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08" name="Google Shape;808;p39"/>
            <p:cNvSpPr/>
            <p:nvPr/>
          </p:nvSpPr>
          <p:spPr>
            <a:xfrm>
              <a:off x="4310111" y="5762654"/>
              <a:ext cx="173622" cy="174555"/>
            </a:xfrm>
            <a:custGeom>
              <a:rect b="b" l="l" r="r" t="t"/>
              <a:pathLst>
                <a:path extrusionOk="0" h="217" w="216">
                  <a:moveTo>
                    <a:pt x="127" y="0"/>
                  </a:moveTo>
                  <a:cubicBezTo>
                    <a:pt x="114" y="74"/>
                    <a:pt x="74" y="114"/>
                    <a:pt x="0" y="128"/>
                  </a:cubicBezTo>
                  <a:cubicBezTo>
                    <a:pt x="40" y="144"/>
                    <a:pt x="72" y="176"/>
                    <a:pt x="89" y="217"/>
                  </a:cubicBezTo>
                  <a:cubicBezTo>
                    <a:pt x="102" y="143"/>
                    <a:pt x="142" y="102"/>
                    <a:pt x="216" y="89"/>
                  </a:cubicBezTo>
                  <a:cubicBezTo>
                    <a:pt x="176" y="73"/>
                    <a:pt x="144" y="40"/>
                    <a:pt x="127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09" name="Google Shape;809;p39"/>
            <p:cNvSpPr/>
            <p:nvPr/>
          </p:nvSpPr>
          <p:spPr>
            <a:xfrm>
              <a:off x="4585167" y="5762654"/>
              <a:ext cx="174244" cy="174555"/>
            </a:xfrm>
            <a:custGeom>
              <a:rect b="b" l="l" r="r" t="t"/>
              <a:pathLst>
                <a:path extrusionOk="0" h="217" w="217">
                  <a:moveTo>
                    <a:pt x="0" y="89"/>
                  </a:moveTo>
                  <a:cubicBezTo>
                    <a:pt x="74" y="102"/>
                    <a:pt x="114" y="143"/>
                    <a:pt x="128" y="217"/>
                  </a:cubicBezTo>
                  <a:cubicBezTo>
                    <a:pt x="144" y="176"/>
                    <a:pt x="176" y="144"/>
                    <a:pt x="217" y="128"/>
                  </a:cubicBezTo>
                  <a:cubicBezTo>
                    <a:pt x="143" y="114"/>
                    <a:pt x="102" y="74"/>
                    <a:pt x="89" y="0"/>
                  </a:cubicBezTo>
                  <a:cubicBezTo>
                    <a:pt x="73" y="40"/>
                    <a:pt x="40" y="73"/>
                    <a:pt x="0" y="89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0" name="Google Shape;810;p39"/>
            <p:cNvSpPr/>
            <p:nvPr/>
          </p:nvSpPr>
          <p:spPr>
            <a:xfrm>
              <a:off x="4859913" y="5762654"/>
              <a:ext cx="174244" cy="174555"/>
            </a:xfrm>
            <a:custGeom>
              <a:rect b="b" l="l" r="r" t="t"/>
              <a:pathLst>
                <a:path extrusionOk="0" h="217" w="217">
                  <a:moveTo>
                    <a:pt x="128" y="0"/>
                  </a:moveTo>
                  <a:cubicBezTo>
                    <a:pt x="114" y="74"/>
                    <a:pt x="74" y="114"/>
                    <a:pt x="0" y="128"/>
                  </a:cubicBezTo>
                  <a:cubicBezTo>
                    <a:pt x="41" y="144"/>
                    <a:pt x="73" y="176"/>
                    <a:pt x="89" y="217"/>
                  </a:cubicBezTo>
                  <a:cubicBezTo>
                    <a:pt x="103" y="143"/>
                    <a:pt x="143" y="102"/>
                    <a:pt x="217" y="89"/>
                  </a:cubicBezTo>
                  <a:cubicBezTo>
                    <a:pt x="177" y="73"/>
                    <a:pt x="144" y="40"/>
                    <a:pt x="128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11" name="Google Shape;811;p39"/>
          <p:cNvGrpSpPr/>
          <p:nvPr/>
        </p:nvGrpSpPr>
        <p:grpSpPr>
          <a:xfrm>
            <a:off x="1879183" y="4379878"/>
            <a:ext cx="445738" cy="442950"/>
            <a:chOff x="1442627" y="5710929"/>
            <a:chExt cx="594318" cy="590600"/>
          </a:xfrm>
        </p:grpSpPr>
        <p:sp>
          <p:nvSpPr>
            <p:cNvPr id="812" name="Google Shape;812;p39"/>
            <p:cNvSpPr/>
            <p:nvPr/>
          </p:nvSpPr>
          <p:spPr>
            <a:xfrm>
              <a:off x="1442627" y="5710929"/>
              <a:ext cx="594318" cy="405222"/>
            </a:xfrm>
            <a:custGeom>
              <a:rect b="b" l="l" r="r" t="t"/>
              <a:pathLst>
                <a:path extrusionOk="0" h="500" w="734">
                  <a:moveTo>
                    <a:pt x="699" y="500"/>
                  </a:moveTo>
                  <a:cubicBezTo>
                    <a:pt x="0" y="500"/>
                    <a:pt x="0" y="500"/>
                    <a:pt x="0" y="500"/>
                  </a:cubicBezTo>
                  <a:cubicBezTo>
                    <a:pt x="0" y="35"/>
                    <a:pt x="0" y="35"/>
                    <a:pt x="0" y="35"/>
                  </a:cubicBezTo>
                  <a:cubicBezTo>
                    <a:pt x="0" y="15"/>
                    <a:pt x="15" y="0"/>
                    <a:pt x="35" y="0"/>
                  </a:cubicBezTo>
                  <a:cubicBezTo>
                    <a:pt x="699" y="0"/>
                    <a:pt x="699" y="0"/>
                    <a:pt x="699" y="0"/>
                  </a:cubicBezTo>
                  <a:cubicBezTo>
                    <a:pt x="718" y="0"/>
                    <a:pt x="734" y="15"/>
                    <a:pt x="734" y="35"/>
                  </a:cubicBezTo>
                  <a:cubicBezTo>
                    <a:pt x="734" y="465"/>
                    <a:pt x="734" y="465"/>
                    <a:pt x="734" y="465"/>
                  </a:cubicBezTo>
                  <a:cubicBezTo>
                    <a:pt x="734" y="484"/>
                    <a:pt x="718" y="500"/>
                    <a:pt x="699" y="500"/>
                  </a:cubicBezTo>
                  <a:close/>
                </a:path>
              </a:pathLst>
            </a:custGeom>
            <a:solidFill>
              <a:srgbClr val="CCCC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3" name="Google Shape;813;p39"/>
            <p:cNvSpPr/>
            <p:nvPr/>
          </p:nvSpPr>
          <p:spPr>
            <a:xfrm>
              <a:off x="1442627" y="6116151"/>
              <a:ext cx="349820" cy="97191"/>
            </a:xfrm>
            <a:custGeom>
              <a:rect b="b" l="l" r="r" t="t"/>
              <a:pathLst>
                <a:path extrusionOk="0" h="313" w="1126">
                  <a:moveTo>
                    <a:pt x="1126" y="313"/>
                  </a:moveTo>
                  <a:lnTo>
                    <a:pt x="0" y="0"/>
                  </a:lnTo>
                  <a:lnTo>
                    <a:pt x="1126" y="0"/>
                  </a:lnTo>
                  <a:lnTo>
                    <a:pt x="1126" y="313"/>
                  </a:lnTo>
                  <a:close/>
                </a:path>
              </a:pathLst>
            </a:custGeom>
            <a:solidFill>
              <a:srgbClr val="99999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4" name="Google Shape;814;p39"/>
            <p:cNvSpPr/>
            <p:nvPr/>
          </p:nvSpPr>
          <p:spPr>
            <a:xfrm>
              <a:off x="1573731" y="6152482"/>
              <a:ext cx="218715" cy="60861"/>
            </a:xfrm>
            <a:custGeom>
              <a:rect b="b" l="l" r="r" t="t"/>
              <a:pathLst>
                <a:path extrusionOk="0" h="196" w="704">
                  <a:moveTo>
                    <a:pt x="0" y="196"/>
                  </a:moveTo>
                  <a:lnTo>
                    <a:pt x="704" y="196"/>
                  </a:lnTo>
                  <a:lnTo>
                    <a:pt x="0" y="0"/>
                  </a:lnTo>
                  <a:lnTo>
                    <a:pt x="0" y="196"/>
                  </a:lnTo>
                  <a:close/>
                </a:path>
              </a:pathLst>
            </a:custGeom>
            <a:solidFill>
              <a:srgbClr val="CCCC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5" name="Google Shape;815;p39"/>
            <p:cNvSpPr/>
            <p:nvPr/>
          </p:nvSpPr>
          <p:spPr>
            <a:xfrm>
              <a:off x="1573731" y="6213343"/>
              <a:ext cx="109358" cy="88186"/>
            </a:xfrm>
            <a:custGeom>
              <a:rect b="b" l="l" r="r" t="t"/>
              <a:pathLst>
                <a:path extrusionOk="0" h="284" w="352">
                  <a:moveTo>
                    <a:pt x="352" y="284"/>
                  </a:moveTo>
                  <a:lnTo>
                    <a:pt x="0" y="0"/>
                  </a:lnTo>
                  <a:lnTo>
                    <a:pt x="352" y="0"/>
                  </a:lnTo>
                  <a:lnTo>
                    <a:pt x="352" y="284"/>
                  </a:lnTo>
                  <a:close/>
                </a:path>
              </a:pathLst>
            </a:custGeom>
            <a:solidFill>
              <a:srgbClr val="BD2A3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6" name="Google Shape;816;p39"/>
            <p:cNvSpPr/>
            <p:nvPr/>
          </p:nvSpPr>
          <p:spPr>
            <a:xfrm>
              <a:off x="1573731" y="6213343"/>
              <a:ext cx="109358" cy="88186"/>
            </a:xfrm>
            <a:custGeom>
              <a:rect b="b" l="l" r="r" t="t"/>
              <a:pathLst>
                <a:path extrusionOk="0" h="284" w="352">
                  <a:moveTo>
                    <a:pt x="352" y="284"/>
                  </a:moveTo>
                  <a:lnTo>
                    <a:pt x="0" y="0"/>
                  </a:lnTo>
                  <a:lnTo>
                    <a:pt x="352" y="0"/>
                  </a:lnTo>
                  <a:lnTo>
                    <a:pt x="352" y="284"/>
                  </a:lnTo>
                </a:path>
              </a:pathLst>
            </a:custGeom>
            <a:solidFill>
              <a:srgbClr val="99999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17" name="Google Shape;817;p39"/>
          <p:cNvGrpSpPr/>
          <p:nvPr/>
        </p:nvGrpSpPr>
        <p:grpSpPr>
          <a:xfrm>
            <a:off x="6788033" y="4378458"/>
            <a:ext cx="373053" cy="445791"/>
            <a:chOff x="8095060" y="5664590"/>
            <a:chExt cx="497404" cy="594389"/>
          </a:xfrm>
        </p:grpSpPr>
        <p:grpSp>
          <p:nvGrpSpPr>
            <p:cNvPr id="818" name="Google Shape;818;p39"/>
            <p:cNvGrpSpPr/>
            <p:nvPr/>
          </p:nvGrpSpPr>
          <p:grpSpPr>
            <a:xfrm>
              <a:off x="8095060" y="5969027"/>
              <a:ext cx="497404" cy="289951"/>
              <a:chOff x="8095060" y="5969027"/>
              <a:chExt cx="497404" cy="289951"/>
            </a:xfrm>
          </p:grpSpPr>
          <p:sp>
            <p:nvSpPr>
              <p:cNvPr id="819" name="Google Shape;819;p39"/>
              <p:cNvSpPr/>
              <p:nvPr/>
            </p:nvSpPr>
            <p:spPr>
              <a:xfrm>
                <a:off x="8095060" y="5969027"/>
                <a:ext cx="497402" cy="248408"/>
              </a:xfrm>
              <a:custGeom>
                <a:rect b="b" l="l" r="r" t="t"/>
                <a:pathLst>
                  <a:path extrusionOk="0" h="1166" w="2340">
                    <a:moveTo>
                      <a:pt x="1754" y="292"/>
                    </a:moveTo>
                    <a:lnTo>
                      <a:pt x="1170" y="0"/>
                    </a:lnTo>
                    <a:lnTo>
                      <a:pt x="587" y="292"/>
                    </a:lnTo>
                    <a:lnTo>
                      <a:pt x="0" y="584"/>
                    </a:lnTo>
                    <a:lnTo>
                      <a:pt x="587" y="876"/>
                    </a:lnTo>
                    <a:lnTo>
                      <a:pt x="1170" y="1166"/>
                    </a:lnTo>
                    <a:lnTo>
                      <a:pt x="1754" y="876"/>
                    </a:lnTo>
                    <a:lnTo>
                      <a:pt x="2340" y="584"/>
                    </a:lnTo>
                    <a:lnTo>
                      <a:pt x="1754" y="292"/>
                    </a:lnTo>
                    <a:close/>
                  </a:path>
                </a:pathLst>
              </a:custGeom>
              <a:solidFill>
                <a:srgbClr val="B4A7D6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20" name="Google Shape;820;p39"/>
              <p:cNvSpPr/>
              <p:nvPr/>
            </p:nvSpPr>
            <p:spPr>
              <a:xfrm>
                <a:off x="8095060" y="6092592"/>
                <a:ext cx="248701" cy="166386"/>
              </a:xfrm>
              <a:custGeom>
                <a:rect b="b" l="l" r="r" t="t"/>
                <a:pathLst>
                  <a:path extrusionOk="0" h="781" w="1170">
                    <a:moveTo>
                      <a:pt x="0" y="0"/>
                    </a:moveTo>
                    <a:lnTo>
                      <a:pt x="0" y="197"/>
                    </a:lnTo>
                    <a:lnTo>
                      <a:pt x="1170" y="781"/>
                    </a:lnTo>
                    <a:lnTo>
                      <a:pt x="1170" y="582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8E7CC3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21" name="Google Shape;821;p39"/>
              <p:cNvSpPr/>
              <p:nvPr/>
            </p:nvSpPr>
            <p:spPr>
              <a:xfrm>
                <a:off x="8343763" y="6092592"/>
                <a:ext cx="248701" cy="166386"/>
              </a:xfrm>
              <a:custGeom>
                <a:rect b="b" l="l" r="r" t="t"/>
                <a:pathLst>
                  <a:path extrusionOk="0" h="781" w="1170">
                    <a:moveTo>
                      <a:pt x="1170" y="0"/>
                    </a:moveTo>
                    <a:lnTo>
                      <a:pt x="0" y="582"/>
                    </a:lnTo>
                    <a:lnTo>
                      <a:pt x="0" y="781"/>
                    </a:lnTo>
                    <a:lnTo>
                      <a:pt x="1170" y="197"/>
                    </a:lnTo>
                    <a:lnTo>
                      <a:pt x="1170" y="0"/>
                    </a:lnTo>
                    <a:close/>
                  </a:path>
                </a:pathLst>
              </a:custGeom>
              <a:solidFill>
                <a:srgbClr val="674EA7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822" name="Google Shape;822;p39"/>
            <p:cNvGrpSpPr/>
            <p:nvPr/>
          </p:nvGrpSpPr>
          <p:grpSpPr>
            <a:xfrm>
              <a:off x="8095060" y="5867832"/>
              <a:ext cx="497404" cy="289312"/>
              <a:chOff x="8095060" y="5867832"/>
              <a:chExt cx="497404" cy="289312"/>
            </a:xfrm>
          </p:grpSpPr>
          <p:sp>
            <p:nvSpPr>
              <p:cNvPr id="823" name="Google Shape;823;p39"/>
              <p:cNvSpPr/>
              <p:nvPr/>
            </p:nvSpPr>
            <p:spPr>
              <a:xfrm>
                <a:off x="8095060" y="5867832"/>
                <a:ext cx="497402" cy="248195"/>
              </a:xfrm>
              <a:custGeom>
                <a:rect b="b" l="l" r="r" t="t"/>
                <a:pathLst>
                  <a:path extrusionOk="0" h="1165" w="2340">
                    <a:moveTo>
                      <a:pt x="1754" y="292"/>
                    </a:moveTo>
                    <a:lnTo>
                      <a:pt x="1170" y="0"/>
                    </a:lnTo>
                    <a:lnTo>
                      <a:pt x="587" y="292"/>
                    </a:lnTo>
                    <a:lnTo>
                      <a:pt x="0" y="581"/>
                    </a:lnTo>
                    <a:lnTo>
                      <a:pt x="587" y="873"/>
                    </a:lnTo>
                    <a:lnTo>
                      <a:pt x="1170" y="1165"/>
                    </a:lnTo>
                    <a:lnTo>
                      <a:pt x="1754" y="873"/>
                    </a:lnTo>
                    <a:lnTo>
                      <a:pt x="2340" y="581"/>
                    </a:lnTo>
                    <a:lnTo>
                      <a:pt x="1754" y="292"/>
                    </a:lnTo>
                    <a:close/>
                  </a:path>
                </a:pathLst>
              </a:custGeom>
              <a:solidFill>
                <a:srgbClr val="A4C2F4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24" name="Google Shape;824;p39"/>
              <p:cNvSpPr/>
              <p:nvPr/>
            </p:nvSpPr>
            <p:spPr>
              <a:xfrm>
                <a:off x="8095060" y="5990758"/>
                <a:ext cx="248701" cy="166386"/>
              </a:xfrm>
              <a:custGeom>
                <a:rect b="b" l="l" r="r" t="t"/>
                <a:pathLst>
                  <a:path extrusionOk="0" h="781" w="1170">
                    <a:moveTo>
                      <a:pt x="0" y="0"/>
                    </a:moveTo>
                    <a:lnTo>
                      <a:pt x="0" y="199"/>
                    </a:lnTo>
                    <a:lnTo>
                      <a:pt x="1170" y="781"/>
                    </a:lnTo>
                    <a:lnTo>
                      <a:pt x="1170" y="584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6D9EEB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25" name="Google Shape;825;p39"/>
              <p:cNvSpPr/>
              <p:nvPr/>
            </p:nvSpPr>
            <p:spPr>
              <a:xfrm>
                <a:off x="8343763" y="5990758"/>
                <a:ext cx="248701" cy="166386"/>
              </a:xfrm>
              <a:custGeom>
                <a:rect b="b" l="l" r="r" t="t"/>
                <a:pathLst>
                  <a:path extrusionOk="0" h="781" w="1170">
                    <a:moveTo>
                      <a:pt x="1170" y="0"/>
                    </a:moveTo>
                    <a:lnTo>
                      <a:pt x="0" y="584"/>
                    </a:lnTo>
                    <a:lnTo>
                      <a:pt x="0" y="781"/>
                    </a:lnTo>
                    <a:lnTo>
                      <a:pt x="1170" y="199"/>
                    </a:lnTo>
                    <a:lnTo>
                      <a:pt x="1170" y="0"/>
                    </a:lnTo>
                    <a:close/>
                  </a:path>
                </a:pathLst>
              </a:custGeom>
              <a:solidFill>
                <a:srgbClr val="3C78D8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826" name="Google Shape;826;p39"/>
            <p:cNvGrpSpPr/>
            <p:nvPr/>
          </p:nvGrpSpPr>
          <p:grpSpPr>
            <a:xfrm>
              <a:off x="8095060" y="5765998"/>
              <a:ext cx="497404" cy="289312"/>
              <a:chOff x="8095060" y="5765998"/>
              <a:chExt cx="497404" cy="289312"/>
            </a:xfrm>
          </p:grpSpPr>
          <p:sp>
            <p:nvSpPr>
              <p:cNvPr id="827" name="Google Shape;827;p39"/>
              <p:cNvSpPr/>
              <p:nvPr/>
            </p:nvSpPr>
            <p:spPr>
              <a:xfrm>
                <a:off x="8095060" y="5765998"/>
                <a:ext cx="497402" cy="248195"/>
              </a:xfrm>
              <a:custGeom>
                <a:rect b="b" l="l" r="r" t="t"/>
                <a:pathLst>
                  <a:path extrusionOk="0" h="1165" w="2340">
                    <a:moveTo>
                      <a:pt x="1754" y="292"/>
                    </a:moveTo>
                    <a:lnTo>
                      <a:pt x="1170" y="0"/>
                    </a:lnTo>
                    <a:lnTo>
                      <a:pt x="587" y="292"/>
                    </a:lnTo>
                    <a:lnTo>
                      <a:pt x="0" y="584"/>
                    </a:lnTo>
                    <a:lnTo>
                      <a:pt x="587" y="873"/>
                    </a:lnTo>
                    <a:lnTo>
                      <a:pt x="1170" y="1165"/>
                    </a:lnTo>
                    <a:lnTo>
                      <a:pt x="1754" y="873"/>
                    </a:lnTo>
                    <a:lnTo>
                      <a:pt x="2340" y="584"/>
                    </a:lnTo>
                    <a:lnTo>
                      <a:pt x="1754" y="292"/>
                    </a:lnTo>
                    <a:close/>
                  </a:path>
                </a:pathLst>
              </a:custGeom>
              <a:solidFill>
                <a:srgbClr val="B6D7A8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28" name="Google Shape;828;p39"/>
              <p:cNvSpPr/>
              <p:nvPr/>
            </p:nvSpPr>
            <p:spPr>
              <a:xfrm>
                <a:off x="8095060" y="5889563"/>
                <a:ext cx="248701" cy="165747"/>
              </a:xfrm>
              <a:custGeom>
                <a:rect b="b" l="l" r="r" t="t"/>
                <a:pathLst>
                  <a:path extrusionOk="0" h="778" w="1170">
                    <a:moveTo>
                      <a:pt x="0" y="0"/>
                    </a:moveTo>
                    <a:lnTo>
                      <a:pt x="0" y="196"/>
                    </a:lnTo>
                    <a:lnTo>
                      <a:pt x="1170" y="778"/>
                    </a:lnTo>
                    <a:lnTo>
                      <a:pt x="1170" y="581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93C47D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29" name="Google Shape;829;p39"/>
              <p:cNvSpPr/>
              <p:nvPr/>
            </p:nvSpPr>
            <p:spPr>
              <a:xfrm>
                <a:off x="8343763" y="5889563"/>
                <a:ext cx="248701" cy="165747"/>
              </a:xfrm>
              <a:custGeom>
                <a:rect b="b" l="l" r="r" t="t"/>
                <a:pathLst>
                  <a:path extrusionOk="0" h="778" w="1170">
                    <a:moveTo>
                      <a:pt x="1170" y="0"/>
                    </a:moveTo>
                    <a:lnTo>
                      <a:pt x="0" y="581"/>
                    </a:lnTo>
                    <a:lnTo>
                      <a:pt x="0" y="778"/>
                    </a:lnTo>
                    <a:lnTo>
                      <a:pt x="1170" y="196"/>
                    </a:lnTo>
                    <a:lnTo>
                      <a:pt x="1170" y="0"/>
                    </a:lnTo>
                    <a:close/>
                  </a:path>
                </a:pathLst>
              </a:custGeom>
              <a:solidFill>
                <a:srgbClr val="6AA84F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830" name="Google Shape;830;p39"/>
            <p:cNvGrpSpPr/>
            <p:nvPr/>
          </p:nvGrpSpPr>
          <p:grpSpPr>
            <a:xfrm>
              <a:off x="8095060" y="5664590"/>
              <a:ext cx="497404" cy="290164"/>
              <a:chOff x="8095060" y="5664590"/>
              <a:chExt cx="497404" cy="290164"/>
            </a:xfrm>
          </p:grpSpPr>
          <p:sp>
            <p:nvSpPr>
              <p:cNvPr id="831" name="Google Shape;831;p39"/>
              <p:cNvSpPr/>
              <p:nvPr/>
            </p:nvSpPr>
            <p:spPr>
              <a:xfrm>
                <a:off x="8095060" y="5664590"/>
                <a:ext cx="497402" cy="248408"/>
              </a:xfrm>
              <a:custGeom>
                <a:rect b="b" l="l" r="r" t="t"/>
                <a:pathLst>
                  <a:path extrusionOk="0" h="1166" w="2340">
                    <a:moveTo>
                      <a:pt x="1754" y="290"/>
                    </a:moveTo>
                    <a:lnTo>
                      <a:pt x="1170" y="0"/>
                    </a:lnTo>
                    <a:lnTo>
                      <a:pt x="587" y="290"/>
                    </a:lnTo>
                    <a:lnTo>
                      <a:pt x="0" y="582"/>
                    </a:lnTo>
                    <a:lnTo>
                      <a:pt x="587" y="874"/>
                    </a:lnTo>
                    <a:lnTo>
                      <a:pt x="1170" y="1166"/>
                    </a:lnTo>
                    <a:lnTo>
                      <a:pt x="1754" y="874"/>
                    </a:lnTo>
                    <a:lnTo>
                      <a:pt x="2340" y="582"/>
                    </a:lnTo>
                    <a:lnTo>
                      <a:pt x="1754" y="290"/>
                    </a:lnTo>
                    <a:close/>
                  </a:path>
                </a:pathLst>
              </a:custGeom>
              <a:solidFill>
                <a:srgbClr val="FFE599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32" name="Google Shape;832;p39"/>
              <p:cNvSpPr/>
              <p:nvPr/>
            </p:nvSpPr>
            <p:spPr>
              <a:xfrm>
                <a:off x="8095060" y="5788580"/>
                <a:ext cx="248701" cy="166173"/>
              </a:xfrm>
              <a:custGeom>
                <a:rect b="b" l="l" r="r" t="t"/>
                <a:pathLst>
                  <a:path extrusionOk="0" h="780" w="1170">
                    <a:moveTo>
                      <a:pt x="0" y="0"/>
                    </a:moveTo>
                    <a:lnTo>
                      <a:pt x="0" y="196"/>
                    </a:lnTo>
                    <a:lnTo>
                      <a:pt x="1170" y="780"/>
                    </a:lnTo>
                    <a:lnTo>
                      <a:pt x="1170" y="584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FFD966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33" name="Google Shape;833;p39"/>
              <p:cNvSpPr/>
              <p:nvPr/>
            </p:nvSpPr>
            <p:spPr>
              <a:xfrm>
                <a:off x="8343763" y="5788580"/>
                <a:ext cx="248701" cy="166173"/>
              </a:xfrm>
              <a:custGeom>
                <a:rect b="b" l="l" r="r" t="t"/>
                <a:pathLst>
                  <a:path extrusionOk="0" h="780" w="1170">
                    <a:moveTo>
                      <a:pt x="1170" y="0"/>
                    </a:moveTo>
                    <a:lnTo>
                      <a:pt x="0" y="584"/>
                    </a:lnTo>
                    <a:lnTo>
                      <a:pt x="0" y="780"/>
                    </a:lnTo>
                    <a:lnTo>
                      <a:pt x="1170" y="196"/>
                    </a:lnTo>
                    <a:lnTo>
                      <a:pt x="1170" y="0"/>
                    </a:lnTo>
                    <a:close/>
                  </a:path>
                </a:pathLst>
              </a:custGeom>
              <a:solidFill>
                <a:srgbClr val="F1C23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834" name="Google Shape;834;p39"/>
          <p:cNvGrpSpPr/>
          <p:nvPr/>
        </p:nvGrpSpPr>
        <p:grpSpPr>
          <a:xfrm>
            <a:off x="2870825" y="4378486"/>
            <a:ext cx="557162" cy="445734"/>
            <a:chOff x="4607809" y="5664627"/>
            <a:chExt cx="742883" cy="594312"/>
          </a:xfrm>
        </p:grpSpPr>
        <p:sp>
          <p:nvSpPr>
            <p:cNvPr id="835" name="Google Shape;835;p39"/>
            <p:cNvSpPr/>
            <p:nvPr/>
          </p:nvSpPr>
          <p:spPr>
            <a:xfrm>
              <a:off x="4607809" y="5824234"/>
              <a:ext cx="185166" cy="401151"/>
            </a:xfrm>
            <a:custGeom>
              <a:rect b="b" l="l" r="r" t="t"/>
              <a:pathLst>
                <a:path extrusionOk="0" h="2355" w="1083">
                  <a:moveTo>
                    <a:pt x="542" y="0"/>
                  </a:moveTo>
                  <a:lnTo>
                    <a:pt x="269" y="133"/>
                  </a:lnTo>
                  <a:lnTo>
                    <a:pt x="0" y="270"/>
                  </a:lnTo>
                  <a:lnTo>
                    <a:pt x="0" y="2355"/>
                  </a:lnTo>
                  <a:lnTo>
                    <a:pt x="1083" y="2355"/>
                  </a:lnTo>
                  <a:lnTo>
                    <a:pt x="1083" y="270"/>
                  </a:lnTo>
                  <a:lnTo>
                    <a:pt x="814" y="133"/>
                  </a:lnTo>
                  <a:lnTo>
                    <a:pt x="542" y="0"/>
                  </a:lnTo>
                  <a:close/>
                </a:path>
              </a:pathLst>
            </a:custGeom>
            <a:solidFill>
              <a:srgbClr val="F1C23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6" name="Google Shape;836;p39"/>
            <p:cNvSpPr/>
            <p:nvPr/>
          </p:nvSpPr>
          <p:spPr>
            <a:xfrm>
              <a:off x="4792974" y="5771259"/>
              <a:ext cx="185850" cy="454126"/>
            </a:xfrm>
            <a:custGeom>
              <a:rect b="b" l="l" r="r" t="t"/>
              <a:pathLst>
                <a:path extrusionOk="0" h="2666" w="1087">
                  <a:moveTo>
                    <a:pt x="545" y="0"/>
                  </a:moveTo>
                  <a:lnTo>
                    <a:pt x="273" y="133"/>
                  </a:lnTo>
                  <a:lnTo>
                    <a:pt x="0" y="266"/>
                  </a:lnTo>
                  <a:lnTo>
                    <a:pt x="0" y="2666"/>
                  </a:lnTo>
                  <a:lnTo>
                    <a:pt x="1087" y="2666"/>
                  </a:lnTo>
                  <a:lnTo>
                    <a:pt x="1087" y="266"/>
                  </a:lnTo>
                  <a:lnTo>
                    <a:pt x="814" y="133"/>
                  </a:lnTo>
                  <a:lnTo>
                    <a:pt x="545" y="0"/>
                  </a:ln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7" name="Google Shape;837;p39"/>
            <p:cNvSpPr/>
            <p:nvPr/>
          </p:nvSpPr>
          <p:spPr>
            <a:xfrm>
              <a:off x="4978822" y="5717602"/>
              <a:ext cx="185679" cy="507784"/>
            </a:xfrm>
            <a:custGeom>
              <a:rect b="b" l="l" r="r" t="t"/>
              <a:pathLst>
                <a:path extrusionOk="0" h="2981" w="1086">
                  <a:moveTo>
                    <a:pt x="541" y="0"/>
                  </a:moveTo>
                  <a:lnTo>
                    <a:pt x="272" y="137"/>
                  </a:lnTo>
                  <a:lnTo>
                    <a:pt x="0" y="270"/>
                  </a:lnTo>
                  <a:lnTo>
                    <a:pt x="0" y="2981"/>
                  </a:lnTo>
                  <a:lnTo>
                    <a:pt x="1086" y="2981"/>
                  </a:lnTo>
                  <a:lnTo>
                    <a:pt x="1086" y="270"/>
                  </a:lnTo>
                  <a:lnTo>
                    <a:pt x="814" y="137"/>
                  </a:lnTo>
                  <a:lnTo>
                    <a:pt x="541" y="0"/>
                  </a:ln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8" name="Google Shape;838;p39"/>
            <p:cNvSpPr/>
            <p:nvPr/>
          </p:nvSpPr>
          <p:spPr>
            <a:xfrm>
              <a:off x="5164499" y="5664627"/>
              <a:ext cx="185166" cy="560759"/>
            </a:xfrm>
            <a:custGeom>
              <a:rect b="b" l="l" r="r" t="t"/>
              <a:pathLst>
                <a:path extrusionOk="0" h="3292" w="1083">
                  <a:moveTo>
                    <a:pt x="269" y="133"/>
                  </a:moveTo>
                  <a:lnTo>
                    <a:pt x="0" y="267"/>
                  </a:lnTo>
                  <a:lnTo>
                    <a:pt x="0" y="3292"/>
                  </a:lnTo>
                  <a:lnTo>
                    <a:pt x="1083" y="3292"/>
                  </a:lnTo>
                  <a:lnTo>
                    <a:pt x="1083" y="267"/>
                  </a:lnTo>
                  <a:lnTo>
                    <a:pt x="814" y="133"/>
                  </a:lnTo>
                  <a:lnTo>
                    <a:pt x="542" y="0"/>
                  </a:lnTo>
                  <a:lnTo>
                    <a:pt x="269" y="133"/>
                  </a:lnTo>
                  <a:close/>
                </a:path>
              </a:pathLst>
            </a:custGeom>
            <a:solidFill>
              <a:srgbClr val="674EA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9" name="Google Shape;839;p39"/>
            <p:cNvSpPr/>
            <p:nvPr/>
          </p:nvSpPr>
          <p:spPr>
            <a:xfrm>
              <a:off x="4607809" y="6225382"/>
              <a:ext cx="237484" cy="33556"/>
            </a:xfrm>
            <a:custGeom>
              <a:rect b="b" l="l" r="r" t="t"/>
              <a:pathLst>
                <a:path extrusionOk="0" h="197" w="1389">
                  <a:moveTo>
                    <a:pt x="0" y="0"/>
                  </a:moveTo>
                  <a:lnTo>
                    <a:pt x="608" y="197"/>
                  </a:lnTo>
                  <a:lnTo>
                    <a:pt x="1389" y="197"/>
                  </a:lnTo>
                  <a:lnTo>
                    <a:pt x="1083" y="0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BF9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0" name="Google Shape;840;p39"/>
            <p:cNvSpPr/>
            <p:nvPr/>
          </p:nvSpPr>
          <p:spPr>
            <a:xfrm>
              <a:off x="4792974" y="6225382"/>
              <a:ext cx="185850" cy="33556"/>
            </a:xfrm>
            <a:custGeom>
              <a:rect b="b" l="l" r="r" t="t"/>
              <a:pathLst>
                <a:path extrusionOk="0" h="197" w="1087">
                  <a:moveTo>
                    <a:pt x="1087" y="0"/>
                  </a:moveTo>
                  <a:lnTo>
                    <a:pt x="1087" y="197"/>
                  </a:lnTo>
                  <a:lnTo>
                    <a:pt x="306" y="197"/>
                  </a:lnTo>
                  <a:lnTo>
                    <a:pt x="0" y="0"/>
                  </a:lnTo>
                  <a:lnTo>
                    <a:pt x="1087" y="0"/>
                  </a:lnTo>
                  <a:close/>
                </a:path>
              </a:pathLst>
            </a:custGeom>
            <a:solidFill>
              <a:srgbClr val="38761D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1" name="Google Shape;841;p39"/>
            <p:cNvSpPr/>
            <p:nvPr/>
          </p:nvSpPr>
          <p:spPr>
            <a:xfrm>
              <a:off x="5112694" y="6225382"/>
              <a:ext cx="237997" cy="33556"/>
            </a:xfrm>
            <a:custGeom>
              <a:rect b="b" l="l" r="r" t="t"/>
              <a:pathLst>
                <a:path extrusionOk="0" h="197" w="1392">
                  <a:moveTo>
                    <a:pt x="1392" y="0"/>
                  </a:moveTo>
                  <a:lnTo>
                    <a:pt x="781" y="197"/>
                  </a:lnTo>
                  <a:lnTo>
                    <a:pt x="0" y="197"/>
                  </a:lnTo>
                  <a:lnTo>
                    <a:pt x="306" y="0"/>
                  </a:lnTo>
                  <a:lnTo>
                    <a:pt x="1392" y="0"/>
                  </a:lnTo>
                  <a:close/>
                </a:path>
              </a:pathLst>
            </a:custGeom>
            <a:solidFill>
              <a:srgbClr val="351C7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2" name="Google Shape;842;p39"/>
            <p:cNvSpPr/>
            <p:nvPr/>
          </p:nvSpPr>
          <p:spPr>
            <a:xfrm>
              <a:off x="4978822" y="6225382"/>
              <a:ext cx="186192" cy="33556"/>
            </a:xfrm>
            <a:custGeom>
              <a:rect b="b" l="l" r="r" t="t"/>
              <a:pathLst>
                <a:path extrusionOk="0" h="197" w="1089">
                  <a:moveTo>
                    <a:pt x="0" y="0"/>
                  </a:moveTo>
                  <a:lnTo>
                    <a:pt x="0" y="197"/>
                  </a:lnTo>
                  <a:lnTo>
                    <a:pt x="783" y="197"/>
                  </a:lnTo>
                  <a:lnTo>
                    <a:pt x="1089" y="0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1155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43" name="Google Shape;843;p39"/>
          <p:cNvGrpSpPr/>
          <p:nvPr/>
        </p:nvGrpSpPr>
        <p:grpSpPr>
          <a:xfrm>
            <a:off x="3973890" y="4378543"/>
            <a:ext cx="1079865" cy="445620"/>
            <a:chOff x="2571250" y="5664711"/>
            <a:chExt cx="1439820" cy="594160"/>
          </a:xfrm>
        </p:grpSpPr>
        <p:sp>
          <p:nvSpPr>
            <p:cNvPr id="844" name="Google Shape;844;p39"/>
            <p:cNvSpPr/>
            <p:nvPr/>
          </p:nvSpPr>
          <p:spPr>
            <a:xfrm>
              <a:off x="2751485" y="5699308"/>
              <a:ext cx="179409" cy="510050"/>
            </a:xfrm>
            <a:custGeom>
              <a:rect b="b" l="l" r="r" t="t"/>
              <a:pathLst>
                <a:path extrusionOk="0" h="813" w="287">
                  <a:moveTo>
                    <a:pt x="144" y="0"/>
                  </a:moveTo>
                  <a:cubicBezTo>
                    <a:pt x="64" y="0"/>
                    <a:pt x="0" y="65"/>
                    <a:pt x="0" y="144"/>
                  </a:cubicBezTo>
                  <a:cubicBezTo>
                    <a:pt x="0" y="813"/>
                    <a:pt x="0" y="813"/>
                    <a:pt x="0" y="813"/>
                  </a:cubicBezTo>
                  <a:cubicBezTo>
                    <a:pt x="287" y="813"/>
                    <a:pt x="287" y="813"/>
                    <a:pt x="287" y="813"/>
                  </a:cubicBezTo>
                  <a:cubicBezTo>
                    <a:pt x="287" y="144"/>
                    <a:pt x="287" y="144"/>
                    <a:pt x="287" y="144"/>
                  </a:cubicBezTo>
                  <a:cubicBezTo>
                    <a:pt x="287" y="65"/>
                    <a:pt x="223" y="0"/>
                    <a:pt x="144" y="0"/>
                  </a:cubicBezTo>
                  <a:close/>
                </a:path>
              </a:pathLst>
            </a:custGeom>
            <a:solidFill>
              <a:srgbClr val="E6913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5" name="Google Shape;845;p39"/>
            <p:cNvSpPr/>
            <p:nvPr/>
          </p:nvSpPr>
          <p:spPr>
            <a:xfrm>
              <a:off x="2765747" y="5713810"/>
              <a:ext cx="150600" cy="151500"/>
            </a:xfrm>
            <a:prstGeom prst="ellipse">
              <a:avLst/>
            </a:prstGeom>
            <a:solidFill>
              <a:srgbClr val="B45F0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6" name="Google Shape;846;p39"/>
            <p:cNvSpPr/>
            <p:nvPr/>
          </p:nvSpPr>
          <p:spPr>
            <a:xfrm>
              <a:off x="2930895" y="5732455"/>
              <a:ext cx="180236" cy="476902"/>
            </a:xfrm>
            <a:custGeom>
              <a:rect b="b" l="l" r="r" t="t"/>
              <a:pathLst>
                <a:path extrusionOk="0" h="760" w="288">
                  <a:moveTo>
                    <a:pt x="144" y="0"/>
                  </a:moveTo>
                  <a:cubicBezTo>
                    <a:pt x="65" y="0"/>
                    <a:pt x="0" y="65"/>
                    <a:pt x="0" y="144"/>
                  </a:cubicBezTo>
                  <a:cubicBezTo>
                    <a:pt x="0" y="760"/>
                    <a:pt x="0" y="760"/>
                    <a:pt x="0" y="760"/>
                  </a:cubicBezTo>
                  <a:cubicBezTo>
                    <a:pt x="288" y="760"/>
                    <a:pt x="288" y="760"/>
                    <a:pt x="288" y="760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5"/>
                    <a:pt x="224" y="0"/>
                    <a:pt x="144" y="0"/>
                  </a:cubicBezTo>
                  <a:close/>
                </a:path>
              </a:pathLst>
            </a:custGeom>
            <a:solidFill>
              <a:srgbClr val="F1C23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7" name="Google Shape;847;p39"/>
            <p:cNvSpPr/>
            <p:nvPr/>
          </p:nvSpPr>
          <p:spPr>
            <a:xfrm>
              <a:off x="2945363" y="5746957"/>
              <a:ext cx="151200" cy="151800"/>
            </a:xfrm>
            <a:prstGeom prst="ellipse">
              <a:avLst/>
            </a:prstGeom>
            <a:solidFill>
              <a:srgbClr val="BF9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8" name="Google Shape;848;p39"/>
            <p:cNvSpPr/>
            <p:nvPr/>
          </p:nvSpPr>
          <p:spPr>
            <a:xfrm>
              <a:off x="3111130" y="5756280"/>
              <a:ext cx="180030" cy="453078"/>
            </a:xfrm>
            <a:custGeom>
              <a:rect b="b" l="l" r="r" t="t"/>
              <a:pathLst>
                <a:path extrusionOk="0" h="722" w="288">
                  <a:moveTo>
                    <a:pt x="144" y="0"/>
                  </a:moveTo>
                  <a:cubicBezTo>
                    <a:pt x="65" y="0"/>
                    <a:pt x="0" y="65"/>
                    <a:pt x="0" y="144"/>
                  </a:cubicBezTo>
                  <a:cubicBezTo>
                    <a:pt x="0" y="722"/>
                    <a:pt x="0" y="722"/>
                    <a:pt x="0" y="722"/>
                  </a:cubicBezTo>
                  <a:cubicBezTo>
                    <a:pt x="288" y="722"/>
                    <a:pt x="288" y="722"/>
                    <a:pt x="288" y="722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5"/>
                    <a:pt x="224" y="0"/>
                    <a:pt x="144" y="0"/>
                  </a:cubicBez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9" name="Google Shape;849;p39"/>
            <p:cNvSpPr/>
            <p:nvPr/>
          </p:nvSpPr>
          <p:spPr>
            <a:xfrm>
              <a:off x="3125392" y="5770782"/>
              <a:ext cx="151200" cy="151800"/>
            </a:xfrm>
            <a:prstGeom prst="ellipse">
              <a:avLst/>
            </a:prstGeom>
            <a:solidFill>
              <a:srgbClr val="38761D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50" name="Google Shape;850;p39"/>
            <p:cNvSpPr/>
            <p:nvPr/>
          </p:nvSpPr>
          <p:spPr>
            <a:xfrm>
              <a:off x="3291159" y="5756280"/>
              <a:ext cx="180030" cy="453078"/>
            </a:xfrm>
            <a:custGeom>
              <a:rect b="b" l="l" r="r" t="t"/>
              <a:pathLst>
                <a:path extrusionOk="0" h="722" w="288">
                  <a:moveTo>
                    <a:pt x="144" y="0"/>
                  </a:moveTo>
                  <a:cubicBezTo>
                    <a:pt x="64" y="0"/>
                    <a:pt x="0" y="65"/>
                    <a:pt x="0" y="144"/>
                  </a:cubicBezTo>
                  <a:cubicBezTo>
                    <a:pt x="0" y="722"/>
                    <a:pt x="0" y="722"/>
                    <a:pt x="0" y="722"/>
                  </a:cubicBezTo>
                  <a:cubicBezTo>
                    <a:pt x="288" y="722"/>
                    <a:pt x="288" y="722"/>
                    <a:pt x="288" y="722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5"/>
                    <a:pt x="223" y="0"/>
                    <a:pt x="144" y="0"/>
                  </a:cubicBezTo>
                  <a:close/>
                </a:path>
              </a:pathLst>
            </a:cu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51" name="Google Shape;851;p39"/>
            <p:cNvSpPr/>
            <p:nvPr/>
          </p:nvSpPr>
          <p:spPr>
            <a:xfrm>
              <a:off x="3305628" y="5770782"/>
              <a:ext cx="151200" cy="151800"/>
            </a:xfrm>
            <a:prstGeom prst="ellipse">
              <a:avLst/>
            </a:prstGeom>
            <a:solidFill>
              <a:srgbClr val="134F5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52" name="Google Shape;852;p39"/>
            <p:cNvSpPr/>
            <p:nvPr/>
          </p:nvSpPr>
          <p:spPr>
            <a:xfrm>
              <a:off x="3471189" y="5732455"/>
              <a:ext cx="180236" cy="476902"/>
            </a:xfrm>
            <a:custGeom>
              <a:rect b="b" l="l" r="r" t="t"/>
              <a:pathLst>
                <a:path extrusionOk="0" h="760" w="288">
                  <a:moveTo>
                    <a:pt x="144" y="0"/>
                  </a:moveTo>
                  <a:cubicBezTo>
                    <a:pt x="64" y="0"/>
                    <a:pt x="0" y="65"/>
                    <a:pt x="0" y="144"/>
                  </a:cubicBezTo>
                  <a:cubicBezTo>
                    <a:pt x="0" y="760"/>
                    <a:pt x="0" y="760"/>
                    <a:pt x="0" y="760"/>
                  </a:cubicBezTo>
                  <a:cubicBezTo>
                    <a:pt x="288" y="760"/>
                    <a:pt x="288" y="760"/>
                    <a:pt x="288" y="760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5"/>
                    <a:pt x="223" y="0"/>
                    <a:pt x="144" y="0"/>
                  </a:cubicBez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53" name="Google Shape;853;p39"/>
            <p:cNvSpPr/>
            <p:nvPr/>
          </p:nvSpPr>
          <p:spPr>
            <a:xfrm>
              <a:off x="3485657" y="5746957"/>
              <a:ext cx="151200" cy="151800"/>
            </a:xfrm>
            <a:prstGeom prst="ellipse">
              <a:avLst/>
            </a:prstGeom>
            <a:solidFill>
              <a:srgbClr val="1155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54" name="Google Shape;854;p39"/>
            <p:cNvSpPr/>
            <p:nvPr/>
          </p:nvSpPr>
          <p:spPr>
            <a:xfrm>
              <a:off x="3651425" y="5699308"/>
              <a:ext cx="179409" cy="510050"/>
            </a:xfrm>
            <a:custGeom>
              <a:rect b="b" l="l" r="r" t="t"/>
              <a:pathLst>
                <a:path extrusionOk="0" h="813" w="287">
                  <a:moveTo>
                    <a:pt x="143" y="0"/>
                  </a:moveTo>
                  <a:cubicBezTo>
                    <a:pt x="64" y="0"/>
                    <a:pt x="0" y="65"/>
                    <a:pt x="0" y="144"/>
                  </a:cubicBezTo>
                  <a:cubicBezTo>
                    <a:pt x="0" y="813"/>
                    <a:pt x="0" y="813"/>
                    <a:pt x="0" y="813"/>
                  </a:cubicBezTo>
                  <a:cubicBezTo>
                    <a:pt x="287" y="813"/>
                    <a:pt x="287" y="813"/>
                    <a:pt x="287" y="813"/>
                  </a:cubicBezTo>
                  <a:cubicBezTo>
                    <a:pt x="287" y="144"/>
                    <a:pt x="287" y="144"/>
                    <a:pt x="287" y="144"/>
                  </a:cubicBezTo>
                  <a:cubicBezTo>
                    <a:pt x="287" y="65"/>
                    <a:pt x="223" y="0"/>
                    <a:pt x="143" y="0"/>
                  </a:cubicBezTo>
                  <a:close/>
                </a:path>
              </a:pathLst>
            </a:custGeom>
            <a:solidFill>
              <a:srgbClr val="674EA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55" name="Google Shape;855;p39"/>
            <p:cNvSpPr/>
            <p:nvPr/>
          </p:nvSpPr>
          <p:spPr>
            <a:xfrm>
              <a:off x="3665893" y="5713810"/>
              <a:ext cx="150600" cy="151500"/>
            </a:xfrm>
            <a:prstGeom prst="ellipse">
              <a:avLst/>
            </a:prstGeom>
            <a:solidFill>
              <a:srgbClr val="351C7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56" name="Google Shape;856;p39"/>
            <p:cNvSpPr/>
            <p:nvPr/>
          </p:nvSpPr>
          <p:spPr>
            <a:xfrm>
              <a:off x="3830834" y="5664711"/>
              <a:ext cx="180236" cy="544646"/>
            </a:xfrm>
            <a:custGeom>
              <a:rect b="b" l="l" r="r" t="t"/>
              <a:pathLst>
                <a:path extrusionOk="0" h="868" w="288">
                  <a:moveTo>
                    <a:pt x="144" y="0"/>
                  </a:moveTo>
                  <a:cubicBezTo>
                    <a:pt x="65" y="0"/>
                    <a:pt x="0" y="64"/>
                    <a:pt x="0" y="144"/>
                  </a:cubicBezTo>
                  <a:cubicBezTo>
                    <a:pt x="0" y="868"/>
                    <a:pt x="0" y="868"/>
                    <a:pt x="0" y="868"/>
                  </a:cubicBezTo>
                  <a:cubicBezTo>
                    <a:pt x="288" y="868"/>
                    <a:pt x="288" y="868"/>
                    <a:pt x="288" y="868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4"/>
                    <a:pt x="224" y="0"/>
                    <a:pt x="144" y="0"/>
                  </a:cubicBezTo>
                  <a:close/>
                </a:path>
              </a:pathLst>
            </a:custGeom>
            <a:solidFill>
              <a:srgbClr val="A64D7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57" name="Google Shape;857;p39"/>
            <p:cNvSpPr/>
            <p:nvPr/>
          </p:nvSpPr>
          <p:spPr>
            <a:xfrm>
              <a:off x="3845302" y="5679213"/>
              <a:ext cx="151200" cy="151800"/>
            </a:xfrm>
            <a:prstGeom prst="ellipse">
              <a:avLst/>
            </a:prstGeom>
            <a:solidFill>
              <a:srgbClr val="741B4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58" name="Google Shape;858;p39"/>
            <p:cNvSpPr/>
            <p:nvPr/>
          </p:nvSpPr>
          <p:spPr>
            <a:xfrm>
              <a:off x="2571250" y="5664711"/>
              <a:ext cx="180236" cy="544646"/>
            </a:xfrm>
            <a:custGeom>
              <a:rect b="b" l="l" r="r" t="t"/>
              <a:pathLst>
                <a:path extrusionOk="0" h="868" w="288">
                  <a:moveTo>
                    <a:pt x="144" y="0"/>
                  </a:moveTo>
                  <a:cubicBezTo>
                    <a:pt x="64" y="0"/>
                    <a:pt x="0" y="64"/>
                    <a:pt x="0" y="144"/>
                  </a:cubicBezTo>
                  <a:cubicBezTo>
                    <a:pt x="0" y="868"/>
                    <a:pt x="0" y="868"/>
                    <a:pt x="0" y="868"/>
                  </a:cubicBezTo>
                  <a:cubicBezTo>
                    <a:pt x="288" y="868"/>
                    <a:pt x="288" y="868"/>
                    <a:pt x="288" y="868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4"/>
                    <a:pt x="223" y="0"/>
                    <a:pt x="144" y="0"/>
                  </a:cubicBez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59" name="Google Shape;859;p39"/>
            <p:cNvSpPr/>
            <p:nvPr/>
          </p:nvSpPr>
          <p:spPr>
            <a:xfrm>
              <a:off x="2585718" y="5679213"/>
              <a:ext cx="151200" cy="151800"/>
            </a:xfrm>
            <a:prstGeom prst="ellipse">
              <a:avLst/>
            </a:prstGeom>
            <a:solidFill>
              <a:srgbClr val="99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0" name="Google Shape;860;p39"/>
            <p:cNvSpPr/>
            <p:nvPr/>
          </p:nvSpPr>
          <p:spPr>
            <a:xfrm>
              <a:off x="2571250" y="6209358"/>
              <a:ext cx="365226" cy="49514"/>
            </a:xfrm>
            <a:custGeom>
              <a:rect b="b" l="l" r="r" t="t"/>
              <a:pathLst>
                <a:path extrusionOk="0" h="239" w="1767">
                  <a:moveTo>
                    <a:pt x="1767" y="239"/>
                  </a:moveTo>
                  <a:lnTo>
                    <a:pt x="1198" y="239"/>
                  </a:lnTo>
                  <a:lnTo>
                    <a:pt x="0" y="0"/>
                  </a:lnTo>
                  <a:lnTo>
                    <a:pt x="872" y="0"/>
                  </a:lnTo>
                  <a:lnTo>
                    <a:pt x="1767" y="239"/>
                  </a:lnTo>
                  <a:close/>
                </a:path>
              </a:pathLst>
            </a:custGeom>
            <a:solidFill>
              <a:srgbClr val="99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1" name="Google Shape;861;p39"/>
            <p:cNvSpPr/>
            <p:nvPr/>
          </p:nvSpPr>
          <p:spPr>
            <a:xfrm>
              <a:off x="2751485" y="6209358"/>
              <a:ext cx="303218" cy="49514"/>
            </a:xfrm>
            <a:custGeom>
              <a:rect b="b" l="l" r="r" t="t"/>
              <a:pathLst>
                <a:path extrusionOk="0" h="239" w="1467">
                  <a:moveTo>
                    <a:pt x="1467" y="239"/>
                  </a:moveTo>
                  <a:lnTo>
                    <a:pt x="895" y="239"/>
                  </a:lnTo>
                  <a:lnTo>
                    <a:pt x="0" y="0"/>
                  </a:lnTo>
                  <a:lnTo>
                    <a:pt x="868" y="0"/>
                  </a:lnTo>
                  <a:lnTo>
                    <a:pt x="1467" y="239"/>
                  </a:lnTo>
                  <a:close/>
                </a:path>
              </a:pathLst>
            </a:custGeom>
            <a:solidFill>
              <a:srgbClr val="B45F0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2" name="Google Shape;862;p39"/>
            <p:cNvSpPr/>
            <p:nvPr/>
          </p:nvSpPr>
          <p:spPr>
            <a:xfrm>
              <a:off x="2930895" y="6209358"/>
              <a:ext cx="242037" cy="49514"/>
            </a:xfrm>
            <a:custGeom>
              <a:rect b="b" l="l" r="r" t="t"/>
              <a:pathLst>
                <a:path extrusionOk="0" h="239" w="1171">
                  <a:moveTo>
                    <a:pt x="1171" y="239"/>
                  </a:moveTo>
                  <a:lnTo>
                    <a:pt x="599" y="239"/>
                  </a:lnTo>
                  <a:lnTo>
                    <a:pt x="0" y="0"/>
                  </a:lnTo>
                  <a:lnTo>
                    <a:pt x="872" y="0"/>
                  </a:lnTo>
                  <a:lnTo>
                    <a:pt x="1171" y="239"/>
                  </a:lnTo>
                  <a:close/>
                </a:path>
              </a:pathLst>
            </a:custGeom>
            <a:solidFill>
              <a:srgbClr val="BF9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3" name="Google Shape;863;p39"/>
            <p:cNvSpPr/>
            <p:nvPr/>
          </p:nvSpPr>
          <p:spPr>
            <a:xfrm>
              <a:off x="3111130" y="6209358"/>
              <a:ext cx="180029" cy="49514"/>
            </a:xfrm>
            <a:custGeom>
              <a:rect b="b" l="l" r="r" t="t"/>
              <a:pathLst>
                <a:path extrusionOk="0" h="239" w="871">
                  <a:moveTo>
                    <a:pt x="871" y="239"/>
                  </a:moveTo>
                  <a:lnTo>
                    <a:pt x="299" y="239"/>
                  </a:lnTo>
                  <a:lnTo>
                    <a:pt x="0" y="0"/>
                  </a:lnTo>
                  <a:lnTo>
                    <a:pt x="871" y="0"/>
                  </a:lnTo>
                  <a:lnTo>
                    <a:pt x="871" y="239"/>
                  </a:lnTo>
                  <a:close/>
                </a:path>
              </a:pathLst>
            </a:custGeom>
            <a:solidFill>
              <a:srgbClr val="38761D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4" name="Google Shape;864;p39"/>
            <p:cNvSpPr/>
            <p:nvPr/>
          </p:nvSpPr>
          <p:spPr>
            <a:xfrm>
              <a:off x="3291159" y="6209358"/>
              <a:ext cx="180029" cy="49514"/>
            </a:xfrm>
            <a:custGeom>
              <a:rect b="b" l="l" r="r" t="t"/>
              <a:pathLst>
                <a:path extrusionOk="0" h="239" w="871">
                  <a:moveTo>
                    <a:pt x="572" y="239"/>
                  </a:moveTo>
                  <a:lnTo>
                    <a:pt x="0" y="239"/>
                  </a:lnTo>
                  <a:lnTo>
                    <a:pt x="0" y="0"/>
                  </a:lnTo>
                  <a:lnTo>
                    <a:pt x="871" y="0"/>
                  </a:lnTo>
                  <a:lnTo>
                    <a:pt x="572" y="239"/>
                  </a:lnTo>
                  <a:close/>
                </a:path>
              </a:pathLst>
            </a:custGeom>
            <a:solidFill>
              <a:srgbClr val="134F5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5" name="Google Shape;865;p39"/>
            <p:cNvSpPr/>
            <p:nvPr/>
          </p:nvSpPr>
          <p:spPr>
            <a:xfrm>
              <a:off x="3409388" y="6209358"/>
              <a:ext cx="242037" cy="49514"/>
            </a:xfrm>
            <a:custGeom>
              <a:rect b="b" l="l" r="r" t="t"/>
              <a:pathLst>
                <a:path extrusionOk="0" h="239" w="1171">
                  <a:moveTo>
                    <a:pt x="572" y="239"/>
                  </a:moveTo>
                  <a:lnTo>
                    <a:pt x="0" y="239"/>
                  </a:lnTo>
                  <a:lnTo>
                    <a:pt x="299" y="0"/>
                  </a:lnTo>
                  <a:lnTo>
                    <a:pt x="1171" y="0"/>
                  </a:lnTo>
                  <a:lnTo>
                    <a:pt x="572" y="239"/>
                  </a:lnTo>
                  <a:close/>
                </a:path>
              </a:pathLst>
            </a:custGeom>
            <a:solidFill>
              <a:srgbClr val="1155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6" name="Google Shape;866;p39"/>
            <p:cNvSpPr/>
            <p:nvPr/>
          </p:nvSpPr>
          <p:spPr>
            <a:xfrm>
              <a:off x="3527616" y="6209358"/>
              <a:ext cx="303218" cy="49514"/>
            </a:xfrm>
            <a:custGeom>
              <a:rect b="b" l="l" r="r" t="t"/>
              <a:pathLst>
                <a:path extrusionOk="0" h="239" w="1467">
                  <a:moveTo>
                    <a:pt x="572" y="239"/>
                  </a:moveTo>
                  <a:lnTo>
                    <a:pt x="0" y="239"/>
                  </a:lnTo>
                  <a:lnTo>
                    <a:pt x="599" y="0"/>
                  </a:lnTo>
                  <a:lnTo>
                    <a:pt x="1467" y="0"/>
                  </a:lnTo>
                  <a:lnTo>
                    <a:pt x="572" y="239"/>
                  </a:lnTo>
                  <a:close/>
                </a:path>
              </a:pathLst>
            </a:custGeom>
            <a:solidFill>
              <a:srgbClr val="351C7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7" name="Google Shape;867;p39"/>
            <p:cNvSpPr/>
            <p:nvPr/>
          </p:nvSpPr>
          <p:spPr>
            <a:xfrm>
              <a:off x="3645844" y="6209358"/>
              <a:ext cx="365226" cy="49514"/>
            </a:xfrm>
            <a:custGeom>
              <a:rect b="b" l="l" r="r" t="t"/>
              <a:pathLst>
                <a:path extrusionOk="0" h="239" w="1767">
                  <a:moveTo>
                    <a:pt x="572" y="239"/>
                  </a:moveTo>
                  <a:lnTo>
                    <a:pt x="0" y="239"/>
                  </a:lnTo>
                  <a:lnTo>
                    <a:pt x="895" y="0"/>
                  </a:lnTo>
                  <a:lnTo>
                    <a:pt x="1767" y="0"/>
                  </a:lnTo>
                  <a:lnTo>
                    <a:pt x="572" y="239"/>
                  </a:lnTo>
                  <a:close/>
                </a:path>
              </a:pathLst>
            </a:custGeom>
            <a:solidFill>
              <a:srgbClr val="741B4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68" name="Google Shape;868;p39"/>
          <p:cNvGrpSpPr/>
          <p:nvPr/>
        </p:nvGrpSpPr>
        <p:grpSpPr>
          <a:xfrm>
            <a:off x="5599659" y="4378335"/>
            <a:ext cx="642470" cy="446036"/>
            <a:chOff x="6332670" y="5663946"/>
            <a:chExt cx="856627" cy="594715"/>
          </a:xfrm>
        </p:grpSpPr>
        <p:grpSp>
          <p:nvGrpSpPr>
            <p:cNvPr id="869" name="Google Shape;869;p39"/>
            <p:cNvGrpSpPr/>
            <p:nvPr/>
          </p:nvGrpSpPr>
          <p:grpSpPr>
            <a:xfrm>
              <a:off x="6392364" y="5663946"/>
              <a:ext cx="796933" cy="185801"/>
              <a:chOff x="3321050" y="1066800"/>
              <a:chExt cx="6505573" cy="1508125"/>
            </a:xfrm>
          </p:grpSpPr>
          <p:sp>
            <p:nvSpPr>
              <p:cNvPr id="870" name="Google Shape;870;p39"/>
              <p:cNvSpPr/>
              <p:nvPr/>
            </p:nvSpPr>
            <p:spPr>
              <a:xfrm>
                <a:off x="3321050" y="1066800"/>
                <a:ext cx="6505573" cy="1508125"/>
              </a:xfrm>
              <a:custGeom>
                <a:rect b="b" l="l" r="r" t="t"/>
                <a:pathLst>
                  <a:path extrusionOk="0" h="384" w="1658">
                    <a:moveTo>
                      <a:pt x="1553" y="384"/>
                    </a:moveTo>
                    <a:cubicBezTo>
                      <a:pt x="1556" y="384"/>
                      <a:pt x="1560" y="382"/>
                      <a:pt x="1561" y="379"/>
                    </a:cubicBezTo>
                    <a:cubicBezTo>
                      <a:pt x="1657" y="196"/>
                      <a:pt x="1657" y="196"/>
                      <a:pt x="1657" y="196"/>
                    </a:cubicBezTo>
                    <a:cubicBezTo>
                      <a:pt x="1658" y="194"/>
                      <a:pt x="1658" y="190"/>
                      <a:pt x="1657" y="187"/>
                    </a:cubicBezTo>
                    <a:cubicBezTo>
                      <a:pt x="1561" y="5"/>
                      <a:pt x="1561" y="5"/>
                      <a:pt x="1561" y="5"/>
                    </a:cubicBezTo>
                    <a:cubicBezTo>
                      <a:pt x="1560" y="2"/>
                      <a:pt x="1556" y="0"/>
                      <a:pt x="1553" y="0"/>
                    </a:cubicBezTo>
                    <a:cubicBezTo>
                      <a:pt x="12" y="0"/>
                      <a:pt x="12" y="0"/>
                      <a:pt x="12" y="0"/>
                    </a:cubicBezTo>
                    <a:cubicBezTo>
                      <a:pt x="5" y="0"/>
                      <a:pt x="0" y="7"/>
                      <a:pt x="3" y="14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196" y="384"/>
                      <a:pt x="196" y="384"/>
                      <a:pt x="196" y="384"/>
                    </a:cubicBezTo>
                    <a:lnTo>
                      <a:pt x="1553" y="384"/>
                    </a:lnTo>
                    <a:close/>
                  </a:path>
                </a:pathLst>
              </a:custGeom>
              <a:solidFill>
                <a:srgbClr val="6AA84F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71" name="Google Shape;871;p39"/>
              <p:cNvSpPr/>
              <p:nvPr/>
            </p:nvSpPr>
            <p:spPr>
              <a:xfrm>
                <a:off x="3321050" y="1801812"/>
                <a:ext cx="769937" cy="773112"/>
              </a:xfrm>
              <a:custGeom>
                <a:rect b="b" l="l" r="r" t="t"/>
                <a:pathLst>
                  <a:path extrusionOk="0" h="197" w="196">
                    <a:moveTo>
                      <a:pt x="94" y="9"/>
                    </a:moveTo>
                    <a:cubicBezTo>
                      <a:pt x="3" y="183"/>
                      <a:pt x="3" y="183"/>
                      <a:pt x="3" y="183"/>
                    </a:cubicBezTo>
                    <a:cubicBezTo>
                      <a:pt x="0" y="189"/>
                      <a:pt x="5" y="197"/>
                      <a:pt x="12" y="197"/>
                    </a:cubicBezTo>
                    <a:cubicBezTo>
                      <a:pt x="196" y="197"/>
                      <a:pt x="196" y="197"/>
                      <a:pt x="196" y="197"/>
                    </a:cubicBezTo>
                    <a:cubicBezTo>
                      <a:pt x="94" y="0"/>
                      <a:pt x="94" y="0"/>
                      <a:pt x="94" y="0"/>
                    </a:cubicBezTo>
                    <a:cubicBezTo>
                      <a:pt x="95" y="3"/>
                      <a:pt x="95" y="7"/>
                      <a:pt x="94" y="9"/>
                    </a:cubicBezTo>
                    <a:close/>
                  </a:path>
                </a:pathLst>
              </a:custGeom>
              <a:solidFill>
                <a:srgbClr val="38761D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872" name="Google Shape;872;p39"/>
            <p:cNvGrpSpPr/>
            <p:nvPr/>
          </p:nvGrpSpPr>
          <p:grpSpPr>
            <a:xfrm flipH="1">
              <a:off x="6332670" y="5868403"/>
              <a:ext cx="796933" cy="185801"/>
              <a:chOff x="3321050" y="1066800"/>
              <a:chExt cx="6505573" cy="1508125"/>
            </a:xfrm>
          </p:grpSpPr>
          <p:sp>
            <p:nvSpPr>
              <p:cNvPr id="873" name="Google Shape;873;p39"/>
              <p:cNvSpPr/>
              <p:nvPr/>
            </p:nvSpPr>
            <p:spPr>
              <a:xfrm>
                <a:off x="3321050" y="1066800"/>
                <a:ext cx="6505573" cy="1508125"/>
              </a:xfrm>
              <a:custGeom>
                <a:rect b="b" l="l" r="r" t="t"/>
                <a:pathLst>
                  <a:path extrusionOk="0" h="384" w="1658">
                    <a:moveTo>
                      <a:pt x="1553" y="384"/>
                    </a:moveTo>
                    <a:cubicBezTo>
                      <a:pt x="1556" y="384"/>
                      <a:pt x="1560" y="382"/>
                      <a:pt x="1561" y="379"/>
                    </a:cubicBezTo>
                    <a:cubicBezTo>
                      <a:pt x="1657" y="196"/>
                      <a:pt x="1657" y="196"/>
                      <a:pt x="1657" y="196"/>
                    </a:cubicBezTo>
                    <a:cubicBezTo>
                      <a:pt x="1658" y="194"/>
                      <a:pt x="1658" y="190"/>
                      <a:pt x="1657" y="187"/>
                    </a:cubicBezTo>
                    <a:cubicBezTo>
                      <a:pt x="1561" y="5"/>
                      <a:pt x="1561" y="5"/>
                      <a:pt x="1561" y="5"/>
                    </a:cubicBezTo>
                    <a:cubicBezTo>
                      <a:pt x="1560" y="2"/>
                      <a:pt x="1556" y="0"/>
                      <a:pt x="1553" y="0"/>
                    </a:cubicBezTo>
                    <a:cubicBezTo>
                      <a:pt x="12" y="0"/>
                      <a:pt x="12" y="0"/>
                      <a:pt x="12" y="0"/>
                    </a:cubicBezTo>
                    <a:cubicBezTo>
                      <a:pt x="5" y="0"/>
                      <a:pt x="0" y="7"/>
                      <a:pt x="3" y="14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196" y="384"/>
                      <a:pt x="196" y="384"/>
                      <a:pt x="196" y="384"/>
                    </a:cubicBezTo>
                    <a:lnTo>
                      <a:pt x="1553" y="384"/>
                    </a:lnTo>
                    <a:close/>
                  </a:path>
                </a:pathLst>
              </a:custGeom>
              <a:solidFill>
                <a:srgbClr val="45818E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74" name="Google Shape;874;p39"/>
              <p:cNvSpPr/>
              <p:nvPr/>
            </p:nvSpPr>
            <p:spPr>
              <a:xfrm>
                <a:off x="3321050" y="1801812"/>
                <a:ext cx="769937" cy="773112"/>
              </a:xfrm>
              <a:custGeom>
                <a:rect b="b" l="l" r="r" t="t"/>
                <a:pathLst>
                  <a:path extrusionOk="0" h="197" w="196">
                    <a:moveTo>
                      <a:pt x="94" y="9"/>
                    </a:moveTo>
                    <a:cubicBezTo>
                      <a:pt x="3" y="183"/>
                      <a:pt x="3" y="183"/>
                      <a:pt x="3" y="183"/>
                    </a:cubicBezTo>
                    <a:cubicBezTo>
                      <a:pt x="0" y="189"/>
                      <a:pt x="5" y="197"/>
                      <a:pt x="12" y="197"/>
                    </a:cubicBezTo>
                    <a:cubicBezTo>
                      <a:pt x="196" y="197"/>
                      <a:pt x="196" y="197"/>
                      <a:pt x="196" y="197"/>
                    </a:cubicBezTo>
                    <a:cubicBezTo>
                      <a:pt x="94" y="0"/>
                      <a:pt x="94" y="0"/>
                      <a:pt x="94" y="0"/>
                    </a:cubicBezTo>
                    <a:cubicBezTo>
                      <a:pt x="95" y="3"/>
                      <a:pt x="95" y="7"/>
                      <a:pt x="94" y="9"/>
                    </a:cubicBezTo>
                    <a:close/>
                  </a:path>
                </a:pathLst>
              </a:custGeom>
              <a:solidFill>
                <a:srgbClr val="134F5C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875" name="Google Shape;875;p39"/>
            <p:cNvGrpSpPr/>
            <p:nvPr/>
          </p:nvGrpSpPr>
          <p:grpSpPr>
            <a:xfrm>
              <a:off x="6392364" y="6072860"/>
              <a:ext cx="796933" cy="185801"/>
              <a:chOff x="3321050" y="1066800"/>
              <a:chExt cx="6505573" cy="1508125"/>
            </a:xfrm>
          </p:grpSpPr>
          <p:sp>
            <p:nvSpPr>
              <p:cNvPr id="876" name="Google Shape;876;p39"/>
              <p:cNvSpPr/>
              <p:nvPr/>
            </p:nvSpPr>
            <p:spPr>
              <a:xfrm>
                <a:off x="3321050" y="1066800"/>
                <a:ext cx="6505573" cy="1508125"/>
              </a:xfrm>
              <a:custGeom>
                <a:rect b="b" l="l" r="r" t="t"/>
                <a:pathLst>
                  <a:path extrusionOk="0" h="384" w="1658">
                    <a:moveTo>
                      <a:pt x="1553" y="384"/>
                    </a:moveTo>
                    <a:cubicBezTo>
                      <a:pt x="1556" y="384"/>
                      <a:pt x="1560" y="382"/>
                      <a:pt x="1561" y="379"/>
                    </a:cubicBezTo>
                    <a:cubicBezTo>
                      <a:pt x="1657" y="196"/>
                      <a:pt x="1657" y="196"/>
                      <a:pt x="1657" y="196"/>
                    </a:cubicBezTo>
                    <a:cubicBezTo>
                      <a:pt x="1658" y="194"/>
                      <a:pt x="1658" y="190"/>
                      <a:pt x="1657" y="187"/>
                    </a:cubicBezTo>
                    <a:cubicBezTo>
                      <a:pt x="1561" y="5"/>
                      <a:pt x="1561" y="5"/>
                      <a:pt x="1561" y="5"/>
                    </a:cubicBezTo>
                    <a:cubicBezTo>
                      <a:pt x="1560" y="2"/>
                      <a:pt x="1556" y="0"/>
                      <a:pt x="1553" y="0"/>
                    </a:cubicBezTo>
                    <a:cubicBezTo>
                      <a:pt x="12" y="0"/>
                      <a:pt x="12" y="0"/>
                      <a:pt x="12" y="0"/>
                    </a:cubicBezTo>
                    <a:cubicBezTo>
                      <a:pt x="5" y="0"/>
                      <a:pt x="0" y="7"/>
                      <a:pt x="3" y="14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196" y="384"/>
                      <a:pt x="196" y="384"/>
                      <a:pt x="196" y="384"/>
                    </a:cubicBezTo>
                    <a:lnTo>
                      <a:pt x="1553" y="384"/>
                    </a:lnTo>
                    <a:close/>
                  </a:path>
                </a:pathLst>
              </a:custGeom>
              <a:solidFill>
                <a:srgbClr val="3C78D8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77" name="Google Shape;877;p39"/>
              <p:cNvSpPr/>
              <p:nvPr/>
            </p:nvSpPr>
            <p:spPr>
              <a:xfrm>
                <a:off x="3321050" y="1801812"/>
                <a:ext cx="769937" cy="773112"/>
              </a:xfrm>
              <a:custGeom>
                <a:rect b="b" l="l" r="r" t="t"/>
                <a:pathLst>
                  <a:path extrusionOk="0" h="197" w="196">
                    <a:moveTo>
                      <a:pt x="94" y="9"/>
                    </a:moveTo>
                    <a:cubicBezTo>
                      <a:pt x="3" y="183"/>
                      <a:pt x="3" y="183"/>
                      <a:pt x="3" y="183"/>
                    </a:cubicBezTo>
                    <a:cubicBezTo>
                      <a:pt x="0" y="189"/>
                      <a:pt x="5" y="197"/>
                      <a:pt x="12" y="197"/>
                    </a:cubicBezTo>
                    <a:cubicBezTo>
                      <a:pt x="196" y="197"/>
                      <a:pt x="196" y="197"/>
                      <a:pt x="196" y="197"/>
                    </a:cubicBezTo>
                    <a:cubicBezTo>
                      <a:pt x="94" y="0"/>
                      <a:pt x="94" y="0"/>
                      <a:pt x="94" y="0"/>
                    </a:cubicBezTo>
                    <a:cubicBezTo>
                      <a:pt x="95" y="3"/>
                      <a:pt x="95" y="7"/>
                      <a:pt x="94" y="9"/>
                    </a:cubicBezTo>
                    <a:close/>
                  </a:path>
                </a:pathLst>
              </a:custGeom>
              <a:solidFill>
                <a:srgbClr val="1C4587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sp>
        <p:nvSpPr>
          <p:cNvPr id="878" name="Google Shape;878;p39"/>
          <p:cNvSpPr txBox="1"/>
          <p:nvPr>
            <p:ph type="title"/>
          </p:nvPr>
        </p:nvSpPr>
        <p:spPr>
          <a:xfrm>
            <a:off x="855300" y="249075"/>
            <a:ext cx="7433400" cy="3963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000"/>
              <a:t>Diagrams and infographics</a:t>
            </a:r>
            <a:endParaRPr sz="2000"/>
          </a:p>
        </p:txBody>
      </p:sp>
      <p:sp>
        <p:nvSpPr>
          <p:cNvPr id="879" name="Google Shape;879;p39"/>
          <p:cNvSpPr txBox="1"/>
          <p:nvPr>
            <p:ph idx="12" type="sldNum"/>
          </p:nvPr>
        </p:nvSpPr>
        <p:spPr>
          <a:xfrm>
            <a:off x="4297650" y="4832975"/>
            <a:ext cx="548700" cy="3105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3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883" name="Shape 88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84" name="Google Shape;884;p40"/>
          <p:cNvSpPr txBox="1"/>
          <p:nvPr/>
        </p:nvSpPr>
        <p:spPr>
          <a:xfrm>
            <a:off x="2087650" y="914275"/>
            <a:ext cx="6676800" cy="13809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rPr lang="en">
                <a:solidFill>
                  <a:srgbClr val="FFFFFF"/>
                </a:solidFill>
                <a:latin typeface="Sniglet"/>
                <a:ea typeface="Sniglet"/>
                <a:cs typeface="Sniglet"/>
                <a:sym typeface="Sniglet"/>
              </a:rPr>
              <a:t>Now you can use any emoji as an icon!</a:t>
            </a:r>
            <a:endParaRPr>
              <a:solidFill>
                <a:srgbClr val="FFFFFF"/>
              </a:solidFill>
              <a:latin typeface="Sniglet"/>
              <a:ea typeface="Sniglet"/>
              <a:cs typeface="Sniglet"/>
              <a:sym typeface="Sniglet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rPr lang="en">
                <a:solidFill>
                  <a:srgbClr val="FFFFFF"/>
                </a:solidFill>
                <a:latin typeface="Sniglet"/>
                <a:ea typeface="Sniglet"/>
                <a:cs typeface="Sniglet"/>
                <a:sym typeface="Sniglet"/>
              </a:rPr>
              <a:t>And of course it resizes without losing quality and you can change the color.</a:t>
            </a:r>
            <a:endParaRPr>
              <a:solidFill>
                <a:srgbClr val="FFFFFF"/>
              </a:solidFill>
              <a:latin typeface="Sniglet"/>
              <a:ea typeface="Sniglet"/>
              <a:cs typeface="Sniglet"/>
              <a:sym typeface="Sniglet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FFFFF"/>
              </a:solidFill>
              <a:latin typeface="Sniglet"/>
              <a:ea typeface="Sniglet"/>
              <a:cs typeface="Sniglet"/>
              <a:sym typeface="Sniglet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rgbClr val="FFFFFF"/>
                </a:solidFill>
                <a:latin typeface="Sniglet"/>
                <a:ea typeface="Sniglet"/>
                <a:cs typeface="Sniglet"/>
                <a:sym typeface="Sniglet"/>
              </a:rPr>
              <a:t>How? Follow Google instructions </a:t>
            </a:r>
            <a:r>
              <a:rPr lang="en" u="sng">
                <a:solidFill>
                  <a:srgbClr val="FFFFFF"/>
                </a:solidFill>
                <a:latin typeface="Sniglet"/>
                <a:ea typeface="Sniglet"/>
                <a:cs typeface="Sniglet"/>
                <a:sym typeface="Sniglet"/>
                <a:hlinkClick r:id="rId3"/>
              </a:rPr>
              <a:t>https://twitter.com/googledocs/status/730087240156643328</a:t>
            </a:r>
            <a:endParaRPr>
              <a:solidFill>
                <a:srgbClr val="FFFFFF"/>
              </a:solidFill>
              <a:latin typeface="Sniglet"/>
              <a:ea typeface="Sniglet"/>
              <a:cs typeface="Sniglet"/>
              <a:sym typeface="Sniglet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FFFFF"/>
              </a:solidFill>
              <a:latin typeface="Sniglet"/>
              <a:ea typeface="Sniglet"/>
              <a:cs typeface="Sniglet"/>
              <a:sym typeface="Sniglet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FFFFF"/>
              </a:solidFill>
              <a:latin typeface="Sniglet"/>
              <a:ea typeface="Sniglet"/>
              <a:cs typeface="Sniglet"/>
              <a:sym typeface="Sniglet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t/>
            </a:r>
            <a:endParaRPr>
              <a:solidFill>
                <a:srgbClr val="FFFFFF"/>
              </a:solidFill>
              <a:latin typeface="Sniglet"/>
              <a:ea typeface="Sniglet"/>
              <a:cs typeface="Sniglet"/>
              <a:sym typeface="Sniglet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FFFFF"/>
              </a:solidFill>
              <a:latin typeface="Sniglet"/>
              <a:ea typeface="Sniglet"/>
              <a:cs typeface="Sniglet"/>
              <a:sym typeface="Sniglet"/>
            </a:endParaRPr>
          </a:p>
        </p:txBody>
      </p:sp>
      <p:sp>
        <p:nvSpPr>
          <p:cNvPr id="885" name="Google Shape;885;p40"/>
          <p:cNvSpPr txBox="1"/>
          <p:nvPr/>
        </p:nvSpPr>
        <p:spPr>
          <a:xfrm>
            <a:off x="731900" y="2374250"/>
            <a:ext cx="7327500" cy="25707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3600">
                <a:solidFill>
                  <a:srgbClr val="FFFFFF"/>
                </a:solidFill>
              </a:rPr>
              <a:t>✋👆👉👍👤👦👧👨👩👪💃🏃💑❤😂😉😋😒😭👶😸🐟🍒🍔💣📌📖🔨🎃🎈🎨🏈🏰🌏🔌🔑</a:t>
            </a:r>
            <a:r>
              <a:rPr lang="en" sz="2400">
                <a:solidFill>
                  <a:srgbClr val="FFFFFF"/>
                </a:solidFill>
                <a:highlight>
                  <a:srgbClr val="666666"/>
                </a:highlight>
                <a:latin typeface="Sniglet"/>
                <a:ea typeface="Sniglet"/>
                <a:cs typeface="Sniglet"/>
                <a:sym typeface="Sniglet"/>
              </a:rPr>
              <a:t> and many more...</a:t>
            </a:r>
            <a:endParaRPr sz="2400">
              <a:solidFill>
                <a:srgbClr val="FFFFFF"/>
              </a:solidFill>
              <a:highlight>
                <a:srgbClr val="666666"/>
              </a:highlight>
              <a:latin typeface="Sniglet"/>
              <a:ea typeface="Sniglet"/>
              <a:cs typeface="Sniglet"/>
              <a:sym typeface="Sniglet"/>
            </a:endParaRPr>
          </a:p>
        </p:txBody>
      </p:sp>
      <p:sp>
        <p:nvSpPr>
          <p:cNvPr id="886" name="Google Shape;886;p40"/>
          <p:cNvSpPr txBox="1"/>
          <p:nvPr/>
        </p:nvSpPr>
        <p:spPr>
          <a:xfrm>
            <a:off x="572775" y="856414"/>
            <a:ext cx="1440600" cy="1296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rPr lang="en" sz="9600">
                <a:solidFill>
                  <a:srgbClr val="6D9EEB"/>
                </a:solidFill>
              </a:rPr>
              <a:t>😉</a:t>
            </a:r>
            <a:endParaRPr sz="9600">
              <a:solidFill>
                <a:srgbClr val="6D9EEB"/>
              </a:solidFill>
            </a:endParaRPr>
          </a:p>
        </p:txBody>
      </p:sp>
      <p:sp>
        <p:nvSpPr>
          <p:cNvPr id="887" name="Google Shape;887;p40"/>
          <p:cNvSpPr txBox="1"/>
          <p:nvPr>
            <p:ph idx="12" type="sldNum"/>
          </p:nvPr>
        </p:nvSpPr>
        <p:spPr>
          <a:xfrm>
            <a:off x="4297650" y="4832975"/>
            <a:ext cx="548700" cy="3105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3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gradFill>
          <a:gsLst>
            <a:gs pos="0">
              <a:srgbClr val="FFD966"/>
            </a:gs>
            <a:gs pos="100000">
              <a:srgbClr val="FF9900"/>
            </a:gs>
          </a:gsLst>
          <a:path path="circle">
            <a:fillToRect b="50%" l="50%" r="50%" t="50%"/>
          </a:path>
          <a:tileRect/>
        </a:gradFill>
      </p:bgPr>
    </p:bg>
    <p:spTree>
      <p:nvGrpSpPr>
        <p:cNvPr id="891" name="Shape 89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892" name="Google Shape;892;p41">
            <a:hlinkClick r:id="rId3"/>
          </p:cNvPr>
          <p:cNvPicPr preferRelativeResize="0"/>
          <p:nvPr/>
        </p:nvPicPr>
        <p:blipFill rotWithShape="1">
          <a:blip r:embed="rId4">
            <a:alphaModFix/>
          </a:blip>
          <a:srcRect b="0" l="0" r="0" t="0"/>
          <a:stretch/>
        </p:blipFill>
        <p:spPr>
          <a:xfrm>
            <a:off x="3426425" y="1451225"/>
            <a:ext cx="2291150" cy="550600"/>
          </a:xfrm>
          <a:prstGeom prst="rect">
            <a:avLst/>
          </a:prstGeom>
          <a:noFill/>
          <a:ln>
            <a:noFill/>
          </a:ln>
        </p:spPr>
      </p:pic>
      <p:sp>
        <p:nvSpPr>
          <p:cNvPr id="893" name="Google Shape;893;p41"/>
          <p:cNvSpPr txBox="1"/>
          <p:nvPr/>
        </p:nvSpPr>
        <p:spPr>
          <a:xfrm>
            <a:off x="1106100" y="2209500"/>
            <a:ext cx="6931800" cy="2673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800">
                <a:solidFill>
                  <a:srgbClr val="434343"/>
                </a:solidFill>
                <a:latin typeface="Montserrat"/>
                <a:ea typeface="Montserrat"/>
                <a:cs typeface="Montserrat"/>
                <a:sym typeface="Montserrat"/>
              </a:rPr>
              <a:t>Free templates for all your presentation needs</a:t>
            </a:r>
            <a:endParaRPr b="1" sz="1800">
              <a:solidFill>
                <a:srgbClr val="434343"/>
              </a:solidFill>
              <a:latin typeface="Montserrat"/>
              <a:ea typeface="Montserrat"/>
              <a:cs typeface="Montserrat"/>
              <a:sym typeface="Montserrat"/>
            </a:endParaRPr>
          </a:p>
        </p:txBody>
      </p:sp>
      <p:grpSp>
        <p:nvGrpSpPr>
          <p:cNvPr id="894" name="Google Shape;894;p41"/>
          <p:cNvGrpSpPr/>
          <p:nvPr/>
        </p:nvGrpSpPr>
        <p:grpSpPr>
          <a:xfrm>
            <a:off x="690575" y="3290132"/>
            <a:ext cx="7762851" cy="892418"/>
            <a:chOff x="801125" y="3213932"/>
            <a:chExt cx="7762851" cy="892418"/>
          </a:xfrm>
        </p:grpSpPr>
        <p:grpSp>
          <p:nvGrpSpPr>
            <p:cNvPr id="895" name="Google Shape;895;p41"/>
            <p:cNvGrpSpPr/>
            <p:nvPr/>
          </p:nvGrpSpPr>
          <p:grpSpPr>
            <a:xfrm>
              <a:off x="4845759" y="3213932"/>
              <a:ext cx="1695900" cy="892418"/>
              <a:chOff x="4845759" y="3213932"/>
              <a:chExt cx="1695900" cy="892418"/>
            </a:xfrm>
          </p:grpSpPr>
          <p:sp>
            <p:nvSpPr>
              <p:cNvPr id="896" name="Google Shape;896;p41"/>
              <p:cNvSpPr txBox="1"/>
              <p:nvPr/>
            </p:nvSpPr>
            <p:spPr>
              <a:xfrm>
                <a:off x="4845759" y="3469450"/>
                <a:ext cx="1695900" cy="6369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434343"/>
                    </a:solidFill>
                    <a:latin typeface="Montserrat"/>
                    <a:ea typeface="Montserrat"/>
                    <a:cs typeface="Montserrat"/>
                    <a:sym typeface="Montserrat"/>
                  </a:rPr>
                  <a:t>Ready to use, professional and customizable</a:t>
                </a:r>
                <a:endParaRPr sz="1200">
                  <a:solidFill>
                    <a:srgbClr val="434343"/>
                  </a:solidFill>
                  <a:latin typeface="Montserrat"/>
                  <a:ea typeface="Montserrat"/>
                  <a:cs typeface="Montserrat"/>
                  <a:sym typeface="Montserrat"/>
                </a:endParaRPr>
              </a:p>
            </p:txBody>
          </p:sp>
          <p:sp>
            <p:nvSpPr>
              <p:cNvPr id="897" name="Google Shape;897;p41"/>
              <p:cNvSpPr/>
              <p:nvPr/>
            </p:nvSpPr>
            <p:spPr>
              <a:xfrm>
                <a:off x="5603395" y="3213932"/>
                <a:ext cx="180627" cy="181175"/>
              </a:xfrm>
              <a:custGeom>
                <a:rect b="b" l="l" r="r" t="t"/>
                <a:pathLst>
                  <a:path extrusionOk="0" h="5947" w="5929">
                    <a:moveTo>
                      <a:pt x="4679" y="0"/>
                    </a:moveTo>
                    <a:lnTo>
                      <a:pt x="4567" y="19"/>
                    </a:lnTo>
                    <a:lnTo>
                      <a:pt x="4474" y="37"/>
                    </a:lnTo>
                    <a:lnTo>
                      <a:pt x="4381" y="93"/>
                    </a:lnTo>
                    <a:lnTo>
                      <a:pt x="4288" y="168"/>
                    </a:lnTo>
                    <a:lnTo>
                      <a:pt x="3747" y="690"/>
                    </a:lnTo>
                    <a:lnTo>
                      <a:pt x="3729" y="746"/>
                    </a:lnTo>
                    <a:lnTo>
                      <a:pt x="3710" y="802"/>
                    </a:lnTo>
                    <a:lnTo>
                      <a:pt x="3729" y="857"/>
                    </a:lnTo>
                    <a:lnTo>
                      <a:pt x="3747" y="895"/>
                    </a:lnTo>
                    <a:lnTo>
                      <a:pt x="5033" y="2181"/>
                    </a:lnTo>
                    <a:lnTo>
                      <a:pt x="5089" y="2218"/>
                    </a:lnTo>
                    <a:lnTo>
                      <a:pt x="5182" y="2218"/>
                    </a:lnTo>
                    <a:lnTo>
                      <a:pt x="5238" y="2181"/>
                    </a:lnTo>
                    <a:lnTo>
                      <a:pt x="5779" y="1640"/>
                    </a:lnTo>
                    <a:lnTo>
                      <a:pt x="5835" y="1566"/>
                    </a:lnTo>
                    <a:lnTo>
                      <a:pt x="5891" y="1473"/>
                    </a:lnTo>
                    <a:lnTo>
                      <a:pt x="5928" y="1361"/>
                    </a:lnTo>
                    <a:lnTo>
                      <a:pt x="5928" y="1249"/>
                    </a:lnTo>
                    <a:lnTo>
                      <a:pt x="5928" y="1156"/>
                    </a:lnTo>
                    <a:lnTo>
                      <a:pt x="5891" y="1044"/>
                    </a:lnTo>
                    <a:lnTo>
                      <a:pt x="5835" y="951"/>
                    </a:lnTo>
                    <a:lnTo>
                      <a:pt x="5779" y="857"/>
                    </a:lnTo>
                    <a:lnTo>
                      <a:pt x="5071" y="168"/>
                    </a:lnTo>
                    <a:lnTo>
                      <a:pt x="4977" y="93"/>
                    </a:lnTo>
                    <a:lnTo>
                      <a:pt x="4884" y="37"/>
                    </a:lnTo>
                    <a:lnTo>
                      <a:pt x="4791" y="19"/>
                    </a:lnTo>
                    <a:lnTo>
                      <a:pt x="4679" y="0"/>
                    </a:lnTo>
                    <a:close/>
                    <a:moveTo>
                      <a:pt x="3393" y="1883"/>
                    </a:moveTo>
                    <a:lnTo>
                      <a:pt x="3449" y="1920"/>
                    </a:lnTo>
                    <a:lnTo>
                      <a:pt x="3486" y="1976"/>
                    </a:lnTo>
                    <a:lnTo>
                      <a:pt x="3505" y="2050"/>
                    </a:lnTo>
                    <a:lnTo>
                      <a:pt x="3486" y="2106"/>
                    </a:lnTo>
                    <a:lnTo>
                      <a:pt x="3449" y="2162"/>
                    </a:lnTo>
                    <a:lnTo>
                      <a:pt x="1660" y="3952"/>
                    </a:lnTo>
                    <a:lnTo>
                      <a:pt x="1604" y="3970"/>
                    </a:lnTo>
                    <a:lnTo>
                      <a:pt x="1548" y="3989"/>
                    </a:lnTo>
                    <a:lnTo>
                      <a:pt x="1492" y="3970"/>
                    </a:lnTo>
                    <a:lnTo>
                      <a:pt x="1436" y="3952"/>
                    </a:lnTo>
                    <a:lnTo>
                      <a:pt x="1399" y="3896"/>
                    </a:lnTo>
                    <a:lnTo>
                      <a:pt x="1380" y="3821"/>
                    </a:lnTo>
                    <a:lnTo>
                      <a:pt x="1399" y="3765"/>
                    </a:lnTo>
                    <a:lnTo>
                      <a:pt x="1436" y="3709"/>
                    </a:lnTo>
                    <a:lnTo>
                      <a:pt x="3225" y="1920"/>
                    </a:lnTo>
                    <a:lnTo>
                      <a:pt x="3281" y="1883"/>
                    </a:lnTo>
                    <a:close/>
                    <a:moveTo>
                      <a:pt x="1007" y="4362"/>
                    </a:moveTo>
                    <a:lnTo>
                      <a:pt x="1007" y="4921"/>
                    </a:lnTo>
                    <a:lnTo>
                      <a:pt x="1566" y="4921"/>
                    </a:lnTo>
                    <a:lnTo>
                      <a:pt x="1566" y="5331"/>
                    </a:lnTo>
                    <a:lnTo>
                      <a:pt x="821" y="5462"/>
                    </a:lnTo>
                    <a:lnTo>
                      <a:pt x="467" y="5107"/>
                    </a:lnTo>
                    <a:lnTo>
                      <a:pt x="597" y="4362"/>
                    </a:lnTo>
                    <a:close/>
                    <a:moveTo>
                      <a:pt x="3337" y="1118"/>
                    </a:moveTo>
                    <a:lnTo>
                      <a:pt x="3300" y="1156"/>
                    </a:lnTo>
                    <a:lnTo>
                      <a:pt x="243" y="4213"/>
                    </a:lnTo>
                    <a:lnTo>
                      <a:pt x="1" y="5611"/>
                    </a:lnTo>
                    <a:lnTo>
                      <a:pt x="1" y="5685"/>
                    </a:lnTo>
                    <a:lnTo>
                      <a:pt x="1" y="5741"/>
                    </a:lnTo>
                    <a:lnTo>
                      <a:pt x="38" y="5816"/>
                    </a:lnTo>
                    <a:lnTo>
                      <a:pt x="75" y="5853"/>
                    </a:lnTo>
                    <a:lnTo>
                      <a:pt x="131" y="5890"/>
                    </a:lnTo>
                    <a:lnTo>
                      <a:pt x="187" y="5928"/>
                    </a:lnTo>
                    <a:lnTo>
                      <a:pt x="243" y="5946"/>
                    </a:lnTo>
                    <a:lnTo>
                      <a:pt x="317" y="5928"/>
                    </a:lnTo>
                    <a:lnTo>
                      <a:pt x="1734" y="5685"/>
                    </a:lnTo>
                    <a:lnTo>
                      <a:pt x="4772" y="2647"/>
                    </a:lnTo>
                    <a:lnTo>
                      <a:pt x="4810" y="2591"/>
                    </a:lnTo>
                    <a:lnTo>
                      <a:pt x="4810" y="2535"/>
                    </a:lnTo>
                    <a:lnTo>
                      <a:pt x="4810" y="2498"/>
                    </a:lnTo>
                    <a:lnTo>
                      <a:pt x="4772" y="2442"/>
                    </a:lnTo>
                    <a:lnTo>
                      <a:pt x="3486" y="1156"/>
                    </a:lnTo>
                    <a:lnTo>
                      <a:pt x="3449" y="1118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>
                  <a:solidFill>
                    <a:srgbClr val="434343"/>
                  </a:solidFill>
                </a:endParaRPr>
              </a:p>
            </p:txBody>
          </p:sp>
        </p:grpSp>
        <p:grpSp>
          <p:nvGrpSpPr>
            <p:cNvPr id="898" name="Google Shape;898;p41"/>
            <p:cNvGrpSpPr/>
            <p:nvPr/>
          </p:nvGrpSpPr>
          <p:grpSpPr>
            <a:xfrm>
              <a:off x="2823442" y="3214222"/>
              <a:ext cx="1695900" cy="892128"/>
              <a:chOff x="2823442" y="3214222"/>
              <a:chExt cx="1695900" cy="892128"/>
            </a:xfrm>
          </p:grpSpPr>
          <p:sp>
            <p:nvSpPr>
              <p:cNvPr id="899" name="Google Shape;899;p41"/>
              <p:cNvSpPr txBox="1"/>
              <p:nvPr/>
            </p:nvSpPr>
            <p:spPr>
              <a:xfrm>
                <a:off x="2823442" y="3469450"/>
                <a:ext cx="1695900" cy="6369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434343"/>
                    </a:solidFill>
                    <a:latin typeface="Montserrat"/>
                    <a:ea typeface="Montserrat"/>
                    <a:cs typeface="Montserrat"/>
                    <a:sym typeface="Montserrat"/>
                  </a:rPr>
                  <a:t>100% free for personal or commercial use</a:t>
                </a:r>
                <a:endParaRPr sz="1200">
                  <a:solidFill>
                    <a:srgbClr val="434343"/>
                  </a:solidFill>
                  <a:latin typeface="Montserrat"/>
                  <a:ea typeface="Montserrat"/>
                  <a:cs typeface="Montserrat"/>
                  <a:sym typeface="Montserrat"/>
                </a:endParaRPr>
              </a:p>
            </p:txBody>
          </p:sp>
          <p:sp>
            <p:nvSpPr>
              <p:cNvPr id="900" name="Google Shape;900;p41"/>
              <p:cNvSpPr/>
              <p:nvPr/>
            </p:nvSpPr>
            <p:spPr>
              <a:xfrm>
                <a:off x="3569730" y="3214222"/>
                <a:ext cx="203323" cy="180597"/>
              </a:xfrm>
              <a:custGeom>
                <a:rect b="b" l="l" r="r" t="t"/>
                <a:pathLst>
                  <a:path extrusionOk="0" h="5928" w="6674">
                    <a:moveTo>
                      <a:pt x="2443" y="0"/>
                    </a:moveTo>
                    <a:lnTo>
                      <a:pt x="2275" y="37"/>
                    </a:lnTo>
                    <a:lnTo>
                      <a:pt x="2126" y="93"/>
                    </a:lnTo>
                    <a:lnTo>
                      <a:pt x="1995" y="187"/>
                    </a:lnTo>
                    <a:lnTo>
                      <a:pt x="1846" y="336"/>
                    </a:lnTo>
                    <a:lnTo>
                      <a:pt x="1753" y="503"/>
                    </a:lnTo>
                    <a:lnTo>
                      <a:pt x="1697" y="690"/>
                    </a:lnTo>
                    <a:lnTo>
                      <a:pt x="1660" y="876"/>
                    </a:lnTo>
                    <a:lnTo>
                      <a:pt x="1678" y="1063"/>
                    </a:lnTo>
                    <a:lnTo>
                      <a:pt x="1716" y="1249"/>
                    </a:lnTo>
                    <a:lnTo>
                      <a:pt x="1809" y="1417"/>
                    </a:lnTo>
                    <a:lnTo>
                      <a:pt x="1921" y="1566"/>
                    </a:lnTo>
                    <a:lnTo>
                      <a:pt x="3188" y="2889"/>
                    </a:lnTo>
                    <a:lnTo>
                      <a:pt x="3263" y="2945"/>
                    </a:lnTo>
                    <a:lnTo>
                      <a:pt x="3337" y="2964"/>
                    </a:lnTo>
                    <a:lnTo>
                      <a:pt x="3412" y="2945"/>
                    </a:lnTo>
                    <a:lnTo>
                      <a:pt x="3487" y="2889"/>
                    </a:lnTo>
                    <a:lnTo>
                      <a:pt x="4754" y="1566"/>
                    </a:lnTo>
                    <a:lnTo>
                      <a:pt x="4866" y="1417"/>
                    </a:lnTo>
                    <a:lnTo>
                      <a:pt x="4940" y="1249"/>
                    </a:lnTo>
                    <a:lnTo>
                      <a:pt x="4996" y="1063"/>
                    </a:lnTo>
                    <a:lnTo>
                      <a:pt x="5015" y="876"/>
                    </a:lnTo>
                    <a:lnTo>
                      <a:pt x="4978" y="690"/>
                    </a:lnTo>
                    <a:lnTo>
                      <a:pt x="4922" y="503"/>
                    </a:lnTo>
                    <a:lnTo>
                      <a:pt x="4810" y="336"/>
                    </a:lnTo>
                    <a:lnTo>
                      <a:pt x="4679" y="187"/>
                    </a:lnTo>
                    <a:lnTo>
                      <a:pt x="4549" y="93"/>
                    </a:lnTo>
                    <a:lnTo>
                      <a:pt x="4381" y="37"/>
                    </a:lnTo>
                    <a:lnTo>
                      <a:pt x="4232" y="0"/>
                    </a:lnTo>
                    <a:lnTo>
                      <a:pt x="4064" y="0"/>
                    </a:lnTo>
                    <a:lnTo>
                      <a:pt x="3897" y="19"/>
                    </a:lnTo>
                    <a:lnTo>
                      <a:pt x="3747" y="75"/>
                    </a:lnTo>
                    <a:lnTo>
                      <a:pt x="3598" y="168"/>
                    </a:lnTo>
                    <a:lnTo>
                      <a:pt x="3468" y="280"/>
                    </a:lnTo>
                    <a:lnTo>
                      <a:pt x="3337" y="429"/>
                    </a:lnTo>
                    <a:lnTo>
                      <a:pt x="3207" y="280"/>
                    </a:lnTo>
                    <a:lnTo>
                      <a:pt x="3076" y="168"/>
                    </a:lnTo>
                    <a:lnTo>
                      <a:pt x="2927" y="75"/>
                    </a:lnTo>
                    <a:lnTo>
                      <a:pt x="2778" y="19"/>
                    </a:lnTo>
                    <a:lnTo>
                      <a:pt x="2610" y="0"/>
                    </a:lnTo>
                    <a:close/>
                    <a:moveTo>
                      <a:pt x="2219" y="3691"/>
                    </a:moveTo>
                    <a:lnTo>
                      <a:pt x="1995" y="3728"/>
                    </a:lnTo>
                    <a:lnTo>
                      <a:pt x="1772" y="3784"/>
                    </a:lnTo>
                    <a:lnTo>
                      <a:pt x="1548" y="3877"/>
                    </a:lnTo>
                    <a:lnTo>
                      <a:pt x="1362" y="4008"/>
                    </a:lnTo>
                    <a:lnTo>
                      <a:pt x="821" y="4436"/>
                    </a:lnTo>
                    <a:lnTo>
                      <a:pt x="187" y="4436"/>
                    </a:lnTo>
                    <a:lnTo>
                      <a:pt x="113" y="4455"/>
                    </a:lnTo>
                    <a:lnTo>
                      <a:pt x="57" y="4492"/>
                    </a:lnTo>
                    <a:lnTo>
                      <a:pt x="1" y="4548"/>
                    </a:lnTo>
                    <a:lnTo>
                      <a:pt x="1" y="4623"/>
                    </a:lnTo>
                    <a:lnTo>
                      <a:pt x="1" y="5741"/>
                    </a:lnTo>
                    <a:lnTo>
                      <a:pt x="1" y="5816"/>
                    </a:lnTo>
                    <a:lnTo>
                      <a:pt x="57" y="5872"/>
                    </a:lnTo>
                    <a:lnTo>
                      <a:pt x="113" y="5909"/>
                    </a:lnTo>
                    <a:lnTo>
                      <a:pt x="187" y="5928"/>
                    </a:lnTo>
                    <a:lnTo>
                      <a:pt x="4325" y="5928"/>
                    </a:lnTo>
                    <a:lnTo>
                      <a:pt x="4437" y="5909"/>
                    </a:lnTo>
                    <a:lnTo>
                      <a:pt x="4568" y="5890"/>
                    </a:lnTo>
                    <a:lnTo>
                      <a:pt x="4679" y="5834"/>
                    </a:lnTo>
                    <a:lnTo>
                      <a:pt x="4791" y="5760"/>
                    </a:lnTo>
                    <a:lnTo>
                      <a:pt x="6543" y="4362"/>
                    </a:lnTo>
                    <a:lnTo>
                      <a:pt x="6599" y="4306"/>
                    </a:lnTo>
                    <a:lnTo>
                      <a:pt x="6637" y="4231"/>
                    </a:lnTo>
                    <a:lnTo>
                      <a:pt x="6674" y="4157"/>
                    </a:lnTo>
                    <a:lnTo>
                      <a:pt x="6674" y="4082"/>
                    </a:lnTo>
                    <a:lnTo>
                      <a:pt x="6674" y="4008"/>
                    </a:lnTo>
                    <a:lnTo>
                      <a:pt x="6655" y="3933"/>
                    </a:lnTo>
                    <a:lnTo>
                      <a:pt x="6618" y="3859"/>
                    </a:lnTo>
                    <a:lnTo>
                      <a:pt x="6543" y="3784"/>
                    </a:lnTo>
                    <a:lnTo>
                      <a:pt x="6506" y="3747"/>
                    </a:lnTo>
                    <a:lnTo>
                      <a:pt x="6432" y="3728"/>
                    </a:lnTo>
                    <a:lnTo>
                      <a:pt x="6376" y="3709"/>
                    </a:lnTo>
                    <a:lnTo>
                      <a:pt x="6301" y="3709"/>
                    </a:lnTo>
                    <a:lnTo>
                      <a:pt x="6171" y="3728"/>
                    </a:lnTo>
                    <a:lnTo>
                      <a:pt x="6115" y="3747"/>
                    </a:lnTo>
                    <a:lnTo>
                      <a:pt x="6059" y="3784"/>
                    </a:lnTo>
                    <a:lnTo>
                      <a:pt x="4978" y="4641"/>
                    </a:lnTo>
                    <a:lnTo>
                      <a:pt x="4885" y="4716"/>
                    </a:lnTo>
                    <a:lnTo>
                      <a:pt x="4773" y="4772"/>
                    </a:lnTo>
                    <a:lnTo>
                      <a:pt x="4642" y="4809"/>
                    </a:lnTo>
                    <a:lnTo>
                      <a:pt x="3095" y="4809"/>
                    </a:lnTo>
                    <a:lnTo>
                      <a:pt x="3039" y="4772"/>
                    </a:lnTo>
                    <a:lnTo>
                      <a:pt x="2983" y="4716"/>
                    </a:lnTo>
                    <a:lnTo>
                      <a:pt x="2965" y="4660"/>
                    </a:lnTo>
                    <a:lnTo>
                      <a:pt x="2965" y="4586"/>
                    </a:lnTo>
                    <a:lnTo>
                      <a:pt x="3002" y="4511"/>
                    </a:lnTo>
                    <a:lnTo>
                      <a:pt x="3076" y="4455"/>
                    </a:lnTo>
                    <a:lnTo>
                      <a:pt x="3151" y="4436"/>
                    </a:lnTo>
                    <a:lnTo>
                      <a:pt x="4120" y="4436"/>
                    </a:lnTo>
                    <a:lnTo>
                      <a:pt x="4195" y="4418"/>
                    </a:lnTo>
                    <a:lnTo>
                      <a:pt x="4307" y="4362"/>
                    </a:lnTo>
                    <a:lnTo>
                      <a:pt x="4363" y="4306"/>
                    </a:lnTo>
                    <a:lnTo>
                      <a:pt x="4400" y="4250"/>
                    </a:lnTo>
                    <a:lnTo>
                      <a:pt x="4419" y="4194"/>
                    </a:lnTo>
                    <a:lnTo>
                      <a:pt x="4437" y="4138"/>
                    </a:lnTo>
                    <a:lnTo>
                      <a:pt x="4456" y="4045"/>
                    </a:lnTo>
                    <a:lnTo>
                      <a:pt x="4437" y="3970"/>
                    </a:lnTo>
                    <a:lnTo>
                      <a:pt x="4400" y="3896"/>
                    </a:lnTo>
                    <a:lnTo>
                      <a:pt x="4363" y="3821"/>
                    </a:lnTo>
                    <a:lnTo>
                      <a:pt x="4307" y="3784"/>
                    </a:lnTo>
                    <a:lnTo>
                      <a:pt x="4232" y="3728"/>
                    </a:lnTo>
                    <a:lnTo>
                      <a:pt x="4158" y="3709"/>
                    </a:lnTo>
                    <a:lnTo>
                      <a:pt x="4083" y="3691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>
                  <a:solidFill>
                    <a:srgbClr val="434343"/>
                  </a:solidFill>
                </a:endParaRPr>
              </a:p>
            </p:txBody>
          </p:sp>
        </p:grpSp>
        <p:grpSp>
          <p:nvGrpSpPr>
            <p:cNvPr id="901" name="Google Shape;901;p41"/>
            <p:cNvGrpSpPr/>
            <p:nvPr/>
          </p:nvGrpSpPr>
          <p:grpSpPr>
            <a:xfrm>
              <a:off x="6868076" y="3213932"/>
              <a:ext cx="1695900" cy="892418"/>
              <a:chOff x="6868076" y="3213932"/>
              <a:chExt cx="1695900" cy="892418"/>
            </a:xfrm>
          </p:grpSpPr>
          <p:sp>
            <p:nvSpPr>
              <p:cNvPr id="902" name="Google Shape;902;p41"/>
              <p:cNvSpPr txBox="1"/>
              <p:nvPr/>
            </p:nvSpPr>
            <p:spPr>
              <a:xfrm>
                <a:off x="6868076" y="3469450"/>
                <a:ext cx="1695900" cy="6369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434343"/>
                    </a:solidFill>
                    <a:latin typeface="Montserrat"/>
                    <a:ea typeface="Montserrat"/>
                    <a:cs typeface="Montserrat"/>
                    <a:sym typeface="Montserrat"/>
                  </a:rPr>
                  <a:t>Blow your audience away with attractive visuals</a:t>
                </a:r>
                <a:endParaRPr sz="1200">
                  <a:solidFill>
                    <a:srgbClr val="434343"/>
                  </a:solidFill>
                  <a:latin typeface="Montserrat"/>
                  <a:ea typeface="Montserrat"/>
                  <a:cs typeface="Montserrat"/>
                  <a:sym typeface="Montserrat"/>
                </a:endParaRPr>
              </a:p>
            </p:txBody>
          </p:sp>
          <p:sp>
            <p:nvSpPr>
              <p:cNvPr id="903" name="Google Shape;903;p41"/>
              <p:cNvSpPr/>
              <p:nvPr/>
            </p:nvSpPr>
            <p:spPr>
              <a:xfrm>
                <a:off x="7625712" y="3213932"/>
                <a:ext cx="180627" cy="181175"/>
              </a:xfrm>
              <a:custGeom>
                <a:rect b="b" l="l" r="r" t="t"/>
                <a:pathLst>
                  <a:path extrusionOk="0" h="5947" w="5929">
                    <a:moveTo>
                      <a:pt x="784" y="4940"/>
                    </a:moveTo>
                    <a:lnTo>
                      <a:pt x="839" y="4958"/>
                    </a:lnTo>
                    <a:lnTo>
                      <a:pt x="933" y="5014"/>
                    </a:lnTo>
                    <a:lnTo>
                      <a:pt x="989" y="5107"/>
                    </a:lnTo>
                    <a:lnTo>
                      <a:pt x="1007" y="5145"/>
                    </a:lnTo>
                    <a:lnTo>
                      <a:pt x="1007" y="5201"/>
                    </a:lnTo>
                    <a:lnTo>
                      <a:pt x="1007" y="5257"/>
                    </a:lnTo>
                    <a:lnTo>
                      <a:pt x="989" y="5313"/>
                    </a:lnTo>
                    <a:lnTo>
                      <a:pt x="933" y="5406"/>
                    </a:lnTo>
                    <a:lnTo>
                      <a:pt x="839" y="5462"/>
                    </a:lnTo>
                    <a:lnTo>
                      <a:pt x="784" y="5480"/>
                    </a:lnTo>
                    <a:lnTo>
                      <a:pt x="672" y="5480"/>
                    </a:lnTo>
                    <a:lnTo>
                      <a:pt x="634" y="5462"/>
                    </a:lnTo>
                    <a:lnTo>
                      <a:pt x="541" y="5406"/>
                    </a:lnTo>
                    <a:lnTo>
                      <a:pt x="485" y="5313"/>
                    </a:lnTo>
                    <a:lnTo>
                      <a:pt x="467" y="5257"/>
                    </a:lnTo>
                    <a:lnTo>
                      <a:pt x="448" y="5201"/>
                    </a:lnTo>
                    <a:lnTo>
                      <a:pt x="467" y="5145"/>
                    </a:lnTo>
                    <a:lnTo>
                      <a:pt x="485" y="5107"/>
                    </a:lnTo>
                    <a:lnTo>
                      <a:pt x="541" y="5014"/>
                    </a:lnTo>
                    <a:lnTo>
                      <a:pt x="634" y="4958"/>
                    </a:lnTo>
                    <a:lnTo>
                      <a:pt x="672" y="4940"/>
                    </a:lnTo>
                    <a:close/>
                    <a:moveTo>
                      <a:pt x="206" y="2610"/>
                    </a:moveTo>
                    <a:lnTo>
                      <a:pt x="168" y="2628"/>
                    </a:lnTo>
                    <a:lnTo>
                      <a:pt x="75" y="2684"/>
                    </a:lnTo>
                    <a:lnTo>
                      <a:pt x="19" y="2777"/>
                    </a:lnTo>
                    <a:lnTo>
                      <a:pt x="1" y="2833"/>
                    </a:lnTo>
                    <a:lnTo>
                      <a:pt x="1" y="2889"/>
                    </a:lnTo>
                    <a:lnTo>
                      <a:pt x="1" y="5667"/>
                    </a:lnTo>
                    <a:lnTo>
                      <a:pt x="1" y="5723"/>
                    </a:lnTo>
                    <a:lnTo>
                      <a:pt x="19" y="5779"/>
                    </a:lnTo>
                    <a:lnTo>
                      <a:pt x="75" y="5872"/>
                    </a:lnTo>
                    <a:lnTo>
                      <a:pt x="168" y="5928"/>
                    </a:lnTo>
                    <a:lnTo>
                      <a:pt x="206" y="5946"/>
                    </a:lnTo>
                    <a:lnTo>
                      <a:pt x="1250" y="5946"/>
                    </a:lnTo>
                    <a:lnTo>
                      <a:pt x="1305" y="5928"/>
                    </a:lnTo>
                    <a:lnTo>
                      <a:pt x="1399" y="5872"/>
                    </a:lnTo>
                    <a:lnTo>
                      <a:pt x="1455" y="5779"/>
                    </a:lnTo>
                    <a:lnTo>
                      <a:pt x="1473" y="5723"/>
                    </a:lnTo>
                    <a:lnTo>
                      <a:pt x="1473" y="5667"/>
                    </a:lnTo>
                    <a:lnTo>
                      <a:pt x="1473" y="2889"/>
                    </a:lnTo>
                    <a:lnTo>
                      <a:pt x="1473" y="2833"/>
                    </a:lnTo>
                    <a:lnTo>
                      <a:pt x="1455" y="2777"/>
                    </a:lnTo>
                    <a:lnTo>
                      <a:pt x="1399" y="2684"/>
                    </a:lnTo>
                    <a:lnTo>
                      <a:pt x="1305" y="2628"/>
                    </a:lnTo>
                    <a:lnTo>
                      <a:pt x="1250" y="2610"/>
                    </a:lnTo>
                    <a:close/>
                    <a:moveTo>
                      <a:pt x="3617" y="0"/>
                    </a:moveTo>
                    <a:lnTo>
                      <a:pt x="3524" y="19"/>
                    </a:lnTo>
                    <a:lnTo>
                      <a:pt x="3468" y="75"/>
                    </a:lnTo>
                    <a:lnTo>
                      <a:pt x="3393" y="168"/>
                    </a:lnTo>
                    <a:lnTo>
                      <a:pt x="3337" y="261"/>
                    </a:lnTo>
                    <a:lnTo>
                      <a:pt x="3263" y="485"/>
                    </a:lnTo>
                    <a:lnTo>
                      <a:pt x="3225" y="671"/>
                    </a:lnTo>
                    <a:lnTo>
                      <a:pt x="3169" y="858"/>
                    </a:lnTo>
                    <a:lnTo>
                      <a:pt x="3114" y="1044"/>
                    </a:lnTo>
                    <a:lnTo>
                      <a:pt x="3039" y="1212"/>
                    </a:lnTo>
                    <a:lnTo>
                      <a:pt x="2983" y="1286"/>
                    </a:lnTo>
                    <a:lnTo>
                      <a:pt x="2927" y="1361"/>
                    </a:lnTo>
                    <a:lnTo>
                      <a:pt x="2797" y="1510"/>
                    </a:lnTo>
                    <a:lnTo>
                      <a:pt x="2666" y="1659"/>
                    </a:lnTo>
                    <a:lnTo>
                      <a:pt x="2442" y="1995"/>
                    </a:lnTo>
                    <a:lnTo>
                      <a:pt x="2200" y="2330"/>
                    </a:lnTo>
                    <a:lnTo>
                      <a:pt x="2051" y="2498"/>
                    </a:lnTo>
                    <a:lnTo>
                      <a:pt x="1883" y="2666"/>
                    </a:lnTo>
                    <a:lnTo>
                      <a:pt x="1865" y="2722"/>
                    </a:lnTo>
                    <a:lnTo>
                      <a:pt x="1846" y="2777"/>
                    </a:lnTo>
                    <a:lnTo>
                      <a:pt x="1846" y="5257"/>
                    </a:lnTo>
                    <a:lnTo>
                      <a:pt x="1865" y="5313"/>
                    </a:lnTo>
                    <a:lnTo>
                      <a:pt x="1883" y="5350"/>
                    </a:lnTo>
                    <a:lnTo>
                      <a:pt x="1939" y="5387"/>
                    </a:lnTo>
                    <a:lnTo>
                      <a:pt x="1995" y="5387"/>
                    </a:lnTo>
                    <a:lnTo>
                      <a:pt x="2126" y="5406"/>
                    </a:lnTo>
                    <a:lnTo>
                      <a:pt x="2293" y="5462"/>
                    </a:lnTo>
                    <a:lnTo>
                      <a:pt x="2592" y="5573"/>
                    </a:lnTo>
                    <a:lnTo>
                      <a:pt x="2890" y="5704"/>
                    </a:lnTo>
                    <a:lnTo>
                      <a:pt x="3225" y="5816"/>
                    </a:lnTo>
                    <a:lnTo>
                      <a:pt x="3393" y="5872"/>
                    </a:lnTo>
                    <a:lnTo>
                      <a:pt x="3580" y="5909"/>
                    </a:lnTo>
                    <a:lnTo>
                      <a:pt x="3785" y="5946"/>
                    </a:lnTo>
                    <a:lnTo>
                      <a:pt x="4400" y="5946"/>
                    </a:lnTo>
                    <a:lnTo>
                      <a:pt x="4586" y="5928"/>
                    </a:lnTo>
                    <a:lnTo>
                      <a:pt x="4772" y="5909"/>
                    </a:lnTo>
                    <a:lnTo>
                      <a:pt x="4940" y="5853"/>
                    </a:lnTo>
                    <a:lnTo>
                      <a:pt x="5108" y="5797"/>
                    </a:lnTo>
                    <a:lnTo>
                      <a:pt x="5238" y="5723"/>
                    </a:lnTo>
                    <a:lnTo>
                      <a:pt x="5332" y="5611"/>
                    </a:lnTo>
                    <a:lnTo>
                      <a:pt x="5388" y="5499"/>
                    </a:lnTo>
                    <a:lnTo>
                      <a:pt x="5425" y="5368"/>
                    </a:lnTo>
                    <a:lnTo>
                      <a:pt x="5425" y="5238"/>
                    </a:lnTo>
                    <a:lnTo>
                      <a:pt x="5406" y="5089"/>
                    </a:lnTo>
                    <a:lnTo>
                      <a:pt x="5481" y="4996"/>
                    </a:lnTo>
                    <a:lnTo>
                      <a:pt x="5537" y="4902"/>
                    </a:lnTo>
                    <a:lnTo>
                      <a:pt x="5574" y="4809"/>
                    </a:lnTo>
                    <a:lnTo>
                      <a:pt x="5611" y="4697"/>
                    </a:lnTo>
                    <a:lnTo>
                      <a:pt x="5630" y="4567"/>
                    </a:lnTo>
                    <a:lnTo>
                      <a:pt x="5630" y="4455"/>
                    </a:lnTo>
                    <a:lnTo>
                      <a:pt x="5630" y="4325"/>
                    </a:lnTo>
                    <a:lnTo>
                      <a:pt x="5593" y="4213"/>
                    </a:lnTo>
                    <a:lnTo>
                      <a:pt x="5667" y="4101"/>
                    </a:lnTo>
                    <a:lnTo>
                      <a:pt x="5723" y="3989"/>
                    </a:lnTo>
                    <a:lnTo>
                      <a:pt x="5742" y="3877"/>
                    </a:lnTo>
                    <a:lnTo>
                      <a:pt x="5779" y="3747"/>
                    </a:lnTo>
                    <a:lnTo>
                      <a:pt x="5779" y="3635"/>
                    </a:lnTo>
                    <a:lnTo>
                      <a:pt x="5760" y="3523"/>
                    </a:lnTo>
                    <a:lnTo>
                      <a:pt x="5742" y="3393"/>
                    </a:lnTo>
                    <a:lnTo>
                      <a:pt x="5704" y="3299"/>
                    </a:lnTo>
                    <a:lnTo>
                      <a:pt x="5798" y="3169"/>
                    </a:lnTo>
                    <a:lnTo>
                      <a:pt x="5872" y="3038"/>
                    </a:lnTo>
                    <a:lnTo>
                      <a:pt x="5909" y="2889"/>
                    </a:lnTo>
                    <a:lnTo>
                      <a:pt x="5928" y="2722"/>
                    </a:lnTo>
                    <a:lnTo>
                      <a:pt x="5909" y="2591"/>
                    </a:lnTo>
                    <a:lnTo>
                      <a:pt x="5872" y="2461"/>
                    </a:lnTo>
                    <a:lnTo>
                      <a:pt x="5816" y="2349"/>
                    </a:lnTo>
                    <a:lnTo>
                      <a:pt x="5723" y="2256"/>
                    </a:lnTo>
                    <a:lnTo>
                      <a:pt x="5630" y="2162"/>
                    </a:lnTo>
                    <a:lnTo>
                      <a:pt x="5518" y="2106"/>
                    </a:lnTo>
                    <a:lnTo>
                      <a:pt x="5388" y="2069"/>
                    </a:lnTo>
                    <a:lnTo>
                      <a:pt x="5238" y="2051"/>
                    </a:lnTo>
                    <a:lnTo>
                      <a:pt x="4064" y="2051"/>
                    </a:lnTo>
                    <a:lnTo>
                      <a:pt x="4101" y="1920"/>
                    </a:lnTo>
                    <a:lnTo>
                      <a:pt x="4157" y="1808"/>
                    </a:lnTo>
                    <a:lnTo>
                      <a:pt x="4288" y="1566"/>
                    </a:lnTo>
                    <a:lnTo>
                      <a:pt x="4344" y="1435"/>
                    </a:lnTo>
                    <a:lnTo>
                      <a:pt x="4400" y="1286"/>
                    </a:lnTo>
                    <a:lnTo>
                      <a:pt x="4437" y="1119"/>
                    </a:lnTo>
                    <a:lnTo>
                      <a:pt x="4456" y="951"/>
                    </a:lnTo>
                    <a:lnTo>
                      <a:pt x="4437" y="802"/>
                    </a:lnTo>
                    <a:lnTo>
                      <a:pt x="4418" y="671"/>
                    </a:lnTo>
                    <a:lnTo>
                      <a:pt x="4400" y="541"/>
                    </a:lnTo>
                    <a:lnTo>
                      <a:pt x="4362" y="447"/>
                    </a:lnTo>
                    <a:lnTo>
                      <a:pt x="4306" y="354"/>
                    </a:lnTo>
                    <a:lnTo>
                      <a:pt x="4251" y="280"/>
                    </a:lnTo>
                    <a:lnTo>
                      <a:pt x="4195" y="205"/>
                    </a:lnTo>
                    <a:lnTo>
                      <a:pt x="4139" y="168"/>
                    </a:lnTo>
                    <a:lnTo>
                      <a:pt x="3990" y="75"/>
                    </a:lnTo>
                    <a:lnTo>
                      <a:pt x="3859" y="37"/>
                    </a:lnTo>
                    <a:lnTo>
                      <a:pt x="3729" y="19"/>
                    </a:lnTo>
                    <a:lnTo>
                      <a:pt x="3617" y="0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>
                  <a:solidFill>
                    <a:srgbClr val="434343"/>
                  </a:solidFill>
                </a:endParaRPr>
              </a:p>
            </p:txBody>
          </p:sp>
        </p:grpSp>
        <p:grpSp>
          <p:nvGrpSpPr>
            <p:cNvPr id="904" name="Google Shape;904;p41"/>
            <p:cNvGrpSpPr/>
            <p:nvPr/>
          </p:nvGrpSpPr>
          <p:grpSpPr>
            <a:xfrm>
              <a:off x="801125" y="3214206"/>
              <a:ext cx="1695900" cy="892144"/>
              <a:chOff x="801125" y="3214206"/>
              <a:chExt cx="1695900" cy="892144"/>
            </a:xfrm>
          </p:grpSpPr>
          <p:sp>
            <p:nvSpPr>
              <p:cNvPr id="905" name="Google Shape;905;p41"/>
              <p:cNvSpPr txBox="1"/>
              <p:nvPr/>
            </p:nvSpPr>
            <p:spPr>
              <a:xfrm>
                <a:off x="801125" y="3469450"/>
                <a:ext cx="1695900" cy="6369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434343"/>
                    </a:solidFill>
                    <a:latin typeface="Montserrat"/>
                    <a:ea typeface="Montserrat"/>
                    <a:cs typeface="Montserrat"/>
                    <a:sym typeface="Montserrat"/>
                  </a:rPr>
                  <a:t>For PowerPoint and Google Slides</a:t>
                </a:r>
                <a:endParaRPr sz="1200">
                  <a:solidFill>
                    <a:srgbClr val="434343"/>
                  </a:solidFill>
                  <a:latin typeface="Montserrat"/>
                  <a:ea typeface="Montserrat"/>
                  <a:cs typeface="Montserrat"/>
                  <a:sym typeface="Montserrat"/>
                </a:endParaRPr>
              </a:p>
            </p:txBody>
          </p:sp>
          <p:sp>
            <p:nvSpPr>
              <p:cNvPr id="906" name="Google Shape;906;p41"/>
              <p:cNvSpPr/>
              <p:nvPr/>
            </p:nvSpPr>
            <p:spPr>
              <a:xfrm>
                <a:off x="1535764" y="3214206"/>
                <a:ext cx="226629" cy="180627"/>
              </a:xfrm>
              <a:custGeom>
                <a:rect b="b" l="l" r="r" t="t"/>
                <a:pathLst>
                  <a:path extrusionOk="0" h="5929" w="7439">
                    <a:moveTo>
                      <a:pt x="5947" y="728"/>
                    </a:moveTo>
                    <a:lnTo>
                      <a:pt x="5947" y="3710"/>
                    </a:lnTo>
                    <a:lnTo>
                      <a:pt x="1492" y="3710"/>
                    </a:lnTo>
                    <a:lnTo>
                      <a:pt x="1492" y="728"/>
                    </a:lnTo>
                    <a:close/>
                    <a:moveTo>
                      <a:pt x="1194" y="1"/>
                    </a:moveTo>
                    <a:lnTo>
                      <a:pt x="1101" y="38"/>
                    </a:lnTo>
                    <a:lnTo>
                      <a:pt x="989" y="94"/>
                    </a:lnTo>
                    <a:lnTo>
                      <a:pt x="914" y="150"/>
                    </a:lnTo>
                    <a:lnTo>
                      <a:pt x="840" y="243"/>
                    </a:lnTo>
                    <a:lnTo>
                      <a:pt x="802" y="336"/>
                    </a:lnTo>
                    <a:lnTo>
                      <a:pt x="765" y="430"/>
                    </a:lnTo>
                    <a:lnTo>
                      <a:pt x="746" y="542"/>
                    </a:lnTo>
                    <a:lnTo>
                      <a:pt x="746" y="4437"/>
                    </a:lnTo>
                    <a:lnTo>
                      <a:pt x="6693" y="4437"/>
                    </a:lnTo>
                    <a:lnTo>
                      <a:pt x="6693" y="542"/>
                    </a:lnTo>
                    <a:lnTo>
                      <a:pt x="6674" y="430"/>
                    </a:lnTo>
                    <a:lnTo>
                      <a:pt x="6655" y="336"/>
                    </a:lnTo>
                    <a:lnTo>
                      <a:pt x="6599" y="243"/>
                    </a:lnTo>
                    <a:lnTo>
                      <a:pt x="6525" y="150"/>
                    </a:lnTo>
                    <a:lnTo>
                      <a:pt x="6450" y="94"/>
                    </a:lnTo>
                    <a:lnTo>
                      <a:pt x="6357" y="38"/>
                    </a:lnTo>
                    <a:lnTo>
                      <a:pt x="6245" y="1"/>
                    </a:lnTo>
                    <a:close/>
                    <a:moveTo>
                      <a:pt x="187" y="4810"/>
                    </a:moveTo>
                    <a:lnTo>
                      <a:pt x="131" y="4829"/>
                    </a:lnTo>
                    <a:lnTo>
                      <a:pt x="57" y="4866"/>
                    </a:lnTo>
                    <a:lnTo>
                      <a:pt x="20" y="4941"/>
                    </a:lnTo>
                    <a:lnTo>
                      <a:pt x="1" y="4996"/>
                    </a:lnTo>
                    <a:lnTo>
                      <a:pt x="1" y="5183"/>
                    </a:lnTo>
                    <a:lnTo>
                      <a:pt x="20" y="5332"/>
                    </a:lnTo>
                    <a:lnTo>
                      <a:pt x="75" y="5481"/>
                    </a:lnTo>
                    <a:lnTo>
                      <a:pt x="131" y="5612"/>
                    </a:lnTo>
                    <a:lnTo>
                      <a:pt x="225" y="5705"/>
                    </a:lnTo>
                    <a:lnTo>
                      <a:pt x="336" y="5798"/>
                    </a:lnTo>
                    <a:lnTo>
                      <a:pt x="467" y="5873"/>
                    </a:lnTo>
                    <a:lnTo>
                      <a:pt x="597" y="5910"/>
                    </a:lnTo>
                    <a:lnTo>
                      <a:pt x="746" y="5928"/>
                    </a:lnTo>
                    <a:lnTo>
                      <a:pt x="6693" y="5928"/>
                    </a:lnTo>
                    <a:lnTo>
                      <a:pt x="6842" y="5910"/>
                    </a:lnTo>
                    <a:lnTo>
                      <a:pt x="6972" y="5873"/>
                    </a:lnTo>
                    <a:lnTo>
                      <a:pt x="7103" y="5798"/>
                    </a:lnTo>
                    <a:lnTo>
                      <a:pt x="7214" y="5705"/>
                    </a:lnTo>
                    <a:lnTo>
                      <a:pt x="7308" y="5612"/>
                    </a:lnTo>
                    <a:lnTo>
                      <a:pt x="7382" y="5481"/>
                    </a:lnTo>
                    <a:lnTo>
                      <a:pt x="7420" y="5332"/>
                    </a:lnTo>
                    <a:lnTo>
                      <a:pt x="7438" y="5183"/>
                    </a:lnTo>
                    <a:lnTo>
                      <a:pt x="7438" y="4996"/>
                    </a:lnTo>
                    <a:lnTo>
                      <a:pt x="7420" y="4941"/>
                    </a:lnTo>
                    <a:lnTo>
                      <a:pt x="7382" y="4866"/>
                    </a:lnTo>
                    <a:lnTo>
                      <a:pt x="7326" y="4829"/>
                    </a:lnTo>
                    <a:lnTo>
                      <a:pt x="7252" y="4810"/>
                    </a:lnTo>
                    <a:lnTo>
                      <a:pt x="4437" y="4810"/>
                    </a:lnTo>
                    <a:lnTo>
                      <a:pt x="4419" y="4903"/>
                    </a:lnTo>
                    <a:lnTo>
                      <a:pt x="4400" y="4978"/>
                    </a:lnTo>
                    <a:lnTo>
                      <a:pt x="4363" y="5034"/>
                    </a:lnTo>
                    <a:lnTo>
                      <a:pt x="4325" y="5090"/>
                    </a:lnTo>
                    <a:lnTo>
                      <a:pt x="4269" y="5127"/>
                    </a:lnTo>
                    <a:lnTo>
                      <a:pt x="4195" y="5164"/>
                    </a:lnTo>
                    <a:lnTo>
                      <a:pt x="4139" y="5183"/>
                    </a:lnTo>
                    <a:lnTo>
                      <a:pt x="3263" y="5183"/>
                    </a:lnTo>
                    <a:lnTo>
                      <a:pt x="3207" y="5146"/>
                    </a:lnTo>
                    <a:lnTo>
                      <a:pt x="3132" y="5108"/>
                    </a:lnTo>
                    <a:lnTo>
                      <a:pt x="3076" y="5071"/>
                    </a:lnTo>
                    <a:lnTo>
                      <a:pt x="3039" y="5015"/>
                    </a:lnTo>
                    <a:lnTo>
                      <a:pt x="3002" y="4941"/>
                    </a:lnTo>
                    <a:lnTo>
                      <a:pt x="2983" y="4885"/>
                    </a:lnTo>
                    <a:lnTo>
                      <a:pt x="2965" y="4810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>
                  <a:solidFill>
                    <a:srgbClr val="434343"/>
                  </a:solidFill>
                </a:endParaRPr>
              </a:p>
            </p:txBody>
          </p:sp>
        </p:grpSp>
      </p:grpSp>
    </p:spTree>
  </p:cSld>
  <p:clrMapOvr>
    <a:masterClrMapping/>
  </p:clrMapOvr>
</p:sld>
</file>

<file path=ppt/theme/theme1.xml><?xml version="1.0" encoding="utf-8"?>
<a:theme xmlns:a="http://schemas.openxmlformats.org/drawingml/2006/main" xmlns:r="http://schemas.openxmlformats.org/officeDocument/2006/relationships">
  <a:themeElements>
    <a:clrScheme name="Default">
      <a:dk1>
        <a:srgbClr val="000000"/>
      </a:dk1>
      <a:lt1>
        <a:srgbClr val="FFFFFF"/>
      </a:lt1>
      <a:dk2>
        <a:srgbClr val="158158"/>
      </a:dk2>
      <a:lt2>
        <a:srgbClr val="F3F3F3"/>
      </a:lt2>
      <a:accent1>
        <a:srgbClr val="058DC7"/>
      </a:accent1>
      <a:accent2>
        <a:srgbClr val="50B432"/>
      </a:accent2>
      <a:accent3>
        <a:srgbClr val="ED561B"/>
      </a:accent3>
      <a:accent4>
        <a:srgbClr val="EDEF00"/>
      </a:accent4>
      <a:accent5>
        <a:srgbClr val="24CBE5"/>
      </a:accent5>
      <a:accent6>
        <a:srgbClr val="64E572"/>
      </a:accent6>
      <a:hlink>
        <a:srgbClr val="2200CC"/>
      </a:hlink>
      <a:folHlink>
        <a:srgbClr val="551A8B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

<file path=ppt/theme/theme2.xml><?xml version="1.0" encoding="utf-8"?>
<a:theme xmlns:a="http://schemas.openxmlformats.org/drawingml/2006/main" xmlns:r="http://schemas.openxmlformats.org/officeDocument/2006/relationships" name="Ursula template">
  <a:themeElements>
    <a:clrScheme name="Custom 347">
      <a:dk1>
        <a:srgbClr val="000000"/>
      </a:dk1>
      <a:lt1>
        <a:srgbClr val="FFFFFF"/>
      </a:lt1>
      <a:dk2>
        <a:srgbClr val="D1D8DF"/>
      </a:dk2>
      <a:lt2>
        <a:srgbClr val="4F565C"/>
      </a:lt2>
      <a:accent1>
        <a:srgbClr val="63A8DF"/>
      </a:accent1>
      <a:accent2>
        <a:srgbClr val="F8AF2C"/>
      </a:accent2>
      <a:accent3>
        <a:srgbClr val="B2DF4B"/>
      </a:accent3>
      <a:accent4>
        <a:srgbClr val="88D8E6"/>
      </a:accent4>
      <a:accent5>
        <a:srgbClr val="A693C9"/>
      </a:accent5>
      <a:accent6>
        <a:srgbClr val="F7826B"/>
      </a:accent6>
      <a:hlink>
        <a:srgbClr val="FFFFFF"/>
      </a:hlink>
      <a:folHlink>
        <a:srgbClr val="6611CC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